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42"/>
  </p:notesMasterIdLst>
  <p:sldIdLst>
    <p:sldId id="370" r:id="rId4"/>
    <p:sldId id="510" r:id="rId5"/>
    <p:sldId id="511" r:id="rId6"/>
    <p:sldId id="462" r:id="rId7"/>
    <p:sldId id="467" r:id="rId8"/>
    <p:sldId id="463" r:id="rId9"/>
    <p:sldId id="468" r:id="rId10"/>
    <p:sldId id="469" r:id="rId11"/>
    <p:sldId id="471" r:id="rId12"/>
    <p:sldId id="474" r:id="rId13"/>
    <p:sldId id="473" r:id="rId14"/>
    <p:sldId id="475" r:id="rId15"/>
    <p:sldId id="495" r:id="rId16"/>
    <p:sldId id="478" r:id="rId17"/>
    <p:sldId id="479" r:id="rId18"/>
    <p:sldId id="480" r:id="rId19"/>
    <p:sldId id="482" r:id="rId20"/>
    <p:sldId id="489" r:id="rId21"/>
    <p:sldId id="492" r:id="rId22"/>
    <p:sldId id="491" r:id="rId23"/>
    <p:sldId id="493" r:id="rId24"/>
    <p:sldId id="500" r:id="rId25"/>
    <p:sldId id="501" r:id="rId26"/>
    <p:sldId id="502" r:id="rId27"/>
    <p:sldId id="503" r:id="rId28"/>
    <p:sldId id="504" r:id="rId29"/>
    <p:sldId id="505" r:id="rId30"/>
    <p:sldId id="506" r:id="rId31"/>
    <p:sldId id="507" r:id="rId32"/>
    <p:sldId id="508" r:id="rId33"/>
    <p:sldId id="509" r:id="rId34"/>
    <p:sldId id="513" r:id="rId35"/>
    <p:sldId id="521" r:id="rId36"/>
    <p:sldId id="519" r:id="rId37"/>
    <p:sldId id="524" r:id="rId38"/>
    <p:sldId id="522" r:id="rId39"/>
    <p:sldId id="453" r:id="rId40"/>
    <p:sldId id="454" r:id="rId4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mányi Noémi" initials="ZN" lastIdx="1" clrIdx="0">
    <p:extLst>
      <p:ext uri="{19B8F6BF-5375-455C-9EA6-DF929625EA0E}">
        <p15:presenceInfo xmlns:p15="http://schemas.microsoft.com/office/powerpoint/2012/main" userId="Zimányi Noém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000"/>
    <a:srgbClr val="2C9EA4"/>
    <a:srgbClr val="5D8592"/>
    <a:srgbClr val="2A989E"/>
    <a:srgbClr val="F9D09C"/>
    <a:srgbClr val="568F9E"/>
    <a:srgbClr val="33B7BE"/>
    <a:srgbClr val="F9CF99"/>
    <a:srgbClr val="6B9DAC"/>
    <a:srgbClr val="B15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85" autoAdjust="0"/>
    <p:restoredTop sz="94434" autoAdjust="0"/>
  </p:normalViewPr>
  <p:slideViewPr>
    <p:cSldViewPr snapToGrid="0">
      <p:cViewPr varScale="1">
        <p:scale>
          <a:sx n="78" d="100"/>
          <a:sy n="78" d="100"/>
        </p:scale>
        <p:origin x="108" y="840"/>
      </p:cViewPr>
      <p:guideLst>
        <p:guide pos="3840"/>
        <p:guide orient="horz" pos="2137"/>
      </p:guideLst>
    </p:cSldViewPr>
  </p:slideViewPr>
  <p:outlineViewPr>
    <p:cViewPr>
      <p:scale>
        <a:sx n="33" d="100"/>
        <a:sy n="33" d="100"/>
      </p:scale>
      <p:origin x="0" y="-34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5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ommentAuthors" Target="comment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AE8C8-C25F-44C0-91E3-8336284E2CF8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2ECD5-BB6F-4A9B-9078-615F1E8482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28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>
                <a:solidFill>
                  <a:prstClr val="black"/>
                </a:solidFill>
              </a:rPr>
              <a:pPr/>
              <a:t>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98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8ED5-EC4F-4C61-81BA-1D5EF34E553C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DE22-1406-4176-B4A8-D0A51CDC137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422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8ED5-EC4F-4C61-81BA-1D5EF34E553C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DE22-1406-4176-B4A8-D0A51CDC137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0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8ED5-EC4F-4C61-81BA-1D5EF34E553C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DE22-1406-4176-B4A8-D0A51CDC137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17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45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074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4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711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987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193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659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344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8ED5-EC4F-4C61-81BA-1D5EF34E553C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DE22-1406-4176-B4A8-D0A51CDC137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477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133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353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038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29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0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0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0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0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5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9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8ED5-EC4F-4C61-81BA-1D5EF34E553C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DE22-1406-4176-B4A8-D0A51CDC137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41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6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6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7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8ED5-EC4F-4C61-81BA-1D5EF34E553C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DE22-1406-4176-B4A8-D0A51CDC137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56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8ED5-EC4F-4C61-81BA-1D5EF34E553C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DE22-1406-4176-B4A8-D0A51CDC137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6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8ED5-EC4F-4C61-81BA-1D5EF34E553C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DE22-1406-4176-B4A8-D0A51CDC137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55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8ED5-EC4F-4C61-81BA-1D5EF34E553C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DE22-1406-4176-B4A8-D0A51CDC137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43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8ED5-EC4F-4C61-81BA-1D5EF34E553C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DE22-1406-4176-B4A8-D0A51CDC137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76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8ED5-EC4F-4C61-81BA-1D5EF34E553C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DE22-1406-4176-B4A8-D0A51CDC137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22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08ED5-EC4F-4C61-81BA-1D5EF34E553C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DDE22-1406-4176-B4A8-D0A51CDC137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0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144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88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ps.com/downloa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rpi-feladatbank.reformatus.hu/0BXIytIl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B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3701268" y="1726373"/>
            <a:ext cx="8490731" cy="5131627"/>
          </a:xfrm>
          <a:prstGeom prst="rect">
            <a:avLst/>
          </a:prstGeom>
          <a:solidFill>
            <a:srgbClr val="33B7BE"/>
          </a:solidFill>
          <a:ln w="73025">
            <a:solidFill>
              <a:schemeClr val="bg1">
                <a:alpha val="3000"/>
              </a:schemeClr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Kedves </a:t>
            </a: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Szülők!</a:t>
            </a:r>
          </a:p>
          <a:p>
            <a:pPr algn="ctr"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Kérjük, hogy segítsenek a gyermeküknek a hittanóra tananyagának az elsajátításában</a:t>
            </a:r>
            <a:r>
              <a:rPr 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!</a:t>
            </a:r>
            <a:endParaRPr lang="hu-HU" sz="28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hittanórán szükség</a:t>
            </a:r>
          </a:p>
          <a:p>
            <a:pPr algn="ctr">
              <a:defRPr/>
            </a:pPr>
            <a:r>
              <a:rPr lang="hu-HU" sz="2800" dirty="0">
                <a:solidFill>
                  <a:prstClr val="white"/>
                </a:solidFill>
                <a:cs typeface="Arial" panose="020B0604020202020204" pitchFamily="34" charset="0"/>
              </a:rPr>
              <a:t>lesz az alábbiakra</a:t>
            </a:r>
            <a:r>
              <a:rPr 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: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internetkapcsolat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íróeszköz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hittanfüzet vagy lap</a:t>
            </a:r>
          </a:p>
          <a:p>
            <a:pPr algn="ctr">
              <a:defRPr/>
            </a:pPr>
            <a:endParaRPr lang="hu-HU" sz="2800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Kérem</a:t>
            </a: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, hogy indítsák el a diavetítést! </a:t>
            </a:r>
            <a:endParaRPr lang="hu-HU" sz="2800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Az animációkat csak így tudják látni!</a:t>
            </a:r>
            <a:endParaRPr lang="hu-HU" sz="2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492550" y="1627590"/>
            <a:ext cx="2428510" cy="234552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b="1" dirty="0" smtClean="0">
              <a:solidFill>
                <a:srgbClr val="9D9017"/>
              </a:solidFill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0" y="4216178"/>
            <a:ext cx="3415553" cy="2641822"/>
          </a:xfrm>
          <a:prstGeom prst="rect">
            <a:avLst/>
          </a:prstGeom>
          <a:solidFill>
            <a:srgbClr val="33B7BE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Javaslat: A PPT fájlok megjelenítéséhez használják a WPS Office ingyenes verzióját (Letölthető innen: 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  <a:hlinkClick r:id="rId3"/>
              </a:rPr>
              <a:t>WPS Office letöltések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 ). Az alkalmazás elérhető Windows-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és 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Android-os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platformokra is!</a:t>
            </a:r>
          </a:p>
        </p:txBody>
      </p:sp>
      <p:sp>
        <p:nvSpPr>
          <p:cNvPr id="2" name="Téglalap 1"/>
          <p:cNvSpPr/>
          <p:nvPr/>
        </p:nvSpPr>
        <p:spPr>
          <a:xfrm>
            <a:off x="825742" y="3137430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9D9017"/>
                </a:solidFill>
                <a:cs typeface="Arial" panose="020B0604020202020204" pitchFamily="34" charset="0"/>
              </a:rPr>
              <a:t>DIGITÁLIS</a:t>
            </a:r>
            <a:endParaRPr lang="hu-HU" dirty="0">
              <a:solidFill>
                <a:srgbClr val="9D9017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3158" y="3090748"/>
            <a:ext cx="1762125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9D9017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825741" y="3293793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b="1" dirty="0">
                <a:solidFill>
                  <a:srgbClr val="9D9017"/>
                </a:solidFill>
                <a:cs typeface="Arial" panose="020B0604020202020204" pitchFamily="34" charset="0"/>
              </a:rPr>
              <a:t>HITTANÓRA</a:t>
            </a:r>
          </a:p>
        </p:txBody>
      </p:sp>
      <p:sp>
        <p:nvSpPr>
          <p:cNvPr id="9" name="Téglalap 8"/>
          <p:cNvSpPr/>
          <p:nvPr/>
        </p:nvSpPr>
        <p:spPr>
          <a:xfrm>
            <a:off x="930126" y="3304117"/>
            <a:ext cx="1495157" cy="371475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9D9017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0" y="1"/>
            <a:ext cx="12191999" cy="1116701"/>
          </a:xfrm>
          <a:prstGeom prst="rect">
            <a:avLst/>
          </a:prstGeom>
          <a:solidFill>
            <a:srgbClr val="153798"/>
          </a:solidFill>
          <a:ln w="73025">
            <a:noFill/>
          </a:ln>
          <a:effectLst/>
        </p:spPr>
        <p:txBody>
          <a:bodyPr tIns="216000">
            <a:noAutofit/>
          </a:bodyPr>
          <a:lstStyle/>
          <a:p>
            <a:pPr algn="ctr">
              <a:defRPr/>
            </a:pPr>
            <a:r>
              <a:rPr lang="hu-HU" sz="4400" dirty="0" smtClean="0">
                <a:solidFill>
                  <a:prstClr val="white"/>
                </a:solidFill>
                <a:cs typeface="Arial" panose="020B0604020202020204" pitchFamily="34" charset="0"/>
              </a:rPr>
              <a:t>ISTEN MEGSZABADÍTJA A NÉPÉT</a:t>
            </a:r>
          </a:p>
        </p:txBody>
      </p:sp>
    </p:spTree>
    <p:extLst>
      <p:ext uri="{BB962C8B-B14F-4D97-AF65-F5344CB8AC3E}">
        <p14:creationId xmlns:p14="http://schemas.microsoft.com/office/powerpoint/2010/main" val="129898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00092 -0.100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50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1.48148E-6 L -3.95833E-6 -0.07384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36000" sy="36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2004646" y="2076084"/>
            <a:ext cx="8182708" cy="2848707"/>
          </a:xfrm>
          <a:prstGeom prst="roundRect">
            <a:avLst/>
          </a:prstGeom>
          <a:solidFill>
            <a:srgbClr val="DD9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/>
              <a:t>Vajon a bot kígyóvá változása</a:t>
            </a:r>
          </a:p>
          <a:p>
            <a:pPr algn="ctr"/>
            <a:r>
              <a:rPr lang="hu-HU" sz="3600" dirty="0" smtClean="0"/>
              <a:t>meglágyítja a fáraó kemény szívét?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26059" cy="170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7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2713"/>
            </a:gs>
            <a:gs pos="100000">
              <a:srgbClr val="D3504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/>
          <p:cNvGrpSpPr/>
          <p:nvPr/>
        </p:nvGrpSpPr>
        <p:grpSpPr>
          <a:xfrm>
            <a:off x="7376159" y="482185"/>
            <a:ext cx="3885026" cy="2824895"/>
            <a:chOff x="7032341" y="425763"/>
            <a:chExt cx="3512569" cy="2692575"/>
          </a:xfrm>
          <a:solidFill>
            <a:srgbClr val="70271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Kép 6"/>
            <p:cNvPicPr>
              <a:picLocks noChangeAspect="1"/>
            </p:cNvPicPr>
            <p:nvPr/>
          </p:nvPicPr>
          <p:blipFill rotWithShape="1">
            <a:blip r:embed="rId2"/>
            <a:srcRect l="55949" t="1" b="44691"/>
            <a:stretch/>
          </p:blipFill>
          <p:spPr>
            <a:xfrm flipH="1">
              <a:off x="7177838" y="493109"/>
              <a:ext cx="3221574" cy="2557880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/>
          </p:spPr>
        </p:pic>
        <p:sp>
          <p:nvSpPr>
            <p:cNvPr id="8" name="Keret 7"/>
            <p:cNvSpPr/>
            <p:nvPr/>
          </p:nvSpPr>
          <p:spPr>
            <a:xfrm>
              <a:off x="7032341" y="425763"/>
              <a:ext cx="3512569" cy="2692575"/>
            </a:xfrm>
            <a:prstGeom prst="frame">
              <a:avLst>
                <a:gd name="adj1" fmla="val 5220"/>
              </a:avLst>
            </a:prstGeom>
            <a:gradFill>
              <a:gsLst>
                <a:gs pos="0">
                  <a:srgbClr val="DD9727"/>
                </a:gs>
                <a:gs pos="100000">
                  <a:srgbClr val="702713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4" name="Téglalap 3"/>
          <p:cNvSpPr/>
          <p:nvPr/>
        </p:nvSpPr>
        <p:spPr>
          <a:xfrm>
            <a:off x="7088001" y="309712"/>
            <a:ext cx="4450357" cy="321098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Háromszög 2"/>
          <p:cNvSpPr/>
          <p:nvPr/>
        </p:nvSpPr>
        <p:spPr>
          <a:xfrm rot="3934329">
            <a:off x="4659396" y="-3041654"/>
            <a:ext cx="1346077" cy="12462869"/>
          </a:xfrm>
          <a:prstGeom prst="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Háromszög 8"/>
          <p:cNvSpPr/>
          <p:nvPr/>
        </p:nvSpPr>
        <p:spPr>
          <a:xfrm rot="3475275">
            <a:off x="4811975" y="-1978023"/>
            <a:ext cx="1285404" cy="12520086"/>
          </a:xfrm>
          <a:prstGeom prst="triangle">
            <a:avLst/>
          </a:pr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Háromszög 10"/>
          <p:cNvSpPr/>
          <p:nvPr/>
        </p:nvSpPr>
        <p:spPr>
          <a:xfrm rot="3059400">
            <a:off x="6318716" y="-636912"/>
            <a:ext cx="1373341" cy="11358813"/>
          </a:xfrm>
          <a:prstGeom prst="triangle">
            <a:avLst>
              <a:gd name="adj" fmla="val 0"/>
            </a:avLst>
          </a:pr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Háromszög 11"/>
          <p:cNvSpPr/>
          <p:nvPr/>
        </p:nvSpPr>
        <p:spPr>
          <a:xfrm rot="4485039">
            <a:off x="4320135" y="-3935200"/>
            <a:ext cx="1172009" cy="12462869"/>
          </a:xfrm>
          <a:prstGeom prst="triangle">
            <a:avLst>
              <a:gd name="adj" fmla="val 45853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Háromszög 12"/>
          <p:cNvSpPr/>
          <p:nvPr/>
        </p:nvSpPr>
        <p:spPr>
          <a:xfrm rot="5018247">
            <a:off x="4182103" y="-4857441"/>
            <a:ext cx="1172009" cy="12462869"/>
          </a:xfrm>
          <a:prstGeom prst="triangle">
            <a:avLst>
              <a:gd name="adj" fmla="val 45853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buborék 14"/>
          <p:cNvSpPr/>
          <p:nvPr/>
        </p:nvSpPr>
        <p:spPr>
          <a:xfrm>
            <a:off x="8084505" y="563263"/>
            <a:ext cx="2783394" cy="2441749"/>
          </a:xfrm>
          <a:prstGeom prst="wedgeEllipseCallout">
            <a:avLst>
              <a:gd name="adj1" fmla="val 33832"/>
              <a:gd name="adj2" fmla="val 143247"/>
            </a:avLst>
          </a:prstGeom>
          <a:solidFill>
            <a:schemeClr val="bg1"/>
          </a:solidFill>
          <a:ln>
            <a:noFill/>
          </a:ln>
          <a:effectLst>
            <a:outerShdw blurRad="50800" dist="1397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rgbClr val="702713"/>
                </a:solidFill>
              </a:rPr>
              <a:t>A</a:t>
            </a:r>
            <a:r>
              <a:rPr lang="hu-HU" sz="2000" dirty="0" smtClean="0">
                <a:solidFill>
                  <a:srgbClr val="702713"/>
                </a:solidFill>
              </a:rPr>
              <a:t>zt kéri az Istenünk, hogy engedd el a népet, hogy áldozzunk neki a pusztában!</a:t>
            </a:r>
            <a:endParaRPr lang="hu-HU" sz="4400" dirty="0">
              <a:solidFill>
                <a:srgbClr val="702713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31" y="2296234"/>
            <a:ext cx="3101677" cy="4154605"/>
          </a:xfrm>
          <a:prstGeom prst="rect">
            <a:avLst/>
          </a:prstGeom>
        </p:spPr>
      </p:pic>
      <p:sp>
        <p:nvSpPr>
          <p:cNvPr id="16" name="Ellipszis buborék 15"/>
          <p:cNvSpPr/>
          <p:nvPr/>
        </p:nvSpPr>
        <p:spPr>
          <a:xfrm>
            <a:off x="376388" y="101035"/>
            <a:ext cx="4659846" cy="1535072"/>
          </a:xfrm>
          <a:prstGeom prst="wedgeEllipseCallout">
            <a:avLst>
              <a:gd name="adj1" fmla="val -12962"/>
              <a:gd name="adj2" fmla="val 65953"/>
            </a:avLst>
          </a:prstGeom>
          <a:solidFill>
            <a:srgbClr val="D35046"/>
          </a:solidFill>
          <a:ln w="31750">
            <a:solidFill>
              <a:srgbClr val="330D02"/>
            </a:solidFill>
          </a:ln>
          <a:effectLst>
            <a:outerShdw blurRad="50800" dist="177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Mutassatok valami csodát!</a:t>
            </a:r>
            <a:endParaRPr lang="hu-HU" sz="3200" dirty="0">
              <a:solidFill>
                <a:schemeClr val="tx1"/>
              </a:solidFill>
            </a:endParaRPr>
          </a:p>
        </p:txBody>
      </p:sp>
      <p:sp>
        <p:nvSpPr>
          <p:cNvPr id="19" name="Szabadkézi sokszög 18"/>
          <p:cNvSpPr/>
          <p:nvPr/>
        </p:nvSpPr>
        <p:spPr>
          <a:xfrm rot="5400000">
            <a:off x="8615452" y="4383835"/>
            <a:ext cx="1046713" cy="2712482"/>
          </a:xfrm>
          <a:custGeom>
            <a:avLst/>
            <a:gdLst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291501 w 1123986"/>
              <a:gd name="connsiteY41" fmla="*/ 3886004 h 6053832"/>
              <a:gd name="connsiteX42" fmla="*/ 597444 w 1123986"/>
              <a:gd name="connsiteY42" fmla="*/ 3581334 h 6053832"/>
              <a:gd name="connsiteX43" fmla="*/ 758567 w 1123986"/>
              <a:gd name="connsiteY43" fmla="*/ 3324780 h 6053832"/>
              <a:gd name="connsiteX44" fmla="*/ 801963 w 1123986"/>
              <a:gd name="connsiteY44" fmla="*/ 3191782 h 6053832"/>
              <a:gd name="connsiteX45" fmla="*/ 813297 w 1123986"/>
              <a:gd name="connsiteY45" fmla="*/ 3114684 h 6053832"/>
              <a:gd name="connsiteX46" fmla="*/ 817146 w 1123986"/>
              <a:gd name="connsiteY46" fmla="*/ 3026927 h 6053832"/>
              <a:gd name="connsiteX47" fmla="*/ 813296 w 1123986"/>
              <a:gd name="connsiteY47" fmla="*/ 2939147 h 6053832"/>
              <a:gd name="connsiteX48" fmla="*/ 801961 w 1123986"/>
              <a:gd name="connsiteY48" fmla="*/ 2862040 h 6053832"/>
              <a:gd name="connsiteX49" fmla="*/ 758568 w 1123986"/>
              <a:gd name="connsiteY49" fmla="*/ 2729052 h 6053832"/>
              <a:gd name="connsiteX50" fmla="*/ 597445 w 1123986"/>
              <a:gd name="connsiteY50" fmla="*/ 2472498 h 6053832"/>
              <a:gd name="connsiteX51" fmla="*/ 291502 w 1123986"/>
              <a:gd name="connsiteY51" fmla="*/ 2167827 h 6053832"/>
              <a:gd name="connsiteX52" fmla="*/ 298225 w 1123986"/>
              <a:gd name="connsiteY52" fmla="*/ 2139636 h 6053832"/>
              <a:gd name="connsiteX53" fmla="*/ 313917 w 1123986"/>
              <a:gd name="connsiteY53" fmla="*/ 2119131 h 6053832"/>
              <a:gd name="connsiteX54" fmla="*/ 294589 w 1123986"/>
              <a:gd name="connsiteY54" fmla="*/ 2100453 h 6053832"/>
              <a:gd name="connsiteX55" fmla="*/ 87384 w 1123986"/>
              <a:gd name="connsiteY55" fmla="*/ 1862696 h 6053832"/>
              <a:gd name="connsiteX56" fmla="*/ 16 w 1123986"/>
              <a:gd name="connsiteY56" fmla="*/ 1387969 h 6053832"/>
              <a:gd name="connsiteX57" fmla="*/ 91975 w 1123986"/>
              <a:gd name="connsiteY57" fmla="*/ 892476 h 6053832"/>
              <a:gd name="connsiteX58" fmla="*/ 406881 w 1123986"/>
              <a:gd name="connsiteY58" fmla="*/ 270315 h 6053832"/>
              <a:gd name="connsiteX59" fmla="*/ 863195 w 1123986"/>
              <a:gd name="connsiteY59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597444 w 1123986"/>
              <a:gd name="connsiteY41" fmla="*/ 3581334 h 6053832"/>
              <a:gd name="connsiteX42" fmla="*/ 758567 w 1123986"/>
              <a:gd name="connsiteY42" fmla="*/ 3324780 h 6053832"/>
              <a:gd name="connsiteX43" fmla="*/ 801963 w 1123986"/>
              <a:gd name="connsiteY43" fmla="*/ 3191782 h 6053832"/>
              <a:gd name="connsiteX44" fmla="*/ 813297 w 1123986"/>
              <a:gd name="connsiteY44" fmla="*/ 3114684 h 6053832"/>
              <a:gd name="connsiteX45" fmla="*/ 817146 w 1123986"/>
              <a:gd name="connsiteY45" fmla="*/ 3026927 h 6053832"/>
              <a:gd name="connsiteX46" fmla="*/ 813296 w 1123986"/>
              <a:gd name="connsiteY46" fmla="*/ 2939147 h 6053832"/>
              <a:gd name="connsiteX47" fmla="*/ 801961 w 1123986"/>
              <a:gd name="connsiteY47" fmla="*/ 2862040 h 6053832"/>
              <a:gd name="connsiteX48" fmla="*/ 758568 w 1123986"/>
              <a:gd name="connsiteY48" fmla="*/ 2729052 h 6053832"/>
              <a:gd name="connsiteX49" fmla="*/ 597445 w 1123986"/>
              <a:gd name="connsiteY49" fmla="*/ 2472498 h 6053832"/>
              <a:gd name="connsiteX50" fmla="*/ 291502 w 1123986"/>
              <a:gd name="connsiteY50" fmla="*/ 2167827 h 6053832"/>
              <a:gd name="connsiteX51" fmla="*/ 298225 w 1123986"/>
              <a:gd name="connsiteY51" fmla="*/ 2139636 h 6053832"/>
              <a:gd name="connsiteX52" fmla="*/ 313917 w 1123986"/>
              <a:gd name="connsiteY52" fmla="*/ 2119131 h 6053832"/>
              <a:gd name="connsiteX53" fmla="*/ 294589 w 1123986"/>
              <a:gd name="connsiteY53" fmla="*/ 2100453 h 6053832"/>
              <a:gd name="connsiteX54" fmla="*/ 87384 w 1123986"/>
              <a:gd name="connsiteY54" fmla="*/ 1862696 h 6053832"/>
              <a:gd name="connsiteX55" fmla="*/ 16 w 1123986"/>
              <a:gd name="connsiteY55" fmla="*/ 1387969 h 6053832"/>
              <a:gd name="connsiteX56" fmla="*/ 91975 w 1123986"/>
              <a:gd name="connsiteY56" fmla="*/ 892476 h 6053832"/>
              <a:gd name="connsiteX57" fmla="*/ 406881 w 1123986"/>
              <a:gd name="connsiteY57" fmla="*/ 270315 h 6053832"/>
              <a:gd name="connsiteX58" fmla="*/ 863195 w 1123986"/>
              <a:gd name="connsiteY58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298224 w 1123986"/>
              <a:gd name="connsiteY39" fmla="*/ 3914195 h 6053832"/>
              <a:gd name="connsiteX40" fmla="*/ 597444 w 1123986"/>
              <a:gd name="connsiteY40" fmla="*/ 3581334 h 6053832"/>
              <a:gd name="connsiteX41" fmla="*/ 758567 w 1123986"/>
              <a:gd name="connsiteY41" fmla="*/ 3324780 h 6053832"/>
              <a:gd name="connsiteX42" fmla="*/ 801963 w 1123986"/>
              <a:gd name="connsiteY42" fmla="*/ 3191782 h 6053832"/>
              <a:gd name="connsiteX43" fmla="*/ 813297 w 1123986"/>
              <a:gd name="connsiteY43" fmla="*/ 3114684 h 6053832"/>
              <a:gd name="connsiteX44" fmla="*/ 817146 w 1123986"/>
              <a:gd name="connsiteY44" fmla="*/ 3026927 h 6053832"/>
              <a:gd name="connsiteX45" fmla="*/ 813296 w 1123986"/>
              <a:gd name="connsiteY45" fmla="*/ 2939147 h 6053832"/>
              <a:gd name="connsiteX46" fmla="*/ 801961 w 1123986"/>
              <a:gd name="connsiteY46" fmla="*/ 2862040 h 6053832"/>
              <a:gd name="connsiteX47" fmla="*/ 758568 w 1123986"/>
              <a:gd name="connsiteY47" fmla="*/ 2729052 h 6053832"/>
              <a:gd name="connsiteX48" fmla="*/ 597445 w 1123986"/>
              <a:gd name="connsiteY48" fmla="*/ 2472498 h 6053832"/>
              <a:gd name="connsiteX49" fmla="*/ 291502 w 1123986"/>
              <a:gd name="connsiteY49" fmla="*/ 2167827 h 6053832"/>
              <a:gd name="connsiteX50" fmla="*/ 298225 w 1123986"/>
              <a:gd name="connsiteY50" fmla="*/ 2139636 h 6053832"/>
              <a:gd name="connsiteX51" fmla="*/ 313917 w 1123986"/>
              <a:gd name="connsiteY51" fmla="*/ 2119131 h 6053832"/>
              <a:gd name="connsiteX52" fmla="*/ 294589 w 1123986"/>
              <a:gd name="connsiteY52" fmla="*/ 2100453 h 6053832"/>
              <a:gd name="connsiteX53" fmla="*/ 87384 w 1123986"/>
              <a:gd name="connsiteY53" fmla="*/ 1862696 h 6053832"/>
              <a:gd name="connsiteX54" fmla="*/ 16 w 1123986"/>
              <a:gd name="connsiteY54" fmla="*/ 1387969 h 6053832"/>
              <a:gd name="connsiteX55" fmla="*/ 91975 w 1123986"/>
              <a:gd name="connsiteY55" fmla="*/ 892476 h 6053832"/>
              <a:gd name="connsiteX56" fmla="*/ 406881 w 1123986"/>
              <a:gd name="connsiteY56" fmla="*/ 270315 h 6053832"/>
              <a:gd name="connsiteX57" fmla="*/ 863195 w 1123986"/>
              <a:gd name="connsiteY57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294589 w 1123986"/>
              <a:gd name="connsiteY51" fmla="*/ 2100453 h 6053832"/>
              <a:gd name="connsiteX52" fmla="*/ 87384 w 1123986"/>
              <a:gd name="connsiteY52" fmla="*/ 1862696 h 6053832"/>
              <a:gd name="connsiteX53" fmla="*/ 16 w 1123986"/>
              <a:gd name="connsiteY53" fmla="*/ 1387969 h 6053832"/>
              <a:gd name="connsiteX54" fmla="*/ 91975 w 1123986"/>
              <a:gd name="connsiteY54" fmla="*/ 892476 h 6053832"/>
              <a:gd name="connsiteX55" fmla="*/ 406881 w 1123986"/>
              <a:gd name="connsiteY55" fmla="*/ 270315 h 6053832"/>
              <a:gd name="connsiteX56" fmla="*/ 863195 w 1123986"/>
              <a:gd name="connsiteY56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87384 w 1123986"/>
              <a:gd name="connsiteY51" fmla="*/ 1862696 h 6053832"/>
              <a:gd name="connsiteX52" fmla="*/ 16 w 1123986"/>
              <a:gd name="connsiteY52" fmla="*/ 1387969 h 6053832"/>
              <a:gd name="connsiteX53" fmla="*/ 91975 w 1123986"/>
              <a:gd name="connsiteY53" fmla="*/ 892476 h 6053832"/>
              <a:gd name="connsiteX54" fmla="*/ 406881 w 1123986"/>
              <a:gd name="connsiteY54" fmla="*/ 270315 h 6053832"/>
              <a:gd name="connsiteX55" fmla="*/ 863195 w 1123986"/>
              <a:gd name="connsiteY55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313916 w 1123985"/>
              <a:gd name="connsiteY38" fmla="*/ 3934701 h 6053832"/>
              <a:gd name="connsiteX39" fmla="*/ 597443 w 1123985"/>
              <a:gd name="connsiteY39" fmla="*/ 3581334 h 6053832"/>
              <a:gd name="connsiteX40" fmla="*/ 758566 w 1123985"/>
              <a:gd name="connsiteY40" fmla="*/ 3324780 h 6053832"/>
              <a:gd name="connsiteX41" fmla="*/ 801962 w 1123985"/>
              <a:gd name="connsiteY41" fmla="*/ 3191782 h 6053832"/>
              <a:gd name="connsiteX42" fmla="*/ 813296 w 1123985"/>
              <a:gd name="connsiteY42" fmla="*/ 3114684 h 6053832"/>
              <a:gd name="connsiteX43" fmla="*/ 817145 w 1123985"/>
              <a:gd name="connsiteY43" fmla="*/ 3026927 h 6053832"/>
              <a:gd name="connsiteX44" fmla="*/ 813295 w 1123985"/>
              <a:gd name="connsiteY44" fmla="*/ 2939147 h 6053832"/>
              <a:gd name="connsiteX45" fmla="*/ 801960 w 1123985"/>
              <a:gd name="connsiteY45" fmla="*/ 2862040 h 6053832"/>
              <a:gd name="connsiteX46" fmla="*/ 758567 w 1123985"/>
              <a:gd name="connsiteY46" fmla="*/ 2729052 h 6053832"/>
              <a:gd name="connsiteX47" fmla="*/ 597444 w 1123985"/>
              <a:gd name="connsiteY47" fmla="*/ 2472498 h 6053832"/>
              <a:gd name="connsiteX48" fmla="*/ 291501 w 1123985"/>
              <a:gd name="connsiteY48" fmla="*/ 2167827 h 6053832"/>
              <a:gd name="connsiteX49" fmla="*/ 87383 w 1123985"/>
              <a:gd name="connsiteY49" fmla="*/ 1862696 h 6053832"/>
              <a:gd name="connsiteX50" fmla="*/ 15 w 1123985"/>
              <a:gd name="connsiteY50" fmla="*/ 1387969 h 6053832"/>
              <a:gd name="connsiteX51" fmla="*/ 91974 w 1123985"/>
              <a:gd name="connsiteY51" fmla="*/ 892476 h 6053832"/>
              <a:gd name="connsiteX52" fmla="*/ 406880 w 1123985"/>
              <a:gd name="connsiteY52" fmla="*/ 270315 h 6053832"/>
              <a:gd name="connsiteX53" fmla="*/ 863194 w 1123985"/>
              <a:gd name="connsiteY53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597443 w 1123985"/>
              <a:gd name="connsiteY38" fmla="*/ 3581334 h 6053832"/>
              <a:gd name="connsiteX39" fmla="*/ 758566 w 1123985"/>
              <a:gd name="connsiteY39" fmla="*/ 3324780 h 6053832"/>
              <a:gd name="connsiteX40" fmla="*/ 801962 w 1123985"/>
              <a:gd name="connsiteY40" fmla="*/ 3191782 h 6053832"/>
              <a:gd name="connsiteX41" fmla="*/ 813296 w 1123985"/>
              <a:gd name="connsiteY41" fmla="*/ 3114684 h 6053832"/>
              <a:gd name="connsiteX42" fmla="*/ 817145 w 1123985"/>
              <a:gd name="connsiteY42" fmla="*/ 3026927 h 6053832"/>
              <a:gd name="connsiteX43" fmla="*/ 813295 w 1123985"/>
              <a:gd name="connsiteY43" fmla="*/ 2939147 h 6053832"/>
              <a:gd name="connsiteX44" fmla="*/ 801960 w 1123985"/>
              <a:gd name="connsiteY44" fmla="*/ 2862040 h 6053832"/>
              <a:gd name="connsiteX45" fmla="*/ 758567 w 1123985"/>
              <a:gd name="connsiteY45" fmla="*/ 2729052 h 6053832"/>
              <a:gd name="connsiteX46" fmla="*/ 597444 w 1123985"/>
              <a:gd name="connsiteY46" fmla="*/ 2472498 h 6053832"/>
              <a:gd name="connsiteX47" fmla="*/ 291501 w 1123985"/>
              <a:gd name="connsiteY47" fmla="*/ 2167827 h 6053832"/>
              <a:gd name="connsiteX48" fmla="*/ 87383 w 1123985"/>
              <a:gd name="connsiteY48" fmla="*/ 1862696 h 6053832"/>
              <a:gd name="connsiteX49" fmla="*/ 15 w 1123985"/>
              <a:gd name="connsiteY49" fmla="*/ 1387969 h 6053832"/>
              <a:gd name="connsiteX50" fmla="*/ 91974 w 1123985"/>
              <a:gd name="connsiteY50" fmla="*/ 892476 h 6053832"/>
              <a:gd name="connsiteX51" fmla="*/ 406880 w 1123985"/>
              <a:gd name="connsiteY51" fmla="*/ 270315 h 6053832"/>
              <a:gd name="connsiteX52" fmla="*/ 863194 w 1123985"/>
              <a:gd name="connsiteY52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672516 w 1124738"/>
              <a:gd name="connsiteY5" fmla="*/ 1983763 h 6053832"/>
              <a:gd name="connsiteX6" fmla="*/ 816739 w 1124738"/>
              <a:gd name="connsiteY6" fmla="*/ 2111773 h 6053832"/>
              <a:gd name="connsiteX7" fmla="*/ 819952 w 1124738"/>
              <a:gd name="connsiteY7" fmla="*/ 2114875 h 6053832"/>
              <a:gd name="connsiteX8" fmla="*/ 873680 w 1124738"/>
              <a:gd name="connsiteY8" fmla="*/ 2156169 h 6053832"/>
              <a:gd name="connsiteX9" fmla="*/ 916152 w 1124738"/>
              <a:gd name="connsiteY9" fmla="*/ 2224015 h 6053832"/>
              <a:gd name="connsiteX10" fmla="*/ 945287 w 1124738"/>
              <a:gd name="connsiteY10" fmla="*/ 2267187 h 6053832"/>
              <a:gd name="connsiteX11" fmla="*/ 951029 w 1124738"/>
              <a:gd name="connsiteY11" fmla="*/ 2279729 h 6053832"/>
              <a:gd name="connsiteX12" fmla="*/ 1000414 w 1124738"/>
              <a:gd name="connsiteY12" fmla="*/ 2387586 h 6053832"/>
              <a:gd name="connsiteX13" fmla="*/ 1001405 w 1124738"/>
              <a:gd name="connsiteY13" fmla="*/ 2389748 h 6053832"/>
              <a:gd name="connsiteX14" fmla="*/ 1119950 w 1124738"/>
              <a:gd name="connsiteY14" fmla="*/ 2846821 h 6053832"/>
              <a:gd name="connsiteX15" fmla="*/ 1123960 w 1124738"/>
              <a:gd name="connsiteY15" fmla="*/ 3008458 h 6053832"/>
              <a:gd name="connsiteX16" fmla="*/ 1122599 w 1124738"/>
              <a:gd name="connsiteY16" fmla="*/ 3026906 h 6053832"/>
              <a:gd name="connsiteX17" fmla="*/ 1123962 w 1124738"/>
              <a:gd name="connsiteY17" fmla="*/ 3045373 h 6053832"/>
              <a:gd name="connsiteX18" fmla="*/ 1119952 w 1124738"/>
              <a:gd name="connsiteY18" fmla="*/ 3207011 h 6053832"/>
              <a:gd name="connsiteX19" fmla="*/ 1001406 w 1124738"/>
              <a:gd name="connsiteY19" fmla="*/ 3664083 h 6053832"/>
              <a:gd name="connsiteX20" fmla="*/ 1000409 w 1124738"/>
              <a:gd name="connsiteY20" fmla="*/ 3666261 h 6053832"/>
              <a:gd name="connsiteX21" fmla="*/ 980538 w 1124738"/>
              <a:gd name="connsiteY21" fmla="*/ 3726963 h 6053832"/>
              <a:gd name="connsiteX22" fmla="*/ 951036 w 1124738"/>
              <a:gd name="connsiteY22" fmla="*/ 3774091 h 6053832"/>
              <a:gd name="connsiteX23" fmla="*/ 945288 w 1124738"/>
              <a:gd name="connsiteY23" fmla="*/ 3786644 h 6053832"/>
              <a:gd name="connsiteX24" fmla="*/ 916126 w 1124738"/>
              <a:gd name="connsiteY24" fmla="*/ 3829857 h 6053832"/>
              <a:gd name="connsiteX25" fmla="*/ 873679 w 1124738"/>
              <a:gd name="connsiteY25" fmla="*/ 3897663 h 6053832"/>
              <a:gd name="connsiteX26" fmla="*/ 819962 w 1124738"/>
              <a:gd name="connsiteY26" fmla="*/ 3938949 h 6053832"/>
              <a:gd name="connsiteX27" fmla="*/ 816740 w 1124738"/>
              <a:gd name="connsiteY27" fmla="*/ 3942059 h 6053832"/>
              <a:gd name="connsiteX28" fmla="*/ 672517 w 1124738"/>
              <a:gd name="connsiteY28" fmla="*/ 4070068 h 6053832"/>
              <a:gd name="connsiteX29" fmla="*/ 372462 w 1124738"/>
              <a:gd name="connsiteY29" fmla="*/ 4430466 h 6053832"/>
              <a:gd name="connsiteX30" fmla="*/ 359058 w 1124738"/>
              <a:gd name="connsiteY30" fmla="*/ 4769114 h 6053832"/>
              <a:gd name="connsiteX31" fmla="*/ 518483 w 1124738"/>
              <a:gd name="connsiteY31" fmla="*/ 5428867 h 6053832"/>
              <a:gd name="connsiteX32" fmla="*/ 884324 w 1124738"/>
              <a:gd name="connsiteY32" fmla="*/ 6041822 h 6053832"/>
              <a:gd name="connsiteX33" fmla="*/ 407634 w 1124738"/>
              <a:gd name="connsiteY33" fmla="*/ 5783517 h 6053832"/>
              <a:gd name="connsiteX34" fmla="*/ 92728 w 1124738"/>
              <a:gd name="connsiteY34" fmla="*/ 5161355 h 6053832"/>
              <a:gd name="connsiteX35" fmla="*/ 769 w 1124738"/>
              <a:gd name="connsiteY35" fmla="*/ 4665862 h 6053832"/>
              <a:gd name="connsiteX36" fmla="*/ 88137 w 1124738"/>
              <a:gd name="connsiteY36" fmla="*/ 4191135 h 6053832"/>
              <a:gd name="connsiteX37" fmla="*/ 295342 w 1124738"/>
              <a:gd name="connsiteY37" fmla="*/ 3953378 h 6053832"/>
              <a:gd name="connsiteX38" fmla="*/ 598196 w 1124738"/>
              <a:gd name="connsiteY38" fmla="*/ 3581334 h 6053832"/>
              <a:gd name="connsiteX39" fmla="*/ 759319 w 1124738"/>
              <a:gd name="connsiteY39" fmla="*/ 3324780 h 6053832"/>
              <a:gd name="connsiteX40" fmla="*/ 802715 w 1124738"/>
              <a:gd name="connsiteY40" fmla="*/ 3191782 h 6053832"/>
              <a:gd name="connsiteX41" fmla="*/ 814049 w 1124738"/>
              <a:gd name="connsiteY41" fmla="*/ 3114684 h 6053832"/>
              <a:gd name="connsiteX42" fmla="*/ 817898 w 1124738"/>
              <a:gd name="connsiteY42" fmla="*/ 3026927 h 6053832"/>
              <a:gd name="connsiteX43" fmla="*/ 814048 w 1124738"/>
              <a:gd name="connsiteY43" fmla="*/ 2939147 h 6053832"/>
              <a:gd name="connsiteX44" fmla="*/ 802713 w 1124738"/>
              <a:gd name="connsiteY44" fmla="*/ 2862040 h 6053832"/>
              <a:gd name="connsiteX45" fmla="*/ 759320 w 1124738"/>
              <a:gd name="connsiteY45" fmla="*/ 2729052 h 6053832"/>
              <a:gd name="connsiteX46" fmla="*/ 598197 w 1124738"/>
              <a:gd name="connsiteY46" fmla="*/ 2472498 h 6053832"/>
              <a:gd name="connsiteX47" fmla="*/ 88136 w 1124738"/>
              <a:gd name="connsiteY47" fmla="*/ 1862696 h 6053832"/>
              <a:gd name="connsiteX48" fmla="*/ 768 w 1124738"/>
              <a:gd name="connsiteY48" fmla="*/ 1387969 h 6053832"/>
              <a:gd name="connsiteX49" fmla="*/ 92727 w 1124738"/>
              <a:gd name="connsiteY49" fmla="*/ 892476 h 6053832"/>
              <a:gd name="connsiteX50" fmla="*/ 407633 w 1124738"/>
              <a:gd name="connsiteY50" fmla="*/ 270315 h 6053832"/>
              <a:gd name="connsiteX51" fmla="*/ 863947 w 1124738"/>
              <a:gd name="connsiteY51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816739 w 1124738"/>
              <a:gd name="connsiteY5" fmla="*/ 2111773 h 6053832"/>
              <a:gd name="connsiteX6" fmla="*/ 819952 w 1124738"/>
              <a:gd name="connsiteY6" fmla="*/ 2114875 h 6053832"/>
              <a:gd name="connsiteX7" fmla="*/ 873680 w 1124738"/>
              <a:gd name="connsiteY7" fmla="*/ 2156169 h 6053832"/>
              <a:gd name="connsiteX8" fmla="*/ 916152 w 1124738"/>
              <a:gd name="connsiteY8" fmla="*/ 2224015 h 6053832"/>
              <a:gd name="connsiteX9" fmla="*/ 945287 w 1124738"/>
              <a:gd name="connsiteY9" fmla="*/ 2267187 h 6053832"/>
              <a:gd name="connsiteX10" fmla="*/ 951029 w 1124738"/>
              <a:gd name="connsiteY10" fmla="*/ 2279729 h 6053832"/>
              <a:gd name="connsiteX11" fmla="*/ 1000414 w 1124738"/>
              <a:gd name="connsiteY11" fmla="*/ 2387586 h 6053832"/>
              <a:gd name="connsiteX12" fmla="*/ 1001405 w 1124738"/>
              <a:gd name="connsiteY12" fmla="*/ 2389748 h 6053832"/>
              <a:gd name="connsiteX13" fmla="*/ 1119950 w 1124738"/>
              <a:gd name="connsiteY13" fmla="*/ 2846821 h 6053832"/>
              <a:gd name="connsiteX14" fmla="*/ 1123960 w 1124738"/>
              <a:gd name="connsiteY14" fmla="*/ 3008458 h 6053832"/>
              <a:gd name="connsiteX15" fmla="*/ 1122599 w 1124738"/>
              <a:gd name="connsiteY15" fmla="*/ 3026906 h 6053832"/>
              <a:gd name="connsiteX16" fmla="*/ 1123962 w 1124738"/>
              <a:gd name="connsiteY16" fmla="*/ 3045373 h 6053832"/>
              <a:gd name="connsiteX17" fmla="*/ 1119952 w 1124738"/>
              <a:gd name="connsiteY17" fmla="*/ 3207011 h 6053832"/>
              <a:gd name="connsiteX18" fmla="*/ 1001406 w 1124738"/>
              <a:gd name="connsiteY18" fmla="*/ 3664083 h 6053832"/>
              <a:gd name="connsiteX19" fmla="*/ 1000409 w 1124738"/>
              <a:gd name="connsiteY19" fmla="*/ 3666261 h 6053832"/>
              <a:gd name="connsiteX20" fmla="*/ 980538 w 1124738"/>
              <a:gd name="connsiteY20" fmla="*/ 3726963 h 6053832"/>
              <a:gd name="connsiteX21" fmla="*/ 951036 w 1124738"/>
              <a:gd name="connsiteY21" fmla="*/ 3774091 h 6053832"/>
              <a:gd name="connsiteX22" fmla="*/ 945288 w 1124738"/>
              <a:gd name="connsiteY22" fmla="*/ 3786644 h 6053832"/>
              <a:gd name="connsiteX23" fmla="*/ 916126 w 1124738"/>
              <a:gd name="connsiteY23" fmla="*/ 3829857 h 6053832"/>
              <a:gd name="connsiteX24" fmla="*/ 873679 w 1124738"/>
              <a:gd name="connsiteY24" fmla="*/ 3897663 h 6053832"/>
              <a:gd name="connsiteX25" fmla="*/ 819962 w 1124738"/>
              <a:gd name="connsiteY25" fmla="*/ 3938949 h 6053832"/>
              <a:gd name="connsiteX26" fmla="*/ 816740 w 1124738"/>
              <a:gd name="connsiteY26" fmla="*/ 3942059 h 6053832"/>
              <a:gd name="connsiteX27" fmla="*/ 672517 w 1124738"/>
              <a:gd name="connsiteY27" fmla="*/ 4070068 h 6053832"/>
              <a:gd name="connsiteX28" fmla="*/ 372462 w 1124738"/>
              <a:gd name="connsiteY28" fmla="*/ 4430466 h 6053832"/>
              <a:gd name="connsiteX29" fmla="*/ 359058 w 1124738"/>
              <a:gd name="connsiteY29" fmla="*/ 4769114 h 6053832"/>
              <a:gd name="connsiteX30" fmla="*/ 518483 w 1124738"/>
              <a:gd name="connsiteY30" fmla="*/ 5428867 h 6053832"/>
              <a:gd name="connsiteX31" fmla="*/ 884324 w 1124738"/>
              <a:gd name="connsiteY31" fmla="*/ 6041822 h 6053832"/>
              <a:gd name="connsiteX32" fmla="*/ 407634 w 1124738"/>
              <a:gd name="connsiteY32" fmla="*/ 5783517 h 6053832"/>
              <a:gd name="connsiteX33" fmla="*/ 92728 w 1124738"/>
              <a:gd name="connsiteY33" fmla="*/ 5161355 h 6053832"/>
              <a:gd name="connsiteX34" fmla="*/ 769 w 1124738"/>
              <a:gd name="connsiteY34" fmla="*/ 4665862 h 6053832"/>
              <a:gd name="connsiteX35" fmla="*/ 88137 w 1124738"/>
              <a:gd name="connsiteY35" fmla="*/ 4191135 h 6053832"/>
              <a:gd name="connsiteX36" fmla="*/ 295342 w 1124738"/>
              <a:gd name="connsiteY36" fmla="*/ 3953378 h 6053832"/>
              <a:gd name="connsiteX37" fmla="*/ 598196 w 1124738"/>
              <a:gd name="connsiteY37" fmla="*/ 3581334 h 6053832"/>
              <a:gd name="connsiteX38" fmla="*/ 759319 w 1124738"/>
              <a:gd name="connsiteY38" fmla="*/ 3324780 h 6053832"/>
              <a:gd name="connsiteX39" fmla="*/ 802715 w 1124738"/>
              <a:gd name="connsiteY39" fmla="*/ 3191782 h 6053832"/>
              <a:gd name="connsiteX40" fmla="*/ 814049 w 1124738"/>
              <a:gd name="connsiteY40" fmla="*/ 3114684 h 6053832"/>
              <a:gd name="connsiteX41" fmla="*/ 817898 w 1124738"/>
              <a:gd name="connsiteY41" fmla="*/ 3026927 h 6053832"/>
              <a:gd name="connsiteX42" fmla="*/ 814048 w 1124738"/>
              <a:gd name="connsiteY42" fmla="*/ 2939147 h 6053832"/>
              <a:gd name="connsiteX43" fmla="*/ 802713 w 1124738"/>
              <a:gd name="connsiteY43" fmla="*/ 2862040 h 6053832"/>
              <a:gd name="connsiteX44" fmla="*/ 759320 w 1124738"/>
              <a:gd name="connsiteY44" fmla="*/ 2729052 h 6053832"/>
              <a:gd name="connsiteX45" fmla="*/ 598197 w 1124738"/>
              <a:gd name="connsiteY45" fmla="*/ 2472498 h 6053832"/>
              <a:gd name="connsiteX46" fmla="*/ 88136 w 1124738"/>
              <a:gd name="connsiteY46" fmla="*/ 1862696 h 6053832"/>
              <a:gd name="connsiteX47" fmla="*/ 768 w 1124738"/>
              <a:gd name="connsiteY47" fmla="*/ 1387969 h 6053832"/>
              <a:gd name="connsiteX48" fmla="*/ 92727 w 1124738"/>
              <a:gd name="connsiteY48" fmla="*/ 892476 h 6053832"/>
              <a:gd name="connsiteX49" fmla="*/ 407633 w 1124738"/>
              <a:gd name="connsiteY49" fmla="*/ 270315 h 6053832"/>
              <a:gd name="connsiteX50" fmla="*/ 863947 w 1124738"/>
              <a:gd name="connsiteY50" fmla="*/ 120 h 6053832"/>
              <a:gd name="connsiteX0" fmla="*/ 863947 w 1124738"/>
              <a:gd name="connsiteY0" fmla="*/ 120 h 6065217"/>
              <a:gd name="connsiteX1" fmla="*/ 884323 w 1124738"/>
              <a:gd name="connsiteY1" fmla="*/ 12010 h 6065217"/>
              <a:gd name="connsiteX2" fmla="*/ 518482 w 1124738"/>
              <a:gd name="connsiteY2" fmla="*/ 624964 h 6065217"/>
              <a:gd name="connsiteX3" fmla="*/ 359057 w 1124738"/>
              <a:gd name="connsiteY3" fmla="*/ 1284717 h 6065217"/>
              <a:gd name="connsiteX4" fmla="*/ 372461 w 1124738"/>
              <a:gd name="connsiteY4" fmla="*/ 1623365 h 6065217"/>
              <a:gd name="connsiteX5" fmla="*/ 816739 w 1124738"/>
              <a:gd name="connsiteY5" fmla="*/ 2111773 h 6065217"/>
              <a:gd name="connsiteX6" fmla="*/ 819952 w 1124738"/>
              <a:gd name="connsiteY6" fmla="*/ 2114875 h 6065217"/>
              <a:gd name="connsiteX7" fmla="*/ 873680 w 1124738"/>
              <a:gd name="connsiteY7" fmla="*/ 2156169 h 6065217"/>
              <a:gd name="connsiteX8" fmla="*/ 916152 w 1124738"/>
              <a:gd name="connsiteY8" fmla="*/ 2224015 h 6065217"/>
              <a:gd name="connsiteX9" fmla="*/ 945287 w 1124738"/>
              <a:gd name="connsiteY9" fmla="*/ 2267187 h 6065217"/>
              <a:gd name="connsiteX10" fmla="*/ 951029 w 1124738"/>
              <a:gd name="connsiteY10" fmla="*/ 2279729 h 6065217"/>
              <a:gd name="connsiteX11" fmla="*/ 1000414 w 1124738"/>
              <a:gd name="connsiteY11" fmla="*/ 2387586 h 6065217"/>
              <a:gd name="connsiteX12" fmla="*/ 1001405 w 1124738"/>
              <a:gd name="connsiteY12" fmla="*/ 2389748 h 6065217"/>
              <a:gd name="connsiteX13" fmla="*/ 1119950 w 1124738"/>
              <a:gd name="connsiteY13" fmla="*/ 2846821 h 6065217"/>
              <a:gd name="connsiteX14" fmla="*/ 1123960 w 1124738"/>
              <a:gd name="connsiteY14" fmla="*/ 3008458 h 6065217"/>
              <a:gd name="connsiteX15" fmla="*/ 1122599 w 1124738"/>
              <a:gd name="connsiteY15" fmla="*/ 3026906 h 6065217"/>
              <a:gd name="connsiteX16" fmla="*/ 1123962 w 1124738"/>
              <a:gd name="connsiteY16" fmla="*/ 3045373 h 6065217"/>
              <a:gd name="connsiteX17" fmla="*/ 1119952 w 1124738"/>
              <a:gd name="connsiteY17" fmla="*/ 3207011 h 6065217"/>
              <a:gd name="connsiteX18" fmla="*/ 1001406 w 1124738"/>
              <a:gd name="connsiteY18" fmla="*/ 3664083 h 6065217"/>
              <a:gd name="connsiteX19" fmla="*/ 1000409 w 1124738"/>
              <a:gd name="connsiteY19" fmla="*/ 3666261 h 6065217"/>
              <a:gd name="connsiteX20" fmla="*/ 980538 w 1124738"/>
              <a:gd name="connsiteY20" fmla="*/ 3726963 h 6065217"/>
              <a:gd name="connsiteX21" fmla="*/ 951036 w 1124738"/>
              <a:gd name="connsiteY21" fmla="*/ 3774091 h 6065217"/>
              <a:gd name="connsiteX22" fmla="*/ 945288 w 1124738"/>
              <a:gd name="connsiteY22" fmla="*/ 3786644 h 6065217"/>
              <a:gd name="connsiteX23" fmla="*/ 916126 w 1124738"/>
              <a:gd name="connsiteY23" fmla="*/ 3829857 h 6065217"/>
              <a:gd name="connsiteX24" fmla="*/ 873679 w 1124738"/>
              <a:gd name="connsiteY24" fmla="*/ 3897663 h 6065217"/>
              <a:gd name="connsiteX25" fmla="*/ 819962 w 1124738"/>
              <a:gd name="connsiteY25" fmla="*/ 3938949 h 6065217"/>
              <a:gd name="connsiteX26" fmla="*/ 816740 w 1124738"/>
              <a:gd name="connsiteY26" fmla="*/ 3942059 h 6065217"/>
              <a:gd name="connsiteX27" fmla="*/ 672517 w 1124738"/>
              <a:gd name="connsiteY27" fmla="*/ 4070068 h 6065217"/>
              <a:gd name="connsiteX28" fmla="*/ 372462 w 1124738"/>
              <a:gd name="connsiteY28" fmla="*/ 4430466 h 6065217"/>
              <a:gd name="connsiteX29" fmla="*/ 359058 w 1124738"/>
              <a:gd name="connsiteY29" fmla="*/ 4769114 h 6065217"/>
              <a:gd name="connsiteX30" fmla="*/ 518483 w 1124738"/>
              <a:gd name="connsiteY30" fmla="*/ 5428867 h 6065217"/>
              <a:gd name="connsiteX31" fmla="*/ 884324 w 1124738"/>
              <a:gd name="connsiteY31" fmla="*/ 6041822 h 6065217"/>
              <a:gd name="connsiteX32" fmla="*/ 263463 w 1124738"/>
              <a:gd name="connsiteY32" fmla="*/ 5862344 h 6065217"/>
              <a:gd name="connsiteX33" fmla="*/ 92728 w 1124738"/>
              <a:gd name="connsiteY33" fmla="*/ 5161355 h 6065217"/>
              <a:gd name="connsiteX34" fmla="*/ 769 w 1124738"/>
              <a:gd name="connsiteY34" fmla="*/ 4665862 h 6065217"/>
              <a:gd name="connsiteX35" fmla="*/ 88137 w 1124738"/>
              <a:gd name="connsiteY35" fmla="*/ 4191135 h 6065217"/>
              <a:gd name="connsiteX36" fmla="*/ 295342 w 1124738"/>
              <a:gd name="connsiteY36" fmla="*/ 3953378 h 6065217"/>
              <a:gd name="connsiteX37" fmla="*/ 598196 w 1124738"/>
              <a:gd name="connsiteY37" fmla="*/ 3581334 h 6065217"/>
              <a:gd name="connsiteX38" fmla="*/ 759319 w 1124738"/>
              <a:gd name="connsiteY38" fmla="*/ 3324780 h 6065217"/>
              <a:gd name="connsiteX39" fmla="*/ 802715 w 1124738"/>
              <a:gd name="connsiteY39" fmla="*/ 3191782 h 6065217"/>
              <a:gd name="connsiteX40" fmla="*/ 814049 w 1124738"/>
              <a:gd name="connsiteY40" fmla="*/ 3114684 h 6065217"/>
              <a:gd name="connsiteX41" fmla="*/ 817898 w 1124738"/>
              <a:gd name="connsiteY41" fmla="*/ 3026927 h 6065217"/>
              <a:gd name="connsiteX42" fmla="*/ 814048 w 1124738"/>
              <a:gd name="connsiteY42" fmla="*/ 2939147 h 6065217"/>
              <a:gd name="connsiteX43" fmla="*/ 802713 w 1124738"/>
              <a:gd name="connsiteY43" fmla="*/ 2862040 h 6065217"/>
              <a:gd name="connsiteX44" fmla="*/ 759320 w 1124738"/>
              <a:gd name="connsiteY44" fmla="*/ 2729052 h 6065217"/>
              <a:gd name="connsiteX45" fmla="*/ 598197 w 1124738"/>
              <a:gd name="connsiteY45" fmla="*/ 2472498 h 6065217"/>
              <a:gd name="connsiteX46" fmla="*/ 88136 w 1124738"/>
              <a:gd name="connsiteY46" fmla="*/ 1862696 h 6065217"/>
              <a:gd name="connsiteX47" fmla="*/ 768 w 1124738"/>
              <a:gd name="connsiteY47" fmla="*/ 1387969 h 6065217"/>
              <a:gd name="connsiteX48" fmla="*/ 92727 w 1124738"/>
              <a:gd name="connsiteY48" fmla="*/ 892476 h 6065217"/>
              <a:gd name="connsiteX49" fmla="*/ 407633 w 1124738"/>
              <a:gd name="connsiteY49" fmla="*/ 270315 h 6065217"/>
              <a:gd name="connsiteX50" fmla="*/ 863947 w 1124738"/>
              <a:gd name="connsiteY50" fmla="*/ 120 h 6065217"/>
              <a:gd name="connsiteX0" fmla="*/ 863947 w 1124738"/>
              <a:gd name="connsiteY0" fmla="*/ 120 h 6381886"/>
              <a:gd name="connsiteX1" fmla="*/ 884323 w 1124738"/>
              <a:gd name="connsiteY1" fmla="*/ 12010 h 6381886"/>
              <a:gd name="connsiteX2" fmla="*/ 518482 w 1124738"/>
              <a:gd name="connsiteY2" fmla="*/ 624964 h 6381886"/>
              <a:gd name="connsiteX3" fmla="*/ 359057 w 1124738"/>
              <a:gd name="connsiteY3" fmla="*/ 1284717 h 6381886"/>
              <a:gd name="connsiteX4" fmla="*/ 372461 w 1124738"/>
              <a:gd name="connsiteY4" fmla="*/ 1623365 h 6381886"/>
              <a:gd name="connsiteX5" fmla="*/ 816739 w 1124738"/>
              <a:gd name="connsiteY5" fmla="*/ 2111773 h 6381886"/>
              <a:gd name="connsiteX6" fmla="*/ 819952 w 1124738"/>
              <a:gd name="connsiteY6" fmla="*/ 2114875 h 6381886"/>
              <a:gd name="connsiteX7" fmla="*/ 873680 w 1124738"/>
              <a:gd name="connsiteY7" fmla="*/ 2156169 h 6381886"/>
              <a:gd name="connsiteX8" fmla="*/ 916152 w 1124738"/>
              <a:gd name="connsiteY8" fmla="*/ 2224015 h 6381886"/>
              <a:gd name="connsiteX9" fmla="*/ 945287 w 1124738"/>
              <a:gd name="connsiteY9" fmla="*/ 2267187 h 6381886"/>
              <a:gd name="connsiteX10" fmla="*/ 951029 w 1124738"/>
              <a:gd name="connsiteY10" fmla="*/ 2279729 h 6381886"/>
              <a:gd name="connsiteX11" fmla="*/ 1000414 w 1124738"/>
              <a:gd name="connsiteY11" fmla="*/ 2387586 h 6381886"/>
              <a:gd name="connsiteX12" fmla="*/ 1001405 w 1124738"/>
              <a:gd name="connsiteY12" fmla="*/ 2389748 h 6381886"/>
              <a:gd name="connsiteX13" fmla="*/ 1119950 w 1124738"/>
              <a:gd name="connsiteY13" fmla="*/ 2846821 h 6381886"/>
              <a:gd name="connsiteX14" fmla="*/ 1123960 w 1124738"/>
              <a:gd name="connsiteY14" fmla="*/ 3008458 h 6381886"/>
              <a:gd name="connsiteX15" fmla="*/ 1122599 w 1124738"/>
              <a:gd name="connsiteY15" fmla="*/ 3026906 h 6381886"/>
              <a:gd name="connsiteX16" fmla="*/ 1123962 w 1124738"/>
              <a:gd name="connsiteY16" fmla="*/ 3045373 h 6381886"/>
              <a:gd name="connsiteX17" fmla="*/ 1119952 w 1124738"/>
              <a:gd name="connsiteY17" fmla="*/ 3207011 h 6381886"/>
              <a:gd name="connsiteX18" fmla="*/ 1001406 w 1124738"/>
              <a:gd name="connsiteY18" fmla="*/ 3664083 h 6381886"/>
              <a:gd name="connsiteX19" fmla="*/ 1000409 w 1124738"/>
              <a:gd name="connsiteY19" fmla="*/ 3666261 h 6381886"/>
              <a:gd name="connsiteX20" fmla="*/ 980538 w 1124738"/>
              <a:gd name="connsiteY20" fmla="*/ 3726963 h 6381886"/>
              <a:gd name="connsiteX21" fmla="*/ 951036 w 1124738"/>
              <a:gd name="connsiteY21" fmla="*/ 3774091 h 6381886"/>
              <a:gd name="connsiteX22" fmla="*/ 945288 w 1124738"/>
              <a:gd name="connsiteY22" fmla="*/ 3786644 h 6381886"/>
              <a:gd name="connsiteX23" fmla="*/ 916126 w 1124738"/>
              <a:gd name="connsiteY23" fmla="*/ 3829857 h 6381886"/>
              <a:gd name="connsiteX24" fmla="*/ 873679 w 1124738"/>
              <a:gd name="connsiteY24" fmla="*/ 3897663 h 6381886"/>
              <a:gd name="connsiteX25" fmla="*/ 819962 w 1124738"/>
              <a:gd name="connsiteY25" fmla="*/ 3938949 h 6381886"/>
              <a:gd name="connsiteX26" fmla="*/ 816740 w 1124738"/>
              <a:gd name="connsiteY26" fmla="*/ 3942059 h 6381886"/>
              <a:gd name="connsiteX27" fmla="*/ 672517 w 1124738"/>
              <a:gd name="connsiteY27" fmla="*/ 4070068 h 6381886"/>
              <a:gd name="connsiteX28" fmla="*/ 372462 w 1124738"/>
              <a:gd name="connsiteY28" fmla="*/ 4430466 h 6381886"/>
              <a:gd name="connsiteX29" fmla="*/ 359058 w 1124738"/>
              <a:gd name="connsiteY29" fmla="*/ 4769114 h 6381886"/>
              <a:gd name="connsiteX30" fmla="*/ 518483 w 1124738"/>
              <a:gd name="connsiteY30" fmla="*/ 5428867 h 6381886"/>
              <a:gd name="connsiteX31" fmla="*/ 420919 w 1124738"/>
              <a:gd name="connsiteY31" fmla="*/ 6372897 h 6381886"/>
              <a:gd name="connsiteX32" fmla="*/ 263463 w 1124738"/>
              <a:gd name="connsiteY32" fmla="*/ 5862344 h 6381886"/>
              <a:gd name="connsiteX33" fmla="*/ 92728 w 1124738"/>
              <a:gd name="connsiteY33" fmla="*/ 5161355 h 6381886"/>
              <a:gd name="connsiteX34" fmla="*/ 769 w 1124738"/>
              <a:gd name="connsiteY34" fmla="*/ 4665862 h 6381886"/>
              <a:gd name="connsiteX35" fmla="*/ 88137 w 1124738"/>
              <a:gd name="connsiteY35" fmla="*/ 4191135 h 6381886"/>
              <a:gd name="connsiteX36" fmla="*/ 295342 w 1124738"/>
              <a:gd name="connsiteY36" fmla="*/ 3953378 h 6381886"/>
              <a:gd name="connsiteX37" fmla="*/ 598196 w 1124738"/>
              <a:gd name="connsiteY37" fmla="*/ 3581334 h 6381886"/>
              <a:gd name="connsiteX38" fmla="*/ 759319 w 1124738"/>
              <a:gd name="connsiteY38" fmla="*/ 3324780 h 6381886"/>
              <a:gd name="connsiteX39" fmla="*/ 802715 w 1124738"/>
              <a:gd name="connsiteY39" fmla="*/ 3191782 h 6381886"/>
              <a:gd name="connsiteX40" fmla="*/ 814049 w 1124738"/>
              <a:gd name="connsiteY40" fmla="*/ 3114684 h 6381886"/>
              <a:gd name="connsiteX41" fmla="*/ 817898 w 1124738"/>
              <a:gd name="connsiteY41" fmla="*/ 3026927 h 6381886"/>
              <a:gd name="connsiteX42" fmla="*/ 814048 w 1124738"/>
              <a:gd name="connsiteY42" fmla="*/ 2939147 h 6381886"/>
              <a:gd name="connsiteX43" fmla="*/ 802713 w 1124738"/>
              <a:gd name="connsiteY43" fmla="*/ 2862040 h 6381886"/>
              <a:gd name="connsiteX44" fmla="*/ 759320 w 1124738"/>
              <a:gd name="connsiteY44" fmla="*/ 2729052 h 6381886"/>
              <a:gd name="connsiteX45" fmla="*/ 598197 w 1124738"/>
              <a:gd name="connsiteY45" fmla="*/ 2472498 h 6381886"/>
              <a:gd name="connsiteX46" fmla="*/ 88136 w 1124738"/>
              <a:gd name="connsiteY46" fmla="*/ 1862696 h 6381886"/>
              <a:gd name="connsiteX47" fmla="*/ 768 w 1124738"/>
              <a:gd name="connsiteY47" fmla="*/ 1387969 h 6381886"/>
              <a:gd name="connsiteX48" fmla="*/ 92727 w 1124738"/>
              <a:gd name="connsiteY48" fmla="*/ 892476 h 6381886"/>
              <a:gd name="connsiteX49" fmla="*/ 407633 w 1124738"/>
              <a:gd name="connsiteY49" fmla="*/ 270315 h 6381886"/>
              <a:gd name="connsiteX50" fmla="*/ 863947 w 1124738"/>
              <a:gd name="connsiteY50" fmla="*/ 120 h 6381886"/>
              <a:gd name="connsiteX0" fmla="*/ 891027 w 1151818"/>
              <a:gd name="connsiteY0" fmla="*/ 120 h 6381537"/>
              <a:gd name="connsiteX1" fmla="*/ 911403 w 1151818"/>
              <a:gd name="connsiteY1" fmla="*/ 12010 h 6381537"/>
              <a:gd name="connsiteX2" fmla="*/ 545562 w 1151818"/>
              <a:gd name="connsiteY2" fmla="*/ 624964 h 6381537"/>
              <a:gd name="connsiteX3" fmla="*/ 386137 w 1151818"/>
              <a:gd name="connsiteY3" fmla="*/ 1284717 h 6381537"/>
              <a:gd name="connsiteX4" fmla="*/ 399541 w 1151818"/>
              <a:gd name="connsiteY4" fmla="*/ 1623365 h 6381537"/>
              <a:gd name="connsiteX5" fmla="*/ 843819 w 1151818"/>
              <a:gd name="connsiteY5" fmla="*/ 2111773 h 6381537"/>
              <a:gd name="connsiteX6" fmla="*/ 847032 w 1151818"/>
              <a:gd name="connsiteY6" fmla="*/ 2114875 h 6381537"/>
              <a:gd name="connsiteX7" fmla="*/ 900760 w 1151818"/>
              <a:gd name="connsiteY7" fmla="*/ 2156169 h 6381537"/>
              <a:gd name="connsiteX8" fmla="*/ 943232 w 1151818"/>
              <a:gd name="connsiteY8" fmla="*/ 2224015 h 6381537"/>
              <a:gd name="connsiteX9" fmla="*/ 972367 w 1151818"/>
              <a:gd name="connsiteY9" fmla="*/ 2267187 h 6381537"/>
              <a:gd name="connsiteX10" fmla="*/ 978109 w 1151818"/>
              <a:gd name="connsiteY10" fmla="*/ 2279729 h 6381537"/>
              <a:gd name="connsiteX11" fmla="*/ 1027494 w 1151818"/>
              <a:gd name="connsiteY11" fmla="*/ 2387586 h 6381537"/>
              <a:gd name="connsiteX12" fmla="*/ 1028485 w 1151818"/>
              <a:gd name="connsiteY12" fmla="*/ 2389748 h 6381537"/>
              <a:gd name="connsiteX13" fmla="*/ 1147030 w 1151818"/>
              <a:gd name="connsiteY13" fmla="*/ 2846821 h 6381537"/>
              <a:gd name="connsiteX14" fmla="*/ 1151040 w 1151818"/>
              <a:gd name="connsiteY14" fmla="*/ 3008458 h 6381537"/>
              <a:gd name="connsiteX15" fmla="*/ 1149679 w 1151818"/>
              <a:gd name="connsiteY15" fmla="*/ 3026906 h 6381537"/>
              <a:gd name="connsiteX16" fmla="*/ 1151042 w 1151818"/>
              <a:gd name="connsiteY16" fmla="*/ 3045373 h 6381537"/>
              <a:gd name="connsiteX17" fmla="*/ 1147032 w 1151818"/>
              <a:gd name="connsiteY17" fmla="*/ 3207011 h 6381537"/>
              <a:gd name="connsiteX18" fmla="*/ 1028486 w 1151818"/>
              <a:gd name="connsiteY18" fmla="*/ 3664083 h 6381537"/>
              <a:gd name="connsiteX19" fmla="*/ 1027489 w 1151818"/>
              <a:gd name="connsiteY19" fmla="*/ 3666261 h 6381537"/>
              <a:gd name="connsiteX20" fmla="*/ 1007618 w 1151818"/>
              <a:gd name="connsiteY20" fmla="*/ 3726963 h 6381537"/>
              <a:gd name="connsiteX21" fmla="*/ 978116 w 1151818"/>
              <a:gd name="connsiteY21" fmla="*/ 3774091 h 6381537"/>
              <a:gd name="connsiteX22" fmla="*/ 972368 w 1151818"/>
              <a:gd name="connsiteY22" fmla="*/ 3786644 h 6381537"/>
              <a:gd name="connsiteX23" fmla="*/ 943206 w 1151818"/>
              <a:gd name="connsiteY23" fmla="*/ 3829857 h 6381537"/>
              <a:gd name="connsiteX24" fmla="*/ 900759 w 1151818"/>
              <a:gd name="connsiteY24" fmla="*/ 3897663 h 6381537"/>
              <a:gd name="connsiteX25" fmla="*/ 847042 w 1151818"/>
              <a:gd name="connsiteY25" fmla="*/ 3938949 h 6381537"/>
              <a:gd name="connsiteX26" fmla="*/ 843820 w 1151818"/>
              <a:gd name="connsiteY26" fmla="*/ 3942059 h 6381537"/>
              <a:gd name="connsiteX27" fmla="*/ 699597 w 1151818"/>
              <a:gd name="connsiteY27" fmla="*/ 4070068 h 6381537"/>
              <a:gd name="connsiteX28" fmla="*/ 399542 w 1151818"/>
              <a:gd name="connsiteY28" fmla="*/ 4430466 h 6381537"/>
              <a:gd name="connsiteX29" fmla="*/ 386138 w 1151818"/>
              <a:gd name="connsiteY29" fmla="*/ 4769114 h 6381537"/>
              <a:gd name="connsiteX30" fmla="*/ 545563 w 1151818"/>
              <a:gd name="connsiteY30" fmla="*/ 5428867 h 6381537"/>
              <a:gd name="connsiteX31" fmla="*/ 447999 w 1151818"/>
              <a:gd name="connsiteY31" fmla="*/ 6372897 h 6381537"/>
              <a:gd name="connsiteX32" fmla="*/ 290543 w 1151818"/>
              <a:gd name="connsiteY32" fmla="*/ 5862344 h 6381537"/>
              <a:gd name="connsiteX33" fmla="*/ 16829 w 1151818"/>
              <a:gd name="connsiteY33" fmla="*/ 5271713 h 6381537"/>
              <a:gd name="connsiteX34" fmla="*/ 27849 w 1151818"/>
              <a:gd name="connsiteY34" fmla="*/ 4665862 h 6381537"/>
              <a:gd name="connsiteX35" fmla="*/ 115217 w 1151818"/>
              <a:gd name="connsiteY35" fmla="*/ 4191135 h 6381537"/>
              <a:gd name="connsiteX36" fmla="*/ 322422 w 1151818"/>
              <a:gd name="connsiteY36" fmla="*/ 3953378 h 6381537"/>
              <a:gd name="connsiteX37" fmla="*/ 625276 w 1151818"/>
              <a:gd name="connsiteY37" fmla="*/ 3581334 h 6381537"/>
              <a:gd name="connsiteX38" fmla="*/ 786399 w 1151818"/>
              <a:gd name="connsiteY38" fmla="*/ 3324780 h 6381537"/>
              <a:gd name="connsiteX39" fmla="*/ 829795 w 1151818"/>
              <a:gd name="connsiteY39" fmla="*/ 3191782 h 6381537"/>
              <a:gd name="connsiteX40" fmla="*/ 841129 w 1151818"/>
              <a:gd name="connsiteY40" fmla="*/ 3114684 h 6381537"/>
              <a:gd name="connsiteX41" fmla="*/ 844978 w 1151818"/>
              <a:gd name="connsiteY41" fmla="*/ 3026927 h 6381537"/>
              <a:gd name="connsiteX42" fmla="*/ 841128 w 1151818"/>
              <a:gd name="connsiteY42" fmla="*/ 2939147 h 6381537"/>
              <a:gd name="connsiteX43" fmla="*/ 829793 w 1151818"/>
              <a:gd name="connsiteY43" fmla="*/ 2862040 h 6381537"/>
              <a:gd name="connsiteX44" fmla="*/ 786400 w 1151818"/>
              <a:gd name="connsiteY44" fmla="*/ 2729052 h 6381537"/>
              <a:gd name="connsiteX45" fmla="*/ 625277 w 1151818"/>
              <a:gd name="connsiteY45" fmla="*/ 2472498 h 6381537"/>
              <a:gd name="connsiteX46" fmla="*/ 115216 w 1151818"/>
              <a:gd name="connsiteY46" fmla="*/ 1862696 h 6381537"/>
              <a:gd name="connsiteX47" fmla="*/ 27848 w 1151818"/>
              <a:gd name="connsiteY47" fmla="*/ 1387969 h 6381537"/>
              <a:gd name="connsiteX48" fmla="*/ 119807 w 1151818"/>
              <a:gd name="connsiteY48" fmla="*/ 892476 h 6381537"/>
              <a:gd name="connsiteX49" fmla="*/ 434713 w 1151818"/>
              <a:gd name="connsiteY49" fmla="*/ 270315 h 6381537"/>
              <a:gd name="connsiteX50" fmla="*/ 891027 w 1151818"/>
              <a:gd name="connsiteY50" fmla="*/ 120 h 6381537"/>
              <a:gd name="connsiteX0" fmla="*/ 878756 w 1139547"/>
              <a:gd name="connsiteY0" fmla="*/ 120 h 6388027"/>
              <a:gd name="connsiteX1" fmla="*/ 899132 w 1139547"/>
              <a:gd name="connsiteY1" fmla="*/ 12010 h 6388027"/>
              <a:gd name="connsiteX2" fmla="*/ 533291 w 1139547"/>
              <a:gd name="connsiteY2" fmla="*/ 624964 h 6388027"/>
              <a:gd name="connsiteX3" fmla="*/ 373866 w 1139547"/>
              <a:gd name="connsiteY3" fmla="*/ 1284717 h 6388027"/>
              <a:gd name="connsiteX4" fmla="*/ 387270 w 1139547"/>
              <a:gd name="connsiteY4" fmla="*/ 1623365 h 6388027"/>
              <a:gd name="connsiteX5" fmla="*/ 831548 w 1139547"/>
              <a:gd name="connsiteY5" fmla="*/ 2111773 h 6388027"/>
              <a:gd name="connsiteX6" fmla="*/ 834761 w 1139547"/>
              <a:gd name="connsiteY6" fmla="*/ 2114875 h 6388027"/>
              <a:gd name="connsiteX7" fmla="*/ 888489 w 1139547"/>
              <a:gd name="connsiteY7" fmla="*/ 2156169 h 6388027"/>
              <a:gd name="connsiteX8" fmla="*/ 930961 w 1139547"/>
              <a:gd name="connsiteY8" fmla="*/ 2224015 h 6388027"/>
              <a:gd name="connsiteX9" fmla="*/ 960096 w 1139547"/>
              <a:gd name="connsiteY9" fmla="*/ 2267187 h 6388027"/>
              <a:gd name="connsiteX10" fmla="*/ 965838 w 1139547"/>
              <a:gd name="connsiteY10" fmla="*/ 2279729 h 6388027"/>
              <a:gd name="connsiteX11" fmla="*/ 1015223 w 1139547"/>
              <a:gd name="connsiteY11" fmla="*/ 2387586 h 6388027"/>
              <a:gd name="connsiteX12" fmla="*/ 1016214 w 1139547"/>
              <a:gd name="connsiteY12" fmla="*/ 2389748 h 6388027"/>
              <a:gd name="connsiteX13" fmla="*/ 1134759 w 1139547"/>
              <a:gd name="connsiteY13" fmla="*/ 2846821 h 6388027"/>
              <a:gd name="connsiteX14" fmla="*/ 1138769 w 1139547"/>
              <a:gd name="connsiteY14" fmla="*/ 3008458 h 6388027"/>
              <a:gd name="connsiteX15" fmla="*/ 1137408 w 1139547"/>
              <a:gd name="connsiteY15" fmla="*/ 3026906 h 6388027"/>
              <a:gd name="connsiteX16" fmla="*/ 1138771 w 1139547"/>
              <a:gd name="connsiteY16" fmla="*/ 3045373 h 6388027"/>
              <a:gd name="connsiteX17" fmla="*/ 1134761 w 1139547"/>
              <a:gd name="connsiteY17" fmla="*/ 3207011 h 6388027"/>
              <a:gd name="connsiteX18" fmla="*/ 1016215 w 1139547"/>
              <a:gd name="connsiteY18" fmla="*/ 3664083 h 6388027"/>
              <a:gd name="connsiteX19" fmla="*/ 1015218 w 1139547"/>
              <a:gd name="connsiteY19" fmla="*/ 3666261 h 6388027"/>
              <a:gd name="connsiteX20" fmla="*/ 995347 w 1139547"/>
              <a:gd name="connsiteY20" fmla="*/ 3726963 h 6388027"/>
              <a:gd name="connsiteX21" fmla="*/ 965845 w 1139547"/>
              <a:gd name="connsiteY21" fmla="*/ 3774091 h 6388027"/>
              <a:gd name="connsiteX22" fmla="*/ 960097 w 1139547"/>
              <a:gd name="connsiteY22" fmla="*/ 3786644 h 6388027"/>
              <a:gd name="connsiteX23" fmla="*/ 930935 w 1139547"/>
              <a:gd name="connsiteY23" fmla="*/ 3829857 h 6388027"/>
              <a:gd name="connsiteX24" fmla="*/ 888488 w 1139547"/>
              <a:gd name="connsiteY24" fmla="*/ 3897663 h 6388027"/>
              <a:gd name="connsiteX25" fmla="*/ 834771 w 1139547"/>
              <a:gd name="connsiteY25" fmla="*/ 3938949 h 6388027"/>
              <a:gd name="connsiteX26" fmla="*/ 831549 w 1139547"/>
              <a:gd name="connsiteY26" fmla="*/ 3942059 h 6388027"/>
              <a:gd name="connsiteX27" fmla="*/ 687326 w 1139547"/>
              <a:gd name="connsiteY27" fmla="*/ 4070068 h 6388027"/>
              <a:gd name="connsiteX28" fmla="*/ 387271 w 1139547"/>
              <a:gd name="connsiteY28" fmla="*/ 4430466 h 6388027"/>
              <a:gd name="connsiteX29" fmla="*/ 373867 w 1139547"/>
              <a:gd name="connsiteY29" fmla="*/ 4769114 h 6388027"/>
              <a:gd name="connsiteX30" fmla="*/ 533292 w 1139547"/>
              <a:gd name="connsiteY30" fmla="*/ 5428867 h 6388027"/>
              <a:gd name="connsiteX31" fmla="*/ 435728 w 1139547"/>
              <a:gd name="connsiteY31" fmla="*/ 6372897 h 6388027"/>
              <a:gd name="connsiteX32" fmla="*/ 105375 w 1139547"/>
              <a:gd name="connsiteY32" fmla="*/ 5958597 h 6388027"/>
              <a:gd name="connsiteX33" fmla="*/ 4558 w 1139547"/>
              <a:gd name="connsiteY33" fmla="*/ 5271713 h 6388027"/>
              <a:gd name="connsiteX34" fmla="*/ 15578 w 1139547"/>
              <a:gd name="connsiteY34" fmla="*/ 4665862 h 6388027"/>
              <a:gd name="connsiteX35" fmla="*/ 102946 w 1139547"/>
              <a:gd name="connsiteY35" fmla="*/ 4191135 h 6388027"/>
              <a:gd name="connsiteX36" fmla="*/ 310151 w 1139547"/>
              <a:gd name="connsiteY36" fmla="*/ 3953378 h 6388027"/>
              <a:gd name="connsiteX37" fmla="*/ 613005 w 1139547"/>
              <a:gd name="connsiteY37" fmla="*/ 3581334 h 6388027"/>
              <a:gd name="connsiteX38" fmla="*/ 774128 w 1139547"/>
              <a:gd name="connsiteY38" fmla="*/ 3324780 h 6388027"/>
              <a:gd name="connsiteX39" fmla="*/ 817524 w 1139547"/>
              <a:gd name="connsiteY39" fmla="*/ 3191782 h 6388027"/>
              <a:gd name="connsiteX40" fmla="*/ 828858 w 1139547"/>
              <a:gd name="connsiteY40" fmla="*/ 3114684 h 6388027"/>
              <a:gd name="connsiteX41" fmla="*/ 832707 w 1139547"/>
              <a:gd name="connsiteY41" fmla="*/ 3026927 h 6388027"/>
              <a:gd name="connsiteX42" fmla="*/ 828857 w 1139547"/>
              <a:gd name="connsiteY42" fmla="*/ 2939147 h 6388027"/>
              <a:gd name="connsiteX43" fmla="*/ 817522 w 1139547"/>
              <a:gd name="connsiteY43" fmla="*/ 2862040 h 6388027"/>
              <a:gd name="connsiteX44" fmla="*/ 774129 w 1139547"/>
              <a:gd name="connsiteY44" fmla="*/ 2729052 h 6388027"/>
              <a:gd name="connsiteX45" fmla="*/ 613006 w 1139547"/>
              <a:gd name="connsiteY45" fmla="*/ 2472498 h 6388027"/>
              <a:gd name="connsiteX46" fmla="*/ 102945 w 1139547"/>
              <a:gd name="connsiteY46" fmla="*/ 1862696 h 6388027"/>
              <a:gd name="connsiteX47" fmla="*/ 15577 w 1139547"/>
              <a:gd name="connsiteY47" fmla="*/ 1387969 h 6388027"/>
              <a:gd name="connsiteX48" fmla="*/ 107536 w 1139547"/>
              <a:gd name="connsiteY48" fmla="*/ 892476 h 6388027"/>
              <a:gd name="connsiteX49" fmla="*/ 422442 w 1139547"/>
              <a:gd name="connsiteY49" fmla="*/ 270315 h 6388027"/>
              <a:gd name="connsiteX50" fmla="*/ 878756 w 1139547"/>
              <a:gd name="connsiteY50" fmla="*/ 120 h 6388027"/>
              <a:gd name="connsiteX0" fmla="*/ 878756 w 1139547"/>
              <a:gd name="connsiteY0" fmla="*/ 120 h 6382833"/>
              <a:gd name="connsiteX1" fmla="*/ 899132 w 1139547"/>
              <a:gd name="connsiteY1" fmla="*/ 12010 h 6382833"/>
              <a:gd name="connsiteX2" fmla="*/ 533291 w 1139547"/>
              <a:gd name="connsiteY2" fmla="*/ 624964 h 6382833"/>
              <a:gd name="connsiteX3" fmla="*/ 373866 w 1139547"/>
              <a:gd name="connsiteY3" fmla="*/ 1284717 h 6382833"/>
              <a:gd name="connsiteX4" fmla="*/ 387270 w 1139547"/>
              <a:gd name="connsiteY4" fmla="*/ 1623365 h 6382833"/>
              <a:gd name="connsiteX5" fmla="*/ 831548 w 1139547"/>
              <a:gd name="connsiteY5" fmla="*/ 2111773 h 6382833"/>
              <a:gd name="connsiteX6" fmla="*/ 834761 w 1139547"/>
              <a:gd name="connsiteY6" fmla="*/ 2114875 h 6382833"/>
              <a:gd name="connsiteX7" fmla="*/ 888489 w 1139547"/>
              <a:gd name="connsiteY7" fmla="*/ 2156169 h 6382833"/>
              <a:gd name="connsiteX8" fmla="*/ 930961 w 1139547"/>
              <a:gd name="connsiteY8" fmla="*/ 2224015 h 6382833"/>
              <a:gd name="connsiteX9" fmla="*/ 960096 w 1139547"/>
              <a:gd name="connsiteY9" fmla="*/ 2267187 h 6382833"/>
              <a:gd name="connsiteX10" fmla="*/ 965838 w 1139547"/>
              <a:gd name="connsiteY10" fmla="*/ 2279729 h 6382833"/>
              <a:gd name="connsiteX11" fmla="*/ 1015223 w 1139547"/>
              <a:gd name="connsiteY11" fmla="*/ 2387586 h 6382833"/>
              <a:gd name="connsiteX12" fmla="*/ 1016214 w 1139547"/>
              <a:gd name="connsiteY12" fmla="*/ 2389748 h 6382833"/>
              <a:gd name="connsiteX13" fmla="*/ 1134759 w 1139547"/>
              <a:gd name="connsiteY13" fmla="*/ 2846821 h 6382833"/>
              <a:gd name="connsiteX14" fmla="*/ 1138769 w 1139547"/>
              <a:gd name="connsiteY14" fmla="*/ 3008458 h 6382833"/>
              <a:gd name="connsiteX15" fmla="*/ 1137408 w 1139547"/>
              <a:gd name="connsiteY15" fmla="*/ 3026906 h 6382833"/>
              <a:gd name="connsiteX16" fmla="*/ 1138771 w 1139547"/>
              <a:gd name="connsiteY16" fmla="*/ 3045373 h 6382833"/>
              <a:gd name="connsiteX17" fmla="*/ 1134761 w 1139547"/>
              <a:gd name="connsiteY17" fmla="*/ 3207011 h 6382833"/>
              <a:gd name="connsiteX18" fmla="*/ 1016215 w 1139547"/>
              <a:gd name="connsiteY18" fmla="*/ 3664083 h 6382833"/>
              <a:gd name="connsiteX19" fmla="*/ 1015218 w 1139547"/>
              <a:gd name="connsiteY19" fmla="*/ 3666261 h 6382833"/>
              <a:gd name="connsiteX20" fmla="*/ 995347 w 1139547"/>
              <a:gd name="connsiteY20" fmla="*/ 3726963 h 6382833"/>
              <a:gd name="connsiteX21" fmla="*/ 965845 w 1139547"/>
              <a:gd name="connsiteY21" fmla="*/ 3774091 h 6382833"/>
              <a:gd name="connsiteX22" fmla="*/ 960097 w 1139547"/>
              <a:gd name="connsiteY22" fmla="*/ 3786644 h 6382833"/>
              <a:gd name="connsiteX23" fmla="*/ 930935 w 1139547"/>
              <a:gd name="connsiteY23" fmla="*/ 3829857 h 6382833"/>
              <a:gd name="connsiteX24" fmla="*/ 888488 w 1139547"/>
              <a:gd name="connsiteY24" fmla="*/ 3897663 h 6382833"/>
              <a:gd name="connsiteX25" fmla="*/ 834771 w 1139547"/>
              <a:gd name="connsiteY25" fmla="*/ 3938949 h 6382833"/>
              <a:gd name="connsiteX26" fmla="*/ 831549 w 1139547"/>
              <a:gd name="connsiteY26" fmla="*/ 3942059 h 6382833"/>
              <a:gd name="connsiteX27" fmla="*/ 687326 w 1139547"/>
              <a:gd name="connsiteY27" fmla="*/ 4070068 h 6382833"/>
              <a:gd name="connsiteX28" fmla="*/ 387271 w 1139547"/>
              <a:gd name="connsiteY28" fmla="*/ 4430466 h 6382833"/>
              <a:gd name="connsiteX29" fmla="*/ 373867 w 1139547"/>
              <a:gd name="connsiteY29" fmla="*/ 4769114 h 6382833"/>
              <a:gd name="connsiteX30" fmla="*/ 376113 w 1139547"/>
              <a:gd name="connsiteY30" fmla="*/ 5549183 h 6382833"/>
              <a:gd name="connsiteX31" fmla="*/ 435728 w 1139547"/>
              <a:gd name="connsiteY31" fmla="*/ 6372897 h 6382833"/>
              <a:gd name="connsiteX32" fmla="*/ 105375 w 1139547"/>
              <a:gd name="connsiteY32" fmla="*/ 5958597 h 6382833"/>
              <a:gd name="connsiteX33" fmla="*/ 4558 w 1139547"/>
              <a:gd name="connsiteY33" fmla="*/ 5271713 h 6382833"/>
              <a:gd name="connsiteX34" fmla="*/ 15578 w 1139547"/>
              <a:gd name="connsiteY34" fmla="*/ 4665862 h 6382833"/>
              <a:gd name="connsiteX35" fmla="*/ 102946 w 1139547"/>
              <a:gd name="connsiteY35" fmla="*/ 4191135 h 6382833"/>
              <a:gd name="connsiteX36" fmla="*/ 310151 w 1139547"/>
              <a:gd name="connsiteY36" fmla="*/ 3953378 h 6382833"/>
              <a:gd name="connsiteX37" fmla="*/ 613005 w 1139547"/>
              <a:gd name="connsiteY37" fmla="*/ 3581334 h 6382833"/>
              <a:gd name="connsiteX38" fmla="*/ 774128 w 1139547"/>
              <a:gd name="connsiteY38" fmla="*/ 3324780 h 6382833"/>
              <a:gd name="connsiteX39" fmla="*/ 817524 w 1139547"/>
              <a:gd name="connsiteY39" fmla="*/ 3191782 h 6382833"/>
              <a:gd name="connsiteX40" fmla="*/ 828858 w 1139547"/>
              <a:gd name="connsiteY40" fmla="*/ 3114684 h 6382833"/>
              <a:gd name="connsiteX41" fmla="*/ 832707 w 1139547"/>
              <a:gd name="connsiteY41" fmla="*/ 3026927 h 6382833"/>
              <a:gd name="connsiteX42" fmla="*/ 828857 w 1139547"/>
              <a:gd name="connsiteY42" fmla="*/ 2939147 h 6382833"/>
              <a:gd name="connsiteX43" fmla="*/ 817522 w 1139547"/>
              <a:gd name="connsiteY43" fmla="*/ 2862040 h 6382833"/>
              <a:gd name="connsiteX44" fmla="*/ 774129 w 1139547"/>
              <a:gd name="connsiteY44" fmla="*/ 2729052 h 6382833"/>
              <a:gd name="connsiteX45" fmla="*/ 613006 w 1139547"/>
              <a:gd name="connsiteY45" fmla="*/ 2472498 h 6382833"/>
              <a:gd name="connsiteX46" fmla="*/ 102945 w 1139547"/>
              <a:gd name="connsiteY46" fmla="*/ 1862696 h 6382833"/>
              <a:gd name="connsiteX47" fmla="*/ 15577 w 1139547"/>
              <a:gd name="connsiteY47" fmla="*/ 1387969 h 6382833"/>
              <a:gd name="connsiteX48" fmla="*/ 107536 w 1139547"/>
              <a:gd name="connsiteY48" fmla="*/ 892476 h 6382833"/>
              <a:gd name="connsiteX49" fmla="*/ 422442 w 1139547"/>
              <a:gd name="connsiteY49" fmla="*/ 270315 h 6382833"/>
              <a:gd name="connsiteX50" fmla="*/ 878756 w 1139547"/>
              <a:gd name="connsiteY50" fmla="*/ 120 h 6382833"/>
              <a:gd name="connsiteX0" fmla="*/ 960413 w 1221204"/>
              <a:gd name="connsiteY0" fmla="*/ 120 h 6382833"/>
              <a:gd name="connsiteX1" fmla="*/ 980789 w 1221204"/>
              <a:gd name="connsiteY1" fmla="*/ 12010 h 6382833"/>
              <a:gd name="connsiteX2" fmla="*/ 614948 w 1221204"/>
              <a:gd name="connsiteY2" fmla="*/ 624964 h 6382833"/>
              <a:gd name="connsiteX3" fmla="*/ 455523 w 1221204"/>
              <a:gd name="connsiteY3" fmla="*/ 1284717 h 6382833"/>
              <a:gd name="connsiteX4" fmla="*/ 468927 w 1221204"/>
              <a:gd name="connsiteY4" fmla="*/ 1623365 h 6382833"/>
              <a:gd name="connsiteX5" fmla="*/ 913205 w 1221204"/>
              <a:gd name="connsiteY5" fmla="*/ 2111773 h 6382833"/>
              <a:gd name="connsiteX6" fmla="*/ 916418 w 1221204"/>
              <a:gd name="connsiteY6" fmla="*/ 2114875 h 6382833"/>
              <a:gd name="connsiteX7" fmla="*/ 970146 w 1221204"/>
              <a:gd name="connsiteY7" fmla="*/ 2156169 h 6382833"/>
              <a:gd name="connsiteX8" fmla="*/ 1012618 w 1221204"/>
              <a:gd name="connsiteY8" fmla="*/ 2224015 h 6382833"/>
              <a:gd name="connsiteX9" fmla="*/ 1041753 w 1221204"/>
              <a:gd name="connsiteY9" fmla="*/ 2267187 h 6382833"/>
              <a:gd name="connsiteX10" fmla="*/ 1047495 w 1221204"/>
              <a:gd name="connsiteY10" fmla="*/ 2279729 h 6382833"/>
              <a:gd name="connsiteX11" fmla="*/ 1096880 w 1221204"/>
              <a:gd name="connsiteY11" fmla="*/ 2387586 h 6382833"/>
              <a:gd name="connsiteX12" fmla="*/ 1097871 w 1221204"/>
              <a:gd name="connsiteY12" fmla="*/ 2389748 h 6382833"/>
              <a:gd name="connsiteX13" fmla="*/ 1216416 w 1221204"/>
              <a:gd name="connsiteY13" fmla="*/ 2846821 h 6382833"/>
              <a:gd name="connsiteX14" fmla="*/ 1220426 w 1221204"/>
              <a:gd name="connsiteY14" fmla="*/ 3008458 h 6382833"/>
              <a:gd name="connsiteX15" fmla="*/ 1219065 w 1221204"/>
              <a:gd name="connsiteY15" fmla="*/ 3026906 h 6382833"/>
              <a:gd name="connsiteX16" fmla="*/ 1220428 w 1221204"/>
              <a:gd name="connsiteY16" fmla="*/ 3045373 h 6382833"/>
              <a:gd name="connsiteX17" fmla="*/ 1216418 w 1221204"/>
              <a:gd name="connsiteY17" fmla="*/ 3207011 h 6382833"/>
              <a:gd name="connsiteX18" fmla="*/ 1097872 w 1221204"/>
              <a:gd name="connsiteY18" fmla="*/ 3664083 h 6382833"/>
              <a:gd name="connsiteX19" fmla="*/ 1096875 w 1221204"/>
              <a:gd name="connsiteY19" fmla="*/ 3666261 h 6382833"/>
              <a:gd name="connsiteX20" fmla="*/ 1077004 w 1221204"/>
              <a:gd name="connsiteY20" fmla="*/ 3726963 h 6382833"/>
              <a:gd name="connsiteX21" fmla="*/ 1047502 w 1221204"/>
              <a:gd name="connsiteY21" fmla="*/ 3774091 h 6382833"/>
              <a:gd name="connsiteX22" fmla="*/ 1041754 w 1221204"/>
              <a:gd name="connsiteY22" fmla="*/ 3786644 h 6382833"/>
              <a:gd name="connsiteX23" fmla="*/ 1012592 w 1221204"/>
              <a:gd name="connsiteY23" fmla="*/ 3829857 h 6382833"/>
              <a:gd name="connsiteX24" fmla="*/ 970145 w 1221204"/>
              <a:gd name="connsiteY24" fmla="*/ 3897663 h 6382833"/>
              <a:gd name="connsiteX25" fmla="*/ 916428 w 1221204"/>
              <a:gd name="connsiteY25" fmla="*/ 3938949 h 6382833"/>
              <a:gd name="connsiteX26" fmla="*/ 913206 w 1221204"/>
              <a:gd name="connsiteY26" fmla="*/ 3942059 h 6382833"/>
              <a:gd name="connsiteX27" fmla="*/ 768983 w 1221204"/>
              <a:gd name="connsiteY27" fmla="*/ 4070068 h 6382833"/>
              <a:gd name="connsiteX28" fmla="*/ 468928 w 1221204"/>
              <a:gd name="connsiteY28" fmla="*/ 4430466 h 6382833"/>
              <a:gd name="connsiteX29" fmla="*/ 455524 w 1221204"/>
              <a:gd name="connsiteY29" fmla="*/ 4769114 h 6382833"/>
              <a:gd name="connsiteX30" fmla="*/ 457770 w 1221204"/>
              <a:gd name="connsiteY30" fmla="*/ 5549183 h 6382833"/>
              <a:gd name="connsiteX31" fmla="*/ 517385 w 1221204"/>
              <a:gd name="connsiteY31" fmla="*/ 6372897 h 6382833"/>
              <a:gd name="connsiteX32" fmla="*/ 187032 w 1221204"/>
              <a:gd name="connsiteY32" fmla="*/ 5958597 h 6382833"/>
              <a:gd name="connsiteX33" fmla="*/ 86215 w 1221204"/>
              <a:gd name="connsiteY33" fmla="*/ 5271713 h 6382833"/>
              <a:gd name="connsiteX34" fmla="*/ 3 w 1221204"/>
              <a:gd name="connsiteY34" fmla="*/ 4772187 h 6382833"/>
              <a:gd name="connsiteX35" fmla="*/ 184603 w 1221204"/>
              <a:gd name="connsiteY35" fmla="*/ 4191135 h 6382833"/>
              <a:gd name="connsiteX36" fmla="*/ 391808 w 1221204"/>
              <a:gd name="connsiteY36" fmla="*/ 3953378 h 6382833"/>
              <a:gd name="connsiteX37" fmla="*/ 694662 w 1221204"/>
              <a:gd name="connsiteY37" fmla="*/ 3581334 h 6382833"/>
              <a:gd name="connsiteX38" fmla="*/ 855785 w 1221204"/>
              <a:gd name="connsiteY38" fmla="*/ 3324780 h 6382833"/>
              <a:gd name="connsiteX39" fmla="*/ 899181 w 1221204"/>
              <a:gd name="connsiteY39" fmla="*/ 3191782 h 6382833"/>
              <a:gd name="connsiteX40" fmla="*/ 910515 w 1221204"/>
              <a:gd name="connsiteY40" fmla="*/ 3114684 h 6382833"/>
              <a:gd name="connsiteX41" fmla="*/ 914364 w 1221204"/>
              <a:gd name="connsiteY41" fmla="*/ 3026927 h 6382833"/>
              <a:gd name="connsiteX42" fmla="*/ 910514 w 1221204"/>
              <a:gd name="connsiteY42" fmla="*/ 2939147 h 6382833"/>
              <a:gd name="connsiteX43" fmla="*/ 899179 w 1221204"/>
              <a:gd name="connsiteY43" fmla="*/ 2862040 h 6382833"/>
              <a:gd name="connsiteX44" fmla="*/ 855786 w 1221204"/>
              <a:gd name="connsiteY44" fmla="*/ 2729052 h 6382833"/>
              <a:gd name="connsiteX45" fmla="*/ 694663 w 1221204"/>
              <a:gd name="connsiteY45" fmla="*/ 2472498 h 6382833"/>
              <a:gd name="connsiteX46" fmla="*/ 184602 w 1221204"/>
              <a:gd name="connsiteY46" fmla="*/ 1862696 h 6382833"/>
              <a:gd name="connsiteX47" fmla="*/ 97234 w 1221204"/>
              <a:gd name="connsiteY47" fmla="*/ 1387969 h 6382833"/>
              <a:gd name="connsiteX48" fmla="*/ 189193 w 1221204"/>
              <a:gd name="connsiteY48" fmla="*/ 892476 h 6382833"/>
              <a:gd name="connsiteX49" fmla="*/ 504099 w 1221204"/>
              <a:gd name="connsiteY49" fmla="*/ 270315 h 6382833"/>
              <a:gd name="connsiteX50" fmla="*/ 960413 w 1221204"/>
              <a:gd name="connsiteY50" fmla="*/ 120 h 6382833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455524 w 1221204"/>
              <a:gd name="connsiteY29" fmla="*/ 4769114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393017 w 1221204"/>
              <a:gd name="connsiteY3" fmla="*/ 1295350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1594"/>
              <a:gd name="connsiteX1" fmla="*/ 980789 w 1221204"/>
              <a:gd name="connsiteY1" fmla="*/ 12010 h 6381594"/>
              <a:gd name="connsiteX2" fmla="*/ 614948 w 1221204"/>
              <a:gd name="connsiteY2" fmla="*/ 624964 h 6381594"/>
              <a:gd name="connsiteX3" fmla="*/ 393017 w 1221204"/>
              <a:gd name="connsiteY3" fmla="*/ 1295350 h 6381594"/>
              <a:gd name="connsiteX4" fmla="*/ 468927 w 1221204"/>
              <a:gd name="connsiteY4" fmla="*/ 1623365 h 6381594"/>
              <a:gd name="connsiteX5" fmla="*/ 913205 w 1221204"/>
              <a:gd name="connsiteY5" fmla="*/ 2111773 h 6381594"/>
              <a:gd name="connsiteX6" fmla="*/ 916418 w 1221204"/>
              <a:gd name="connsiteY6" fmla="*/ 2114875 h 6381594"/>
              <a:gd name="connsiteX7" fmla="*/ 970146 w 1221204"/>
              <a:gd name="connsiteY7" fmla="*/ 2156169 h 6381594"/>
              <a:gd name="connsiteX8" fmla="*/ 1012618 w 1221204"/>
              <a:gd name="connsiteY8" fmla="*/ 2224015 h 6381594"/>
              <a:gd name="connsiteX9" fmla="*/ 1041753 w 1221204"/>
              <a:gd name="connsiteY9" fmla="*/ 2267187 h 6381594"/>
              <a:gd name="connsiteX10" fmla="*/ 1047495 w 1221204"/>
              <a:gd name="connsiteY10" fmla="*/ 2279729 h 6381594"/>
              <a:gd name="connsiteX11" fmla="*/ 1096880 w 1221204"/>
              <a:gd name="connsiteY11" fmla="*/ 2387586 h 6381594"/>
              <a:gd name="connsiteX12" fmla="*/ 1097871 w 1221204"/>
              <a:gd name="connsiteY12" fmla="*/ 2389748 h 6381594"/>
              <a:gd name="connsiteX13" fmla="*/ 1216416 w 1221204"/>
              <a:gd name="connsiteY13" fmla="*/ 2846821 h 6381594"/>
              <a:gd name="connsiteX14" fmla="*/ 1220426 w 1221204"/>
              <a:gd name="connsiteY14" fmla="*/ 3008458 h 6381594"/>
              <a:gd name="connsiteX15" fmla="*/ 1219065 w 1221204"/>
              <a:gd name="connsiteY15" fmla="*/ 3026906 h 6381594"/>
              <a:gd name="connsiteX16" fmla="*/ 1220428 w 1221204"/>
              <a:gd name="connsiteY16" fmla="*/ 3045373 h 6381594"/>
              <a:gd name="connsiteX17" fmla="*/ 1216418 w 1221204"/>
              <a:gd name="connsiteY17" fmla="*/ 3207011 h 6381594"/>
              <a:gd name="connsiteX18" fmla="*/ 1097872 w 1221204"/>
              <a:gd name="connsiteY18" fmla="*/ 3664083 h 6381594"/>
              <a:gd name="connsiteX19" fmla="*/ 1096875 w 1221204"/>
              <a:gd name="connsiteY19" fmla="*/ 3666261 h 6381594"/>
              <a:gd name="connsiteX20" fmla="*/ 1077004 w 1221204"/>
              <a:gd name="connsiteY20" fmla="*/ 3726963 h 6381594"/>
              <a:gd name="connsiteX21" fmla="*/ 1047502 w 1221204"/>
              <a:gd name="connsiteY21" fmla="*/ 3774091 h 6381594"/>
              <a:gd name="connsiteX22" fmla="*/ 1041754 w 1221204"/>
              <a:gd name="connsiteY22" fmla="*/ 3786644 h 6381594"/>
              <a:gd name="connsiteX23" fmla="*/ 1012592 w 1221204"/>
              <a:gd name="connsiteY23" fmla="*/ 3829857 h 6381594"/>
              <a:gd name="connsiteX24" fmla="*/ 970145 w 1221204"/>
              <a:gd name="connsiteY24" fmla="*/ 3897663 h 6381594"/>
              <a:gd name="connsiteX25" fmla="*/ 916428 w 1221204"/>
              <a:gd name="connsiteY25" fmla="*/ 3938949 h 6381594"/>
              <a:gd name="connsiteX26" fmla="*/ 913206 w 1221204"/>
              <a:gd name="connsiteY26" fmla="*/ 3942059 h 6381594"/>
              <a:gd name="connsiteX27" fmla="*/ 768983 w 1221204"/>
              <a:gd name="connsiteY27" fmla="*/ 4070068 h 6381594"/>
              <a:gd name="connsiteX28" fmla="*/ 468928 w 1221204"/>
              <a:gd name="connsiteY28" fmla="*/ 4430466 h 6381594"/>
              <a:gd name="connsiteX29" fmla="*/ 316622 w 1221204"/>
              <a:gd name="connsiteY29" fmla="*/ 4907337 h 6381594"/>
              <a:gd name="connsiteX30" fmla="*/ 395715 w 1221204"/>
              <a:gd name="connsiteY30" fmla="*/ 5572934 h 6381594"/>
              <a:gd name="connsiteX31" fmla="*/ 517385 w 1221204"/>
              <a:gd name="connsiteY31" fmla="*/ 6372897 h 6381594"/>
              <a:gd name="connsiteX32" fmla="*/ 187032 w 1221204"/>
              <a:gd name="connsiteY32" fmla="*/ 5958597 h 6381594"/>
              <a:gd name="connsiteX33" fmla="*/ 37599 w 1221204"/>
              <a:gd name="connsiteY33" fmla="*/ 5346141 h 6381594"/>
              <a:gd name="connsiteX34" fmla="*/ 3 w 1221204"/>
              <a:gd name="connsiteY34" fmla="*/ 4772187 h 6381594"/>
              <a:gd name="connsiteX35" fmla="*/ 184603 w 1221204"/>
              <a:gd name="connsiteY35" fmla="*/ 4191135 h 6381594"/>
              <a:gd name="connsiteX36" fmla="*/ 391808 w 1221204"/>
              <a:gd name="connsiteY36" fmla="*/ 3953378 h 6381594"/>
              <a:gd name="connsiteX37" fmla="*/ 694662 w 1221204"/>
              <a:gd name="connsiteY37" fmla="*/ 3581334 h 6381594"/>
              <a:gd name="connsiteX38" fmla="*/ 855785 w 1221204"/>
              <a:gd name="connsiteY38" fmla="*/ 3324780 h 6381594"/>
              <a:gd name="connsiteX39" fmla="*/ 899181 w 1221204"/>
              <a:gd name="connsiteY39" fmla="*/ 3191782 h 6381594"/>
              <a:gd name="connsiteX40" fmla="*/ 910515 w 1221204"/>
              <a:gd name="connsiteY40" fmla="*/ 3114684 h 6381594"/>
              <a:gd name="connsiteX41" fmla="*/ 914364 w 1221204"/>
              <a:gd name="connsiteY41" fmla="*/ 3026927 h 6381594"/>
              <a:gd name="connsiteX42" fmla="*/ 910514 w 1221204"/>
              <a:gd name="connsiteY42" fmla="*/ 2939147 h 6381594"/>
              <a:gd name="connsiteX43" fmla="*/ 899179 w 1221204"/>
              <a:gd name="connsiteY43" fmla="*/ 2862040 h 6381594"/>
              <a:gd name="connsiteX44" fmla="*/ 855786 w 1221204"/>
              <a:gd name="connsiteY44" fmla="*/ 2729052 h 6381594"/>
              <a:gd name="connsiteX45" fmla="*/ 694663 w 1221204"/>
              <a:gd name="connsiteY45" fmla="*/ 2472498 h 6381594"/>
              <a:gd name="connsiteX46" fmla="*/ 184602 w 1221204"/>
              <a:gd name="connsiteY46" fmla="*/ 1862696 h 6381594"/>
              <a:gd name="connsiteX47" fmla="*/ 97234 w 1221204"/>
              <a:gd name="connsiteY47" fmla="*/ 1387969 h 6381594"/>
              <a:gd name="connsiteX48" fmla="*/ 189193 w 1221204"/>
              <a:gd name="connsiteY48" fmla="*/ 892476 h 6381594"/>
              <a:gd name="connsiteX49" fmla="*/ 504099 w 1221204"/>
              <a:gd name="connsiteY49" fmla="*/ 270315 h 6381594"/>
              <a:gd name="connsiteX50" fmla="*/ 960413 w 1221204"/>
              <a:gd name="connsiteY50" fmla="*/ 120 h 6381594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016"/>
              <a:gd name="connsiteX1" fmla="*/ 1007927 w 1248342"/>
              <a:gd name="connsiteY1" fmla="*/ 12010 h 6381016"/>
              <a:gd name="connsiteX2" fmla="*/ 642086 w 1248342"/>
              <a:gd name="connsiteY2" fmla="*/ 624964 h 6381016"/>
              <a:gd name="connsiteX3" fmla="*/ 420155 w 1248342"/>
              <a:gd name="connsiteY3" fmla="*/ 1295350 h 6381016"/>
              <a:gd name="connsiteX4" fmla="*/ 496065 w 1248342"/>
              <a:gd name="connsiteY4" fmla="*/ 1623365 h 6381016"/>
              <a:gd name="connsiteX5" fmla="*/ 940343 w 1248342"/>
              <a:gd name="connsiteY5" fmla="*/ 2111773 h 6381016"/>
              <a:gd name="connsiteX6" fmla="*/ 943556 w 1248342"/>
              <a:gd name="connsiteY6" fmla="*/ 2114875 h 6381016"/>
              <a:gd name="connsiteX7" fmla="*/ 997284 w 1248342"/>
              <a:gd name="connsiteY7" fmla="*/ 2156169 h 6381016"/>
              <a:gd name="connsiteX8" fmla="*/ 1039756 w 1248342"/>
              <a:gd name="connsiteY8" fmla="*/ 2224015 h 6381016"/>
              <a:gd name="connsiteX9" fmla="*/ 1068891 w 1248342"/>
              <a:gd name="connsiteY9" fmla="*/ 2267187 h 6381016"/>
              <a:gd name="connsiteX10" fmla="*/ 1074633 w 1248342"/>
              <a:gd name="connsiteY10" fmla="*/ 2279729 h 6381016"/>
              <a:gd name="connsiteX11" fmla="*/ 1124018 w 1248342"/>
              <a:gd name="connsiteY11" fmla="*/ 2387586 h 6381016"/>
              <a:gd name="connsiteX12" fmla="*/ 1125009 w 1248342"/>
              <a:gd name="connsiteY12" fmla="*/ 2389748 h 6381016"/>
              <a:gd name="connsiteX13" fmla="*/ 1243554 w 1248342"/>
              <a:gd name="connsiteY13" fmla="*/ 2846821 h 6381016"/>
              <a:gd name="connsiteX14" fmla="*/ 1247564 w 1248342"/>
              <a:gd name="connsiteY14" fmla="*/ 3008458 h 6381016"/>
              <a:gd name="connsiteX15" fmla="*/ 1246203 w 1248342"/>
              <a:gd name="connsiteY15" fmla="*/ 3026906 h 6381016"/>
              <a:gd name="connsiteX16" fmla="*/ 1247566 w 1248342"/>
              <a:gd name="connsiteY16" fmla="*/ 3045373 h 6381016"/>
              <a:gd name="connsiteX17" fmla="*/ 1243556 w 1248342"/>
              <a:gd name="connsiteY17" fmla="*/ 3207011 h 6381016"/>
              <a:gd name="connsiteX18" fmla="*/ 1125010 w 1248342"/>
              <a:gd name="connsiteY18" fmla="*/ 3664083 h 6381016"/>
              <a:gd name="connsiteX19" fmla="*/ 1124013 w 1248342"/>
              <a:gd name="connsiteY19" fmla="*/ 3666261 h 6381016"/>
              <a:gd name="connsiteX20" fmla="*/ 1104142 w 1248342"/>
              <a:gd name="connsiteY20" fmla="*/ 3726963 h 6381016"/>
              <a:gd name="connsiteX21" fmla="*/ 1074640 w 1248342"/>
              <a:gd name="connsiteY21" fmla="*/ 3774091 h 6381016"/>
              <a:gd name="connsiteX22" fmla="*/ 1068892 w 1248342"/>
              <a:gd name="connsiteY22" fmla="*/ 3786644 h 6381016"/>
              <a:gd name="connsiteX23" fmla="*/ 1039730 w 1248342"/>
              <a:gd name="connsiteY23" fmla="*/ 3829857 h 6381016"/>
              <a:gd name="connsiteX24" fmla="*/ 997283 w 1248342"/>
              <a:gd name="connsiteY24" fmla="*/ 3897663 h 6381016"/>
              <a:gd name="connsiteX25" fmla="*/ 943566 w 1248342"/>
              <a:gd name="connsiteY25" fmla="*/ 3938949 h 6381016"/>
              <a:gd name="connsiteX26" fmla="*/ 940344 w 1248342"/>
              <a:gd name="connsiteY26" fmla="*/ 3942059 h 6381016"/>
              <a:gd name="connsiteX27" fmla="*/ 796121 w 1248342"/>
              <a:gd name="connsiteY27" fmla="*/ 4070068 h 6381016"/>
              <a:gd name="connsiteX28" fmla="*/ 496066 w 1248342"/>
              <a:gd name="connsiteY28" fmla="*/ 4430466 h 6381016"/>
              <a:gd name="connsiteX29" fmla="*/ 343760 w 1248342"/>
              <a:gd name="connsiteY29" fmla="*/ 4907337 h 6381016"/>
              <a:gd name="connsiteX30" fmla="*/ 368555 w 1248342"/>
              <a:gd name="connsiteY30" fmla="*/ 5584809 h 6381016"/>
              <a:gd name="connsiteX31" fmla="*/ 544523 w 1248342"/>
              <a:gd name="connsiteY31" fmla="*/ 6372897 h 6381016"/>
              <a:gd name="connsiteX32" fmla="*/ 214170 w 1248342"/>
              <a:gd name="connsiteY32" fmla="*/ 5958597 h 6381016"/>
              <a:gd name="connsiteX33" fmla="*/ 10439 w 1248342"/>
              <a:gd name="connsiteY33" fmla="*/ 5381767 h 6381016"/>
              <a:gd name="connsiteX34" fmla="*/ 27141 w 1248342"/>
              <a:gd name="connsiteY34" fmla="*/ 4772187 h 6381016"/>
              <a:gd name="connsiteX35" fmla="*/ 211741 w 1248342"/>
              <a:gd name="connsiteY35" fmla="*/ 4191135 h 6381016"/>
              <a:gd name="connsiteX36" fmla="*/ 418946 w 1248342"/>
              <a:gd name="connsiteY36" fmla="*/ 3953378 h 6381016"/>
              <a:gd name="connsiteX37" fmla="*/ 721800 w 1248342"/>
              <a:gd name="connsiteY37" fmla="*/ 3581334 h 6381016"/>
              <a:gd name="connsiteX38" fmla="*/ 882923 w 1248342"/>
              <a:gd name="connsiteY38" fmla="*/ 3324780 h 6381016"/>
              <a:gd name="connsiteX39" fmla="*/ 926319 w 1248342"/>
              <a:gd name="connsiteY39" fmla="*/ 3191782 h 6381016"/>
              <a:gd name="connsiteX40" fmla="*/ 937653 w 1248342"/>
              <a:gd name="connsiteY40" fmla="*/ 3114684 h 6381016"/>
              <a:gd name="connsiteX41" fmla="*/ 941502 w 1248342"/>
              <a:gd name="connsiteY41" fmla="*/ 3026927 h 6381016"/>
              <a:gd name="connsiteX42" fmla="*/ 937652 w 1248342"/>
              <a:gd name="connsiteY42" fmla="*/ 2939147 h 6381016"/>
              <a:gd name="connsiteX43" fmla="*/ 926317 w 1248342"/>
              <a:gd name="connsiteY43" fmla="*/ 2862040 h 6381016"/>
              <a:gd name="connsiteX44" fmla="*/ 882924 w 1248342"/>
              <a:gd name="connsiteY44" fmla="*/ 2729052 h 6381016"/>
              <a:gd name="connsiteX45" fmla="*/ 721801 w 1248342"/>
              <a:gd name="connsiteY45" fmla="*/ 2472498 h 6381016"/>
              <a:gd name="connsiteX46" fmla="*/ 211740 w 1248342"/>
              <a:gd name="connsiteY46" fmla="*/ 1862696 h 6381016"/>
              <a:gd name="connsiteX47" fmla="*/ 124372 w 1248342"/>
              <a:gd name="connsiteY47" fmla="*/ 1387969 h 6381016"/>
              <a:gd name="connsiteX48" fmla="*/ 216331 w 1248342"/>
              <a:gd name="connsiteY48" fmla="*/ 892476 h 6381016"/>
              <a:gd name="connsiteX49" fmla="*/ 531237 w 1248342"/>
              <a:gd name="connsiteY49" fmla="*/ 270315 h 6381016"/>
              <a:gd name="connsiteX50" fmla="*/ 987551 w 1248342"/>
              <a:gd name="connsiteY50" fmla="*/ 120 h 6381016"/>
              <a:gd name="connsiteX0" fmla="*/ 1014710 w 1275501"/>
              <a:gd name="connsiteY0" fmla="*/ 120 h 6381016"/>
              <a:gd name="connsiteX1" fmla="*/ 1035086 w 1275501"/>
              <a:gd name="connsiteY1" fmla="*/ 12010 h 6381016"/>
              <a:gd name="connsiteX2" fmla="*/ 669245 w 1275501"/>
              <a:gd name="connsiteY2" fmla="*/ 624964 h 6381016"/>
              <a:gd name="connsiteX3" fmla="*/ 447314 w 1275501"/>
              <a:gd name="connsiteY3" fmla="*/ 1295350 h 6381016"/>
              <a:gd name="connsiteX4" fmla="*/ 523224 w 1275501"/>
              <a:gd name="connsiteY4" fmla="*/ 1623365 h 6381016"/>
              <a:gd name="connsiteX5" fmla="*/ 967502 w 1275501"/>
              <a:gd name="connsiteY5" fmla="*/ 2111773 h 6381016"/>
              <a:gd name="connsiteX6" fmla="*/ 970715 w 1275501"/>
              <a:gd name="connsiteY6" fmla="*/ 2114875 h 6381016"/>
              <a:gd name="connsiteX7" fmla="*/ 1024443 w 1275501"/>
              <a:gd name="connsiteY7" fmla="*/ 2156169 h 6381016"/>
              <a:gd name="connsiteX8" fmla="*/ 1066915 w 1275501"/>
              <a:gd name="connsiteY8" fmla="*/ 2224015 h 6381016"/>
              <a:gd name="connsiteX9" fmla="*/ 1096050 w 1275501"/>
              <a:gd name="connsiteY9" fmla="*/ 2267187 h 6381016"/>
              <a:gd name="connsiteX10" fmla="*/ 1101792 w 1275501"/>
              <a:gd name="connsiteY10" fmla="*/ 2279729 h 6381016"/>
              <a:gd name="connsiteX11" fmla="*/ 1151177 w 1275501"/>
              <a:gd name="connsiteY11" fmla="*/ 2387586 h 6381016"/>
              <a:gd name="connsiteX12" fmla="*/ 1152168 w 1275501"/>
              <a:gd name="connsiteY12" fmla="*/ 2389748 h 6381016"/>
              <a:gd name="connsiteX13" fmla="*/ 1270713 w 1275501"/>
              <a:gd name="connsiteY13" fmla="*/ 2846821 h 6381016"/>
              <a:gd name="connsiteX14" fmla="*/ 1274723 w 1275501"/>
              <a:gd name="connsiteY14" fmla="*/ 3008458 h 6381016"/>
              <a:gd name="connsiteX15" fmla="*/ 1273362 w 1275501"/>
              <a:gd name="connsiteY15" fmla="*/ 3026906 h 6381016"/>
              <a:gd name="connsiteX16" fmla="*/ 1274725 w 1275501"/>
              <a:gd name="connsiteY16" fmla="*/ 3045373 h 6381016"/>
              <a:gd name="connsiteX17" fmla="*/ 1270715 w 1275501"/>
              <a:gd name="connsiteY17" fmla="*/ 3207011 h 6381016"/>
              <a:gd name="connsiteX18" fmla="*/ 1152169 w 1275501"/>
              <a:gd name="connsiteY18" fmla="*/ 3664083 h 6381016"/>
              <a:gd name="connsiteX19" fmla="*/ 1151172 w 1275501"/>
              <a:gd name="connsiteY19" fmla="*/ 3666261 h 6381016"/>
              <a:gd name="connsiteX20" fmla="*/ 1131301 w 1275501"/>
              <a:gd name="connsiteY20" fmla="*/ 3726963 h 6381016"/>
              <a:gd name="connsiteX21" fmla="*/ 1101799 w 1275501"/>
              <a:gd name="connsiteY21" fmla="*/ 3774091 h 6381016"/>
              <a:gd name="connsiteX22" fmla="*/ 1096051 w 1275501"/>
              <a:gd name="connsiteY22" fmla="*/ 3786644 h 6381016"/>
              <a:gd name="connsiteX23" fmla="*/ 1066889 w 1275501"/>
              <a:gd name="connsiteY23" fmla="*/ 3829857 h 6381016"/>
              <a:gd name="connsiteX24" fmla="*/ 1024442 w 1275501"/>
              <a:gd name="connsiteY24" fmla="*/ 3897663 h 6381016"/>
              <a:gd name="connsiteX25" fmla="*/ 970725 w 1275501"/>
              <a:gd name="connsiteY25" fmla="*/ 3938949 h 6381016"/>
              <a:gd name="connsiteX26" fmla="*/ 967503 w 1275501"/>
              <a:gd name="connsiteY26" fmla="*/ 3942059 h 6381016"/>
              <a:gd name="connsiteX27" fmla="*/ 823280 w 1275501"/>
              <a:gd name="connsiteY27" fmla="*/ 4070068 h 6381016"/>
              <a:gd name="connsiteX28" fmla="*/ 523225 w 1275501"/>
              <a:gd name="connsiteY28" fmla="*/ 4430466 h 6381016"/>
              <a:gd name="connsiteX29" fmla="*/ 370919 w 1275501"/>
              <a:gd name="connsiteY29" fmla="*/ 4907337 h 6381016"/>
              <a:gd name="connsiteX30" fmla="*/ 395714 w 1275501"/>
              <a:gd name="connsiteY30" fmla="*/ 5584809 h 6381016"/>
              <a:gd name="connsiteX31" fmla="*/ 571682 w 1275501"/>
              <a:gd name="connsiteY31" fmla="*/ 6372897 h 6381016"/>
              <a:gd name="connsiteX32" fmla="*/ 241329 w 1275501"/>
              <a:gd name="connsiteY32" fmla="*/ 5958597 h 6381016"/>
              <a:gd name="connsiteX33" fmla="*/ 37598 w 1275501"/>
              <a:gd name="connsiteY33" fmla="*/ 5381767 h 6381016"/>
              <a:gd name="connsiteX34" fmla="*/ 2 w 1275501"/>
              <a:gd name="connsiteY34" fmla="*/ 4831563 h 6381016"/>
              <a:gd name="connsiteX35" fmla="*/ 238900 w 1275501"/>
              <a:gd name="connsiteY35" fmla="*/ 4191135 h 6381016"/>
              <a:gd name="connsiteX36" fmla="*/ 446105 w 1275501"/>
              <a:gd name="connsiteY36" fmla="*/ 3953378 h 6381016"/>
              <a:gd name="connsiteX37" fmla="*/ 748959 w 1275501"/>
              <a:gd name="connsiteY37" fmla="*/ 3581334 h 6381016"/>
              <a:gd name="connsiteX38" fmla="*/ 910082 w 1275501"/>
              <a:gd name="connsiteY38" fmla="*/ 3324780 h 6381016"/>
              <a:gd name="connsiteX39" fmla="*/ 953478 w 1275501"/>
              <a:gd name="connsiteY39" fmla="*/ 3191782 h 6381016"/>
              <a:gd name="connsiteX40" fmla="*/ 964812 w 1275501"/>
              <a:gd name="connsiteY40" fmla="*/ 3114684 h 6381016"/>
              <a:gd name="connsiteX41" fmla="*/ 968661 w 1275501"/>
              <a:gd name="connsiteY41" fmla="*/ 3026927 h 6381016"/>
              <a:gd name="connsiteX42" fmla="*/ 964811 w 1275501"/>
              <a:gd name="connsiteY42" fmla="*/ 2939147 h 6381016"/>
              <a:gd name="connsiteX43" fmla="*/ 953476 w 1275501"/>
              <a:gd name="connsiteY43" fmla="*/ 2862040 h 6381016"/>
              <a:gd name="connsiteX44" fmla="*/ 910083 w 1275501"/>
              <a:gd name="connsiteY44" fmla="*/ 2729052 h 6381016"/>
              <a:gd name="connsiteX45" fmla="*/ 748960 w 1275501"/>
              <a:gd name="connsiteY45" fmla="*/ 2472498 h 6381016"/>
              <a:gd name="connsiteX46" fmla="*/ 238899 w 1275501"/>
              <a:gd name="connsiteY46" fmla="*/ 1862696 h 6381016"/>
              <a:gd name="connsiteX47" fmla="*/ 151531 w 1275501"/>
              <a:gd name="connsiteY47" fmla="*/ 1387969 h 6381016"/>
              <a:gd name="connsiteX48" fmla="*/ 243490 w 1275501"/>
              <a:gd name="connsiteY48" fmla="*/ 892476 h 6381016"/>
              <a:gd name="connsiteX49" fmla="*/ 558396 w 1275501"/>
              <a:gd name="connsiteY49" fmla="*/ 270315 h 6381016"/>
              <a:gd name="connsiteX50" fmla="*/ 1014710 w 1275501"/>
              <a:gd name="connsiteY50" fmla="*/ 120 h 6381016"/>
              <a:gd name="connsiteX0" fmla="*/ 1014708 w 1275499"/>
              <a:gd name="connsiteY0" fmla="*/ 120 h 6381016"/>
              <a:gd name="connsiteX1" fmla="*/ 1035084 w 1275499"/>
              <a:gd name="connsiteY1" fmla="*/ 12010 h 6381016"/>
              <a:gd name="connsiteX2" fmla="*/ 669243 w 1275499"/>
              <a:gd name="connsiteY2" fmla="*/ 624964 h 6381016"/>
              <a:gd name="connsiteX3" fmla="*/ 447312 w 1275499"/>
              <a:gd name="connsiteY3" fmla="*/ 1295350 h 6381016"/>
              <a:gd name="connsiteX4" fmla="*/ 523222 w 1275499"/>
              <a:gd name="connsiteY4" fmla="*/ 1623365 h 6381016"/>
              <a:gd name="connsiteX5" fmla="*/ 967500 w 1275499"/>
              <a:gd name="connsiteY5" fmla="*/ 2111773 h 6381016"/>
              <a:gd name="connsiteX6" fmla="*/ 970713 w 1275499"/>
              <a:gd name="connsiteY6" fmla="*/ 2114875 h 6381016"/>
              <a:gd name="connsiteX7" fmla="*/ 1024441 w 1275499"/>
              <a:gd name="connsiteY7" fmla="*/ 2156169 h 6381016"/>
              <a:gd name="connsiteX8" fmla="*/ 1066913 w 1275499"/>
              <a:gd name="connsiteY8" fmla="*/ 2224015 h 6381016"/>
              <a:gd name="connsiteX9" fmla="*/ 1096048 w 1275499"/>
              <a:gd name="connsiteY9" fmla="*/ 2267187 h 6381016"/>
              <a:gd name="connsiteX10" fmla="*/ 1101790 w 1275499"/>
              <a:gd name="connsiteY10" fmla="*/ 2279729 h 6381016"/>
              <a:gd name="connsiteX11" fmla="*/ 1151175 w 1275499"/>
              <a:gd name="connsiteY11" fmla="*/ 2387586 h 6381016"/>
              <a:gd name="connsiteX12" fmla="*/ 1152166 w 1275499"/>
              <a:gd name="connsiteY12" fmla="*/ 2389748 h 6381016"/>
              <a:gd name="connsiteX13" fmla="*/ 1270711 w 1275499"/>
              <a:gd name="connsiteY13" fmla="*/ 2846821 h 6381016"/>
              <a:gd name="connsiteX14" fmla="*/ 1274721 w 1275499"/>
              <a:gd name="connsiteY14" fmla="*/ 3008458 h 6381016"/>
              <a:gd name="connsiteX15" fmla="*/ 1273360 w 1275499"/>
              <a:gd name="connsiteY15" fmla="*/ 3026906 h 6381016"/>
              <a:gd name="connsiteX16" fmla="*/ 1274723 w 1275499"/>
              <a:gd name="connsiteY16" fmla="*/ 3045373 h 6381016"/>
              <a:gd name="connsiteX17" fmla="*/ 1270713 w 1275499"/>
              <a:gd name="connsiteY17" fmla="*/ 3207011 h 6381016"/>
              <a:gd name="connsiteX18" fmla="*/ 1152167 w 1275499"/>
              <a:gd name="connsiteY18" fmla="*/ 3664083 h 6381016"/>
              <a:gd name="connsiteX19" fmla="*/ 1151170 w 1275499"/>
              <a:gd name="connsiteY19" fmla="*/ 3666261 h 6381016"/>
              <a:gd name="connsiteX20" fmla="*/ 1131299 w 1275499"/>
              <a:gd name="connsiteY20" fmla="*/ 3726963 h 6381016"/>
              <a:gd name="connsiteX21" fmla="*/ 1101797 w 1275499"/>
              <a:gd name="connsiteY21" fmla="*/ 3774091 h 6381016"/>
              <a:gd name="connsiteX22" fmla="*/ 1096049 w 1275499"/>
              <a:gd name="connsiteY22" fmla="*/ 3786644 h 6381016"/>
              <a:gd name="connsiteX23" fmla="*/ 1066887 w 1275499"/>
              <a:gd name="connsiteY23" fmla="*/ 3829857 h 6381016"/>
              <a:gd name="connsiteX24" fmla="*/ 1024440 w 1275499"/>
              <a:gd name="connsiteY24" fmla="*/ 3897663 h 6381016"/>
              <a:gd name="connsiteX25" fmla="*/ 970723 w 1275499"/>
              <a:gd name="connsiteY25" fmla="*/ 3938949 h 6381016"/>
              <a:gd name="connsiteX26" fmla="*/ 967501 w 1275499"/>
              <a:gd name="connsiteY26" fmla="*/ 3942059 h 6381016"/>
              <a:gd name="connsiteX27" fmla="*/ 823278 w 1275499"/>
              <a:gd name="connsiteY27" fmla="*/ 4070068 h 6381016"/>
              <a:gd name="connsiteX28" fmla="*/ 523223 w 1275499"/>
              <a:gd name="connsiteY28" fmla="*/ 4430466 h 6381016"/>
              <a:gd name="connsiteX29" fmla="*/ 370917 w 1275499"/>
              <a:gd name="connsiteY29" fmla="*/ 4907337 h 6381016"/>
              <a:gd name="connsiteX30" fmla="*/ 395712 w 1275499"/>
              <a:gd name="connsiteY30" fmla="*/ 5584809 h 6381016"/>
              <a:gd name="connsiteX31" fmla="*/ 571680 w 1275499"/>
              <a:gd name="connsiteY31" fmla="*/ 6372897 h 6381016"/>
              <a:gd name="connsiteX32" fmla="*/ 241327 w 1275499"/>
              <a:gd name="connsiteY32" fmla="*/ 5958597 h 6381016"/>
              <a:gd name="connsiteX33" fmla="*/ 37596 w 1275499"/>
              <a:gd name="connsiteY33" fmla="*/ 5381767 h 6381016"/>
              <a:gd name="connsiteX34" fmla="*/ 0 w 1275499"/>
              <a:gd name="connsiteY34" fmla="*/ 4831563 h 6381016"/>
              <a:gd name="connsiteX35" fmla="*/ 238898 w 1275499"/>
              <a:gd name="connsiteY35" fmla="*/ 4191135 h 6381016"/>
              <a:gd name="connsiteX36" fmla="*/ 446103 w 1275499"/>
              <a:gd name="connsiteY36" fmla="*/ 3953378 h 6381016"/>
              <a:gd name="connsiteX37" fmla="*/ 748957 w 1275499"/>
              <a:gd name="connsiteY37" fmla="*/ 3581334 h 6381016"/>
              <a:gd name="connsiteX38" fmla="*/ 910080 w 1275499"/>
              <a:gd name="connsiteY38" fmla="*/ 3324780 h 6381016"/>
              <a:gd name="connsiteX39" fmla="*/ 953476 w 1275499"/>
              <a:gd name="connsiteY39" fmla="*/ 3191782 h 6381016"/>
              <a:gd name="connsiteX40" fmla="*/ 964810 w 1275499"/>
              <a:gd name="connsiteY40" fmla="*/ 3114684 h 6381016"/>
              <a:gd name="connsiteX41" fmla="*/ 968659 w 1275499"/>
              <a:gd name="connsiteY41" fmla="*/ 3026927 h 6381016"/>
              <a:gd name="connsiteX42" fmla="*/ 964809 w 1275499"/>
              <a:gd name="connsiteY42" fmla="*/ 2939147 h 6381016"/>
              <a:gd name="connsiteX43" fmla="*/ 953474 w 1275499"/>
              <a:gd name="connsiteY43" fmla="*/ 2862040 h 6381016"/>
              <a:gd name="connsiteX44" fmla="*/ 910081 w 1275499"/>
              <a:gd name="connsiteY44" fmla="*/ 2729052 h 6381016"/>
              <a:gd name="connsiteX45" fmla="*/ 748958 w 1275499"/>
              <a:gd name="connsiteY45" fmla="*/ 2472498 h 6381016"/>
              <a:gd name="connsiteX46" fmla="*/ 238897 w 1275499"/>
              <a:gd name="connsiteY46" fmla="*/ 1862696 h 6381016"/>
              <a:gd name="connsiteX47" fmla="*/ 151529 w 1275499"/>
              <a:gd name="connsiteY47" fmla="*/ 1387969 h 6381016"/>
              <a:gd name="connsiteX48" fmla="*/ 243488 w 1275499"/>
              <a:gd name="connsiteY48" fmla="*/ 892476 h 6381016"/>
              <a:gd name="connsiteX49" fmla="*/ 558394 w 1275499"/>
              <a:gd name="connsiteY49" fmla="*/ 270315 h 6381016"/>
              <a:gd name="connsiteX50" fmla="*/ 1014708 w 1275499"/>
              <a:gd name="connsiteY50" fmla="*/ 120 h 6381016"/>
              <a:gd name="connsiteX0" fmla="*/ 977113 w 1237904"/>
              <a:gd name="connsiteY0" fmla="*/ 120 h 6381016"/>
              <a:gd name="connsiteX1" fmla="*/ 997489 w 1237904"/>
              <a:gd name="connsiteY1" fmla="*/ 12010 h 6381016"/>
              <a:gd name="connsiteX2" fmla="*/ 631648 w 1237904"/>
              <a:gd name="connsiteY2" fmla="*/ 624964 h 6381016"/>
              <a:gd name="connsiteX3" fmla="*/ 409717 w 1237904"/>
              <a:gd name="connsiteY3" fmla="*/ 1295350 h 6381016"/>
              <a:gd name="connsiteX4" fmla="*/ 485627 w 1237904"/>
              <a:gd name="connsiteY4" fmla="*/ 1623365 h 6381016"/>
              <a:gd name="connsiteX5" fmla="*/ 929905 w 1237904"/>
              <a:gd name="connsiteY5" fmla="*/ 2111773 h 6381016"/>
              <a:gd name="connsiteX6" fmla="*/ 933118 w 1237904"/>
              <a:gd name="connsiteY6" fmla="*/ 2114875 h 6381016"/>
              <a:gd name="connsiteX7" fmla="*/ 986846 w 1237904"/>
              <a:gd name="connsiteY7" fmla="*/ 2156169 h 6381016"/>
              <a:gd name="connsiteX8" fmla="*/ 1029318 w 1237904"/>
              <a:gd name="connsiteY8" fmla="*/ 2224015 h 6381016"/>
              <a:gd name="connsiteX9" fmla="*/ 1058453 w 1237904"/>
              <a:gd name="connsiteY9" fmla="*/ 2267187 h 6381016"/>
              <a:gd name="connsiteX10" fmla="*/ 1064195 w 1237904"/>
              <a:gd name="connsiteY10" fmla="*/ 2279729 h 6381016"/>
              <a:gd name="connsiteX11" fmla="*/ 1113580 w 1237904"/>
              <a:gd name="connsiteY11" fmla="*/ 2387586 h 6381016"/>
              <a:gd name="connsiteX12" fmla="*/ 1114571 w 1237904"/>
              <a:gd name="connsiteY12" fmla="*/ 2389748 h 6381016"/>
              <a:gd name="connsiteX13" fmla="*/ 1233116 w 1237904"/>
              <a:gd name="connsiteY13" fmla="*/ 2846821 h 6381016"/>
              <a:gd name="connsiteX14" fmla="*/ 1237126 w 1237904"/>
              <a:gd name="connsiteY14" fmla="*/ 3008458 h 6381016"/>
              <a:gd name="connsiteX15" fmla="*/ 1235765 w 1237904"/>
              <a:gd name="connsiteY15" fmla="*/ 3026906 h 6381016"/>
              <a:gd name="connsiteX16" fmla="*/ 1237128 w 1237904"/>
              <a:gd name="connsiteY16" fmla="*/ 3045373 h 6381016"/>
              <a:gd name="connsiteX17" fmla="*/ 1233118 w 1237904"/>
              <a:gd name="connsiteY17" fmla="*/ 3207011 h 6381016"/>
              <a:gd name="connsiteX18" fmla="*/ 1114572 w 1237904"/>
              <a:gd name="connsiteY18" fmla="*/ 3664083 h 6381016"/>
              <a:gd name="connsiteX19" fmla="*/ 1113575 w 1237904"/>
              <a:gd name="connsiteY19" fmla="*/ 3666261 h 6381016"/>
              <a:gd name="connsiteX20" fmla="*/ 1093704 w 1237904"/>
              <a:gd name="connsiteY20" fmla="*/ 3726963 h 6381016"/>
              <a:gd name="connsiteX21" fmla="*/ 1064202 w 1237904"/>
              <a:gd name="connsiteY21" fmla="*/ 3774091 h 6381016"/>
              <a:gd name="connsiteX22" fmla="*/ 1058454 w 1237904"/>
              <a:gd name="connsiteY22" fmla="*/ 3786644 h 6381016"/>
              <a:gd name="connsiteX23" fmla="*/ 1029292 w 1237904"/>
              <a:gd name="connsiteY23" fmla="*/ 3829857 h 6381016"/>
              <a:gd name="connsiteX24" fmla="*/ 986845 w 1237904"/>
              <a:gd name="connsiteY24" fmla="*/ 3897663 h 6381016"/>
              <a:gd name="connsiteX25" fmla="*/ 933128 w 1237904"/>
              <a:gd name="connsiteY25" fmla="*/ 3938949 h 6381016"/>
              <a:gd name="connsiteX26" fmla="*/ 929906 w 1237904"/>
              <a:gd name="connsiteY26" fmla="*/ 3942059 h 6381016"/>
              <a:gd name="connsiteX27" fmla="*/ 785683 w 1237904"/>
              <a:gd name="connsiteY27" fmla="*/ 4070068 h 6381016"/>
              <a:gd name="connsiteX28" fmla="*/ 485628 w 1237904"/>
              <a:gd name="connsiteY28" fmla="*/ 4430466 h 6381016"/>
              <a:gd name="connsiteX29" fmla="*/ 333322 w 1237904"/>
              <a:gd name="connsiteY29" fmla="*/ 4907337 h 6381016"/>
              <a:gd name="connsiteX30" fmla="*/ 358117 w 1237904"/>
              <a:gd name="connsiteY30" fmla="*/ 5584809 h 6381016"/>
              <a:gd name="connsiteX31" fmla="*/ 534085 w 1237904"/>
              <a:gd name="connsiteY31" fmla="*/ 6372897 h 6381016"/>
              <a:gd name="connsiteX32" fmla="*/ 203732 w 1237904"/>
              <a:gd name="connsiteY32" fmla="*/ 5958597 h 6381016"/>
              <a:gd name="connsiteX33" fmla="*/ 1 w 1237904"/>
              <a:gd name="connsiteY33" fmla="*/ 5381767 h 6381016"/>
              <a:gd name="connsiteX34" fmla="*/ 201303 w 1237904"/>
              <a:gd name="connsiteY34" fmla="*/ 4191135 h 6381016"/>
              <a:gd name="connsiteX35" fmla="*/ 408508 w 1237904"/>
              <a:gd name="connsiteY35" fmla="*/ 3953378 h 6381016"/>
              <a:gd name="connsiteX36" fmla="*/ 711362 w 1237904"/>
              <a:gd name="connsiteY36" fmla="*/ 3581334 h 6381016"/>
              <a:gd name="connsiteX37" fmla="*/ 872485 w 1237904"/>
              <a:gd name="connsiteY37" fmla="*/ 3324780 h 6381016"/>
              <a:gd name="connsiteX38" fmla="*/ 915881 w 1237904"/>
              <a:gd name="connsiteY38" fmla="*/ 3191782 h 6381016"/>
              <a:gd name="connsiteX39" fmla="*/ 927215 w 1237904"/>
              <a:gd name="connsiteY39" fmla="*/ 3114684 h 6381016"/>
              <a:gd name="connsiteX40" fmla="*/ 931064 w 1237904"/>
              <a:gd name="connsiteY40" fmla="*/ 3026927 h 6381016"/>
              <a:gd name="connsiteX41" fmla="*/ 927214 w 1237904"/>
              <a:gd name="connsiteY41" fmla="*/ 2939147 h 6381016"/>
              <a:gd name="connsiteX42" fmla="*/ 915879 w 1237904"/>
              <a:gd name="connsiteY42" fmla="*/ 2862040 h 6381016"/>
              <a:gd name="connsiteX43" fmla="*/ 872486 w 1237904"/>
              <a:gd name="connsiteY43" fmla="*/ 2729052 h 6381016"/>
              <a:gd name="connsiteX44" fmla="*/ 711363 w 1237904"/>
              <a:gd name="connsiteY44" fmla="*/ 2472498 h 6381016"/>
              <a:gd name="connsiteX45" fmla="*/ 201302 w 1237904"/>
              <a:gd name="connsiteY45" fmla="*/ 1862696 h 6381016"/>
              <a:gd name="connsiteX46" fmla="*/ 113934 w 1237904"/>
              <a:gd name="connsiteY46" fmla="*/ 1387969 h 6381016"/>
              <a:gd name="connsiteX47" fmla="*/ 205893 w 1237904"/>
              <a:gd name="connsiteY47" fmla="*/ 892476 h 6381016"/>
              <a:gd name="connsiteX48" fmla="*/ 520799 w 1237904"/>
              <a:gd name="connsiteY48" fmla="*/ 270315 h 6381016"/>
              <a:gd name="connsiteX49" fmla="*/ 977113 w 1237904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99119 w 1250178"/>
              <a:gd name="connsiteY24" fmla="*/ 3897663 h 6381016"/>
              <a:gd name="connsiteX25" fmla="*/ 945402 w 1250178"/>
              <a:gd name="connsiteY25" fmla="*/ 3938949 h 6381016"/>
              <a:gd name="connsiteX26" fmla="*/ 942180 w 1250178"/>
              <a:gd name="connsiteY26" fmla="*/ 3942059 h 6381016"/>
              <a:gd name="connsiteX27" fmla="*/ 797957 w 1250178"/>
              <a:gd name="connsiteY27" fmla="*/ 4070068 h 6381016"/>
              <a:gd name="connsiteX28" fmla="*/ 497902 w 1250178"/>
              <a:gd name="connsiteY28" fmla="*/ 4430466 h 6381016"/>
              <a:gd name="connsiteX29" fmla="*/ 345596 w 1250178"/>
              <a:gd name="connsiteY29" fmla="*/ 4907337 h 6381016"/>
              <a:gd name="connsiteX30" fmla="*/ 370391 w 1250178"/>
              <a:gd name="connsiteY30" fmla="*/ 5584809 h 6381016"/>
              <a:gd name="connsiteX31" fmla="*/ 546359 w 1250178"/>
              <a:gd name="connsiteY31" fmla="*/ 6372897 h 6381016"/>
              <a:gd name="connsiteX32" fmla="*/ 216006 w 1250178"/>
              <a:gd name="connsiteY32" fmla="*/ 5958597 h 6381016"/>
              <a:gd name="connsiteX33" fmla="*/ 12275 w 1250178"/>
              <a:gd name="connsiteY33" fmla="*/ 5381767 h 6381016"/>
              <a:gd name="connsiteX34" fmla="*/ 66197 w 1250178"/>
              <a:gd name="connsiteY34" fmla="*/ 4583020 h 6381016"/>
              <a:gd name="connsiteX35" fmla="*/ 420782 w 1250178"/>
              <a:gd name="connsiteY35" fmla="*/ 3953378 h 6381016"/>
              <a:gd name="connsiteX36" fmla="*/ 723636 w 1250178"/>
              <a:gd name="connsiteY36" fmla="*/ 3581334 h 6381016"/>
              <a:gd name="connsiteX37" fmla="*/ 884759 w 1250178"/>
              <a:gd name="connsiteY37" fmla="*/ 3324780 h 6381016"/>
              <a:gd name="connsiteX38" fmla="*/ 928155 w 1250178"/>
              <a:gd name="connsiteY38" fmla="*/ 3191782 h 6381016"/>
              <a:gd name="connsiteX39" fmla="*/ 939489 w 1250178"/>
              <a:gd name="connsiteY39" fmla="*/ 3114684 h 6381016"/>
              <a:gd name="connsiteX40" fmla="*/ 943338 w 1250178"/>
              <a:gd name="connsiteY40" fmla="*/ 3026927 h 6381016"/>
              <a:gd name="connsiteX41" fmla="*/ 939488 w 1250178"/>
              <a:gd name="connsiteY41" fmla="*/ 2939147 h 6381016"/>
              <a:gd name="connsiteX42" fmla="*/ 928153 w 1250178"/>
              <a:gd name="connsiteY42" fmla="*/ 2862040 h 6381016"/>
              <a:gd name="connsiteX43" fmla="*/ 884760 w 1250178"/>
              <a:gd name="connsiteY43" fmla="*/ 2729052 h 6381016"/>
              <a:gd name="connsiteX44" fmla="*/ 723637 w 1250178"/>
              <a:gd name="connsiteY44" fmla="*/ 2472498 h 6381016"/>
              <a:gd name="connsiteX45" fmla="*/ 213576 w 1250178"/>
              <a:gd name="connsiteY45" fmla="*/ 1862696 h 6381016"/>
              <a:gd name="connsiteX46" fmla="*/ 126208 w 1250178"/>
              <a:gd name="connsiteY46" fmla="*/ 1387969 h 6381016"/>
              <a:gd name="connsiteX47" fmla="*/ 218167 w 1250178"/>
              <a:gd name="connsiteY47" fmla="*/ 892476 h 6381016"/>
              <a:gd name="connsiteX48" fmla="*/ 533073 w 1250178"/>
              <a:gd name="connsiteY48" fmla="*/ 270315 h 6381016"/>
              <a:gd name="connsiteX49" fmla="*/ 989387 w 1250178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45402 w 1250178"/>
              <a:gd name="connsiteY24" fmla="*/ 3938949 h 6381016"/>
              <a:gd name="connsiteX25" fmla="*/ 942180 w 1250178"/>
              <a:gd name="connsiteY25" fmla="*/ 3942059 h 6381016"/>
              <a:gd name="connsiteX26" fmla="*/ 797957 w 1250178"/>
              <a:gd name="connsiteY26" fmla="*/ 4070068 h 6381016"/>
              <a:gd name="connsiteX27" fmla="*/ 497902 w 1250178"/>
              <a:gd name="connsiteY27" fmla="*/ 4430466 h 6381016"/>
              <a:gd name="connsiteX28" fmla="*/ 345596 w 1250178"/>
              <a:gd name="connsiteY28" fmla="*/ 4907337 h 6381016"/>
              <a:gd name="connsiteX29" fmla="*/ 370391 w 1250178"/>
              <a:gd name="connsiteY29" fmla="*/ 5584809 h 6381016"/>
              <a:gd name="connsiteX30" fmla="*/ 546359 w 1250178"/>
              <a:gd name="connsiteY30" fmla="*/ 6372897 h 6381016"/>
              <a:gd name="connsiteX31" fmla="*/ 216006 w 1250178"/>
              <a:gd name="connsiteY31" fmla="*/ 5958597 h 6381016"/>
              <a:gd name="connsiteX32" fmla="*/ 12275 w 1250178"/>
              <a:gd name="connsiteY32" fmla="*/ 5381767 h 6381016"/>
              <a:gd name="connsiteX33" fmla="*/ 66197 w 1250178"/>
              <a:gd name="connsiteY33" fmla="*/ 4583020 h 6381016"/>
              <a:gd name="connsiteX34" fmla="*/ 420782 w 1250178"/>
              <a:gd name="connsiteY34" fmla="*/ 3953378 h 6381016"/>
              <a:gd name="connsiteX35" fmla="*/ 723636 w 1250178"/>
              <a:gd name="connsiteY35" fmla="*/ 3581334 h 6381016"/>
              <a:gd name="connsiteX36" fmla="*/ 884759 w 1250178"/>
              <a:gd name="connsiteY36" fmla="*/ 3324780 h 6381016"/>
              <a:gd name="connsiteX37" fmla="*/ 928155 w 1250178"/>
              <a:gd name="connsiteY37" fmla="*/ 3191782 h 6381016"/>
              <a:gd name="connsiteX38" fmla="*/ 939489 w 1250178"/>
              <a:gd name="connsiteY38" fmla="*/ 3114684 h 6381016"/>
              <a:gd name="connsiteX39" fmla="*/ 943338 w 1250178"/>
              <a:gd name="connsiteY39" fmla="*/ 3026927 h 6381016"/>
              <a:gd name="connsiteX40" fmla="*/ 939488 w 1250178"/>
              <a:gd name="connsiteY40" fmla="*/ 2939147 h 6381016"/>
              <a:gd name="connsiteX41" fmla="*/ 928153 w 1250178"/>
              <a:gd name="connsiteY41" fmla="*/ 2862040 h 6381016"/>
              <a:gd name="connsiteX42" fmla="*/ 884760 w 1250178"/>
              <a:gd name="connsiteY42" fmla="*/ 2729052 h 6381016"/>
              <a:gd name="connsiteX43" fmla="*/ 723637 w 1250178"/>
              <a:gd name="connsiteY43" fmla="*/ 2472498 h 6381016"/>
              <a:gd name="connsiteX44" fmla="*/ 213576 w 1250178"/>
              <a:gd name="connsiteY44" fmla="*/ 1862696 h 6381016"/>
              <a:gd name="connsiteX45" fmla="*/ 126208 w 1250178"/>
              <a:gd name="connsiteY45" fmla="*/ 1387969 h 6381016"/>
              <a:gd name="connsiteX46" fmla="*/ 218167 w 1250178"/>
              <a:gd name="connsiteY46" fmla="*/ 892476 h 6381016"/>
              <a:gd name="connsiteX47" fmla="*/ 533073 w 1250178"/>
              <a:gd name="connsiteY47" fmla="*/ 270315 h 6381016"/>
              <a:gd name="connsiteX48" fmla="*/ 989387 w 1250178"/>
              <a:gd name="connsiteY4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945402 w 1250178"/>
              <a:gd name="connsiteY23" fmla="*/ 3938949 h 6381016"/>
              <a:gd name="connsiteX24" fmla="*/ 942180 w 1250178"/>
              <a:gd name="connsiteY24" fmla="*/ 3942059 h 6381016"/>
              <a:gd name="connsiteX25" fmla="*/ 797957 w 1250178"/>
              <a:gd name="connsiteY25" fmla="*/ 4070068 h 6381016"/>
              <a:gd name="connsiteX26" fmla="*/ 497902 w 1250178"/>
              <a:gd name="connsiteY26" fmla="*/ 4430466 h 6381016"/>
              <a:gd name="connsiteX27" fmla="*/ 345596 w 1250178"/>
              <a:gd name="connsiteY27" fmla="*/ 4907337 h 6381016"/>
              <a:gd name="connsiteX28" fmla="*/ 370391 w 1250178"/>
              <a:gd name="connsiteY28" fmla="*/ 5584809 h 6381016"/>
              <a:gd name="connsiteX29" fmla="*/ 546359 w 1250178"/>
              <a:gd name="connsiteY29" fmla="*/ 6372897 h 6381016"/>
              <a:gd name="connsiteX30" fmla="*/ 216006 w 1250178"/>
              <a:gd name="connsiteY30" fmla="*/ 5958597 h 6381016"/>
              <a:gd name="connsiteX31" fmla="*/ 12275 w 1250178"/>
              <a:gd name="connsiteY31" fmla="*/ 5381767 h 6381016"/>
              <a:gd name="connsiteX32" fmla="*/ 66197 w 1250178"/>
              <a:gd name="connsiteY32" fmla="*/ 4583020 h 6381016"/>
              <a:gd name="connsiteX33" fmla="*/ 420782 w 1250178"/>
              <a:gd name="connsiteY33" fmla="*/ 3953378 h 6381016"/>
              <a:gd name="connsiteX34" fmla="*/ 723636 w 1250178"/>
              <a:gd name="connsiteY34" fmla="*/ 3581334 h 6381016"/>
              <a:gd name="connsiteX35" fmla="*/ 884759 w 1250178"/>
              <a:gd name="connsiteY35" fmla="*/ 3324780 h 6381016"/>
              <a:gd name="connsiteX36" fmla="*/ 928155 w 1250178"/>
              <a:gd name="connsiteY36" fmla="*/ 3191782 h 6381016"/>
              <a:gd name="connsiteX37" fmla="*/ 939489 w 1250178"/>
              <a:gd name="connsiteY37" fmla="*/ 3114684 h 6381016"/>
              <a:gd name="connsiteX38" fmla="*/ 943338 w 1250178"/>
              <a:gd name="connsiteY38" fmla="*/ 3026927 h 6381016"/>
              <a:gd name="connsiteX39" fmla="*/ 939488 w 1250178"/>
              <a:gd name="connsiteY39" fmla="*/ 2939147 h 6381016"/>
              <a:gd name="connsiteX40" fmla="*/ 928153 w 1250178"/>
              <a:gd name="connsiteY40" fmla="*/ 2862040 h 6381016"/>
              <a:gd name="connsiteX41" fmla="*/ 884760 w 1250178"/>
              <a:gd name="connsiteY41" fmla="*/ 2729052 h 6381016"/>
              <a:gd name="connsiteX42" fmla="*/ 723637 w 1250178"/>
              <a:gd name="connsiteY42" fmla="*/ 2472498 h 6381016"/>
              <a:gd name="connsiteX43" fmla="*/ 213576 w 1250178"/>
              <a:gd name="connsiteY43" fmla="*/ 1862696 h 6381016"/>
              <a:gd name="connsiteX44" fmla="*/ 126208 w 1250178"/>
              <a:gd name="connsiteY44" fmla="*/ 1387969 h 6381016"/>
              <a:gd name="connsiteX45" fmla="*/ 218167 w 1250178"/>
              <a:gd name="connsiteY45" fmla="*/ 892476 h 6381016"/>
              <a:gd name="connsiteX46" fmla="*/ 533073 w 1250178"/>
              <a:gd name="connsiteY46" fmla="*/ 270315 h 6381016"/>
              <a:gd name="connsiteX47" fmla="*/ 989387 w 1250178"/>
              <a:gd name="connsiteY4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945402 w 1250178"/>
              <a:gd name="connsiteY22" fmla="*/ 3938949 h 6381016"/>
              <a:gd name="connsiteX23" fmla="*/ 942180 w 1250178"/>
              <a:gd name="connsiteY23" fmla="*/ 3942059 h 6381016"/>
              <a:gd name="connsiteX24" fmla="*/ 797957 w 1250178"/>
              <a:gd name="connsiteY24" fmla="*/ 4070068 h 6381016"/>
              <a:gd name="connsiteX25" fmla="*/ 497902 w 1250178"/>
              <a:gd name="connsiteY25" fmla="*/ 4430466 h 6381016"/>
              <a:gd name="connsiteX26" fmla="*/ 345596 w 1250178"/>
              <a:gd name="connsiteY26" fmla="*/ 4907337 h 6381016"/>
              <a:gd name="connsiteX27" fmla="*/ 370391 w 1250178"/>
              <a:gd name="connsiteY27" fmla="*/ 5584809 h 6381016"/>
              <a:gd name="connsiteX28" fmla="*/ 546359 w 1250178"/>
              <a:gd name="connsiteY28" fmla="*/ 6372897 h 6381016"/>
              <a:gd name="connsiteX29" fmla="*/ 216006 w 1250178"/>
              <a:gd name="connsiteY29" fmla="*/ 5958597 h 6381016"/>
              <a:gd name="connsiteX30" fmla="*/ 12275 w 1250178"/>
              <a:gd name="connsiteY30" fmla="*/ 5381767 h 6381016"/>
              <a:gd name="connsiteX31" fmla="*/ 66197 w 1250178"/>
              <a:gd name="connsiteY31" fmla="*/ 4583020 h 6381016"/>
              <a:gd name="connsiteX32" fmla="*/ 420782 w 1250178"/>
              <a:gd name="connsiteY32" fmla="*/ 3953378 h 6381016"/>
              <a:gd name="connsiteX33" fmla="*/ 723636 w 1250178"/>
              <a:gd name="connsiteY33" fmla="*/ 3581334 h 6381016"/>
              <a:gd name="connsiteX34" fmla="*/ 884759 w 1250178"/>
              <a:gd name="connsiteY34" fmla="*/ 3324780 h 6381016"/>
              <a:gd name="connsiteX35" fmla="*/ 928155 w 1250178"/>
              <a:gd name="connsiteY35" fmla="*/ 3191782 h 6381016"/>
              <a:gd name="connsiteX36" fmla="*/ 939489 w 1250178"/>
              <a:gd name="connsiteY36" fmla="*/ 3114684 h 6381016"/>
              <a:gd name="connsiteX37" fmla="*/ 943338 w 1250178"/>
              <a:gd name="connsiteY37" fmla="*/ 3026927 h 6381016"/>
              <a:gd name="connsiteX38" fmla="*/ 939488 w 1250178"/>
              <a:gd name="connsiteY38" fmla="*/ 2939147 h 6381016"/>
              <a:gd name="connsiteX39" fmla="*/ 928153 w 1250178"/>
              <a:gd name="connsiteY39" fmla="*/ 2862040 h 6381016"/>
              <a:gd name="connsiteX40" fmla="*/ 884760 w 1250178"/>
              <a:gd name="connsiteY40" fmla="*/ 2729052 h 6381016"/>
              <a:gd name="connsiteX41" fmla="*/ 723637 w 1250178"/>
              <a:gd name="connsiteY41" fmla="*/ 2472498 h 6381016"/>
              <a:gd name="connsiteX42" fmla="*/ 213576 w 1250178"/>
              <a:gd name="connsiteY42" fmla="*/ 1862696 h 6381016"/>
              <a:gd name="connsiteX43" fmla="*/ 126208 w 1250178"/>
              <a:gd name="connsiteY43" fmla="*/ 1387969 h 6381016"/>
              <a:gd name="connsiteX44" fmla="*/ 218167 w 1250178"/>
              <a:gd name="connsiteY44" fmla="*/ 892476 h 6381016"/>
              <a:gd name="connsiteX45" fmla="*/ 533073 w 1250178"/>
              <a:gd name="connsiteY45" fmla="*/ 270315 h 6381016"/>
              <a:gd name="connsiteX46" fmla="*/ 989387 w 1250178"/>
              <a:gd name="connsiteY46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945402 w 1250178"/>
              <a:gd name="connsiteY21" fmla="*/ 3938949 h 6381016"/>
              <a:gd name="connsiteX22" fmla="*/ 942180 w 1250178"/>
              <a:gd name="connsiteY22" fmla="*/ 3942059 h 6381016"/>
              <a:gd name="connsiteX23" fmla="*/ 797957 w 1250178"/>
              <a:gd name="connsiteY23" fmla="*/ 4070068 h 6381016"/>
              <a:gd name="connsiteX24" fmla="*/ 497902 w 1250178"/>
              <a:gd name="connsiteY24" fmla="*/ 4430466 h 6381016"/>
              <a:gd name="connsiteX25" fmla="*/ 345596 w 1250178"/>
              <a:gd name="connsiteY25" fmla="*/ 4907337 h 6381016"/>
              <a:gd name="connsiteX26" fmla="*/ 370391 w 1250178"/>
              <a:gd name="connsiteY26" fmla="*/ 5584809 h 6381016"/>
              <a:gd name="connsiteX27" fmla="*/ 546359 w 1250178"/>
              <a:gd name="connsiteY27" fmla="*/ 6372897 h 6381016"/>
              <a:gd name="connsiteX28" fmla="*/ 216006 w 1250178"/>
              <a:gd name="connsiteY28" fmla="*/ 5958597 h 6381016"/>
              <a:gd name="connsiteX29" fmla="*/ 12275 w 1250178"/>
              <a:gd name="connsiteY29" fmla="*/ 5381767 h 6381016"/>
              <a:gd name="connsiteX30" fmla="*/ 66197 w 1250178"/>
              <a:gd name="connsiteY30" fmla="*/ 4583020 h 6381016"/>
              <a:gd name="connsiteX31" fmla="*/ 420782 w 1250178"/>
              <a:gd name="connsiteY31" fmla="*/ 3953378 h 6381016"/>
              <a:gd name="connsiteX32" fmla="*/ 723636 w 1250178"/>
              <a:gd name="connsiteY32" fmla="*/ 3581334 h 6381016"/>
              <a:gd name="connsiteX33" fmla="*/ 884759 w 1250178"/>
              <a:gd name="connsiteY33" fmla="*/ 3324780 h 6381016"/>
              <a:gd name="connsiteX34" fmla="*/ 928155 w 1250178"/>
              <a:gd name="connsiteY34" fmla="*/ 3191782 h 6381016"/>
              <a:gd name="connsiteX35" fmla="*/ 939489 w 1250178"/>
              <a:gd name="connsiteY35" fmla="*/ 3114684 h 6381016"/>
              <a:gd name="connsiteX36" fmla="*/ 943338 w 1250178"/>
              <a:gd name="connsiteY36" fmla="*/ 3026927 h 6381016"/>
              <a:gd name="connsiteX37" fmla="*/ 939488 w 1250178"/>
              <a:gd name="connsiteY37" fmla="*/ 2939147 h 6381016"/>
              <a:gd name="connsiteX38" fmla="*/ 928153 w 1250178"/>
              <a:gd name="connsiteY38" fmla="*/ 2862040 h 6381016"/>
              <a:gd name="connsiteX39" fmla="*/ 884760 w 1250178"/>
              <a:gd name="connsiteY39" fmla="*/ 2729052 h 6381016"/>
              <a:gd name="connsiteX40" fmla="*/ 723637 w 1250178"/>
              <a:gd name="connsiteY40" fmla="*/ 2472498 h 6381016"/>
              <a:gd name="connsiteX41" fmla="*/ 213576 w 1250178"/>
              <a:gd name="connsiteY41" fmla="*/ 1862696 h 6381016"/>
              <a:gd name="connsiteX42" fmla="*/ 126208 w 1250178"/>
              <a:gd name="connsiteY42" fmla="*/ 1387969 h 6381016"/>
              <a:gd name="connsiteX43" fmla="*/ 218167 w 1250178"/>
              <a:gd name="connsiteY43" fmla="*/ 892476 h 6381016"/>
              <a:gd name="connsiteX44" fmla="*/ 533073 w 1250178"/>
              <a:gd name="connsiteY44" fmla="*/ 270315 h 6381016"/>
              <a:gd name="connsiteX45" fmla="*/ 989387 w 1250178"/>
              <a:gd name="connsiteY45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945402 w 1250178"/>
              <a:gd name="connsiteY20" fmla="*/ 3938949 h 6381016"/>
              <a:gd name="connsiteX21" fmla="*/ 942180 w 1250178"/>
              <a:gd name="connsiteY21" fmla="*/ 3942059 h 6381016"/>
              <a:gd name="connsiteX22" fmla="*/ 797957 w 1250178"/>
              <a:gd name="connsiteY22" fmla="*/ 4070068 h 6381016"/>
              <a:gd name="connsiteX23" fmla="*/ 497902 w 1250178"/>
              <a:gd name="connsiteY23" fmla="*/ 4430466 h 6381016"/>
              <a:gd name="connsiteX24" fmla="*/ 345596 w 1250178"/>
              <a:gd name="connsiteY24" fmla="*/ 4907337 h 6381016"/>
              <a:gd name="connsiteX25" fmla="*/ 370391 w 1250178"/>
              <a:gd name="connsiteY25" fmla="*/ 5584809 h 6381016"/>
              <a:gd name="connsiteX26" fmla="*/ 546359 w 1250178"/>
              <a:gd name="connsiteY26" fmla="*/ 6372897 h 6381016"/>
              <a:gd name="connsiteX27" fmla="*/ 216006 w 1250178"/>
              <a:gd name="connsiteY27" fmla="*/ 5958597 h 6381016"/>
              <a:gd name="connsiteX28" fmla="*/ 12275 w 1250178"/>
              <a:gd name="connsiteY28" fmla="*/ 5381767 h 6381016"/>
              <a:gd name="connsiteX29" fmla="*/ 66197 w 1250178"/>
              <a:gd name="connsiteY29" fmla="*/ 4583020 h 6381016"/>
              <a:gd name="connsiteX30" fmla="*/ 420782 w 1250178"/>
              <a:gd name="connsiteY30" fmla="*/ 3953378 h 6381016"/>
              <a:gd name="connsiteX31" fmla="*/ 723636 w 1250178"/>
              <a:gd name="connsiteY31" fmla="*/ 3581334 h 6381016"/>
              <a:gd name="connsiteX32" fmla="*/ 884759 w 1250178"/>
              <a:gd name="connsiteY32" fmla="*/ 3324780 h 6381016"/>
              <a:gd name="connsiteX33" fmla="*/ 928155 w 1250178"/>
              <a:gd name="connsiteY33" fmla="*/ 3191782 h 6381016"/>
              <a:gd name="connsiteX34" fmla="*/ 939489 w 1250178"/>
              <a:gd name="connsiteY34" fmla="*/ 3114684 h 6381016"/>
              <a:gd name="connsiteX35" fmla="*/ 943338 w 1250178"/>
              <a:gd name="connsiteY35" fmla="*/ 3026927 h 6381016"/>
              <a:gd name="connsiteX36" fmla="*/ 939488 w 1250178"/>
              <a:gd name="connsiteY36" fmla="*/ 2939147 h 6381016"/>
              <a:gd name="connsiteX37" fmla="*/ 928153 w 1250178"/>
              <a:gd name="connsiteY37" fmla="*/ 2862040 h 6381016"/>
              <a:gd name="connsiteX38" fmla="*/ 884760 w 1250178"/>
              <a:gd name="connsiteY38" fmla="*/ 2729052 h 6381016"/>
              <a:gd name="connsiteX39" fmla="*/ 723637 w 1250178"/>
              <a:gd name="connsiteY39" fmla="*/ 2472498 h 6381016"/>
              <a:gd name="connsiteX40" fmla="*/ 213576 w 1250178"/>
              <a:gd name="connsiteY40" fmla="*/ 1862696 h 6381016"/>
              <a:gd name="connsiteX41" fmla="*/ 126208 w 1250178"/>
              <a:gd name="connsiteY41" fmla="*/ 1387969 h 6381016"/>
              <a:gd name="connsiteX42" fmla="*/ 218167 w 1250178"/>
              <a:gd name="connsiteY42" fmla="*/ 892476 h 6381016"/>
              <a:gd name="connsiteX43" fmla="*/ 533073 w 1250178"/>
              <a:gd name="connsiteY43" fmla="*/ 270315 h 6381016"/>
              <a:gd name="connsiteX44" fmla="*/ 989387 w 1250178"/>
              <a:gd name="connsiteY44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942180 w 1250178"/>
              <a:gd name="connsiteY20" fmla="*/ 3942059 h 6381016"/>
              <a:gd name="connsiteX21" fmla="*/ 797957 w 1250178"/>
              <a:gd name="connsiteY21" fmla="*/ 4070068 h 6381016"/>
              <a:gd name="connsiteX22" fmla="*/ 497902 w 1250178"/>
              <a:gd name="connsiteY22" fmla="*/ 4430466 h 6381016"/>
              <a:gd name="connsiteX23" fmla="*/ 345596 w 1250178"/>
              <a:gd name="connsiteY23" fmla="*/ 4907337 h 6381016"/>
              <a:gd name="connsiteX24" fmla="*/ 370391 w 1250178"/>
              <a:gd name="connsiteY24" fmla="*/ 5584809 h 6381016"/>
              <a:gd name="connsiteX25" fmla="*/ 546359 w 1250178"/>
              <a:gd name="connsiteY25" fmla="*/ 6372897 h 6381016"/>
              <a:gd name="connsiteX26" fmla="*/ 216006 w 1250178"/>
              <a:gd name="connsiteY26" fmla="*/ 5958597 h 6381016"/>
              <a:gd name="connsiteX27" fmla="*/ 12275 w 1250178"/>
              <a:gd name="connsiteY27" fmla="*/ 5381767 h 6381016"/>
              <a:gd name="connsiteX28" fmla="*/ 66197 w 1250178"/>
              <a:gd name="connsiteY28" fmla="*/ 4583020 h 6381016"/>
              <a:gd name="connsiteX29" fmla="*/ 420782 w 1250178"/>
              <a:gd name="connsiteY29" fmla="*/ 3953378 h 6381016"/>
              <a:gd name="connsiteX30" fmla="*/ 723636 w 1250178"/>
              <a:gd name="connsiteY30" fmla="*/ 3581334 h 6381016"/>
              <a:gd name="connsiteX31" fmla="*/ 884759 w 1250178"/>
              <a:gd name="connsiteY31" fmla="*/ 3324780 h 6381016"/>
              <a:gd name="connsiteX32" fmla="*/ 928155 w 1250178"/>
              <a:gd name="connsiteY32" fmla="*/ 3191782 h 6381016"/>
              <a:gd name="connsiteX33" fmla="*/ 939489 w 1250178"/>
              <a:gd name="connsiteY33" fmla="*/ 3114684 h 6381016"/>
              <a:gd name="connsiteX34" fmla="*/ 943338 w 1250178"/>
              <a:gd name="connsiteY34" fmla="*/ 3026927 h 6381016"/>
              <a:gd name="connsiteX35" fmla="*/ 939488 w 1250178"/>
              <a:gd name="connsiteY35" fmla="*/ 2939147 h 6381016"/>
              <a:gd name="connsiteX36" fmla="*/ 928153 w 1250178"/>
              <a:gd name="connsiteY36" fmla="*/ 2862040 h 6381016"/>
              <a:gd name="connsiteX37" fmla="*/ 884760 w 1250178"/>
              <a:gd name="connsiteY37" fmla="*/ 2729052 h 6381016"/>
              <a:gd name="connsiteX38" fmla="*/ 723637 w 1250178"/>
              <a:gd name="connsiteY38" fmla="*/ 2472498 h 6381016"/>
              <a:gd name="connsiteX39" fmla="*/ 213576 w 1250178"/>
              <a:gd name="connsiteY39" fmla="*/ 1862696 h 6381016"/>
              <a:gd name="connsiteX40" fmla="*/ 126208 w 1250178"/>
              <a:gd name="connsiteY40" fmla="*/ 1387969 h 6381016"/>
              <a:gd name="connsiteX41" fmla="*/ 218167 w 1250178"/>
              <a:gd name="connsiteY41" fmla="*/ 892476 h 6381016"/>
              <a:gd name="connsiteX42" fmla="*/ 533073 w 1250178"/>
              <a:gd name="connsiteY42" fmla="*/ 270315 h 6381016"/>
              <a:gd name="connsiteX43" fmla="*/ 989387 w 1250178"/>
              <a:gd name="connsiteY43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797957 w 1250178"/>
              <a:gd name="connsiteY20" fmla="*/ 4070068 h 6381016"/>
              <a:gd name="connsiteX21" fmla="*/ 497902 w 1250178"/>
              <a:gd name="connsiteY21" fmla="*/ 4430466 h 6381016"/>
              <a:gd name="connsiteX22" fmla="*/ 345596 w 1250178"/>
              <a:gd name="connsiteY22" fmla="*/ 4907337 h 6381016"/>
              <a:gd name="connsiteX23" fmla="*/ 370391 w 1250178"/>
              <a:gd name="connsiteY23" fmla="*/ 5584809 h 6381016"/>
              <a:gd name="connsiteX24" fmla="*/ 546359 w 1250178"/>
              <a:gd name="connsiteY24" fmla="*/ 6372897 h 6381016"/>
              <a:gd name="connsiteX25" fmla="*/ 216006 w 1250178"/>
              <a:gd name="connsiteY25" fmla="*/ 5958597 h 6381016"/>
              <a:gd name="connsiteX26" fmla="*/ 12275 w 1250178"/>
              <a:gd name="connsiteY26" fmla="*/ 5381767 h 6381016"/>
              <a:gd name="connsiteX27" fmla="*/ 66197 w 1250178"/>
              <a:gd name="connsiteY27" fmla="*/ 4583020 h 6381016"/>
              <a:gd name="connsiteX28" fmla="*/ 420782 w 1250178"/>
              <a:gd name="connsiteY28" fmla="*/ 3953378 h 6381016"/>
              <a:gd name="connsiteX29" fmla="*/ 723636 w 1250178"/>
              <a:gd name="connsiteY29" fmla="*/ 3581334 h 6381016"/>
              <a:gd name="connsiteX30" fmla="*/ 884759 w 1250178"/>
              <a:gd name="connsiteY30" fmla="*/ 3324780 h 6381016"/>
              <a:gd name="connsiteX31" fmla="*/ 928155 w 1250178"/>
              <a:gd name="connsiteY31" fmla="*/ 3191782 h 6381016"/>
              <a:gd name="connsiteX32" fmla="*/ 939489 w 1250178"/>
              <a:gd name="connsiteY32" fmla="*/ 3114684 h 6381016"/>
              <a:gd name="connsiteX33" fmla="*/ 943338 w 1250178"/>
              <a:gd name="connsiteY33" fmla="*/ 3026927 h 6381016"/>
              <a:gd name="connsiteX34" fmla="*/ 939488 w 1250178"/>
              <a:gd name="connsiteY34" fmla="*/ 2939147 h 6381016"/>
              <a:gd name="connsiteX35" fmla="*/ 928153 w 1250178"/>
              <a:gd name="connsiteY35" fmla="*/ 2862040 h 6381016"/>
              <a:gd name="connsiteX36" fmla="*/ 884760 w 1250178"/>
              <a:gd name="connsiteY36" fmla="*/ 2729052 h 6381016"/>
              <a:gd name="connsiteX37" fmla="*/ 723637 w 1250178"/>
              <a:gd name="connsiteY37" fmla="*/ 2472498 h 6381016"/>
              <a:gd name="connsiteX38" fmla="*/ 213576 w 1250178"/>
              <a:gd name="connsiteY38" fmla="*/ 1862696 h 6381016"/>
              <a:gd name="connsiteX39" fmla="*/ 126208 w 1250178"/>
              <a:gd name="connsiteY39" fmla="*/ 1387969 h 6381016"/>
              <a:gd name="connsiteX40" fmla="*/ 218167 w 1250178"/>
              <a:gd name="connsiteY40" fmla="*/ 892476 h 6381016"/>
              <a:gd name="connsiteX41" fmla="*/ 533073 w 1250178"/>
              <a:gd name="connsiteY41" fmla="*/ 270315 h 6381016"/>
              <a:gd name="connsiteX42" fmla="*/ 989387 w 1250178"/>
              <a:gd name="connsiteY42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125854 w 1250178"/>
              <a:gd name="connsiteY10" fmla="*/ 2387586 h 6381016"/>
              <a:gd name="connsiteX11" fmla="*/ 1126845 w 1250178"/>
              <a:gd name="connsiteY11" fmla="*/ 2389748 h 6381016"/>
              <a:gd name="connsiteX12" fmla="*/ 1245390 w 1250178"/>
              <a:gd name="connsiteY12" fmla="*/ 2846821 h 6381016"/>
              <a:gd name="connsiteX13" fmla="*/ 1249400 w 1250178"/>
              <a:gd name="connsiteY13" fmla="*/ 3008458 h 6381016"/>
              <a:gd name="connsiteX14" fmla="*/ 1248039 w 1250178"/>
              <a:gd name="connsiteY14" fmla="*/ 3026906 h 6381016"/>
              <a:gd name="connsiteX15" fmla="*/ 1249402 w 1250178"/>
              <a:gd name="connsiteY15" fmla="*/ 3045373 h 6381016"/>
              <a:gd name="connsiteX16" fmla="*/ 1245392 w 1250178"/>
              <a:gd name="connsiteY16" fmla="*/ 3207011 h 6381016"/>
              <a:gd name="connsiteX17" fmla="*/ 1126846 w 1250178"/>
              <a:gd name="connsiteY17" fmla="*/ 3664083 h 6381016"/>
              <a:gd name="connsiteX18" fmla="*/ 797957 w 1250178"/>
              <a:gd name="connsiteY18" fmla="*/ 4070068 h 6381016"/>
              <a:gd name="connsiteX19" fmla="*/ 497902 w 1250178"/>
              <a:gd name="connsiteY19" fmla="*/ 4430466 h 6381016"/>
              <a:gd name="connsiteX20" fmla="*/ 345596 w 1250178"/>
              <a:gd name="connsiteY20" fmla="*/ 4907337 h 6381016"/>
              <a:gd name="connsiteX21" fmla="*/ 370391 w 1250178"/>
              <a:gd name="connsiteY21" fmla="*/ 5584809 h 6381016"/>
              <a:gd name="connsiteX22" fmla="*/ 546359 w 1250178"/>
              <a:gd name="connsiteY22" fmla="*/ 6372897 h 6381016"/>
              <a:gd name="connsiteX23" fmla="*/ 216006 w 1250178"/>
              <a:gd name="connsiteY23" fmla="*/ 5958597 h 6381016"/>
              <a:gd name="connsiteX24" fmla="*/ 12275 w 1250178"/>
              <a:gd name="connsiteY24" fmla="*/ 5381767 h 6381016"/>
              <a:gd name="connsiteX25" fmla="*/ 66197 w 1250178"/>
              <a:gd name="connsiteY25" fmla="*/ 4583020 h 6381016"/>
              <a:gd name="connsiteX26" fmla="*/ 420782 w 1250178"/>
              <a:gd name="connsiteY26" fmla="*/ 3953378 h 6381016"/>
              <a:gd name="connsiteX27" fmla="*/ 723636 w 1250178"/>
              <a:gd name="connsiteY27" fmla="*/ 3581334 h 6381016"/>
              <a:gd name="connsiteX28" fmla="*/ 884759 w 1250178"/>
              <a:gd name="connsiteY28" fmla="*/ 3324780 h 6381016"/>
              <a:gd name="connsiteX29" fmla="*/ 928155 w 1250178"/>
              <a:gd name="connsiteY29" fmla="*/ 3191782 h 6381016"/>
              <a:gd name="connsiteX30" fmla="*/ 939489 w 1250178"/>
              <a:gd name="connsiteY30" fmla="*/ 3114684 h 6381016"/>
              <a:gd name="connsiteX31" fmla="*/ 943338 w 1250178"/>
              <a:gd name="connsiteY31" fmla="*/ 3026927 h 6381016"/>
              <a:gd name="connsiteX32" fmla="*/ 939488 w 1250178"/>
              <a:gd name="connsiteY32" fmla="*/ 2939147 h 6381016"/>
              <a:gd name="connsiteX33" fmla="*/ 928153 w 1250178"/>
              <a:gd name="connsiteY33" fmla="*/ 2862040 h 6381016"/>
              <a:gd name="connsiteX34" fmla="*/ 884760 w 1250178"/>
              <a:gd name="connsiteY34" fmla="*/ 2729052 h 6381016"/>
              <a:gd name="connsiteX35" fmla="*/ 723637 w 1250178"/>
              <a:gd name="connsiteY35" fmla="*/ 2472498 h 6381016"/>
              <a:gd name="connsiteX36" fmla="*/ 213576 w 1250178"/>
              <a:gd name="connsiteY36" fmla="*/ 1862696 h 6381016"/>
              <a:gd name="connsiteX37" fmla="*/ 126208 w 1250178"/>
              <a:gd name="connsiteY37" fmla="*/ 1387969 h 6381016"/>
              <a:gd name="connsiteX38" fmla="*/ 218167 w 1250178"/>
              <a:gd name="connsiteY38" fmla="*/ 892476 h 6381016"/>
              <a:gd name="connsiteX39" fmla="*/ 533073 w 1250178"/>
              <a:gd name="connsiteY39" fmla="*/ 270315 h 6381016"/>
              <a:gd name="connsiteX40" fmla="*/ 989387 w 1250178"/>
              <a:gd name="connsiteY40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125854 w 1250178"/>
              <a:gd name="connsiteY9" fmla="*/ 2387586 h 6381016"/>
              <a:gd name="connsiteX10" fmla="*/ 1126845 w 1250178"/>
              <a:gd name="connsiteY10" fmla="*/ 2389748 h 6381016"/>
              <a:gd name="connsiteX11" fmla="*/ 1245390 w 1250178"/>
              <a:gd name="connsiteY11" fmla="*/ 2846821 h 6381016"/>
              <a:gd name="connsiteX12" fmla="*/ 1249400 w 1250178"/>
              <a:gd name="connsiteY12" fmla="*/ 3008458 h 6381016"/>
              <a:gd name="connsiteX13" fmla="*/ 1248039 w 1250178"/>
              <a:gd name="connsiteY13" fmla="*/ 3026906 h 6381016"/>
              <a:gd name="connsiteX14" fmla="*/ 1249402 w 1250178"/>
              <a:gd name="connsiteY14" fmla="*/ 3045373 h 6381016"/>
              <a:gd name="connsiteX15" fmla="*/ 1245392 w 1250178"/>
              <a:gd name="connsiteY15" fmla="*/ 3207011 h 6381016"/>
              <a:gd name="connsiteX16" fmla="*/ 1126846 w 1250178"/>
              <a:gd name="connsiteY16" fmla="*/ 3664083 h 6381016"/>
              <a:gd name="connsiteX17" fmla="*/ 797957 w 1250178"/>
              <a:gd name="connsiteY17" fmla="*/ 4070068 h 6381016"/>
              <a:gd name="connsiteX18" fmla="*/ 497902 w 1250178"/>
              <a:gd name="connsiteY18" fmla="*/ 4430466 h 6381016"/>
              <a:gd name="connsiteX19" fmla="*/ 345596 w 1250178"/>
              <a:gd name="connsiteY19" fmla="*/ 4907337 h 6381016"/>
              <a:gd name="connsiteX20" fmla="*/ 370391 w 1250178"/>
              <a:gd name="connsiteY20" fmla="*/ 5584809 h 6381016"/>
              <a:gd name="connsiteX21" fmla="*/ 546359 w 1250178"/>
              <a:gd name="connsiteY21" fmla="*/ 6372897 h 6381016"/>
              <a:gd name="connsiteX22" fmla="*/ 216006 w 1250178"/>
              <a:gd name="connsiteY22" fmla="*/ 5958597 h 6381016"/>
              <a:gd name="connsiteX23" fmla="*/ 12275 w 1250178"/>
              <a:gd name="connsiteY23" fmla="*/ 5381767 h 6381016"/>
              <a:gd name="connsiteX24" fmla="*/ 66197 w 1250178"/>
              <a:gd name="connsiteY24" fmla="*/ 4583020 h 6381016"/>
              <a:gd name="connsiteX25" fmla="*/ 420782 w 1250178"/>
              <a:gd name="connsiteY25" fmla="*/ 3953378 h 6381016"/>
              <a:gd name="connsiteX26" fmla="*/ 723636 w 1250178"/>
              <a:gd name="connsiteY26" fmla="*/ 3581334 h 6381016"/>
              <a:gd name="connsiteX27" fmla="*/ 884759 w 1250178"/>
              <a:gd name="connsiteY27" fmla="*/ 3324780 h 6381016"/>
              <a:gd name="connsiteX28" fmla="*/ 928155 w 1250178"/>
              <a:gd name="connsiteY28" fmla="*/ 3191782 h 6381016"/>
              <a:gd name="connsiteX29" fmla="*/ 939489 w 1250178"/>
              <a:gd name="connsiteY29" fmla="*/ 3114684 h 6381016"/>
              <a:gd name="connsiteX30" fmla="*/ 943338 w 1250178"/>
              <a:gd name="connsiteY30" fmla="*/ 3026927 h 6381016"/>
              <a:gd name="connsiteX31" fmla="*/ 939488 w 1250178"/>
              <a:gd name="connsiteY31" fmla="*/ 2939147 h 6381016"/>
              <a:gd name="connsiteX32" fmla="*/ 928153 w 1250178"/>
              <a:gd name="connsiteY32" fmla="*/ 2862040 h 6381016"/>
              <a:gd name="connsiteX33" fmla="*/ 884760 w 1250178"/>
              <a:gd name="connsiteY33" fmla="*/ 2729052 h 6381016"/>
              <a:gd name="connsiteX34" fmla="*/ 723637 w 1250178"/>
              <a:gd name="connsiteY34" fmla="*/ 2472498 h 6381016"/>
              <a:gd name="connsiteX35" fmla="*/ 213576 w 1250178"/>
              <a:gd name="connsiteY35" fmla="*/ 1862696 h 6381016"/>
              <a:gd name="connsiteX36" fmla="*/ 126208 w 1250178"/>
              <a:gd name="connsiteY36" fmla="*/ 1387969 h 6381016"/>
              <a:gd name="connsiteX37" fmla="*/ 218167 w 1250178"/>
              <a:gd name="connsiteY37" fmla="*/ 892476 h 6381016"/>
              <a:gd name="connsiteX38" fmla="*/ 533073 w 1250178"/>
              <a:gd name="connsiteY38" fmla="*/ 270315 h 6381016"/>
              <a:gd name="connsiteX39" fmla="*/ 989387 w 1250178"/>
              <a:gd name="connsiteY3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125854 w 1250178"/>
              <a:gd name="connsiteY8" fmla="*/ 2387586 h 6381016"/>
              <a:gd name="connsiteX9" fmla="*/ 1126845 w 1250178"/>
              <a:gd name="connsiteY9" fmla="*/ 2389748 h 6381016"/>
              <a:gd name="connsiteX10" fmla="*/ 1245390 w 1250178"/>
              <a:gd name="connsiteY10" fmla="*/ 2846821 h 6381016"/>
              <a:gd name="connsiteX11" fmla="*/ 1249400 w 1250178"/>
              <a:gd name="connsiteY11" fmla="*/ 3008458 h 6381016"/>
              <a:gd name="connsiteX12" fmla="*/ 1248039 w 1250178"/>
              <a:gd name="connsiteY12" fmla="*/ 3026906 h 6381016"/>
              <a:gd name="connsiteX13" fmla="*/ 1249402 w 1250178"/>
              <a:gd name="connsiteY13" fmla="*/ 3045373 h 6381016"/>
              <a:gd name="connsiteX14" fmla="*/ 1245392 w 1250178"/>
              <a:gd name="connsiteY14" fmla="*/ 3207011 h 6381016"/>
              <a:gd name="connsiteX15" fmla="*/ 1126846 w 1250178"/>
              <a:gd name="connsiteY15" fmla="*/ 3664083 h 6381016"/>
              <a:gd name="connsiteX16" fmla="*/ 797957 w 1250178"/>
              <a:gd name="connsiteY16" fmla="*/ 4070068 h 6381016"/>
              <a:gd name="connsiteX17" fmla="*/ 497902 w 1250178"/>
              <a:gd name="connsiteY17" fmla="*/ 4430466 h 6381016"/>
              <a:gd name="connsiteX18" fmla="*/ 345596 w 1250178"/>
              <a:gd name="connsiteY18" fmla="*/ 4907337 h 6381016"/>
              <a:gd name="connsiteX19" fmla="*/ 370391 w 1250178"/>
              <a:gd name="connsiteY19" fmla="*/ 5584809 h 6381016"/>
              <a:gd name="connsiteX20" fmla="*/ 546359 w 1250178"/>
              <a:gd name="connsiteY20" fmla="*/ 6372897 h 6381016"/>
              <a:gd name="connsiteX21" fmla="*/ 216006 w 1250178"/>
              <a:gd name="connsiteY21" fmla="*/ 5958597 h 6381016"/>
              <a:gd name="connsiteX22" fmla="*/ 12275 w 1250178"/>
              <a:gd name="connsiteY22" fmla="*/ 5381767 h 6381016"/>
              <a:gd name="connsiteX23" fmla="*/ 66197 w 1250178"/>
              <a:gd name="connsiteY23" fmla="*/ 4583020 h 6381016"/>
              <a:gd name="connsiteX24" fmla="*/ 420782 w 1250178"/>
              <a:gd name="connsiteY24" fmla="*/ 3953378 h 6381016"/>
              <a:gd name="connsiteX25" fmla="*/ 723636 w 1250178"/>
              <a:gd name="connsiteY25" fmla="*/ 3581334 h 6381016"/>
              <a:gd name="connsiteX26" fmla="*/ 884759 w 1250178"/>
              <a:gd name="connsiteY26" fmla="*/ 3324780 h 6381016"/>
              <a:gd name="connsiteX27" fmla="*/ 928155 w 1250178"/>
              <a:gd name="connsiteY27" fmla="*/ 3191782 h 6381016"/>
              <a:gd name="connsiteX28" fmla="*/ 939489 w 1250178"/>
              <a:gd name="connsiteY28" fmla="*/ 3114684 h 6381016"/>
              <a:gd name="connsiteX29" fmla="*/ 943338 w 1250178"/>
              <a:gd name="connsiteY29" fmla="*/ 3026927 h 6381016"/>
              <a:gd name="connsiteX30" fmla="*/ 939488 w 1250178"/>
              <a:gd name="connsiteY30" fmla="*/ 2939147 h 6381016"/>
              <a:gd name="connsiteX31" fmla="*/ 928153 w 1250178"/>
              <a:gd name="connsiteY31" fmla="*/ 2862040 h 6381016"/>
              <a:gd name="connsiteX32" fmla="*/ 884760 w 1250178"/>
              <a:gd name="connsiteY32" fmla="*/ 2729052 h 6381016"/>
              <a:gd name="connsiteX33" fmla="*/ 723637 w 1250178"/>
              <a:gd name="connsiteY33" fmla="*/ 2472498 h 6381016"/>
              <a:gd name="connsiteX34" fmla="*/ 213576 w 1250178"/>
              <a:gd name="connsiteY34" fmla="*/ 1862696 h 6381016"/>
              <a:gd name="connsiteX35" fmla="*/ 126208 w 1250178"/>
              <a:gd name="connsiteY35" fmla="*/ 1387969 h 6381016"/>
              <a:gd name="connsiteX36" fmla="*/ 218167 w 1250178"/>
              <a:gd name="connsiteY36" fmla="*/ 892476 h 6381016"/>
              <a:gd name="connsiteX37" fmla="*/ 533073 w 1250178"/>
              <a:gd name="connsiteY37" fmla="*/ 270315 h 6381016"/>
              <a:gd name="connsiteX38" fmla="*/ 989387 w 1250178"/>
              <a:gd name="connsiteY3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1125854 w 1250178"/>
              <a:gd name="connsiteY7" fmla="*/ 2387586 h 6381016"/>
              <a:gd name="connsiteX8" fmla="*/ 1126845 w 1250178"/>
              <a:gd name="connsiteY8" fmla="*/ 2389748 h 6381016"/>
              <a:gd name="connsiteX9" fmla="*/ 1245390 w 1250178"/>
              <a:gd name="connsiteY9" fmla="*/ 2846821 h 6381016"/>
              <a:gd name="connsiteX10" fmla="*/ 1249400 w 1250178"/>
              <a:gd name="connsiteY10" fmla="*/ 3008458 h 6381016"/>
              <a:gd name="connsiteX11" fmla="*/ 1248039 w 1250178"/>
              <a:gd name="connsiteY11" fmla="*/ 3026906 h 6381016"/>
              <a:gd name="connsiteX12" fmla="*/ 1249402 w 1250178"/>
              <a:gd name="connsiteY12" fmla="*/ 3045373 h 6381016"/>
              <a:gd name="connsiteX13" fmla="*/ 1245392 w 1250178"/>
              <a:gd name="connsiteY13" fmla="*/ 3207011 h 6381016"/>
              <a:gd name="connsiteX14" fmla="*/ 1126846 w 1250178"/>
              <a:gd name="connsiteY14" fmla="*/ 3664083 h 6381016"/>
              <a:gd name="connsiteX15" fmla="*/ 797957 w 1250178"/>
              <a:gd name="connsiteY15" fmla="*/ 4070068 h 6381016"/>
              <a:gd name="connsiteX16" fmla="*/ 497902 w 1250178"/>
              <a:gd name="connsiteY16" fmla="*/ 4430466 h 6381016"/>
              <a:gd name="connsiteX17" fmla="*/ 345596 w 1250178"/>
              <a:gd name="connsiteY17" fmla="*/ 4907337 h 6381016"/>
              <a:gd name="connsiteX18" fmla="*/ 370391 w 1250178"/>
              <a:gd name="connsiteY18" fmla="*/ 5584809 h 6381016"/>
              <a:gd name="connsiteX19" fmla="*/ 546359 w 1250178"/>
              <a:gd name="connsiteY19" fmla="*/ 6372897 h 6381016"/>
              <a:gd name="connsiteX20" fmla="*/ 216006 w 1250178"/>
              <a:gd name="connsiteY20" fmla="*/ 5958597 h 6381016"/>
              <a:gd name="connsiteX21" fmla="*/ 12275 w 1250178"/>
              <a:gd name="connsiteY21" fmla="*/ 5381767 h 6381016"/>
              <a:gd name="connsiteX22" fmla="*/ 66197 w 1250178"/>
              <a:gd name="connsiteY22" fmla="*/ 4583020 h 6381016"/>
              <a:gd name="connsiteX23" fmla="*/ 420782 w 1250178"/>
              <a:gd name="connsiteY23" fmla="*/ 3953378 h 6381016"/>
              <a:gd name="connsiteX24" fmla="*/ 723636 w 1250178"/>
              <a:gd name="connsiteY24" fmla="*/ 3581334 h 6381016"/>
              <a:gd name="connsiteX25" fmla="*/ 884759 w 1250178"/>
              <a:gd name="connsiteY25" fmla="*/ 3324780 h 6381016"/>
              <a:gd name="connsiteX26" fmla="*/ 928155 w 1250178"/>
              <a:gd name="connsiteY26" fmla="*/ 3191782 h 6381016"/>
              <a:gd name="connsiteX27" fmla="*/ 939489 w 1250178"/>
              <a:gd name="connsiteY27" fmla="*/ 3114684 h 6381016"/>
              <a:gd name="connsiteX28" fmla="*/ 943338 w 1250178"/>
              <a:gd name="connsiteY28" fmla="*/ 3026927 h 6381016"/>
              <a:gd name="connsiteX29" fmla="*/ 939488 w 1250178"/>
              <a:gd name="connsiteY29" fmla="*/ 2939147 h 6381016"/>
              <a:gd name="connsiteX30" fmla="*/ 928153 w 1250178"/>
              <a:gd name="connsiteY30" fmla="*/ 2862040 h 6381016"/>
              <a:gd name="connsiteX31" fmla="*/ 884760 w 1250178"/>
              <a:gd name="connsiteY31" fmla="*/ 2729052 h 6381016"/>
              <a:gd name="connsiteX32" fmla="*/ 723637 w 1250178"/>
              <a:gd name="connsiteY32" fmla="*/ 2472498 h 6381016"/>
              <a:gd name="connsiteX33" fmla="*/ 213576 w 1250178"/>
              <a:gd name="connsiteY33" fmla="*/ 1862696 h 6381016"/>
              <a:gd name="connsiteX34" fmla="*/ 126208 w 1250178"/>
              <a:gd name="connsiteY34" fmla="*/ 1387969 h 6381016"/>
              <a:gd name="connsiteX35" fmla="*/ 218167 w 1250178"/>
              <a:gd name="connsiteY35" fmla="*/ 892476 h 6381016"/>
              <a:gd name="connsiteX36" fmla="*/ 533073 w 1250178"/>
              <a:gd name="connsiteY36" fmla="*/ 270315 h 6381016"/>
              <a:gd name="connsiteX37" fmla="*/ 989387 w 1250178"/>
              <a:gd name="connsiteY3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1125854 w 1250178"/>
              <a:gd name="connsiteY6" fmla="*/ 2387586 h 6381016"/>
              <a:gd name="connsiteX7" fmla="*/ 1126845 w 1250178"/>
              <a:gd name="connsiteY7" fmla="*/ 2389748 h 6381016"/>
              <a:gd name="connsiteX8" fmla="*/ 1245390 w 1250178"/>
              <a:gd name="connsiteY8" fmla="*/ 2846821 h 6381016"/>
              <a:gd name="connsiteX9" fmla="*/ 1249400 w 1250178"/>
              <a:gd name="connsiteY9" fmla="*/ 3008458 h 6381016"/>
              <a:gd name="connsiteX10" fmla="*/ 1248039 w 1250178"/>
              <a:gd name="connsiteY10" fmla="*/ 3026906 h 6381016"/>
              <a:gd name="connsiteX11" fmla="*/ 1249402 w 1250178"/>
              <a:gd name="connsiteY11" fmla="*/ 3045373 h 6381016"/>
              <a:gd name="connsiteX12" fmla="*/ 1245392 w 1250178"/>
              <a:gd name="connsiteY12" fmla="*/ 3207011 h 6381016"/>
              <a:gd name="connsiteX13" fmla="*/ 1126846 w 1250178"/>
              <a:gd name="connsiteY13" fmla="*/ 3664083 h 6381016"/>
              <a:gd name="connsiteX14" fmla="*/ 797957 w 1250178"/>
              <a:gd name="connsiteY14" fmla="*/ 4070068 h 6381016"/>
              <a:gd name="connsiteX15" fmla="*/ 497902 w 1250178"/>
              <a:gd name="connsiteY15" fmla="*/ 4430466 h 6381016"/>
              <a:gd name="connsiteX16" fmla="*/ 345596 w 1250178"/>
              <a:gd name="connsiteY16" fmla="*/ 4907337 h 6381016"/>
              <a:gd name="connsiteX17" fmla="*/ 370391 w 1250178"/>
              <a:gd name="connsiteY17" fmla="*/ 5584809 h 6381016"/>
              <a:gd name="connsiteX18" fmla="*/ 546359 w 1250178"/>
              <a:gd name="connsiteY18" fmla="*/ 6372897 h 6381016"/>
              <a:gd name="connsiteX19" fmla="*/ 216006 w 1250178"/>
              <a:gd name="connsiteY19" fmla="*/ 5958597 h 6381016"/>
              <a:gd name="connsiteX20" fmla="*/ 12275 w 1250178"/>
              <a:gd name="connsiteY20" fmla="*/ 5381767 h 6381016"/>
              <a:gd name="connsiteX21" fmla="*/ 66197 w 1250178"/>
              <a:gd name="connsiteY21" fmla="*/ 4583020 h 6381016"/>
              <a:gd name="connsiteX22" fmla="*/ 420782 w 1250178"/>
              <a:gd name="connsiteY22" fmla="*/ 3953378 h 6381016"/>
              <a:gd name="connsiteX23" fmla="*/ 723636 w 1250178"/>
              <a:gd name="connsiteY23" fmla="*/ 3581334 h 6381016"/>
              <a:gd name="connsiteX24" fmla="*/ 884759 w 1250178"/>
              <a:gd name="connsiteY24" fmla="*/ 3324780 h 6381016"/>
              <a:gd name="connsiteX25" fmla="*/ 928155 w 1250178"/>
              <a:gd name="connsiteY25" fmla="*/ 3191782 h 6381016"/>
              <a:gd name="connsiteX26" fmla="*/ 939489 w 1250178"/>
              <a:gd name="connsiteY26" fmla="*/ 3114684 h 6381016"/>
              <a:gd name="connsiteX27" fmla="*/ 943338 w 1250178"/>
              <a:gd name="connsiteY27" fmla="*/ 3026927 h 6381016"/>
              <a:gd name="connsiteX28" fmla="*/ 939488 w 1250178"/>
              <a:gd name="connsiteY28" fmla="*/ 2939147 h 6381016"/>
              <a:gd name="connsiteX29" fmla="*/ 928153 w 1250178"/>
              <a:gd name="connsiteY29" fmla="*/ 2862040 h 6381016"/>
              <a:gd name="connsiteX30" fmla="*/ 884760 w 1250178"/>
              <a:gd name="connsiteY30" fmla="*/ 2729052 h 6381016"/>
              <a:gd name="connsiteX31" fmla="*/ 723637 w 1250178"/>
              <a:gd name="connsiteY31" fmla="*/ 2472498 h 6381016"/>
              <a:gd name="connsiteX32" fmla="*/ 213576 w 1250178"/>
              <a:gd name="connsiteY32" fmla="*/ 1862696 h 6381016"/>
              <a:gd name="connsiteX33" fmla="*/ 126208 w 1250178"/>
              <a:gd name="connsiteY33" fmla="*/ 1387969 h 6381016"/>
              <a:gd name="connsiteX34" fmla="*/ 218167 w 1250178"/>
              <a:gd name="connsiteY34" fmla="*/ 892476 h 6381016"/>
              <a:gd name="connsiteX35" fmla="*/ 533073 w 1250178"/>
              <a:gd name="connsiteY35" fmla="*/ 270315 h 6381016"/>
              <a:gd name="connsiteX36" fmla="*/ 989387 w 1250178"/>
              <a:gd name="connsiteY36" fmla="*/ 120 h 638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50178" h="6381016">
                <a:moveTo>
                  <a:pt x="989387" y="120"/>
                </a:moveTo>
                <a:cubicBezTo>
                  <a:pt x="1000335" y="823"/>
                  <a:pt x="1007454" y="4621"/>
                  <a:pt x="1009763" y="12010"/>
                </a:cubicBezTo>
                <a:cubicBezTo>
                  <a:pt x="1028238" y="71118"/>
                  <a:pt x="741884" y="411074"/>
                  <a:pt x="643922" y="624964"/>
                </a:cubicBezTo>
                <a:cubicBezTo>
                  <a:pt x="545960" y="838854"/>
                  <a:pt x="446329" y="1128950"/>
                  <a:pt x="421991" y="1295350"/>
                </a:cubicBezTo>
                <a:cubicBezTo>
                  <a:pt x="397654" y="1461750"/>
                  <a:pt x="411203" y="1487294"/>
                  <a:pt x="497901" y="1623365"/>
                </a:cubicBezTo>
                <a:cubicBezTo>
                  <a:pt x="584599" y="1759436"/>
                  <a:pt x="867597" y="2029855"/>
                  <a:pt x="942179" y="2111773"/>
                </a:cubicBezTo>
                <a:lnTo>
                  <a:pt x="1125854" y="2387586"/>
                </a:lnTo>
                <a:lnTo>
                  <a:pt x="1126845" y="2389748"/>
                </a:lnTo>
                <a:cubicBezTo>
                  <a:pt x="1182065" y="2525181"/>
                  <a:pt x="1231342" y="2693805"/>
                  <a:pt x="1245390" y="2846821"/>
                </a:cubicBezTo>
                <a:cubicBezTo>
                  <a:pt x="1250073" y="2897826"/>
                  <a:pt x="1251117" y="2952438"/>
                  <a:pt x="1249400" y="3008458"/>
                </a:cubicBezTo>
                <a:cubicBezTo>
                  <a:pt x="1248946" y="3014607"/>
                  <a:pt x="1248493" y="3020757"/>
                  <a:pt x="1248039" y="3026906"/>
                </a:cubicBezTo>
                <a:cubicBezTo>
                  <a:pt x="1248493" y="3033062"/>
                  <a:pt x="1248948" y="3039217"/>
                  <a:pt x="1249402" y="3045373"/>
                </a:cubicBezTo>
                <a:cubicBezTo>
                  <a:pt x="1251119" y="3101394"/>
                  <a:pt x="1250075" y="3156006"/>
                  <a:pt x="1245392" y="3207011"/>
                </a:cubicBezTo>
                <a:cubicBezTo>
                  <a:pt x="1231343" y="3360026"/>
                  <a:pt x="1182066" y="3528651"/>
                  <a:pt x="1126846" y="3664083"/>
                </a:cubicBezTo>
                <a:cubicBezTo>
                  <a:pt x="1009459" y="3894413"/>
                  <a:pt x="907587" y="3934740"/>
                  <a:pt x="797957" y="4070068"/>
                </a:cubicBezTo>
                <a:cubicBezTo>
                  <a:pt x="702485" y="4177371"/>
                  <a:pt x="573295" y="4290921"/>
                  <a:pt x="497902" y="4430466"/>
                </a:cubicBezTo>
                <a:cubicBezTo>
                  <a:pt x="422509" y="4570011"/>
                  <a:pt x="366848" y="4714946"/>
                  <a:pt x="345596" y="4907337"/>
                </a:cubicBezTo>
                <a:cubicBezTo>
                  <a:pt x="324344" y="5099728"/>
                  <a:pt x="336931" y="5340549"/>
                  <a:pt x="370391" y="5584809"/>
                </a:cubicBezTo>
                <a:cubicBezTo>
                  <a:pt x="403851" y="5829069"/>
                  <a:pt x="572090" y="6310599"/>
                  <a:pt x="546359" y="6372897"/>
                </a:cubicBezTo>
                <a:cubicBezTo>
                  <a:pt x="520628" y="6435195"/>
                  <a:pt x="305020" y="6123785"/>
                  <a:pt x="216006" y="5958597"/>
                </a:cubicBezTo>
                <a:cubicBezTo>
                  <a:pt x="126992" y="5793409"/>
                  <a:pt x="37243" y="5611030"/>
                  <a:pt x="12275" y="5381767"/>
                </a:cubicBezTo>
                <a:cubicBezTo>
                  <a:pt x="-12693" y="5152504"/>
                  <a:pt x="-1888" y="4821085"/>
                  <a:pt x="66197" y="4583020"/>
                </a:cubicBezTo>
                <a:cubicBezTo>
                  <a:pt x="134282" y="4344955"/>
                  <a:pt x="344483" y="4022340"/>
                  <a:pt x="420782" y="3953378"/>
                </a:cubicBezTo>
                <a:lnTo>
                  <a:pt x="723636" y="3581334"/>
                </a:lnTo>
                <a:cubicBezTo>
                  <a:pt x="801480" y="3487797"/>
                  <a:pt x="847998" y="3413890"/>
                  <a:pt x="884759" y="3324780"/>
                </a:cubicBezTo>
                <a:lnTo>
                  <a:pt x="928155" y="3191782"/>
                </a:lnTo>
                <a:lnTo>
                  <a:pt x="939489" y="3114684"/>
                </a:lnTo>
                <a:lnTo>
                  <a:pt x="943338" y="3026927"/>
                </a:lnTo>
                <a:lnTo>
                  <a:pt x="939488" y="2939147"/>
                </a:lnTo>
                <a:lnTo>
                  <a:pt x="928153" y="2862040"/>
                </a:lnTo>
                <a:lnTo>
                  <a:pt x="884760" y="2729052"/>
                </a:lnTo>
                <a:cubicBezTo>
                  <a:pt x="847999" y="2639941"/>
                  <a:pt x="835501" y="2616891"/>
                  <a:pt x="723637" y="2472498"/>
                </a:cubicBezTo>
                <a:cubicBezTo>
                  <a:pt x="611773" y="2328105"/>
                  <a:pt x="313148" y="2043451"/>
                  <a:pt x="213576" y="1862696"/>
                </a:cubicBezTo>
                <a:cubicBezTo>
                  <a:pt x="114004" y="1681941"/>
                  <a:pt x="125442" y="1549673"/>
                  <a:pt x="126208" y="1387969"/>
                </a:cubicBezTo>
                <a:cubicBezTo>
                  <a:pt x="126973" y="1226266"/>
                  <a:pt x="181179" y="1054572"/>
                  <a:pt x="218167" y="892476"/>
                </a:cubicBezTo>
                <a:cubicBezTo>
                  <a:pt x="255154" y="730381"/>
                  <a:pt x="401140" y="417060"/>
                  <a:pt x="533073" y="270315"/>
                </a:cubicBezTo>
                <a:cubicBezTo>
                  <a:pt x="648514" y="141912"/>
                  <a:pt x="912754" y="-4805"/>
                  <a:pt x="989387" y="120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911467" y="5513771"/>
            <a:ext cx="2803424" cy="326046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10" b="98394" l="5398" r="96144"/>
                    </a14:imgEffect>
                  </a14:imgLayer>
                </a14:imgProps>
              </a:ext>
            </a:extLst>
          </a:blip>
          <a:srcRect l="19683" r="8204" b="65482"/>
          <a:stretch/>
        </p:blipFill>
        <p:spPr>
          <a:xfrm>
            <a:off x="10014812" y="5445465"/>
            <a:ext cx="2305051" cy="1412535"/>
          </a:xfrm>
          <a:prstGeom prst="rect">
            <a:avLst/>
          </a:prstGeom>
        </p:spPr>
      </p:pic>
      <p:sp>
        <p:nvSpPr>
          <p:cNvPr id="21" name="Szabadkézi sokszög 20"/>
          <p:cNvSpPr/>
          <p:nvPr/>
        </p:nvSpPr>
        <p:spPr>
          <a:xfrm rot="5400000">
            <a:off x="6938957" y="4290673"/>
            <a:ext cx="1046713" cy="2712482"/>
          </a:xfrm>
          <a:custGeom>
            <a:avLst/>
            <a:gdLst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291501 w 1123986"/>
              <a:gd name="connsiteY41" fmla="*/ 3886004 h 6053832"/>
              <a:gd name="connsiteX42" fmla="*/ 597444 w 1123986"/>
              <a:gd name="connsiteY42" fmla="*/ 3581334 h 6053832"/>
              <a:gd name="connsiteX43" fmla="*/ 758567 w 1123986"/>
              <a:gd name="connsiteY43" fmla="*/ 3324780 h 6053832"/>
              <a:gd name="connsiteX44" fmla="*/ 801963 w 1123986"/>
              <a:gd name="connsiteY44" fmla="*/ 3191782 h 6053832"/>
              <a:gd name="connsiteX45" fmla="*/ 813297 w 1123986"/>
              <a:gd name="connsiteY45" fmla="*/ 3114684 h 6053832"/>
              <a:gd name="connsiteX46" fmla="*/ 817146 w 1123986"/>
              <a:gd name="connsiteY46" fmla="*/ 3026927 h 6053832"/>
              <a:gd name="connsiteX47" fmla="*/ 813296 w 1123986"/>
              <a:gd name="connsiteY47" fmla="*/ 2939147 h 6053832"/>
              <a:gd name="connsiteX48" fmla="*/ 801961 w 1123986"/>
              <a:gd name="connsiteY48" fmla="*/ 2862040 h 6053832"/>
              <a:gd name="connsiteX49" fmla="*/ 758568 w 1123986"/>
              <a:gd name="connsiteY49" fmla="*/ 2729052 h 6053832"/>
              <a:gd name="connsiteX50" fmla="*/ 597445 w 1123986"/>
              <a:gd name="connsiteY50" fmla="*/ 2472498 h 6053832"/>
              <a:gd name="connsiteX51" fmla="*/ 291502 w 1123986"/>
              <a:gd name="connsiteY51" fmla="*/ 2167827 h 6053832"/>
              <a:gd name="connsiteX52" fmla="*/ 298225 w 1123986"/>
              <a:gd name="connsiteY52" fmla="*/ 2139636 h 6053832"/>
              <a:gd name="connsiteX53" fmla="*/ 313917 w 1123986"/>
              <a:gd name="connsiteY53" fmla="*/ 2119131 h 6053832"/>
              <a:gd name="connsiteX54" fmla="*/ 294589 w 1123986"/>
              <a:gd name="connsiteY54" fmla="*/ 2100453 h 6053832"/>
              <a:gd name="connsiteX55" fmla="*/ 87384 w 1123986"/>
              <a:gd name="connsiteY55" fmla="*/ 1862696 h 6053832"/>
              <a:gd name="connsiteX56" fmla="*/ 16 w 1123986"/>
              <a:gd name="connsiteY56" fmla="*/ 1387969 h 6053832"/>
              <a:gd name="connsiteX57" fmla="*/ 91975 w 1123986"/>
              <a:gd name="connsiteY57" fmla="*/ 892476 h 6053832"/>
              <a:gd name="connsiteX58" fmla="*/ 406881 w 1123986"/>
              <a:gd name="connsiteY58" fmla="*/ 270315 h 6053832"/>
              <a:gd name="connsiteX59" fmla="*/ 863195 w 1123986"/>
              <a:gd name="connsiteY59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597444 w 1123986"/>
              <a:gd name="connsiteY41" fmla="*/ 3581334 h 6053832"/>
              <a:gd name="connsiteX42" fmla="*/ 758567 w 1123986"/>
              <a:gd name="connsiteY42" fmla="*/ 3324780 h 6053832"/>
              <a:gd name="connsiteX43" fmla="*/ 801963 w 1123986"/>
              <a:gd name="connsiteY43" fmla="*/ 3191782 h 6053832"/>
              <a:gd name="connsiteX44" fmla="*/ 813297 w 1123986"/>
              <a:gd name="connsiteY44" fmla="*/ 3114684 h 6053832"/>
              <a:gd name="connsiteX45" fmla="*/ 817146 w 1123986"/>
              <a:gd name="connsiteY45" fmla="*/ 3026927 h 6053832"/>
              <a:gd name="connsiteX46" fmla="*/ 813296 w 1123986"/>
              <a:gd name="connsiteY46" fmla="*/ 2939147 h 6053832"/>
              <a:gd name="connsiteX47" fmla="*/ 801961 w 1123986"/>
              <a:gd name="connsiteY47" fmla="*/ 2862040 h 6053832"/>
              <a:gd name="connsiteX48" fmla="*/ 758568 w 1123986"/>
              <a:gd name="connsiteY48" fmla="*/ 2729052 h 6053832"/>
              <a:gd name="connsiteX49" fmla="*/ 597445 w 1123986"/>
              <a:gd name="connsiteY49" fmla="*/ 2472498 h 6053832"/>
              <a:gd name="connsiteX50" fmla="*/ 291502 w 1123986"/>
              <a:gd name="connsiteY50" fmla="*/ 2167827 h 6053832"/>
              <a:gd name="connsiteX51" fmla="*/ 298225 w 1123986"/>
              <a:gd name="connsiteY51" fmla="*/ 2139636 h 6053832"/>
              <a:gd name="connsiteX52" fmla="*/ 313917 w 1123986"/>
              <a:gd name="connsiteY52" fmla="*/ 2119131 h 6053832"/>
              <a:gd name="connsiteX53" fmla="*/ 294589 w 1123986"/>
              <a:gd name="connsiteY53" fmla="*/ 2100453 h 6053832"/>
              <a:gd name="connsiteX54" fmla="*/ 87384 w 1123986"/>
              <a:gd name="connsiteY54" fmla="*/ 1862696 h 6053832"/>
              <a:gd name="connsiteX55" fmla="*/ 16 w 1123986"/>
              <a:gd name="connsiteY55" fmla="*/ 1387969 h 6053832"/>
              <a:gd name="connsiteX56" fmla="*/ 91975 w 1123986"/>
              <a:gd name="connsiteY56" fmla="*/ 892476 h 6053832"/>
              <a:gd name="connsiteX57" fmla="*/ 406881 w 1123986"/>
              <a:gd name="connsiteY57" fmla="*/ 270315 h 6053832"/>
              <a:gd name="connsiteX58" fmla="*/ 863195 w 1123986"/>
              <a:gd name="connsiteY58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298224 w 1123986"/>
              <a:gd name="connsiteY39" fmla="*/ 3914195 h 6053832"/>
              <a:gd name="connsiteX40" fmla="*/ 597444 w 1123986"/>
              <a:gd name="connsiteY40" fmla="*/ 3581334 h 6053832"/>
              <a:gd name="connsiteX41" fmla="*/ 758567 w 1123986"/>
              <a:gd name="connsiteY41" fmla="*/ 3324780 h 6053832"/>
              <a:gd name="connsiteX42" fmla="*/ 801963 w 1123986"/>
              <a:gd name="connsiteY42" fmla="*/ 3191782 h 6053832"/>
              <a:gd name="connsiteX43" fmla="*/ 813297 w 1123986"/>
              <a:gd name="connsiteY43" fmla="*/ 3114684 h 6053832"/>
              <a:gd name="connsiteX44" fmla="*/ 817146 w 1123986"/>
              <a:gd name="connsiteY44" fmla="*/ 3026927 h 6053832"/>
              <a:gd name="connsiteX45" fmla="*/ 813296 w 1123986"/>
              <a:gd name="connsiteY45" fmla="*/ 2939147 h 6053832"/>
              <a:gd name="connsiteX46" fmla="*/ 801961 w 1123986"/>
              <a:gd name="connsiteY46" fmla="*/ 2862040 h 6053832"/>
              <a:gd name="connsiteX47" fmla="*/ 758568 w 1123986"/>
              <a:gd name="connsiteY47" fmla="*/ 2729052 h 6053832"/>
              <a:gd name="connsiteX48" fmla="*/ 597445 w 1123986"/>
              <a:gd name="connsiteY48" fmla="*/ 2472498 h 6053832"/>
              <a:gd name="connsiteX49" fmla="*/ 291502 w 1123986"/>
              <a:gd name="connsiteY49" fmla="*/ 2167827 h 6053832"/>
              <a:gd name="connsiteX50" fmla="*/ 298225 w 1123986"/>
              <a:gd name="connsiteY50" fmla="*/ 2139636 h 6053832"/>
              <a:gd name="connsiteX51" fmla="*/ 313917 w 1123986"/>
              <a:gd name="connsiteY51" fmla="*/ 2119131 h 6053832"/>
              <a:gd name="connsiteX52" fmla="*/ 294589 w 1123986"/>
              <a:gd name="connsiteY52" fmla="*/ 2100453 h 6053832"/>
              <a:gd name="connsiteX53" fmla="*/ 87384 w 1123986"/>
              <a:gd name="connsiteY53" fmla="*/ 1862696 h 6053832"/>
              <a:gd name="connsiteX54" fmla="*/ 16 w 1123986"/>
              <a:gd name="connsiteY54" fmla="*/ 1387969 h 6053832"/>
              <a:gd name="connsiteX55" fmla="*/ 91975 w 1123986"/>
              <a:gd name="connsiteY55" fmla="*/ 892476 h 6053832"/>
              <a:gd name="connsiteX56" fmla="*/ 406881 w 1123986"/>
              <a:gd name="connsiteY56" fmla="*/ 270315 h 6053832"/>
              <a:gd name="connsiteX57" fmla="*/ 863195 w 1123986"/>
              <a:gd name="connsiteY57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294589 w 1123986"/>
              <a:gd name="connsiteY51" fmla="*/ 2100453 h 6053832"/>
              <a:gd name="connsiteX52" fmla="*/ 87384 w 1123986"/>
              <a:gd name="connsiteY52" fmla="*/ 1862696 h 6053832"/>
              <a:gd name="connsiteX53" fmla="*/ 16 w 1123986"/>
              <a:gd name="connsiteY53" fmla="*/ 1387969 h 6053832"/>
              <a:gd name="connsiteX54" fmla="*/ 91975 w 1123986"/>
              <a:gd name="connsiteY54" fmla="*/ 892476 h 6053832"/>
              <a:gd name="connsiteX55" fmla="*/ 406881 w 1123986"/>
              <a:gd name="connsiteY55" fmla="*/ 270315 h 6053832"/>
              <a:gd name="connsiteX56" fmla="*/ 863195 w 1123986"/>
              <a:gd name="connsiteY56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87384 w 1123986"/>
              <a:gd name="connsiteY51" fmla="*/ 1862696 h 6053832"/>
              <a:gd name="connsiteX52" fmla="*/ 16 w 1123986"/>
              <a:gd name="connsiteY52" fmla="*/ 1387969 h 6053832"/>
              <a:gd name="connsiteX53" fmla="*/ 91975 w 1123986"/>
              <a:gd name="connsiteY53" fmla="*/ 892476 h 6053832"/>
              <a:gd name="connsiteX54" fmla="*/ 406881 w 1123986"/>
              <a:gd name="connsiteY54" fmla="*/ 270315 h 6053832"/>
              <a:gd name="connsiteX55" fmla="*/ 863195 w 1123986"/>
              <a:gd name="connsiteY55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313916 w 1123985"/>
              <a:gd name="connsiteY38" fmla="*/ 3934701 h 6053832"/>
              <a:gd name="connsiteX39" fmla="*/ 597443 w 1123985"/>
              <a:gd name="connsiteY39" fmla="*/ 3581334 h 6053832"/>
              <a:gd name="connsiteX40" fmla="*/ 758566 w 1123985"/>
              <a:gd name="connsiteY40" fmla="*/ 3324780 h 6053832"/>
              <a:gd name="connsiteX41" fmla="*/ 801962 w 1123985"/>
              <a:gd name="connsiteY41" fmla="*/ 3191782 h 6053832"/>
              <a:gd name="connsiteX42" fmla="*/ 813296 w 1123985"/>
              <a:gd name="connsiteY42" fmla="*/ 3114684 h 6053832"/>
              <a:gd name="connsiteX43" fmla="*/ 817145 w 1123985"/>
              <a:gd name="connsiteY43" fmla="*/ 3026927 h 6053832"/>
              <a:gd name="connsiteX44" fmla="*/ 813295 w 1123985"/>
              <a:gd name="connsiteY44" fmla="*/ 2939147 h 6053832"/>
              <a:gd name="connsiteX45" fmla="*/ 801960 w 1123985"/>
              <a:gd name="connsiteY45" fmla="*/ 2862040 h 6053832"/>
              <a:gd name="connsiteX46" fmla="*/ 758567 w 1123985"/>
              <a:gd name="connsiteY46" fmla="*/ 2729052 h 6053832"/>
              <a:gd name="connsiteX47" fmla="*/ 597444 w 1123985"/>
              <a:gd name="connsiteY47" fmla="*/ 2472498 h 6053832"/>
              <a:gd name="connsiteX48" fmla="*/ 291501 w 1123985"/>
              <a:gd name="connsiteY48" fmla="*/ 2167827 h 6053832"/>
              <a:gd name="connsiteX49" fmla="*/ 87383 w 1123985"/>
              <a:gd name="connsiteY49" fmla="*/ 1862696 h 6053832"/>
              <a:gd name="connsiteX50" fmla="*/ 15 w 1123985"/>
              <a:gd name="connsiteY50" fmla="*/ 1387969 h 6053832"/>
              <a:gd name="connsiteX51" fmla="*/ 91974 w 1123985"/>
              <a:gd name="connsiteY51" fmla="*/ 892476 h 6053832"/>
              <a:gd name="connsiteX52" fmla="*/ 406880 w 1123985"/>
              <a:gd name="connsiteY52" fmla="*/ 270315 h 6053832"/>
              <a:gd name="connsiteX53" fmla="*/ 863194 w 1123985"/>
              <a:gd name="connsiteY53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597443 w 1123985"/>
              <a:gd name="connsiteY38" fmla="*/ 3581334 h 6053832"/>
              <a:gd name="connsiteX39" fmla="*/ 758566 w 1123985"/>
              <a:gd name="connsiteY39" fmla="*/ 3324780 h 6053832"/>
              <a:gd name="connsiteX40" fmla="*/ 801962 w 1123985"/>
              <a:gd name="connsiteY40" fmla="*/ 3191782 h 6053832"/>
              <a:gd name="connsiteX41" fmla="*/ 813296 w 1123985"/>
              <a:gd name="connsiteY41" fmla="*/ 3114684 h 6053832"/>
              <a:gd name="connsiteX42" fmla="*/ 817145 w 1123985"/>
              <a:gd name="connsiteY42" fmla="*/ 3026927 h 6053832"/>
              <a:gd name="connsiteX43" fmla="*/ 813295 w 1123985"/>
              <a:gd name="connsiteY43" fmla="*/ 2939147 h 6053832"/>
              <a:gd name="connsiteX44" fmla="*/ 801960 w 1123985"/>
              <a:gd name="connsiteY44" fmla="*/ 2862040 h 6053832"/>
              <a:gd name="connsiteX45" fmla="*/ 758567 w 1123985"/>
              <a:gd name="connsiteY45" fmla="*/ 2729052 h 6053832"/>
              <a:gd name="connsiteX46" fmla="*/ 597444 w 1123985"/>
              <a:gd name="connsiteY46" fmla="*/ 2472498 h 6053832"/>
              <a:gd name="connsiteX47" fmla="*/ 291501 w 1123985"/>
              <a:gd name="connsiteY47" fmla="*/ 2167827 h 6053832"/>
              <a:gd name="connsiteX48" fmla="*/ 87383 w 1123985"/>
              <a:gd name="connsiteY48" fmla="*/ 1862696 h 6053832"/>
              <a:gd name="connsiteX49" fmla="*/ 15 w 1123985"/>
              <a:gd name="connsiteY49" fmla="*/ 1387969 h 6053832"/>
              <a:gd name="connsiteX50" fmla="*/ 91974 w 1123985"/>
              <a:gd name="connsiteY50" fmla="*/ 892476 h 6053832"/>
              <a:gd name="connsiteX51" fmla="*/ 406880 w 1123985"/>
              <a:gd name="connsiteY51" fmla="*/ 270315 h 6053832"/>
              <a:gd name="connsiteX52" fmla="*/ 863194 w 1123985"/>
              <a:gd name="connsiteY52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672516 w 1124738"/>
              <a:gd name="connsiteY5" fmla="*/ 1983763 h 6053832"/>
              <a:gd name="connsiteX6" fmla="*/ 816739 w 1124738"/>
              <a:gd name="connsiteY6" fmla="*/ 2111773 h 6053832"/>
              <a:gd name="connsiteX7" fmla="*/ 819952 w 1124738"/>
              <a:gd name="connsiteY7" fmla="*/ 2114875 h 6053832"/>
              <a:gd name="connsiteX8" fmla="*/ 873680 w 1124738"/>
              <a:gd name="connsiteY8" fmla="*/ 2156169 h 6053832"/>
              <a:gd name="connsiteX9" fmla="*/ 916152 w 1124738"/>
              <a:gd name="connsiteY9" fmla="*/ 2224015 h 6053832"/>
              <a:gd name="connsiteX10" fmla="*/ 945287 w 1124738"/>
              <a:gd name="connsiteY10" fmla="*/ 2267187 h 6053832"/>
              <a:gd name="connsiteX11" fmla="*/ 951029 w 1124738"/>
              <a:gd name="connsiteY11" fmla="*/ 2279729 h 6053832"/>
              <a:gd name="connsiteX12" fmla="*/ 1000414 w 1124738"/>
              <a:gd name="connsiteY12" fmla="*/ 2387586 h 6053832"/>
              <a:gd name="connsiteX13" fmla="*/ 1001405 w 1124738"/>
              <a:gd name="connsiteY13" fmla="*/ 2389748 h 6053832"/>
              <a:gd name="connsiteX14" fmla="*/ 1119950 w 1124738"/>
              <a:gd name="connsiteY14" fmla="*/ 2846821 h 6053832"/>
              <a:gd name="connsiteX15" fmla="*/ 1123960 w 1124738"/>
              <a:gd name="connsiteY15" fmla="*/ 3008458 h 6053832"/>
              <a:gd name="connsiteX16" fmla="*/ 1122599 w 1124738"/>
              <a:gd name="connsiteY16" fmla="*/ 3026906 h 6053832"/>
              <a:gd name="connsiteX17" fmla="*/ 1123962 w 1124738"/>
              <a:gd name="connsiteY17" fmla="*/ 3045373 h 6053832"/>
              <a:gd name="connsiteX18" fmla="*/ 1119952 w 1124738"/>
              <a:gd name="connsiteY18" fmla="*/ 3207011 h 6053832"/>
              <a:gd name="connsiteX19" fmla="*/ 1001406 w 1124738"/>
              <a:gd name="connsiteY19" fmla="*/ 3664083 h 6053832"/>
              <a:gd name="connsiteX20" fmla="*/ 1000409 w 1124738"/>
              <a:gd name="connsiteY20" fmla="*/ 3666261 h 6053832"/>
              <a:gd name="connsiteX21" fmla="*/ 980538 w 1124738"/>
              <a:gd name="connsiteY21" fmla="*/ 3726963 h 6053832"/>
              <a:gd name="connsiteX22" fmla="*/ 951036 w 1124738"/>
              <a:gd name="connsiteY22" fmla="*/ 3774091 h 6053832"/>
              <a:gd name="connsiteX23" fmla="*/ 945288 w 1124738"/>
              <a:gd name="connsiteY23" fmla="*/ 3786644 h 6053832"/>
              <a:gd name="connsiteX24" fmla="*/ 916126 w 1124738"/>
              <a:gd name="connsiteY24" fmla="*/ 3829857 h 6053832"/>
              <a:gd name="connsiteX25" fmla="*/ 873679 w 1124738"/>
              <a:gd name="connsiteY25" fmla="*/ 3897663 h 6053832"/>
              <a:gd name="connsiteX26" fmla="*/ 819962 w 1124738"/>
              <a:gd name="connsiteY26" fmla="*/ 3938949 h 6053832"/>
              <a:gd name="connsiteX27" fmla="*/ 816740 w 1124738"/>
              <a:gd name="connsiteY27" fmla="*/ 3942059 h 6053832"/>
              <a:gd name="connsiteX28" fmla="*/ 672517 w 1124738"/>
              <a:gd name="connsiteY28" fmla="*/ 4070068 h 6053832"/>
              <a:gd name="connsiteX29" fmla="*/ 372462 w 1124738"/>
              <a:gd name="connsiteY29" fmla="*/ 4430466 h 6053832"/>
              <a:gd name="connsiteX30" fmla="*/ 359058 w 1124738"/>
              <a:gd name="connsiteY30" fmla="*/ 4769114 h 6053832"/>
              <a:gd name="connsiteX31" fmla="*/ 518483 w 1124738"/>
              <a:gd name="connsiteY31" fmla="*/ 5428867 h 6053832"/>
              <a:gd name="connsiteX32" fmla="*/ 884324 w 1124738"/>
              <a:gd name="connsiteY32" fmla="*/ 6041822 h 6053832"/>
              <a:gd name="connsiteX33" fmla="*/ 407634 w 1124738"/>
              <a:gd name="connsiteY33" fmla="*/ 5783517 h 6053832"/>
              <a:gd name="connsiteX34" fmla="*/ 92728 w 1124738"/>
              <a:gd name="connsiteY34" fmla="*/ 5161355 h 6053832"/>
              <a:gd name="connsiteX35" fmla="*/ 769 w 1124738"/>
              <a:gd name="connsiteY35" fmla="*/ 4665862 h 6053832"/>
              <a:gd name="connsiteX36" fmla="*/ 88137 w 1124738"/>
              <a:gd name="connsiteY36" fmla="*/ 4191135 h 6053832"/>
              <a:gd name="connsiteX37" fmla="*/ 295342 w 1124738"/>
              <a:gd name="connsiteY37" fmla="*/ 3953378 h 6053832"/>
              <a:gd name="connsiteX38" fmla="*/ 598196 w 1124738"/>
              <a:gd name="connsiteY38" fmla="*/ 3581334 h 6053832"/>
              <a:gd name="connsiteX39" fmla="*/ 759319 w 1124738"/>
              <a:gd name="connsiteY39" fmla="*/ 3324780 h 6053832"/>
              <a:gd name="connsiteX40" fmla="*/ 802715 w 1124738"/>
              <a:gd name="connsiteY40" fmla="*/ 3191782 h 6053832"/>
              <a:gd name="connsiteX41" fmla="*/ 814049 w 1124738"/>
              <a:gd name="connsiteY41" fmla="*/ 3114684 h 6053832"/>
              <a:gd name="connsiteX42" fmla="*/ 817898 w 1124738"/>
              <a:gd name="connsiteY42" fmla="*/ 3026927 h 6053832"/>
              <a:gd name="connsiteX43" fmla="*/ 814048 w 1124738"/>
              <a:gd name="connsiteY43" fmla="*/ 2939147 h 6053832"/>
              <a:gd name="connsiteX44" fmla="*/ 802713 w 1124738"/>
              <a:gd name="connsiteY44" fmla="*/ 2862040 h 6053832"/>
              <a:gd name="connsiteX45" fmla="*/ 759320 w 1124738"/>
              <a:gd name="connsiteY45" fmla="*/ 2729052 h 6053832"/>
              <a:gd name="connsiteX46" fmla="*/ 598197 w 1124738"/>
              <a:gd name="connsiteY46" fmla="*/ 2472498 h 6053832"/>
              <a:gd name="connsiteX47" fmla="*/ 88136 w 1124738"/>
              <a:gd name="connsiteY47" fmla="*/ 1862696 h 6053832"/>
              <a:gd name="connsiteX48" fmla="*/ 768 w 1124738"/>
              <a:gd name="connsiteY48" fmla="*/ 1387969 h 6053832"/>
              <a:gd name="connsiteX49" fmla="*/ 92727 w 1124738"/>
              <a:gd name="connsiteY49" fmla="*/ 892476 h 6053832"/>
              <a:gd name="connsiteX50" fmla="*/ 407633 w 1124738"/>
              <a:gd name="connsiteY50" fmla="*/ 270315 h 6053832"/>
              <a:gd name="connsiteX51" fmla="*/ 863947 w 1124738"/>
              <a:gd name="connsiteY51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816739 w 1124738"/>
              <a:gd name="connsiteY5" fmla="*/ 2111773 h 6053832"/>
              <a:gd name="connsiteX6" fmla="*/ 819952 w 1124738"/>
              <a:gd name="connsiteY6" fmla="*/ 2114875 h 6053832"/>
              <a:gd name="connsiteX7" fmla="*/ 873680 w 1124738"/>
              <a:gd name="connsiteY7" fmla="*/ 2156169 h 6053832"/>
              <a:gd name="connsiteX8" fmla="*/ 916152 w 1124738"/>
              <a:gd name="connsiteY8" fmla="*/ 2224015 h 6053832"/>
              <a:gd name="connsiteX9" fmla="*/ 945287 w 1124738"/>
              <a:gd name="connsiteY9" fmla="*/ 2267187 h 6053832"/>
              <a:gd name="connsiteX10" fmla="*/ 951029 w 1124738"/>
              <a:gd name="connsiteY10" fmla="*/ 2279729 h 6053832"/>
              <a:gd name="connsiteX11" fmla="*/ 1000414 w 1124738"/>
              <a:gd name="connsiteY11" fmla="*/ 2387586 h 6053832"/>
              <a:gd name="connsiteX12" fmla="*/ 1001405 w 1124738"/>
              <a:gd name="connsiteY12" fmla="*/ 2389748 h 6053832"/>
              <a:gd name="connsiteX13" fmla="*/ 1119950 w 1124738"/>
              <a:gd name="connsiteY13" fmla="*/ 2846821 h 6053832"/>
              <a:gd name="connsiteX14" fmla="*/ 1123960 w 1124738"/>
              <a:gd name="connsiteY14" fmla="*/ 3008458 h 6053832"/>
              <a:gd name="connsiteX15" fmla="*/ 1122599 w 1124738"/>
              <a:gd name="connsiteY15" fmla="*/ 3026906 h 6053832"/>
              <a:gd name="connsiteX16" fmla="*/ 1123962 w 1124738"/>
              <a:gd name="connsiteY16" fmla="*/ 3045373 h 6053832"/>
              <a:gd name="connsiteX17" fmla="*/ 1119952 w 1124738"/>
              <a:gd name="connsiteY17" fmla="*/ 3207011 h 6053832"/>
              <a:gd name="connsiteX18" fmla="*/ 1001406 w 1124738"/>
              <a:gd name="connsiteY18" fmla="*/ 3664083 h 6053832"/>
              <a:gd name="connsiteX19" fmla="*/ 1000409 w 1124738"/>
              <a:gd name="connsiteY19" fmla="*/ 3666261 h 6053832"/>
              <a:gd name="connsiteX20" fmla="*/ 980538 w 1124738"/>
              <a:gd name="connsiteY20" fmla="*/ 3726963 h 6053832"/>
              <a:gd name="connsiteX21" fmla="*/ 951036 w 1124738"/>
              <a:gd name="connsiteY21" fmla="*/ 3774091 h 6053832"/>
              <a:gd name="connsiteX22" fmla="*/ 945288 w 1124738"/>
              <a:gd name="connsiteY22" fmla="*/ 3786644 h 6053832"/>
              <a:gd name="connsiteX23" fmla="*/ 916126 w 1124738"/>
              <a:gd name="connsiteY23" fmla="*/ 3829857 h 6053832"/>
              <a:gd name="connsiteX24" fmla="*/ 873679 w 1124738"/>
              <a:gd name="connsiteY24" fmla="*/ 3897663 h 6053832"/>
              <a:gd name="connsiteX25" fmla="*/ 819962 w 1124738"/>
              <a:gd name="connsiteY25" fmla="*/ 3938949 h 6053832"/>
              <a:gd name="connsiteX26" fmla="*/ 816740 w 1124738"/>
              <a:gd name="connsiteY26" fmla="*/ 3942059 h 6053832"/>
              <a:gd name="connsiteX27" fmla="*/ 672517 w 1124738"/>
              <a:gd name="connsiteY27" fmla="*/ 4070068 h 6053832"/>
              <a:gd name="connsiteX28" fmla="*/ 372462 w 1124738"/>
              <a:gd name="connsiteY28" fmla="*/ 4430466 h 6053832"/>
              <a:gd name="connsiteX29" fmla="*/ 359058 w 1124738"/>
              <a:gd name="connsiteY29" fmla="*/ 4769114 h 6053832"/>
              <a:gd name="connsiteX30" fmla="*/ 518483 w 1124738"/>
              <a:gd name="connsiteY30" fmla="*/ 5428867 h 6053832"/>
              <a:gd name="connsiteX31" fmla="*/ 884324 w 1124738"/>
              <a:gd name="connsiteY31" fmla="*/ 6041822 h 6053832"/>
              <a:gd name="connsiteX32" fmla="*/ 407634 w 1124738"/>
              <a:gd name="connsiteY32" fmla="*/ 5783517 h 6053832"/>
              <a:gd name="connsiteX33" fmla="*/ 92728 w 1124738"/>
              <a:gd name="connsiteY33" fmla="*/ 5161355 h 6053832"/>
              <a:gd name="connsiteX34" fmla="*/ 769 w 1124738"/>
              <a:gd name="connsiteY34" fmla="*/ 4665862 h 6053832"/>
              <a:gd name="connsiteX35" fmla="*/ 88137 w 1124738"/>
              <a:gd name="connsiteY35" fmla="*/ 4191135 h 6053832"/>
              <a:gd name="connsiteX36" fmla="*/ 295342 w 1124738"/>
              <a:gd name="connsiteY36" fmla="*/ 3953378 h 6053832"/>
              <a:gd name="connsiteX37" fmla="*/ 598196 w 1124738"/>
              <a:gd name="connsiteY37" fmla="*/ 3581334 h 6053832"/>
              <a:gd name="connsiteX38" fmla="*/ 759319 w 1124738"/>
              <a:gd name="connsiteY38" fmla="*/ 3324780 h 6053832"/>
              <a:gd name="connsiteX39" fmla="*/ 802715 w 1124738"/>
              <a:gd name="connsiteY39" fmla="*/ 3191782 h 6053832"/>
              <a:gd name="connsiteX40" fmla="*/ 814049 w 1124738"/>
              <a:gd name="connsiteY40" fmla="*/ 3114684 h 6053832"/>
              <a:gd name="connsiteX41" fmla="*/ 817898 w 1124738"/>
              <a:gd name="connsiteY41" fmla="*/ 3026927 h 6053832"/>
              <a:gd name="connsiteX42" fmla="*/ 814048 w 1124738"/>
              <a:gd name="connsiteY42" fmla="*/ 2939147 h 6053832"/>
              <a:gd name="connsiteX43" fmla="*/ 802713 w 1124738"/>
              <a:gd name="connsiteY43" fmla="*/ 2862040 h 6053832"/>
              <a:gd name="connsiteX44" fmla="*/ 759320 w 1124738"/>
              <a:gd name="connsiteY44" fmla="*/ 2729052 h 6053832"/>
              <a:gd name="connsiteX45" fmla="*/ 598197 w 1124738"/>
              <a:gd name="connsiteY45" fmla="*/ 2472498 h 6053832"/>
              <a:gd name="connsiteX46" fmla="*/ 88136 w 1124738"/>
              <a:gd name="connsiteY46" fmla="*/ 1862696 h 6053832"/>
              <a:gd name="connsiteX47" fmla="*/ 768 w 1124738"/>
              <a:gd name="connsiteY47" fmla="*/ 1387969 h 6053832"/>
              <a:gd name="connsiteX48" fmla="*/ 92727 w 1124738"/>
              <a:gd name="connsiteY48" fmla="*/ 892476 h 6053832"/>
              <a:gd name="connsiteX49" fmla="*/ 407633 w 1124738"/>
              <a:gd name="connsiteY49" fmla="*/ 270315 h 6053832"/>
              <a:gd name="connsiteX50" fmla="*/ 863947 w 1124738"/>
              <a:gd name="connsiteY50" fmla="*/ 120 h 6053832"/>
              <a:gd name="connsiteX0" fmla="*/ 863947 w 1124738"/>
              <a:gd name="connsiteY0" fmla="*/ 120 h 6065217"/>
              <a:gd name="connsiteX1" fmla="*/ 884323 w 1124738"/>
              <a:gd name="connsiteY1" fmla="*/ 12010 h 6065217"/>
              <a:gd name="connsiteX2" fmla="*/ 518482 w 1124738"/>
              <a:gd name="connsiteY2" fmla="*/ 624964 h 6065217"/>
              <a:gd name="connsiteX3" fmla="*/ 359057 w 1124738"/>
              <a:gd name="connsiteY3" fmla="*/ 1284717 h 6065217"/>
              <a:gd name="connsiteX4" fmla="*/ 372461 w 1124738"/>
              <a:gd name="connsiteY4" fmla="*/ 1623365 h 6065217"/>
              <a:gd name="connsiteX5" fmla="*/ 816739 w 1124738"/>
              <a:gd name="connsiteY5" fmla="*/ 2111773 h 6065217"/>
              <a:gd name="connsiteX6" fmla="*/ 819952 w 1124738"/>
              <a:gd name="connsiteY6" fmla="*/ 2114875 h 6065217"/>
              <a:gd name="connsiteX7" fmla="*/ 873680 w 1124738"/>
              <a:gd name="connsiteY7" fmla="*/ 2156169 h 6065217"/>
              <a:gd name="connsiteX8" fmla="*/ 916152 w 1124738"/>
              <a:gd name="connsiteY8" fmla="*/ 2224015 h 6065217"/>
              <a:gd name="connsiteX9" fmla="*/ 945287 w 1124738"/>
              <a:gd name="connsiteY9" fmla="*/ 2267187 h 6065217"/>
              <a:gd name="connsiteX10" fmla="*/ 951029 w 1124738"/>
              <a:gd name="connsiteY10" fmla="*/ 2279729 h 6065217"/>
              <a:gd name="connsiteX11" fmla="*/ 1000414 w 1124738"/>
              <a:gd name="connsiteY11" fmla="*/ 2387586 h 6065217"/>
              <a:gd name="connsiteX12" fmla="*/ 1001405 w 1124738"/>
              <a:gd name="connsiteY12" fmla="*/ 2389748 h 6065217"/>
              <a:gd name="connsiteX13" fmla="*/ 1119950 w 1124738"/>
              <a:gd name="connsiteY13" fmla="*/ 2846821 h 6065217"/>
              <a:gd name="connsiteX14" fmla="*/ 1123960 w 1124738"/>
              <a:gd name="connsiteY14" fmla="*/ 3008458 h 6065217"/>
              <a:gd name="connsiteX15" fmla="*/ 1122599 w 1124738"/>
              <a:gd name="connsiteY15" fmla="*/ 3026906 h 6065217"/>
              <a:gd name="connsiteX16" fmla="*/ 1123962 w 1124738"/>
              <a:gd name="connsiteY16" fmla="*/ 3045373 h 6065217"/>
              <a:gd name="connsiteX17" fmla="*/ 1119952 w 1124738"/>
              <a:gd name="connsiteY17" fmla="*/ 3207011 h 6065217"/>
              <a:gd name="connsiteX18" fmla="*/ 1001406 w 1124738"/>
              <a:gd name="connsiteY18" fmla="*/ 3664083 h 6065217"/>
              <a:gd name="connsiteX19" fmla="*/ 1000409 w 1124738"/>
              <a:gd name="connsiteY19" fmla="*/ 3666261 h 6065217"/>
              <a:gd name="connsiteX20" fmla="*/ 980538 w 1124738"/>
              <a:gd name="connsiteY20" fmla="*/ 3726963 h 6065217"/>
              <a:gd name="connsiteX21" fmla="*/ 951036 w 1124738"/>
              <a:gd name="connsiteY21" fmla="*/ 3774091 h 6065217"/>
              <a:gd name="connsiteX22" fmla="*/ 945288 w 1124738"/>
              <a:gd name="connsiteY22" fmla="*/ 3786644 h 6065217"/>
              <a:gd name="connsiteX23" fmla="*/ 916126 w 1124738"/>
              <a:gd name="connsiteY23" fmla="*/ 3829857 h 6065217"/>
              <a:gd name="connsiteX24" fmla="*/ 873679 w 1124738"/>
              <a:gd name="connsiteY24" fmla="*/ 3897663 h 6065217"/>
              <a:gd name="connsiteX25" fmla="*/ 819962 w 1124738"/>
              <a:gd name="connsiteY25" fmla="*/ 3938949 h 6065217"/>
              <a:gd name="connsiteX26" fmla="*/ 816740 w 1124738"/>
              <a:gd name="connsiteY26" fmla="*/ 3942059 h 6065217"/>
              <a:gd name="connsiteX27" fmla="*/ 672517 w 1124738"/>
              <a:gd name="connsiteY27" fmla="*/ 4070068 h 6065217"/>
              <a:gd name="connsiteX28" fmla="*/ 372462 w 1124738"/>
              <a:gd name="connsiteY28" fmla="*/ 4430466 h 6065217"/>
              <a:gd name="connsiteX29" fmla="*/ 359058 w 1124738"/>
              <a:gd name="connsiteY29" fmla="*/ 4769114 h 6065217"/>
              <a:gd name="connsiteX30" fmla="*/ 518483 w 1124738"/>
              <a:gd name="connsiteY30" fmla="*/ 5428867 h 6065217"/>
              <a:gd name="connsiteX31" fmla="*/ 884324 w 1124738"/>
              <a:gd name="connsiteY31" fmla="*/ 6041822 h 6065217"/>
              <a:gd name="connsiteX32" fmla="*/ 263463 w 1124738"/>
              <a:gd name="connsiteY32" fmla="*/ 5862344 h 6065217"/>
              <a:gd name="connsiteX33" fmla="*/ 92728 w 1124738"/>
              <a:gd name="connsiteY33" fmla="*/ 5161355 h 6065217"/>
              <a:gd name="connsiteX34" fmla="*/ 769 w 1124738"/>
              <a:gd name="connsiteY34" fmla="*/ 4665862 h 6065217"/>
              <a:gd name="connsiteX35" fmla="*/ 88137 w 1124738"/>
              <a:gd name="connsiteY35" fmla="*/ 4191135 h 6065217"/>
              <a:gd name="connsiteX36" fmla="*/ 295342 w 1124738"/>
              <a:gd name="connsiteY36" fmla="*/ 3953378 h 6065217"/>
              <a:gd name="connsiteX37" fmla="*/ 598196 w 1124738"/>
              <a:gd name="connsiteY37" fmla="*/ 3581334 h 6065217"/>
              <a:gd name="connsiteX38" fmla="*/ 759319 w 1124738"/>
              <a:gd name="connsiteY38" fmla="*/ 3324780 h 6065217"/>
              <a:gd name="connsiteX39" fmla="*/ 802715 w 1124738"/>
              <a:gd name="connsiteY39" fmla="*/ 3191782 h 6065217"/>
              <a:gd name="connsiteX40" fmla="*/ 814049 w 1124738"/>
              <a:gd name="connsiteY40" fmla="*/ 3114684 h 6065217"/>
              <a:gd name="connsiteX41" fmla="*/ 817898 w 1124738"/>
              <a:gd name="connsiteY41" fmla="*/ 3026927 h 6065217"/>
              <a:gd name="connsiteX42" fmla="*/ 814048 w 1124738"/>
              <a:gd name="connsiteY42" fmla="*/ 2939147 h 6065217"/>
              <a:gd name="connsiteX43" fmla="*/ 802713 w 1124738"/>
              <a:gd name="connsiteY43" fmla="*/ 2862040 h 6065217"/>
              <a:gd name="connsiteX44" fmla="*/ 759320 w 1124738"/>
              <a:gd name="connsiteY44" fmla="*/ 2729052 h 6065217"/>
              <a:gd name="connsiteX45" fmla="*/ 598197 w 1124738"/>
              <a:gd name="connsiteY45" fmla="*/ 2472498 h 6065217"/>
              <a:gd name="connsiteX46" fmla="*/ 88136 w 1124738"/>
              <a:gd name="connsiteY46" fmla="*/ 1862696 h 6065217"/>
              <a:gd name="connsiteX47" fmla="*/ 768 w 1124738"/>
              <a:gd name="connsiteY47" fmla="*/ 1387969 h 6065217"/>
              <a:gd name="connsiteX48" fmla="*/ 92727 w 1124738"/>
              <a:gd name="connsiteY48" fmla="*/ 892476 h 6065217"/>
              <a:gd name="connsiteX49" fmla="*/ 407633 w 1124738"/>
              <a:gd name="connsiteY49" fmla="*/ 270315 h 6065217"/>
              <a:gd name="connsiteX50" fmla="*/ 863947 w 1124738"/>
              <a:gd name="connsiteY50" fmla="*/ 120 h 6065217"/>
              <a:gd name="connsiteX0" fmla="*/ 863947 w 1124738"/>
              <a:gd name="connsiteY0" fmla="*/ 120 h 6381886"/>
              <a:gd name="connsiteX1" fmla="*/ 884323 w 1124738"/>
              <a:gd name="connsiteY1" fmla="*/ 12010 h 6381886"/>
              <a:gd name="connsiteX2" fmla="*/ 518482 w 1124738"/>
              <a:gd name="connsiteY2" fmla="*/ 624964 h 6381886"/>
              <a:gd name="connsiteX3" fmla="*/ 359057 w 1124738"/>
              <a:gd name="connsiteY3" fmla="*/ 1284717 h 6381886"/>
              <a:gd name="connsiteX4" fmla="*/ 372461 w 1124738"/>
              <a:gd name="connsiteY4" fmla="*/ 1623365 h 6381886"/>
              <a:gd name="connsiteX5" fmla="*/ 816739 w 1124738"/>
              <a:gd name="connsiteY5" fmla="*/ 2111773 h 6381886"/>
              <a:gd name="connsiteX6" fmla="*/ 819952 w 1124738"/>
              <a:gd name="connsiteY6" fmla="*/ 2114875 h 6381886"/>
              <a:gd name="connsiteX7" fmla="*/ 873680 w 1124738"/>
              <a:gd name="connsiteY7" fmla="*/ 2156169 h 6381886"/>
              <a:gd name="connsiteX8" fmla="*/ 916152 w 1124738"/>
              <a:gd name="connsiteY8" fmla="*/ 2224015 h 6381886"/>
              <a:gd name="connsiteX9" fmla="*/ 945287 w 1124738"/>
              <a:gd name="connsiteY9" fmla="*/ 2267187 h 6381886"/>
              <a:gd name="connsiteX10" fmla="*/ 951029 w 1124738"/>
              <a:gd name="connsiteY10" fmla="*/ 2279729 h 6381886"/>
              <a:gd name="connsiteX11" fmla="*/ 1000414 w 1124738"/>
              <a:gd name="connsiteY11" fmla="*/ 2387586 h 6381886"/>
              <a:gd name="connsiteX12" fmla="*/ 1001405 w 1124738"/>
              <a:gd name="connsiteY12" fmla="*/ 2389748 h 6381886"/>
              <a:gd name="connsiteX13" fmla="*/ 1119950 w 1124738"/>
              <a:gd name="connsiteY13" fmla="*/ 2846821 h 6381886"/>
              <a:gd name="connsiteX14" fmla="*/ 1123960 w 1124738"/>
              <a:gd name="connsiteY14" fmla="*/ 3008458 h 6381886"/>
              <a:gd name="connsiteX15" fmla="*/ 1122599 w 1124738"/>
              <a:gd name="connsiteY15" fmla="*/ 3026906 h 6381886"/>
              <a:gd name="connsiteX16" fmla="*/ 1123962 w 1124738"/>
              <a:gd name="connsiteY16" fmla="*/ 3045373 h 6381886"/>
              <a:gd name="connsiteX17" fmla="*/ 1119952 w 1124738"/>
              <a:gd name="connsiteY17" fmla="*/ 3207011 h 6381886"/>
              <a:gd name="connsiteX18" fmla="*/ 1001406 w 1124738"/>
              <a:gd name="connsiteY18" fmla="*/ 3664083 h 6381886"/>
              <a:gd name="connsiteX19" fmla="*/ 1000409 w 1124738"/>
              <a:gd name="connsiteY19" fmla="*/ 3666261 h 6381886"/>
              <a:gd name="connsiteX20" fmla="*/ 980538 w 1124738"/>
              <a:gd name="connsiteY20" fmla="*/ 3726963 h 6381886"/>
              <a:gd name="connsiteX21" fmla="*/ 951036 w 1124738"/>
              <a:gd name="connsiteY21" fmla="*/ 3774091 h 6381886"/>
              <a:gd name="connsiteX22" fmla="*/ 945288 w 1124738"/>
              <a:gd name="connsiteY22" fmla="*/ 3786644 h 6381886"/>
              <a:gd name="connsiteX23" fmla="*/ 916126 w 1124738"/>
              <a:gd name="connsiteY23" fmla="*/ 3829857 h 6381886"/>
              <a:gd name="connsiteX24" fmla="*/ 873679 w 1124738"/>
              <a:gd name="connsiteY24" fmla="*/ 3897663 h 6381886"/>
              <a:gd name="connsiteX25" fmla="*/ 819962 w 1124738"/>
              <a:gd name="connsiteY25" fmla="*/ 3938949 h 6381886"/>
              <a:gd name="connsiteX26" fmla="*/ 816740 w 1124738"/>
              <a:gd name="connsiteY26" fmla="*/ 3942059 h 6381886"/>
              <a:gd name="connsiteX27" fmla="*/ 672517 w 1124738"/>
              <a:gd name="connsiteY27" fmla="*/ 4070068 h 6381886"/>
              <a:gd name="connsiteX28" fmla="*/ 372462 w 1124738"/>
              <a:gd name="connsiteY28" fmla="*/ 4430466 h 6381886"/>
              <a:gd name="connsiteX29" fmla="*/ 359058 w 1124738"/>
              <a:gd name="connsiteY29" fmla="*/ 4769114 h 6381886"/>
              <a:gd name="connsiteX30" fmla="*/ 518483 w 1124738"/>
              <a:gd name="connsiteY30" fmla="*/ 5428867 h 6381886"/>
              <a:gd name="connsiteX31" fmla="*/ 420919 w 1124738"/>
              <a:gd name="connsiteY31" fmla="*/ 6372897 h 6381886"/>
              <a:gd name="connsiteX32" fmla="*/ 263463 w 1124738"/>
              <a:gd name="connsiteY32" fmla="*/ 5862344 h 6381886"/>
              <a:gd name="connsiteX33" fmla="*/ 92728 w 1124738"/>
              <a:gd name="connsiteY33" fmla="*/ 5161355 h 6381886"/>
              <a:gd name="connsiteX34" fmla="*/ 769 w 1124738"/>
              <a:gd name="connsiteY34" fmla="*/ 4665862 h 6381886"/>
              <a:gd name="connsiteX35" fmla="*/ 88137 w 1124738"/>
              <a:gd name="connsiteY35" fmla="*/ 4191135 h 6381886"/>
              <a:gd name="connsiteX36" fmla="*/ 295342 w 1124738"/>
              <a:gd name="connsiteY36" fmla="*/ 3953378 h 6381886"/>
              <a:gd name="connsiteX37" fmla="*/ 598196 w 1124738"/>
              <a:gd name="connsiteY37" fmla="*/ 3581334 h 6381886"/>
              <a:gd name="connsiteX38" fmla="*/ 759319 w 1124738"/>
              <a:gd name="connsiteY38" fmla="*/ 3324780 h 6381886"/>
              <a:gd name="connsiteX39" fmla="*/ 802715 w 1124738"/>
              <a:gd name="connsiteY39" fmla="*/ 3191782 h 6381886"/>
              <a:gd name="connsiteX40" fmla="*/ 814049 w 1124738"/>
              <a:gd name="connsiteY40" fmla="*/ 3114684 h 6381886"/>
              <a:gd name="connsiteX41" fmla="*/ 817898 w 1124738"/>
              <a:gd name="connsiteY41" fmla="*/ 3026927 h 6381886"/>
              <a:gd name="connsiteX42" fmla="*/ 814048 w 1124738"/>
              <a:gd name="connsiteY42" fmla="*/ 2939147 h 6381886"/>
              <a:gd name="connsiteX43" fmla="*/ 802713 w 1124738"/>
              <a:gd name="connsiteY43" fmla="*/ 2862040 h 6381886"/>
              <a:gd name="connsiteX44" fmla="*/ 759320 w 1124738"/>
              <a:gd name="connsiteY44" fmla="*/ 2729052 h 6381886"/>
              <a:gd name="connsiteX45" fmla="*/ 598197 w 1124738"/>
              <a:gd name="connsiteY45" fmla="*/ 2472498 h 6381886"/>
              <a:gd name="connsiteX46" fmla="*/ 88136 w 1124738"/>
              <a:gd name="connsiteY46" fmla="*/ 1862696 h 6381886"/>
              <a:gd name="connsiteX47" fmla="*/ 768 w 1124738"/>
              <a:gd name="connsiteY47" fmla="*/ 1387969 h 6381886"/>
              <a:gd name="connsiteX48" fmla="*/ 92727 w 1124738"/>
              <a:gd name="connsiteY48" fmla="*/ 892476 h 6381886"/>
              <a:gd name="connsiteX49" fmla="*/ 407633 w 1124738"/>
              <a:gd name="connsiteY49" fmla="*/ 270315 h 6381886"/>
              <a:gd name="connsiteX50" fmla="*/ 863947 w 1124738"/>
              <a:gd name="connsiteY50" fmla="*/ 120 h 6381886"/>
              <a:gd name="connsiteX0" fmla="*/ 891027 w 1151818"/>
              <a:gd name="connsiteY0" fmla="*/ 120 h 6381537"/>
              <a:gd name="connsiteX1" fmla="*/ 911403 w 1151818"/>
              <a:gd name="connsiteY1" fmla="*/ 12010 h 6381537"/>
              <a:gd name="connsiteX2" fmla="*/ 545562 w 1151818"/>
              <a:gd name="connsiteY2" fmla="*/ 624964 h 6381537"/>
              <a:gd name="connsiteX3" fmla="*/ 386137 w 1151818"/>
              <a:gd name="connsiteY3" fmla="*/ 1284717 h 6381537"/>
              <a:gd name="connsiteX4" fmla="*/ 399541 w 1151818"/>
              <a:gd name="connsiteY4" fmla="*/ 1623365 h 6381537"/>
              <a:gd name="connsiteX5" fmla="*/ 843819 w 1151818"/>
              <a:gd name="connsiteY5" fmla="*/ 2111773 h 6381537"/>
              <a:gd name="connsiteX6" fmla="*/ 847032 w 1151818"/>
              <a:gd name="connsiteY6" fmla="*/ 2114875 h 6381537"/>
              <a:gd name="connsiteX7" fmla="*/ 900760 w 1151818"/>
              <a:gd name="connsiteY7" fmla="*/ 2156169 h 6381537"/>
              <a:gd name="connsiteX8" fmla="*/ 943232 w 1151818"/>
              <a:gd name="connsiteY8" fmla="*/ 2224015 h 6381537"/>
              <a:gd name="connsiteX9" fmla="*/ 972367 w 1151818"/>
              <a:gd name="connsiteY9" fmla="*/ 2267187 h 6381537"/>
              <a:gd name="connsiteX10" fmla="*/ 978109 w 1151818"/>
              <a:gd name="connsiteY10" fmla="*/ 2279729 h 6381537"/>
              <a:gd name="connsiteX11" fmla="*/ 1027494 w 1151818"/>
              <a:gd name="connsiteY11" fmla="*/ 2387586 h 6381537"/>
              <a:gd name="connsiteX12" fmla="*/ 1028485 w 1151818"/>
              <a:gd name="connsiteY12" fmla="*/ 2389748 h 6381537"/>
              <a:gd name="connsiteX13" fmla="*/ 1147030 w 1151818"/>
              <a:gd name="connsiteY13" fmla="*/ 2846821 h 6381537"/>
              <a:gd name="connsiteX14" fmla="*/ 1151040 w 1151818"/>
              <a:gd name="connsiteY14" fmla="*/ 3008458 h 6381537"/>
              <a:gd name="connsiteX15" fmla="*/ 1149679 w 1151818"/>
              <a:gd name="connsiteY15" fmla="*/ 3026906 h 6381537"/>
              <a:gd name="connsiteX16" fmla="*/ 1151042 w 1151818"/>
              <a:gd name="connsiteY16" fmla="*/ 3045373 h 6381537"/>
              <a:gd name="connsiteX17" fmla="*/ 1147032 w 1151818"/>
              <a:gd name="connsiteY17" fmla="*/ 3207011 h 6381537"/>
              <a:gd name="connsiteX18" fmla="*/ 1028486 w 1151818"/>
              <a:gd name="connsiteY18" fmla="*/ 3664083 h 6381537"/>
              <a:gd name="connsiteX19" fmla="*/ 1027489 w 1151818"/>
              <a:gd name="connsiteY19" fmla="*/ 3666261 h 6381537"/>
              <a:gd name="connsiteX20" fmla="*/ 1007618 w 1151818"/>
              <a:gd name="connsiteY20" fmla="*/ 3726963 h 6381537"/>
              <a:gd name="connsiteX21" fmla="*/ 978116 w 1151818"/>
              <a:gd name="connsiteY21" fmla="*/ 3774091 h 6381537"/>
              <a:gd name="connsiteX22" fmla="*/ 972368 w 1151818"/>
              <a:gd name="connsiteY22" fmla="*/ 3786644 h 6381537"/>
              <a:gd name="connsiteX23" fmla="*/ 943206 w 1151818"/>
              <a:gd name="connsiteY23" fmla="*/ 3829857 h 6381537"/>
              <a:gd name="connsiteX24" fmla="*/ 900759 w 1151818"/>
              <a:gd name="connsiteY24" fmla="*/ 3897663 h 6381537"/>
              <a:gd name="connsiteX25" fmla="*/ 847042 w 1151818"/>
              <a:gd name="connsiteY25" fmla="*/ 3938949 h 6381537"/>
              <a:gd name="connsiteX26" fmla="*/ 843820 w 1151818"/>
              <a:gd name="connsiteY26" fmla="*/ 3942059 h 6381537"/>
              <a:gd name="connsiteX27" fmla="*/ 699597 w 1151818"/>
              <a:gd name="connsiteY27" fmla="*/ 4070068 h 6381537"/>
              <a:gd name="connsiteX28" fmla="*/ 399542 w 1151818"/>
              <a:gd name="connsiteY28" fmla="*/ 4430466 h 6381537"/>
              <a:gd name="connsiteX29" fmla="*/ 386138 w 1151818"/>
              <a:gd name="connsiteY29" fmla="*/ 4769114 h 6381537"/>
              <a:gd name="connsiteX30" fmla="*/ 545563 w 1151818"/>
              <a:gd name="connsiteY30" fmla="*/ 5428867 h 6381537"/>
              <a:gd name="connsiteX31" fmla="*/ 447999 w 1151818"/>
              <a:gd name="connsiteY31" fmla="*/ 6372897 h 6381537"/>
              <a:gd name="connsiteX32" fmla="*/ 290543 w 1151818"/>
              <a:gd name="connsiteY32" fmla="*/ 5862344 h 6381537"/>
              <a:gd name="connsiteX33" fmla="*/ 16829 w 1151818"/>
              <a:gd name="connsiteY33" fmla="*/ 5271713 h 6381537"/>
              <a:gd name="connsiteX34" fmla="*/ 27849 w 1151818"/>
              <a:gd name="connsiteY34" fmla="*/ 4665862 h 6381537"/>
              <a:gd name="connsiteX35" fmla="*/ 115217 w 1151818"/>
              <a:gd name="connsiteY35" fmla="*/ 4191135 h 6381537"/>
              <a:gd name="connsiteX36" fmla="*/ 322422 w 1151818"/>
              <a:gd name="connsiteY36" fmla="*/ 3953378 h 6381537"/>
              <a:gd name="connsiteX37" fmla="*/ 625276 w 1151818"/>
              <a:gd name="connsiteY37" fmla="*/ 3581334 h 6381537"/>
              <a:gd name="connsiteX38" fmla="*/ 786399 w 1151818"/>
              <a:gd name="connsiteY38" fmla="*/ 3324780 h 6381537"/>
              <a:gd name="connsiteX39" fmla="*/ 829795 w 1151818"/>
              <a:gd name="connsiteY39" fmla="*/ 3191782 h 6381537"/>
              <a:gd name="connsiteX40" fmla="*/ 841129 w 1151818"/>
              <a:gd name="connsiteY40" fmla="*/ 3114684 h 6381537"/>
              <a:gd name="connsiteX41" fmla="*/ 844978 w 1151818"/>
              <a:gd name="connsiteY41" fmla="*/ 3026927 h 6381537"/>
              <a:gd name="connsiteX42" fmla="*/ 841128 w 1151818"/>
              <a:gd name="connsiteY42" fmla="*/ 2939147 h 6381537"/>
              <a:gd name="connsiteX43" fmla="*/ 829793 w 1151818"/>
              <a:gd name="connsiteY43" fmla="*/ 2862040 h 6381537"/>
              <a:gd name="connsiteX44" fmla="*/ 786400 w 1151818"/>
              <a:gd name="connsiteY44" fmla="*/ 2729052 h 6381537"/>
              <a:gd name="connsiteX45" fmla="*/ 625277 w 1151818"/>
              <a:gd name="connsiteY45" fmla="*/ 2472498 h 6381537"/>
              <a:gd name="connsiteX46" fmla="*/ 115216 w 1151818"/>
              <a:gd name="connsiteY46" fmla="*/ 1862696 h 6381537"/>
              <a:gd name="connsiteX47" fmla="*/ 27848 w 1151818"/>
              <a:gd name="connsiteY47" fmla="*/ 1387969 h 6381537"/>
              <a:gd name="connsiteX48" fmla="*/ 119807 w 1151818"/>
              <a:gd name="connsiteY48" fmla="*/ 892476 h 6381537"/>
              <a:gd name="connsiteX49" fmla="*/ 434713 w 1151818"/>
              <a:gd name="connsiteY49" fmla="*/ 270315 h 6381537"/>
              <a:gd name="connsiteX50" fmla="*/ 891027 w 1151818"/>
              <a:gd name="connsiteY50" fmla="*/ 120 h 6381537"/>
              <a:gd name="connsiteX0" fmla="*/ 878756 w 1139547"/>
              <a:gd name="connsiteY0" fmla="*/ 120 h 6388027"/>
              <a:gd name="connsiteX1" fmla="*/ 899132 w 1139547"/>
              <a:gd name="connsiteY1" fmla="*/ 12010 h 6388027"/>
              <a:gd name="connsiteX2" fmla="*/ 533291 w 1139547"/>
              <a:gd name="connsiteY2" fmla="*/ 624964 h 6388027"/>
              <a:gd name="connsiteX3" fmla="*/ 373866 w 1139547"/>
              <a:gd name="connsiteY3" fmla="*/ 1284717 h 6388027"/>
              <a:gd name="connsiteX4" fmla="*/ 387270 w 1139547"/>
              <a:gd name="connsiteY4" fmla="*/ 1623365 h 6388027"/>
              <a:gd name="connsiteX5" fmla="*/ 831548 w 1139547"/>
              <a:gd name="connsiteY5" fmla="*/ 2111773 h 6388027"/>
              <a:gd name="connsiteX6" fmla="*/ 834761 w 1139547"/>
              <a:gd name="connsiteY6" fmla="*/ 2114875 h 6388027"/>
              <a:gd name="connsiteX7" fmla="*/ 888489 w 1139547"/>
              <a:gd name="connsiteY7" fmla="*/ 2156169 h 6388027"/>
              <a:gd name="connsiteX8" fmla="*/ 930961 w 1139547"/>
              <a:gd name="connsiteY8" fmla="*/ 2224015 h 6388027"/>
              <a:gd name="connsiteX9" fmla="*/ 960096 w 1139547"/>
              <a:gd name="connsiteY9" fmla="*/ 2267187 h 6388027"/>
              <a:gd name="connsiteX10" fmla="*/ 965838 w 1139547"/>
              <a:gd name="connsiteY10" fmla="*/ 2279729 h 6388027"/>
              <a:gd name="connsiteX11" fmla="*/ 1015223 w 1139547"/>
              <a:gd name="connsiteY11" fmla="*/ 2387586 h 6388027"/>
              <a:gd name="connsiteX12" fmla="*/ 1016214 w 1139547"/>
              <a:gd name="connsiteY12" fmla="*/ 2389748 h 6388027"/>
              <a:gd name="connsiteX13" fmla="*/ 1134759 w 1139547"/>
              <a:gd name="connsiteY13" fmla="*/ 2846821 h 6388027"/>
              <a:gd name="connsiteX14" fmla="*/ 1138769 w 1139547"/>
              <a:gd name="connsiteY14" fmla="*/ 3008458 h 6388027"/>
              <a:gd name="connsiteX15" fmla="*/ 1137408 w 1139547"/>
              <a:gd name="connsiteY15" fmla="*/ 3026906 h 6388027"/>
              <a:gd name="connsiteX16" fmla="*/ 1138771 w 1139547"/>
              <a:gd name="connsiteY16" fmla="*/ 3045373 h 6388027"/>
              <a:gd name="connsiteX17" fmla="*/ 1134761 w 1139547"/>
              <a:gd name="connsiteY17" fmla="*/ 3207011 h 6388027"/>
              <a:gd name="connsiteX18" fmla="*/ 1016215 w 1139547"/>
              <a:gd name="connsiteY18" fmla="*/ 3664083 h 6388027"/>
              <a:gd name="connsiteX19" fmla="*/ 1015218 w 1139547"/>
              <a:gd name="connsiteY19" fmla="*/ 3666261 h 6388027"/>
              <a:gd name="connsiteX20" fmla="*/ 995347 w 1139547"/>
              <a:gd name="connsiteY20" fmla="*/ 3726963 h 6388027"/>
              <a:gd name="connsiteX21" fmla="*/ 965845 w 1139547"/>
              <a:gd name="connsiteY21" fmla="*/ 3774091 h 6388027"/>
              <a:gd name="connsiteX22" fmla="*/ 960097 w 1139547"/>
              <a:gd name="connsiteY22" fmla="*/ 3786644 h 6388027"/>
              <a:gd name="connsiteX23" fmla="*/ 930935 w 1139547"/>
              <a:gd name="connsiteY23" fmla="*/ 3829857 h 6388027"/>
              <a:gd name="connsiteX24" fmla="*/ 888488 w 1139547"/>
              <a:gd name="connsiteY24" fmla="*/ 3897663 h 6388027"/>
              <a:gd name="connsiteX25" fmla="*/ 834771 w 1139547"/>
              <a:gd name="connsiteY25" fmla="*/ 3938949 h 6388027"/>
              <a:gd name="connsiteX26" fmla="*/ 831549 w 1139547"/>
              <a:gd name="connsiteY26" fmla="*/ 3942059 h 6388027"/>
              <a:gd name="connsiteX27" fmla="*/ 687326 w 1139547"/>
              <a:gd name="connsiteY27" fmla="*/ 4070068 h 6388027"/>
              <a:gd name="connsiteX28" fmla="*/ 387271 w 1139547"/>
              <a:gd name="connsiteY28" fmla="*/ 4430466 h 6388027"/>
              <a:gd name="connsiteX29" fmla="*/ 373867 w 1139547"/>
              <a:gd name="connsiteY29" fmla="*/ 4769114 h 6388027"/>
              <a:gd name="connsiteX30" fmla="*/ 533292 w 1139547"/>
              <a:gd name="connsiteY30" fmla="*/ 5428867 h 6388027"/>
              <a:gd name="connsiteX31" fmla="*/ 435728 w 1139547"/>
              <a:gd name="connsiteY31" fmla="*/ 6372897 h 6388027"/>
              <a:gd name="connsiteX32" fmla="*/ 105375 w 1139547"/>
              <a:gd name="connsiteY32" fmla="*/ 5958597 h 6388027"/>
              <a:gd name="connsiteX33" fmla="*/ 4558 w 1139547"/>
              <a:gd name="connsiteY33" fmla="*/ 5271713 h 6388027"/>
              <a:gd name="connsiteX34" fmla="*/ 15578 w 1139547"/>
              <a:gd name="connsiteY34" fmla="*/ 4665862 h 6388027"/>
              <a:gd name="connsiteX35" fmla="*/ 102946 w 1139547"/>
              <a:gd name="connsiteY35" fmla="*/ 4191135 h 6388027"/>
              <a:gd name="connsiteX36" fmla="*/ 310151 w 1139547"/>
              <a:gd name="connsiteY36" fmla="*/ 3953378 h 6388027"/>
              <a:gd name="connsiteX37" fmla="*/ 613005 w 1139547"/>
              <a:gd name="connsiteY37" fmla="*/ 3581334 h 6388027"/>
              <a:gd name="connsiteX38" fmla="*/ 774128 w 1139547"/>
              <a:gd name="connsiteY38" fmla="*/ 3324780 h 6388027"/>
              <a:gd name="connsiteX39" fmla="*/ 817524 w 1139547"/>
              <a:gd name="connsiteY39" fmla="*/ 3191782 h 6388027"/>
              <a:gd name="connsiteX40" fmla="*/ 828858 w 1139547"/>
              <a:gd name="connsiteY40" fmla="*/ 3114684 h 6388027"/>
              <a:gd name="connsiteX41" fmla="*/ 832707 w 1139547"/>
              <a:gd name="connsiteY41" fmla="*/ 3026927 h 6388027"/>
              <a:gd name="connsiteX42" fmla="*/ 828857 w 1139547"/>
              <a:gd name="connsiteY42" fmla="*/ 2939147 h 6388027"/>
              <a:gd name="connsiteX43" fmla="*/ 817522 w 1139547"/>
              <a:gd name="connsiteY43" fmla="*/ 2862040 h 6388027"/>
              <a:gd name="connsiteX44" fmla="*/ 774129 w 1139547"/>
              <a:gd name="connsiteY44" fmla="*/ 2729052 h 6388027"/>
              <a:gd name="connsiteX45" fmla="*/ 613006 w 1139547"/>
              <a:gd name="connsiteY45" fmla="*/ 2472498 h 6388027"/>
              <a:gd name="connsiteX46" fmla="*/ 102945 w 1139547"/>
              <a:gd name="connsiteY46" fmla="*/ 1862696 h 6388027"/>
              <a:gd name="connsiteX47" fmla="*/ 15577 w 1139547"/>
              <a:gd name="connsiteY47" fmla="*/ 1387969 h 6388027"/>
              <a:gd name="connsiteX48" fmla="*/ 107536 w 1139547"/>
              <a:gd name="connsiteY48" fmla="*/ 892476 h 6388027"/>
              <a:gd name="connsiteX49" fmla="*/ 422442 w 1139547"/>
              <a:gd name="connsiteY49" fmla="*/ 270315 h 6388027"/>
              <a:gd name="connsiteX50" fmla="*/ 878756 w 1139547"/>
              <a:gd name="connsiteY50" fmla="*/ 120 h 6388027"/>
              <a:gd name="connsiteX0" fmla="*/ 878756 w 1139547"/>
              <a:gd name="connsiteY0" fmla="*/ 120 h 6382833"/>
              <a:gd name="connsiteX1" fmla="*/ 899132 w 1139547"/>
              <a:gd name="connsiteY1" fmla="*/ 12010 h 6382833"/>
              <a:gd name="connsiteX2" fmla="*/ 533291 w 1139547"/>
              <a:gd name="connsiteY2" fmla="*/ 624964 h 6382833"/>
              <a:gd name="connsiteX3" fmla="*/ 373866 w 1139547"/>
              <a:gd name="connsiteY3" fmla="*/ 1284717 h 6382833"/>
              <a:gd name="connsiteX4" fmla="*/ 387270 w 1139547"/>
              <a:gd name="connsiteY4" fmla="*/ 1623365 h 6382833"/>
              <a:gd name="connsiteX5" fmla="*/ 831548 w 1139547"/>
              <a:gd name="connsiteY5" fmla="*/ 2111773 h 6382833"/>
              <a:gd name="connsiteX6" fmla="*/ 834761 w 1139547"/>
              <a:gd name="connsiteY6" fmla="*/ 2114875 h 6382833"/>
              <a:gd name="connsiteX7" fmla="*/ 888489 w 1139547"/>
              <a:gd name="connsiteY7" fmla="*/ 2156169 h 6382833"/>
              <a:gd name="connsiteX8" fmla="*/ 930961 w 1139547"/>
              <a:gd name="connsiteY8" fmla="*/ 2224015 h 6382833"/>
              <a:gd name="connsiteX9" fmla="*/ 960096 w 1139547"/>
              <a:gd name="connsiteY9" fmla="*/ 2267187 h 6382833"/>
              <a:gd name="connsiteX10" fmla="*/ 965838 w 1139547"/>
              <a:gd name="connsiteY10" fmla="*/ 2279729 h 6382833"/>
              <a:gd name="connsiteX11" fmla="*/ 1015223 w 1139547"/>
              <a:gd name="connsiteY11" fmla="*/ 2387586 h 6382833"/>
              <a:gd name="connsiteX12" fmla="*/ 1016214 w 1139547"/>
              <a:gd name="connsiteY12" fmla="*/ 2389748 h 6382833"/>
              <a:gd name="connsiteX13" fmla="*/ 1134759 w 1139547"/>
              <a:gd name="connsiteY13" fmla="*/ 2846821 h 6382833"/>
              <a:gd name="connsiteX14" fmla="*/ 1138769 w 1139547"/>
              <a:gd name="connsiteY14" fmla="*/ 3008458 h 6382833"/>
              <a:gd name="connsiteX15" fmla="*/ 1137408 w 1139547"/>
              <a:gd name="connsiteY15" fmla="*/ 3026906 h 6382833"/>
              <a:gd name="connsiteX16" fmla="*/ 1138771 w 1139547"/>
              <a:gd name="connsiteY16" fmla="*/ 3045373 h 6382833"/>
              <a:gd name="connsiteX17" fmla="*/ 1134761 w 1139547"/>
              <a:gd name="connsiteY17" fmla="*/ 3207011 h 6382833"/>
              <a:gd name="connsiteX18" fmla="*/ 1016215 w 1139547"/>
              <a:gd name="connsiteY18" fmla="*/ 3664083 h 6382833"/>
              <a:gd name="connsiteX19" fmla="*/ 1015218 w 1139547"/>
              <a:gd name="connsiteY19" fmla="*/ 3666261 h 6382833"/>
              <a:gd name="connsiteX20" fmla="*/ 995347 w 1139547"/>
              <a:gd name="connsiteY20" fmla="*/ 3726963 h 6382833"/>
              <a:gd name="connsiteX21" fmla="*/ 965845 w 1139547"/>
              <a:gd name="connsiteY21" fmla="*/ 3774091 h 6382833"/>
              <a:gd name="connsiteX22" fmla="*/ 960097 w 1139547"/>
              <a:gd name="connsiteY22" fmla="*/ 3786644 h 6382833"/>
              <a:gd name="connsiteX23" fmla="*/ 930935 w 1139547"/>
              <a:gd name="connsiteY23" fmla="*/ 3829857 h 6382833"/>
              <a:gd name="connsiteX24" fmla="*/ 888488 w 1139547"/>
              <a:gd name="connsiteY24" fmla="*/ 3897663 h 6382833"/>
              <a:gd name="connsiteX25" fmla="*/ 834771 w 1139547"/>
              <a:gd name="connsiteY25" fmla="*/ 3938949 h 6382833"/>
              <a:gd name="connsiteX26" fmla="*/ 831549 w 1139547"/>
              <a:gd name="connsiteY26" fmla="*/ 3942059 h 6382833"/>
              <a:gd name="connsiteX27" fmla="*/ 687326 w 1139547"/>
              <a:gd name="connsiteY27" fmla="*/ 4070068 h 6382833"/>
              <a:gd name="connsiteX28" fmla="*/ 387271 w 1139547"/>
              <a:gd name="connsiteY28" fmla="*/ 4430466 h 6382833"/>
              <a:gd name="connsiteX29" fmla="*/ 373867 w 1139547"/>
              <a:gd name="connsiteY29" fmla="*/ 4769114 h 6382833"/>
              <a:gd name="connsiteX30" fmla="*/ 376113 w 1139547"/>
              <a:gd name="connsiteY30" fmla="*/ 5549183 h 6382833"/>
              <a:gd name="connsiteX31" fmla="*/ 435728 w 1139547"/>
              <a:gd name="connsiteY31" fmla="*/ 6372897 h 6382833"/>
              <a:gd name="connsiteX32" fmla="*/ 105375 w 1139547"/>
              <a:gd name="connsiteY32" fmla="*/ 5958597 h 6382833"/>
              <a:gd name="connsiteX33" fmla="*/ 4558 w 1139547"/>
              <a:gd name="connsiteY33" fmla="*/ 5271713 h 6382833"/>
              <a:gd name="connsiteX34" fmla="*/ 15578 w 1139547"/>
              <a:gd name="connsiteY34" fmla="*/ 4665862 h 6382833"/>
              <a:gd name="connsiteX35" fmla="*/ 102946 w 1139547"/>
              <a:gd name="connsiteY35" fmla="*/ 4191135 h 6382833"/>
              <a:gd name="connsiteX36" fmla="*/ 310151 w 1139547"/>
              <a:gd name="connsiteY36" fmla="*/ 3953378 h 6382833"/>
              <a:gd name="connsiteX37" fmla="*/ 613005 w 1139547"/>
              <a:gd name="connsiteY37" fmla="*/ 3581334 h 6382833"/>
              <a:gd name="connsiteX38" fmla="*/ 774128 w 1139547"/>
              <a:gd name="connsiteY38" fmla="*/ 3324780 h 6382833"/>
              <a:gd name="connsiteX39" fmla="*/ 817524 w 1139547"/>
              <a:gd name="connsiteY39" fmla="*/ 3191782 h 6382833"/>
              <a:gd name="connsiteX40" fmla="*/ 828858 w 1139547"/>
              <a:gd name="connsiteY40" fmla="*/ 3114684 h 6382833"/>
              <a:gd name="connsiteX41" fmla="*/ 832707 w 1139547"/>
              <a:gd name="connsiteY41" fmla="*/ 3026927 h 6382833"/>
              <a:gd name="connsiteX42" fmla="*/ 828857 w 1139547"/>
              <a:gd name="connsiteY42" fmla="*/ 2939147 h 6382833"/>
              <a:gd name="connsiteX43" fmla="*/ 817522 w 1139547"/>
              <a:gd name="connsiteY43" fmla="*/ 2862040 h 6382833"/>
              <a:gd name="connsiteX44" fmla="*/ 774129 w 1139547"/>
              <a:gd name="connsiteY44" fmla="*/ 2729052 h 6382833"/>
              <a:gd name="connsiteX45" fmla="*/ 613006 w 1139547"/>
              <a:gd name="connsiteY45" fmla="*/ 2472498 h 6382833"/>
              <a:gd name="connsiteX46" fmla="*/ 102945 w 1139547"/>
              <a:gd name="connsiteY46" fmla="*/ 1862696 h 6382833"/>
              <a:gd name="connsiteX47" fmla="*/ 15577 w 1139547"/>
              <a:gd name="connsiteY47" fmla="*/ 1387969 h 6382833"/>
              <a:gd name="connsiteX48" fmla="*/ 107536 w 1139547"/>
              <a:gd name="connsiteY48" fmla="*/ 892476 h 6382833"/>
              <a:gd name="connsiteX49" fmla="*/ 422442 w 1139547"/>
              <a:gd name="connsiteY49" fmla="*/ 270315 h 6382833"/>
              <a:gd name="connsiteX50" fmla="*/ 878756 w 1139547"/>
              <a:gd name="connsiteY50" fmla="*/ 120 h 6382833"/>
              <a:gd name="connsiteX0" fmla="*/ 960413 w 1221204"/>
              <a:gd name="connsiteY0" fmla="*/ 120 h 6382833"/>
              <a:gd name="connsiteX1" fmla="*/ 980789 w 1221204"/>
              <a:gd name="connsiteY1" fmla="*/ 12010 h 6382833"/>
              <a:gd name="connsiteX2" fmla="*/ 614948 w 1221204"/>
              <a:gd name="connsiteY2" fmla="*/ 624964 h 6382833"/>
              <a:gd name="connsiteX3" fmla="*/ 455523 w 1221204"/>
              <a:gd name="connsiteY3" fmla="*/ 1284717 h 6382833"/>
              <a:gd name="connsiteX4" fmla="*/ 468927 w 1221204"/>
              <a:gd name="connsiteY4" fmla="*/ 1623365 h 6382833"/>
              <a:gd name="connsiteX5" fmla="*/ 913205 w 1221204"/>
              <a:gd name="connsiteY5" fmla="*/ 2111773 h 6382833"/>
              <a:gd name="connsiteX6" fmla="*/ 916418 w 1221204"/>
              <a:gd name="connsiteY6" fmla="*/ 2114875 h 6382833"/>
              <a:gd name="connsiteX7" fmla="*/ 970146 w 1221204"/>
              <a:gd name="connsiteY7" fmla="*/ 2156169 h 6382833"/>
              <a:gd name="connsiteX8" fmla="*/ 1012618 w 1221204"/>
              <a:gd name="connsiteY8" fmla="*/ 2224015 h 6382833"/>
              <a:gd name="connsiteX9" fmla="*/ 1041753 w 1221204"/>
              <a:gd name="connsiteY9" fmla="*/ 2267187 h 6382833"/>
              <a:gd name="connsiteX10" fmla="*/ 1047495 w 1221204"/>
              <a:gd name="connsiteY10" fmla="*/ 2279729 h 6382833"/>
              <a:gd name="connsiteX11" fmla="*/ 1096880 w 1221204"/>
              <a:gd name="connsiteY11" fmla="*/ 2387586 h 6382833"/>
              <a:gd name="connsiteX12" fmla="*/ 1097871 w 1221204"/>
              <a:gd name="connsiteY12" fmla="*/ 2389748 h 6382833"/>
              <a:gd name="connsiteX13" fmla="*/ 1216416 w 1221204"/>
              <a:gd name="connsiteY13" fmla="*/ 2846821 h 6382833"/>
              <a:gd name="connsiteX14" fmla="*/ 1220426 w 1221204"/>
              <a:gd name="connsiteY14" fmla="*/ 3008458 h 6382833"/>
              <a:gd name="connsiteX15" fmla="*/ 1219065 w 1221204"/>
              <a:gd name="connsiteY15" fmla="*/ 3026906 h 6382833"/>
              <a:gd name="connsiteX16" fmla="*/ 1220428 w 1221204"/>
              <a:gd name="connsiteY16" fmla="*/ 3045373 h 6382833"/>
              <a:gd name="connsiteX17" fmla="*/ 1216418 w 1221204"/>
              <a:gd name="connsiteY17" fmla="*/ 3207011 h 6382833"/>
              <a:gd name="connsiteX18" fmla="*/ 1097872 w 1221204"/>
              <a:gd name="connsiteY18" fmla="*/ 3664083 h 6382833"/>
              <a:gd name="connsiteX19" fmla="*/ 1096875 w 1221204"/>
              <a:gd name="connsiteY19" fmla="*/ 3666261 h 6382833"/>
              <a:gd name="connsiteX20" fmla="*/ 1077004 w 1221204"/>
              <a:gd name="connsiteY20" fmla="*/ 3726963 h 6382833"/>
              <a:gd name="connsiteX21" fmla="*/ 1047502 w 1221204"/>
              <a:gd name="connsiteY21" fmla="*/ 3774091 h 6382833"/>
              <a:gd name="connsiteX22" fmla="*/ 1041754 w 1221204"/>
              <a:gd name="connsiteY22" fmla="*/ 3786644 h 6382833"/>
              <a:gd name="connsiteX23" fmla="*/ 1012592 w 1221204"/>
              <a:gd name="connsiteY23" fmla="*/ 3829857 h 6382833"/>
              <a:gd name="connsiteX24" fmla="*/ 970145 w 1221204"/>
              <a:gd name="connsiteY24" fmla="*/ 3897663 h 6382833"/>
              <a:gd name="connsiteX25" fmla="*/ 916428 w 1221204"/>
              <a:gd name="connsiteY25" fmla="*/ 3938949 h 6382833"/>
              <a:gd name="connsiteX26" fmla="*/ 913206 w 1221204"/>
              <a:gd name="connsiteY26" fmla="*/ 3942059 h 6382833"/>
              <a:gd name="connsiteX27" fmla="*/ 768983 w 1221204"/>
              <a:gd name="connsiteY27" fmla="*/ 4070068 h 6382833"/>
              <a:gd name="connsiteX28" fmla="*/ 468928 w 1221204"/>
              <a:gd name="connsiteY28" fmla="*/ 4430466 h 6382833"/>
              <a:gd name="connsiteX29" fmla="*/ 455524 w 1221204"/>
              <a:gd name="connsiteY29" fmla="*/ 4769114 h 6382833"/>
              <a:gd name="connsiteX30" fmla="*/ 457770 w 1221204"/>
              <a:gd name="connsiteY30" fmla="*/ 5549183 h 6382833"/>
              <a:gd name="connsiteX31" fmla="*/ 517385 w 1221204"/>
              <a:gd name="connsiteY31" fmla="*/ 6372897 h 6382833"/>
              <a:gd name="connsiteX32" fmla="*/ 187032 w 1221204"/>
              <a:gd name="connsiteY32" fmla="*/ 5958597 h 6382833"/>
              <a:gd name="connsiteX33" fmla="*/ 86215 w 1221204"/>
              <a:gd name="connsiteY33" fmla="*/ 5271713 h 6382833"/>
              <a:gd name="connsiteX34" fmla="*/ 3 w 1221204"/>
              <a:gd name="connsiteY34" fmla="*/ 4772187 h 6382833"/>
              <a:gd name="connsiteX35" fmla="*/ 184603 w 1221204"/>
              <a:gd name="connsiteY35" fmla="*/ 4191135 h 6382833"/>
              <a:gd name="connsiteX36" fmla="*/ 391808 w 1221204"/>
              <a:gd name="connsiteY36" fmla="*/ 3953378 h 6382833"/>
              <a:gd name="connsiteX37" fmla="*/ 694662 w 1221204"/>
              <a:gd name="connsiteY37" fmla="*/ 3581334 h 6382833"/>
              <a:gd name="connsiteX38" fmla="*/ 855785 w 1221204"/>
              <a:gd name="connsiteY38" fmla="*/ 3324780 h 6382833"/>
              <a:gd name="connsiteX39" fmla="*/ 899181 w 1221204"/>
              <a:gd name="connsiteY39" fmla="*/ 3191782 h 6382833"/>
              <a:gd name="connsiteX40" fmla="*/ 910515 w 1221204"/>
              <a:gd name="connsiteY40" fmla="*/ 3114684 h 6382833"/>
              <a:gd name="connsiteX41" fmla="*/ 914364 w 1221204"/>
              <a:gd name="connsiteY41" fmla="*/ 3026927 h 6382833"/>
              <a:gd name="connsiteX42" fmla="*/ 910514 w 1221204"/>
              <a:gd name="connsiteY42" fmla="*/ 2939147 h 6382833"/>
              <a:gd name="connsiteX43" fmla="*/ 899179 w 1221204"/>
              <a:gd name="connsiteY43" fmla="*/ 2862040 h 6382833"/>
              <a:gd name="connsiteX44" fmla="*/ 855786 w 1221204"/>
              <a:gd name="connsiteY44" fmla="*/ 2729052 h 6382833"/>
              <a:gd name="connsiteX45" fmla="*/ 694663 w 1221204"/>
              <a:gd name="connsiteY45" fmla="*/ 2472498 h 6382833"/>
              <a:gd name="connsiteX46" fmla="*/ 184602 w 1221204"/>
              <a:gd name="connsiteY46" fmla="*/ 1862696 h 6382833"/>
              <a:gd name="connsiteX47" fmla="*/ 97234 w 1221204"/>
              <a:gd name="connsiteY47" fmla="*/ 1387969 h 6382833"/>
              <a:gd name="connsiteX48" fmla="*/ 189193 w 1221204"/>
              <a:gd name="connsiteY48" fmla="*/ 892476 h 6382833"/>
              <a:gd name="connsiteX49" fmla="*/ 504099 w 1221204"/>
              <a:gd name="connsiteY49" fmla="*/ 270315 h 6382833"/>
              <a:gd name="connsiteX50" fmla="*/ 960413 w 1221204"/>
              <a:gd name="connsiteY50" fmla="*/ 120 h 6382833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455524 w 1221204"/>
              <a:gd name="connsiteY29" fmla="*/ 4769114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393017 w 1221204"/>
              <a:gd name="connsiteY3" fmla="*/ 1295350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1594"/>
              <a:gd name="connsiteX1" fmla="*/ 980789 w 1221204"/>
              <a:gd name="connsiteY1" fmla="*/ 12010 h 6381594"/>
              <a:gd name="connsiteX2" fmla="*/ 614948 w 1221204"/>
              <a:gd name="connsiteY2" fmla="*/ 624964 h 6381594"/>
              <a:gd name="connsiteX3" fmla="*/ 393017 w 1221204"/>
              <a:gd name="connsiteY3" fmla="*/ 1295350 h 6381594"/>
              <a:gd name="connsiteX4" fmla="*/ 468927 w 1221204"/>
              <a:gd name="connsiteY4" fmla="*/ 1623365 h 6381594"/>
              <a:gd name="connsiteX5" fmla="*/ 913205 w 1221204"/>
              <a:gd name="connsiteY5" fmla="*/ 2111773 h 6381594"/>
              <a:gd name="connsiteX6" fmla="*/ 916418 w 1221204"/>
              <a:gd name="connsiteY6" fmla="*/ 2114875 h 6381594"/>
              <a:gd name="connsiteX7" fmla="*/ 970146 w 1221204"/>
              <a:gd name="connsiteY7" fmla="*/ 2156169 h 6381594"/>
              <a:gd name="connsiteX8" fmla="*/ 1012618 w 1221204"/>
              <a:gd name="connsiteY8" fmla="*/ 2224015 h 6381594"/>
              <a:gd name="connsiteX9" fmla="*/ 1041753 w 1221204"/>
              <a:gd name="connsiteY9" fmla="*/ 2267187 h 6381594"/>
              <a:gd name="connsiteX10" fmla="*/ 1047495 w 1221204"/>
              <a:gd name="connsiteY10" fmla="*/ 2279729 h 6381594"/>
              <a:gd name="connsiteX11" fmla="*/ 1096880 w 1221204"/>
              <a:gd name="connsiteY11" fmla="*/ 2387586 h 6381594"/>
              <a:gd name="connsiteX12" fmla="*/ 1097871 w 1221204"/>
              <a:gd name="connsiteY12" fmla="*/ 2389748 h 6381594"/>
              <a:gd name="connsiteX13" fmla="*/ 1216416 w 1221204"/>
              <a:gd name="connsiteY13" fmla="*/ 2846821 h 6381594"/>
              <a:gd name="connsiteX14" fmla="*/ 1220426 w 1221204"/>
              <a:gd name="connsiteY14" fmla="*/ 3008458 h 6381594"/>
              <a:gd name="connsiteX15" fmla="*/ 1219065 w 1221204"/>
              <a:gd name="connsiteY15" fmla="*/ 3026906 h 6381594"/>
              <a:gd name="connsiteX16" fmla="*/ 1220428 w 1221204"/>
              <a:gd name="connsiteY16" fmla="*/ 3045373 h 6381594"/>
              <a:gd name="connsiteX17" fmla="*/ 1216418 w 1221204"/>
              <a:gd name="connsiteY17" fmla="*/ 3207011 h 6381594"/>
              <a:gd name="connsiteX18" fmla="*/ 1097872 w 1221204"/>
              <a:gd name="connsiteY18" fmla="*/ 3664083 h 6381594"/>
              <a:gd name="connsiteX19" fmla="*/ 1096875 w 1221204"/>
              <a:gd name="connsiteY19" fmla="*/ 3666261 h 6381594"/>
              <a:gd name="connsiteX20" fmla="*/ 1077004 w 1221204"/>
              <a:gd name="connsiteY20" fmla="*/ 3726963 h 6381594"/>
              <a:gd name="connsiteX21" fmla="*/ 1047502 w 1221204"/>
              <a:gd name="connsiteY21" fmla="*/ 3774091 h 6381594"/>
              <a:gd name="connsiteX22" fmla="*/ 1041754 w 1221204"/>
              <a:gd name="connsiteY22" fmla="*/ 3786644 h 6381594"/>
              <a:gd name="connsiteX23" fmla="*/ 1012592 w 1221204"/>
              <a:gd name="connsiteY23" fmla="*/ 3829857 h 6381594"/>
              <a:gd name="connsiteX24" fmla="*/ 970145 w 1221204"/>
              <a:gd name="connsiteY24" fmla="*/ 3897663 h 6381594"/>
              <a:gd name="connsiteX25" fmla="*/ 916428 w 1221204"/>
              <a:gd name="connsiteY25" fmla="*/ 3938949 h 6381594"/>
              <a:gd name="connsiteX26" fmla="*/ 913206 w 1221204"/>
              <a:gd name="connsiteY26" fmla="*/ 3942059 h 6381594"/>
              <a:gd name="connsiteX27" fmla="*/ 768983 w 1221204"/>
              <a:gd name="connsiteY27" fmla="*/ 4070068 h 6381594"/>
              <a:gd name="connsiteX28" fmla="*/ 468928 w 1221204"/>
              <a:gd name="connsiteY28" fmla="*/ 4430466 h 6381594"/>
              <a:gd name="connsiteX29" fmla="*/ 316622 w 1221204"/>
              <a:gd name="connsiteY29" fmla="*/ 4907337 h 6381594"/>
              <a:gd name="connsiteX30" fmla="*/ 395715 w 1221204"/>
              <a:gd name="connsiteY30" fmla="*/ 5572934 h 6381594"/>
              <a:gd name="connsiteX31" fmla="*/ 517385 w 1221204"/>
              <a:gd name="connsiteY31" fmla="*/ 6372897 h 6381594"/>
              <a:gd name="connsiteX32" fmla="*/ 187032 w 1221204"/>
              <a:gd name="connsiteY32" fmla="*/ 5958597 h 6381594"/>
              <a:gd name="connsiteX33" fmla="*/ 37599 w 1221204"/>
              <a:gd name="connsiteY33" fmla="*/ 5346141 h 6381594"/>
              <a:gd name="connsiteX34" fmla="*/ 3 w 1221204"/>
              <a:gd name="connsiteY34" fmla="*/ 4772187 h 6381594"/>
              <a:gd name="connsiteX35" fmla="*/ 184603 w 1221204"/>
              <a:gd name="connsiteY35" fmla="*/ 4191135 h 6381594"/>
              <a:gd name="connsiteX36" fmla="*/ 391808 w 1221204"/>
              <a:gd name="connsiteY36" fmla="*/ 3953378 h 6381594"/>
              <a:gd name="connsiteX37" fmla="*/ 694662 w 1221204"/>
              <a:gd name="connsiteY37" fmla="*/ 3581334 h 6381594"/>
              <a:gd name="connsiteX38" fmla="*/ 855785 w 1221204"/>
              <a:gd name="connsiteY38" fmla="*/ 3324780 h 6381594"/>
              <a:gd name="connsiteX39" fmla="*/ 899181 w 1221204"/>
              <a:gd name="connsiteY39" fmla="*/ 3191782 h 6381594"/>
              <a:gd name="connsiteX40" fmla="*/ 910515 w 1221204"/>
              <a:gd name="connsiteY40" fmla="*/ 3114684 h 6381594"/>
              <a:gd name="connsiteX41" fmla="*/ 914364 w 1221204"/>
              <a:gd name="connsiteY41" fmla="*/ 3026927 h 6381594"/>
              <a:gd name="connsiteX42" fmla="*/ 910514 w 1221204"/>
              <a:gd name="connsiteY42" fmla="*/ 2939147 h 6381594"/>
              <a:gd name="connsiteX43" fmla="*/ 899179 w 1221204"/>
              <a:gd name="connsiteY43" fmla="*/ 2862040 h 6381594"/>
              <a:gd name="connsiteX44" fmla="*/ 855786 w 1221204"/>
              <a:gd name="connsiteY44" fmla="*/ 2729052 h 6381594"/>
              <a:gd name="connsiteX45" fmla="*/ 694663 w 1221204"/>
              <a:gd name="connsiteY45" fmla="*/ 2472498 h 6381594"/>
              <a:gd name="connsiteX46" fmla="*/ 184602 w 1221204"/>
              <a:gd name="connsiteY46" fmla="*/ 1862696 h 6381594"/>
              <a:gd name="connsiteX47" fmla="*/ 97234 w 1221204"/>
              <a:gd name="connsiteY47" fmla="*/ 1387969 h 6381594"/>
              <a:gd name="connsiteX48" fmla="*/ 189193 w 1221204"/>
              <a:gd name="connsiteY48" fmla="*/ 892476 h 6381594"/>
              <a:gd name="connsiteX49" fmla="*/ 504099 w 1221204"/>
              <a:gd name="connsiteY49" fmla="*/ 270315 h 6381594"/>
              <a:gd name="connsiteX50" fmla="*/ 960413 w 1221204"/>
              <a:gd name="connsiteY50" fmla="*/ 120 h 6381594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016"/>
              <a:gd name="connsiteX1" fmla="*/ 1007927 w 1248342"/>
              <a:gd name="connsiteY1" fmla="*/ 12010 h 6381016"/>
              <a:gd name="connsiteX2" fmla="*/ 642086 w 1248342"/>
              <a:gd name="connsiteY2" fmla="*/ 624964 h 6381016"/>
              <a:gd name="connsiteX3" fmla="*/ 420155 w 1248342"/>
              <a:gd name="connsiteY3" fmla="*/ 1295350 h 6381016"/>
              <a:gd name="connsiteX4" fmla="*/ 496065 w 1248342"/>
              <a:gd name="connsiteY4" fmla="*/ 1623365 h 6381016"/>
              <a:gd name="connsiteX5" fmla="*/ 940343 w 1248342"/>
              <a:gd name="connsiteY5" fmla="*/ 2111773 h 6381016"/>
              <a:gd name="connsiteX6" fmla="*/ 943556 w 1248342"/>
              <a:gd name="connsiteY6" fmla="*/ 2114875 h 6381016"/>
              <a:gd name="connsiteX7" fmla="*/ 997284 w 1248342"/>
              <a:gd name="connsiteY7" fmla="*/ 2156169 h 6381016"/>
              <a:gd name="connsiteX8" fmla="*/ 1039756 w 1248342"/>
              <a:gd name="connsiteY8" fmla="*/ 2224015 h 6381016"/>
              <a:gd name="connsiteX9" fmla="*/ 1068891 w 1248342"/>
              <a:gd name="connsiteY9" fmla="*/ 2267187 h 6381016"/>
              <a:gd name="connsiteX10" fmla="*/ 1074633 w 1248342"/>
              <a:gd name="connsiteY10" fmla="*/ 2279729 h 6381016"/>
              <a:gd name="connsiteX11" fmla="*/ 1124018 w 1248342"/>
              <a:gd name="connsiteY11" fmla="*/ 2387586 h 6381016"/>
              <a:gd name="connsiteX12" fmla="*/ 1125009 w 1248342"/>
              <a:gd name="connsiteY12" fmla="*/ 2389748 h 6381016"/>
              <a:gd name="connsiteX13" fmla="*/ 1243554 w 1248342"/>
              <a:gd name="connsiteY13" fmla="*/ 2846821 h 6381016"/>
              <a:gd name="connsiteX14" fmla="*/ 1247564 w 1248342"/>
              <a:gd name="connsiteY14" fmla="*/ 3008458 h 6381016"/>
              <a:gd name="connsiteX15" fmla="*/ 1246203 w 1248342"/>
              <a:gd name="connsiteY15" fmla="*/ 3026906 h 6381016"/>
              <a:gd name="connsiteX16" fmla="*/ 1247566 w 1248342"/>
              <a:gd name="connsiteY16" fmla="*/ 3045373 h 6381016"/>
              <a:gd name="connsiteX17" fmla="*/ 1243556 w 1248342"/>
              <a:gd name="connsiteY17" fmla="*/ 3207011 h 6381016"/>
              <a:gd name="connsiteX18" fmla="*/ 1125010 w 1248342"/>
              <a:gd name="connsiteY18" fmla="*/ 3664083 h 6381016"/>
              <a:gd name="connsiteX19" fmla="*/ 1124013 w 1248342"/>
              <a:gd name="connsiteY19" fmla="*/ 3666261 h 6381016"/>
              <a:gd name="connsiteX20" fmla="*/ 1104142 w 1248342"/>
              <a:gd name="connsiteY20" fmla="*/ 3726963 h 6381016"/>
              <a:gd name="connsiteX21" fmla="*/ 1074640 w 1248342"/>
              <a:gd name="connsiteY21" fmla="*/ 3774091 h 6381016"/>
              <a:gd name="connsiteX22" fmla="*/ 1068892 w 1248342"/>
              <a:gd name="connsiteY22" fmla="*/ 3786644 h 6381016"/>
              <a:gd name="connsiteX23" fmla="*/ 1039730 w 1248342"/>
              <a:gd name="connsiteY23" fmla="*/ 3829857 h 6381016"/>
              <a:gd name="connsiteX24" fmla="*/ 997283 w 1248342"/>
              <a:gd name="connsiteY24" fmla="*/ 3897663 h 6381016"/>
              <a:gd name="connsiteX25" fmla="*/ 943566 w 1248342"/>
              <a:gd name="connsiteY25" fmla="*/ 3938949 h 6381016"/>
              <a:gd name="connsiteX26" fmla="*/ 940344 w 1248342"/>
              <a:gd name="connsiteY26" fmla="*/ 3942059 h 6381016"/>
              <a:gd name="connsiteX27" fmla="*/ 796121 w 1248342"/>
              <a:gd name="connsiteY27" fmla="*/ 4070068 h 6381016"/>
              <a:gd name="connsiteX28" fmla="*/ 496066 w 1248342"/>
              <a:gd name="connsiteY28" fmla="*/ 4430466 h 6381016"/>
              <a:gd name="connsiteX29" fmla="*/ 343760 w 1248342"/>
              <a:gd name="connsiteY29" fmla="*/ 4907337 h 6381016"/>
              <a:gd name="connsiteX30" fmla="*/ 368555 w 1248342"/>
              <a:gd name="connsiteY30" fmla="*/ 5584809 h 6381016"/>
              <a:gd name="connsiteX31" fmla="*/ 544523 w 1248342"/>
              <a:gd name="connsiteY31" fmla="*/ 6372897 h 6381016"/>
              <a:gd name="connsiteX32" fmla="*/ 214170 w 1248342"/>
              <a:gd name="connsiteY32" fmla="*/ 5958597 h 6381016"/>
              <a:gd name="connsiteX33" fmla="*/ 10439 w 1248342"/>
              <a:gd name="connsiteY33" fmla="*/ 5381767 h 6381016"/>
              <a:gd name="connsiteX34" fmla="*/ 27141 w 1248342"/>
              <a:gd name="connsiteY34" fmla="*/ 4772187 h 6381016"/>
              <a:gd name="connsiteX35" fmla="*/ 211741 w 1248342"/>
              <a:gd name="connsiteY35" fmla="*/ 4191135 h 6381016"/>
              <a:gd name="connsiteX36" fmla="*/ 418946 w 1248342"/>
              <a:gd name="connsiteY36" fmla="*/ 3953378 h 6381016"/>
              <a:gd name="connsiteX37" fmla="*/ 721800 w 1248342"/>
              <a:gd name="connsiteY37" fmla="*/ 3581334 h 6381016"/>
              <a:gd name="connsiteX38" fmla="*/ 882923 w 1248342"/>
              <a:gd name="connsiteY38" fmla="*/ 3324780 h 6381016"/>
              <a:gd name="connsiteX39" fmla="*/ 926319 w 1248342"/>
              <a:gd name="connsiteY39" fmla="*/ 3191782 h 6381016"/>
              <a:gd name="connsiteX40" fmla="*/ 937653 w 1248342"/>
              <a:gd name="connsiteY40" fmla="*/ 3114684 h 6381016"/>
              <a:gd name="connsiteX41" fmla="*/ 941502 w 1248342"/>
              <a:gd name="connsiteY41" fmla="*/ 3026927 h 6381016"/>
              <a:gd name="connsiteX42" fmla="*/ 937652 w 1248342"/>
              <a:gd name="connsiteY42" fmla="*/ 2939147 h 6381016"/>
              <a:gd name="connsiteX43" fmla="*/ 926317 w 1248342"/>
              <a:gd name="connsiteY43" fmla="*/ 2862040 h 6381016"/>
              <a:gd name="connsiteX44" fmla="*/ 882924 w 1248342"/>
              <a:gd name="connsiteY44" fmla="*/ 2729052 h 6381016"/>
              <a:gd name="connsiteX45" fmla="*/ 721801 w 1248342"/>
              <a:gd name="connsiteY45" fmla="*/ 2472498 h 6381016"/>
              <a:gd name="connsiteX46" fmla="*/ 211740 w 1248342"/>
              <a:gd name="connsiteY46" fmla="*/ 1862696 h 6381016"/>
              <a:gd name="connsiteX47" fmla="*/ 124372 w 1248342"/>
              <a:gd name="connsiteY47" fmla="*/ 1387969 h 6381016"/>
              <a:gd name="connsiteX48" fmla="*/ 216331 w 1248342"/>
              <a:gd name="connsiteY48" fmla="*/ 892476 h 6381016"/>
              <a:gd name="connsiteX49" fmla="*/ 531237 w 1248342"/>
              <a:gd name="connsiteY49" fmla="*/ 270315 h 6381016"/>
              <a:gd name="connsiteX50" fmla="*/ 987551 w 1248342"/>
              <a:gd name="connsiteY50" fmla="*/ 120 h 6381016"/>
              <a:gd name="connsiteX0" fmla="*/ 1014710 w 1275501"/>
              <a:gd name="connsiteY0" fmla="*/ 120 h 6381016"/>
              <a:gd name="connsiteX1" fmla="*/ 1035086 w 1275501"/>
              <a:gd name="connsiteY1" fmla="*/ 12010 h 6381016"/>
              <a:gd name="connsiteX2" fmla="*/ 669245 w 1275501"/>
              <a:gd name="connsiteY2" fmla="*/ 624964 h 6381016"/>
              <a:gd name="connsiteX3" fmla="*/ 447314 w 1275501"/>
              <a:gd name="connsiteY3" fmla="*/ 1295350 h 6381016"/>
              <a:gd name="connsiteX4" fmla="*/ 523224 w 1275501"/>
              <a:gd name="connsiteY4" fmla="*/ 1623365 h 6381016"/>
              <a:gd name="connsiteX5" fmla="*/ 967502 w 1275501"/>
              <a:gd name="connsiteY5" fmla="*/ 2111773 h 6381016"/>
              <a:gd name="connsiteX6" fmla="*/ 970715 w 1275501"/>
              <a:gd name="connsiteY6" fmla="*/ 2114875 h 6381016"/>
              <a:gd name="connsiteX7" fmla="*/ 1024443 w 1275501"/>
              <a:gd name="connsiteY7" fmla="*/ 2156169 h 6381016"/>
              <a:gd name="connsiteX8" fmla="*/ 1066915 w 1275501"/>
              <a:gd name="connsiteY8" fmla="*/ 2224015 h 6381016"/>
              <a:gd name="connsiteX9" fmla="*/ 1096050 w 1275501"/>
              <a:gd name="connsiteY9" fmla="*/ 2267187 h 6381016"/>
              <a:gd name="connsiteX10" fmla="*/ 1101792 w 1275501"/>
              <a:gd name="connsiteY10" fmla="*/ 2279729 h 6381016"/>
              <a:gd name="connsiteX11" fmla="*/ 1151177 w 1275501"/>
              <a:gd name="connsiteY11" fmla="*/ 2387586 h 6381016"/>
              <a:gd name="connsiteX12" fmla="*/ 1152168 w 1275501"/>
              <a:gd name="connsiteY12" fmla="*/ 2389748 h 6381016"/>
              <a:gd name="connsiteX13" fmla="*/ 1270713 w 1275501"/>
              <a:gd name="connsiteY13" fmla="*/ 2846821 h 6381016"/>
              <a:gd name="connsiteX14" fmla="*/ 1274723 w 1275501"/>
              <a:gd name="connsiteY14" fmla="*/ 3008458 h 6381016"/>
              <a:gd name="connsiteX15" fmla="*/ 1273362 w 1275501"/>
              <a:gd name="connsiteY15" fmla="*/ 3026906 h 6381016"/>
              <a:gd name="connsiteX16" fmla="*/ 1274725 w 1275501"/>
              <a:gd name="connsiteY16" fmla="*/ 3045373 h 6381016"/>
              <a:gd name="connsiteX17" fmla="*/ 1270715 w 1275501"/>
              <a:gd name="connsiteY17" fmla="*/ 3207011 h 6381016"/>
              <a:gd name="connsiteX18" fmla="*/ 1152169 w 1275501"/>
              <a:gd name="connsiteY18" fmla="*/ 3664083 h 6381016"/>
              <a:gd name="connsiteX19" fmla="*/ 1151172 w 1275501"/>
              <a:gd name="connsiteY19" fmla="*/ 3666261 h 6381016"/>
              <a:gd name="connsiteX20" fmla="*/ 1131301 w 1275501"/>
              <a:gd name="connsiteY20" fmla="*/ 3726963 h 6381016"/>
              <a:gd name="connsiteX21" fmla="*/ 1101799 w 1275501"/>
              <a:gd name="connsiteY21" fmla="*/ 3774091 h 6381016"/>
              <a:gd name="connsiteX22" fmla="*/ 1096051 w 1275501"/>
              <a:gd name="connsiteY22" fmla="*/ 3786644 h 6381016"/>
              <a:gd name="connsiteX23" fmla="*/ 1066889 w 1275501"/>
              <a:gd name="connsiteY23" fmla="*/ 3829857 h 6381016"/>
              <a:gd name="connsiteX24" fmla="*/ 1024442 w 1275501"/>
              <a:gd name="connsiteY24" fmla="*/ 3897663 h 6381016"/>
              <a:gd name="connsiteX25" fmla="*/ 970725 w 1275501"/>
              <a:gd name="connsiteY25" fmla="*/ 3938949 h 6381016"/>
              <a:gd name="connsiteX26" fmla="*/ 967503 w 1275501"/>
              <a:gd name="connsiteY26" fmla="*/ 3942059 h 6381016"/>
              <a:gd name="connsiteX27" fmla="*/ 823280 w 1275501"/>
              <a:gd name="connsiteY27" fmla="*/ 4070068 h 6381016"/>
              <a:gd name="connsiteX28" fmla="*/ 523225 w 1275501"/>
              <a:gd name="connsiteY28" fmla="*/ 4430466 h 6381016"/>
              <a:gd name="connsiteX29" fmla="*/ 370919 w 1275501"/>
              <a:gd name="connsiteY29" fmla="*/ 4907337 h 6381016"/>
              <a:gd name="connsiteX30" fmla="*/ 395714 w 1275501"/>
              <a:gd name="connsiteY30" fmla="*/ 5584809 h 6381016"/>
              <a:gd name="connsiteX31" fmla="*/ 571682 w 1275501"/>
              <a:gd name="connsiteY31" fmla="*/ 6372897 h 6381016"/>
              <a:gd name="connsiteX32" fmla="*/ 241329 w 1275501"/>
              <a:gd name="connsiteY32" fmla="*/ 5958597 h 6381016"/>
              <a:gd name="connsiteX33" fmla="*/ 37598 w 1275501"/>
              <a:gd name="connsiteY33" fmla="*/ 5381767 h 6381016"/>
              <a:gd name="connsiteX34" fmla="*/ 2 w 1275501"/>
              <a:gd name="connsiteY34" fmla="*/ 4831563 h 6381016"/>
              <a:gd name="connsiteX35" fmla="*/ 238900 w 1275501"/>
              <a:gd name="connsiteY35" fmla="*/ 4191135 h 6381016"/>
              <a:gd name="connsiteX36" fmla="*/ 446105 w 1275501"/>
              <a:gd name="connsiteY36" fmla="*/ 3953378 h 6381016"/>
              <a:gd name="connsiteX37" fmla="*/ 748959 w 1275501"/>
              <a:gd name="connsiteY37" fmla="*/ 3581334 h 6381016"/>
              <a:gd name="connsiteX38" fmla="*/ 910082 w 1275501"/>
              <a:gd name="connsiteY38" fmla="*/ 3324780 h 6381016"/>
              <a:gd name="connsiteX39" fmla="*/ 953478 w 1275501"/>
              <a:gd name="connsiteY39" fmla="*/ 3191782 h 6381016"/>
              <a:gd name="connsiteX40" fmla="*/ 964812 w 1275501"/>
              <a:gd name="connsiteY40" fmla="*/ 3114684 h 6381016"/>
              <a:gd name="connsiteX41" fmla="*/ 968661 w 1275501"/>
              <a:gd name="connsiteY41" fmla="*/ 3026927 h 6381016"/>
              <a:gd name="connsiteX42" fmla="*/ 964811 w 1275501"/>
              <a:gd name="connsiteY42" fmla="*/ 2939147 h 6381016"/>
              <a:gd name="connsiteX43" fmla="*/ 953476 w 1275501"/>
              <a:gd name="connsiteY43" fmla="*/ 2862040 h 6381016"/>
              <a:gd name="connsiteX44" fmla="*/ 910083 w 1275501"/>
              <a:gd name="connsiteY44" fmla="*/ 2729052 h 6381016"/>
              <a:gd name="connsiteX45" fmla="*/ 748960 w 1275501"/>
              <a:gd name="connsiteY45" fmla="*/ 2472498 h 6381016"/>
              <a:gd name="connsiteX46" fmla="*/ 238899 w 1275501"/>
              <a:gd name="connsiteY46" fmla="*/ 1862696 h 6381016"/>
              <a:gd name="connsiteX47" fmla="*/ 151531 w 1275501"/>
              <a:gd name="connsiteY47" fmla="*/ 1387969 h 6381016"/>
              <a:gd name="connsiteX48" fmla="*/ 243490 w 1275501"/>
              <a:gd name="connsiteY48" fmla="*/ 892476 h 6381016"/>
              <a:gd name="connsiteX49" fmla="*/ 558396 w 1275501"/>
              <a:gd name="connsiteY49" fmla="*/ 270315 h 6381016"/>
              <a:gd name="connsiteX50" fmla="*/ 1014710 w 1275501"/>
              <a:gd name="connsiteY50" fmla="*/ 120 h 6381016"/>
              <a:gd name="connsiteX0" fmla="*/ 1014708 w 1275499"/>
              <a:gd name="connsiteY0" fmla="*/ 120 h 6381016"/>
              <a:gd name="connsiteX1" fmla="*/ 1035084 w 1275499"/>
              <a:gd name="connsiteY1" fmla="*/ 12010 h 6381016"/>
              <a:gd name="connsiteX2" fmla="*/ 669243 w 1275499"/>
              <a:gd name="connsiteY2" fmla="*/ 624964 h 6381016"/>
              <a:gd name="connsiteX3" fmla="*/ 447312 w 1275499"/>
              <a:gd name="connsiteY3" fmla="*/ 1295350 h 6381016"/>
              <a:gd name="connsiteX4" fmla="*/ 523222 w 1275499"/>
              <a:gd name="connsiteY4" fmla="*/ 1623365 h 6381016"/>
              <a:gd name="connsiteX5" fmla="*/ 967500 w 1275499"/>
              <a:gd name="connsiteY5" fmla="*/ 2111773 h 6381016"/>
              <a:gd name="connsiteX6" fmla="*/ 970713 w 1275499"/>
              <a:gd name="connsiteY6" fmla="*/ 2114875 h 6381016"/>
              <a:gd name="connsiteX7" fmla="*/ 1024441 w 1275499"/>
              <a:gd name="connsiteY7" fmla="*/ 2156169 h 6381016"/>
              <a:gd name="connsiteX8" fmla="*/ 1066913 w 1275499"/>
              <a:gd name="connsiteY8" fmla="*/ 2224015 h 6381016"/>
              <a:gd name="connsiteX9" fmla="*/ 1096048 w 1275499"/>
              <a:gd name="connsiteY9" fmla="*/ 2267187 h 6381016"/>
              <a:gd name="connsiteX10" fmla="*/ 1101790 w 1275499"/>
              <a:gd name="connsiteY10" fmla="*/ 2279729 h 6381016"/>
              <a:gd name="connsiteX11" fmla="*/ 1151175 w 1275499"/>
              <a:gd name="connsiteY11" fmla="*/ 2387586 h 6381016"/>
              <a:gd name="connsiteX12" fmla="*/ 1152166 w 1275499"/>
              <a:gd name="connsiteY12" fmla="*/ 2389748 h 6381016"/>
              <a:gd name="connsiteX13" fmla="*/ 1270711 w 1275499"/>
              <a:gd name="connsiteY13" fmla="*/ 2846821 h 6381016"/>
              <a:gd name="connsiteX14" fmla="*/ 1274721 w 1275499"/>
              <a:gd name="connsiteY14" fmla="*/ 3008458 h 6381016"/>
              <a:gd name="connsiteX15" fmla="*/ 1273360 w 1275499"/>
              <a:gd name="connsiteY15" fmla="*/ 3026906 h 6381016"/>
              <a:gd name="connsiteX16" fmla="*/ 1274723 w 1275499"/>
              <a:gd name="connsiteY16" fmla="*/ 3045373 h 6381016"/>
              <a:gd name="connsiteX17" fmla="*/ 1270713 w 1275499"/>
              <a:gd name="connsiteY17" fmla="*/ 3207011 h 6381016"/>
              <a:gd name="connsiteX18" fmla="*/ 1152167 w 1275499"/>
              <a:gd name="connsiteY18" fmla="*/ 3664083 h 6381016"/>
              <a:gd name="connsiteX19" fmla="*/ 1151170 w 1275499"/>
              <a:gd name="connsiteY19" fmla="*/ 3666261 h 6381016"/>
              <a:gd name="connsiteX20" fmla="*/ 1131299 w 1275499"/>
              <a:gd name="connsiteY20" fmla="*/ 3726963 h 6381016"/>
              <a:gd name="connsiteX21" fmla="*/ 1101797 w 1275499"/>
              <a:gd name="connsiteY21" fmla="*/ 3774091 h 6381016"/>
              <a:gd name="connsiteX22" fmla="*/ 1096049 w 1275499"/>
              <a:gd name="connsiteY22" fmla="*/ 3786644 h 6381016"/>
              <a:gd name="connsiteX23" fmla="*/ 1066887 w 1275499"/>
              <a:gd name="connsiteY23" fmla="*/ 3829857 h 6381016"/>
              <a:gd name="connsiteX24" fmla="*/ 1024440 w 1275499"/>
              <a:gd name="connsiteY24" fmla="*/ 3897663 h 6381016"/>
              <a:gd name="connsiteX25" fmla="*/ 970723 w 1275499"/>
              <a:gd name="connsiteY25" fmla="*/ 3938949 h 6381016"/>
              <a:gd name="connsiteX26" fmla="*/ 967501 w 1275499"/>
              <a:gd name="connsiteY26" fmla="*/ 3942059 h 6381016"/>
              <a:gd name="connsiteX27" fmla="*/ 823278 w 1275499"/>
              <a:gd name="connsiteY27" fmla="*/ 4070068 h 6381016"/>
              <a:gd name="connsiteX28" fmla="*/ 523223 w 1275499"/>
              <a:gd name="connsiteY28" fmla="*/ 4430466 h 6381016"/>
              <a:gd name="connsiteX29" fmla="*/ 370917 w 1275499"/>
              <a:gd name="connsiteY29" fmla="*/ 4907337 h 6381016"/>
              <a:gd name="connsiteX30" fmla="*/ 395712 w 1275499"/>
              <a:gd name="connsiteY30" fmla="*/ 5584809 h 6381016"/>
              <a:gd name="connsiteX31" fmla="*/ 571680 w 1275499"/>
              <a:gd name="connsiteY31" fmla="*/ 6372897 h 6381016"/>
              <a:gd name="connsiteX32" fmla="*/ 241327 w 1275499"/>
              <a:gd name="connsiteY32" fmla="*/ 5958597 h 6381016"/>
              <a:gd name="connsiteX33" fmla="*/ 37596 w 1275499"/>
              <a:gd name="connsiteY33" fmla="*/ 5381767 h 6381016"/>
              <a:gd name="connsiteX34" fmla="*/ 0 w 1275499"/>
              <a:gd name="connsiteY34" fmla="*/ 4831563 h 6381016"/>
              <a:gd name="connsiteX35" fmla="*/ 238898 w 1275499"/>
              <a:gd name="connsiteY35" fmla="*/ 4191135 h 6381016"/>
              <a:gd name="connsiteX36" fmla="*/ 446103 w 1275499"/>
              <a:gd name="connsiteY36" fmla="*/ 3953378 h 6381016"/>
              <a:gd name="connsiteX37" fmla="*/ 748957 w 1275499"/>
              <a:gd name="connsiteY37" fmla="*/ 3581334 h 6381016"/>
              <a:gd name="connsiteX38" fmla="*/ 910080 w 1275499"/>
              <a:gd name="connsiteY38" fmla="*/ 3324780 h 6381016"/>
              <a:gd name="connsiteX39" fmla="*/ 953476 w 1275499"/>
              <a:gd name="connsiteY39" fmla="*/ 3191782 h 6381016"/>
              <a:gd name="connsiteX40" fmla="*/ 964810 w 1275499"/>
              <a:gd name="connsiteY40" fmla="*/ 3114684 h 6381016"/>
              <a:gd name="connsiteX41" fmla="*/ 968659 w 1275499"/>
              <a:gd name="connsiteY41" fmla="*/ 3026927 h 6381016"/>
              <a:gd name="connsiteX42" fmla="*/ 964809 w 1275499"/>
              <a:gd name="connsiteY42" fmla="*/ 2939147 h 6381016"/>
              <a:gd name="connsiteX43" fmla="*/ 953474 w 1275499"/>
              <a:gd name="connsiteY43" fmla="*/ 2862040 h 6381016"/>
              <a:gd name="connsiteX44" fmla="*/ 910081 w 1275499"/>
              <a:gd name="connsiteY44" fmla="*/ 2729052 h 6381016"/>
              <a:gd name="connsiteX45" fmla="*/ 748958 w 1275499"/>
              <a:gd name="connsiteY45" fmla="*/ 2472498 h 6381016"/>
              <a:gd name="connsiteX46" fmla="*/ 238897 w 1275499"/>
              <a:gd name="connsiteY46" fmla="*/ 1862696 h 6381016"/>
              <a:gd name="connsiteX47" fmla="*/ 151529 w 1275499"/>
              <a:gd name="connsiteY47" fmla="*/ 1387969 h 6381016"/>
              <a:gd name="connsiteX48" fmla="*/ 243488 w 1275499"/>
              <a:gd name="connsiteY48" fmla="*/ 892476 h 6381016"/>
              <a:gd name="connsiteX49" fmla="*/ 558394 w 1275499"/>
              <a:gd name="connsiteY49" fmla="*/ 270315 h 6381016"/>
              <a:gd name="connsiteX50" fmla="*/ 1014708 w 1275499"/>
              <a:gd name="connsiteY50" fmla="*/ 120 h 6381016"/>
              <a:gd name="connsiteX0" fmla="*/ 977113 w 1237904"/>
              <a:gd name="connsiteY0" fmla="*/ 120 h 6381016"/>
              <a:gd name="connsiteX1" fmla="*/ 997489 w 1237904"/>
              <a:gd name="connsiteY1" fmla="*/ 12010 h 6381016"/>
              <a:gd name="connsiteX2" fmla="*/ 631648 w 1237904"/>
              <a:gd name="connsiteY2" fmla="*/ 624964 h 6381016"/>
              <a:gd name="connsiteX3" fmla="*/ 409717 w 1237904"/>
              <a:gd name="connsiteY3" fmla="*/ 1295350 h 6381016"/>
              <a:gd name="connsiteX4" fmla="*/ 485627 w 1237904"/>
              <a:gd name="connsiteY4" fmla="*/ 1623365 h 6381016"/>
              <a:gd name="connsiteX5" fmla="*/ 929905 w 1237904"/>
              <a:gd name="connsiteY5" fmla="*/ 2111773 h 6381016"/>
              <a:gd name="connsiteX6" fmla="*/ 933118 w 1237904"/>
              <a:gd name="connsiteY6" fmla="*/ 2114875 h 6381016"/>
              <a:gd name="connsiteX7" fmla="*/ 986846 w 1237904"/>
              <a:gd name="connsiteY7" fmla="*/ 2156169 h 6381016"/>
              <a:gd name="connsiteX8" fmla="*/ 1029318 w 1237904"/>
              <a:gd name="connsiteY8" fmla="*/ 2224015 h 6381016"/>
              <a:gd name="connsiteX9" fmla="*/ 1058453 w 1237904"/>
              <a:gd name="connsiteY9" fmla="*/ 2267187 h 6381016"/>
              <a:gd name="connsiteX10" fmla="*/ 1064195 w 1237904"/>
              <a:gd name="connsiteY10" fmla="*/ 2279729 h 6381016"/>
              <a:gd name="connsiteX11" fmla="*/ 1113580 w 1237904"/>
              <a:gd name="connsiteY11" fmla="*/ 2387586 h 6381016"/>
              <a:gd name="connsiteX12" fmla="*/ 1114571 w 1237904"/>
              <a:gd name="connsiteY12" fmla="*/ 2389748 h 6381016"/>
              <a:gd name="connsiteX13" fmla="*/ 1233116 w 1237904"/>
              <a:gd name="connsiteY13" fmla="*/ 2846821 h 6381016"/>
              <a:gd name="connsiteX14" fmla="*/ 1237126 w 1237904"/>
              <a:gd name="connsiteY14" fmla="*/ 3008458 h 6381016"/>
              <a:gd name="connsiteX15" fmla="*/ 1235765 w 1237904"/>
              <a:gd name="connsiteY15" fmla="*/ 3026906 h 6381016"/>
              <a:gd name="connsiteX16" fmla="*/ 1237128 w 1237904"/>
              <a:gd name="connsiteY16" fmla="*/ 3045373 h 6381016"/>
              <a:gd name="connsiteX17" fmla="*/ 1233118 w 1237904"/>
              <a:gd name="connsiteY17" fmla="*/ 3207011 h 6381016"/>
              <a:gd name="connsiteX18" fmla="*/ 1114572 w 1237904"/>
              <a:gd name="connsiteY18" fmla="*/ 3664083 h 6381016"/>
              <a:gd name="connsiteX19" fmla="*/ 1113575 w 1237904"/>
              <a:gd name="connsiteY19" fmla="*/ 3666261 h 6381016"/>
              <a:gd name="connsiteX20" fmla="*/ 1093704 w 1237904"/>
              <a:gd name="connsiteY20" fmla="*/ 3726963 h 6381016"/>
              <a:gd name="connsiteX21" fmla="*/ 1064202 w 1237904"/>
              <a:gd name="connsiteY21" fmla="*/ 3774091 h 6381016"/>
              <a:gd name="connsiteX22" fmla="*/ 1058454 w 1237904"/>
              <a:gd name="connsiteY22" fmla="*/ 3786644 h 6381016"/>
              <a:gd name="connsiteX23" fmla="*/ 1029292 w 1237904"/>
              <a:gd name="connsiteY23" fmla="*/ 3829857 h 6381016"/>
              <a:gd name="connsiteX24" fmla="*/ 986845 w 1237904"/>
              <a:gd name="connsiteY24" fmla="*/ 3897663 h 6381016"/>
              <a:gd name="connsiteX25" fmla="*/ 933128 w 1237904"/>
              <a:gd name="connsiteY25" fmla="*/ 3938949 h 6381016"/>
              <a:gd name="connsiteX26" fmla="*/ 929906 w 1237904"/>
              <a:gd name="connsiteY26" fmla="*/ 3942059 h 6381016"/>
              <a:gd name="connsiteX27" fmla="*/ 785683 w 1237904"/>
              <a:gd name="connsiteY27" fmla="*/ 4070068 h 6381016"/>
              <a:gd name="connsiteX28" fmla="*/ 485628 w 1237904"/>
              <a:gd name="connsiteY28" fmla="*/ 4430466 h 6381016"/>
              <a:gd name="connsiteX29" fmla="*/ 333322 w 1237904"/>
              <a:gd name="connsiteY29" fmla="*/ 4907337 h 6381016"/>
              <a:gd name="connsiteX30" fmla="*/ 358117 w 1237904"/>
              <a:gd name="connsiteY30" fmla="*/ 5584809 h 6381016"/>
              <a:gd name="connsiteX31" fmla="*/ 534085 w 1237904"/>
              <a:gd name="connsiteY31" fmla="*/ 6372897 h 6381016"/>
              <a:gd name="connsiteX32" fmla="*/ 203732 w 1237904"/>
              <a:gd name="connsiteY32" fmla="*/ 5958597 h 6381016"/>
              <a:gd name="connsiteX33" fmla="*/ 1 w 1237904"/>
              <a:gd name="connsiteY33" fmla="*/ 5381767 h 6381016"/>
              <a:gd name="connsiteX34" fmla="*/ 201303 w 1237904"/>
              <a:gd name="connsiteY34" fmla="*/ 4191135 h 6381016"/>
              <a:gd name="connsiteX35" fmla="*/ 408508 w 1237904"/>
              <a:gd name="connsiteY35" fmla="*/ 3953378 h 6381016"/>
              <a:gd name="connsiteX36" fmla="*/ 711362 w 1237904"/>
              <a:gd name="connsiteY36" fmla="*/ 3581334 h 6381016"/>
              <a:gd name="connsiteX37" fmla="*/ 872485 w 1237904"/>
              <a:gd name="connsiteY37" fmla="*/ 3324780 h 6381016"/>
              <a:gd name="connsiteX38" fmla="*/ 915881 w 1237904"/>
              <a:gd name="connsiteY38" fmla="*/ 3191782 h 6381016"/>
              <a:gd name="connsiteX39" fmla="*/ 927215 w 1237904"/>
              <a:gd name="connsiteY39" fmla="*/ 3114684 h 6381016"/>
              <a:gd name="connsiteX40" fmla="*/ 931064 w 1237904"/>
              <a:gd name="connsiteY40" fmla="*/ 3026927 h 6381016"/>
              <a:gd name="connsiteX41" fmla="*/ 927214 w 1237904"/>
              <a:gd name="connsiteY41" fmla="*/ 2939147 h 6381016"/>
              <a:gd name="connsiteX42" fmla="*/ 915879 w 1237904"/>
              <a:gd name="connsiteY42" fmla="*/ 2862040 h 6381016"/>
              <a:gd name="connsiteX43" fmla="*/ 872486 w 1237904"/>
              <a:gd name="connsiteY43" fmla="*/ 2729052 h 6381016"/>
              <a:gd name="connsiteX44" fmla="*/ 711363 w 1237904"/>
              <a:gd name="connsiteY44" fmla="*/ 2472498 h 6381016"/>
              <a:gd name="connsiteX45" fmla="*/ 201302 w 1237904"/>
              <a:gd name="connsiteY45" fmla="*/ 1862696 h 6381016"/>
              <a:gd name="connsiteX46" fmla="*/ 113934 w 1237904"/>
              <a:gd name="connsiteY46" fmla="*/ 1387969 h 6381016"/>
              <a:gd name="connsiteX47" fmla="*/ 205893 w 1237904"/>
              <a:gd name="connsiteY47" fmla="*/ 892476 h 6381016"/>
              <a:gd name="connsiteX48" fmla="*/ 520799 w 1237904"/>
              <a:gd name="connsiteY48" fmla="*/ 270315 h 6381016"/>
              <a:gd name="connsiteX49" fmla="*/ 977113 w 1237904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99119 w 1250178"/>
              <a:gd name="connsiteY24" fmla="*/ 3897663 h 6381016"/>
              <a:gd name="connsiteX25" fmla="*/ 945402 w 1250178"/>
              <a:gd name="connsiteY25" fmla="*/ 3938949 h 6381016"/>
              <a:gd name="connsiteX26" fmla="*/ 942180 w 1250178"/>
              <a:gd name="connsiteY26" fmla="*/ 3942059 h 6381016"/>
              <a:gd name="connsiteX27" fmla="*/ 797957 w 1250178"/>
              <a:gd name="connsiteY27" fmla="*/ 4070068 h 6381016"/>
              <a:gd name="connsiteX28" fmla="*/ 497902 w 1250178"/>
              <a:gd name="connsiteY28" fmla="*/ 4430466 h 6381016"/>
              <a:gd name="connsiteX29" fmla="*/ 345596 w 1250178"/>
              <a:gd name="connsiteY29" fmla="*/ 4907337 h 6381016"/>
              <a:gd name="connsiteX30" fmla="*/ 370391 w 1250178"/>
              <a:gd name="connsiteY30" fmla="*/ 5584809 h 6381016"/>
              <a:gd name="connsiteX31" fmla="*/ 546359 w 1250178"/>
              <a:gd name="connsiteY31" fmla="*/ 6372897 h 6381016"/>
              <a:gd name="connsiteX32" fmla="*/ 216006 w 1250178"/>
              <a:gd name="connsiteY32" fmla="*/ 5958597 h 6381016"/>
              <a:gd name="connsiteX33" fmla="*/ 12275 w 1250178"/>
              <a:gd name="connsiteY33" fmla="*/ 5381767 h 6381016"/>
              <a:gd name="connsiteX34" fmla="*/ 66197 w 1250178"/>
              <a:gd name="connsiteY34" fmla="*/ 4583020 h 6381016"/>
              <a:gd name="connsiteX35" fmla="*/ 420782 w 1250178"/>
              <a:gd name="connsiteY35" fmla="*/ 3953378 h 6381016"/>
              <a:gd name="connsiteX36" fmla="*/ 723636 w 1250178"/>
              <a:gd name="connsiteY36" fmla="*/ 3581334 h 6381016"/>
              <a:gd name="connsiteX37" fmla="*/ 884759 w 1250178"/>
              <a:gd name="connsiteY37" fmla="*/ 3324780 h 6381016"/>
              <a:gd name="connsiteX38" fmla="*/ 928155 w 1250178"/>
              <a:gd name="connsiteY38" fmla="*/ 3191782 h 6381016"/>
              <a:gd name="connsiteX39" fmla="*/ 939489 w 1250178"/>
              <a:gd name="connsiteY39" fmla="*/ 3114684 h 6381016"/>
              <a:gd name="connsiteX40" fmla="*/ 943338 w 1250178"/>
              <a:gd name="connsiteY40" fmla="*/ 3026927 h 6381016"/>
              <a:gd name="connsiteX41" fmla="*/ 939488 w 1250178"/>
              <a:gd name="connsiteY41" fmla="*/ 2939147 h 6381016"/>
              <a:gd name="connsiteX42" fmla="*/ 928153 w 1250178"/>
              <a:gd name="connsiteY42" fmla="*/ 2862040 h 6381016"/>
              <a:gd name="connsiteX43" fmla="*/ 884760 w 1250178"/>
              <a:gd name="connsiteY43" fmla="*/ 2729052 h 6381016"/>
              <a:gd name="connsiteX44" fmla="*/ 723637 w 1250178"/>
              <a:gd name="connsiteY44" fmla="*/ 2472498 h 6381016"/>
              <a:gd name="connsiteX45" fmla="*/ 213576 w 1250178"/>
              <a:gd name="connsiteY45" fmla="*/ 1862696 h 6381016"/>
              <a:gd name="connsiteX46" fmla="*/ 126208 w 1250178"/>
              <a:gd name="connsiteY46" fmla="*/ 1387969 h 6381016"/>
              <a:gd name="connsiteX47" fmla="*/ 218167 w 1250178"/>
              <a:gd name="connsiteY47" fmla="*/ 892476 h 6381016"/>
              <a:gd name="connsiteX48" fmla="*/ 533073 w 1250178"/>
              <a:gd name="connsiteY48" fmla="*/ 270315 h 6381016"/>
              <a:gd name="connsiteX49" fmla="*/ 989387 w 1250178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45402 w 1250178"/>
              <a:gd name="connsiteY24" fmla="*/ 3938949 h 6381016"/>
              <a:gd name="connsiteX25" fmla="*/ 942180 w 1250178"/>
              <a:gd name="connsiteY25" fmla="*/ 3942059 h 6381016"/>
              <a:gd name="connsiteX26" fmla="*/ 797957 w 1250178"/>
              <a:gd name="connsiteY26" fmla="*/ 4070068 h 6381016"/>
              <a:gd name="connsiteX27" fmla="*/ 497902 w 1250178"/>
              <a:gd name="connsiteY27" fmla="*/ 4430466 h 6381016"/>
              <a:gd name="connsiteX28" fmla="*/ 345596 w 1250178"/>
              <a:gd name="connsiteY28" fmla="*/ 4907337 h 6381016"/>
              <a:gd name="connsiteX29" fmla="*/ 370391 w 1250178"/>
              <a:gd name="connsiteY29" fmla="*/ 5584809 h 6381016"/>
              <a:gd name="connsiteX30" fmla="*/ 546359 w 1250178"/>
              <a:gd name="connsiteY30" fmla="*/ 6372897 h 6381016"/>
              <a:gd name="connsiteX31" fmla="*/ 216006 w 1250178"/>
              <a:gd name="connsiteY31" fmla="*/ 5958597 h 6381016"/>
              <a:gd name="connsiteX32" fmla="*/ 12275 w 1250178"/>
              <a:gd name="connsiteY32" fmla="*/ 5381767 h 6381016"/>
              <a:gd name="connsiteX33" fmla="*/ 66197 w 1250178"/>
              <a:gd name="connsiteY33" fmla="*/ 4583020 h 6381016"/>
              <a:gd name="connsiteX34" fmla="*/ 420782 w 1250178"/>
              <a:gd name="connsiteY34" fmla="*/ 3953378 h 6381016"/>
              <a:gd name="connsiteX35" fmla="*/ 723636 w 1250178"/>
              <a:gd name="connsiteY35" fmla="*/ 3581334 h 6381016"/>
              <a:gd name="connsiteX36" fmla="*/ 884759 w 1250178"/>
              <a:gd name="connsiteY36" fmla="*/ 3324780 h 6381016"/>
              <a:gd name="connsiteX37" fmla="*/ 928155 w 1250178"/>
              <a:gd name="connsiteY37" fmla="*/ 3191782 h 6381016"/>
              <a:gd name="connsiteX38" fmla="*/ 939489 w 1250178"/>
              <a:gd name="connsiteY38" fmla="*/ 3114684 h 6381016"/>
              <a:gd name="connsiteX39" fmla="*/ 943338 w 1250178"/>
              <a:gd name="connsiteY39" fmla="*/ 3026927 h 6381016"/>
              <a:gd name="connsiteX40" fmla="*/ 939488 w 1250178"/>
              <a:gd name="connsiteY40" fmla="*/ 2939147 h 6381016"/>
              <a:gd name="connsiteX41" fmla="*/ 928153 w 1250178"/>
              <a:gd name="connsiteY41" fmla="*/ 2862040 h 6381016"/>
              <a:gd name="connsiteX42" fmla="*/ 884760 w 1250178"/>
              <a:gd name="connsiteY42" fmla="*/ 2729052 h 6381016"/>
              <a:gd name="connsiteX43" fmla="*/ 723637 w 1250178"/>
              <a:gd name="connsiteY43" fmla="*/ 2472498 h 6381016"/>
              <a:gd name="connsiteX44" fmla="*/ 213576 w 1250178"/>
              <a:gd name="connsiteY44" fmla="*/ 1862696 h 6381016"/>
              <a:gd name="connsiteX45" fmla="*/ 126208 w 1250178"/>
              <a:gd name="connsiteY45" fmla="*/ 1387969 h 6381016"/>
              <a:gd name="connsiteX46" fmla="*/ 218167 w 1250178"/>
              <a:gd name="connsiteY46" fmla="*/ 892476 h 6381016"/>
              <a:gd name="connsiteX47" fmla="*/ 533073 w 1250178"/>
              <a:gd name="connsiteY47" fmla="*/ 270315 h 6381016"/>
              <a:gd name="connsiteX48" fmla="*/ 989387 w 1250178"/>
              <a:gd name="connsiteY4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945402 w 1250178"/>
              <a:gd name="connsiteY23" fmla="*/ 3938949 h 6381016"/>
              <a:gd name="connsiteX24" fmla="*/ 942180 w 1250178"/>
              <a:gd name="connsiteY24" fmla="*/ 3942059 h 6381016"/>
              <a:gd name="connsiteX25" fmla="*/ 797957 w 1250178"/>
              <a:gd name="connsiteY25" fmla="*/ 4070068 h 6381016"/>
              <a:gd name="connsiteX26" fmla="*/ 497902 w 1250178"/>
              <a:gd name="connsiteY26" fmla="*/ 4430466 h 6381016"/>
              <a:gd name="connsiteX27" fmla="*/ 345596 w 1250178"/>
              <a:gd name="connsiteY27" fmla="*/ 4907337 h 6381016"/>
              <a:gd name="connsiteX28" fmla="*/ 370391 w 1250178"/>
              <a:gd name="connsiteY28" fmla="*/ 5584809 h 6381016"/>
              <a:gd name="connsiteX29" fmla="*/ 546359 w 1250178"/>
              <a:gd name="connsiteY29" fmla="*/ 6372897 h 6381016"/>
              <a:gd name="connsiteX30" fmla="*/ 216006 w 1250178"/>
              <a:gd name="connsiteY30" fmla="*/ 5958597 h 6381016"/>
              <a:gd name="connsiteX31" fmla="*/ 12275 w 1250178"/>
              <a:gd name="connsiteY31" fmla="*/ 5381767 h 6381016"/>
              <a:gd name="connsiteX32" fmla="*/ 66197 w 1250178"/>
              <a:gd name="connsiteY32" fmla="*/ 4583020 h 6381016"/>
              <a:gd name="connsiteX33" fmla="*/ 420782 w 1250178"/>
              <a:gd name="connsiteY33" fmla="*/ 3953378 h 6381016"/>
              <a:gd name="connsiteX34" fmla="*/ 723636 w 1250178"/>
              <a:gd name="connsiteY34" fmla="*/ 3581334 h 6381016"/>
              <a:gd name="connsiteX35" fmla="*/ 884759 w 1250178"/>
              <a:gd name="connsiteY35" fmla="*/ 3324780 h 6381016"/>
              <a:gd name="connsiteX36" fmla="*/ 928155 w 1250178"/>
              <a:gd name="connsiteY36" fmla="*/ 3191782 h 6381016"/>
              <a:gd name="connsiteX37" fmla="*/ 939489 w 1250178"/>
              <a:gd name="connsiteY37" fmla="*/ 3114684 h 6381016"/>
              <a:gd name="connsiteX38" fmla="*/ 943338 w 1250178"/>
              <a:gd name="connsiteY38" fmla="*/ 3026927 h 6381016"/>
              <a:gd name="connsiteX39" fmla="*/ 939488 w 1250178"/>
              <a:gd name="connsiteY39" fmla="*/ 2939147 h 6381016"/>
              <a:gd name="connsiteX40" fmla="*/ 928153 w 1250178"/>
              <a:gd name="connsiteY40" fmla="*/ 2862040 h 6381016"/>
              <a:gd name="connsiteX41" fmla="*/ 884760 w 1250178"/>
              <a:gd name="connsiteY41" fmla="*/ 2729052 h 6381016"/>
              <a:gd name="connsiteX42" fmla="*/ 723637 w 1250178"/>
              <a:gd name="connsiteY42" fmla="*/ 2472498 h 6381016"/>
              <a:gd name="connsiteX43" fmla="*/ 213576 w 1250178"/>
              <a:gd name="connsiteY43" fmla="*/ 1862696 h 6381016"/>
              <a:gd name="connsiteX44" fmla="*/ 126208 w 1250178"/>
              <a:gd name="connsiteY44" fmla="*/ 1387969 h 6381016"/>
              <a:gd name="connsiteX45" fmla="*/ 218167 w 1250178"/>
              <a:gd name="connsiteY45" fmla="*/ 892476 h 6381016"/>
              <a:gd name="connsiteX46" fmla="*/ 533073 w 1250178"/>
              <a:gd name="connsiteY46" fmla="*/ 270315 h 6381016"/>
              <a:gd name="connsiteX47" fmla="*/ 989387 w 1250178"/>
              <a:gd name="connsiteY4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945402 w 1250178"/>
              <a:gd name="connsiteY22" fmla="*/ 3938949 h 6381016"/>
              <a:gd name="connsiteX23" fmla="*/ 942180 w 1250178"/>
              <a:gd name="connsiteY23" fmla="*/ 3942059 h 6381016"/>
              <a:gd name="connsiteX24" fmla="*/ 797957 w 1250178"/>
              <a:gd name="connsiteY24" fmla="*/ 4070068 h 6381016"/>
              <a:gd name="connsiteX25" fmla="*/ 497902 w 1250178"/>
              <a:gd name="connsiteY25" fmla="*/ 4430466 h 6381016"/>
              <a:gd name="connsiteX26" fmla="*/ 345596 w 1250178"/>
              <a:gd name="connsiteY26" fmla="*/ 4907337 h 6381016"/>
              <a:gd name="connsiteX27" fmla="*/ 370391 w 1250178"/>
              <a:gd name="connsiteY27" fmla="*/ 5584809 h 6381016"/>
              <a:gd name="connsiteX28" fmla="*/ 546359 w 1250178"/>
              <a:gd name="connsiteY28" fmla="*/ 6372897 h 6381016"/>
              <a:gd name="connsiteX29" fmla="*/ 216006 w 1250178"/>
              <a:gd name="connsiteY29" fmla="*/ 5958597 h 6381016"/>
              <a:gd name="connsiteX30" fmla="*/ 12275 w 1250178"/>
              <a:gd name="connsiteY30" fmla="*/ 5381767 h 6381016"/>
              <a:gd name="connsiteX31" fmla="*/ 66197 w 1250178"/>
              <a:gd name="connsiteY31" fmla="*/ 4583020 h 6381016"/>
              <a:gd name="connsiteX32" fmla="*/ 420782 w 1250178"/>
              <a:gd name="connsiteY32" fmla="*/ 3953378 h 6381016"/>
              <a:gd name="connsiteX33" fmla="*/ 723636 w 1250178"/>
              <a:gd name="connsiteY33" fmla="*/ 3581334 h 6381016"/>
              <a:gd name="connsiteX34" fmla="*/ 884759 w 1250178"/>
              <a:gd name="connsiteY34" fmla="*/ 3324780 h 6381016"/>
              <a:gd name="connsiteX35" fmla="*/ 928155 w 1250178"/>
              <a:gd name="connsiteY35" fmla="*/ 3191782 h 6381016"/>
              <a:gd name="connsiteX36" fmla="*/ 939489 w 1250178"/>
              <a:gd name="connsiteY36" fmla="*/ 3114684 h 6381016"/>
              <a:gd name="connsiteX37" fmla="*/ 943338 w 1250178"/>
              <a:gd name="connsiteY37" fmla="*/ 3026927 h 6381016"/>
              <a:gd name="connsiteX38" fmla="*/ 939488 w 1250178"/>
              <a:gd name="connsiteY38" fmla="*/ 2939147 h 6381016"/>
              <a:gd name="connsiteX39" fmla="*/ 928153 w 1250178"/>
              <a:gd name="connsiteY39" fmla="*/ 2862040 h 6381016"/>
              <a:gd name="connsiteX40" fmla="*/ 884760 w 1250178"/>
              <a:gd name="connsiteY40" fmla="*/ 2729052 h 6381016"/>
              <a:gd name="connsiteX41" fmla="*/ 723637 w 1250178"/>
              <a:gd name="connsiteY41" fmla="*/ 2472498 h 6381016"/>
              <a:gd name="connsiteX42" fmla="*/ 213576 w 1250178"/>
              <a:gd name="connsiteY42" fmla="*/ 1862696 h 6381016"/>
              <a:gd name="connsiteX43" fmla="*/ 126208 w 1250178"/>
              <a:gd name="connsiteY43" fmla="*/ 1387969 h 6381016"/>
              <a:gd name="connsiteX44" fmla="*/ 218167 w 1250178"/>
              <a:gd name="connsiteY44" fmla="*/ 892476 h 6381016"/>
              <a:gd name="connsiteX45" fmla="*/ 533073 w 1250178"/>
              <a:gd name="connsiteY45" fmla="*/ 270315 h 6381016"/>
              <a:gd name="connsiteX46" fmla="*/ 989387 w 1250178"/>
              <a:gd name="connsiteY46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945402 w 1250178"/>
              <a:gd name="connsiteY21" fmla="*/ 3938949 h 6381016"/>
              <a:gd name="connsiteX22" fmla="*/ 942180 w 1250178"/>
              <a:gd name="connsiteY22" fmla="*/ 3942059 h 6381016"/>
              <a:gd name="connsiteX23" fmla="*/ 797957 w 1250178"/>
              <a:gd name="connsiteY23" fmla="*/ 4070068 h 6381016"/>
              <a:gd name="connsiteX24" fmla="*/ 497902 w 1250178"/>
              <a:gd name="connsiteY24" fmla="*/ 4430466 h 6381016"/>
              <a:gd name="connsiteX25" fmla="*/ 345596 w 1250178"/>
              <a:gd name="connsiteY25" fmla="*/ 4907337 h 6381016"/>
              <a:gd name="connsiteX26" fmla="*/ 370391 w 1250178"/>
              <a:gd name="connsiteY26" fmla="*/ 5584809 h 6381016"/>
              <a:gd name="connsiteX27" fmla="*/ 546359 w 1250178"/>
              <a:gd name="connsiteY27" fmla="*/ 6372897 h 6381016"/>
              <a:gd name="connsiteX28" fmla="*/ 216006 w 1250178"/>
              <a:gd name="connsiteY28" fmla="*/ 5958597 h 6381016"/>
              <a:gd name="connsiteX29" fmla="*/ 12275 w 1250178"/>
              <a:gd name="connsiteY29" fmla="*/ 5381767 h 6381016"/>
              <a:gd name="connsiteX30" fmla="*/ 66197 w 1250178"/>
              <a:gd name="connsiteY30" fmla="*/ 4583020 h 6381016"/>
              <a:gd name="connsiteX31" fmla="*/ 420782 w 1250178"/>
              <a:gd name="connsiteY31" fmla="*/ 3953378 h 6381016"/>
              <a:gd name="connsiteX32" fmla="*/ 723636 w 1250178"/>
              <a:gd name="connsiteY32" fmla="*/ 3581334 h 6381016"/>
              <a:gd name="connsiteX33" fmla="*/ 884759 w 1250178"/>
              <a:gd name="connsiteY33" fmla="*/ 3324780 h 6381016"/>
              <a:gd name="connsiteX34" fmla="*/ 928155 w 1250178"/>
              <a:gd name="connsiteY34" fmla="*/ 3191782 h 6381016"/>
              <a:gd name="connsiteX35" fmla="*/ 939489 w 1250178"/>
              <a:gd name="connsiteY35" fmla="*/ 3114684 h 6381016"/>
              <a:gd name="connsiteX36" fmla="*/ 943338 w 1250178"/>
              <a:gd name="connsiteY36" fmla="*/ 3026927 h 6381016"/>
              <a:gd name="connsiteX37" fmla="*/ 939488 w 1250178"/>
              <a:gd name="connsiteY37" fmla="*/ 2939147 h 6381016"/>
              <a:gd name="connsiteX38" fmla="*/ 928153 w 1250178"/>
              <a:gd name="connsiteY38" fmla="*/ 2862040 h 6381016"/>
              <a:gd name="connsiteX39" fmla="*/ 884760 w 1250178"/>
              <a:gd name="connsiteY39" fmla="*/ 2729052 h 6381016"/>
              <a:gd name="connsiteX40" fmla="*/ 723637 w 1250178"/>
              <a:gd name="connsiteY40" fmla="*/ 2472498 h 6381016"/>
              <a:gd name="connsiteX41" fmla="*/ 213576 w 1250178"/>
              <a:gd name="connsiteY41" fmla="*/ 1862696 h 6381016"/>
              <a:gd name="connsiteX42" fmla="*/ 126208 w 1250178"/>
              <a:gd name="connsiteY42" fmla="*/ 1387969 h 6381016"/>
              <a:gd name="connsiteX43" fmla="*/ 218167 w 1250178"/>
              <a:gd name="connsiteY43" fmla="*/ 892476 h 6381016"/>
              <a:gd name="connsiteX44" fmla="*/ 533073 w 1250178"/>
              <a:gd name="connsiteY44" fmla="*/ 270315 h 6381016"/>
              <a:gd name="connsiteX45" fmla="*/ 989387 w 1250178"/>
              <a:gd name="connsiteY45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945402 w 1250178"/>
              <a:gd name="connsiteY20" fmla="*/ 3938949 h 6381016"/>
              <a:gd name="connsiteX21" fmla="*/ 942180 w 1250178"/>
              <a:gd name="connsiteY21" fmla="*/ 3942059 h 6381016"/>
              <a:gd name="connsiteX22" fmla="*/ 797957 w 1250178"/>
              <a:gd name="connsiteY22" fmla="*/ 4070068 h 6381016"/>
              <a:gd name="connsiteX23" fmla="*/ 497902 w 1250178"/>
              <a:gd name="connsiteY23" fmla="*/ 4430466 h 6381016"/>
              <a:gd name="connsiteX24" fmla="*/ 345596 w 1250178"/>
              <a:gd name="connsiteY24" fmla="*/ 4907337 h 6381016"/>
              <a:gd name="connsiteX25" fmla="*/ 370391 w 1250178"/>
              <a:gd name="connsiteY25" fmla="*/ 5584809 h 6381016"/>
              <a:gd name="connsiteX26" fmla="*/ 546359 w 1250178"/>
              <a:gd name="connsiteY26" fmla="*/ 6372897 h 6381016"/>
              <a:gd name="connsiteX27" fmla="*/ 216006 w 1250178"/>
              <a:gd name="connsiteY27" fmla="*/ 5958597 h 6381016"/>
              <a:gd name="connsiteX28" fmla="*/ 12275 w 1250178"/>
              <a:gd name="connsiteY28" fmla="*/ 5381767 h 6381016"/>
              <a:gd name="connsiteX29" fmla="*/ 66197 w 1250178"/>
              <a:gd name="connsiteY29" fmla="*/ 4583020 h 6381016"/>
              <a:gd name="connsiteX30" fmla="*/ 420782 w 1250178"/>
              <a:gd name="connsiteY30" fmla="*/ 3953378 h 6381016"/>
              <a:gd name="connsiteX31" fmla="*/ 723636 w 1250178"/>
              <a:gd name="connsiteY31" fmla="*/ 3581334 h 6381016"/>
              <a:gd name="connsiteX32" fmla="*/ 884759 w 1250178"/>
              <a:gd name="connsiteY32" fmla="*/ 3324780 h 6381016"/>
              <a:gd name="connsiteX33" fmla="*/ 928155 w 1250178"/>
              <a:gd name="connsiteY33" fmla="*/ 3191782 h 6381016"/>
              <a:gd name="connsiteX34" fmla="*/ 939489 w 1250178"/>
              <a:gd name="connsiteY34" fmla="*/ 3114684 h 6381016"/>
              <a:gd name="connsiteX35" fmla="*/ 943338 w 1250178"/>
              <a:gd name="connsiteY35" fmla="*/ 3026927 h 6381016"/>
              <a:gd name="connsiteX36" fmla="*/ 939488 w 1250178"/>
              <a:gd name="connsiteY36" fmla="*/ 2939147 h 6381016"/>
              <a:gd name="connsiteX37" fmla="*/ 928153 w 1250178"/>
              <a:gd name="connsiteY37" fmla="*/ 2862040 h 6381016"/>
              <a:gd name="connsiteX38" fmla="*/ 884760 w 1250178"/>
              <a:gd name="connsiteY38" fmla="*/ 2729052 h 6381016"/>
              <a:gd name="connsiteX39" fmla="*/ 723637 w 1250178"/>
              <a:gd name="connsiteY39" fmla="*/ 2472498 h 6381016"/>
              <a:gd name="connsiteX40" fmla="*/ 213576 w 1250178"/>
              <a:gd name="connsiteY40" fmla="*/ 1862696 h 6381016"/>
              <a:gd name="connsiteX41" fmla="*/ 126208 w 1250178"/>
              <a:gd name="connsiteY41" fmla="*/ 1387969 h 6381016"/>
              <a:gd name="connsiteX42" fmla="*/ 218167 w 1250178"/>
              <a:gd name="connsiteY42" fmla="*/ 892476 h 6381016"/>
              <a:gd name="connsiteX43" fmla="*/ 533073 w 1250178"/>
              <a:gd name="connsiteY43" fmla="*/ 270315 h 6381016"/>
              <a:gd name="connsiteX44" fmla="*/ 989387 w 1250178"/>
              <a:gd name="connsiteY44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942180 w 1250178"/>
              <a:gd name="connsiteY20" fmla="*/ 3942059 h 6381016"/>
              <a:gd name="connsiteX21" fmla="*/ 797957 w 1250178"/>
              <a:gd name="connsiteY21" fmla="*/ 4070068 h 6381016"/>
              <a:gd name="connsiteX22" fmla="*/ 497902 w 1250178"/>
              <a:gd name="connsiteY22" fmla="*/ 4430466 h 6381016"/>
              <a:gd name="connsiteX23" fmla="*/ 345596 w 1250178"/>
              <a:gd name="connsiteY23" fmla="*/ 4907337 h 6381016"/>
              <a:gd name="connsiteX24" fmla="*/ 370391 w 1250178"/>
              <a:gd name="connsiteY24" fmla="*/ 5584809 h 6381016"/>
              <a:gd name="connsiteX25" fmla="*/ 546359 w 1250178"/>
              <a:gd name="connsiteY25" fmla="*/ 6372897 h 6381016"/>
              <a:gd name="connsiteX26" fmla="*/ 216006 w 1250178"/>
              <a:gd name="connsiteY26" fmla="*/ 5958597 h 6381016"/>
              <a:gd name="connsiteX27" fmla="*/ 12275 w 1250178"/>
              <a:gd name="connsiteY27" fmla="*/ 5381767 h 6381016"/>
              <a:gd name="connsiteX28" fmla="*/ 66197 w 1250178"/>
              <a:gd name="connsiteY28" fmla="*/ 4583020 h 6381016"/>
              <a:gd name="connsiteX29" fmla="*/ 420782 w 1250178"/>
              <a:gd name="connsiteY29" fmla="*/ 3953378 h 6381016"/>
              <a:gd name="connsiteX30" fmla="*/ 723636 w 1250178"/>
              <a:gd name="connsiteY30" fmla="*/ 3581334 h 6381016"/>
              <a:gd name="connsiteX31" fmla="*/ 884759 w 1250178"/>
              <a:gd name="connsiteY31" fmla="*/ 3324780 h 6381016"/>
              <a:gd name="connsiteX32" fmla="*/ 928155 w 1250178"/>
              <a:gd name="connsiteY32" fmla="*/ 3191782 h 6381016"/>
              <a:gd name="connsiteX33" fmla="*/ 939489 w 1250178"/>
              <a:gd name="connsiteY33" fmla="*/ 3114684 h 6381016"/>
              <a:gd name="connsiteX34" fmla="*/ 943338 w 1250178"/>
              <a:gd name="connsiteY34" fmla="*/ 3026927 h 6381016"/>
              <a:gd name="connsiteX35" fmla="*/ 939488 w 1250178"/>
              <a:gd name="connsiteY35" fmla="*/ 2939147 h 6381016"/>
              <a:gd name="connsiteX36" fmla="*/ 928153 w 1250178"/>
              <a:gd name="connsiteY36" fmla="*/ 2862040 h 6381016"/>
              <a:gd name="connsiteX37" fmla="*/ 884760 w 1250178"/>
              <a:gd name="connsiteY37" fmla="*/ 2729052 h 6381016"/>
              <a:gd name="connsiteX38" fmla="*/ 723637 w 1250178"/>
              <a:gd name="connsiteY38" fmla="*/ 2472498 h 6381016"/>
              <a:gd name="connsiteX39" fmla="*/ 213576 w 1250178"/>
              <a:gd name="connsiteY39" fmla="*/ 1862696 h 6381016"/>
              <a:gd name="connsiteX40" fmla="*/ 126208 w 1250178"/>
              <a:gd name="connsiteY40" fmla="*/ 1387969 h 6381016"/>
              <a:gd name="connsiteX41" fmla="*/ 218167 w 1250178"/>
              <a:gd name="connsiteY41" fmla="*/ 892476 h 6381016"/>
              <a:gd name="connsiteX42" fmla="*/ 533073 w 1250178"/>
              <a:gd name="connsiteY42" fmla="*/ 270315 h 6381016"/>
              <a:gd name="connsiteX43" fmla="*/ 989387 w 1250178"/>
              <a:gd name="connsiteY43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797957 w 1250178"/>
              <a:gd name="connsiteY20" fmla="*/ 4070068 h 6381016"/>
              <a:gd name="connsiteX21" fmla="*/ 497902 w 1250178"/>
              <a:gd name="connsiteY21" fmla="*/ 4430466 h 6381016"/>
              <a:gd name="connsiteX22" fmla="*/ 345596 w 1250178"/>
              <a:gd name="connsiteY22" fmla="*/ 4907337 h 6381016"/>
              <a:gd name="connsiteX23" fmla="*/ 370391 w 1250178"/>
              <a:gd name="connsiteY23" fmla="*/ 5584809 h 6381016"/>
              <a:gd name="connsiteX24" fmla="*/ 546359 w 1250178"/>
              <a:gd name="connsiteY24" fmla="*/ 6372897 h 6381016"/>
              <a:gd name="connsiteX25" fmla="*/ 216006 w 1250178"/>
              <a:gd name="connsiteY25" fmla="*/ 5958597 h 6381016"/>
              <a:gd name="connsiteX26" fmla="*/ 12275 w 1250178"/>
              <a:gd name="connsiteY26" fmla="*/ 5381767 h 6381016"/>
              <a:gd name="connsiteX27" fmla="*/ 66197 w 1250178"/>
              <a:gd name="connsiteY27" fmla="*/ 4583020 h 6381016"/>
              <a:gd name="connsiteX28" fmla="*/ 420782 w 1250178"/>
              <a:gd name="connsiteY28" fmla="*/ 3953378 h 6381016"/>
              <a:gd name="connsiteX29" fmla="*/ 723636 w 1250178"/>
              <a:gd name="connsiteY29" fmla="*/ 3581334 h 6381016"/>
              <a:gd name="connsiteX30" fmla="*/ 884759 w 1250178"/>
              <a:gd name="connsiteY30" fmla="*/ 3324780 h 6381016"/>
              <a:gd name="connsiteX31" fmla="*/ 928155 w 1250178"/>
              <a:gd name="connsiteY31" fmla="*/ 3191782 h 6381016"/>
              <a:gd name="connsiteX32" fmla="*/ 939489 w 1250178"/>
              <a:gd name="connsiteY32" fmla="*/ 3114684 h 6381016"/>
              <a:gd name="connsiteX33" fmla="*/ 943338 w 1250178"/>
              <a:gd name="connsiteY33" fmla="*/ 3026927 h 6381016"/>
              <a:gd name="connsiteX34" fmla="*/ 939488 w 1250178"/>
              <a:gd name="connsiteY34" fmla="*/ 2939147 h 6381016"/>
              <a:gd name="connsiteX35" fmla="*/ 928153 w 1250178"/>
              <a:gd name="connsiteY35" fmla="*/ 2862040 h 6381016"/>
              <a:gd name="connsiteX36" fmla="*/ 884760 w 1250178"/>
              <a:gd name="connsiteY36" fmla="*/ 2729052 h 6381016"/>
              <a:gd name="connsiteX37" fmla="*/ 723637 w 1250178"/>
              <a:gd name="connsiteY37" fmla="*/ 2472498 h 6381016"/>
              <a:gd name="connsiteX38" fmla="*/ 213576 w 1250178"/>
              <a:gd name="connsiteY38" fmla="*/ 1862696 h 6381016"/>
              <a:gd name="connsiteX39" fmla="*/ 126208 w 1250178"/>
              <a:gd name="connsiteY39" fmla="*/ 1387969 h 6381016"/>
              <a:gd name="connsiteX40" fmla="*/ 218167 w 1250178"/>
              <a:gd name="connsiteY40" fmla="*/ 892476 h 6381016"/>
              <a:gd name="connsiteX41" fmla="*/ 533073 w 1250178"/>
              <a:gd name="connsiteY41" fmla="*/ 270315 h 6381016"/>
              <a:gd name="connsiteX42" fmla="*/ 989387 w 1250178"/>
              <a:gd name="connsiteY42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125854 w 1250178"/>
              <a:gd name="connsiteY10" fmla="*/ 2387586 h 6381016"/>
              <a:gd name="connsiteX11" fmla="*/ 1126845 w 1250178"/>
              <a:gd name="connsiteY11" fmla="*/ 2389748 h 6381016"/>
              <a:gd name="connsiteX12" fmla="*/ 1245390 w 1250178"/>
              <a:gd name="connsiteY12" fmla="*/ 2846821 h 6381016"/>
              <a:gd name="connsiteX13" fmla="*/ 1249400 w 1250178"/>
              <a:gd name="connsiteY13" fmla="*/ 3008458 h 6381016"/>
              <a:gd name="connsiteX14" fmla="*/ 1248039 w 1250178"/>
              <a:gd name="connsiteY14" fmla="*/ 3026906 h 6381016"/>
              <a:gd name="connsiteX15" fmla="*/ 1249402 w 1250178"/>
              <a:gd name="connsiteY15" fmla="*/ 3045373 h 6381016"/>
              <a:gd name="connsiteX16" fmla="*/ 1245392 w 1250178"/>
              <a:gd name="connsiteY16" fmla="*/ 3207011 h 6381016"/>
              <a:gd name="connsiteX17" fmla="*/ 1126846 w 1250178"/>
              <a:gd name="connsiteY17" fmla="*/ 3664083 h 6381016"/>
              <a:gd name="connsiteX18" fmla="*/ 797957 w 1250178"/>
              <a:gd name="connsiteY18" fmla="*/ 4070068 h 6381016"/>
              <a:gd name="connsiteX19" fmla="*/ 497902 w 1250178"/>
              <a:gd name="connsiteY19" fmla="*/ 4430466 h 6381016"/>
              <a:gd name="connsiteX20" fmla="*/ 345596 w 1250178"/>
              <a:gd name="connsiteY20" fmla="*/ 4907337 h 6381016"/>
              <a:gd name="connsiteX21" fmla="*/ 370391 w 1250178"/>
              <a:gd name="connsiteY21" fmla="*/ 5584809 h 6381016"/>
              <a:gd name="connsiteX22" fmla="*/ 546359 w 1250178"/>
              <a:gd name="connsiteY22" fmla="*/ 6372897 h 6381016"/>
              <a:gd name="connsiteX23" fmla="*/ 216006 w 1250178"/>
              <a:gd name="connsiteY23" fmla="*/ 5958597 h 6381016"/>
              <a:gd name="connsiteX24" fmla="*/ 12275 w 1250178"/>
              <a:gd name="connsiteY24" fmla="*/ 5381767 h 6381016"/>
              <a:gd name="connsiteX25" fmla="*/ 66197 w 1250178"/>
              <a:gd name="connsiteY25" fmla="*/ 4583020 h 6381016"/>
              <a:gd name="connsiteX26" fmla="*/ 420782 w 1250178"/>
              <a:gd name="connsiteY26" fmla="*/ 3953378 h 6381016"/>
              <a:gd name="connsiteX27" fmla="*/ 723636 w 1250178"/>
              <a:gd name="connsiteY27" fmla="*/ 3581334 h 6381016"/>
              <a:gd name="connsiteX28" fmla="*/ 884759 w 1250178"/>
              <a:gd name="connsiteY28" fmla="*/ 3324780 h 6381016"/>
              <a:gd name="connsiteX29" fmla="*/ 928155 w 1250178"/>
              <a:gd name="connsiteY29" fmla="*/ 3191782 h 6381016"/>
              <a:gd name="connsiteX30" fmla="*/ 939489 w 1250178"/>
              <a:gd name="connsiteY30" fmla="*/ 3114684 h 6381016"/>
              <a:gd name="connsiteX31" fmla="*/ 943338 w 1250178"/>
              <a:gd name="connsiteY31" fmla="*/ 3026927 h 6381016"/>
              <a:gd name="connsiteX32" fmla="*/ 939488 w 1250178"/>
              <a:gd name="connsiteY32" fmla="*/ 2939147 h 6381016"/>
              <a:gd name="connsiteX33" fmla="*/ 928153 w 1250178"/>
              <a:gd name="connsiteY33" fmla="*/ 2862040 h 6381016"/>
              <a:gd name="connsiteX34" fmla="*/ 884760 w 1250178"/>
              <a:gd name="connsiteY34" fmla="*/ 2729052 h 6381016"/>
              <a:gd name="connsiteX35" fmla="*/ 723637 w 1250178"/>
              <a:gd name="connsiteY35" fmla="*/ 2472498 h 6381016"/>
              <a:gd name="connsiteX36" fmla="*/ 213576 w 1250178"/>
              <a:gd name="connsiteY36" fmla="*/ 1862696 h 6381016"/>
              <a:gd name="connsiteX37" fmla="*/ 126208 w 1250178"/>
              <a:gd name="connsiteY37" fmla="*/ 1387969 h 6381016"/>
              <a:gd name="connsiteX38" fmla="*/ 218167 w 1250178"/>
              <a:gd name="connsiteY38" fmla="*/ 892476 h 6381016"/>
              <a:gd name="connsiteX39" fmla="*/ 533073 w 1250178"/>
              <a:gd name="connsiteY39" fmla="*/ 270315 h 6381016"/>
              <a:gd name="connsiteX40" fmla="*/ 989387 w 1250178"/>
              <a:gd name="connsiteY40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125854 w 1250178"/>
              <a:gd name="connsiteY9" fmla="*/ 2387586 h 6381016"/>
              <a:gd name="connsiteX10" fmla="*/ 1126845 w 1250178"/>
              <a:gd name="connsiteY10" fmla="*/ 2389748 h 6381016"/>
              <a:gd name="connsiteX11" fmla="*/ 1245390 w 1250178"/>
              <a:gd name="connsiteY11" fmla="*/ 2846821 h 6381016"/>
              <a:gd name="connsiteX12" fmla="*/ 1249400 w 1250178"/>
              <a:gd name="connsiteY12" fmla="*/ 3008458 h 6381016"/>
              <a:gd name="connsiteX13" fmla="*/ 1248039 w 1250178"/>
              <a:gd name="connsiteY13" fmla="*/ 3026906 h 6381016"/>
              <a:gd name="connsiteX14" fmla="*/ 1249402 w 1250178"/>
              <a:gd name="connsiteY14" fmla="*/ 3045373 h 6381016"/>
              <a:gd name="connsiteX15" fmla="*/ 1245392 w 1250178"/>
              <a:gd name="connsiteY15" fmla="*/ 3207011 h 6381016"/>
              <a:gd name="connsiteX16" fmla="*/ 1126846 w 1250178"/>
              <a:gd name="connsiteY16" fmla="*/ 3664083 h 6381016"/>
              <a:gd name="connsiteX17" fmla="*/ 797957 w 1250178"/>
              <a:gd name="connsiteY17" fmla="*/ 4070068 h 6381016"/>
              <a:gd name="connsiteX18" fmla="*/ 497902 w 1250178"/>
              <a:gd name="connsiteY18" fmla="*/ 4430466 h 6381016"/>
              <a:gd name="connsiteX19" fmla="*/ 345596 w 1250178"/>
              <a:gd name="connsiteY19" fmla="*/ 4907337 h 6381016"/>
              <a:gd name="connsiteX20" fmla="*/ 370391 w 1250178"/>
              <a:gd name="connsiteY20" fmla="*/ 5584809 h 6381016"/>
              <a:gd name="connsiteX21" fmla="*/ 546359 w 1250178"/>
              <a:gd name="connsiteY21" fmla="*/ 6372897 h 6381016"/>
              <a:gd name="connsiteX22" fmla="*/ 216006 w 1250178"/>
              <a:gd name="connsiteY22" fmla="*/ 5958597 h 6381016"/>
              <a:gd name="connsiteX23" fmla="*/ 12275 w 1250178"/>
              <a:gd name="connsiteY23" fmla="*/ 5381767 h 6381016"/>
              <a:gd name="connsiteX24" fmla="*/ 66197 w 1250178"/>
              <a:gd name="connsiteY24" fmla="*/ 4583020 h 6381016"/>
              <a:gd name="connsiteX25" fmla="*/ 420782 w 1250178"/>
              <a:gd name="connsiteY25" fmla="*/ 3953378 h 6381016"/>
              <a:gd name="connsiteX26" fmla="*/ 723636 w 1250178"/>
              <a:gd name="connsiteY26" fmla="*/ 3581334 h 6381016"/>
              <a:gd name="connsiteX27" fmla="*/ 884759 w 1250178"/>
              <a:gd name="connsiteY27" fmla="*/ 3324780 h 6381016"/>
              <a:gd name="connsiteX28" fmla="*/ 928155 w 1250178"/>
              <a:gd name="connsiteY28" fmla="*/ 3191782 h 6381016"/>
              <a:gd name="connsiteX29" fmla="*/ 939489 w 1250178"/>
              <a:gd name="connsiteY29" fmla="*/ 3114684 h 6381016"/>
              <a:gd name="connsiteX30" fmla="*/ 943338 w 1250178"/>
              <a:gd name="connsiteY30" fmla="*/ 3026927 h 6381016"/>
              <a:gd name="connsiteX31" fmla="*/ 939488 w 1250178"/>
              <a:gd name="connsiteY31" fmla="*/ 2939147 h 6381016"/>
              <a:gd name="connsiteX32" fmla="*/ 928153 w 1250178"/>
              <a:gd name="connsiteY32" fmla="*/ 2862040 h 6381016"/>
              <a:gd name="connsiteX33" fmla="*/ 884760 w 1250178"/>
              <a:gd name="connsiteY33" fmla="*/ 2729052 h 6381016"/>
              <a:gd name="connsiteX34" fmla="*/ 723637 w 1250178"/>
              <a:gd name="connsiteY34" fmla="*/ 2472498 h 6381016"/>
              <a:gd name="connsiteX35" fmla="*/ 213576 w 1250178"/>
              <a:gd name="connsiteY35" fmla="*/ 1862696 h 6381016"/>
              <a:gd name="connsiteX36" fmla="*/ 126208 w 1250178"/>
              <a:gd name="connsiteY36" fmla="*/ 1387969 h 6381016"/>
              <a:gd name="connsiteX37" fmla="*/ 218167 w 1250178"/>
              <a:gd name="connsiteY37" fmla="*/ 892476 h 6381016"/>
              <a:gd name="connsiteX38" fmla="*/ 533073 w 1250178"/>
              <a:gd name="connsiteY38" fmla="*/ 270315 h 6381016"/>
              <a:gd name="connsiteX39" fmla="*/ 989387 w 1250178"/>
              <a:gd name="connsiteY3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125854 w 1250178"/>
              <a:gd name="connsiteY8" fmla="*/ 2387586 h 6381016"/>
              <a:gd name="connsiteX9" fmla="*/ 1126845 w 1250178"/>
              <a:gd name="connsiteY9" fmla="*/ 2389748 h 6381016"/>
              <a:gd name="connsiteX10" fmla="*/ 1245390 w 1250178"/>
              <a:gd name="connsiteY10" fmla="*/ 2846821 h 6381016"/>
              <a:gd name="connsiteX11" fmla="*/ 1249400 w 1250178"/>
              <a:gd name="connsiteY11" fmla="*/ 3008458 h 6381016"/>
              <a:gd name="connsiteX12" fmla="*/ 1248039 w 1250178"/>
              <a:gd name="connsiteY12" fmla="*/ 3026906 h 6381016"/>
              <a:gd name="connsiteX13" fmla="*/ 1249402 w 1250178"/>
              <a:gd name="connsiteY13" fmla="*/ 3045373 h 6381016"/>
              <a:gd name="connsiteX14" fmla="*/ 1245392 w 1250178"/>
              <a:gd name="connsiteY14" fmla="*/ 3207011 h 6381016"/>
              <a:gd name="connsiteX15" fmla="*/ 1126846 w 1250178"/>
              <a:gd name="connsiteY15" fmla="*/ 3664083 h 6381016"/>
              <a:gd name="connsiteX16" fmla="*/ 797957 w 1250178"/>
              <a:gd name="connsiteY16" fmla="*/ 4070068 h 6381016"/>
              <a:gd name="connsiteX17" fmla="*/ 497902 w 1250178"/>
              <a:gd name="connsiteY17" fmla="*/ 4430466 h 6381016"/>
              <a:gd name="connsiteX18" fmla="*/ 345596 w 1250178"/>
              <a:gd name="connsiteY18" fmla="*/ 4907337 h 6381016"/>
              <a:gd name="connsiteX19" fmla="*/ 370391 w 1250178"/>
              <a:gd name="connsiteY19" fmla="*/ 5584809 h 6381016"/>
              <a:gd name="connsiteX20" fmla="*/ 546359 w 1250178"/>
              <a:gd name="connsiteY20" fmla="*/ 6372897 h 6381016"/>
              <a:gd name="connsiteX21" fmla="*/ 216006 w 1250178"/>
              <a:gd name="connsiteY21" fmla="*/ 5958597 h 6381016"/>
              <a:gd name="connsiteX22" fmla="*/ 12275 w 1250178"/>
              <a:gd name="connsiteY22" fmla="*/ 5381767 h 6381016"/>
              <a:gd name="connsiteX23" fmla="*/ 66197 w 1250178"/>
              <a:gd name="connsiteY23" fmla="*/ 4583020 h 6381016"/>
              <a:gd name="connsiteX24" fmla="*/ 420782 w 1250178"/>
              <a:gd name="connsiteY24" fmla="*/ 3953378 h 6381016"/>
              <a:gd name="connsiteX25" fmla="*/ 723636 w 1250178"/>
              <a:gd name="connsiteY25" fmla="*/ 3581334 h 6381016"/>
              <a:gd name="connsiteX26" fmla="*/ 884759 w 1250178"/>
              <a:gd name="connsiteY26" fmla="*/ 3324780 h 6381016"/>
              <a:gd name="connsiteX27" fmla="*/ 928155 w 1250178"/>
              <a:gd name="connsiteY27" fmla="*/ 3191782 h 6381016"/>
              <a:gd name="connsiteX28" fmla="*/ 939489 w 1250178"/>
              <a:gd name="connsiteY28" fmla="*/ 3114684 h 6381016"/>
              <a:gd name="connsiteX29" fmla="*/ 943338 w 1250178"/>
              <a:gd name="connsiteY29" fmla="*/ 3026927 h 6381016"/>
              <a:gd name="connsiteX30" fmla="*/ 939488 w 1250178"/>
              <a:gd name="connsiteY30" fmla="*/ 2939147 h 6381016"/>
              <a:gd name="connsiteX31" fmla="*/ 928153 w 1250178"/>
              <a:gd name="connsiteY31" fmla="*/ 2862040 h 6381016"/>
              <a:gd name="connsiteX32" fmla="*/ 884760 w 1250178"/>
              <a:gd name="connsiteY32" fmla="*/ 2729052 h 6381016"/>
              <a:gd name="connsiteX33" fmla="*/ 723637 w 1250178"/>
              <a:gd name="connsiteY33" fmla="*/ 2472498 h 6381016"/>
              <a:gd name="connsiteX34" fmla="*/ 213576 w 1250178"/>
              <a:gd name="connsiteY34" fmla="*/ 1862696 h 6381016"/>
              <a:gd name="connsiteX35" fmla="*/ 126208 w 1250178"/>
              <a:gd name="connsiteY35" fmla="*/ 1387969 h 6381016"/>
              <a:gd name="connsiteX36" fmla="*/ 218167 w 1250178"/>
              <a:gd name="connsiteY36" fmla="*/ 892476 h 6381016"/>
              <a:gd name="connsiteX37" fmla="*/ 533073 w 1250178"/>
              <a:gd name="connsiteY37" fmla="*/ 270315 h 6381016"/>
              <a:gd name="connsiteX38" fmla="*/ 989387 w 1250178"/>
              <a:gd name="connsiteY3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1125854 w 1250178"/>
              <a:gd name="connsiteY7" fmla="*/ 2387586 h 6381016"/>
              <a:gd name="connsiteX8" fmla="*/ 1126845 w 1250178"/>
              <a:gd name="connsiteY8" fmla="*/ 2389748 h 6381016"/>
              <a:gd name="connsiteX9" fmla="*/ 1245390 w 1250178"/>
              <a:gd name="connsiteY9" fmla="*/ 2846821 h 6381016"/>
              <a:gd name="connsiteX10" fmla="*/ 1249400 w 1250178"/>
              <a:gd name="connsiteY10" fmla="*/ 3008458 h 6381016"/>
              <a:gd name="connsiteX11" fmla="*/ 1248039 w 1250178"/>
              <a:gd name="connsiteY11" fmla="*/ 3026906 h 6381016"/>
              <a:gd name="connsiteX12" fmla="*/ 1249402 w 1250178"/>
              <a:gd name="connsiteY12" fmla="*/ 3045373 h 6381016"/>
              <a:gd name="connsiteX13" fmla="*/ 1245392 w 1250178"/>
              <a:gd name="connsiteY13" fmla="*/ 3207011 h 6381016"/>
              <a:gd name="connsiteX14" fmla="*/ 1126846 w 1250178"/>
              <a:gd name="connsiteY14" fmla="*/ 3664083 h 6381016"/>
              <a:gd name="connsiteX15" fmla="*/ 797957 w 1250178"/>
              <a:gd name="connsiteY15" fmla="*/ 4070068 h 6381016"/>
              <a:gd name="connsiteX16" fmla="*/ 497902 w 1250178"/>
              <a:gd name="connsiteY16" fmla="*/ 4430466 h 6381016"/>
              <a:gd name="connsiteX17" fmla="*/ 345596 w 1250178"/>
              <a:gd name="connsiteY17" fmla="*/ 4907337 h 6381016"/>
              <a:gd name="connsiteX18" fmla="*/ 370391 w 1250178"/>
              <a:gd name="connsiteY18" fmla="*/ 5584809 h 6381016"/>
              <a:gd name="connsiteX19" fmla="*/ 546359 w 1250178"/>
              <a:gd name="connsiteY19" fmla="*/ 6372897 h 6381016"/>
              <a:gd name="connsiteX20" fmla="*/ 216006 w 1250178"/>
              <a:gd name="connsiteY20" fmla="*/ 5958597 h 6381016"/>
              <a:gd name="connsiteX21" fmla="*/ 12275 w 1250178"/>
              <a:gd name="connsiteY21" fmla="*/ 5381767 h 6381016"/>
              <a:gd name="connsiteX22" fmla="*/ 66197 w 1250178"/>
              <a:gd name="connsiteY22" fmla="*/ 4583020 h 6381016"/>
              <a:gd name="connsiteX23" fmla="*/ 420782 w 1250178"/>
              <a:gd name="connsiteY23" fmla="*/ 3953378 h 6381016"/>
              <a:gd name="connsiteX24" fmla="*/ 723636 w 1250178"/>
              <a:gd name="connsiteY24" fmla="*/ 3581334 h 6381016"/>
              <a:gd name="connsiteX25" fmla="*/ 884759 w 1250178"/>
              <a:gd name="connsiteY25" fmla="*/ 3324780 h 6381016"/>
              <a:gd name="connsiteX26" fmla="*/ 928155 w 1250178"/>
              <a:gd name="connsiteY26" fmla="*/ 3191782 h 6381016"/>
              <a:gd name="connsiteX27" fmla="*/ 939489 w 1250178"/>
              <a:gd name="connsiteY27" fmla="*/ 3114684 h 6381016"/>
              <a:gd name="connsiteX28" fmla="*/ 943338 w 1250178"/>
              <a:gd name="connsiteY28" fmla="*/ 3026927 h 6381016"/>
              <a:gd name="connsiteX29" fmla="*/ 939488 w 1250178"/>
              <a:gd name="connsiteY29" fmla="*/ 2939147 h 6381016"/>
              <a:gd name="connsiteX30" fmla="*/ 928153 w 1250178"/>
              <a:gd name="connsiteY30" fmla="*/ 2862040 h 6381016"/>
              <a:gd name="connsiteX31" fmla="*/ 884760 w 1250178"/>
              <a:gd name="connsiteY31" fmla="*/ 2729052 h 6381016"/>
              <a:gd name="connsiteX32" fmla="*/ 723637 w 1250178"/>
              <a:gd name="connsiteY32" fmla="*/ 2472498 h 6381016"/>
              <a:gd name="connsiteX33" fmla="*/ 213576 w 1250178"/>
              <a:gd name="connsiteY33" fmla="*/ 1862696 h 6381016"/>
              <a:gd name="connsiteX34" fmla="*/ 126208 w 1250178"/>
              <a:gd name="connsiteY34" fmla="*/ 1387969 h 6381016"/>
              <a:gd name="connsiteX35" fmla="*/ 218167 w 1250178"/>
              <a:gd name="connsiteY35" fmla="*/ 892476 h 6381016"/>
              <a:gd name="connsiteX36" fmla="*/ 533073 w 1250178"/>
              <a:gd name="connsiteY36" fmla="*/ 270315 h 6381016"/>
              <a:gd name="connsiteX37" fmla="*/ 989387 w 1250178"/>
              <a:gd name="connsiteY3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1125854 w 1250178"/>
              <a:gd name="connsiteY6" fmla="*/ 2387586 h 6381016"/>
              <a:gd name="connsiteX7" fmla="*/ 1126845 w 1250178"/>
              <a:gd name="connsiteY7" fmla="*/ 2389748 h 6381016"/>
              <a:gd name="connsiteX8" fmla="*/ 1245390 w 1250178"/>
              <a:gd name="connsiteY8" fmla="*/ 2846821 h 6381016"/>
              <a:gd name="connsiteX9" fmla="*/ 1249400 w 1250178"/>
              <a:gd name="connsiteY9" fmla="*/ 3008458 h 6381016"/>
              <a:gd name="connsiteX10" fmla="*/ 1248039 w 1250178"/>
              <a:gd name="connsiteY10" fmla="*/ 3026906 h 6381016"/>
              <a:gd name="connsiteX11" fmla="*/ 1249402 w 1250178"/>
              <a:gd name="connsiteY11" fmla="*/ 3045373 h 6381016"/>
              <a:gd name="connsiteX12" fmla="*/ 1245392 w 1250178"/>
              <a:gd name="connsiteY12" fmla="*/ 3207011 h 6381016"/>
              <a:gd name="connsiteX13" fmla="*/ 1126846 w 1250178"/>
              <a:gd name="connsiteY13" fmla="*/ 3664083 h 6381016"/>
              <a:gd name="connsiteX14" fmla="*/ 797957 w 1250178"/>
              <a:gd name="connsiteY14" fmla="*/ 4070068 h 6381016"/>
              <a:gd name="connsiteX15" fmla="*/ 497902 w 1250178"/>
              <a:gd name="connsiteY15" fmla="*/ 4430466 h 6381016"/>
              <a:gd name="connsiteX16" fmla="*/ 345596 w 1250178"/>
              <a:gd name="connsiteY16" fmla="*/ 4907337 h 6381016"/>
              <a:gd name="connsiteX17" fmla="*/ 370391 w 1250178"/>
              <a:gd name="connsiteY17" fmla="*/ 5584809 h 6381016"/>
              <a:gd name="connsiteX18" fmla="*/ 546359 w 1250178"/>
              <a:gd name="connsiteY18" fmla="*/ 6372897 h 6381016"/>
              <a:gd name="connsiteX19" fmla="*/ 216006 w 1250178"/>
              <a:gd name="connsiteY19" fmla="*/ 5958597 h 6381016"/>
              <a:gd name="connsiteX20" fmla="*/ 12275 w 1250178"/>
              <a:gd name="connsiteY20" fmla="*/ 5381767 h 6381016"/>
              <a:gd name="connsiteX21" fmla="*/ 66197 w 1250178"/>
              <a:gd name="connsiteY21" fmla="*/ 4583020 h 6381016"/>
              <a:gd name="connsiteX22" fmla="*/ 420782 w 1250178"/>
              <a:gd name="connsiteY22" fmla="*/ 3953378 h 6381016"/>
              <a:gd name="connsiteX23" fmla="*/ 723636 w 1250178"/>
              <a:gd name="connsiteY23" fmla="*/ 3581334 h 6381016"/>
              <a:gd name="connsiteX24" fmla="*/ 884759 w 1250178"/>
              <a:gd name="connsiteY24" fmla="*/ 3324780 h 6381016"/>
              <a:gd name="connsiteX25" fmla="*/ 928155 w 1250178"/>
              <a:gd name="connsiteY25" fmla="*/ 3191782 h 6381016"/>
              <a:gd name="connsiteX26" fmla="*/ 939489 w 1250178"/>
              <a:gd name="connsiteY26" fmla="*/ 3114684 h 6381016"/>
              <a:gd name="connsiteX27" fmla="*/ 943338 w 1250178"/>
              <a:gd name="connsiteY27" fmla="*/ 3026927 h 6381016"/>
              <a:gd name="connsiteX28" fmla="*/ 939488 w 1250178"/>
              <a:gd name="connsiteY28" fmla="*/ 2939147 h 6381016"/>
              <a:gd name="connsiteX29" fmla="*/ 928153 w 1250178"/>
              <a:gd name="connsiteY29" fmla="*/ 2862040 h 6381016"/>
              <a:gd name="connsiteX30" fmla="*/ 884760 w 1250178"/>
              <a:gd name="connsiteY30" fmla="*/ 2729052 h 6381016"/>
              <a:gd name="connsiteX31" fmla="*/ 723637 w 1250178"/>
              <a:gd name="connsiteY31" fmla="*/ 2472498 h 6381016"/>
              <a:gd name="connsiteX32" fmla="*/ 213576 w 1250178"/>
              <a:gd name="connsiteY32" fmla="*/ 1862696 h 6381016"/>
              <a:gd name="connsiteX33" fmla="*/ 126208 w 1250178"/>
              <a:gd name="connsiteY33" fmla="*/ 1387969 h 6381016"/>
              <a:gd name="connsiteX34" fmla="*/ 218167 w 1250178"/>
              <a:gd name="connsiteY34" fmla="*/ 892476 h 6381016"/>
              <a:gd name="connsiteX35" fmla="*/ 533073 w 1250178"/>
              <a:gd name="connsiteY35" fmla="*/ 270315 h 6381016"/>
              <a:gd name="connsiteX36" fmla="*/ 989387 w 1250178"/>
              <a:gd name="connsiteY36" fmla="*/ 120 h 638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50178" h="6381016">
                <a:moveTo>
                  <a:pt x="989387" y="120"/>
                </a:moveTo>
                <a:cubicBezTo>
                  <a:pt x="1000335" y="823"/>
                  <a:pt x="1007454" y="4621"/>
                  <a:pt x="1009763" y="12010"/>
                </a:cubicBezTo>
                <a:cubicBezTo>
                  <a:pt x="1028238" y="71118"/>
                  <a:pt x="741884" y="411074"/>
                  <a:pt x="643922" y="624964"/>
                </a:cubicBezTo>
                <a:cubicBezTo>
                  <a:pt x="545960" y="838854"/>
                  <a:pt x="446329" y="1128950"/>
                  <a:pt x="421991" y="1295350"/>
                </a:cubicBezTo>
                <a:cubicBezTo>
                  <a:pt x="397654" y="1461750"/>
                  <a:pt x="411203" y="1487294"/>
                  <a:pt x="497901" y="1623365"/>
                </a:cubicBezTo>
                <a:cubicBezTo>
                  <a:pt x="584599" y="1759436"/>
                  <a:pt x="867597" y="2029855"/>
                  <a:pt x="942179" y="2111773"/>
                </a:cubicBezTo>
                <a:lnTo>
                  <a:pt x="1125854" y="2387586"/>
                </a:lnTo>
                <a:lnTo>
                  <a:pt x="1126845" y="2389748"/>
                </a:lnTo>
                <a:cubicBezTo>
                  <a:pt x="1182065" y="2525181"/>
                  <a:pt x="1231342" y="2693805"/>
                  <a:pt x="1245390" y="2846821"/>
                </a:cubicBezTo>
                <a:cubicBezTo>
                  <a:pt x="1250073" y="2897826"/>
                  <a:pt x="1251117" y="2952438"/>
                  <a:pt x="1249400" y="3008458"/>
                </a:cubicBezTo>
                <a:cubicBezTo>
                  <a:pt x="1248946" y="3014607"/>
                  <a:pt x="1248493" y="3020757"/>
                  <a:pt x="1248039" y="3026906"/>
                </a:cubicBezTo>
                <a:cubicBezTo>
                  <a:pt x="1248493" y="3033062"/>
                  <a:pt x="1248948" y="3039217"/>
                  <a:pt x="1249402" y="3045373"/>
                </a:cubicBezTo>
                <a:cubicBezTo>
                  <a:pt x="1251119" y="3101394"/>
                  <a:pt x="1250075" y="3156006"/>
                  <a:pt x="1245392" y="3207011"/>
                </a:cubicBezTo>
                <a:cubicBezTo>
                  <a:pt x="1231343" y="3360026"/>
                  <a:pt x="1182066" y="3528651"/>
                  <a:pt x="1126846" y="3664083"/>
                </a:cubicBezTo>
                <a:cubicBezTo>
                  <a:pt x="1009459" y="3894413"/>
                  <a:pt x="907587" y="3934740"/>
                  <a:pt x="797957" y="4070068"/>
                </a:cubicBezTo>
                <a:cubicBezTo>
                  <a:pt x="702485" y="4177371"/>
                  <a:pt x="573295" y="4290921"/>
                  <a:pt x="497902" y="4430466"/>
                </a:cubicBezTo>
                <a:cubicBezTo>
                  <a:pt x="422509" y="4570011"/>
                  <a:pt x="366848" y="4714946"/>
                  <a:pt x="345596" y="4907337"/>
                </a:cubicBezTo>
                <a:cubicBezTo>
                  <a:pt x="324344" y="5099728"/>
                  <a:pt x="336931" y="5340549"/>
                  <a:pt x="370391" y="5584809"/>
                </a:cubicBezTo>
                <a:cubicBezTo>
                  <a:pt x="403851" y="5829069"/>
                  <a:pt x="572090" y="6310599"/>
                  <a:pt x="546359" y="6372897"/>
                </a:cubicBezTo>
                <a:cubicBezTo>
                  <a:pt x="520628" y="6435195"/>
                  <a:pt x="305020" y="6123785"/>
                  <a:pt x="216006" y="5958597"/>
                </a:cubicBezTo>
                <a:cubicBezTo>
                  <a:pt x="126992" y="5793409"/>
                  <a:pt x="37243" y="5611030"/>
                  <a:pt x="12275" y="5381767"/>
                </a:cubicBezTo>
                <a:cubicBezTo>
                  <a:pt x="-12693" y="5152504"/>
                  <a:pt x="-1888" y="4821085"/>
                  <a:pt x="66197" y="4583020"/>
                </a:cubicBezTo>
                <a:cubicBezTo>
                  <a:pt x="134282" y="4344955"/>
                  <a:pt x="344483" y="4022340"/>
                  <a:pt x="420782" y="3953378"/>
                </a:cubicBezTo>
                <a:lnTo>
                  <a:pt x="723636" y="3581334"/>
                </a:lnTo>
                <a:cubicBezTo>
                  <a:pt x="801480" y="3487797"/>
                  <a:pt x="847998" y="3413890"/>
                  <a:pt x="884759" y="3324780"/>
                </a:cubicBezTo>
                <a:lnTo>
                  <a:pt x="928155" y="3191782"/>
                </a:lnTo>
                <a:lnTo>
                  <a:pt x="939489" y="3114684"/>
                </a:lnTo>
                <a:lnTo>
                  <a:pt x="943338" y="3026927"/>
                </a:lnTo>
                <a:lnTo>
                  <a:pt x="939488" y="2939147"/>
                </a:lnTo>
                <a:lnTo>
                  <a:pt x="928153" y="2862040"/>
                </a:lnTo>
                <a:lnTo>
                  <a:pt x="884760" y="2729052"/>
                </a:lnTo>
                <a:cubicBezTo>
                  <a:pt x="847999" y="2639941"/>
                  <a:pt x="835501" y="2616891"/>
                  <a:pt x="723637" y="2472498"/>
                </a:cubicBezTo>
                <a:cubicBezTo>
                  <a:pt x="611773" y="2328105"/>
                  <a:pt x="313148" y="2043451"/>
                  <a:pt x="213576" y="1862696"/>
                </a:cubicBezTo>
                <a:cubicBezTo>
                  <a:pt x="114004" y="1681941"/>
                  <a:pt x="125442" y="1549673"/>
                  <a:pt x="126208" y="1387969"/>
                </a:cubicBezTo>
                <a:cubicBezTo>
                  <a:pt x="126973" y="1226266"/>
                  <a:pt x="181179" y="1054572"/>
                  <a:pt x="218167" y="892476"/>
                </a:cubicBezTo>
                <a:cubicBezTo>
                  <a:pt x="255154" y="730381"/>
                  <a:pt x="401140" y="417060"/>
                  <a:pt x="533073" y="270315"/>
                </a:cubicBezTo>
                <a:cubicBezTo>
                  <a:pt x="648514" y="141912"/>
                  <a:pt x="912754" y="-4805"/>
                  <a:pt x="989387" y="120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Szabadkézi sokszög 21"/>
          <p:cNvSpPr/>
          <p:nvPr/>
        </p:nvSpPr>
        <p:spPr>
          <a:xfrm rot="5400000">
            <a:off x="5339241" y="4228114"/>
            <a:ext cx="1046713" cy="2712482"/>
          </a:xfrm>
          <a:custGeom>
            <a:avLst/>
            <a:gdLst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291501 w 1123986"/>
              <a:gd name="connsiteY41" fmla="*/ 3886004 h 6053832"/>
              <a:gd name="connsiteX42" fmla="*/ 597444 w 1123986"/>
              <a:gd name="connsiteY42" fmla="*/ 3581334 h 6053832"/>
              <a:gd name="connsiteX43" fmla="*/ 758567 w 1123986"/>
              <a:gd name="connsiteY43" fmla="*/ 3324780 h 6053832"/>
              <a:gd name="connsiteX44" fmla="*/ 801963 w 1123986"/>
              <a:gd name="connsiteY44" fmla="*/ 3191782 h 6053832"/>
              <a:gd name="connsiteX45" fmla="*/ 813297 w 1123986"/>
              <a:gd name="connsiteY45" fmla="*/ 3114684 h 6053832"/>
              <a:gd name="connsiteX46" fmla="*/ 817146 w 1123986"/>
              <a:gd name="connsiteY46" fmla="*/ 3026927 h 6053832"/>
              <a:gd name="connsiteX47" fmla="*/ 813296 w 1123986"/>
              <a:gd name="connsiteY47" fmla="*/ 2939147 h 6053832"/>
              <a:gd name="connsiteX48" fmla="*/ 801961 w 1123986"/>
              <a:gd name="connsiteY48" fmla="*/ 2862040 h 6053832"/>
              <a:gd name="connsiteX49" fmla="*/ 758568 w 1123986"/>
              <a:gd name="connsiteY49" fmla="*/ 2729052 h 6053832"/>
              <a:gd name="connsiteX50" fmla="*/ 597445 w 1123986"/>
              <a:gd name="connsiteY50" fmla="*/ 2472498 h 6053832"/>
              <a:gd name="connsiteX51" fmla="*/ 291502 w 1123986"/>
              <a:gd name="connsiteY51" fmla="*/ 2167827 h 6053832"/>
              <a:gd name="connsiteX52" fmla="*/ 298225 w 1123986"/>
              <a:gd name="connsiteY52" fmla="*/ 2139636 h 6053832"/>
              <a:gd name="connsiteX53" fmla="*/ 313917 w 1123986"/>
              <a:gd name="connsiteY53" fmla="*/ 2119131 h 6053832"/>
              <a:gd name="connsiteX54" fmla="*/ 294589 w 1123986"/>
              <a:gd name="connsiteY54" fmla="*/ 2100453 h 6053832"/>
              <a:gd name="connsiteX55" fmla="*/ 87384 w 1123986"/>
              <a:gd name="connsiteY55" fmla="*/ 1862696 h 6053832"/>
              <a:gd name="connsiteX56" fmla="*/ 16 w 1123986"/>
              <a:gd name="connsiteY56" fmla="*/ 1387969 h 6053832"/>
              <a:gd name="connsiteX57" fmla="*/ 91975 w 1123986"/>
              <a:gd name="connsiteY57" fmla="*/ 892476 h 6053832"/>
              <a:gd name="connsiteX58" fmla="*/ 406881 w 1123986"/>
              <a:gd name="connsiteY58" fmla="*/ 270315 h 6053832"/>
              <a:gd name="connsiteX59" fmla="*/ 863195 w 1123986"/>
              <a:gd name="connsiteY59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597444 w 1123986"/>
              <a:gd name="connsiteY41" fmla="*/ 3581334 h 6053832"/>
              <a:gd name="connsiteX42" fmla="*/ 758567 w 1123986"/>
              <a:gd name="connsiteY42" fmla="*/ 3324780 h 6053832"/>
              <a:gd name="connsiteX43" fmla="*/ 801963 w 1123986"/>
              <a:gd name="connsiteY43" fmla="*/ 3191782 h 6053832"/>
              <a:gd name="connsiteX44" fmla="*/ 813297 w 1123986"/>
              <a:gd name="connsiteY44" fmla="*/ 3114684 h 6053832"/>
              <a:gd name="connsiteX45" fmla="*/ 817146 w 1123986"/>
              <a:gd name="connsiteY45" fmla="*/ 3026927 h 6053832"/>
              <a:gd name="connsiteX46" fmla="*/ 813296 w 1123986"/>
              <a:gd name="connsiteY46" fmla="*/ 2939147 h 6053832"/>
              <a:gd name="connsiteX47" fmla="*/ 801961 w 1123986"/>
              <a:gd name="connsiteY47" fmla="*/ 2862040 h 6053832"/>
              <a:gd name="connsiteX48" fmla="*/ 758568 w 1123986"/>
              <a:gd name="connsiteY48" fmla="*/ 2729052 h 6053832"/>
              <a:gd name="connsiteX49" fmla="*/ 597445 w 1123986"/>
              <a:gd name="connsiteY49" fmla="*/ 2472498 h 6053832"/>
              <a:gd name="connsiteX50" fmla="*/ 291502 w 1123986"/>
              <a:gd name="connsiteY50" fmla="*/ 2167827 h 6053832"/>
              <a:gd name="connsiteX51" fmla="*/ 298225 w 1123986"/>
              <a:gd name="connsiteY51" fmla="*/ 2139636 h 6053832"/>
              <a:gd name="connsiteX52" fmla="*/ 313917 w 1123986"/>
              <a:gd name="connsiteY52" fmla="*/ 2119131 h 6053832"/>
              <a:gd name="connsiteX53" fmla="*/ 294589 w 1123986"/>
              <a:gd name="connsiteY53" fmla="*/ 2100453 h 6053832"/>
              <a:gd name="connsiteX54" fmla="*/ 87384 w 1123986"/>
              <a:gd name="connsiteY54" fmla="*/ 1862696 h 6053832"/>
              <a:gd name="connsiteX55" fmla="*/ 16 w 1123986"/>
              <a:gd name="connsiteY55" fmla="*/ 1387969 h 6053832"/>
              <a:gd name="connsiteX56" fmla="*/ 91975 w 1123986"/>
              <a:gd name="connsiteY56" fmla="*/ 892476 h 6053832"/>
              <a:gd name="connsiteX57" fmla="*/ 406881 w 1123986"/>
              <a:gd name="connsiteY57" fmla="*/ 270315 h 6053832"/>
              <a:gd name="connsiteX58" fmla="*/ 863195 w 1123986"/>
              <a:gd name="connsiteY58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298224 w 1123986"/>
              <a:gd name="connsiteY39" fmla="*/ 3914195 h 6053832"/>
              <a:gd name="connsiteX40" fmla="*/ 597444 w 1123986"/>
              <a:gd name="connsiteY40" fmla="*/ 3581334 h 6053832"/>
              <a:gd name="connsiteX41" fmla="*/ 758567 w 1123986"/>
              <a:gd name="connsiteY41" fmla="*/ 3324780 h 6053832"/>
              <a:gd name="connsiteX42" fmla="*/ 801963 w 1123986"/>
              <a:gd name="connsiteY42" fmla="*/ 3191782 h 6053832"/>
              <a:gd name="connsiteX43" fmla="*/ 813297 w 1123986"/>
              <a:gd name="connsiteY43" fmla="*/ 3114684 h 6053832"/>
              <a:gd name="connsiteX44" fmla="*/ 817146 w 1123986"/>
              <a:gd name="connsiteY44" fmla="*/ 3026927 h 6053832"/>
              <a:gd name="connsiteX45" fmla="*/ 813296 w 1123986"/>
              <a:gd name="connsiteY45" fmla="*/ 2939147 h 6053832"/>
              <a:gd name="connsiteX46" fmla="*/ 801961 w 1123986"/>
              <a:gd name="connsiteY46" fmla="*/ 2862040 h 6053832"/>
              <a:gd name="connsiteX47" fmla="*/ 758568 w 1123986"/>
              <a:gd name="connsiteY47" fmla="*/ 2729052 h 6053832"/>
              <a:gd name="connsiteX48" fmla="*/ 597445 w 1123986"/>
              <a:gd name="connsiteY48" fmla="*/ 2472498 h 6053832"/>
              <a:gd name="connsiteX49" fmla="*/ 291502 w 1123986"/>
              <a:gd name="connsiteY49" fmla="*/ 2167827 h 6053832"/>
              <a:gd name="connsiteX50" fmla="*/ 298225 w 1123986"/>
              <a:gd name="connsiteY50" fmla="*/ 2139636 h 6053832"/>
              <a:gd name="connsiteX51" fmla="*/ 313917 w 1123986"/>
              <a:gd name="connsiteY51" fmla="*/ 2119131 h 6053832"/>
              <a:gd name="connsiteX52" fmla="*/ 294589 w 1123986"/>
              <a:gd name="connsiteY52" fmla="*/ 2100453 h 6053832"/>
              <a:gd name="connsiteX53" fmla="*/ 87384 w 1123986"/>
              <a:gd name="connsiteY53" fmla="*/ 1862696 h 6053832"/>
              <a:gd name="connsiteX54" fmla="*/ 16 w 1123986"/>
              <a:gd name="connsiteY54" fmla="*/ 1387969 h 6053832"/>
              <a:gd name="connsiteX55" fmla="*/ 91975 w 1123986"/>
              <a:gd name="connsiteY55" fmla="*/ 892476 h 6053832"/>
              <a:gd name="connsiteX56" fmla="*/ 406881 w 1123986"/>
              <a:gd name="connsiteY56" fmla="*/ 270315 h 6053832"/>
              <a:gd name="connsiteX57" fmla="*/ 863195 w 1123986"/>
              <a:gd name="connsiteY57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294589 w 1123986"/>
              <a:gd name="connsiteY51" fmla="*/ 2100453 h 6053832"/>
              <a:gd name="connsiteX52" fmla="*/ 87384 w 1123986"/>
              <a:gd name="connsiteY52" fmla="*/ 1862696 h 6053832"/>
              <a:gd name="connsiteX53" fmla="*/ 16 w 1123986"/>
              <a:gd name="connsiteY53" fmla="*/ 1387969 h 6053832"/>
              <a:gd name="connsiteX54" fmla="*/ 91975 w 1123986"/>
              <a:gd name="connsiteY54" fmla="*/ 892476 h 6053832"/>
              <a:gd name="connsiteX55" fmla="*/ 406881 w 1123986"/>
              <a:gd name="connsiteY55" fmla="*/ 270315 h 6053832"/>
              <a:gd name="connsiteX56" fmla="*/ 863195 w 1123986"/>
              <a:gd name="connsiteY56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87384 w 1123986"/>
              <a:gd name="connsiteY51" fmla="*/ 1862696 h 6053832"/>
              <a:gd name="connsiteX52" fmla="*/ 16 w 1123986"/>
              <a:gd name="connsiteY52" fmla="*/ 1387969 h 6053832"/>
              <a:gd name="connsiteX53" fmla="*/ 91975 w 1123986"/>
              <a:gd name="connsiteY53" fmla="*/ 892476 h 6053832"/>
              <a:gd name="connsiteX54" fmla="*/ 406881 w 1123986"/>
              <a:gd name="connsiteY54" fmla="*/ 270315 h 6053832"/>
              <a:gd name="connsiteX55" fmla="*/ 863195 w 1123986"/>
              <a:gd name="connsiteY55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313916 w 1123985"/>
              <a:gd name="connsiteY38" fmla="*/ 3934701 h 6053832"/>
              <a:gd name="connsiteX39" fmla="*/ 597443 w 1123985"/>
              <a:gd name="connsiteY39" fmla="*/ 3581334 h 6053832"/>
              <a:gd name="connsiteX40" fmla="*/ 758566 w 1123985"/>
              <a:gd name="connsiteY40" fmla="*/ 3324780 h 6053832"/>
              <a:gd name="connsiteX41" fmla="*/ 801962 w 1123985"/>
              <a:gd name="connsiteY41" fmla="*/ 3191782 h 6053832"/>
              <a:gd name="connsiteX42" fmla="*/ 813296 w 1123985"/>
              <a:gd name="connsiteY42" fmla="*/ 3114684 h 6053832"/>
              <a:gd name="connsiteX43" fmla="*/ 817145 w 1123985"/>
              <a:gd name="connsiteY43" fmla="*/ 3026927 h 6053832"/>
              <a:gd name="connsiteX44" fmla="*/ 813295 w 1123985"/>
              <a:gd name="connsiteY44" fmla="*/ 2939147 h 6053832"/>
              <a:gd name="connsiteX45" fmla="*/ 801960 w 1123985"/>
              <a:gd name="connsiteY45" fmla="*/ 2862040 h 6053832"/>
              <a:gd name="connsiteX46" fmla="*/ 758567 w 1123985"/>
              <a:gd name="connsiteY46" fmla="*/ 2729052 h 6053832"/>
              <a:gd name="connsiteX47" fmla="*/ 597444 w 1123985"/>
              <a:gd name="connsiteY47" fmla="*/ 2472498 h 6053832"/>
              <a:gd name="connsiteX48" fmla="*/ 291501 w 1123985"/>
              <a:gd name="connsiteY48" fmla="*/ 2167827 h 6053832"/>
              <a:gd name="connsiteX49" fmla="*/ 87383 w 1123985"/>
              <a:gd name="connsiteY49" fmla="*/ 1862696 h 6053832"/>
              <a:gd name="connsiteX50" fmla="*/ 15 w 1123985"/>
              <a:gd name="connsiteY50" fmla="*/ 1387969 h 6053832"/>
              <a:gd name="connsiteX51" fmla="*/ 91974 w 1123985"/>
              <a:gd name="connsiteY51" fmla="*/ 892476 h 6053832"/>
              <a:gd name="connsiteX52" fmla="*/ 406880 w 1123985"/>
              <a:gd name="connsiteY52" fmla="*/ 270315 h 6053832"/>
              <a:gd name="connsiteX53" fmla="*/ 863194 w 1123985"/>
              <a:gd name="connsiteY53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597443 w 1123985"/>
              <a:gd name="connsiteY38" fmla="*/ 3581334 h 6053832"/>
              <a:gd name="connsiteX39" fmla="*/ 758566 w 1123985"/>
              <a:gd name="connsiteY39" fmla="*/ 3324780 h 6053832"/>
              <a:gd name="connsiteX40" fmla="*/ 801962 w 1123985"/>
              <a:gd name="connsiteY40" fmla="*/ 3191782 h 6053832"/>
              <a:gd name="connsiteX41" fmla="*/ 813296 w 1123985"/>
              <a:gd name="connsiteY41" fmla="*/ 3114684 h 6053832"/>
              <a:gd name="connsiteX42" fmla="*/ 817145 w 1123985"/>
              <a:gd name="connsiteY42" fmla="*/ 3026927 h 6053832"/>
              <a:gd name="connsiteX43" fmla="*/ 813295 w 1123985"/>
              <a:gd name="connsiteY43" fmla="*/ 2939147 h 6053832"/>
              <a:gd name="connsiteX44" fmla="*/ 801960 w 1123985"/>
              <a:gd name="connsiteY44" fmla="*/ 2862040 h 6053832"/>
              <a:gd name="connsiteX45" fmla="*/ 758567 w 1123985"/>
              <a:gd name="connsiteY45" fmla="*/ 2729052 h 6053832"/>
              <a:gd name="connsiteX46" fmla="*/ 597444 w 1123985"/>
              <a:gd name="connsiteY46" fmla="*/ 2472498 h 6053832"/>
              <a:gd name="connsiteX47" fmla="*/ 291501 w 1123985"/>
              <a:gd name="connsiteY47" fmla="*/ 2167827 h 6053832"/>
              <a:gd name="connsiteX48" fmla="*/ 87383 w 1123985"/>
              <a:gd name="connsiteY48" fmla="*/ 1862696 h 6053832"/>
              <a:gd name="connsiteX49" fmla="*/ 15 w 1123985"/>
              <a:gd name="connsiteY49" fmla="*/ 1387969 h 6053832"/>
              <a:gd name="connsiteX50" fmla="*/ 91974 w 1123985"/>
              <a:gd name="connsiteY50" fmla="*/ 892476 h 6053832"/>
              <a:gd name="connsiteX51" fmla="*/ 406880 w 1123985"/>
              <a:gd name="connsiteY51" fmla="*/ 270315 h 6053832"/>
              <a:gd name="connsiteX52" fmla="*/ 863194 w 1123985"/>
              <a:gd name="connsiteY52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672516 w 1124738"/>
              <a:gd name="connsiteY5" fmla="*/ 1983763 h 6053832"/>
              <a:gd name="connsiteX6" fmla="*/ 816739 w 1124738"/>
              <a:gd name="connsiteY6" fmla="*/ 2111773 h 6053832"/>
              <a:gd name="connsiteX7" fmla="*/ 819952 w 1124738"/>
              <a:gd name="connsiteY7" fmla="*/ 2114875 h 6053832"/>
              <a:gd name="connsiteX8" fmla="*/ 873680 w 1124738"/>
              <a:gd name="connsiteY8" fmla="*/ 2156169 h 6053832"/>
              <a:gd name="connsiteX9" fmla="*/ 916152 w 1124738"/>
              <a:gd name="connsiteY9" fmla="*/ 2224015 h 6053832"/>
              <a:gd name="connsiteX10" fmla="*/ 945287 w 1124738"/>
              <a:gd name="connsiteY10" fmla="*/ 2267187 h 6053832"/>
              <a:gd name="connsiteX11" fmla="*/ 951029 w 1124738"/>
              <a:gd name="connsiteY11" fmla="*/ 2279729 h 6053832"/>
              <a:gd name="connsiteX12" fmla="*/ 1000414 w 1124738"/>
              <a:gd name="connsiteY12" fmla="*/ 2387586 h 6053832"/>
              <a:gd name="connsiteX13" fmla="*/ 1001405 w 1124738"/>
              <a:gd name="connsiteY13" fmla="*/ 2389748 h 6053832"/>
              <a:gd name="connsiteX14" fmla="*/ 1119950 w 1124738"/>
              <a:gd name="connsiteY14" fmla="*/ 2846821 h 6053832"/>
              <a:gd name="connsiteX15" fmla="*/ 1123960 w 1124738"/>
              <a:gd name="connsiteY15" fmla="*/ 3008458 h 6053832"/>
              <a:gd name="connsiteX16" fmla="*/ 1122599 w 1124738"/>
              <a:gd name="connsiteY16" fmla="*/ 3026906 h 6053832"/>
              <a:gd name="connsiteX17" fmla="*/ 1123962 w 1124738"/>
              <a:gd name="connsiteY17" fmla="*/ 3045373 h 6053832"/>
              <a:gd name="connsiteX18" fmla="*/ 1119952 w 1124738"/>
              <a:gd name="connsiteY18" fmla="*/ 3207011 h 6053832"/>
              <a:gd name="connsiteX19" fmla="*/ 1001406 w 1124738"/>
              <a:gd name="connsiteY19" fmla="*/ 3664083 h 6053832"/>
              <a:gd name="connsiteX20" fmla="*/ 1000409 w 1124738"/>
              <a:gd name="connsiteY20" fmla="*/ 3666261 h 6053832"/>
              <a:gd name="connsiteX21" fmla="*/ 980538 w 1124738"/>
              <a:gd name="connsiteY21" fmla="*/ 3726963 h 6053832"/>
              <a:gd name="connsiteX22" fmla="*/ 951036 w 1124738"/>
              <a:gd name="connsiteY22" fmla="*/ 3774091 h 6053832"/>
              <a:gd name="connsiteX23" fmla="*/ 945288 w 1124738"/>
              <a:gd name="connsiteY23" fmla="*/ 3786644 h 6053832"/>
              <a:gd name="connsiteX24" fmla="*/ 916126 w 1124738"/>
              <a:gd name="connsiteY24" fmla="*/ 3829857 h 6053832"/>
              <a:gd name="connsiteX25" fmla="*/ 873679 w 1124738"/>
              <a:gd name="connsiteY25" fmla="*/ 3897663 h 6053832"/>
              <a:gd name="connsiteX26" fmla="*/ 819962 w 1124738"/>
              <a:gd name="connsiteY26" fmla="*/ 3938949 h 6053832"/>
              <a:gd name="connsiteX27" fmla="*/ 816740 w 1124738"/>
              <a:gd name="connsiteY27" fmla="*/ 3942059 h 6053832"/>
              <a:gd name="connsiteX28" fmla="*/ 672517 w 1124738"/>
              <a:gd name="connsiteY28" fmla="*/ 4070068 h 6053832"/>
              <a:gd name="connsiteX29" fmla="*/ 372462 w 1124738"/>
              <a:gd name="connsiteY29" fmla="*/ 4430466 h 6053832"/>
              <a:gd name="connsiteX30" fmla="*/ 359058 w 1124738"/>
              <a:gd name="connsiteY30" fmla="*/ 4769114 h 6053832"/>
              <a:gd name="connsiteX31" fmla="*/ 518483 w 1124738"/>
              <a:gd name="connsiteY31" fmla="*/ 5428867 h 6053832"/>
              <a:gd name="connsiteX32" fmla="*/ 884324 w 1124738"/>
              <a:gd name="connsiteY32" fmla="*/ 6041822 h 6053832"/>
              <a:gd name="connsiteX33" fmla="*/ 407634 w 1124738"/>
              <a:gd name="connsiteY33" fmla="*/ 5783517 h 6053832"/>
              <a:gd name="connsiteX34" fmla="*/ 92728 w 1124738"/>
              <a:gd name="connsiteY34" fmla="*/ 5161355 h 6053832"/>
              <a:gd name="connsiteX35" fmla="*/ 769 w 1124738"/>
              <a:gd name="connsiteY35" fmla="*/ 4665862 h 6053832"/>
              <a:gd name="connsiteX36" fmla="*/ 88137 w 1124738"/>
              <a:gd name="connsiteY36" fmla="*/ 4191135 h 6053832"/>
              <a:gd name="connsiteX37" fmla="*/ 295342 w 1124738"/>
              <a:gd name="connsiteY37" fmla="*/ 3953378 h 6053832"/>
              <a:gd name="connsiteX38" fmla="*/ 598196 w 1124738"/>
              <a:gd name="connsiteY38" fmla="*/ 3581334 h 6053832"/>
              <a:gd name="connsiteX39" fmla="*/ 759319 w 1124738"/>
              <a:gd name="connsiteY39" fmla="*/ 3324780 h 6053832"/>
              <a:gd name="connsiteX40" fmla="*/ 802715 w 1124738"/>
              <a:gd name="connsiteY40" fmla="*/ 3191782 h 6053832"/>
              <a:gd name="connsiteX41" fmla="*/ 814049 w 1124738"/>
              <a:gd name="connsiteY41" fmla="*/ 3114684 h 6053832"/>
              <a:gd name="connsiteX42" fmla="*/ 817898 w 1124738"/>
              <a:gd name="connsiteY42" fmla="*/ 3026927 h 6053832"/>
              <a:gd name="connsiteX43" fmla="*/ 814048 w 1124738"/>
              <a:gd name="connsiteY43" fmla="*/ 2939147 h 6053832"/>
              <a:gd name="connsiteX44" fmla="*/ 802713 w 1124738"/>
              <a:gd name="connsiteY44" fmla="*/ 2862040 h 6053832"/>
              <a:gd name="connsiteX45" fmla="*/ 759320 w 1124738"/>
              <a:gd name="connsiteY45" fmla="*/ 2729052 h 6053832"/>
              <a:gd name="connsiteX46" fmla="*/ 598197 w 1124738"/>
              <a:gd name="connsiteY46" fmla="*/ 2472498 h 6053832"/>
              <a:gd name="connsiteX47" fmla="*/ 88136 w 1124738"/>
              <a:gd name="connsiteY47" fmla="*/ 1862696 h 6053832"/>
              <a:gd name="connsiteX48" fmla="*/ 768 w 1124738"/>
              <a:gd name="connsiteY48" fmla="*/ 1387969 h 6053832"/>
              <a:gd name="connsiteX49" fmla="*/ 92727 w 1124738"/>
              <a:gd name="connsiteY49" fmla="*/ 892476 h 6053832"/>
              <a:gd name="connsiteX50" fmla="*/ 407633 w 1124738"/>
              <a:gd name="connsiteY50" fmla="*/ 270315 h 6053832"/>
              <a:gd name="connsiteX51" fmla="*/ 863947 w 1124738"/>
              <a:gd name="connsiteY51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816739 w 1124738"/>
              <a:gd name="connsiteY5" fmla="*/ 2111773 h 6053832"/>
              <a:gd name="connsiteX6" fmla="*/ 819952 w 1124738"/>
              <a:gd name="connsiteY6" fmla="*/ 2114875 h 6053832"/>
              <a:gd name="connsiteX7" fmla="*/ 873680 w 1124738"/>
              <a:gd name="connsiteY7" fmla="*/ 2156169 h 6053832"/>
              <a:gd name="connsiteX8" fmla="*/ 916152 w 1124738"/>
              <a:gd name="connsiteY8" fmla="*/ 2224015 h 6053832"/>
              <a:gd name="connsiteX9" fmla="*/ 945287 w 1124738"/>
              <a:gd name="connsiteY9" fmla="*/ 2267187 h 6053832"/>
              <a:gd name="connsiteX10" fmla="*/ 951029 w 1124738"/>
              <a:gd name="connsiteY10" fmla="*/ 2279729 h 6053832"/>
              <a:gd name="connsiteX11" fmla="*/ 1000414 w 1124738"/>
              <a:gd name="connsiteY11" fmla="*/ 2387586 h 6053832"/>
              <a:gd name="connsiteX12" fmla="*/ 1001405 w 1124738"/>
              <a:gd name="connsiteY12" fmla="*/ 2389748 h 6053832"/>
              <a:gd name="connsiteX13" fmla="*/ 1119950 w 1124738"/>
              <a:gd name="connsiteY13" fmla="*/ 2846821 h 6053832"/>
              <a:gd name="connsiteX14" fmla="*/ 1123960 w 1124738"/>
              <a:gd name="connsiteY14" fmla="*/ 3008458 h 6053832"/>
              <a:gd name="connsiteX15" fmla="*/ 1122599 w 1124738"/>
              <a:gd name="connsiteY15" fmla="*/ 3026906 h 6053832"/>
              <a:gd name="connsiteX16" fmla="*/ 1123962 w 1124738"/>
              <a:gd name="connsiteY16" fmla="*/ 3045373 h 6053832"/>
              <a:gd name="connsiteX17" fmla="*/ 1119952 w 1124738"/>
              <a:gd name="connsiteY17" fmla="*/ 3207011 h 6053832"/>
              <a:gd name="connsiteX18" fmla="*/ 1001406 w 1124738"/>
              <a:gd name="connsiteY18" fmla="*/ 3664083 h 6053832"/>
              <a:gd name="connsiteX19" fmla="*/ 1000409 w 1124738"/>
              <a:gd name="connsiteY19" fmla="*/ 3666261 h 6053832"/>
              <a:gd name="connsiteX20" fmla="*/ 980538 w 1124738"/>
              <a:gd name="connsiteY20" fmla="*/ 3726963 h 6053832"/>
              <a:gd name="connsiteX21" fmla="*/ 951036 w 1124738"/>
              <a:gd name="connsiteY21" fmla="*/ 3774091 h 6053832"/>
              <a:gd name="connsiteX22" fmla="*/ 945288 w 1124738"/>
              <a:gd name="connsiteY22" fmla="*/ 3786644 h 6053832"/>
              <a:gd name="connsiteX23" fmla="*/ 916126 w 1124738"/>
              <a:gd name="connsiteY23" fmla="*/ 3829857 h 6053832"/>
              <a:gd name="connsiteX24" fmla="*/ 873679 w 1124738"/>
              <a:gd name="connsiteY24" fmla="*/ 3897663 h 6053832"/>
              <a:gd name="connsiteX25" fmla="*/ 819962 w 1124738"/>
              <a:gd name="connsiteY25" fmla="*/ 3938949 h 6053832"/>
              <a:gd name="connsiteX26" fmla="*/ 816740 w 1124738"/>
              <a:gd name="connsiteY26" fmla="*/ 3942059 h 6053832"/>
              <a:gd name="connsiteX27" fmla="*/ 672517 w 1124738"/>
              <a:gd name="connsiteY27" fmla="*/ 4070068 h 6053832"/>
              <a:gd name="connsiteX28" fmla="*/ 372462 w 1124738"/>
              <a:gd name="connsiteY28" fmla="*/ 4430466 h 6053832"/>
              <a:gd name="connsiteX29" fmla="*/ 359058 w 1124738"/>
              <a:gd name="connsiteY29" fmla="*/ 4769114 h 6053832"/>
              <a:gd name="connsiteX30" fmla="*/ 518483 w 1124738"/>
              <a:gd name="connsiteY30" fmla="*/ 5428867 h 6053832"/>
              <a:gd name="connsiteX31" fmla="*/ 884324 w 1124738"/>
              <a:gd name="connsiteY31" fmla="*/ 6041822 h 6053832"/>
              <a:gd name="connsiteX32" fmla="*/ 407634 w 1124738"/>
              <a:gd name="connsiteY32" fmla="*/ 5783517 h 6053832"/>
              <a:gd name="connsiteX33" fmla="*/ 92728 w 1124738"/>
              <a:gd name="connsiteY33" fmla="*/ 5161355 h 6053832"/>
              <a:gd name="connsiteX34" fmla="*/ 769 w 1124738"/>
              <a:gd name="connsiteY34" fmla="*/ 4665862 h 6053832"/>
              <a:gd name="connsiteX35" fmla="*/ 88137 w 1124738"/>
              <a:gd name="connsiteY35" fmla="*/ 4191135 h 6053832"/>
              <a:gd name="connsiteX36" fmla="*/ 295342 w 1124738"/>
              <a:gd name="connsiteY36" fmla="*/ 3953378 h 6053832"/>
              <a:gd name="connsiteX37" fmla="*/ 598196 w 1124738"/>
              <a:gd name="connsiteY37" fmla="*/ 3581334 h 6053832"/>
              <a:gd name="connsiteX38" fmla="*/ 759319 w 1124738"/>
              <a:gd name="connsiteY38" fmla="*/ 3324780 h 6053832"/>
              <a:gd name="connsiteX39" fmla="*/ 802715 w 1124738"/>
              <a:gd name="connsiteY39" fmla="*/ 3191782 h 6053832"/>
              <a:gd name="connsiteX40" fmla="*/ 814049 w 1124738"/>
              <a:gd name="connsiteY40" fmla="*/ 3114684 h 6053832"/>
              <a:gd name="connsiteX41" fmla="*/ 817898 w 1124738"/>
              <a:gd name="connsiteY41" fmla="*/ 3026927 h 6053832"/>
              <a:gd name="connsiteX42" fmla="*/ 814048 w 1124738"/>
              <a:gd name="connsiteY42" fmla="*/ 2939147 h 6053832"/>
              <a:gd name="connsiteX43" fmla="*/ 802713 w 1124738"/>
              <a:gd name="connsiteY43" fmla="*/ 2862040 h 6053832"/>
              <a:gd name="connsiteX44" fmla="*/ 759320 w 1124738"/>
              <a:gd name="connsiteY44" fmla="*/ 2729052 h 6053832"/>
              <a:gd name="connsiteX45" fmla="*/ 598197 w 1124738"/>
              <a:gd name="connsiteY45" fmla="*/ 2472498 h 6053832"/>
              <a:gd name="connsiteX46" fmla="*/ 88136 w 1124738"/>
              <a:gd name="connsiteY46" fmla="*/ 1862696 h 6053832"/>
              <a:gd name="connsiteX47" fmla="*/ 768 w 1124738"/>
              <a:gd name="connsiteY47" fmla="*/ 1387969 h 6053832"/>
              <a:gd name="connsiteX48" fmla="*/ 92727 w 1124738"/>
              <a:gd name="connsiteY48" fmla="*/ 892476 h 6053832"/>
              <a:gd name="connsiteX49" fmla="*/ 407633 w 1124738"/>
              <a:gd name="connsiteY49" fmla="*/ 270315 h 6053832"/>
              <a:gd name="connsiteX50" fmla="*/ 863947 w 1124738"/>
              <a:gd name="connsiteY50" fmla="*/ 120 h 6053832"/>
              <a:gd name="connsiteX0" fmla="*/ 863947 w 1124738"/>
              <a:gd name="connsiteY0" fmla="*/ 120 h 6065217"/>
              <a:gd name="connsiteX1" fmla="*/ 884323 w 1124738"/>
              <a:gd name="connsiteY1" fmla="*/ 12010 h 6065217"/>
              <a:gd name="connsiteX2" fmla="*/ 518482 w 1124738"/>
              <a:gd name="connsiteY2" fmla="*/ 624964 h 6065217"/>
              <a:gd name="connsiteX3" fmla="*/ 359057 w 1124738"/>
              <a:gd name="connsiteY3" fmla="*/ 1284717 h 6065217"/>
              <a:gd name="connsiteX4" fmla="*/ 372461 w 1124738"/>
              <a:gd name="connsiteY4" fmla="*/ 1623365 h 6065217"/>
              <a:gd name="connsiteX5" fmla="*/ 816739 w 1124738"/>
              <a:gd name="connsiteY5" fmla="*/ 2111773 h 6065217"/>
              <a:gd name="connsiteX6" fmla="*/ 819952 w 1124738"/>
              <a:gd name="connsiteY6" fmla="*/ 2114875 h 6065217"/>
              <a:gd name="connsiteX7" fmla="*/ 873680 w 1124738"/>
              <a:gd name="connsiteY7" fmla="*/ 2156169 h 6065217"/>
              <a:gd name="connsiteX8" fmla="*/ 916152 w 1124738"/>
              <a:gd name="connsiteY8" fmla="*/ 2224015 h 6065217"/>
              <a:gd name="connsiteX9" fmla="*/ 945287 w 1124738"/>
              <a:gd name="connsiteY9" fmla="*/ 2267187 h 6065217"/>
              <a:gd name="connsiteX10" fmla="*/ 951029 w 1124738"/>
              <a:gd name="connsiteY10" fmla="*/ 2279729 h 6065217"/>
              <a:gd name="connsiteX11" fmla="*/ 1000414 w 1124738"/>
              <a:gd name="connsiteY11" fmla="*/ 2387586 h 6065217"/>
              <a:gd name="connsiteX12" fmla="*/ 1001405 w 1124738"/>
              <a:gd name="connsiteY12" fmla="*/ 2389748 h 6065217"/>
              <a:gd name="connsiteX13" fmla="*/ 1119950 w 1124738"/>
              <a:gd name="connsiteY13" fmla="*/ 2846821 h 6065217"/>
              <a:gd name="connsiteX14" fmla="*/ 1123960 w 1124738"/>
              <a:gd name="connsiteY14" fmla="*/ 3008458 h 6065217"/>
              <a:gd name="connsiteX15" fmla="*/ 1122599 w 1124738"/>
              <a:gd name="connsiteY15" fmla="*/ 3026906 h 6065217"/>
              <a:gd name="connsiteX16" fmla="*/ 1123962 w 1124738"/>
              <a:gd name="connsiteY16" fmla="*/ 3045373 h 6065217"/>
              <a:gd name="connsiteX17" fmla="*/ 1119952 w 1124738"/>
              <a:gd name="connsiteY17" fmla="*/ 3207011 h 6065217"/>
              <a:gd name="connsiteX18" fmla="*/ 1001406 w 1124738"/>
              <a:gd name="connsiteY18" fmla="*/ 3664083 h 6065217"/>
              <a:gd name="connsiteX19" fmla="*/ 1000409 w 1124738"/>
              <a:gd name="connsiteY19" fmla="*/ 3666261 h 6065217"/>
              <a:gd name="connsiteX20" fmla="*/ 980538 w 1124738"/>
              <a:gd name="connsiteY20" fmla="*/ 3726963 h 6065217"/>
              <a:gd name="connsiteX21" fmla="*/ 951036 w 1124738"/>
              <a:gd name="connsiteY21" fmla="*/ 3774091 h 6065217"/>
              <a:gd name="connsiteX22" fmla="*/ 945288 w 1124738"/>
              <a:gd name="connsiteY22" fmla="*/ 3786644 h 6065217"/>
              <a:gd name="connsiteX23" fmla="*/ 916126 w 1124738"/>
              <a:gd name="connsiteY23" fmla="*/ 3829857 h 6065217"/>
              <a:gd name="connsiteX24" fmla="*/ 873679 w 1124738"/>
              <a:gd name="connsiteY24" fmla="*/ 3897663 h 6065217"/>
              <a:gd name="connsiteX25" fmla="*/ 819962 w 1124738"/>
              <a:gd name="connsiteY25" fmla="*/ 3938949 h 6065217"/>
              <a:gd name="connsiteX26" fmla="*/ 816740 w 1124738"/>
              <a:gd name="connsiteY26" fmla="*/ 3942059 h 6065217"/>
              <a:gd name="connsiteX27" fmla="*/ 672517 w 1124738"/>
              <a:gd name="connsiteY27" fmla="*/ 4070068 h 6065217"/>
              <a:gd name="connsiteX28" fmla="*/ 372462 w 1124738"/>
              <a:gd name="connsiteY28" fmla="*/ 4430466 h 6065217"/>
              <a:gd name="connsiteX29" fmla="*/ 359058 w 1124738"/>
              <a:gd name="connsiteY29" fmla="*/ 4769114 h 6065217"/>
              <a:gd name="connsiteX30" fmla="*/ 518483 w 1124738"/>
              <a:gd name="connsiteY30" fmla="*/ 5428867 h 6065217"/>
              <a:gd name="connsiteX31" fmla="*/ 884324 w 1124738"/>
              <a:gd name="connsiteY31" fmla="*/ 6041822 h 6065217"/>
              <a:gd name="connsiteX32" fmla="*/ 263463 w 1124738"/>
              <a:gd name="connsiteY32" fmla="*/ 5862344 h 6065217"/>
              <a:gd name="connsiteX33" fmla="*/ 92728 w 1124738"/>
              <a:gd name="connsiteY33" fmla="*/ 5161355 h 6065217"/>
              <a:gd name="connsiteX34" fmla="*/ 769 w 1124738"/>
              <a:gd name="connsiteY34" fmla="*/ 4665862 h 6065217"/>
              <a:gd name="connsiteX35" fmla="*/ 88137 w 1124738"/>
              <a:gd name="connsiteY35" fmla="*/ 4191135 h 6065217"/>
              <a:gd name="connsiteX36" fmla="*/ 295342 w 1124738"/>
              <a:gd name="connsiteY36" fmla="*/ 3953378 h 6065217"/>
              <a:gd name="connsiteX37" fmla="*/ 598196 w 1124738"/>
              <a:gd name="connsiteY37" fmla="*/ 3581334 h 6065217"/>
              <a:gd name="connsiteX38" fmla="*/ 759319 w 1124738"/>
              <a:gd name="connsiteY38" fmla="*/ 3324780 h 6065217"/>
              <a:gd name="connsiteX39" fmla="*/ 802715 w 1124738"/>
              <a:gd name="connsiteY39" fmla="*/ 3191782 h 6065217"/>
              <a:gd name="connsiteX40" fmla="*/ 814049 w 1124738"/>
              <a:gd name="connsiteY40" fmla="*/ 3114684 h 6065217"/>
              <a:gd name="connsiteX41" fmla="*/ 817898 w 1124738"/>
              <a:gd name="connsiteY41" fmla="*/ 3026927 h 6065217"/>
              <a:gd name="connsiteX42" fmla="*/ 814048 w 1124738"/>
              <a:gd name="connsiteY42" fmla="*/ 2939147 h 6065217"/>
              <a:gd name="connsiteX43" fmla="*/ 802713 w 1124738"/>
              <a:gd name="connsiteY43" fmla="*/ 2862040 h 6065217"/>
              <a:gd name="connsiteX44" fmla="*/ 759320 w 1124738"/>
              <a:gd name="connsiteY44" fmla="*/ 2729052 h 6065217"/>
              <a:gd name="connsiteX45" fmla="*/ 598197 w 1124738"/>
              <a:gd name="connsiteY45" fmla="*/ 2472498 h 6065217"/>
              <a:gd name="connsiteX46" fmla="*/ 88136 w 1124738"/>
              <a:gd name="connsiteY46" fmla="*/ 1862696 h 6065217"/>
              <a:gd name="connsiteX47" fmla="*/ 768 w 1124738"/>
              <a:gd name="connsiteY47" fmla="*/ 1387969 h 6065217"/>
              <a:gd name="connsiteX48" fmla="*/ 92727 w 1124738"/>
              <a:gd name="connsiteY48" fmla="*/ 892476 h 6065217"/>
              <a:gd name="connsiteX49" fmla="*/ 407633 w 1124738"/>
              <a:gd name="connsiteY49" fmla="*/ 270315 h 6065217"/>
              <a:gd name="connsiteX50" fmla="*/ 863947 w 1124738"/>
              <a:gd name="connsiteY50" fmla="*/ 120 h 6065217"/>
              <a:gd name="connsiteX0" fmla="*/ 863947 w 1124738"/>
              <a:gd name="connsiteY0" fmla="*/ 120 h 6381886"/>
              <a:gd name="connsiteX1" fmla="*/ 884323 w 1124738"/>
              <a:gd name="connsiteY1" fmla="*/ 12010 h 6381886"/>
              <a:gd name="connsiteX2" fmla="*/ 518482 w 1124738"/>
              <a:gd name="connsiteY2" fmla="*/ 624964 h 6381886"/>
              <a:gd name="connsiteX3" fmla="*/ 359057 w 1124738"/>
              <a:gd name="connsiteY3" fmla="*/ 1284717 h 6381886"/>
              <a:gd name="connsiteX4" fmla="*/ 372461 w 1124738"/>
              <a:gd name="connsiteY4" fmla="*/ 1623365 h 6381886"/>
              <a:gd name="connsiteX5" fmla="*/ 816739 w 1124738"/>
              <a:gd name="connsiteY5" fmla="*/ 2111773 h 6381886"/>
              <a:gd name="connsiteX6" fmla="*/ 819952 w 1124738"/>
              <a:gd name="connsiteY6" fmla="*/ 2114875 h 6381886"/>
              <a:gd name="connsiteX7" fmla="*/ 873680 w 1124738"/>
              <a:gd name="connsiteY7" fmla="*/ 2156169 h 6381886"/>
              <a:gd name="connsiteX8" fmla="*/ 916152 w 1124738"/>
              <a:gd name="connsiteY8" fmla="*/ 2224015 h 6381886"/>
              <a:gd name="connsiteX9" fmla="*/ 945287 w 1124738"/>
              <a:gd name="connsiteY9" fmla="*/ 2267187 h 6381886"/>
              <a:gd name="connsiteX10" fmla="*/ 951029 w 1124738"/>
              <a:gd name="connsiteY10" fmla="*/ 2279729 h 6381886"/>
              <a:gd name="connsiteX11" fmla="*/ 1000414 w 1124738"/>
              <a:gd name="connsiteY11" fmla="*/ 2387586 h 6381886"/>
              <a:gd name="connsiteX12" fmla="*/ 1001405 w 1124738"/>
              <a:gd name="connsiteY12" fmla="*/ 2389748 h 6381886"/>
              <a:gd name="connsiteX13" fmla="*/ 1119950 w 1124738"/>
              <a:gd name="connsiteY13" fmla="*/ 2846821 h 6381886"/>
              <a:gd name="connsiteX14" fmla="*/ 1123960 w 1124738"/>
              <a:gd name="connsiteY14" fmla="*/ 3008458 h 6381886"/>
              <a:gd name="connsiteX15" fmla="*/ 1122599 w 1124738"/>
              <a:gd name="connsiteY15" fmla="*/ 3026906 h 6381886"/>
              <a:gd name="connsiteX16" fmla="*/ 1123962 w 1124738"/>
              <a:gd name="connsiteY16" fmla="*/ 3045373 h 6381886"/>
              <a:gd name="connsiteX17" fmla="*/ 1119952 w 1124738"/>
              <a:gd name="connsiteY17" fmla="*/ 3207011 h 6381886"/>
              <a:gd name="connsiteX18" fmla="*/ 1001406 w 1124738"/>
              <a:gd name="connsiteY18" fmla="*/ 3664083 h 6381886"/>
              <a:gd name="connsiteX19" fmla="*/ 1000409 w 1124738"/>
              <a:gd name="connsiteY19" fmla="*/ 3666261 h 6381886"/>
              <a:gd name="connsiteX20" fmla="*/ 980538 w 1124738"/>
              <a:gd name="connsiteY20" fmla="*/ 3726963 h 6381886"/>
              <a:gd name="connsiteX21" fmla="*/ 951036 w 1124738"/>
              <a:gd name="connsiteY21" fmla="*/ 3774091 h 6381886"/>
              <a:gd name="connsiteX22" fmla="*/ 945288 w 1124738"/>
              <a:gd name="connsiteY22" fmla="*/ 3786644 h 6381886"/>
              <a:gd name="connsiteX23" fmla="*/ 916126 w 1124738"/>
              <a:gd name="connsiteY23" fmla="*/ 3829857 h 6381886"/>
              <a:gd name="connsiteX24" fmla="*/ 873679 w 1124738"/>
              <a:gd name="connsiteY24" fmla="*/ 3897663 h 6381886"/>
              <a:gd name="connsiteX25" fmla="*/ 819962 w 1124738"/>
              <a:gd name="connsiteY25" fmla="*/ 3938949 h 6381886"/>
              <a:gd name="connsiteX26" fmla="*/ 816740 w 1124738"/>
              <a:gd name="connsiteY26" fmla="*/ 3942059 h 6381886"/>
              <a:gd name="connsiteX27" fmla="*/ 672517 w 1124738"/>
              <a:gd name="connsiteY27" fmla="*/ 4070068 h 6381886"/>
              <a:gd name="connsiteX28" fmla="*/ 372462 w 1124738"/>
              <a:gd name="connsiteY28" fmla="*/ 4430466 h 6381886"/>
              <a:gd name="connsiteX29" fmla="*/ 359058 w 1124738"/>
              <a:gd name="connsiteY29" fmla="*/ 4769114 h 6381886"/>
              <a:gd name="connsiteX30" fmla="*/ 518483 w 1124738"/>
              <a:gd name="connsiteY30" fmla="*/ 5428867 h 6381886"/>
              <a:gd name="connsiteX31" fmla="*/ 420919 w 1124738"/>
              <a:gd name="connsiteY31" fmla="*/ 6372897 h 6381886"/>
              <a:gd name="connsiteX32" fmla="*/ 263463 w 1124738"/>
              <a:gd name="connsiteY32" fmla="*/ 5862344 h 6381886"/>
              <a:gd name="connsiteX33" fmla="*/ 92728 w 1124738"/>
              <a:gd name="connsiteY33" fmla="*/ 5161355 h 6381886"/>
              <a:gd name="connsiteX34" fmla="*/ 769 w 1124738"/>
              <a:gd name="connsiteY34" fmla="*/ 4665862 h 6381886"/>
              <a:gd name="connsiteX35" fmla="*/ 88137 w 1124738"/>
              <a:gd name="connsiteY35" fmla="*/ 4191135 h 6381886"/>
              <a:gd name="connsiteX36" fmla="*/ 295342 w 1124738"/>
              <a:gd name="connsiteY36" fmla="*/ 3953378 h 6381886"/>
              <a:gd name="connsiteX37" fmla="*/ 598196 w 1124738"/>
              <a:gd name="connsiteY37" fmla="*/ 3581334 h 6381886"/>
              <a:gd name="connsiteX38" fmla="*/ 759319 w 1124738"/>
              <a:gd name="connsiteY38" fmla="*/ 3324780 h 6381886"/>
              <a:gd name="connsiteX39" fmla="*/ 802715 w 1124738"/>
              <a:gd name="connsiteY39" fmla="*/ 3191782 h 6381886"/>
              <a:gd name="connsiteX40" fmla="*/ 814049 w 1124738"/>
              <a:gd name="connsiteY40" fmla="*/ 3114684 h 6381886"/>
              <a:gd name="connsiteX41" fmla="*/ 817898 w 1124738"/>
              <a:gd name="connsiteY41" fmla="*/ 3026927 h 6381886"/>
              <a:gd name="connsiteX42" fmla="*/ 814048 w 1124738"/>
              <a:gd name="connsiteY42" fmla="*/ 2939147 h 6381886"/>
              <a:gd name="connsiteX43" fmla="*/ 802713 w 1124738"/>
              <a:gd name="connsiteY43" fmla="*/ 2862040 h 6381886"/>
              <a:gd name="connsiteX44" fmla="*/ 759320 w 1124738"/>
              <a:gd name="connsiteY44" fmla="*/ 2729052 h 6381886"/>
              <a:gd name="connsiteX45" fmla="*/ 598197 w 1124738"/>
              <a:gd name="connsiteY45" fmla="*/ 2472498 h 6381886"/>
              <a:gd name="connsiteX46" fmla="*/ 88136 w 1124738"/>
              <a:gd name="connsiteY46" fmla="*/ 1862696 h 6381886"/>
              <a:gd name="connsiteX47" fmla="*/ 768 w 1124738"/>
              <a:gd name="connsiteY47" fmla="*/ 1387969 h 6381886"/>
              <a:gd name="connsiteX48" fmla="*/ 92727 w 1124738"/>
              <a:gd name="connsiteY48" fmla="*/ 892476 h 6381886"/>
              <a:gd name="connsiteX49" fmla="*/ 407633 w 1124738"/>
              <a:gd name="connsiteY49" fmla="*/ 270315 h 6381886"/>
              <a:gd name="connsiteX50" fmla="*/ 863947 w 1124738"/>
              <a:gd name="connsiteY50" fmla="*/ 120 h 6381886"/>
              <a:gd name="connsiteX0" fmla="*/ 891027 w 1151818"/>
              <a:gd name="connsiteY0" fmla="*/ 120 h 6381537"/>
              <a:gd name="connsiteX1" fmla="*/ 911403 w 1151818"/>
              <a:gd name="connsiteY1" fmla="*/ 12010 h 6381537"/>
              <a:gd name="connsiteX2" fmla="*/ 545562 w 1151818"/>
              <a:gd name="connsiteY2" fmla="*/ 624964 h 6381537"/>
              <a:gd name="connsiteX3" fmla="*/ 386137 w 1151818"/>
              <a:gd name="connsiteY3" fmla="*/ 1284717 h 6381537"/>
              <a:gd name="connsiteX4" fmla="*/ 399541 w 1151818"/>
              <a:gd name="connsiteY4" fmla="*/ 1623365 h 6381537"/>
              <a:gd name="connsiteX5" fmla="*/ 843819 w 1151818"/>
              <a:gd name="connsiteY5" fmla="*/ 2111773 h 6381537"/>
              <a:gd name="connsiteX6" fmla="*/ 847032 w 1151818"/>
              <a:gd name="connsiteY6" fmla="*/ 2114875 h 6381537"/>
              <a:gd name="connsiteX7" fmla="*/ 900760 w 1151818"/>
              <a:gd name="connsiteY7" fmla="*/ 2156169 h 6381537"/>
              <a:gd name="connsiteX8" fmla="*/ 943232 w 1151818"/>
              <a:gd name="connsiteY8" fmla="*/ 2224015 h 6381537"/>
              <a:gd name="connsiteX9" fmla="*/ 972367 w 1151818"/>
              <a:gd name="connsiteY9" fmla="*/ 2267187 h 6381537"/>
              <a:gd name="connsiteX10" fmla="*/ 978109 w 1151818"/>
              <a:gd name="connsiteY10" fmla="*/ 2279729 h 6381537"/>
              <a:gd name="connsiteX11" fmla="*/ 1027494 w 1151818"/>
              <a:gd name="connsiteY11" fmla="*/ 2387586 h 6381537"/>
              <a:gd name="connsiteX12" fmla="*/ 1028485 w 1151818"/>
              <a:gd name="connsiteY12" fmla="*/ 2389748 h 6381537"/>
              <a:gd name="connsiteX13" fmla="*/ 1147030 w 1151818"/>
              <a:gd name="connsiteY13" fmla="*/ 2846821 h 6381537"/>
              <a:gd name="connsiteX14" fmla="*/ 1151040 w 1151818"/>
              <a:gd name="connsiteY14" fmla="*/ 3008458 h 6381537"/>
              <a:gd name="connsiteX15" fmla="*/ 1149679 w 1151818"/>
              <a:gd name="connsiteY15" fmla="*/ 3026906 h 6381537"/>
              <a:gd name="connsiteX16" fmla="*/ 1151042 w 1151818"/>
              <a:gd name="connsiteY16" fmla="*/ 3045373 h 6381537"/>
              <a:gd name="connsiteX17" fmla="*/ 1147032 w 1151818"/>
              <a:gd name="connsiteY17" fmla="*/ 3207011 h 6381537"/>
              <a:gd name="connsiteX18" fmla="*/ 1028486 w 1151818"/>
              <a:gd name="connsiteY18" fmla="*/ 3664083 h 6381537"/>
              <a:gd name="connsiteX19" fmla="*/ 1027489 w 1151818"/>
              <a:gd name="connsiteY19" fmla="*/ 3666261 h 6381537"/>
              <a:gd name="connsiteX20" fmla="*/ 1007618 w 1151818"/>
              <a:gd name="connsiteY20" fmla="*/ 3726963 h 6381537"/>
              <a:gd name="connsiteX21" fmla="*/ 978116 w 1151818"/>
              <a:gd name="connsiteY21" fmla="*/ 3774091 h 6381537"/>
              <a:gd name="connsiteX22" fmla="*/ 972368 w 1151818"/>
              <a:gd name="connsiteY22" fmla="*/ 3786644 h 6381537"/>
              <a:gd name="connsiteX23" fmla="*/ 943206 w 1151818"/>
              <a:gd name="connsiteY23" fmla="*/ 3829857 h 6381537"/>
              <a:gd name="connsiteX24" fmla="*/ 900759 w 1151818"/>
              <a:gd name="connsiteY24" fmla="*/ 3897663 h 6381537"/>
              <a:gd name="connsiteX25" fmla="*/ 847042 w 1151818"/>
              <a:gd name="connsiteY25" fmla="*/ 3938949 h 6381537"/>
              <a:gd name="connsiteX26" fmla="*/ 843820 w 1151818"/>
              <a:gd name="connsiteY26" fmla="*/ 3942059 h 6381537"/>
              <a:gd name="connsiteX27" fmla="*/ 699597 w 1151818"/>
              <a:gd name="connsiteY27" fmla="*/ 4070068 h 6381537"/>
              <a:gd name="connsiteX28" fmla="*/ 399542 w 1151818"/>
              <a:gd name="connsiteY28" fmla="*/ 4430466 h 6381537"/>
              <a:gd name="connsiteX29" fmla="*/ 386138 w 1151818"/>
              <a:gd name="connsiteY29" fmla="*/ 4769114 h 6381537"/>
              <a:gd name="connsiteX30" fmla="*/ 545563 w 1151818"/>
              <a:gd name="connsiteY30" fmla="*/ 5428867 h 6381537"/>
              <a:gd name="connsiteX31" fmla="*/ 447999 w 1151818"/>
              <a:gd name="connsiteY31" fmla="*/ 6372897 h 6381537"/>
              <a:gd name="connsiteX32" fmla="*/ 290543 w 1151818"/>
              <a:gd name="connsiteY32" fmla="*/ 5862344 h 6381537"/>
              <a:gd name="connsiteX33" fmla="*/ 16829 w 1151818"/>
              <a:gd name="connsiteY33" fmla="*/ 5271713 h 6381537"/>
              <a:gd name="connsiteX34" fmla="*/ 27849 w 1151818"/>
              <a:gd name="connsiteY34" fmla="*/ 4665862 h 6381537"/>
              <a:gd name="connsiteX35" fmla="*/ 115217 w 1151818"/>
              <a:gd name="connsiteY35" fmla="*/ 4191135 h 6381537"/>
              <a:gd name="connsiteX36" fmla="*/ 322422 w 1151818"/>
              <a:gd name="connsiteY36" fmla="*/ 3953378 h 6381537"/>
              <a:gd name="connsiteX37" fmla="*/ 625276 w 1151818"/>
              <a:gd name="connsiteY37" fmla="*/ 3581334 h 6381537"/>
              <a:gd name="connsiteX38" fmla="*/ 786399 w 1151818"/>
              <a:gd name="connsiteY38" fmla="*/ 3324780 h 6381537"/>
              <a:gd name="connsiteX39" fmla="*/ 829795 w 1151818"/>
              <a:gd name="connsiteY39" fmla="*/ 3191782 h 6381537"/>
              <a:gd name="connsiteX40" fmla="*/ 841129 w 1151818"/>
              <a:gd name="connsiteY40" fmla="*/ 3114684 h 6381537"/>
              <a:gd name="connsiteX41" fmla="*/ 844978 w 1151818"/>
              <a:gd name="connsiteY41" fmla="*/ 3026927 h 6381537"/>
              <a:gd name="connsiteX42" fmla="*/ 841128 w 1151818"/>
              <a:gd name="connsiteY42" fmla="*/ 2939147 h 6381537"/>
              <a:gd name="connsiteX43" fmla="*/ 829793 w 1151818"/>
              <a:gd name="connsiteY43" fmla="*/ 2862040 h 6381537"/>
              <a:gd name="connsiteX44" fmla="*/ 786400 w 1151818"/>
              <a:gd name="connsiteY44" fmla="*/ 2729052 h 6381537"/>
              <a:gd name="connsiteX45" fmla="*/ 625277 w 1151818"/>
              <a:gd name="connsiteY45" fmla="*/ 2472498 h 6381537"/>
              <a:gd name="connsiteX46" fmla="*/ 115216 w 1151818"/>
              <a:gd name="connsiteY46" fmla="*/ 1862696 h 6381537"/>
              <a:gd name="connsiteX47" fmla="*/ 27848 w 1151818"/>
              <a:gd name="connsiteY47" fmla="*/ 1387969 h 6381537"/>
              <a:gd name="connsiteX48" fmla="*/ 119807 w 1151818"/>
              <a:gd name="connsiteY48" fmla="*/ 892476 h 6381537"/>
              <a:gd name="connsiteX49" fmla="*/ 434713 w 1151818"/>
              <a:gd name="connsiteY49" fmla="*/ 270315 h 6381537"/>
              <a:gd name="connsiteX50" fmla="*/ 891027 w 1151818"/>
              <a:gd name="connsiteY50" fmla="*/ 120 h 6381537"/>
              <a:gd name="connsiteX0" fmla="*/ 878756 w 1139547"/>
              <a:gd name="connsiteY0" fmla="*/ 120 h 6388027"/>
              <a:gd name="connsiteX1" fmla="*/ 899132 w 1139547"/>
              <a:gd name="connsiteY1" fmla="*/ 12010 h 6388027"/>
              <a:gd name="connsiteX2" fmla="*/ 533291 w 1139547"/>
              <a:gd name="connsiteY2" fmla="*/ 624964 h 6388027"/>
              <a:gd name="connsiteX3" fmla="*/ 373866 w 1139547"/>
              <a:gd name="connsiteY3" fmla="*/ 1284717 h 6388027"/>
              <a:gd name="connsiteX4" fmla="*/ 387270 w 1139547"/>
              <a:gd name="connsiteY4" fmla="*/ 1623365 h 6388027"/>
              <a:gd name="connsiteX5" fmla="*/ 831548 w 1139547"/>
              <a:gd name="connsiteY5" fmla="*/ 2111773 h 6388027"/>
              <a:gd name="connsiteX6" fmla="*/ 834761 w 1139547"/>
              <a:gd name="connsiteY6" fmla="*/ 2114875 h 6388027"/>
              <a:gd name="connsiteX7" fmla="*/ 888489 w 1139547"/>
              <a:gd name="connsiteY7" fmla="*/ 2156169 h 6388027"/>
              <a:gd name="connsiteX8" fmla="*/ 930961 w 1139547"/>
              <a:gd name="connsiteY8" fmla="*/ 2224015 h 6388027"/>
              <a:gd name="connsiteX9" fmla="*/ 960096 w 1139547"/>
              <a:gd name="connsiteY9" fmla="*/ 2267187 h 6388027"/>
              <a:gd name="connsiteX10" fmla="*/ 965838 w 1139547"/>
              <a:gd name="connsiteY10" fmla="*/ 2279729 h 6388027"/>
              <a:gd name="connsiteX11" fmla="*/ 1015223 w 1139547"/>
              <a:gd name="connsiteY11" fmla="*/ 2387586 h 6388027"/>
              <a:gd name="connsiteX12" fmla="*/ 1016214 w 1139547"/>
              <a:gd name="connsiteY12" fmla="*/ 2389748 h 6388027"/>
              <a:gd name="connsiteX13" fmla="*/ 1134759 w 1139547"/>
              <a:gd name="connsiteY13" fmla="*/ 2846821 h 6388027"/>
              <a:gd name="connsiteX14" fmla="*/ 1138769 w 1139547"/>
              <a:gd name="connsiteY14" fmla="*/ 3008458 h 6388027"/>
              <a:gd name="connsiteX15" fmla="*/ 1137408 w 1139547"/>
              <a:gd name="connsiteY15" fmla="*/ 3026906 h 6388027"/>
              <a:gd name="connsiteX16" fmla="*/ 1138771 w 1139547"/>
              <a:gd name="connsiteY16" fmla="*/ 3045373 h 6388027"/>
              <a:gd name="connsiteX17" fmla="*/ 1134761 w 1139547"/>
              <a:gd name="connsiteY17" fmla="*/ 3207011 h 6388027"/>
              <a:gd name="connsiteX18" fmla="*/ 1016215 w 1139547"/>
              <a:gd name="connsiteY18" fmla="*/ 3664083 h 6388027"/>
              <a:gd name="connsiteX19" fmla="*/ 1015218 w 1139547"/>
              <a:gd name="connsiteY19" fmla="*/ 3666261 h 6388027"/>
              <a:gd name="connsiteX20" fmla="*/ 995347 w 1139547"/>
              <a:gd name="connsiteY20" fmla="*/ 3726963 h 6388027"/>
              <a:gd name="connsiteX21" fmla="*/ 965845 w 1139547"/>
              <a:gd name="connsiteY21" fmla="*/ 3774091 h 6388027"/>
              <a:gd name="connsiteX22" fmla="*/ 960097 w 1139547"/>
              <a:gd name="connsiteY22" fmla="*/ 3786644 h 6388027"/>
              <a:gd name="connsiteX23" fmla="*/ 930935 w 1139547"/>
              <a:gd name="connsiteY23" fmla="*/ 3829857 h 6388027"/>
              <a:gd name="connsiteX24" fmla="*/ 888488 w 1139547"/>
              <a:gd name="connsiteY24" fmla="*/ 3897663 h 6388027"/>
              <a:gd name="connsiteX25" fmla="*/ 834771 w 1139547"/>
              <a:gd name="connsiteY25" fmla="*/ 3938949 h 6388027"/>
              <a:gd name="connsiteX26" fmla="*/ 831549 w 1139547"/>
              <a:gd name="connsiteY26" fmla="*/ 3942059 h 6388027"/>
              <a:gd name="connsiteX27" fmla="*/ 687326 w 1139547"/>
              <a:gd name="connsiteY27" fmla="*/ 4070068 h 6388027"/>
              <a:gd name="connsiteX28" fmla="*/ 387271 w 1139547"/>
              <a:gd name="connsiteY28" fmla="*/ 4430466 h 6388027"/>
              <a:gd name="connsiteX29" fmla="*/ 373867 w 1139547"/>
              <a:gd name="connsiteY29" fmla="*/ 4769114 h 6388027"/>
              <a:gd name="connsiteX30" fmla="*/ 533292 w 1139547"/>
              <a:gd name="connsiteY30" fmla="*/ 5428867 h 6388027"/>
              <a:gd name="connsiteX31" fmla="*/ 435728 w 1139547"/>
              <a:gd name="connsiteY31" fmla="*/ 6372897 h 6388027"/>
              <a:gd name="connsiteX32" fmla="*/ 105375 w 1139547"/>
              <a:gd name="connsiteY32" fmla="*/ 5958597 h 6388027"/>
              <a:gd name="connsiteX33" fmla="*/ 4558 w 1139547"/>
              <a:gd name="connsiteY33" fmla="*/ 5271713 h 6388027"/>
              <a:gd name="connsiteX34" fmla="*/ 15578 w 1139547"/>
              <a:gd name="connsiteY34" fmla="*/ 4665862 h 6388027"/>
              <a:gd name="connsiteX35" fmla="*/ 102946 w 1139547"/>
              <a:gd name="connsiteY35" fmla="*/ 4191135 h 6388027"/>
              <a:gd name="connsiteX36" fmla="*/ 310151 w 1139547"/>
              <a:gd name="connsiteY36" fmla="*/ 3953378 h 6388027"/>
              <a:gd name="connsiteX37" fmla="*/ 613005 w 1139547"/>
              <a:gd name="connsiteY37" fmla="*/ 3581334 h 6388027"/>
              <a:gd name="connsiteX38" fmla="*/ 774128 w 1139547"/>
              <a:gd name="connsiteY38" fmla="*/ 3324780 h 6388027"/>
              <a:gd name="connsiteX39" fmla="*/ 817524 w 1139547"/>
              <a:gd name="connsiteY39" fmla="*/ 3191782 h 6388027"/>
              <a:gd name="connsiteX40" fmla="*/ 828858 w 1139547"/>
              <a:gd name="connsiteY40" fmla="*/ 3114684 h 6388027"/>
              <a:gd name="connsiteX41" fmla="*/ 832707 w 1139547"/>
              <a:gd name="connsiteY41" fmla="*/ 3026927 h 6388027"/>
              <a:gd name="connsiteX42" fmla="*/ 828857 w 1139547"/>
              <a:gd name="connsiteY42" fmla="*/ 2939147 h 6388027"/>
              <a:gd name="connsiteX43" fmla="*/ 817522 w 1139547"/>
              <a:gd name="connsiteY43" fmla="*/ 2862040 h 6388027"/>
              <a:gd name="connsiteX44" fmla="*/ 774129 w 1139547"/>
              <a:gd name="connsiteY44" fmla="*/ 2729052 h 6388027"/>
              <a:gd name="connsiteX45" fmla="*/ 613006 w 1139547"/>
              <a:gd name="connsiteY45" fmla="*/ 2472498 h 6388027"/>
              <a:gd name="connsiteX46" fmla="*/ 102945 w 1139547"/>
              <a:gd name="connsiteY46" fmla="*/ 1862696 h 6388027"/>
              <a:gd name="connsiteX47" fmla="*/ 15577 w 1139547"/>
              <a:gd name="connsiteY47" fmla="*/ 1387969 h 6388027"/>
              <a:gd name="connsiteX48" fmla="*/ 107536 w 1139547"/>
              <a:gd name="connsiteY48" fmla="*/ 892476 h 6388027"/>
              <a:gd name="connsiteX49" fmla="*/ 422442 w 1139547"/>
              <a:gd name="connsiteY49" fmla="*/ 270315 h 6388027"/>
              <a:gd name="connsiteX50" fmla="*/ 878756 w 1139547"/>
              <a:gd name="connsiteY50" fmla="*/ 120 h 6388027"/>
              <a:gd name="connsiteX0" fmla="*/ 878756 w 1139547"/>
              <a:gd name="connsiteY0" fmla="*/ 120 h 6382833"/>
              <a:gd name="connsiteX1" fmla="*/ 899132 w 1139547"/>
              <a:gd name="connsiteY1" fmla="*/ 12010 h 6382833"/>
              <a:gd name="connsiteX2" fmla="*/ 533291 w 1139547"/>
              <a:gd name="connsiteY2" fmla="*/ 624964 h 6382833"/>
              <a:gd name="connsiteX3" fmla="*/ 373866 w 1139547"/>
              <a:gd name="connsiteY3" fmla="*/ 1284717 h 6382833"/>
              <a:gd name="connsiteX4" fmla="*/ 387270 w 1139547"/>
              <a:gd name="connsiteY4" fmla="*/ 1623365 h 6382833"/>
              <a:gd name="connsiteX5" fmla="*/ 831548 w 1139547"/>
              <a:gd name="connsiteY5" fmla="*/ 2111773 h 6382833"/>
              <a:gd name="connsiteX6" fmla="*/ 834761 w 1139547"/>
              <a:gd name="connsiteY6" fmla="*/ 2114875 h 6382833"/>
              <a:gd name="connsiteX7" fmla="*/ 888489 w 1139547"/>
              <a:gd name="connsiteY7" fmla="*/ 2156169 h 6382833"/>
              <a:gd name="connsiteX8" fmla="*/ 930961 w 1139547"/>
              <a:gd name="connsiteY8" fmla="*/ 2224015 h 6382833"/>
              <a:gd name="connsiteX9" fmla="*/ 960096 w 1139547"/>
              <a:gd name="connsiteY9" fmla="*/ 2267187 h 6382833"/>
              <a:gd name="connsiteX10" fmla="*/ 965838 w 1139547"/>
              <a:gd name="connsiteY10" fmla="*/ 2279729 h 6382833"/>
              <a:gd name="connsiteX11" fmla="*/ 1015223 w 1139547"/>
              <a:gd name="connsiteY11" fmla="*/ 2387586 h 6382833"/>
              <a:gd name="connsiteX12" fmla="*/ 1016214 w 1139547"/>
              <a:gd name="connsiteY12" fmla="*/ 2389748 h 6382833"/>
              <a:gd name="connsiteX13" fmla="*/ 1134759 w 1139547"/>
              <a:gd name="connsiteY13" fmla="*/ 2846821 h 6382833"/>
              <a:gd name="connsiteX14" fmla="*/ 1138769 w 1139547"/>
              <a:gd name="connsiteY14" fmla="*/ 3008458 h 6382833"/>
              <a:gd name="connsiteX15" fmla="*/ 1137408 w 1139547"/>
              <a:gd name="connsiteY15" fmla="*/ 3026906 h 6382833"/>
              <a:gd name="connsiteX16" fmla="*/ 1138771 w 1139547"/>
              <a:gd name="connsiteY16" fmla="*/ 3045373 h 6382833"/>
              <a:gd name="connsiteX17" fmla="*/ 1134761 w 1139547"/>
              <a:gd name="connsiteY17" fmla="*/ 3207011 h 6382833"/>
              <a:gd name="connsiteX18" fmla="*/ 1016215 w 1139547"/>
              <a:gd name="connsiteY18" fmla="*/ 3664083 h 6382833"/>
              <a:gd name="connsiteX19" fmla="*/ 1015218 w 1139547"/>
              <a:gd name="connsiteY19" fmla="*/ 3666261 h 6382833"/>
              <a:gd name="connsiteX20" fmla="*/ 995347 w 1139547"/>
              <a:gd name="connsiteY20" fmla="*/ 3726963 h 6382833"/>
              <a:gd name="connsiteX21" fmla="*/ 965845 w 1139547"/>
              <a:gd name="connsiteY21" fmla="*/ 3774091 h 6382833"/>
              <a:gd name="connsiteX22" fmla="*/ 960097 w 1139547"/>
              <a:gd name="connsiteY22" fmla="*/ 3786644 h 6382833"/>
              <a:gd name="connsiteX23" fmla="*/ 930935 w 1139547"/>
              <a:gd name="connsiteY23" fmla="*/ 3829857 h 6382833"/>
              <a:gd name="connsiteX24" fmla="*/ 888488 w 1139547"/>
              <a:gd name="connsiteY24" fmla="*/ 3897663 h 6382833"/>
              <a:gd name="connsiteX25" fmla="*/ 834771 w 1139547"/>
              <a:gd name="connsiteY25" fmla="*/ 3938949 h 6382833"/>
              <a:gd name="connsiteX26" fmla="*/ 831549 w 1139547"/>
              <a:gd name="connsiteY26" fmla="*/ 3942059 h 6382833"/>
              <a:gd name="connsiteX27" fmla="*/ 687326 w 1139547"/>
              <a:gd name="connsiteY27" fmla="*/ 4070068 h 6382833"/>
              <a:gd name="connsiteX28" fmla="*/ 387271 w 1139547"/>
              <a:gd name="connsiteY28" fmla="*/ 4430466 h 6382833"/>
              <a:gd name="connsiteX29" fmla="*/ 373867 w 1139547"/>
              <a:gd name="connsiteY29" fmla="*/ 4769114 h 6382833"/>
              <a:gd name="connsiteX30" fmla="*/ 376113 w 1139547"/>
              <a:gd name="connsiteY30" fmla="*/ 5549183 h 6382833"/>
              <a:gd name="connsiteX31" fmla="*/ 435728 w 1139547"/>
              <a:gd name="connsiteY31" fmla="*/ 6372897 h 6382833"/>
              <a:gd name="connsiteX32" fmla="*/ 105375 w 1139547"/>
              <a:gd name="connsiteY32" fmla="*/ 5958597 h 6382833"/>
              <a:gd name="connsiteX33" fmla="*/ 4558 w 1139547"/>
              <a:gd name="connsiteY33" fmla="*/ 5271713 h 6382833"/>
              <a:gd name="connsiteX34" fmla="*/ 15578 w 1139547"/>
              <a:gd name="connsiteY34" fmla="*/ 4665862 h 6382833"/>
              <a:gd name="connsiteX35" fmla="*/ 102946 w 1139547"/>
              <a:gd name="connsiteY35" fmla="*/ 4191135 h 6382833"/>
              <a:gd name="connsiteX36" fmla="*/ 310151 w 1139547"/>
              <a:gd name="connsiteY36" fmla="*/ 3953378 h 6382833"/>
              <a:gd name="connsiteX37" fmla="*/ 613005 w 1139547"/>
              <a:gd name="connsiteY37" fmla="*/ 3581334 h 6382833"/>
              <a:gd name="connsiteX38" fmla="*/ 774128 w 1139547"/>
              <a:gd name="connsiteY38" fmla="*/ 3324780 h 6382833"/>
              <a:gd name="connsiteX39" fmla="*/ 817524 w 1139547"/>
              <a:gd name="connsiteY39" fmla="*/ 3191782 h 6382833"/>
              <a:gd name="connsiteX40" fmla="*/ 828858 w 1139547"/>
              <a:gd name="connsiteY40" fmla="*/ 3114684 h 6382833"/>
              <a:gd name="connsiteX41" fmla="*/ 832707 w 1139547"/>
              <a:gd name="connsiteY41" fmla="*/ 3026927 h 6382833"/>
              <a:gd name="connsiteX42" fmla="*/ 828857 w 1139547"/>
              <a:gd name="connsiteY42" fmla="*/ 2939147 h 6382833"/>
              <a:gd name="connsiteX43" fmla="*/ 817522 w 1139547"/>
              <a:gd name="connsiteY43" fmla="*/ 2862040 h 6382833"/>
              <a:gd name="connsiteX44" fmla="*/ 774129 w 1139547"/>
              <a:gd name="connsiteY44" fmla="*/ 2729052 h 6382833"/>
              <a:gd name="connsiteX45" fmla="*/ 613006 w 1139547"/>
              <a:gd name="connsiteY45" fmla="*/ 2472498 h 6382833"/>
              <a:gd name="connsiteX46" fmla="*/ 102945 w 1139547"/>
              <a:gd name="connsiteY46" fmla="*/ 1862696 h 6382833"/>
              <a:gd name="connsiteX47" fmla="*/ 15577 w 1139547"/>
              <a:gd name="connsiteY47" fmla="*/ 1387969 h 6382833"/>
              <a:gd name="connsiteX48" fmla="*/ 107536 w 1139547"/>
              <a:gd name="connsiteY48" fmla="*/ 892476 h 6382833"/>
              <a:gd name="connsiteX49" fmla="*/ 422442 w 1139547"/>
              <a:gd name="connsiteY49" fmla="*/ 270315 h 6382833"/>
              <a:gd name="connsiteX50" fmla="*/ 878756 w 1139547"/>
              <a:gd name="connsiteY50" fmla="*/ 120 h 6382833"/>
              <a:gd name="connsiteX0" fmla="*/ 960413 w 1221204"/>
              <a:gd name="connsiteY0" fmla="*/ 120 h 6382833"/>
              <a:gd name="connsiteX1" fmla="*/ 980789 w 1221204"/>
              <a:gd name="connsiteY1" fmla="*/ 12010 h 6382833"/>
              <a:gd name="connsiteX2" fmla="*/ 614948 w 1221204"/>
              <a:gd name="connsiteY2" fmla="*/ 624964 h 6382833"/>
              <a:gd name="connsiteX3" fmla="*/ 455523 w 1221204"/>
              <a:gd name="connsiteY3" fmla="*/ 1284717 h 6382833"/>
              <a:gd name="connsiteX4" fmla="*/ 468927 w 1221204"/>
              <a:gd name="connsiteY4" fmla="*/ 1623365 h 6382833"/>
              <a:gd name="connsiteX5" fmla="*/ 913205 w 1221204"/>
              <a:gd name="connsiteY5" fmla="*/ 2111773 h 6382833"/>
              <a:gd name="connsiteX6" fmla="*/ 916418 w 1221204"/>
              <a:gd name="connsiteY6" fmla="*/ 2114875 h 6382833"/>
              <a:gd name="connsiteX7" fmla="*/ 970146 w 1221204"/>
              <a:gd name="connsiteY7" fmla="*/ 2156169 h 6382833"/>
              <a:gd name="connsiteX8" fmla="*/ 1012618 w 1221204"/>
              <a:gd name="connsiteY8" fmla="*/ 2224015 h 6382833"/>
              <a:gd name="connsiteX9" fmla="*/ 1041753 w 1221204"/>
              <a:gd name="connsiteY9" fmla="*/ 2267187 h 6382833"/>
              <a:gd name="connsiteX10" fmla="*/ 1047495 w 1221204"/>
              <a:gd name="connsiteY10" fmla="*/ 2279729 h 6382833"/>
              <a:gd name="connsiteX11" fmla="*/ 1096880 w 1221204"/>
              <a:gd name="connsiteY11" fmla="*/ 2387586 h 6382833"/>
              <a:gd name="connsiteX12" fmla="*/ 1097871 w 1221204"/>
              <a:gd name="connsiteY12" fmla="*/ 2389748 h 6382833"/>
              <a:gd name="connsiteX13" fmla="*/ 1216416 w 1221204"/>
              <a:gd name="connsiteY13" fmla="*/ 2846821 h 6382833"/>
              <a:gd name="connsiteX14" fmla="*/ 1220426 w 1221204"/>
              <a:gd name="connsiteY14" fmla="*/ 3008458 h 6382833"/>
              <a:gd name="connsiteX15" fmla="*/ 1219065 w 1221204"/>
              <a:gd name="connsiteY15" fmla="*/ 3026906 h 6382833"/>
              <a:gd name="connsiteX16" fmla="*/ 1220428 w 1221204"/>
              <a:gd name="connsiteY16" fmla="*/ 3045373 h 6382833"/>
              <a:gd name="connsiteX17" fmla="*/ 1216418 w 1221204"/>
              <a:gd name="connsiteY17" fmla="*/ 3207011 h 6382833"/>
              <a:gd name="connsiteX18" fmla="*/ 1097872 w 1221204"/>
              <a:gd name="connsiteY18" fmla="*/ 3664083 h 6382833"/>
              <a:gd name="connsiteX19" fmla="*/ 1096875 w 1221204"/>
              <a:gd name="connsiteY19" fmla="*/ 3666261 h 6382833"/>
              <a:gd name="connsiteX20" fmla="*/ 1077004 w 1221204"/>
              <a:gd name="connsiteY20" fmla="*/ 3726963 h 6382833"/>
              <a:gd name="connsiteX21" fmla="*/ 1047502 w 1221204"/>
              <a:gd name="connsiteY21" fmla="*/ 3774091 h 6382833"/>
              <a:gd name="connsiteX22" fmla="*/ 1041754 w 1221204"/>
              <a:gd name="connsiteY22" fmla="*/ 3786644 h 6382833"/>
              <a:gd name="connsiteX23" fmla="*/ 1012592 w 1221204"/>
              <a:gd name="connsiteY23" fmla="*/ 3829857 h 6382833"/>
              <a:gd name="connsiteX24" fmla="*/ 970145 w 1221204"/>
              <a:gd name="connsiteY24" fmla="*/ 3897663 h 6382833"/>
              <a:gd name="connsiteX25" fmla="*/ 916428 w 1221204"/>
              <a:gd name="connsiteY25" fmla="*/ 3938949 h 6382833"/>
              <a:gd name="connsiteX26" fmla="*/ 913206 w 1221204"/>
              <a:gd name="connsiteY26" fmla="*/ 3942059 h 6382833"/>
              <a:gd name="connsiteX27" fmla="*/ 768983 w 1221204"/>
              <a:gd name="connsiteY27" fmla="*/ 4070068 h 6382833"/>
              <a:gd name="connsiteX28" fmla="*/ 468928 w 1221204"/>
              <a:gd name="connsiteY28" fmla="*/ 4430466 h 6382833"/>
              <a:gd name="connsiteX29" fmla="*/ 455524 w 1221204"/>
              <a:gd name="connsiteY29" fmla="*/ 4769114 h 6382833"/>
              <a:gd name="connsiteX30" fmla="*/ 457770 w 1221204"/>
              <a:gd name="connsiteY30" fmla="*/ 5549183 h 6382833"/>
              <a:gd name="connsiteX31" fmla="*/ 517385 w 1221204"/>
              <a:gd name="connsiteY31" fmla="*/ 6372897 h 6382833"/>
              <a:gd name="connsiteX32" fmla="*/ 187032 w 1221204"/>
              <a:gd name="connsiteY32" fmla="*/ 5958597 h 6382833"/>
              <a:gd name="connsiteX33" fmla="*/ 86215 w 1221204"/>
              <a:gd name="connsiteY33" fmla="*/ 5271713 h 6382833"/>
              <a:gd name="connsiteX34" fmla="*/ 3 w 1221204"/>
              <a:gd name="connsiteY34" fmla="*/ 4772187 h 6382833"/>
              <a:gd name="connsiteX35" fmla="*/ 184603 w 1221204"/>
              <a:gd name="connsiteY35" fmla="*/ 4191135 h 6382833"/>
              <a:gd name="connsiteX36" fmla="*/ 391808 w 1221204"/>
              <a:gd name="connsiteY36" fmla="*/ 3953378 h 6382833"/>
              <a:gd name="connsiteX37" fmla="*/ 694662 w 1221204"/>
              <a:gd name="connsiteY37" fmla="*/ 3581334 h 6382833"/>
              <a:gd name="connsiteX38" fmla="*/ 855785 w 1221204"/>
              <a:gd name="connsiteY38" fmla="*/ 3324780 h 6382833"/>
              <a:gd name="connsiteX39" fmla="*/ 899181 w 1221204"/>
              <a:gd name="connsiteY39" fmla="*/ 3191782 h 6382833"/>
              <a:gd name="connsiteX40" fmla="*/ 910515 w 1221204"/>
              <a:gd name="connsiteY40" fmla="*/ 3114684 h 6382833"/>
              <a:gd name="connsiteX41" fmla="*/ 914364 w 1221204"/>
              <a:gd name="connsiteY41" fmla="*/ 3026927 h 6382833"/>
              <a:gd name="connsiteX42" fmla="*/ 910514 w 1221204"/>
              <a:gd name="connsiteY42" fmla="*/ 2939147 h 6382833"/>
              <a:gd name="connsiteX43" fmla="*/ 899179 w 1221204"/>
              <a:gd name="connsiteY43" fmla="*/ 2862040 h 6382833"/>
              <a:gd name="connsiteX44" fmla="*/ 855786 w 1221204"/>
              <a:gd name="connsiteY44" fmla="*/ 2729052 h 6382833"/>
              <a:gd name="connsiteX45" fmla="*/ 694663 w 1221204"/>
              <a:gd name="connsiteY45" fmla="*/ 2472498 h 6382833"/>
              <a:gd name="connsiteX46" fmla="*/ 184602 w 1221204"/>
              <a:gd name="connsiteY46" fmla="*/ 1862696 h 6382833"/>
              <a:gd name="connsiteX47" fmla="*/ 97234 w 1221204"/>
              <a:gd name="connsiteY47" fmla="*/ 1387969 h 6382833"/>
              <a:gd name="connsiteX48" fmla="*/ 189193 w 1221204"/>
              <a:gd name="connsiteY48" fmla="*/ 892476 h 6382833"/>
              <a:gd name="connsiteX49" fmla="*/ 504099 w 1221204"/>
              <a:gd name="connsiteY49" fmla="*/ 270315 h 6382833"/>
              <a:gd name="connsiteX50" fmla="*/ 960413 w 1221204"/>
              <a:gd name="connsiteY50" fmla="*/ 120 h 6382833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455524 w 1221204"/>
              <a:gd name="connsiteY29" fmla="*/ 4769114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393017 w 1221204"/>
              <a:gd name="connsiteY3" fmla="*/ 1295350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1594"/>
              <a:gd name="connsiteX1" fmla="*/ 980789 w 1221204"/>
              <a:gd name="connsiteY1" fmla="*/ 12010 h 6381594"/>
              <a:gd name="connsiteX2" fmla="*/ 614948 w 1221204"/>
              <a:gd name="connsiteY2" fmla="*/ 624964 h 6381594"/>
              <a:gd name="connsiteX3" fmla="*/ 393017 w 1221204"/>
              <a:gd name="connsiteY3" fmla="*/ 1295350 h 6381594"/>
              <a:gd name="connsiteX4" fmla="*/ 468927 w 1221204"/>
              <a:gd name="connsiteY4" fmla="*/ 1623365 h 6381594"/>
              <a:gd name="connsiteX5" fmla="*/ 913205 w 1221204"/>
              <a:gd name="connsiteY5" fmla="*/ 2111773 h 6381594"/>
              <a:gd name="connsiteX6" fmla="*/ 916418 w 1221204"/>
              <a:gd name="connsiteY6" fmla="*/ 2114875 h 6381594"/>
              <a:gd name="connsiteX7" fmla="*/ 970146 w 1221204"/>
              <a:gd name="connsiteY7" fmla="*/ 2156169 h 6381594"/>
              <a:gd name="connsiteX8" fmla="*/ 1012618 w 1221204"/>
              <a:gd name="connsiteY8" fmla="*/ 2224015 h 6381594"/>
              <a:gd name="connsiteX9" fmla="*/ 1041753 w 1221204"/>
              <a:gd name="connsiteY9" fmla="*/ 2267187 h 6381594"/>
              <a:gd name="connsiteX10" fmla="*/ 1047495 w 1221204"/>
              <a:gd name="connsiteY10" fmla="*/ 2279729 h 6381594"/>
              <a:gd name="connsiteX11" fmla="*/ 1096880 w 1221204"/>
              <a:gd name="connsiteY11" fmla="*/ 2387586 h 6381594"/>
              <a:gd name="connsiteX12" fmla="*/ 1097871 w 1221204"/>
              <a:gd name="connsiteY12" fmla="*/ 2389748 h 6381594"/>
              <a:gd name="connsiteX13" fmla="*/ 1216416 w 1221204"/>
              <a:gd name="connsiteY13" fmla="*/ 2846821 h 6381594"/>
              <a:gd name="connsiteX14" fmla="*/ 1220426 w 1221204"/>
              <a:gd name="connsiteY14" fmla="*/ 3008458 h 6381594"/>
              <a:gd name="connsiteX15" fmla="*/ 1219065 w 1221204"/>
              <a:gd name="connsiteY15" fmla="*/ 3026906 h 6381594"/>
              <a:gd name="connsiteX16" fmla="*/ 1220428 w 1221204"/>
              <a:gd name="connsiteY16" fmla="*/ 3045373 h 6381594"/>
              <a:gd name="connsiteX17" fmla="*/ 1216418 w 1221204"/>
              <a:gd name="connsiteY17" fmla="*/ 3207011 h 6381594"/>
              <a:gd name="connsiteX18" fmla="*/ 1097872 w 1221204"/>
              <a:gd name="connsiteY18" fmla="*/ 3664083 h 6381594"/>
              <a:gd name="connsiteX19" fmla="*/ 1096875 w 1221204"/>
              <a:gd name="connsiteY19" fmla="*/ 3666261 h 6381594"/>
              <a:gd name="connsiteX20" fmla="*/ 1077004 w 1221204"/>
              <a:gd name="connsiteY20" fmla="*/ 3726963 h 6381594"/>
              <a:gd name="connsiteX21" fmla="*/ 1047502 w 1221204"/>
              <a:gd name="connsiteY21" fmla="*/ 3774091 h 6381594"/>
              <a:gd name="connsiteX22" fmla="*/ 1041754 w 1221204"/>
              <a:gd name="connsiteY22" fmla="*/ 3786644 h 6381594"/>
              <a:gd name="connsiteX23" fmla="*/ 1012592 w 1221204"/>
              <a:gd name="connsiteY23" fmla="*/ 3829857 h 6381594"/>
              <a:gd name="connsiteX24" fmla="*/ 970145 w 1221204"/>
              <a:gd name="connsiteY24" fmla="*/ 3897663 h 6381594"/>
              <a:gd name="connsiteX25" fmla="*/ 916428 w 1221204"/>
              <a:gd name="connsiteY25" fmla="*/ 3938949 h 6381594"/>
              <a:gd name="connsiteX26" fmla="*/ 913206 w 1221204"/>
              <a:gd name="connsiteY26" fmla="*/ 3942059 h 6381594"/>
              <a:gd name="connsiteX27" fmla="*/ 768983 w 1221204"/>
              <a:gd name="connsiteY27" fmla="*/ 4070068 h 6381594"/>
              <a:gd name="connsiteX28" fmla="*/ 468928 w 1221204"/>
              <a:gd name="connsiteY28" fmla="*/ 4430466 h 6381594"/>
              <a:gd name="connsiteX29" fmla="*/ 316622 w 1221204"/>
              <a:gd name="connsiteY29" fmla="*/ 4907337 h 6381594"/>
              <a:gd name="connsiteX30" fmla="*/ 395715 w 1221204"/>
              <a:gd name="connsiteY30" fmla="*/ 5572934 h 6381594"/>
              <a:gd name="connsiteX31" fmla="*/ 517385 w 1221204"/>
              <a:gd name="connsiteY31" fmla="*/ 6372897 h 6381594"/>
              <a:gd name="connsiteX32" fmla="*/ 187032 w 1221204"/>
              <a:gd name="connsiteY32" fmla="*/ 5958597 h 6381594"/>
              <a:gd name="connsiteX33" fmla="*/ 37599 w 1221204"/>
              <a:gd name="connsiteY33" fmla="*/ 5346141 h 6381594"/>
              <a:gd name="connsiteX34" fmla="*/ 3 w 1221204"/>
              <a:gd name="connsiteY34" fmla="*/ 4772187 h 6381594"/>
              <a:gd name="connsiteX35" fmla="*/ 184603 w 1221204"/>
              <a:gd name="connsiteY35" fmla="*/ 4191135 h 6381594"/>
              <a:gd name="connsiteX36" fmla="*/ 391808 w 1221204"/>
              <a:gd name="connsiteY36" fmla="*/ 3953378 h 6381594"/>
              <a:gd name="connsiteX37" fmla="*/ 694662 w 1221204"/>
              <a:gd name="connsiteY37" fmla="*/ 3581334 h 6381594"/>
              <a:gd name="connsiteX38" fmla="*/ 855785 w 1221204"/>
              <a:gd name="connsiteY38" fmla="*/ 3324780 h 6381594"/>
              <a:gd name="connsiteX39" fmla="*/ 899181 w 1221204"/>
              <a:gd name="connsiteY39" fmla="*/ 3191782 h 6381594"/>
              <a:gd name="connsiteX40" fmla="*/ 910515 w 1221204"/>
              <a:gd name="connsiteY40" fmla="*/ 3114684 h 6381594"/>
              <a:gd name="connsiteX41" fmla="*/ 914364 w 1221204"/>
              <a:gd name="connsiteY41" fmla="*/ 3026927 h 6381594"/>
              <a:gd name="connsiteX42" fmla="*/ 910514 w 1221204"/>
              <a:gd name="connsiteY42" fmla="*/ 2939147 h 6381594"/>
              <a:gd name="connsiteX43" fmla="*/ 899179 w 1221204"/>
              <a:gd name="connsiteY43" fmla="*/ 2862040 h 6381594"/>
              <a:gd name="connsiteX44" fmla="*/ 855786 w 1221204"/>
              <a:gd name="connsiteY44" fmla="*/ 2729052 h 6381594"/>
              <a:gd name="connsiteX45" fmla="*/ 694663 w 1221204"/>
              <a:gd name="connsiteY45" fmla="*/ 2472498 h 6381594"/>
              <a:gd name="connsiteX46" fmla="*/ 184602 w 1221204"/>
              <a:gd name="connsiteY46" fmla="*/ 1862696 h 6381594"/>
              <a:gd name="connsiteX47" fmla="*/ 97234 w 1221204"/>
              <a:gd name="connsiteY47" fmla="*/ 1387969 h 6381594"/>
              <a:gd name="connsiteX48" fmla="*/ 189193 w 1221204"/>
              <a:gd name="connsiteY48" fmla="*/ 892476 h 6381594"/>
              <a:gd name="connsiteX49" fmla="*/ 504099 w 1221204"/>
              <a:gd name="connsiteY49" fmla="*/ 270315 h 6381594"/>
              <a:gd name="connsiteX50" fmla="*/ 960413 w 1221204"/>
              <a:gd name="connsiteY50" fmla="*/ 120 h 6381594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016"/>
              <a:gd name="connsiteX1" fmla="*/ 1007927 w 1248342"/>
              <a:gd name="connsiteY1" fmla="*/ 12010 h 6381016"/>
              <a:gd name="connsiteX2" fmla="*/ 642086 w 1248342"/>
              <a:gd name="connsiteY2" fmla="*/ 624964 h 6381016"/>
              <a:gd name="connsiteX3" fmla="*/ 420155 w 1248342"/>
              <a:gd name="connsiteY3" fmla="*/ 1295350 h 6381016"/>
              <a:gd name="connsiteX4" fmla="*/ 496065 w 1248342"/>
              <a:gd name="connsiteY4" fmla="*/ 1623365 h 6381016"/>
              <a:gd name="connsiteX5" fmla="*/ 940343 w 1248342"/>
              <a:gd name="connsiteY5" fmla="*/ 2111773 h 6381016"/>
              <a:gd name="connsiteX6" fmla="*/ 943556 w 1248342"/>
              <a:gd name="connsiteY6" fmla="*/ 2114875 h 6381016"/>
              <a:gd name="connsiteX7" fmla="*/ 997284 w 1248342"/>
              <a:gd name="connsiteY7" fmla="*/ 2156169 h 6381016"/>
              <a:gd name="connsiteX8" fmla="*/ 1039756 w 1248342"/>
              <a:gd name="connsiteY8" fmla="*/ 2224015 h 6381016"/>
              <a:gd name="connsiteX9" fmla="*/ 1068891 w 1248342"/>
              <a:gd name="connsiteY9" fmla="*/ 2267187 h 6381016"/>
              <a:gd name="connsiteX10" fmla="*/ 1074633 w 1248342"/>
              <a:gd name="connsiteY10" fmla="*/ 2279729 h 6381016"/>
              <a:gd name="connsiteX11" fmla="*/ 1124018 w 1248342"/>
              <a:gd name="connsiteY11" fmla="*/ 2387586 h 6381016"/>
              <a:gd name="connsiteX12" fmla="*/ 1125009 w 1248342"/>
              <a:gd name="connsiteY12" fmla="*/ 2389748 h 6381016"/>
              <a:gd name="connsiteX13" fmla="*/ 1243554 w 1248342"/>
              <a:gd name="connsiteY13" fmla="*/ 2846821 h 6381016"/>
              <a:gd name="connsiteX14" fmla="*/ 1247564 w 1248342"/>
              <a:gd name="connsiteY14" fmla="*/ 3008458 h 6381016"/>
              <a:gd name="connsiteX15" fmla="*/ 1246203 w 1248342"/>
              <a:gd name="connsiteY15" fmla="*/ 3026906 h 6381016"/>
              <a:gd name="connsiteX16" fmla="*/ 1247566 w 1248342"/>
              <a:gd name="connsiteY16" fmla="*/ 3045373 h 6381016"/>
              <a:gd name="connsiteX17" fmla="*/ 1243556 w 1248342"/>
              <a:gd name="connsiteY17" fmla="*/ 3207011 h 6381016"/>
              <a:gd name="connsiteX18" fmla="*/ 1125010 w 1248342"/>
              <a:gd name="connsiteY18" fmla="*/ 3664083 h 6381016"/>
              <a:gd name="connsiteX19" fmla="*/ 1124013 w 1248342"/>
              <a:gd name="connsiteY19" fmla="*/ 3666261 h 6381016"/>
              <a:gd name="connsiteX20" fmla="*/ 1104142 w 1248342"/>
              <a:gd name="connsiteY20" fmla="*/ 3726963 h 6381016"/>
              <a:gd name="connsiteX21" fmla="*/ 1074640 w 1248342"/>
              <a:gd name="connsiteY21" fmla="*/ 3774091 h 6381016"/>
              <a:gd name="connsiteX22" fmla="*/ 1068892 w 1248342"/>
              <a:gd name="connsiteY22" fmla="*/ 3786644 h 6381016"/>
              <a:gd name="connsiteX23" fmla="*/ 1039730 w 1248342"/>
              <a:gd name="connsiteY23" fmla="*/ 3829857 h 6381016"/>
              <a:gd name="connsiteX24" fmla="*/ 997283 w 1248342"/>
              <a:gd name="connsiteY24" fmla="*/ 3897663 h 6381016"/>
              <a:gd name="connsiteX25" fmla="*/ 943566 w 1248342"/>
              <a:gd name="connsiteY25" fmla="*/ 3938949 h 6381016"/>
              <a:gd name="connsiteX26" fmla="*/ 940344 w 1248342"/>
              <a:gd name="connsiteY26" fmla="*/ 3942059 h 6381016"/>
              <a:gd name="connsiteX27" fmla="*/ 796121 w 1248342"/>
              <a:gd name="connsiteY27" fmla="*/ 4070068 h 6381016"/>
              <a:gd name="connsiteX28" fmla="*/ 496066 w 1248342"/>
              <a:gd name="connsiteY28" fmla="*/ 4430466 h 6381016"/>
              <a:gd name="connsiteX29" fmla="*/ 343760 w 1248342"/>
              <a:gd name="connsiteY29" fmla="*/ 4907337 h 6381016"/>
              <a:gd name="connsiteX30" fmla="*/ 368555 w 1248342"/>
              <a:gd name="connsiteY30" fmla="*/ 5584809 h 6381016"/>
              <a:gd name="connsiteX31" fmla="*/ 544523 w 1248342"/>
              <a:gd name="connsiteY31" fmla="*/ 6372897 h 6381016"/>
              <a:gd name="connsiteX32" fmla="*/ 214170 w 1248342"/>
              <a:gd name="connsiteY32" fmla="*/ 5958597 h 6381016"/>
              <a:gd name="connsiteX33" fmla="*/ 10439 w 1248342"/>
              <a:gd name="connsiteY33" fmla="*/ 5381767 h 6381016"/>
              <a:gd name="connsiteX34" fmla="*/ 27141 w 1248342"/>
              <a:gd name="connsiteY34" fmla="*/ 4772187 h 6381016"/>
              <a:gd name="connsiteX35" fmla="*/ 211741 w 1248342"/>
              <a:gd name="connsiteY35" fmla="*/ 4191135 h 6381016"/>
              <a:gd name="connsiteX36" fmla="*/ 418946 w 1248342"/>
              <a:gd name="connsiteY36" fmla="*/ 3953378 h 6381016"/>
              <a:gd name="connsiteX37" fmla="*/ 721800 w 1248342"/>
              <a:gd name="connsiteY37" fmla="*/ 3581334 h 6381016"/>
              <a:gd name="connsiteX38" fmla="*/ 882923 w 1248342"/>
              <a:gd name="connsiteY38" fmla="*/ 3324780 h 6381016"/>
              <a:gd name="connsiteX39" fmla="*/ 926319 w 1248342"/>
              <a:gd name="connsiteY39" fmla="*/ 3191782 h 6381016"/>
              <a:gd name="connsiteX40" fmla="*/ 937653 w 1248342"/>
              <a:gd name="connsiteY40" fmla="*/ 3114684 h 6381016"/>
              <a:gd name="connsiteX41" fmla="*/ 941502 w 1248342"/>
              <a:gd name="connsiteY41" fmla="*/ 3026927 h 6381016"/>
              <a:gd name="connsiteX42" fmla="*/ 937652 w 1248342"/>
              <a:gd name="connsiteY42" fmla="*/ 2939147 h 6381016"/>
              <a:gd name="connsiteX43" fmla="*/ 926317 w 1248342"/>
              <a:gd name="connsiteY43" fmla="*/ 2862040 h 6381016"/>
              <a:gd name="connsiteX44" fmla="*/ 882924 w 1248342"/>
              <a:gd name="connsiteY44" fmla="*/ 2729052 h 6381016"/>
              <a:gd name="connsiteX45" fmla="*/ 721801 w 1248342"/>
              <a:gd name="connsiteY45" fmla="*/ 2472498 h 6381016"/>
              <a:gd name="connsiteX46" fmla="*/ 211740 w 1248342"/>
              <a:gd name="connsiteY46" fmla="*/ 1862696 h 6381016"/>
              <a:gd name="connsiteX47" fmla="*/ 124372 w 1248342"/>
              <a:gd name="connsiteY47" fmla="*/ 1387969 h 6381016"/>
              <a:gd name="connsiteX48" fmla="*/ 216331 w 1248342"/>
              <a:gd name="connsiteY48" fmla="*/ 892476 h 6381016"/>
              <a:gd name="connsiteX49" fmla="*/ 531237 w 1248342"/>
              <a:gd name="connsiteY49" fmla="*/ 270315 h 6381016"/>
              <a:gd name="connsiteX50" fmla="*/ 987551 w 1248342"/>
              <a:gd name="connsiteY50" fmla="*/ 120 h 6381016"/>
              <a:gd name="connsiteX0" fmla="*/ 1014710 w 1275501"/>
              <a:gd name="connsiteY0" fmla="*/ 120 h 6381016"/>
              <a:gd name="connsiteX1" fmla="*/ 1035086 w 1275501"/>
              <a:gd name="connsiteY1" fmla="*/ 12010 h 6381016"/>
              <a:gd name="connsiteX2" fmla="*/ 669245 w 1275501"/>
              <a:gd name="connsiteY2" fmla="*/ 624964 h 6381016"/>
              <a:gd name="connsiteX3" fmla="*/ 447314 w 1275501"/>
              <a:gd name="connsiteY3" fmla="*/ 1295350 h 6381016"/>
              <a:gd name="connsiteX4" fmla="*/ 523224 w 1275501"/>
              <a:gd name="connsiteY4" fmla="*/ 1623365 h 6381016"/>
              <a:gd name="connsiteX5" fmla="*/ 967502 w 1275501"/>
              <a:gd name="connsiteY5" fmla="*/ 2111773 h 6381016"/>
              <a:gd name="connsiteX6" fmla="*/ 970715 w 1275501"/>
              <a:gd name="connsiteY6" fmla="*/ 2114875 h 6381016"/>
              <a:gd name="connsiteX7" fmla="*/ 1024443 w 1275501"/>
              <a:gd name="connsiteY7" fmla="*/ 2156169 h 6381016"/>
              <a:gd name="connsiteX8" fmla="*/ 1066915 w 1275501"/>
              <a:gd name="connsiteY8" fmla="*/ 2224015 h 6381016"/>
              <a:gd name="connsiteX9" fmla="*/ 1096050 w 1275501"/>
              <a:gd name="connsiteY9" fmla="*/ 2267187 h 6381016"/>
              <a:gd name="connsiteX10" fmla="*/ 1101792 w 1275501"/>
              <a:gd name="connsiteY10" fmla="*/ 2279729 h 6381016"/>
              <a:gd name="connsiteX11" fmla="*/ 1151177 w 1275501"/>
              <a:gd name="connsiteY11" fmla="*/ 2387586 h 6381016"/>
              <a:gd name="connsiteX12" fmla="*/ 1152168 w 1275501"/>
              <a:gd name="connsiteY12" fmla="*/ 2389748 h 6381016"/>
              <a:gd name="connsiteX13" fmla="*/ 1270713 w 1275501"/>
              <a:gd name="connsiteY13" fmla="*/ 2846821 h 6381016"/>
              <a:gd name="connsiteX14" fmla="*/ 1274723 w 1275501"/>
              <a:gd name="connsiteY14" fmla="*/ 3008458 h 6381016"/>
              <a:gd name="connsiteX15" fmla="*/ 1273362 w 1275501"/>
              <a:gd name="connsiteY15" fmla="*/ 3026906 h 6381016"/>
              <a:gd name="connsiteX16" fmla="*/ 1274725 w 1275501"/>
              <a:gd name="connsiteY16" fmla="*/ 3045373 h 6381016"/>
              <a:gd name="connsiteX17" fmla="*/ 1270715 w 1275501"/>
              <a:gd name="connsiteY17" fmla="*/ 3207011 h 6381016"/>
              <a:gd name="connsiteX18" fmla="*/ 1152169 w 1275501"/>
              <a:gd name="connsiteY18" fmla="*/ 3664083 h 6381016"/>
              <a:gd name="connsiteX19" fmla="*/ 1151172 w 1275501"/>
              <a:gd name="connsiteY19" fmla="*/ 3666261 h 6381016"/>
              <a:gd name="connsiteX20" fmla="*/ 1131301 w 1275501"/>
              <a:gd name="connsiteY20" fmla="*/ 3726963 h 6381016"/>
              <a:gd name="connsiteX21" fmla="*/ 1101799 w 1275501"/>
              <a:gd name="connsiteY21" fmla="*/ 3774091 h 6381016"/>
              <a:gd name="connsiteX22" fmla="*/ 1096051 w 1275501"/>
              <a:gd name="connsiteY22" fmla="*/ 3786644 h 6381016"/>
              <a:gd name="connsiteX23" fmla="*/ 1066889 w 1275501"/>
              <a:gd name="connsiteY23" fmla="*/ 3829857 h 6381016"/>
              <a:gd name="connsiteX24" fmla="*/ 1024442 w 1275501"/>
              <a:gd name="connsiteY24" fmla="*/ 3897663 h 6381016"/>
              <a:gd name="connsiteX25" fmla="*/ 970725 w 1275501"/>
              <a:gd name="connsiteY25" fmla="*/ 3938949 h 6381016"/>
              <a:gd name="connsiteX26" fmla="*/ 967503 w 1275501"/>
              <a:gd name="connsiteY26" fmla="*/ 3942059 h 6381016"/>
              <a:gd name="connsiteX27" fmla="*/ 823280 w 1275501"/>
              <a:gd name="connsiteY27" fmla="*/ 4070068 h 6381016"/>
              <a:gd name="connsiteX28" fmla="*/ 523225 w 1275501"/>
              <a:gd name="connsiteY28" fmla="*/ 4430466 h 6381016"/>
              <a:gd name="connsiteX29" fmla="*/ 370919 w 1275501"/>
              <a:gd name="connsiteY29" fmla="*/ 4907337 h 6381016"/>
              <a:gd name="connsiteX30" fmla="*/ 395714 w 1275501"/>
              <a:gd name="connsiteY30" fmla="*/ 5584809 h 6381016"/>
              <a:gd name="connsiteX31" fmla="*/ 571682 w 1275501"/>
              <a:gd name="connsiteY31" fmla="*/ 6372897 h 6381016"/>
              <a:gd name="connsiteX32" fmla="*/ 241329 w 1275501"/>
              <a:gd name="connsiteY32" fmla="*/ 5958597 h 6381016"/>
              <a:gd name="connsiteX33" fmla="*/ 37598 w 1275501"/>
              <a:gd name="connsiteY33" fmla="*/ 5381767 h 6381016"/>
              <a:gd name="connsiteX34" fmla="*/ 2 w 1275501"/>
              <a:gd name="connsiteY34" fmla="*/ 4831563 h 6381016"/>
              <a:gd name="connsiteX35" fmla="*/ 238900 w 1275501"/>
              <a:gd name="connsiteY35" fmla="*/ 4191135 h 6381016"/>
              <a:gd name="connsiteX36" fmla="*/ 446105 w 1275501"/>
              <a:gd name="connsiteY36" fmla="*/ 3953378 h 6381016"/>
              <a:gd name="connsiteX37" fmla="*/ 748959 w 1275501"/>
              <a:gd name="connsiteY37" fmla="*/ 3581334 h 6381016"/>
              <a:gd name="connsiteX38" fmla="*/ 910082 w 1275501"/>
              <a:gd name="connsiteY38" fmla="*/ 3324780 h 6381016"/>
              <a:gd name="connsiteX39" fmla="*/ 953478 w 1275501"/>
              <a:gd name="connsiteY39" fmla="*/ 3191782 h 6381016"/>
              <a:gd name="connsiteX40" fmla="*/ 964812 w 1275501"/>
              <a:gd name="connsiteY40" fmla="*/ 3114684 h 6381016"/>
              <a:gd name="connsiteX41" fmla="*/ 968661 w 1275501"/>
              <a:gd name="connsiteY41" fmla="*/ 3026927 h 6381016"/>
              <a:gd name="connsiteX42" fmla="*/ 964811 w 1275501"/>
              <a:gd name="connsiteY42" fmla="*/ 2939147 h 6381016"/>
              <a:gd name="connsiteX43" fmla="*/ 953476 w 1275501"/>
              <a:gd name="connsiteY43" fmla="*/ 2862040 h 6381016"/>
              <a:gd name="connsiteX44" fmla="*/ 910083 w 1275501"/>
              <a:gd name="connsiteY44" fmla="*/ 2729052 h 6381016"/>
              <a:gd name="connsiteX45" fmla="*/ 748960 w 1275501"/>
              <a:gd name="connsiteY45" fmla="*/ 2472498 h 6381016"/>
              <a:gd name="connsiteX46" fmla="*/ 238899 w 1275501"/>
              <a:gd name="connsiteY46" fmla="*/ 1862696 h 6381016"/>
              <a:gd name="connsiteX47" fmla="*/ 151531 w 1275501"/>
              <a:gd name="connsiteY47" fmla="*/ 1387969 h 6381016"/>
              <a:gd name="connsiteX48" fmla="*/ 243490 w 1275501"/>
              <a:gd name="connsiteY48" fmla="*/ 892476 h 6381016"/>
              <a:gd name="connsiteX49" fmla="*/ 558396 w 1275501"/>
              <a:gd name="connsiteY49" fmla="*/ 270315 h 6381016"/>
              <a:gd name="connsiteX50" fmla="*/ 1014710 w 1275501"/>
              <a:gd name="connsiteY50" fmla="*/ 120 h 6381016"/>
              <a:gd name="connsiteX0" fmla="*/ 1014708 w 1275499"/>
              <a:gd name="connsiteY0" fmla="*/ 120 h 6381016"/>
              <a:gd name="connsiteX1" fmla="*/ 1035084 w 1275499"/>
              <a:gd name="connsiteY1" fmla="*/ 12010 h 6381016"/>
              <a:gd name="connsiteX2" fmla="*/ 669243 w 1275499"/>
              <a:gd name="connsiteY2" fmla="*/ 624964 h 6381016"/>
              <a:gd name="connsiteX3" fmla="*/ 447312 w 1275499"/>
              <a:gd name="connsiteY3" fmla="*/ 1295350 h 6381016"/>
              <a:gd name="connsiteX4" fmla="*/ 523222 w 1275499"/>
              <a:gd name="connsiteY4" fmla="*/ 1623365 h 6381016"/>
              <a:gd name="connsiteX5" fmla="*/ 967500 w 1275499"/>
              <a:gd name="connsiteY5" fmla="*/ 2111773 h 6381016"/>
              <a:gd name="connsiteX6" fmla="*/ 970713 w 1275499"/>
              <a:gd name="connsiteY6" fmla="*/ 2114875 h 6381016"/>
              <a:gd name="connsiteX7" fmla="*/ 1024441 w 1275499"/>
              <a:gd name="connsiteY7" fmla="*/ 2156169 h 6381016"/>
              <a:gd name="connsiteX8" fmla="*/ 1066913 w 1275499"/>
              <a:gd name="connsiteY8" fmla="*/ 2224015 h 6381016"/>
              <a:gd name="connsiteX9" fmla="*/ 1096048 w 1275499"/>
              <a:gd name="connsiteY9" fmla="*/ 2267187 h 6381016"/>
              <a:gd name="connsiteX10" fmla="*/ 1101790 w 1275499"/>
              <a:gd name="connsiteY10" fmla="*/ 2279729 h 6381016"/>
              <a:gd name="connsiteX11" fmla="*/ 1151175 w 1275499"/>
              <a:gd name="connsiteY11" fmla="*/ 2387586 h 6381016"/>
              <a:gd name="connsiteX12" fmla="*/ 1152166 w 1275499"/>
              <a:gd name="connsiteY12" fmla="*/ 2389748 h 6381016"/>
              <a:gd name="connsiteX13" fmla="*/ 1270711 w 1275499"/>
              <a:gd name="connsiteY13" fmla="*/ 2846821 h 6381016"/>
              <a:gd name="connsiteX14" fmla="*/ 1274721 w 1275499"/>
              <a:gd name="connsiteY14" fmla="*/ 3008458 h 6381016"/>
              <a:gd name="connsiteX15" fmla="*/ 1273360 w 1275499"/>
              <a:gd name="connsiteY15" fmla="*/ 3026906 h 6381016"/>
              <a:gd name="connsiteX16" fmla="*/ 1274723 w 1275499"/>
              <a:gd name="connsiteY16" fmla="*/ 3045373 h 6381016"/>
              <a:gd name="connsiteX17" fmla="*/ 1270713 w 1275499"/>
              <a:gd name="connsiteY17" fmla="*/ 3207011 h 6381016"/>
              <a:gd name="connsiteX18" fmla="*/ 1152167 w 1275499"/>
              <a:gd name="connsiteY18" fmla="*/ 3664083 h 6381016"/>
              <a:gd name="connsiteX19" fmla="*/ 1151170 w 1275499"/>
              <a:gd name="connsiteY19" fmla="*/ 3666261 h 6381016"/>
              <a:gd name="connsiteX20" fmla="*/ 1131299 w 1275499"/>
              <a:gd name="connsiteY20" fmla="*/ 3726963 h 6381016"/>
              <a:gd name="connsiteX21" fmla="*/ 1101797 w 1275499"/>
              <a:gd name="connsiteY21" fmla="*/ 3774091 h 6381016"/>
              <a:gd name="connsiteX22" fmla="*/ 1096049 w 1275499"/>
              <a:gd name="connsiteY22" fmla="*/ 3786644 h 6381016"/>
              <a:gd name="connsiteX23" fmla="*/ 1066887 w 1275499"/>
              <a:gd name="connsiteY23" fmla="*/ 3829857 h 6381016"/>
              <a:gd name="connsiteX24" fmla="*/ 1024440 w 1275499"/>
              <a:gd name="connsiteY24" fmla="*/ 3897663 h 6381016"/>
              <a:gd name="connsiteX25" fmla="*/ 970723 w 1275499"/>
              <a:gd name="connsiteY25" fmla="*/ 3938949 h 6381016"/>
              <a:gd name="connsiteX26" fmla="*/ 967501 w 1275499"/>
              <a:gd name="connsiteY26" fmla="*/ 3942059 h 6381016"/>
              <a:gd name="connsiteX27" fmla="*/ 823278 w 1275499"/>
              <a:gd name="connsiteY27" fmla="*/ 4070068 h 6381016"/>
              <a:gd name="connsiteX28" fmla="*/ 523223 w 1275499"/>
              <a:gd name="connsiteY28" fmla="*/ 4430466 h 6381016"/>
              <a:gd name="connsiteX29" fmla="*/ 370917 w 1275499"/>
              <a:gd name="connsiteY29" fmla="*/ 4907337 h 6381016"/>
              <a:gd name="connsiteX30" fmla="*/ 395712 w 1275499"/>
              <a:gd name="connsiteY30" fmla="*/ 5584809 h 6381016"/>
              <a:gd name="connsiteX31" fmla="*/ 571680 w 1275499"/>
              <a:gd name="connsiteY31" fmla="*/ 6372897 h 6381016"/>
              <a:gd name="connsiteX32" fmla="*/ 241327 w 1275499"/>
              <a:gd name="connsiteY32" fmla="*/ 5958597 h 6381016"/>
              <a:gd name="connsiteX33" fmla="*/ 37596 w 1275499"/>
              <a:gd name="connsiteY33" fmla="*/ 5381767 h 6381016"/>
              <a:gd name="connsiteX34" fmla="*/ 0 w 1275499"/>
              <a:gd name="connsiteY34" fmla="*/ 4831563 h 6381016"/>
              <a:gd name="connsiteX35" fmla="*/ 238898 w 1275499"/>
              <a:gd name="connsiteY35" fmla="*/ 4191135 h 6381016"/>
              <a:gd name="connsiteX36" fmla="*/ 446103 w 1275499"/>
              <a:gd name="connsiteY36" fmla="*/ 3953378 h 6381016"/>
              <a:gd name="connsiteX37" fmla="*/ 748957 w 1275499"/>
              <a:gd name="connsiteY37" fmla="*/ 3581334 h 6381016"/>
              <a:gd name="connsiteX38" fmla="*/ 910080 w 1275499"/>
              <a:gd name="connsiteY38" fmla="*/ 3324780 h 6381016"/>
              <a:gd name="connsiteX39" fmla="*/ 953476 w 1275499"/>
              <a:gd name="connsiteY39" fmla="*/ 3191782 h 6381016"/>
              <a:gd name="connsiteX40" fmla="*/ 964810 w 1275499"/>
              <a:gd name="connsiteY40" fmla="*/ 3114684 h 6381016"/>
              <a:gd name="connsiteX41" fmla="*/ 968659 w 1275499"/>
              <a:gd name="connsiteY41" fmla="*/ 3026927 h 6381016"/>
              <a:gd name="connsiteX42" fmla="*/ 964809 w 1275499"/>
              <a:gd name="connsiteY42" fmla="*/ 2939147 h 6381016"/>
              <a:gd name="connsiteX43" fmla="*/ 953474 w 1275499"/>
              <a:gd name="connsiteY43" fmla="*/ 2862040 h 6381016"/>
              <a:gd name="connsiteX44" fmla="*/ 910081 w 1275499"/>
              <a:gd name="connsiteY44" fmla="*/ 2729052 h 6381016"/>
              <a:gd name="connsiteX45" fmla="*/ 748958 w 1275499"/>
              <a:gd name="connsiteY45" fmla="*/ 2472498 h 6381016"/>
              <a:gd name="connsiteX46" fmla="*/ 238897 w 1275499"/>
              <a:gd name="connsiteY46" fmla="*/ 1862696 h 6381016"/>
              <a:gd name="connsiteX47" fmla="*/ 151529 w 1275499"/>
              <a:gd name="connsiteY47" fmla="*/ 1387969 h 6381016"/>
              <a:gd name="connsiteX48" fmla="*/ 243488 w 1275499"/>
              <a:gd name="connsiteY48" fmla="*/ 892476 h 6381016"/>
              <a:gd name="connsiteX49" fmla="*/ 558394 w 1275499"/>
              <a:gd name="connsiteY49" fmla="*/ 270315 h 6381016"/>
              <a:gd name="connsiteX50" fmla="*/ 1014708 w 1275499"/>
              <a:gd name="connsiteY50" fmla="*/ 120 h 6381016"/>
              <a:gd name="connsiteX0" fmla="*/ 977113 w 1237904"/>
              <a:gd name="connsiteY0" fmla="*/ 120 h 6381016"/>
              <a:gd name="connsiteX1" fmla="*/ 997489 w 1237904"/>
              <a:gd name="connsiteY1" fmla="*/ 12010 h 6381016"/>
              <a:gd name="connsiteX2" fmla="*/ 631648 w 1237904"/>
              <a:gd name="connsiteY2" fmla="*/ 624964 h 6381016"/>
              <a:gd name="connsiteX3" fmla="*/ 409717 w 1237904"/>
              <a:gd name="connsiteY3" fmla="*/ 1295350 h 6381016"/>
              <a:gd name="connsiteX4" fmla="*/ 485627 w 1237904"/>
              <a:gd name="connsiteY4" fmla="*/ 1623365 h 6381016"/>
              <a:gd name="connsiteX5" fmla="*/ 929905 w 1237904"/>
              <a:gd name="connsiteY5" fmla="*/ 2111773 h 6381016"/>
              <a:gd name="connsiteX6" fmla="*/ 933118 w 1237904"/>
              <a:gd name="connsiteY6" fmla="*/ 2114875 h 6381016"/>
              <a:gd name="connsiteX7" fmla="*/ 986846 w 1237904"/>
              <a:gd name="connsiteY7" fmla="*/ 2156169 h 6381016"/>
              <a:gd name="connsiteX8" fmla="*/ 1029318 w 1237904"/>
              <a:gd name="connsiteY8" fmla="*/ 2224015 h 6381016"/>
              <a:gd name="connsiteX9" fmla="*/ 1058453 w 1237904"/>
              <a:gd name="connsiteY9" fmla="*/ 2267187 h 6381016"/>
              <a:gd name="connsiteX10" fmla="*/ 1064195 w 1237904"/>
              <a:gd name="connsiteY10" fmla="*/ 2279729 h 6381016"/>
              <a:gd name="connsiteX11" fmla="*/ 1113580 w 1237904"/>
              <a:gd name="connsiteY11" fmla="*/ 2387586 h 6381016"/>
              <a:gd name="connsiteX12" fmla="*/ 1114571 w 1237904"/>
              <a:gd name="connsiteY12" fmla="*/ 2389748 h 6381016"/>
              <a:gd name="connsiteX13" fmla="*/ 1233116 w 1237904"/>
              <a:gd name="connsiteY13" fmla="*/ 2846821 h 6381016"/>
              <a:gd name="connsiteX14" fmla="*/ 1237126 w 1237904"/>
              <a:gd name="connsiteY14" fmla="*/ 3008458 h 6381016"/>
              <a:gd name="connsiteX15" fmla="*/ 1235765 w 1237904"/>
              <a:gd name="connsiteY15" fmla="*/ 3026906 h 6381016"/>
              <a:gd name="connsiteX16" fmla="*/ 1237128 w 1237904"/>
              <a:gd name="connsiteY16" fmla="*/ 3045373 h 6381016"/>
              <a:gd name="connsiteX17" fmla="*/ 1233118 w 1237904"/>
              <a:gd name="connsiteY17" fmla="*/ 3207011 h 6381016"/>
              <a:gd name="connsiteX18" fmla="*/ 1114572 w 1237904"/>
              <a:gd name="connsiteY18" fmla="*/ 3664083 h 6381016"/>
              <a:gd name="connsiteX19" fmla="*/ 1113575 w 1237904"/>
              <a:gd name="connsiteY19" fmla="*/ 3666261 h 6381016"/>
              <a:gd name="connsiteX20" fmla="*/ 1093704 w 1237904"/>
              <a:gd name="connsiteY20" fmla="*/ 3726963 h 6381016"/>
              <a:gd name="connsiteX21" fmla="*/ 1064202 w 1237904"/>
              <a:gd name="connsiteY21" fmla="*/ 3774091 h 6381016"/>
              <a:gd name="connsiteX22" fmla="*/ 1058454 w 1237904"/>
              <a:gd name="connsiteY22" fmla="*/ 3786644 h 6381016"/>
              <a:gd name="connsiteX23" fmla="*/ 1029292 w 1237904"/>
              <a:gd name="connsiteY23" fmla="*/ 3829857 h 6381016"/>
              <a:gd name="connsiteX24" fmla="*/ 986845 w 1237904"/>
              <a:gd name="connsiteY24" fmla="*/ 3897663 h 6381016"/>
              <a:gd name="connsiteX25" fmla="*/ 933128 w 1237904"/>
              <a:gd name="connsiteY25" fmla="*/ 3938949 h 6381016"/>
              <a:gd name="connsiteX26" fmla="*/ 929906 w 1237904"/>
              <a:gd name="connsiteY26" fmla="*/ 3942059 h 6381016"/>
              <a:gd name="connsiteX27" fmla="*/ 785683 w 1237904"/>
              <a:gd name="connsiteY27" fmla="*/ 4070068 h 6381016"/>
              <a:gd name="connsiteX28" fmla="*/ 485628 w 1237904"/>
              <a:gd name="connsiteY28" fmla="*/ 4430466 h 6381016"/>
              <a:gd name="connsiteX29" fmla="*/ 333322 w 1237904"/>
              <a:gd name="connsiteY29" fmla="*/ 4907337 h 6381016"/>
              <a:gd name="connsiteX30" fmla="*/ 358117 w 1237904"/>
              <a:gd name="connsiteY30" fmla="*/ 5584809 h 6381016"/>
              <a:gd name="connsiteX31" fmla="*/ 534085 w 1237904"/>
              <a:gd name="connsiteY31" fmla="*/ 6372897 h 6381016"/>
              <a:gd name="connsiteX32" fmla="*/ 203732 w 1237904"/>
              <a:gd name="connsiteY32" fmla="*/ 5958597 h 6381016"/>
              <a:gd name="connsiteX33" fmla="*/ 1 w 1237904"/>
              <a:gd name="connsiteY33" fmla="*/ 5381767 h 6381016"/>
              <a:gd name="connsiteX34" fmla="*/ 201303 w 1237904"/>
              <a:gd name="connsiteY34" fmla="*/ 4191135 h 6381016"/>
              <a:gd name="connsiteX35" fmla="*/ 408508 w 1237904"/>
              <a:gd name="connsiteY35" fmla="*/ 3953378 h 6381016"/>
              <a:gd name="connsiteX36" fmla="*/ 711362 w 1237904"/>
              <a:gd name="connsiteY36" fmla="*/ 3581334 h 6381016"/>
              <a:gd name="connsiteX37" fmla="*/ 872485 w 1237904"/>
              <a:gd name="connsiteY37" fmla="*/ 3324780 h 6381016"/>
              <a:gd name="connsiteX38" fmla="*/ 915881 w 1237904"/>
              <a:gd name="connsiteY38" fmla="*/ 3191782 h 6381016"/>
              <a:gd name="connsiteX39" fmla="*/ 927215 w 1237904"/>
              <a:gd name="connsiteY39" fmla="*/ 3114684 h 6381016"/>
              <a:gd name="connsiteX40" fmla="*/ 931064 w 1237904"/>
              <a:gd name="connsiteY40" fmla="*/ 3026927 h 6381016"/>
              <a:gd name="connsiteX41" fmla="*/ 927214 w 1237904"/>
              <a:gd name="connsiteY41" fmla="*/ 2939147 h 6381016"/>
              <a:gd name="connsiteX42" fmla="*/ 915879 w 1237904"/>
              <a:gd name="connsiteY42" fmla="*/ 2862040 h 6381016"/>
              <a:gd name="connsiteX43" fmla="*/ 872486 w 1237904"/>
              <a:gd name="connsiteY43" fmla="*/ 2729052 h 6381016"/>
              <a:gd name="connsiteX44" fmla="*/ 711363 w 1237904"/>
              <a:gd name="connsiteY44" fmla="*/ 2472498 h 6381016"/>
              <a:gd name="connsiteX45" fmla="*/ 201302 w 1237904"/>
              <a:gd name="connsiteY45" fmla="*/ 1862696 h 6381016"/>
              <a:gd name="connsiteX46" fmla="*/ 113934 w 1237904"/>
              <a:gd name="connsiteY46" fmla="*/ 1387969 h 6381016"/>
              <a:gd name="connsiteX47" fmla="*/ 205893 w 1237904"/>
              <a:gd name="connsiteY47" fmla="*/ 892476 h 6381016"/>
              <a:gd name="connsiteX48" fmla="*/ 520799 w 1237904"/>
              <a:gd name="connsiteY48" fmla="*/ 270315 h 6381016"/>
              <a:gd name="connsiteX49" fmla="*/ 977113 w 1237904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99119 w 1250178"/>
              <a:gd name="connsiteY24" fmla="*/ 3897663 h 6381016"/>
              <a:gd name="connsiteX25" fmla="*/ 945402 w 1250178"/>
              <a:gd name="connsiteY25" fmla="*/ 3938949 h 6381016"/>
              <a:gd name="connsiteX26" fmla="*/ 942180 w 1250178"/>
              <a:gd name="connsiteY26" fmla="*/ 3942059 h 6381016"/>
              <a:gd name="connsiteX27" fmla="*/ 797957 w 1250178"/>
              <a:gd name="connsiteY27" fmla="*/ 4070068 h 6381016"/>
              <a:gd name="connsiteX28" fmla="*/ 497902 w 1250178"/>
              <a:gd name="connsiteY28" fmla="*/ 4430466 h 6381016"/>
              <a:gd name="connsiteX29" fmla="*/ 345596 w 1250178"/>
              <a:gd name="connsiteY29" fmla="*/ 4907337 h 6381016"/>
              <a:gd name="connsiteX30" fmla="*/ 370391 w 1250178"/>
              <a:gd name="connsiteY30" fmla="*/ 5584809 h 6381016"/>
              <a:gd name="connsiteX31" fmla="*/ 546359 w 1250178"/>
              <a:gd name="connsiteY31" fmla="*/ 6372897 h 6381016"/>
              <a:gd name="connsiteX32" fmla="*/ 216006 w 1250178"/>
              <a:gd name="connsiteY32" fmla="*/ 5958597 h 6381016"/>
              <a:gd name="connsiteX33" fmla="*/ 12275 w 1250178"/>
              <a:gd name="connsiteY33" fmla="*/ 5381767 h 6381016"/>
              <a:gd name="connsiteX34" fmla="*/ 66197 w 1250178"/>
              <a:gd name="connsiteY34" fmla="*/ 4583020 h 6381016"/>
              <a:gd name="connsiteX35" fmla="*/ 420782 w 1250178"/>
              <a:gd name="connsiteY35" fmla="*/ 3953378 h 6381016"/>
              <a:gd name="connsiteX36" fmla="*/ 723636 w 1250178"/>
              <a:gd name="connsiteY36" fmla="*/ 3581334 h 6381016"/>
              <a:gd name="connsiteX37" fmla="*/ 884759 w 1250178"/>
              <a:gd name="connsiteY37" fmla="*/ 3324780 h 6381016"/>
              <a:gd name="connsiteX38" fmla="*/ 928155 w 1250178"/>
              <a:gd name="connsiteY38" fmla="*/ 3191782 h 6381016"/>
              <a:gd name="connsiteX39" fmla="*/ 939489 w 1250178"/>
              <a:gd name="connsiteY39" fmla="*/ 3114684 h 6381016"/>
              <a:gd name="connsiteX40" fmla="*/ 943338 w 1250178"/>
              <a:gd name="connsiteY40" fmla="*/ 3026927 h 6381016"/>
              <a:gd name="connsiteX41" fmla="*/ 939488 w 1250178"/>
              <a:gd name="connsiteY41" fmla="*/ 2939147 h 6381016"/>
              <a:gd name="connsiteX42" fmla="*/ 928153 w 1250178"/>
              <a:gd name="connsiteY42" fmla="*/ 2862040 h 6381016"/>
              <a:gd name="connsiteX43" fmla="*/ 884760 w 1250178"/>
              <a:gd name="connsiteY43" fmla="*/ 2729052 h 6381016"/>
              <a:gd name="connsiteX44" fmla="*/ 723637 w 1250178"/>
              <a:gd name="connsiteY44" fmla="*/ 2472498 h 6381016"/>
              <a:gd name="connsiteX45" fmla="*/ 213576 w 1250178"/>
              <a:gd name="connsiteY45" fmla="*/ 1862696 h 6381016"/>
              <a:gd name="connsiteX46" fmla="*/ 126208 w 1250178"/>
              <a:gd name="connsiteY46" fmla="*/ 1387969 h 6381016"/>
              <a:gd name="connsiteX47" fmla="*/ 218167 w 1250178"/>
              <a:gd name="connsiteY47" fmla="*/ 892476 h 6381016"/>
              <a:gd name="connsiteX48" fmla="*/ 533073 w 1250178"/>
              <a:gd name="connsiteY48" fmla="*/ 270315 h 6381016"/>
              <a:gd name="connsiteX49" fmla="*/ 989387 w 1250178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45402 w 1250178"/>
              <a:gd name="connsiteY24" fmla="*/ 3938949 h 6381016"/>
              <a:gd name="connsiteX25" fmla="*/ 942180 w 1250178"/>
              <a:gd name="connsiteY25" fmla="*/ 3942059 h 6381016"/>
              <a:gd name="connsiteX26" fmla="*/ 797957 w 1250178"/>
              <a:gd name="connsiteY26" fmla="*/ 4070068 h 6381016"/>
              <a:gd name="connsiteX27" fmla="*/ 497902 w 1250178"/>
              <a:gd name="connsiteY27" fmla="*/ 4430466 h 6381016"/>
              <a:gd name="connsiteX28" fmla="*/ 345596 w 1250178"/>
              <a:gd name="connsiteY28" fmla="*/ 4907337 h 6381016"/>
              <a:gd name="connsiteX29" fmla="*/ 370391 w 1250178"/>
              <a:gd name="connsiteY29" fmla="*/ 5584809 h 6381016"/>
              <a:gd name="connsiteX30" fmla="*/ 546359 w 1250178"/>
              <a:gd name="connsiteY30" fmla="*/ 6372897 h 6381016"/>
              <a:gd name="connsiteX31" fmla="*/ 216006 w 1250178"/>
              <a:gd name="connsiteY31" fmla="*/ 5958597 h 6381016"/>
              <a:gd name="connsiteX32" fmla="*/ 12275 w 1250178"/>
              <a:gd name="connsiteY32" fmla="*/ 5381767 h 6381016"/>
              <a:gd name="connsiteX33" fmla="*/ 66197 w 1250178"/>
              <a:gd name="connsiteY33" fmla="*/ 4583020 h 6381016"/>
              <a:gd name="connsiteX34" fmla="*/ 420782 w 1250178"/>
              <a:gd name="connsiteY34" fmla="*/ 3953378 h 6381016"/>
              <a:gd name="connsiteX35" fmla="*/ 723636 w 1250178"/>
              <a:gd name="connsiteY35" fmla="*/ 3581334 h 6381016"/>
              <a:gd name="connsiteX36" fmla="*/ 884759 w 1250178"/>
              <a:gd name="connsiteY36" fmla="*/ 3324780 h 6381016"/>
              <a:gd name="connsiteX37" fmla="*/ 928155 w 1250178"/>
              <a:gd name="connsiteY37" fmla="*/ 3191782 h 6381016"/>
              <a:gd name="connsiteX38" fmla="*/ 939489 w 1250178"/>
              <a:gd name="connsiteY38" fmla="*/ 3114684 h 6381016"/>
              <a:gd name="connsiteX39" fmla="*/ 943338 w 1250178"/>
              <a:gd name="connsiteY39" fmla="*/ 3026927 h 6381016"/>
              <a:gd name="connsiteX40" fmla="*/ 939488 w 1250178"/>
              <a:gd name="connsiteY40" fmla="*/ 2939147 h 6381016"/>
              <a:gd name="connsiteX41" fmla="*/ 928153 w 1250178"/>
              <a:gd name="connsiteY41" fmla="*/ 2862040 h 6381016"/>
              <a:gd name="connsiteX42" fmla="*/ 884760 w 1250178"/>
              <a:gd name="connsiteY42" fmla="*/ 2729052 h 6381016"/>
              <a:gd name="connsiteX43" fmla="*/ 723637 w 1250178"/>
              <a:gd name="connsiteY43" fmla="*/ 2472498 h 6381016"/>
              <a:gd name="connsiteX44" fmla="*/ 213576 w 1250178"/>
              <a:gd name="connsiteY44" fmla="*/ 1862696 h 6381016"/>
              <a:gd name="connsiteX45" fmla="*/ 126208 w 1250178"/>
              <a:gd name="connsiteY45" fmla="*/ 1387969 h 6381016"/>
              <a:gd name="connsiteX46" fmla="*/ 218167 w 1250178"/>
              <a:gd name="connsiteY46" fmla="*/ 892476 h 6381016"/>
              <a:gd name="connsiteX47" fmla="*/ 533073 w 1250178"/>
              <a:gd name="connsiteY47" fmla="*/ 270315 h 6381016"/>
              <a:gd name="connsiteX48" fmla="*/ 989387 w 1250178"/>
              <a:gd name="connsiteY4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945402 w 1250178"/>
              <a:gd name="connsiteY23" fmla="*/ 3938949 h 6381016"/>
              <a:gd name="connsiteX24" fmla="*/ 942180 w 1250178"/>
              <a:gd name="connsiteY24" fmla="*/ 3942059 h 6381016"/>
              <a:gd name="connsiteX25" fmla="*/ 797957 w 1250178"/>
              <a:gd name="connsiteY25" fmla="*/ 4070068 h 6381016"/>
              <a:gd name="connsiteX26" fmla="*/ 497902 w 1250178"/>
              <a:gd name="connsiteY26" fmla="*/ 4430466 h 6381016"/>
              <a:gd name="connsiteX27" fmla="*/ 345596 w 1250178"/>
              <a:gd name="connsiteY27" fmla="*/ 4907337 h 6381016"/>
              <a:gd name="connsiteX28" fmla="*/ 370391 w 1250178"/>
              <a:gd name="connsiteY28" fmla="*/ 5584809 h 6381016"/>
              <a:gd name="connsiteX29" fmla="*/ 546359 w 1250178"/>
              <a:gd name="connsiteY29" fmla="*/ 6372897 h 6381016"/>
              <a:gd name="connsiteX30" fmla="*/ 216006 w 1250178"/>
              <a:gd name="connsiteY30" fmla="*/ 5958597 h 6381016"/>
              <a:gd name="connsiteX31" fmla="*/ 12275 w 1250178"/>
              <a:gd name="connsiteY31" fmla="*/ 5381767 h 6381016"/>
              <a:gd name="connsiteX32" fmla="*/ 66197 w 1250178"/>
              <a:gd name="connsiteY32" fmla="*/ 4583020 h 6381016"/>
              <a:gd name="connsiteX33" fmla="*/ 420782 w 1250178"/>
              <a:gd name="connsiteY33" fmla="*/ 3953378 h 6381016"/>
              <a:gd name="connsiteX34" fmla="*/ 723636 w 1250178"/>
              <a:gd name="connsiteY34" fmla="*/ 3581334 h 6381016"/>
              <a:gd name="connsiteX35" fmla="*/ 884759 w 1250178"/>
              <a:gd name="connsiteY35" fmla="*/ 3324780 h 6381016"/>
              <a:gd name="connsiteX36" fmla="*/ 928155 w 1250178"/>
              <a:gd name="connsiteY36" fmla="*/ 3191782 h 6381016"/>
              <a:gd name="connsiteX37" fmla="*/ 939489 w 1250178"/>
              <a:gd name="connsiteY37" fmla="*/ 3114684 h 6381016"/>
              <a:gd name="connsiteX38" fmla="*/ 943338 w 1250178"/>
              <a:gd name="connsiteY38" fmla="*/ 3026927 h 6381016"/>
              <a:gd name="connsiteX39" fmla="*/ 939488 w 1250178"/>
              <a:gd name="connsiteY39" fmla="*/ 2939147 h 6381016"/>
              <a:gd name="connsiteX40" fmla="*/ 928153 w 1250178"/>
              <a:gd name="connsiteY40" fmla="*/ 2862040 h 6381016"/>
              <a:gd name="connsiteX41" fmla="*/ 884760 w 1250178"/>
              <a:gd name="connsiteY41" fmla="*/ 2729052 h 6381016"/>
              <a:gd name="connsiteX42" fmla="*/ 723637 w 1250178"/>
              <a:gd name="connsiteY42" fmla="*/ 2472498 h 6381016"/>
              <a:gd name="connsiteX43" fmla="*/ 213576 w 1250178"/>
              <a:gd name="connsiteY43" fmla="*/ 1862696 h 6381016"/>
              <a:gd name="connsiteX44" fmla="*/ 126208 w 1250178"/>
              <a:gd name="connsiteY44" fmla="*/ 1387969 h 6381016"/>
              <a:gd name="connsiteX45" fmla="*/ 218167 w 1250178"/>
              <a:gd name="connsiteY45" fmla="*/ 892476 h 6381016"/>
              <a:gd name="connsiteX46" fmla="*/ 533073 w 1250178"/>
              <a:gd name="connsiteY46" fmla="*/ 270315 h 6381016"/>
              <a:gd name="connsiteX47" fmla="*/ 989387 w 1250178"/>
              <a:gd name="connsiteY4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945402 w 1250178"/>
              <a:gd name="connsiteY22" fmla="*/ 3938949 h 6381016"/>
              <a:gd name="connsiteX23" fmla="*/ 942180 w 1250178"/>
              <a:gd name="connsiteY23" fmla="*/ 3942059 h 6381016"/>
              <a:gd name="connsiteX24" fmla="*/ 797957 w 1250178"/>
              <a:gd name="connsiteY24" fmla="*/ 4070068 h 6381016"/>
              <a:gd name="connsiteX25" fmla="*/ 497902 w 1250178"/>
              <a:gd name="connsiteY25" fmla="*/ 4430466 h 6381016"/>
              <a:gd name="connsiteX26" fmla="*/ 345596 w 1250178"/>
              <a:gd name="connsiteY26" fmla="*/ 4907337 h 6381016"/>
              <a:gd name="connsiteX27" fmla="*/ 370391 w 1250178"/>
              <a:gd name="connsiteY27" fmla="*/ 5584809 h 6381016"/>
              <a:gd name="connsiteX28" fmla="*/ 546359 w 1250178"/>
              <a:gd name="connsiteY28" fmla="*/ 6372897 h 6381016"/>
              <a:gd name="connsiteX29" fmla="*/ 216006 w 1250178"/>
              <a:gd name="connsiteY29" fmla="*/ 5958597 h 6381016"/>
              <a:gd name="connsiteX30" fmla="*/ 12275 w 1250178"/>
              <a:gd name="connsiteY30" fmla="*/ 5381767 h 6381016"/>
              <a:gd name="connsiteX31" fmla="*/ 66197 w 1250178"/>
              <a:gd name="connsiteY31" fmla="*/ 4583020 h 6381016"/>
              <a:gd name="connsiteX32" fmla="*/ 420782 w 1250178"/>
              <a:gd name="connsiteY32" fmla="*/ 3953378 h 6381016"/>
              <a:gd name="connsiteX33" fmla="*/ 723636 w 1250178"/>
              <a:gd name="connsiteY33" fmla="*/ 3581334 h 6381016"/>
              <a:gd name="connsiteX34" fmla="*/ 884759 w 1250178"/>
              <a:gd name="connsiteY34" fmla="*/ 3324780 h 6381016"/>
              <a:gd name="connsiteX35" fmla="*/ 928155 w 1250178"/>
              <a:gd name="connsiteY35" fmla="*/ 3191782 h 6381016"/>
              <a:gd name="connsiteX36" fmla="*/ 939489 w 1250178"/>
              <a:gd name="connsiteY36" fmla="*/ 3114684 h 6381016"/>
              <a:gd name="connsiteX37" fmla="*/ 943338 w 1250178"/>
              <a:gd name="connsiteY37" fmla="*/ 3026927 h 6381016"/>
              <a:gd name="connsiteX38" fmla="*/ 939488 w 1250178"/>
              <a:gd name="connsiteY38" fmla="*/ 2939147 h 6381016"/>
              <a:gd name="connsiteX39" fmla="*/ 928153 w 1250178"/>
              <a:gd name="connsiteY39" fmla="*/ 2862040 h 6381016"/>
              <a:gd name="connsiteX40" fmla="*/ 884760 w 1250178"/>
              <a:gd name="connsiteY40" fmla="*/ 2729052 h 6381016"/>
              <a:gd name="connsiteX41" fmla="*/ 723637 w 1250178"/>
              <a:gd name="connsiteY41" fmla="*/ 2472498 h 6381016"/>
              <a:gd name="connsiteX42" fmla="*/ 213576 w 1250178"/>
              <a:gd name="connsiteY42" fmla="*/ 1862696 h 6381016"/>
              <a:gd name="connsiteX43" fmla="*/ 126208 w 1250178"/>
              <a:gd name="connsiteY43" fmla="*/ 1387969 h 6381016"/>
              <a:gd name="connsiteX44" fmla="*/ 218167 w 1250178"/>
              <a:gd name="connsiteY44" fmla="*/ 892476 h 6381016"/>
              <a:gd name="connsiteX45" fmla="*/ 533073 w 1250178"/>
              <a:gd name="connsiteY45" fmla="*/ 270315 h 6381016"/>
              <a:gd name="connsiteX46" fmla="*/ 989387 w 1250178"/>
              <a:gd name="connsiteY46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945402 w 1250178"/>
              <a:gd name="connsiteY21" fmla="*/ 3938949 h 6381016"/>
              <a:gd name="connsiteX22" fmla="*/ 942180 w 1250178"/>
              <a:gd name="connsiteY22" fmla="*/ 3942059 h 6381016"/>
              <a:gd name="connsiteX23" fmla="*/ 797957 w 1250178"/>
              <a:gd name="connsiteY23" fmla="*/ 4070068 h 6381016"/>
              <a:gd name="connsiteX24" fmla="*/ 497902 w 1250178"/>
              <a:gd name="connsiteY24" fmla="*/ 4430466 h 6381016"/>
              <a:gd name="connsiteX25" fmla="*/ 345596 w 1250178"/>
              <a:gd name="connsiteY25" fmla="*/ 4907337 h 6381016"/>
              <a:gd name="connsiteX26" fmla="*/ 370391 w 1250178"/>
              <a:gd name="connsiteY26" fmla="*/ 5584809 h 6381016"/>
              <a:gd name="connsiteX27" fmla="*/ 546359 w 1250178"/>
              <a:gd name="connsiteY27" fmla="*/ 6372897 h 6381016"/>
              <a:gd name="connsiteX28" fmla="*/ 216006 w 1250178"/>
              <a:gd name="connsiteY28" fmla="*/ 5958597 h 6381016"/>
              <a:gd name="connsiteX29" fmla="*/ 12275 w 1250178"/>
              <a:gd name="connsiteY29" fmla="*/ 5381767 h 6381016"/>
              <a:gd name="connsiteX30" fmla="*/ 66197 w 1250178"/>
              <a:gd name="connsiteY30" fmla="*/ 4583020 h 6381016"/>
              <a:gd name="connsiteX31" fmla="*/ 420782 w 1250178"/>
              <a:gd name="connsiteY31" fmla="*/ 3953378 h 6381016"/>
              <a:gd name="connsiteX32" fmla="*/ 723636 w 1250178"/>
              <a:gd name="connsiteY32" fmla="*/ 3581334 h 6381016"/>
              <a:gd name="connsiteX33" fmla="*/ 884759 w 1250178"/>
              <a:gd name="connsiteY33" fmla="*/ 3324780 h 6381016"/>
              <a:gd name="connsiteX34" fmla="*/ 928155 w 1250178"/>
              <a:gd name="connsiteY34" fmla="*/ 3191782 h 6381016"/>
              <a:gd name="connsiteX35" fmla="*/ 939489 w 1250178"/>
              <a:gd name="connsiteY35" fmla="*/ 3114684 h 6381016"/>
              <a:gd name="connsiteX36" fmla="*/ 943338 w 1250178"/>
              <a:gd name="connsiteY36" fmla="*/ 3026927 h 6381016"/>
              <a:gd name="connsiteX37" fmla="*/ 939488 w 1250178"/>
              <a:gd name="connsiteY37" fmla="*/ 2939147 h 6381016"/>
              <a:gd name="connsiteX38" fmla="*/ 928153 w 1250178"/>
              <a:gd name="connsiteY38" fmla="*/ 2862040 h 6381016"/>
              <a:gd name="connsiteX39" fmla="*/ 884760 w 1250178"/>
              <a:gd name="connsiteY39" fmla="*/ 2729052 h 6381016"/>
              <a:gd name="connsiteX40" fmla="*/ 723637 w 1250178"/>
              <a:gd name="connsiteY40" fmla="*/ 2472498 h 6381016"/>
              <a:gd name="connsiteX41" fmla="*/ 213576 w 1250178"/>
              <a:gd name="connsiteY41" fmla="*/ 1862696 h 6381016"/>
              <a:gd name="connsiteX42" fmla="*/ 126208 w 1250178"/>
              <a:gd name="connsiteY42" fmla="*/ 1387969 h 6381016"/>
              <a:gd name="connsiteX43" fmla="*/ 218167 w 1250178"/>
              <a:gd name="connsiteY43" fmla="*/ 892476 h 6381016"/>
              <a:gd name="connsiteX44" fmla="*/ 533073 w 1250178"/>
              <a:gd name="connsiteY44" fmla="*/ 270315 h 6381016"/>
              <a:gd name="connsiteX45" fmla="*/ 989387 w 1250178"/>
              <a:gd name="connsiteY45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945402 w 1250178"/>
              <a:gd name="connsiteY20" fmla="*/ 3938949 h 6381016"/>
              <a:gd name="connsiteX21" fmla="*/ 942180 w 1250178"/>
              <a:gd name="connsiteY21" fmla="*/ 3942059 h 6381016"/>
              <a:gd name="connsiteX22" fmla="*/ 797957 w 1250178"/>
              <a:gd name="connsiteY22" fmla="*/ 4070068 h 6381016"/>
              <a:gd name="connsiteX23" fmla="*/ 497902 w 1250178"/>
              <a:gd name="connsiteY23" fmla="*/ 4430466 h 6381016"/>
              <a:gd name="connsiteX24" fmla="*/ 345596 w 1250178"/>
              <a:gd name="connsiteY24" fmla="*/ 4907337 h 6381016"/>
              <a:gd name="connsiteX25" fmla="*/ 370391 w 1250178"/>
              <a:gd name="connsiteY25" fmla="*/ 5584809 h 6381016"/>
              <a:gd name="connsiteX26" fmla="*/ 546359 w 1250178"/>
              <a:gd name="connsiteY26" fmla="*/ 6372897 h 6381016"/>
              <a:gd name="connsiteX27" fmla="*/ 216006 w 1250178"/>
              <a:gd name="connsiteY27" fmla="*/ 5958597 h 6381016"/>
              <a:gd name="connsiteX28" fmla="*/ 12275 w 1250178"/>
              <a:gd name="connsiteY28" fmla="*/ 5381767 h 6381016"/>
              <a:gd name="connsiteX29" fmla="*/ 66197 w 1250178"/>
              <a:gd name="connsiteY29" fmla="*/ 4583020 h 6381016"/>
              <a:gd name="connsiteX30" fmla="*/ 420782 w 1250178"/>
              <a:gd name="connsiteY30" fmla="*/ 3953378 h 6381016"/>
              <a:gd name="connsiteX31" fmla="*/ 723636 w 1250178"/>
              <a:gd name="connsiteY31" fmla="*/ 3581334 h 6381016"/>
              <a:gd name="connsiteX32" fmla="*/ 884759 w 1250178"/>
              <a:gd name="connsiteY32" fmla="*/ 3324780 h 6381016"/>
              <a:gd name="connsiteX33" fmla="*/ 928155 w 1250178"/>
              <a:gd name="connsiteY33" fmla="*/ 3191782 h 6381016"/>
              <a:gd name="connsiteX34" fmla="*/ 939489 w 1250178"/>
              <a:gd name="connsiteY34" fmla="*/ 3114684 h 6381016"/>
              <a:gd name="connsiteX35" fmla="*/ 943338 w 1250178"/>
              <a:gd name="connsiteY35" fmla="*/ 3026927 h 6381016"/>
              <a:gd name="connsiteX36" fmla="*/ 939488 w 1250178"/>
              <a:gd name="connsiteY36" fmla="*/ 2939147 h 6381016"/>
              <a:gd name="connsiteX37" fmla="*/ 928153 w 1250178"/>
              <a:gd name="connsiteY37" fmla="*/ 2862040 h 6381016"/>
              <a:gd name="connsiteX38" fmla="*/ 884760 w 1250178"/>
              <a:gd name="connsiteY38" fmla="*/ 2729052 h 6381016"/>
              <a:gd name="connsiteX39" fmla="*/ 723637 w 1250178"/>
              <a:gd name="connsiteY39" fmla="*/ 2472498 h 6381016"/>
              <a:gd name="connsiteX40" fmla="*/ 213576 w 1250178"/>
              <a:gd name="connsiteY40" fmla="*/ 1862696 h 6381016"/>
              <a:gd name="connsiteX41" fmla="*/ 126208 w 1250178"/>
              <a:gd name="connsiteY41" fmla="*/ 1387969 h 6381016"/>
              <a:gd name="connsiteX42" fmla="*/ 218167 w 1250178"/>
              <a:gd name="connsiteY42" fmla="*/ 892476 h 6381016"/>
              <a:gd name="connsiteX43" fmla="*/ 533073 w 1250178"/>
              <a:gd name="connsiteY43" fmla="*/ 270315 h 6381016"/>
              <a:gd name="connsiteX44" fmla="*/ 989387 w 1250178"/>
              <a:gd name="connsiteY44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942180 w 1250178"/>
              <a:gd name="connsiteY20" fmla="*/ 3942059 h 6381016"/>
              <a:gd name="connsiteX21" fmla="*/ 797957 w 1250178"/>
              <a:gd name="connsiteY21" fmla="*/ 4070068 h 6381016"/>
              <a:gd name="connsiteX22" fmla="*/ 497902 w 1250178"/>
              <a:gd name="connsiteY22" fmla="*/ 4430466 h 6381016"/>
              <a:gd name="connsiteX23" fmla="*/ 345596 w 1250178"/>
              <a:gd name="connsiteY23" fmla="*/ 4907337 h 6381016"/>
              <a:gd name="connsiteX24" fmla="*/ 370391 w 1250178"/>
              <a:gd name="connsiteY24" fmla="*/ 5584809 h 6381016"/>
              <a:gd name="connsiteX25" fmla="*/ 546359 w 1250178"/>
              <a:gd name="connsiteY25" fmla="*/ 6372897 h 6381016"/>
              <a:gd name="connsiteX26" fmla="*/ 216006 w 1250178"/>
              <a:gd name="connsiteY26" fmla="*/ 5958597 h 6381016"/>
              <a:gd name="connsiteX27" fmla="*/ 12275 w 1250178"/>
              <a:gd name="connsiteY27" fmla="*/ 5381767 h 6381016"/>
              <a:gd name="connsiteX28" fmla="*/ 66197 w 1250178"/>
              <a:gd name="connsiteY28" fmla="*/ 4583020 h 6381016"/>
              <a:gd name="connsiteX29" fmla="*/ 420782 w 1250178"/>
              <a:gd name="connsiteY29" fmla="*/ 3953378 h 6381016"/>
              <a:gd name="connsiteX30" fmla="*/ 723636 w 1250178"/>
              <a:gd name="connsiteY30" fmla="*/ 3581334 h 6381016"/>
              <a:gd name="connsiteX31" fmla="*/ 884759 w 1250178"/>
              <a:gd name="connsiteY31" fmla="*/ 3324780 h 6381016"/>
              <a:gd name="connsiteX32" fmla="*/ 928155 w 1250178"/>
              <a:gd name="connsiteY32" fmla="*/ 3191782 h 6381016"/>
              <a:gd name="connsiteX33" fmla="*/ 939489 w 1250178"/>
              <a:gd name="connsiteY33" fmla="*/ 3114684 h 6381016"/>
              <a:gd name="connsiteX34" fmla="*/ 943338 w 1250178"/>
              <a:gd name="connsiteY34" fmla="*/ 3026927 h 6381016"/>
              <a:gd name="connsiteX35" fmla="*/ 939488 w 1250178"/>
              <a:gd name="connsiteY35" fmla="*/ 2939147 h 6381016"/>
              <a:gd name="connsiteX36" fmla="*/ 928153 w 1250178"/>
              <a:gd name="connsiteY36" fmla="*/ 2862040 h 6381016"/>
              <a:gd name="connsiteX37" fmla="*/ 884760 w 1250178"/>
              <a:gd name="connsiteY37" fmla="*/ 2729052 h 6381016"/>
              <a:gd name="connsiteX38" fmla="*/ 723637 w 1250178"/>
              <a:gd name="connsiteY38" fmla="*/ 2472498 h 6381016"/>
              <a:gd name="connsiteX39" fmla="*/ 213576 w 1250178"/>
              <a:gd name="connsiteY39" fmla="*/ 1862696 h 6381016"/>
              <a:gd name="connsiteX40" fmla="*/ 126208 w 1250178"/>
              <a:gd name="connsiteY40" fmla="*/ 1387969 h 6381016"/>
              <a:gd name="connsiteX41" fmla="*/ 218167 w 1250178"/>
              <a:gd name="connsiteY41" fmla="*/ 892476 h 6381016"/>
              <a:gd name="connsiteX42" fmla="*/ 533073 w 1250178"/>
              <a:gd name="connsiteY42" fmla="*/ 270315 h 6381016"/>
              <a:gd name="connsiteX43" fmla="*/ 989387 w 1250178"/>
              <a:gd name="connsiteY43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797957 w 1250178"/>
              <a:gd name="connsiteY20" fmla="*/ 4070068 h 6381016"/>
              <a:gd name="connsiteX21" fmla="*/ 497902 w 1250178"/>
              <a:gd name="connsiteY21" fmla="*/ 4430466 h 6381016"/>
              <a:gd name="connsiteX22" fmla="*/ 345596 w 1250178"/>
              <a:gd name="connsiteY22" fmla="*/ 4907337 h 6381016"/>
              <a:gd name="connsiteX23" fmla="*/ 370391 w 1250178"/>
              <a:gd name="connsiteY23" fmla="*/ 5584809 h 6381016"/>
              <a:gd name="connsiteX24" fmla="*/ 546359 w 1250178"/>
              <a:gd name="connsiteY24" fmla="*/ 6372897 h 6381016"/>
              <a:gd name="connsiteX25" fmla="*/ 216006 w 1250178"/>
              <a:gd name="connsiteY25" fmla="*/ 5958597 h 6381016"/>
              <a:gd name="connsiteX26" fmla="*/ 12275 w 1250178"/>
              <a:gd name="connsiteY26" fmla="*/ 5381767 h 6381016"/>
              <a:gd name="connsiteX27" fmla="*/ 66197 w 1250178"/>
              <a:gd name="connsiteY27" fmla="*/ 4583020 h 6381016"/>
              <a:gd name="connsiteX28" fmla="*/ 420782 w 1250178"/>
              <a:gd name="connsiteY28" fmla="*/ 3953378 h 6381016"/>
              <a:gd name="connsiteX29" fmla="*/ 723636 w 1250178"/>
              <a:gd name="connsiteY29" fmla="*/ 3581334 h 6381016"/>
              <a:gd name="connsiteX30" fmla="*/ 884759 w 1250178"/>
              <a:gd name="connsiteY30" fmla="*/ 3324780 h 6381016"/>
              <a:gd name="connsiteX31" fmla="*/ 928155 w 1250178"/>
              <a:gd name="connsiteY31" fmla="*/ 3191782 h 6381016"/>
              <a:gd name="connsiteX32" fmla="*/ 939489 w 1250178"/>
              <a:gd name="connsiteY32" fmla="*/ 3114684 h 6381016"/>
              <a:gd name="connsiteX33" fmla="*/ 943338 w 1250178"/>
              <a:gd name="connsiteY33" fmla="*/ 3026927 h 6381016"/>
              <a:gd name="connsiteX34" fmla="*/ 939488 w 1250178"/>
              <a:gd name="connsiteY34" fmla="*/ 2939147 h 6381016"/>
              <a:gd name="connsiteX35" fmla="*/ 928153 w 1250178"/>
              <a:gd name="connsiteY35" fmla="*/ 2862040 h 6381016"/>
              <a:gd name="connsiteX36" fmla="*/ 884760 w 1250178"/>
              <a:gd name="connsiteY36" fmla="*/ 2729052 h 6381016"/>
              <a:gd name="connsiteX37" fmla="*/ 723637 w 1250178"/>
              <a:gd name="connsiteY37" fmla="*/ 2472498 h 6381016"/>
              <a:gd name="connsiteX38" fmla="*/ 213576 w 1250178"/>
              <a:gd name="connsiteY38" fmla="*/ 1862696 h 6381016"/>
              <a:gd name="connsiteX39" fmla="*/ 126208 w 1250178"/>
              <a:gd name="connsiteY39" fmla="*/ 1387969 h 6381016"/>
              <a:gd name="connsiteX40" fmla="*/ 218167 w 1250178"/>
              <a:gd name="connsiteY40" fmla="*/ 892476 h 6381016"/>
              <a:gd name="connsiteX41" fmla="*/ 533073 w 1250178"/>
              <a:gd name="connsiteY41" fmla="*/ 270315 h 6381016"/>
              <a:gd name="connsiteX42" fmla="*/ 989387 w 1250178"/>
              <a:gd name="connsiteY42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125854 w 1250178"/>
              <a:gd name="connsiteY10" fmla="*/ 2387586 h 6381016"/>
              <a:gd name="connsiteX11" fmla="*/ 1126845 w 1250178"/>
              <a:gd name="connsiteY11" fmla="*/ 2389748 h 6381016"/>
              <a:gd name="connsiteX12" fmla="*/ 1245390 w 1250178"/>
              <a:gd name="connsiteY12" fmla="*/ 2846821 h 6381016"/>
              <a:gd name="connsiteX13" fmla="*/ 1249400 w 1250178"/>
              <a:gd name="connsiteY13" fmla="*/ 3008458 h 6381016"/>
              <a:gd name="connsiteX14" fmla="*/ 1248039 w 1250178"/>
              <a:gd name="connsiteY14" fmla="*/ 3026906 h 6381016"/>
              <a:gd name="connsiteX15" fmla="*/ 1249402 w 1250178"/>
              <a:gd name="connsiteY15" fmla="*/ 3045373 h 6381016"/>
              <a:gd name="connsiteX16" fmla="*/ 1245392 w 1250178"/>
              <a:gd name="connsiteY16" fmla="*/ 3207011 h 6381016"/>
              <a:gd name="connsiteX17" fmla="*/ 1126846 w 1250178"/>
              <a:gd name="connsiteY17" fmla="*/ 3664083 h 6381016"/>
              <a:gd name="connsiteX18" fmla="*/ 797957 w 1250178"/>
              <a:gd name="connsiteY18" fmla="*/ 4070068 h 6381016"/>
              <a:gd name="connsiteX19" fmla="*/ 497902 w 1250178"/>
              <a:gd name="connsiteY19" fmla="*/ 4430466 h 6381016"/>
              <a:gd name="connsiteX20" fmla="*/ 345596 w 1250178"/>
              <a:gd name="connsiteY20" fmla="*/ 4907337 h 6381016"/>
              <a:gd name="connsiteX21" fmla="*/ 370391 w 1250178"/>
              <a:gd name="connsiteY21" fmla="*/ 5584809 h 6381016"/>
              <a:gd name="connsiteX22" fmla="*/ 546359 w 1250178"/>
              <a:gd name="connsiteY22" fmla="*/ 6372897 h 6381016"/>
              <a:gd name="connsiteX23" fmla="*/ 216006 w 1250178"/>
              <a:gd name="connsiteY23" fmla="*/ 5958597 h 6381016"/>
              <a:gd name="connsiteX24" fmla="*/ 12275 w 1250178"/>
              <a:gd name="connsiteY24" fmla="*/ 5381767 h 6381016"/>
              <a:gd name="connsiteX25" fmla="*/ 66197 w 1250178"/>
              <a:gd name="connsiteY25" fmla="*/ 4583020 h 6381016"/>
              <a:gd name="connsiteX26" fmla="*/ 420782 w 1250178"/>
              <a:gd name="connsiteY26" fmla="*/ 3953378 h 6381016"/>
              <a:gd name="connsiteX27" fmla="*/ 723636 w 1250178"/>
              <a:gd name="connsiteY27" fmla="*/ 3581334 h 6381016"/>
              <a:gd name="connsiteX28" fmla="*/ 884759 w 1250178"/>
              <a:gd name="connsiteY28" fmla="*/ 3324780 h 6381016"/>
              <a:gd name="connsiteX29" fmla="*/ 928155 w 1250178"/>
              <a:gd name="connsiteY29" fmla="*/ 3191782 h 6381016"/>
              <a:gd name="connsiteX30" fmla="*/ 939489 w 1250178"/>
              <a:gd name="connsiteY30" fmla="*/ 3114684 h 6381016"/>
              <a:gd name="connsiteX31" fmla="*/ 943338 w 1250178"/>
              <a:gd name="connsiteY31" fmla="*/ 3026927 h 6381016"/>
              <a:gd name="connsiteX32" fmla="*/ 939488 w 1250178"/>
              <a:gd name="connsiteY32" fmla="*/ 2939147 h 6381016"/>
              <a:gd name="connsiteX33" fmla="*/ 928153 w 1250178"/>
              <a:gd name="connsiteY33" fmla="*/ 2862040 h 6381016"/>
              <a:gd name="connsiteX34" fmla="*/ 884760 w 1250178"/>
              <a:gd name="connsiteY34" fmla="*/ 2729052 h 6381016"/>
              <a:gd name="connsiteX35" fmla="*/ 723637 w 1250178"/>
              <a:gd name="connsiteY35" fmla="*/ 2472498 h 6381016"/>
              <a:gd name="connsiteX36" fmla="*/ 213576 w 1250178"/>
              <a:gd name="connsiteY36" fmla="*/ 1862696 h 6381016"/>
              <a:gd name="connsiteX37" fmla="*/ 126208 w 1250178"/>
              <a:gd name="connsiteY37" fmla="*/ 1387969 h 6381016"/>
              <a:gd name="connsiteX38" fmla="*/ 218167 w 1250178"/>
              <a:gd name="connsiteY38" fmla="*/ 892476 h 6381016"/>
              <a:gd name="connsiteX39" fmla="*/ 533073 w 1250178"/>
              <a:gd name="connsiteY39" fmla="*/ 270315 h 6381016"/>
              <a:gd name="connsiteX40" fmla="*/ 989387 w 1250178"/>
              <a:gd name="connsiteY40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125854 w 1250178"/>
              <a:gd name="connsiteY9" fmla="*/ 2387586 h 6381016"/>
              <a:gd name="connsiteX10" fmla="*/ 1126845 w 1250178"/>
              <a:gd name="connsiteY10" fmla="*/ 2389748 h 6381016"/>
              <a:gd name="connsiteX11" fmla="*/ 1245390 w 1250178"/>
              <a:gd name="connsiteY11" fmla="*/ 2846821 h 6381016"/>
              <a:gd name="connsiteX12" fmla="*/ 1249400 w 1250178"/>
              <a:gd name="connsiteY12" fmla="*/ 3008458 h 6381016"/>
              <a:gd name="connsiteX13" fmla="*/ 1248039 w 1250178"/>
              <a:gd name="connsiteY13" fmla="*/ 3026906 h 6381016"/>
              <a:gd name="connsiteX14" fmla="*/ 1249402 w 1250178"/>
              <a:gd name="connsiteY14" fmla="*/ 3045373 h 6381016"/>
              <a:gd name="connsiteX15" fmla="*/ 1245392 w 1250178"/>
              <a:gd name="connsiteY15" fmla="*/ 3207011 h 6381016"/>
              <a:gd name="connsiteX16" fmla="*/ 1126846 w 1250178"/>
              <a:gd name="connsiteY16" fmla="*/ 3664083 h 6381016"/>
              <a:gd name="connsiteX17" fmla="*/ 797957 w 1250178"/>
              <a:gd name="connsiteY17" fmla="*/ 4070068 h 6381016"/>
              <a:gd name="connsiteX18" fmla="*/ 497902 w 1250178"/>
              <a:gd name="connsiteY18" fmla="*/ 4430466 h 6381016"/>
              <a:gd name="connsiteX19" fmla="*/ 345596 w 1250178"/>
              <a:gd name="connsiteY19" fmla="*/ 4907337 h 6381016"/>
              <a:gd name="connsiteX20" fmla="*/ 370391 w 1250178"/>
              <a:gd name="connsiteY20" fmla="*/ 5584809 h 6381016"/>
              <a:gd name="connsiteX21" fmla="*/ 546359 w 1250178"/>
              <a:gd name="connsiteY21" fmla="*/ 6372897 h 6381016"/>
              <a:gd name="connsiteX22" fmla="*/ 216006 w 1250178"/>
              <a:gd name="connsiteY22" fmla="*/ 5958597 h 6381016"/>
              <a:gd name="connsiteX23" fmla="*/ 12275 w 1250178"/>
              <a:gd name="connsiteY23" fmla="*/ 5381767 h 6381016"/>
              <a:gd name="connsiteX24" fmla="*/ 66197 w 1250178"/>
              <a:gd name="connsiteY24" fmla="*/ 4583020 h 6381016"/>
              <a:gd name="connsiteX25" fmla="*/ 420782 w 1250178"/>
              <a:gd name="connsiteY25" fmla="*/ 3953378 h 6381016"/>
              <a:gd name="connsiteX26" fmla="*/ 723636 w 1250178"/>
              <a:gd name="connsiteY26" fmla="*/ 3581334 h 6381016"/>
              <a:gd name="connsiteX27" fmla="*/ 884759 w 1250178"/>
              <a:gd name="connsiteY27" fmla="*/ 3324780 h 6381016"/>
              <a:gd name="connsiteX28" fmla="*/ 928155 w 1250178"/>
              <a:gd name="connsiteY28" fmla="*/ 3191782 h 6381016"/>
              <a:gd name="connsiteX29" fmla="*/ 939489 w 1250178"/>
              <a:gd name="connsiteY29" fmla="*/ 3114684 h 6381016"/>
              <a:gd name="connsiteX30" fmla="*/ 943338 w 1250178"/>
              <a:gd name="connsiteY30" fmla="*/ 3026927 h 6381016"/>
              <a:gd name="connsiteX31" fmla="*/ 939488 w 1250178"/>
              <a:gd name="connsiteY31" fmla="*/ 2939147 h 6381016"/>
              <a:gd name="connsiteX32" fmla="*/ 928153 w 1250178"/>
              <a:gd name="connsiteY32" fmla="*/ 2862040 h 6381016"/>
              <a:gd name="connsiteX33" fmla="*/ 884760 w 1250178"/>
              <a:gd name="connsiteY33" fmla="*/ 2729052 h 6381016"/>
              <a:gd name="connsiteX34" fmla="*/ 723637 w 1250178"/>
              <a:gd name="connsiteY34" fmla="*/ 2472498 h 6381016"/>
              <a:gd name="connsiteX35" fmla="*/ 213576 w 1250178"/>
              <a:gd name="connsiteY35" fmla="*/ 1862696 h 6381016"/>
              <a:gd name="connsiteX36" fmla="*/ 126208 w 1250178"/>
              <a:gd name="connsiteY36" fmla="*/ 1387969 h 6381016"/>
              <a:gd name="connsiteX37" fmla="*/ 218167 w 1250178"/>
              <a:gd name="connsiteY37" fmla="*/ 892476 h 6381016"/>
              <a:gd name="connsiteX38" fmla="*/ 533073 w 1250178"/>
              <a:gd name="connsiteY38" fmla="*/ 270315 h 6381016"/>
              <a:gd name="connsiteX39" fmla="*/ 989387 w 1250178"/>
              <a:gd name="connsiteY3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125854 w 1250178"/>
              <a:gd name="connsiteY8" fmla="*/ 2387586 h 6381016"/>
              <a:gd name="connsiteX9" fmla="*/ 1126845 w 1250178"/>
              <a:gd name="connsiteY9" fmla="*/ 2389748 h 6381016"/>
              <a:gd name="connsiteX10" fmla="*/ 1245390 w 1250178"/>
              <a:gd name="connsiteY10" fmla="*/ 2846821 h 6381016"/>
              <a:gd name="connsiteX11" fmla="*/ 1249400 w 1250178"/>
              <a:gd name="connsiteY11" fmla="*/ 3008458 h 6381016"/>
              <a:gd name="connsiteX12" fmla="*/ 1248039 w 1250178"/>
              <a:gd name="connsiteY12" fmla="*/ 3026906 h 6381016"/>
              <a:gd name="connsiteX13" fmla="*/ 1249402 w 1250178"/>
              <a:gd name="connsiteY13" fmla="*/ 3045373 h 6381016"/>
              <a:gd name="connsiteX14" fmla="*/ 1245392 w 1250178"/>
              <a:gd name="connsiteY14" fmla="*/ 3207011 h 6381016"/>
              <a:gd name="connsiteX15" fmla="*/ 1126846 w 1250178"/>
              <a:gd name="connsiteY15" fmla="*/ 3664083 h 6381016"/>
              <a:gd name="connsiteX16" fmla="*/ 797957 w 1250178"/>
              <a:gd name="connsiteY16" fmla="*/ 4070068 h 6381016"/>
              <a:gd name="connsiteX17" fmla="*/ 497902 w 1250178"/>
              <a:gd name="connsiteY17" fmla="*/ 4430466 h 6381016"/>
              <a:gd name="connsiteX18" fmla="*/ 345596 w 1250178"/>
              <a:gd name="connsiteY18" fmla="*/ 4907337 h 6381016"/>
              <a:gd name="connsiteX19" fmla="*/ 370391 w 1250178"/>
              <a:gd name="connsiteY19" fmla="*/ 5584809 h 6381016"/>
              <a:gd name="connsiteX20" fmla="*/ 546359 w 1250178"/>
              <a:gd name="connsiteY20" fmla="*/ 6372897 h 6381016"/>
              <a:gd name="connsiteX21" fmla="*/ 216006 w 1250178"/>
              <a:gd name="connsiteY21" fmla="*/ 5958597 h 6381016"/>
              <a:gd name="connsiteX22" fmla="*/ 12275 w 1250178"/>
              <a:gd name="connsiteY22" fmla="*/ 5381767 h 6381016"/>
              <a:gd name="connsiteX23" fmla="*/ 66197 w 1250178"/>
              <a:gd name="connsiteY23" fmla="*/ 4583020 h 6381016"/>
              <a:gd name="connsiteX24" fmla="*/ 420782 w 1250178"/>
              <a:gd name="connsiteY24" fmla="*/ 3953378 h 6381016"/>
              <a:gd name="connsiteX25" fmla="*/ 723636 w 1250178"/>
              <a:gd name="connsiteY25" fmla="*/ 3581334 h 6381016"/>
              <a:gd name="connsiteX26" fmla="*/ 884759 w 1250178"/>
              <a:gd name="connsiteY26" fmla="*/ 3324780 h 6381016"/>
              <a:gd name="connsiteX27" fmla="*/ 928155 w 1250178"/>
              <a:gd name="connsiteY27" fmla="*/ 3191782 h 6381016"/>
              <a:gd name="connsiteX28" fmla="*/ 939489 w 1250178"/>
              <a:gd name="connsiteY28" fmla="*/ 3114684 h 6381016"/>
              <a:gd name="connsiteX29" fmla="*/ 943338 w 1250178"/>
              <a:gd name="connsiteY29" fmla="*/ 3026927 h 6381016"/>
              <a:gd name="connsiteX30" fmla="*/ 939488 w 1250178"/>
              <a:gd name="connsiteY30" fmla="*/ 2939147 h 6381016"/>
              <a:gd name="connsiteX31" fmla="*/ 928153 w 1250178"/>
              <a:gd name="connsiteY31" fmla="*/ 2862040 h 6381016"/>
              <a:gd name="connsiteX32" fmla="*/ 884760 w 1250178"/>
              <a:gd name="connsiteY32" fmla="*/ 2729052 h 6381016"/>
              <a:gd name="connsiteX33" fmla="*/ 723637 w 1250178"/>
              <a:gd name="connsiteY33" fmla="*/ 2472498 h 6381016"/>
              <a:gd name="connsiteX34" fmla="*/ 213576 w 1250178"/>
              <a:gd name="connsiteY34" fmla="*/ 1862696 h 6381016"/>
              <a:gd name="connsiteX35" fmla="*/ 126208 w 1250178"/>
              <a:gd name="connsiteY35" fmla="*/ 1387969 h 6381016"/>
              <a:gd name="connsiteX36" fmla="*/ 218167 w 1250178"/>
              <a:gd name="connsiteY36" fmla="*/ 892476 h 6381016"/>
              <a:gd name="connsiteX37" fmla="*/ 533073 w 1250178"/>
              <a:gd name="connsiteY37" fmla="*/ 270315 h 6381016"/>
              <a:gd name="connsiteX38" fmla="*/ 989387 w 1250178"/>
              <a:gd name="connsiteY3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1125854 w 1250178"/>
              <a:gd name="connsiteY7" fmla="*/ 2387586 h 6381016"/>
              <a:gd name="connsiteX8" fmla="*/ 1126845 w 1250178"/>
              <a:gd name="connsiteY8" fmla="*/ 2389748 h 6381016"/>
              <a:gd name="connsiteX9" fmla="*/ 1245390 w 1250178"/>
              <a:gd name="connsiteY9" fmla="*/ 2846821 h 6381016"/>
              <a:gd name="connsiteX10" fmla="*/ 1249400 w 1250178"/>
              <a:gd name="connsiteY10" fmla="*/ 3008458 h 6381016"/>
              <a:gd name="connsiteX11" fmla="*/ 1248039 w 1250178"/>
              <a:gd name="connsiteY11" fmla="*/ 3026906 h 6381016"/>
              <a:gd name="connsiteX12" fmla="*/ 1249402 w 1250178"/>
              <a:gd name="connsiteY12" fmla="*/ 3045373 h 6381016"/>
              <a:gd name="connsiteX13" fmla="*/ 1245392 w 1250178"/>
              <a:gd name="connsiteY13" fmla="*/ 3207011 h 6381016"/>
              <a:gd name="connsiteX14" fmla="*/ 1126846 w 1250178"/>
              <a:gd name="connsiteY14" fmla="*/ 3664083 h 6381016"/>
              <a:gd name="connsiteX15" fmla="*/ 797957 w 1250178"/>
              <a:gd name="connsiteY15" fmla="*/ 4070068 h 6381016"/>
              <a:gd name="connsiteX16" fmla="*/ 497902 w 1250178"/>
              <a:gd name="connsiteY16" fmla="*/ 4430466 h 6381016"/>
              <a:gd name="connsiteX17" fmla="*/ 345596 w 1250178"/>
              <a:gd name="connsiteY17" fmla="*/ 4907337 h 6381016"/>
              <a:gd name="connsiteX18" fmla="*/ 370391 w 1250178"/>
              <a:gd name="connsiteY18" fmla="*/ 5584809 h 6381016"/>
              <a:gd name="connsiteX19" fmla="*/ 546359 w 1250178"/>
              <a:gd name="connsiteY19" fmla="*/ 6372897 h 6381016"/>
              <a:gd name="connsiteX20" fmla="*/ 216006 w 1250178"/>
              <a:gd name="connsiteY20" fmla="*/ 5958597 h 6381016"/>
              <a:gd name="connsiteX21" fmla="*/ 12275 w 1250178"/>
              <a:gd name="connsiteY21" fmla="*/ 5381767 h 6381016"/>
              <a:gd name="connsiteX22" fmla="*/ 66197 w 1250178"/>
              <a:gd name="connsiteY22" fmla="*/ 4583020 h 6381016"/>
              <a:gd name="connsiteX23" fmla="*/ 420782 w 1250178"/>
              <a:gd name="connsiteY23" fmla="*/ 3953378 h 6381016"/>
              <a:gd name="connsiteX24" fmla="*/ 723636 w 1250178"/>
              <a:gd name="connsiteY24" fmla="*/ 3581334 h 6381016"/>
              <a:gd name="connsiteX25" fmla="*/ 884759 w 1250178"/>
              <a:gd name="connsiteY25" fmla="*/ 3324780 h 6381016"/>
              <a:gd name="connsiteX26" fmla="*/ 928155 w 1250178"/>
              <a:gd name="connsiteY26" fmla="*/ 3191782 h 6381016"/>
              <a:gd name="connsiteX27" fmla="*/ 939489 w 1250178"/>
              <a:gd name="connsiteY27" fmla="*/ 3114684 h 6381016"/>
              <a:gd name="connsiteX28" fmla="*/ 943338 w 1250178"/>
              <a:gd name="connsiteY28" fmla="*/ 3026927 h 6381016"/>
              <a:gd name="connsiteX29" fmla="*/ 939488 w 1250178"/>
              <a:gd name="connsiteY29" fmla="*/ 2939147 h 6381016"/>
              <a:gd name="connsiteX30" fmla="*/ 928153 w 1250178"/>
              <a:gd name="connsiteY30" fmla="*/ 2862040 h 6381016"/>
              <a:gd name="connsiteX31" fmla="*/ 884760 w 1250178"/>
              <a:gd name="connsiteY31" fmla="*/ 2729052 h 6381016"/>
              <a:gd name="connsiteX32" fmla="*/ 723637 w 1250178"/>
              <a:gd name="connsiteY32" fmla="*/ 2472498 h 6381016"/>
              <a:gd name="connsiteX33" fmla="*/ 213576 w 1250178"/>
              <a:gd name="connsiteY33" fmla="*/ 1862696 h 6381016"/>
              <a:gd name="connsiteX34" fmla="*/ 126208 w 1250178"/>
              <a:gd name="connsiteY34" fmla="*/ 1387969 h 6381016"/>
              <a:gd name="connsiteX35" fmla="*/ 218167 w 1250178"/>
              <a:gd name="connsiteY35" fmla="*/ 892476 h 6381016"/>
              <a:gd name="connsiteX36" fmla="*/ 533073 w 1250178"/>
              <a:gd name="connsiteY36" fmla="*/ 270315 h 6381016"/>
              <a:gd name="connsiteX37" fmla="*/ 989387 w 1250178"/>
              <a:gd name="connsiteY3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1125854 w 1250178"/>
              <a:gd name="connsiteY6" fmla="*/ 2387586 h 6381016"/>
              <a:gd name="connsiteX7" fmla="*/ 1126845 w 1250178"/>
              <a:gd name="connsiteY7" fmla="*/ 2389748 h 6381016"/>
              <a:gd name="connsiteX8" fmla="*/ 1245390 w 1250178"/>
              <a:gd name="connsiteY8" fmla="*/ 2846821 h 6381016"/>
              <a:gd name="connsiteX9" fmla="*/ 1249400 w 1250178"/>
              <a:gd name="connsiteY9" fmla="*/ 3008458 h 6381016"/>
              <a:gd name="connsiteX10" fmla="*/ 1248039 w 1250178"/>
              <a:gd name="connsiteY10" fmla="*/ 3026906 h 6381016"/>
              <a:gd name="connsiteX11" fmla="*/ 1249402 w 1250178"/>
              <a:gd name="connsiteY11" fmla="*/ 3045373 h 6381016"/>
              <a:gd name="connsiteX12" fmla="*/ 1245392 w 1250178"/>
              <a:gd name="connsiteY12" fmla="*/ 3207011 h 6381016"/>
              <a:gd name="connsiteX13" fmla="*/ 1126846 w 1250178"/>
              <a:gd name="connsiteY13" fmla="*/ 3664083 h 6381016"/>
              <a:gd name="connsiteX14" fmla="*/ 797957 w 1250178"/>
              <a:gd name="connsiteY14" fmla="*/ 4070068 h 6381016"/>
              <a:gd name="connsiteX15" fmla="*/ 497902 w 1250178"/>
              <a:gd name="connsiteY15" fmla="*/ 4430466 h 6381016"/>
              <a:gd name="connsiteX16" fmla="*/ 345596 w 1250178"/>
              <a:gd name="connsiteY16" fmla="*/ 4907337 h 6381016"/>
              <a:gd name="connsiteX17" fmla="*/ 370391 w 1250178"/>
              <a:gd name="connsiteY17" fmla="*/ 5584809 h 6381016"/>
              <a:gd name="connsiteX18" fmla="*/ 546359 w 1250178"/>
              <a:gd name="connsiteY18" fmla="*/ 6372897 h 6381016"/>
              <a:gd name="connsiteX19" fmla="*/ 216006 w 1250178"/>
              <a:gd name="connsiteY19" fmla="*/ 5958597 h 6381016"/>
              <a:gd name="connsiteX20" fmla="*/ 12275 w 1250178"/>
              <a:gd name="connsiteY20" fmla="*/ 5381767 h 6381016"/>
              <a:gd name="connsiteX21" fmla="*/ 66197 w 1250178"/>
              <a:gd name="connsiteY21" fmla="*/ 4583020 h 6381016"/>
              <a:gd name="connsiteX22" fmla="*/ 420782 w 1250178"/>
              <a:gd name="connsiteY22" fmla="*/ 3953378 h 6381016"/>
              <a:gd name="connsiteX23" fmla="*/ 723636 w 1250178"/>
              <a:gd name="connsiteY23" fmla="*/ 3581334 h 6381016"/>
              <a:gd name="connsiteX24" fmla="*/ 884759 w 1250178"/>
              <a:gd name="connsiteY24" fmla="*/ 3324780 h 6381016"/>
              <a:gd name="connsiteX25" fmla="*/ 928155 w 1250178"/>
              <a:gd name="connsiteY25" fmla="*/ 3191782 h 6381016"/>
              <a:gd name="connsiteX26" fmla="*/ 939489 w 1250178"/>
              <a:gd name="connsiteY26" fmla="*/ 3114684 h 6381016"/>
              <a:gd name="connsiteX27" fmla="*/ 943338 w 1250178"/>
              <a:gd name="connsiteY27" fmla="*/ 3026927 h 6381016"/>
              <a:gd name="connsiteX28" fmla="*/ 939488 w 1250178"/>
              <a:gd name="connsiteY28" fmla="*/ 2939147 h 6381016"/>
              <a:gd name="connsiteX29" fmla="*/ 928153 w 1250178"/>
              <a:gd name="connsiteY29" fmla="*/ 2862040 h 6381016"/>
              <a:gd name="connsiteX30" fmla="*/ 884760 w 1250178"/>
              <a:gd name="connsiteY30" fmla="*/ 2729052 h 6381016"/>
              <a:gd name="connsiteX31" fmla="*/ 723637 w 1250178"/>
              <a:gd name="connsiteY31" fmla="*/ 2472498 h 6381016"/>
              <a:gd name="connsiteX32" fmla="*/ 213576 w 1250178"/>
              <a:gd name="connsiteY32" fmla="*/ 1862696 h 6381016"/>
              <a:gd name="connsiteX33" fmla="*/ 126208 w 1250178"/>
              <a:gd name="connsiteY33" fmla="*/ 1387969 h 6381016"/>
              <a:gd name="connsiteX34" fmla="*/ 218167 w 1250178"/>
              <a:gd name="connsiteY34" fmla="*/ 892476 h 6381016"/>
              <a:gd name="connsiteX35" fmla="*/ 533073 w 1250178"/>
              <a:gd name="connsiteY35" fmla="*/ 270315 h 6381016"/>
              <a:gd name="connsiteX36" fmla="*/ 989387 w 1250178"/>
              <a:gd name="connsiteY36" fmla="*/ 120 h 638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50178" h="6381016">
                <a:moveTo>
                  <a:pt x="989387" y="120"/>
                </a:moveTo>
                <a:cubicBezTo>
                  <a:pt x="1000335" y="823"/>
                  <a:pt x="1007454" y="4621"/>
                  <a:pt x="1009763" y="12010"/>
                </a:cubicBezTo>
                <a:cubicBezTo>
                  <a:pt x="1028238" y="71118"/>
                  <a:pt x="741884" y="411074"/>
                  <a:pt x="643922" y="624964"/>
                </a:cubicBezTo>
                <a:cubicBezTo>
                  <a:pt x="545960" y="838854"/>
                  <a:pt x="446329" y="1128950"/>
                  <a:pt x="421991" y="1295350"/>
                </a:cubicBezTo>
                <a:cubicBezTo>
                  <a:pt x="397654" y="1461750"/>
                  <a:pt x="411203" y="1487294"/>
                  <a:pt x="497901" y="1623365"/>
                </a:cubicBezTo>
                <a:cubicBezTo>
                  <a:pt x="584599" y="1759436"/>
                  <a:pt x="867597" y="2029855"/>
                  <a:pt x="942179" y="2111773"/>
                </a:cubicBezTo>
                <a:lnTo>
                  <a:pt x="1125854" y="2387586"/>
                </a:lnTo>
                <a:lnTo>
                  <a:pt x="1126845" y="2389748"/>
                </a:lnTo>
                <a:cubicBezTo>
                  <a:pt x="1182065" y="2525181"/>
                  <a:pt x="1231342" y="2693805"/>
                  <a:pt x="1245390" y="2846821"/>
                </a:cubicBezTo>
                <a:cubicBezTo>
                  <a:pt x="1250073" y="2897826"/>
                  <a:pt x="1251117" y="2952438"/>
                  <a:pt x="1249400" y="3008458"/>
                </a:cubicBezTo>
                <a:cubicBezTo>
                  <a:pt x="1248946" y="3014607"/>
                  <a:pt x="1248493" y="3020757"/>
                  <a:pt x="1248039" y="3026906"/>
                </a:cubicBezTo>
                <a:cubicBezTo>
                  <a:pt x="1248493" y="3033062"/>
                  <a:pt x="1248948" y="3039217"/>
                  <a:pt x="1249402" y="3045373"/>
                </a:cubicBezTo>
                <a:cubicBezTo>
                  <a:pt x="1251119" y="3101394"/>
                  <a:pt x="1250075" y="3156006"/>
                  <a:pt x="1245392" y="3207011"/>
                </a:cubicBezTo>
                <a:cubicBezTo>
                  <a:pt x="1231343" y="3360026"/>
                  <a:pt x="1182066" y="3528651"/>
                  <a:pt x="1126846" y="3664083"/>
                </a:cubicBezTo>
                <a:cubicBezTo>
                  <a:pt x="1009459" y="3894413"/>
                  <a:pt x="907587" y="3934740"/>
                  <a:pt x="797957" y="4070068"/>
                </a:cubicBezTo>
                <a:cubicBezTo>
                  <a:pt x="702485" y="4177371"/>
                  <a:pt x="573295" y="4290921"/>
                  <a:pt x="497902" y="4430466"/>
                </a:cubicBezTo>
                <a:cubicBezTo>
                  <a:pt x="422509" y="4570011"/>
                  <a:pt x="366848" y="4714946"/>
                  <a:pt x="345596" y="4907337"/>
                </a:cubicBezTo>
                <a:cubicBezTo>
                  <a:pt x="324344" y="5099728"/>
                  <a:pt x="336931" y="5340549"/>
                  <a:pt x="370391" y="5584809"/>
                </a:cubicBezTo>
                <a:cubicBezTo>
                  <a:pt x="403851" y="5829069"/>
                  <a:pt x="572090" y="6310599"/>
                  <a:pt x="546359" y="6372897"/>
                </a:cubicBezTo>
                <a:cubicBezTo>
                  <a:pt x="520628" y="6435195"/>
                  <a:pt x="305020" y="6123785"/>
                  <a:pt x="216006" y="5958597"/>
                </a:cubicBezTo>
                <a:cubicBezTo>
                  <a:pt x="126992" y="5793409"/>
                  <a:pt x="37243" y="5611030"/>
                  <a:pt x="12275" y="5381767"/>
                </a:cubicBezTo>
                <a:cubicBezTo>
                  <a:pt x="-12693" y="5152504"/>
                  <a:pt x="-1888" y="4821085"/>
                  <a:pt x="66197" y="4583020"/>
                </a:cubicBezTo>
                <a:cubicBezTo>
                  <a:pt x="134282" y="4344955"/>
                  <a:pt x="344483" y="4022340"/>
                  <a:pt x="420782" y="3953378"/>
                </a:cubicBezTo>
                <a:lnTo>
                  <a:pt x="723636" y="3581334"/>
                </a:lnTo>
                <a:cubicBezTo>
                  <a:pt x="801480" y="3487797"/>
                  <a:pt x="847998" y="3413890"/>
                  <a:pt x="884759" y="3324780"/>
                </a:cubicBezTo>
                <a:lnTo>
                  <a:pt x="928155" y="3191782"/>
                </a:lnTo>
                <a:lnTo>
                  <a:pt x="939489" y="3114684"/>
                </a:lnTo>
                <a:lnTo>
                  <a:pt x="943338" y="3026927"/>
                </a:lnTo>
                <a:lnTo>
                  <a:pt x="939488" y="2939147"/>
                </a:lnTo>
                <a:lnTo>
                  <a:pt x="928153" y="2862040"/>
                </a:lnTo>
                <a:lnTo>
                  <a:pt x="884760" y="2729052"/>
                </a:lnTo>
                <a:cubicBezTo>
                  <a:pt x="847999" y="2639941"/>
                  <a:pt x="835501" y="2616891"/>
                  <a:pt x="723637" y="2472498"/>
                </a:cubicBezTo>
                <a:cubicBezTo>
                  <a:pt x="611773" y="2328105"/>
                  <a:pt x="313148" y="2043451"/>
                  <a:pt x="213576" y="1862696"/>
                </a:cubicBezTo>
                <a:cubicBezTo>
                  <a:pt x="114004" y="1681941"/>
                  <a:pt x="125442" y="1549673"/>
                  <a:pt x="126208" y="1387969"/>
                </a:cubicBezTo>
                <a:cubicBezTo>
                  <a:pt x="126973" y="1226266"/>
                  <a:pt x="181179" y="1054572"/>
                  <a:pt x="218167" y="892476"/>
                </a:cubicBezTo>
                <a:cubicBezTo>
                  <a:pt x="255154" y="730381"/>
                  <a:pt x="401140" y="417060"/>
                  <a:pt x="533073" y="270315"/>
                </a:cubicBezTo>
                <a:cubicBezTo>
                  <a:pt x="648514" y="141912"/>
                  <a:pt x="912754" y="-4805"/>
                  <a:pt x="989387" y="120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1467" y="5577053"/>
            <a:ext cx="2803424" cy="326046"/>
          </a:xfrm>
          <a:prstGeom prst="rect">
            <a:avLst/>
          </a:prstGeom>
        </p:spPr>
      </p:pic>
      <p:sp>
        <p:nvSpPr>
          <p:cNvPr id="27" name="Ellipszis buborék 26"/>
          <p:cNvSpPr/>
          <p:nvPr/>
        </p:nvSpPr>
        <p:spPr>
          <a:xfrm>
            <a:off x="4786846" y="357128"/>
            <a:ext cx="5835652" cy="2993192"/>
          </a:xfrm>
          <a:prstGeom prst="wedgeEllipseCallout">
            <a:avLst>
              <a:gd name="adj1" fmla="val -65870"/>
              <a:gd name="adj2" fmla="val 10096"/>
            </a:avLst>
          </a:prstGeom>
          <a:solidFill>
            <a:srgbClr val="D35046"/>
          </a:solidFill>
          <a:ln w="31750">
            <a:solidFill>
              <a:srgbClr val="330D02"/>
            </a:solidFill>
          </a:ln>
          <a:effectLst>
            <a:outerShdw blurRad="50800" dist="177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Egyiptom mágusai és </a:t>
            </a:r>
            <a:r>
              <a:rPr lang="hu-HU" sz="3200" dirty="0" smtClean="0">
                <a:solidFill>
                  <a:schemeClr val="tx1"/>
                </a:solidFill>
              </a:rPr>
              <a:t>bölcsei, </a:t>
            </a:r>
            <a:r>
              <a:rPr lang="hu-HU" sz="3200" dirty="0" smtClean="0">
                <a:solidFill>
                  <a:schemeClr val="tx1"/>
                </a:solidFill>
              </a:rPr>
              <a:t>jöjjetek elém, és ti is tegyétek meg ugyanezt a csodát!</a:t>
            </a:r>
          </a:p>
        </p:txBody>
      </p:sp>
    </p:spTree>
    <p:extLst>
      <p:ext uri="{BB962C8B-B14F-4D97-AF65-F5344CB8AC3E}">
        <p14:creationId xmlns:p14="http://schemas.microsoft.com/office/powerpoint/2010/main" val="2847841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22" presetClass="exit" presetSubtype="8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22" presetClass="exit" presetSubtype="8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9" grpId="0" animBg="1"/>
      <p:bldP spid="19" grpId="1" animBg="1"/>
      <p:bldP spid="19" grpId="2" animBg="1"/>
      <p:bldP spid="19" grpId="3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2713"/>
            </a:gs>
            <a:gs pos="100000">
              <a:srgbClr val="D3504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-14068" y="1504"/>
            <a:ext cx="12192000" cy="1658484"/>
            <a:chOff x="-30283" y="1504"/>
            <a:chExt cx="11932216" cy="1911703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-30283" y="1504"/>
              <a:ext cx="5997132" cy="1911703"/>
              <a:chOff x="-30283" y="1504"/>
              <a:chExt cx="5997132" cy="1911703"/>
            </a:xfrm>
          </p:grpSpPr>
          <p:sp>
            <p:nvSpPr>
              <p:cNvPr id="4" name="Téglalap 3"/>
              <p:cNvSpPr/>
              <p:nvPr/>
            </p:nvSpPr>
            <p:spPr>
              <a:xfrm>
                <a:off x="-30283" y="1504"/>
                <a:ext cx="3012634" cy="1911703"/>
              </a:xfrm>
              <a:prstGeom prst="rect">
                <a:avLst/>
              </a:prstGeom>
              <a:blipFill>
                <a:blip r:embed="rId2"/>
                <a:srcRect/>
                <a:stretch>
                  <a:fillRect r="-13076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5" name="Téglalap 24"/>
              <p:cNvSpPr/>
              <p:nvPr/>
            </p:nvSpPr>
            <p:spPr>
              <a:xfrm flipH="1">
                <a:off x="2954215" y="1504"/>
                <a:ext cx="3012634" cy="1911703"/>
              </a:xfrm>
              <a:prstGeom prst="rect">
                <a:avLst/>
              </a:prstGeom>
              <a:blipFill>
                <a:blip r:embed="rId2"/>
                <a:srcRect/>
                <a:stretch>
                  <a:fillRect r="-13076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6" name="Csoportba foglalás 25"/>
            <p:cNvGrpSpPr/>
            <p:nvPr/>
          </p:nvGrpSpPr>
          <p:grpSpPr>
            <a:xfrm>
              <a:off x="5904801" y="1504"/>
              <a:ext cx="5997132" cy="1911703"/>
              <a:chOff x="-30283" y="1504"/>
              <a:chExt cx="5997132" cy="1911703"/>
            </a:xfrm>
          </p:grpSpPr>
          <p:sp>
            <p:nvSpPr>
              <p:cNvPr id="28" name="Téglalap 27"/>
              <p:cNvSpPr/>
              <p:nvPr/>
            </p:nvSpPr>
            <p:spPr>
              <a:xfrm>
                <a:off x="-30283" y="1504"/>
                <a:ext cx="3012634" cy="1911703"/>
              </a:xfrm>
              <a:prstGeom prst="rect">
                <a:avLst/>
              </a:prstGeom>
              <a:blipFill>
                <a:blip r:embed="rId2"/>
                <a:srcRect/>
                <a:stretch>
                  <a:fillRect r="-13076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" name="Téglalap 28"/>
              <p:cNvSpPr/>
              <p:nvPr/>
            </p:nvSpPr>
            <p:spPr>
              <a:xfrm flipH="1">
                <a:off x="2954215" y="1504"/>
                <a:ext cx="3012634" cy="1911703"/>
              </a:xfrm>
              <a:prstGeom prst="rect">
                <a:avLst/>
              </a:prstGeom>
              <a:blipFill>
                <a:blip r:embed="rId2"/>
                <a:srcRect/>
                <a:stretch>
                  <a:fillRect r="-13076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sp>
        <p:nvSpPr>
          <p:cNvPr id="27" name="Ellipszis buborék 26"/>
          <p:cNvSpPr/>
          <p:nvPr/>
        </p:nvSpPr>
        <p:spPr>
          <a:xfrm>
            <a:off x="2185946" y="61878"/>
            <a:ext cx="7820108" cy="2348598"/>
          </a:xfrm>
          <a:prstGeom prst="wedgeEllipseCallout">
            <a:avLst>
              <a:gd name="adj1" fmla="val -70064"/>
              <a:gd name="adj2" fmla="val 412"/>
            </a:avLst>
          </a:prstGeom>
          <a:solidFill>
            <a:srgbClr val="D35046"/>
          </a:solidFill>
          <a:ln w="31750">
            <a:solidFill>
              <a:srgbClr val="330D02"/>
            </a:solidFill>
          </a:ln>
          <a:effectLst>
            <a:outerShdw blurRad="50800" dist="177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Egyiptom mágusai és bölcsei jöjjetek elém, és ti is tegyétek meg ugyanezt a csodát!</a:t>
            </a:r>
          </a:p>
        </p:txBody>
      </p:sp>
      <p:sp>
        <p:nvSpPr>
          <p:cNvPr id="30" name="Lekerekített téglalap 29"/>
          <p:cNvSpPr/>
          <p:nvPr/>
        </p:nvSpPr>
        <p:spPr>
          <a:xfrm>
            <a:off x="2004646" y="2201489"/>
            <a:ext cx="8182708" cy="1156566"/>
          </a:xfrm>
          <a:prstGeom prst="roundRect">
            <a:avLst/>
          </a:prstGeom>
          <a:solidFill>
            <a:srgbClr val="DD9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600" dirty="0" smtClean="0"/>
          </a:p>
          <a:p>
            <a:pPr algn="ctr"/>
            <a:r>
              <a:rPr lang="hu-HU" sz="3600" dirty="0" smtClean="0"/>
              <a:t>És akkor az egyiptomi mágusok és tudósok ledobták a földre a botjukat.</a:t>
            </a:r>
          </a:p>
          <a:p>
            <a:pPr algn="ctr"/>
            <a:r>
              <a:rPr lang="hu-HU" sz="3600" dirty="0" smtClean="0"/>
              <a:t> </a:t>
            </a:r>
          </a:p>
        </p:txBody>
      </p:sp>
      <p:sp>
        <p:nvSpPr>
          <p:cNvPr id="31" name="Szabadkézi sokszög 30"/>
          <p:cNvSpPr/>
          <p:nvPr/>
        </p:nvSpPr>
        <p:spPr>
          <a:xfrm rot="5400000">
            <a:off x="1820983" y="4403641"/>
            <a:ext cx="1018678" cy="3506430"/>
          </a:xfrm>
          <a:custGeom>
            <a:avLst/>
            <a:gdLst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291501 w 1123986"/>
              <a:gd name="connsiteY41" fmla="*/ 3886004 h 6053832"/>
              <a:gd name="connsiteX42" fmla="*/ 597444 w 1123986"/>
              <a:gd name="connsiteY42" fmla="*/ 3581334 h 6053832"/>
              <a:gd name="connsiteX43" fmla="*/ 758567 w 1123986"/>
              <a:gd name="connsiteY43" fmla="*/ 3324780 h 6053832"/>
              <a:gd name="connsiteX44" fmla="*/ 801963 w 1123986"/>
              <a:gd name="connsiteY44" fmla="*/ 3191782 h 6053832"/>
              <a:gd name="connsiteX45" fmla="*/ 813297 w 1123986"/>
              <a:gd name="connsiteY45" fmla="*/ 3114684 h 6053832"/>
              <a:gd name="connsiteX46" fmla="*/ 817146 w 1123986"/>
              <a:gd name="connsiteY46" fmla="*/ 3026927 h 6053832"/>
              <a:gd name="connsiteX47" fmla="*/ 813296 w 1123986"/>
              <a:gd name="connsiteY47" fmla="*/ 2939147 h 6053832"/>
              <a:gd name="connsiteX48" fmla="*/ 801961 w 1123986"/>
              <a:gd name="connsiteY48" fmla="*/ 2862040 h 6053832"/>
              <a:gd name="connsiteX49" fmla="*/ 758568 w 1123986"/>
              <a:gd name="connsiteY49" fmla="*/ 2729052 h 6053832"/>
              <a:gd name="connsiteX50" fmla="*/ 597445 w 1123986"/>
              <a:gd name="connsiteY50" fmla="*/ 2472498 h 6053832"/>
              <a:gd name="connsiteX51" fmla="*/ 291502 w 1123986"/>
              <a:gd name="connsiteY51" fmla="*/ 2167827 h 6053832"/>
              <a:gd name="connsiteX52" fmla="*/ 298225 w 1123986"/>
              <a:gd name="connsiteY52" fmla="*/ 2139636 h 6053832"/>
              <a:gd name="connsiteX53" fmla="*/ 313917 w 1123986"/>
              <a:gd name="connsiteY53" fmla="*/ 2119131 h 6053832"/>
              <a:gd name="connsiteX54" fmla="*/ 294589 w 1123986"/>
              <a:gd name="connsiteY54" fmla="*/ 2100453 h 6053832"/>
              <a:gd name="connsiteX55" fmla="*/ 87384 w 1123986"/>
              <a:gd name="connsiteY55" fmla="*/ 1862696 h 6053832"/>
              <a:gd name="connsiteX56" fmla="*/ 16 w 1123986"/>
              <a:gd name="connsiteY56" fmla="*/ 1387969 h 6053832"/>
              <a:gd name="connsiteX57" fmla="*/ 91975 w 1123986"/>
              <a:gd name="connsiteY57" fmla="*/ 892476 h 6053832"/>
              <a:gd name="connsiteX58" fmla="*/ 406881 w 1123986"/>
              <a:gd name="connsiteY58" fmla="*/ 270315 h 6053832"/>
              <a:gd name="connsiteX59" fmla="*/ 863195 w 1123986"/>
              <a:gd name="connsiteY59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597444 w 1123986"/>
              <a:gd name="connsiteY41" fmla="*/ 3581334 h 6053832"/>
              <a:gd name="connsiteX42" fmla="*/ 758567 w 1123986"/>
              <a:gd name="connsiteY42" fmla="*/ 3324780 h 6053832"/>
              <a:gd name="connsiteX43" fmla="*/ 801963 w 1123986"/>
              <a:gd name="connsiteY43" fmla="*/ 3191782 h 6053832"/>
              <a:gd name="connsiteX44" fmla="*/ 813297 w 1123986"/>
              <a:gd name="connsiteY44" fmla="*/ 3114684 h 6053832"/>
              <a:gd name="connsiteX45" fmla="*/ 817146 w 1123986"/>
              <a:gd name="connsiteY45" fmla="*/ 3026927 h 6053832"/>
              <a:gd name="connsiteX46" fmla="*/ 813296 w 1123986"/>
              <a:gd name="connsiteY46" fmla="*/ 2939147 h 6053832"/>
              <a:gd name="connsiteX47" fmla="*/ 801961 w 1123986"/>
              <a:gd name="connsiteY47" fmla="*/ 2862040 h 6053832"/>
              <a:gd name="connsiteX48" fmla="*/ 758568 w 1123986"/>
              <a:gd name="connsiteY48" fmla="*/ 2729052 h 6053832"/>
              <a:gd name="connsiteX49" fmla="*/ 597445 w 1123986"/>
              <a:gd name="connsiteY49" fmla="*/ 2472498 h 6053832"/>
              <a:gd name="connsiteX50" fmla="*/ 291502 w 1123986"/>
              <a:gd name="connsiteY50" fmla="*/ 2167827 h 6053832"/>
              <a:gd name="connsiteX51" fmla="*/ 298225 w 1123986"/>
              <a:gd name="connsiteY51" fmla="*/ 2139636 h 6053832"/>
              <a:gd name="connsiteX52" fmla="*/ 313917 w 1123986"/>
              <a:gd name="connsiteY52" fmla="*/ 2119131 h 6053832"/>
              <a:gd name="connsiteX53" fmla="*/ 294589 w 1123986"/>
              <a:gd name="connsiteY53" fmla="*/ 2100453 h 6053832"/>
              <a:gd name="connsiteX54" fmla="*/ 87384 w 1123986"/>
              <a:gd name="connsiteY54" fmla="*/ 1862696 h 6053832"/>
              <a:gd name="connsiteX55" fmla="*/ 16 w 1123986"/>
              <a:gd name="connsiteY55" fmla="*/ 1387969 h 6053832"/>
              <a:gd name="connsiteX56" fmla="*/ 91975 w 1123986"/>
              <a:gd name="connsiteY56" fmla="*/ 892476 h 6053832"/>
              <a:gd name="connsiteX57" fmla="*/ 406881 w 1123986"/>
              <a:gd name="connsiteY57" fmla="*/ 270315 h 6053832"/>
              <a:gd name="connsiteX58" fmla="*/ 863195 w 1123986"/>
              <a:gd name="connsiteY58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298224 w 1123986"/>
              <a:gd name="connsiteY39" fmla="*/ 3914195 h 6053832"/>
              <a:gd name="connsiteX40" fmla="*/ 597444 w 1123986"/>
              <a:gd name="connsiteY40" fmla="*/ 3581334 h 6053832"/>
              <a:gd name="connsiteX41" fmla="*/ 758567 w 1123986"/>
              <a:gd name="connsiteY41" fmla="*/ 3324780 h 6053832"/>
              <a:gd name="connsiteX42" fmla="*/ 801963 w 1123986"/>
              <a:gd name="connsiteY42" fmla="*/ 3191782 h 6053832"/>
              <a:gd name="connsiteX43" fmla="*/ 813297 w 1123986"/>
              <a:gd name="connsiteY43" fmla="*/ 3114684 h 6053832"/>
              <a:gd name="connsiteX44" fmla="*/ 817146 w 1123986"/>
              <a:gd name="connsiteY44" fmla="*/ 3026927 h 6053832"/>
              <a:gd name="connsiteX45" fmla="*/ 813296 w 1123986"/>
              <a:gd name="connsiteY45" fmla="*/ 2939147 h 6053832"/>
              <a:gd name="connsiteX46" fmla="*/ 801961 w 1123986"/>
              <a:gd name="connsiteY46" fmla="*/ 2862040 h 6053832"/>
              <a:gd name="connsiteX47" fmla="*/ 758568 w 1123986"/>
              <a:gd name="connsiteY47" fmla="*/ 2729052 h 6053832"/>
              <a:gd name="connsiteX48" fmla="*/ 597445 w 1123986"/>
              <a:gd name="connsiteY48" fmla="*/ 2472498 h 6053832"/>
              <a:gd name="connsiteX49" fmla="*/ 291502 w 1123986"/>
              <a:gd name="connsiteY49" fmla="*/ 2167827 h 6053832"/>
              <a:gd name="connsiteX50" fmla="*/ 298225 w 1123986"/>
              <a:gd name="connsiteY50" fmla="*/ 2139636 h 6053832"/>
              <a:gd name="connsiteX51" fmla="*/ 313917 w 1123986"/>
              <a:gd name="connsiteY51" fmla="*/ 2119131 h 6053832"/>
              <a:gd name="connsiteX52" fmla="*/ 294589 w 1123986"/>
              <a:gd name="connsiteY52" fmla="*/ 2100453 h 6053832"/>
              <a:gd name="connsiteX53" fmla="*/ 87384 w 1123986"/>
              <a:gd name="connsiteY53" fmla="*/ 1862696 h 6053832"/>
              <a:gd name="connsiteX54" fmla="*/ 16 w 1123986"/>
              <a:gd name="connsiteY54" fmla="*/ 1387969 h 6053832"/>
              <a:gd name="connsiteX55" fmla="*/ 91975 w 1123986"/>
              <a:gd name="connsiteY55" fmla="*/ 892476 h 6053832"/>
              <a:gd name="connsiteX56" fmla="*/ 406881 w 1123986"/>
              <a:gd name="connsiteY56" fmla="*/ 270315 h 6053832"/>
              <a:gd name="connsiteX57" fmla="*/ 863195 w 1123986"/>
              <a:gd name="connsiteY57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294589 w 1123986"/>
              <a:gd name="connsiteY51" fmla="*/ 2100453 h 6053832"/>
              <a:gd name="connsiteX52" fmla="*/ 87384 w 1123986"/>
              <a:gd name="connsiteY52" fmla="*/ 1862696 h 6053832"/>
              <a:gd name="connsiteX53" fmla="*/ 16 w 1123986"/>
              <a:gd name="connsiteY53" fmla="*/ 1387969 h 6053832"/>
              <a:gd name="connsiteX54" fmla="*/ 91975 w 1123986"/>
              <a:gd name="connsiteY54" fmla="*/ 892476 h 6053832"/>
              <a:gd name="connsiteX55" fmla="*/ 406881 w 1123986"/>
              <a:gd name="connsiteY55" fmla="*/ 270315 h 6053832"/>
              <a:gd name="connsiteX56" fmla="*/ 863195 w 1123986"/>
              <a:gd name="connsiteY56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87384 w 1123986"/>
              <a:gd name="connsiteY51" fmla="*/ 1862696 h 6053832"/>
              <a:gd name="connsiteX52" fmla="*/ 16 w 1123986"/>
              <a:gd name="connsiteY52" fmla="*/ 1387969 h 6053832"/>
              <a:gd name="connsiteX53" fmla="*/ 91975 w 1123986"/>
              <a:gd name="connsiteY53" fmla="*/ 892476 h 6053832"/>
              <a:gd name="connsiteX54" fmla="*/ 406881 w 1123986"/>
              <a:gd name="connsiteY54" fmla="*/ 270315 h 6053832"/>
              <a:gd name="connsiteX55" fmla="*/ 863195 w 1123986"/>
              <a:gd name="connsiteY55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313916 w 1123985"/>
              <a:gd name="connsiteY38" fmla="*/ 3934701 h 6053832"/>
              <a:gd name="connsiteX39" fmla="*/ 597443 w 1123985"/>
              <a:gd name="connsiteY39" fmla="*/ 3581334 h 6053832"/>
              <a:gd name="connsiteX40" fmla="*/ 758566 w 1123985"/>
              <a:gd name="connsiteY40" fmla="*/ 3324780 h 6053832"/>
              <a:gd name="connsiteX41" fmla="*/ 801962 w 1123985"/>
              <a:gd name="connsiteY41" fmla="*/ 3191782 h 6053832"/>
              <a:gd name="connsiteX42" fmla="*/ 813296 w 1123985"/>
              <a:gd name="connsiteY42" fmla="*/ 3114684 h 6053832"/>
              <a:gd name="connsiteX43" fmla="*/ 817145 w 1123985"/>
              <a:gd name="connsiteY43" fmla="*/ 3026927 h 6053832"/>
              <a:gd name="connsiteX44" fmla="*/ 813295 w 1123985"/>
              <a:gd name="connsiteY44" fmla="*/ 2939147 h 6053832"/>
              <a:gd name="connsiteX45" fmla="*/ 801960 w 1123985"/>
              <a:gd name="connsiteY45" fmla="*/ 2862040 h 6053832"/>
              <a:gd name="connsiteX46" fmla="*/ 758567 w 1123985"/>
              <a:gd name="connsiteY46" fmla="*/ 2729052 h 6053832"/>
              <a:gd name="connsiteX47" fmla="*/ 597444 w 1123985"/>
              <a:gd name="connsiteY47" fmla="*/ 2472498 h 6053832"/>
              <a:gd name="connsiteX48" fmla="*/ 291501 w 1123985"/>
              <a:gd name="connsiteY48" fmla="*/ 2167827 h 6053832"/>
              <a:gd name="connsiteX49" fmla="*/ 87383 w 1123985"/>
              <a:gd name="connsiteY49" fmla="*/ 1862696 h 6053832"/>
              <a:gd name="connsiteX50" fmla="*/ 15 w 1123985"/>
              <a:gd name="connsiteY50" fmla="*/ 1387969 h 6053832"/>
              <a:gd name="connsiteX51" fmla="*/ 91974 w 1123985"/>
              <a:gd name="connsiteY51" fmla="*/ 892476 h 6053832"/>
              <a:gd name="connsiteX52" fmla="*/ 406880 w 1123985"/>
              <a:gd name="connsiteY52" fmla="*/ 270315 h 6053832"/>
              <a:gd name="connsiteX53" fmla="*/ 863194 w 1123985"/>
              <a:gd name="connsiteY53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597443 w 1123985"/>
              <a:gd name="connsiteY38" fmla="*/ 3581334 h 6053832"/>
              <a:gd name="connsiteX39" fmla="*/ 758566 w 1123985"/>
              <a:gd name="connsiteY39" fmla="*/ 3324780 h 6053832"/>
              <a:gd name="connsiteX40" fmla="*/ 801962 w 1123985"/>
              <a:gd name="connsiteY40" fmla="*/ 3191782 h 6053832"/>
              <a:gd name="connsiteX41" fmla="*/ 813296 w 1123985"/>
              <a:gd name="connsiteY41" fmla="*/ 3114684 h 6053832"/>
              <a:gd name="connsiteX42" fmla="*/ 817145 w 1123985"/>
              <a:gd name="connsiteY42" fmla="*/ 3026927 h 6053832"/>
              <a:gd name="connsiteX43" fmla="*/ 813295 w 1123985"/>
              <a:gd name="connsiteY43" fmla="*/ 2939147 h 6053832"/>
              <a:gd name="connsiteX44" fmla="*/ 801960 w 1123985"/>
              <a:gd name="connsiteY44" fmla="*/ 2862040 h 6053832"/>
              <a:gd name="connsiteX45" fmla="*/ 758567 w 1123985"/>
              <a:gd name="connsiteY45" fmla="*/ 2729052 h 6053832"/>
              <a:gd name="connsiteX46" fmla="*/ 597444 w 1123985"/>
              <a:gd name="connsiteY46" fmla="*/ 2472498 h 6053832"/>
              <a:gd name="connsiteX47" fmla="*/ 291501 w 1123985"/>
              <a:gd name="connsiteY47" fmla="*/ 2167827 h 6053832"/>
              <a:gd name="connsiteX48" fmla="*/ 87383 w 1123985"/>
              <a:gd name="connsiteY48" fmla="*/ 1862696 h 6053832"/>
              <a:gd name="connsiteX49" fmla="*/ 15 w 1123985"/>
              <a:gd name="connsiteY49" fmla="*/ 1387969 h 6053832"/>
              <a:gd name="connsiteX50" fmla="*/ 91974 w 1123985"/>
              <a:gd name="connsiteY50" fmla="*/ 892476 h 6053832"/>
              <a:gd name="connsiteX51" fmla="*/ 406880 w 1123985"/>
              <a:gd name="connsiteY51" fmla="*/ 270315 h 6053832"/>
              <a:gd name="connsiteX52" fmla="*/ 863194 w 1123985"/>
              <a:gd name="connsiteY52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672516 w 1124738"/>
              <a:gd name="connsiteY5" fmla="*/ 1983763 h 6053832"/>
              <a:gd name="connsiteX6" fmla="*/ 816739 w 1124738"/>
              <a:gd name="connsiteY6" fmla="*/ 2111773 h 6053832"/>
              <a:gd name="connsiteX7" fmla="*/ 819952 w 1124738"/>
              <a:gd name="connsiteY7" fmla="*/ 2114875 h 6053832"/>
              <a:gd name="connsiteX8" fmla="*/ 873680 w 1124738"/>
              <a:gd name="connsiteY8" fmla="*/ 2156169 h 6053832"/>
              <a:gd name="connsiteX9" fmla="*/ 916152 w 1124738"/>
              <a:gd name="connsiteY9" fmla="*/ 2224015 h 6053832"/>
              <a:gd name="connsiteX10" fmla="*/ 945287 w 1124738"/>
              <a:gd name="connsiteY10" fmla="*/ 2267187 h 6053832"/>
              <a:gd name="connsiteX11" fmla="*/ 951029 w 1124738"/>
              <a:gd name="connsiteY11" fmla="*/ 2279729 h 6053832"/>
              <a:gd name="connsiteX12" fmla="*/ 1000414 w 1124738"/>
              <a:gd name="connsiteY12" fmla="*/ 2387586 h 6053832"/>
              <a:gd name="connsiteX13" fmla="*/ 1001405 w 1124738"/>
              <a:gd name="connsiteY13" fmla="*/ 2389748 h 6053832"/>
              <a:gd name="connsiteX14" fmla="*/ 1119950 w 1124738"/>
              <a:gd name="connsiteY14" fmla="*/ 2846821 h 6053832"/>
              <a:gd name="connsiteX15" fmla="*/ 1123960 w 1124738"/>
              <a:gd name="connsiteY15" fmla="*/ 3008458 h 6053832"/>
              <a:gd name="connsiteX16" fmla="*/ 1122599 w 1124738"/>
              <a:gd name="connsiteY16" fmla="*/ 3026906 h 6053832"/>
              <a:gd name="connsiteX17" fmla="*/ 1123962 w 1124738"/>
              <a:gd name="connsiteY17" fmla="*/ 3045373 h 6053832"/>
              <a:gd name="connsiteX18" fmla="*/ 1119952 w 1124738"/>
              <a:gd name="connsiteY18" fmla="*/ 3207011 h 6053832"/>
              <a:gd name="connsiteX19" fmla="*/ 1001406 w 1124738"/>
              <a:gd name="connsiteY19" fmla="*/ 3664083 h 6053832"/>
              <a:gd name="connsiteX20" fmla="*/ 1000409 w 1124738"/>
              <a:gd name="connsiteY20" fmla="*/ 3666261 h 6053832"/>
              <a:gd name="connsiteX21" fmla="*/ 980538 w 1124738"/>
              <a:gd name="connsiteY21" fmla="*/ 3726963 h 6053832"/>
              <a:gd name="connsiteX22" fmla="*/ 951036 w 1124738"/>
              <a:gd name="connsiteY22" fmla="*/ 3774091 h 6053832"/>
              <a:gd name="connsiteX23" fmla="*/ 945288 w 1124738"/>
              <a:gd name="connsiteY23" fmla="*/ 3786644 h 6053832"/>
              <a:gd name="connsiteX24" fmla="*/ 916126 w 1124738"/>
              <a:gd name="connsiteY24" fmla="*/ 3829857 h 6053832"/>
              <a:gd name="connsiteX25" fmla="*/ 873679 w 1124738"/>
              <a:gd name="connsiteY25" fmla="*/ 3897663 h 6053832"/>
              <a:gd name="connsiteX26" fmla="*/ 819962 w 1124738"/>
              <a:gd name="connsiteY26" fmla="*/ 3938949 h 6053832"/>
              <a:gd name="connsiteX27" fmla="*/ 816740 w 1124738"/>
              <a:gd name="connsiteY27" fmla="*/ 3942059 h 6053832"/>
              <a:gd name="connsiteX28" fmla="*/ 672517 w 1124738"/>
              <a:gd name="connsiteY28" fmla="*/ 4070068 h 6053832"/>
              <a:gd name="connsiteX29" fmla="*/ 372462 w 1124738"/>
              <a:gd name="connsiteY29" fmla="*/ 4430466 h 6053832"/>
              <a:gd name="connsiteX30" fmla="*/ 359058 w 1124738"/>
              <a:gd name="connsiteY30" fmla="*/ 4769114 h 6053832"/>
              <a:gd name="connsiteX31" fmla="*/ 518483 w 1124738"/>
              <a:gd name="connsiteY31" fmla="*/ 5428867 h 6053832"/>
              <a:gd name="connsiteX32" fmla="*/ 884324 w 1124738"/>
              <a:gd name="connsiteY32" fmla="*/ 6041822 h 6053832"/>
              <a:gd name="connsiteX33" fmla="*/ 407634 w 1124738"/>
              <a:gd name="connsiteY33" fmla="*/ 5783517 h 6053832"/>
              <a:gd name="connsiteX34" fmla="*/ 92728 w 1124738"/>
              <a:gd name="connsiteY34" fmla="*/ 5161355 h 6053832"/>
              <a:gd name="connsiteX35" fmla="*/ 769 w 1124738"/>
              <a:gd name="connsiteY35" fmla="*/ 4665862 h 6053832"/>
              <a:gd name="connsiteX36" fmla="*/ 88137 w 1124738"/>
              <a:gd name="connsiteY36" fmla="*/ 4191135 h 6053832"/>
              <a:gd name="connsiteX37" fmla="*/ 295342 w 1124738"/>
              <a:gd name="connsiteY37" fmla="*/ 3953378 h 6053832"/>
              <a:gd name="connsiteX38" fmla="*/ 598196 w 1124738"/>
              <a:gd name="connsiteY38" fmla="*/ 3581334 h 6053832"/>
              <a:gd name="connsiteX39" fmla="*/ 759319 w 1124738"/>
              <a:gd name="connsiteY39" fmla="*/ 3324780 h 6053832"/>
              <a:gd name="connsiteX40" fmla="*/ 802715 w 1124738"/>
              <a:gd name="connsiteY40" fmla="*/ 3191782 h 6053832"/>
              <a:gd name="connsiteX41" fmla="*/ 814049 w 1124738"/>
              <a:gd name="connsiteY41" fmla="*/ 3114684 h 6053832"/>
              <a:gd name="connsiteX42" fmla="*/ 817898 w 1124738"/>
              <a:gd name="connsiteY42" fmla="*/ 3026927 h 6053832"/>
              <a:gd name="connsiteX43" fmla="*/ 814048 w 1124738"/>
              <a:gd name="connsiteY43" fmla="*/ 2939147 h 6053832"/>
              <a:gd name="connsiteX44" fmla="*/ 802713 w 1124738"/>
              <a:gd name="connsiteY44" fmla="*/ 2862040 h 6053832"/>
              <a:gd name="connsiteX45" fmla="*/ 759320 w 1124738"/>
              <a:gd name="connsiteY45" fmla="*/ 2729052 h 6053832"/>
              <a:gd name="connsiteX46" fmla="*/ 598197 w 1124738"/>
              <a:gd name="connsiteY46" fmla="*/ 2472498 h 6053832"/>
              <a:gd name="connsiteX47" fmla="*/ 88136 w 1124738"/>
              <a:gd name="connsiteY47" fmla="*/ 1862696 h 6053832"/>
              <a:gd name="connsiteX48" fmla="*/ 768 w 1124738"/>
              <a:gd name="connsiteY48" fmla="*/ 1387969 h 6053832"/>
              <a:gd name="connsiteX49" fmla="*/ 92727 w 1124738"/>
              <a:gd name="connsiteY49" fmla="*/ 892476 h 6053832"/>
              <a:gd name="connsiteX50" fmla="*/ 407633 w 1124738"/>
              <a:gd name="connsiteY50" fmla="*/ 270315 h 6053832"/>
              <a:gd name="connsiteX51" fmla="*/ 863947 w 1124738"/>
              <a:gd name="connsiteY51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816739 w 1124738"/>
              <a:gd name="connsiteY5" fmla="*/ 2111773 h 6053832"/>
              <a:gd name="connsiteX6" fmla="*/ 819952 w 1124738"/>
              <a:gd name="connsiteY6" fmla="*/ 2114875 h 6053832"/>
              <a:gd name="connsiteX7" fmla="*/ 873680 w 1124738"/>
              <a:gd name="connsiteY7" fmla="*/ 2156169 h 6053832"/>
              <a:gd name="connsiteX8" fmla="*/ 916152 w 1124738"/>
              <a:gd name="connsiteY8" fmla="*/ 2224015 h 6053832"/>
              <a:gd name="connsiteX9" fmla="*/ 945287 w 1124738"/>
              <a:gd name="connsiteY9" fmla="*/ 2267187 h 6053832"/>
              <a:gd name="connsiteX10" fmla="*/ 951029 w 1124738"/>
              <a:gd name="connsiteY10" fmla="*/ 2279729 h 6053832"/>
              <a:gd name="connsiteX11" fmla="*/ 1000414 w 1124738"/>
              <a:gd name="connsiteY11" fmla="*/ 2387586 h 6053832"/>
              <a:gd name="connsiteX12" fmla="*/ 1001405 w 1124738"/>
              <a:gd name="connsiteY12" fmla="*/ 2389748 h 6053832"/>
              <a:gd name="connsiteX13" fmla="*/ 1119950 w 1124738"/>
              <a:gd name="connsiteY13" fmla="*/ 2846821 h 6053832"/>
              <a:gd name="connsiteX14" fmla="*/ 1123960 w 1124738"/>
              <a:gd name="connsiteY14" fmla="*/ 3008458 h 6053832"/>
              <a:gd name="connsiteX15" fmla="*/ 1122599 w 1124738"/>
              <a:gd name="connsiteY15" fmla="*/ 3026906 h 6053832"/>
              <a:gd name="connsiteX16" fmla="*/ 1123962 w 1124738"/>
              <a:gd name="connsiteY16" fmla="*/ 3045373 h 6053832"/>
              <a:gd name="connsiteX17" fmla="*/ 1119952 w 1124738"/>
              <a:gd name="connsiteY17" fmla="*/ 3207011 h 6053832"/>
              <a:gd name="connsiteX18" fmla="*/ 1001406 w 1124738"/>
              <a:gd name="connsiteY18" fmla="*/ 3664083 h 6053832"/>
              <a:gd name="connsiteX19" fmla="*/ 1000409 w 1124738"/>
              <a:gd name="connsiteY19" fmla="*/ 3666261 h 6053832"/>
              <a:gd name="connsiteX20" fmla="*/ 980538 w 1124738"/>
              <a:gd name="connsiteY20" fmla="*/ 3726963 h 6053832"/>
              <a:gd name="connsiteX21" fmla="*/ 951036 w 1124738"/>
              <a:gd name="connsiteY21" fmla="*/ 3774091 h 6053832"/>
              <a:gd name="connsiteX22" fmla="*/ 945288 w 1124738"/>
              <a:gd name="connsiteY22" fmla="*/ 3786644 h 6053832"/>
              <a:gd name="connsiteX23" fmla="*/ 916126 w 1124738"/>
              <a:gd name="connsiteY23" fmla="*/ 3829857 h 6053832"/>
              <a:gd name="connsiteX24" fmla="*/ 873679 w 1124738"/>
              <a:gd name="connsiteY24" fmla="*/ 3897663 h 6053832"/>
              <a:gd name="connsiteX25" fmla="*/ 819962 w 1124738"/>
              <a:gd name="connsiteY25" fmla="*/ 3938949 h 6053832"/>
              <a:gd name="connsiteX26" fmla="*/ 816740 w 1124738"/>
              <a:gd name="connsiteY26" fmla="*/ 3942059 h 6053832"/>
              <a:gd name="connsiteX27" fmla="*/ 672517 w 1124738"/>
              <a:gd name="connsiteY27" fmla="*/ 4070068 h 6053832"/>
              <a:gd name="connsiteX28" fmla="*/ 372462 w 1124738"/>
              <a:gd name="connsiteY28" fmla="*/ 4430466 h 6053832"/>
              <a:gd name="connsiteX29" fmla="*/ 359058 w 1124738"/>
              <a:gd name="connsiteY29" fmla="*/ 4769114 h 6053832"/>
              <a:gd name="connsiteX30" fmla="*/ 518483 w 1124738"/>
              <a:gd name="connsiteY30" fmla="*/ 5428867 h 6053832"/>
              <a:gd name="connsiteX31" fmla="*/ 884324 w 1124738"/>
              <a:gd name="connsiteY31" fmla="*/ 6041822 h 6053832"/>
              <a:gd name="connsiteX32" fmla="*/ 407634 w 1124738"/>
              <a:gd name="connsiteY32" fmla="*/ 5783517 h 6053832"/>
              <a:gd name="connsiteX33" fmla="*/ 92728 w 1124738"/>
              <a:gd name="connsiteY33" fmla="*/ 5161355 h 6053832"/>
              <a:gd name="connsiteX34" fmla="*/ 769 w 1124738"/>
              <a:gd name="connsiteY34" fmla="*/ 4665862 h 6053832"/>
              <a:gd name="connsiteX35" fmla="*/ 88137 w 1124738"/>
              <a:gd name="connsiteY35" fmla="*/ 4191135 h 6053832"/>
              <a:gd name="connsiteX36" fmla="*/ 295342 w 1124738"/>
              <a:gd name="connsiteY36" fmla="*/ 3953378 h 6053832"/>
              <a:gd name="connsiteX37" fmla="*/ 598196 w 1124738"/>
              <a:gd name="connsiteY37" fmla="*/ 3581334 h 6053832"/>
              <a:gd name="connsiteX38" fmla="*/ 759319 w 1124738"/>
              <a:gd name="connsiteY38" fmla="*/ 3324780 h 6053832"/>
              <a:gd name="connsiteX39" fmla="*/ 802715 w 1124738"/>
              <a:gd name="connsiteY39" fmla="*/ 3191782 h 6053832"/>
              <a:gd name="connsiteX40" fmla="*/ 814049 w 1124738"/>
              <a:gd name="connsiteY40" fmla="*/ 3114684 h 6053832"/>
              <a:gd name="connsiteX41" fmla="*/ 817898 w 1124738"/>
              <a:gd name="connsiteY41" fmla="*/ 3026927 h 6053832"/>
              <a:gd name="connsiteX42" fmla="*/ 814048 w 1124738"/>
              <a:gd name="connsiteY42" fmla="*/ 2939147 h 6053832"/>
              <a:gd name="connsiteX43" fmla="*/ 802713 w 1124738"/>
              <a:gd name="connsiteY43" fmla="*/ 2862040 h 6053832"/>
              <a:gd name="connsiteX44" fmla="*/ 759320 w 1124738"/>
              <a:gd name="connsiteY44" fmla="*/ 2729052 h 6053832"/>
              <a:gd name="connsiteX45" fmla="*/ 598197 w 1124738"/>
              <a:gd name="connsiteY45" fmla="*/ 2472498 h 6053832"/>
              <a:gd name="connsiteX46" fmla="*/ 88136 w 1124738"/>
              <a:gd name="connsiteY46" fmla="*/ 1862696 h 6053832"/>
              <a:gd name="connsiteX47" fmla="*/ 768 w 1124738"/>
              <a:gd name="connsiteY47" fmla="*/ 1387969 h 6053832"/>
              <a:gd name="connsiteX48" fmla="*/ 92727 w 1124738"/>
              <a:gd name="connsiteY48" fmla="*/ 892476 h 6053832"/>
              <a:gd name="connsiteX49" fmla="*/ 407633 w 1124738"/>
              <a:gd name="connsiteY49" fmla="*/ 270315 h 6053832"/>
              <a:gd name="connsiteX50" fmla="*/ 863947 w 1124738"/>
              <a:gd name="connsiteY50" fmla="*/ 120 h 6053832"/>
              <a:gd name="connsiteX0" fmla="*/ 863947 w 1124738"/>
              <a:gd name="connsiteY0" fmla="*/ 120 h 6065217"/>
              <a:gd name="connsiteX1" fmla="*/ 884323 w 1124738"/>
              <a:gd name="connsiteY1" fmla="*/ 12010 h 6065217"/>
              <a:gd name="connsiteX2" fmla="*/ 518482 w 1124738"/>
              <a:gd name="connsiteY2" fmla="*/ 624964 h 6065217"/>
              <a:gd name="connsiteX3" fmla="*/ 359057 w 1124738"/>
              <a:gd name="connsiteY3" fmla="*/ 1284717 h 6065217"/>
              <a:gd name="connsiteX4" fmla="*/ 372461 w 1124738"/>
              <a:gd name="connsiteY4" fmla="*/ 1623365 h 6065217"/>
              <a:gd name="connsiteX5" fmla="*/ 816739 w 1124738"/>
              <a:gd name="connsiteY5" fmla="*/ 2111773 h 6065217"/>
              <a:gd name="connsiteX6" fmla="*/ 819952 w 1124738"/>
              <a:gd name="connsiteY6" fmla="*/ 2114875 h 6065217"/>
              <a:gd name="connsiteX7" fmla="*/ 873680 w 1124738"/>
              <a:gd name="connsiteY7" fmla="*/ 2156169 h 6065217"/>
              <a:gd name="connsiteX8" fmla="*/ 916152 w 1124738"/>
              <a:gd name="connsiteY8" fmla="*/ 2224015 h 6065217"/>
              <a:gd name="connsiteX9" fmla="*/ 945287 w 1124738"/>
              <a:gd name="connsiteY9" fmla="*/ 2267187 h 6065217"/>
              <a:gd name="connsiteX10" fmla="*/ 951029 w 1124738"/>
              <a:gd name="connsiteY10" fmla="*/ 2279729 h 6065217"/>
              <a:gd name="connsiteX11" fmla="*/ 1000414 w 1124738"/>
              <a:gd name="connsiteY11" fmla="*/ 2387586 h 6065217"/>
              <a:gd name="connsiteX12" fmla="*/ 1001405 w 1124738"/>
              <a:gd name="connsiteY12" fmla="*/ 2389748 h 6065217"/>
              <a:gd name="connsiteX13" fmla="*/ 1119950 w 1124738"/>
              <a:gd name="connsiteY13" fmla="*/ 2846821 h 6065217"/>
              <a:gd name="connsiteX14" fmla="*/ 1123960 w 1124738"/>
              <a:gd name="connsiteY14" fmla="*/ 3008458 h 6065217"/>
              <a:gd name="connsiteX15" fmla="*/ 1122599 w 1124738"/>
              <a:gd name="connsiteY15" fmla="*/ 3026906 h 6065217"/>
              <a:gd name="connsiteX16" fmla="*/ 1123962 w 1124738"/>
              <a:gd name="connsiteY16" fmla="*/ 3045373 h 6065217"/>
              <a:gd name="connsiteX17" fmla="*/ 1119952 w 1124738"/>
              <a:gd name="connsiteY17" fmla="*/ 3207011 h 6065217"/>
              <a:gd name="connsiteX18" fmla="*/ 1001406 w 1124738"/>
              <a:gd name="connsiteY18" fmla="*/ 3664083 h 6065217"/>
              <a:gd name="connsiteX19" fmla="*/ 1000409 w 1124738"/>
              <a:gd name="connsiteY19" fmla="*/ 3666261 h 6065217"/>
              <a:gd name="connsiteX20" fmla="*/ 980538 w 1124738"/>
              <a:gd name="connsiteY20" fmla="*/ 3726963 h 6065217"/>
              <a:gd name="connsiteX21" fmla="*/ 951036 w 1124738"/>
              <a:gd name="connsiteY21" fmla="*/ 3774091 h 6065217"/>
              <a:gd name="connsiteX22" fmla="*/ 945288 w 1124738"/>
              <a:gd name="connsiteY22" fmla="*/ 3786644 h 6065217"/>
              <a:gd name="connsiteX23" fmla="*/ 916126 w 1124738"/>
              <a:gd name="connsiteY23" fmla="*/ 3829857 h 6065217"/>
              <a:gd name="connsiteX24" fmla="*/ 873679 w 1124738"/>
              <a:gd name="connsiteY24" fmla="*/ 3897663 h 6065217"/>
              <a:gd name="connsiteX25" fmla="*/ 819962 w 1124738"/>
              <a:gd name="connsiteY25" fmla="*/ 3938949 h 6065217"/>
              <a:gd name="connsiteX26" fmla="*/ 816740 w 1124738"/>
              <a:gd name="connsiteY26" fmla="*/ 3942059 h 6065217"/>
              <a:gd name="connsiteX27" fmla="*/ 672517 w 1124738"/>
              <a:gd name="connsiteY27" fmla="*/ 4070068 h 6065217"/>
              <a:gd name="connsiteX28" fmla="*/ 372462 w 1124738"/>
              <a:gd name="connsiteY28" fmla="*/ 4430466 h 6065217"/>
              <a:gd name="connsiteX29" fmla="*/ 359058 w 1124738"/>
              <a:gd name="connsiteY29" fmla="*/ 4769114 h 6065217"/>
              <a:gd name="connsiteX30" fmla="*/ 518483 w 1124738"/>
              <a:gd name="connsiteY30" fmla="*/ 5428867 h 6065217"/>
              <a:gd name="connsiteX31" fmla="*/ 884324 w 1124738"/>
              <a:gd name="connsiteY31" fmla="*/ 6041822 h 6065217"/>
              <a:gd name="connsiteX32" fmla="*/ 263463 w 1124738"/>
              <a:gd name="connsiteY32" fmla="*/ 5862344 h 6065217"/>
              <a:gd name="connsiteX33" fmla="*/ 92728 w 1124738"/>
              <a:gd name="connsiteY33" fmla="*/ 5161355 h 6065217"/>
              <a:gd name="connsiteX34" fmla="*/ 769 w 1124738"/>
              <a:gd name="connsiteY34" fmla="*/ 4665862 h 6065217"/>
              <a:gd name="connsiteX35" fmla="*/ 88137 w 1124738"/>
              <a:gd name="connsiteY35" fmla="*/ 4191135 h 6065217"/>
              <a:gd name="connsiteX36" fmla="*/ 295342 w 1124738"/>
              <a:gd name="connsiteY36" fmla="*/ 3953378 h 6065217"/>
              <a:gd name="connsiteX37" fmla="*/ 598196 w 1124738"/>
              <a:gd name="connsiteY37" fmla="*/ 3581334 h 6065217"/>
              <a:gd name="connsiteX38" fmla="*/ 759319 w 1124738"/>
              <a:gd name="connsiteY38" fmla="*/ 3324780 h 6065217"/>
              <a:gd name="connsiteX39" fmla="*/ 802715 w 1124738"/>
              <a:gd name="connsiteY39" fmla="*/ 3191782 h 6065217"/>
              <a:gd name="connsiteX40" fmla="*/ 814049 w 1124738"/>
              <a:gd name="connsiteY40" fmla="*/ 3114684 h 6065217"/>
              <a:gd name="connsiteX41" fmla="*/ 817898 w 1124738"/>
              <a:gd name="connsiteY41" fmla="*/ 3026927 h 6065217"/>
              <a:gd name="connsiteX42" fmla="*/ 814048 w 1124738"/>
              <a:gd name="connsiteY42" fmla="*/ 2939147 h 6065217"/>
              <a:gd name="connsiteX43" fmla="*/ 802713 w 1124738"/>
              <a:gd name="connsiteY43" fmla="*/ 2862040 h 6065217"/>
              <a:gd name="connsiteX44" fmla="*/ 759320 w 1124738"/>
              <a:gd name="connsiteY44" fmla="*/ 2729052 h 6065217"/>
              <a:gd name="connsiteX45" fmla="*/ 598197 w 1124738"/>
              <a:gd name="connsiteY45" fmla="*/ 2472498 h 6065217"/>
              <a:gd name="connsiteX46" fmla="*/ 88136 w 1124738"/>
              <a:gd name="connsiteY46" fmla="*/ 1862696 h 6065217"/>
              <a:gd name="connsiteX47" fmla="*/ 768 w 1124738"/>
              <a:gd name="connsiteY47" fmla="*/ 1387969 h 6065217"/>
              <a:gd name="connsiteX48" fmla="*/ 92727 w 1124738"/>
              <a:gd name="connsiteY48" fmla="*/ 892476 h 6065217"/>
              <a:gd name="connsiteX49" fmla="*/ 407633 w 1124738"/>
              <a:gd name="connsiteY49" fmla="*/ 270315 h 6065217"/>
              <a:gd name="connsiteX50" fmla="*/ 863947 w 1124738"/>
              <a:gd name="connsiteY50" fmla="*/ 120 h 6065217"/>
              <a:gd name="connsiteX0" fmla="*/ 863947 w 1124738"/>
              <a:gd name="connsiteY0" fmla="*/ 120 h 6381886"/>
              <a:gd name="connsiteX1" fmla="*/ 884323 w 1124738"/>
              <a:gd name="connsiteY1" fmla="*/ 12010 h 6381886"/>
              <a:gd name="connsiteX2" fmla="*/ 518482 w 1124738"/>
              <a:gd name="connsiteY2" fmla="*/ 624964 h 6381886"/>
              <a:gd name="connsiteX3" fmla="*/ 359057 w 1124738"/>
              <a:gd name="connsiteY3" fmla="*/ 1284717 h 6381886"/>
              <a:gd name="connsiteX4" fmla="*/ 372461 w 1124738"/>
              <a:gd name="connsiteY4" fmla="*/ 1623365 h 6381886"/>
              <a:gd name="connsiteX5" fmla="*/ 816739 w 1124738"/>
              <a:gd name="connsiteY5" fmla="*/ 2111773 h 6381886"/>
              <a:gd name="connsiteX6" fmla="*/ 819952 w 1124738"/>
              <a:gd name="connsiteY6" fmla="*/ 2114875 h 6381886"/>
              <a:gd name="connsiteX7" fmla="*/ 873680 w 1124738"/>
              <a:gd name="connsiteY7" fmla="*/ 2156169 h 6381886"/>
              <a:gd name="connsiteX8" fmla="*/ 916152 w 1124738"/>
              <a:gd name="connsiteY8" fmla="*/ 2224015 h 6381886"/>
              <a:gd name="connsiteX9" fmla="*/ 945287 w 1124738"/>
              <a:gd name="connsiteY9" fmla="*/ 2267187 h 6381886"/>
              <a:gd name="connsiteX10" fmla="*/ 951029 w 1124738"/>
              <a:gd name="connsiteY10" fmla="*/ 2279729 h 6381886"/>
              <a:gd name="connsiteX11" fmla="*/ 1000414 w 1124738"/>
              <a:gd name="connsiteY11" fmla="*/ 2387586 h 6381886"/>
              <a:gd name="connsiteX12" fmla="*/ 1001405 w 1124738"/>
              <a:gd name="connsiteY12" fmla="*/ 2389748 h 6381886"/>
              <a:gd name="connsiteX13" fmla="*/ 1119950 w 1124738"/>
              <a:gd name="connsiteY13" fmla="*/ 2846821 h 6381886"/>
              <a:gd name="connsiteX14" fmla="*/ 1123960 w 1124738"/>
              <a:gd name="connsiteY14" fmla="*/ 3008458 h 6381886"/>
              <a:gd name="connsiteX15" fmla="*/ 1122599 w 1124738"/>
              <a:gd name="connsiteY15" fmla="*/ 3026906 h 6381886"/>
              <a:gd name="connsiteX16" fmla="*/ 1123962 w 1124738"/>
              <a:gd name="connsiteY16" fmla="*/ 3045373 h 6381886"/>
              <a:gd name="connsiteX17" fmla="*/ 1119952 w 1124738"/>
              <a:gd name="connsiteY17" fmla="*/ 3207011 h 6381886"/>
              <a:gd name="connsiteX18" fmla="*/ 1001406 w 1124738"/>
              <a:gd name="connsiteY18" fmla="*/ 3664083 h 6381886"/>
              <a:gd name="connsiteX19" fmla="*/ 1000409 w 1124738"/>
              <a:gd name="connsiteY19" fmla="*/ 3666261 h 6381886"/>
              <a:gd name="connsiteX20" fmla="*/ 980538 w 1124738"/>
              <a:gd name="connsiteY20" fmla="*/ 3726963 h 6381886"/>
              <a:gd name="connsiteX21" fmla="*/ 951036 w 1124738"/>
              <a:gd name="connsiteY21" fmla="*/ 3774091 h 6381886"/>
              <a:gd name="connsiteX22" fmla="*/ 945288 w 1124738"/>
              <a:gd name="connsiteY22" fmla="*/ 3786644 h 6381886"/>
              <a:gd name="connsiteX23" fmla="*/ 916126 w 1124738"/>
              <a:gd name="connsiteY23" fmla="*/ 3829857 h 6381886"/>
              <a:gd name="connsiteX24" fmla="*/ 873679 w 1124738"/>
              <a:gd name="connsiteY24" fmla="*/ 3897663 h 6381886"/>
              <a:gd name="connsiteX25" fmla="*/ 819962 w 1124738"/>
              <a:gd name="connsiteY25" fmla="*/ 3938949 h 6381886"/>
              <a:gd name="connsiteX26" fmla="*/ 816740 w 1124738"/>
              <a:gd name="connsiteY26" fmla="*/ 3942059 h 6381886"/>
              <a:gd name="connsiteX27" fmla="*/ 672517 w 1124738"/>
              <a:gd name="connsiteY27" fmla="*/ 4070068 h 6381886"/>
              <a:gd name="connsiteX28" fmla="*/ 372462 w 1124738"/>
              <a:gd name="connsiteY28" fmla="*/ 4430466 h 6381886"/>
              <a:gd name="connsiteX29" fmla="*/ 359058 w 1124738"/>
              <a:gd name="connsiteY29" fmla="*/ 4769114 h 6381886"/>
              <a:gd name="connsiteX30" fmla="*/ 518483 w 1124738"/>
              <a:gd name="connsiteY30" fmla="*/ 5428867 h 6381886"/>
              <a:gd name="connsiteX31" fmla="*/ 420919 w 1124738"/>
              <a:gd name="connsiteY31" fmla="*/ 6372897 h 6381886"/>
              <a:gd name="connsiteX32" fmla="*/ 263463 w 1124738"/>
              <a:gd name="connsiteY32" fmla="*/ 5862344 h 6381886"/>
              <a:gd name="connsiteX33" fmla="*/ 92728 w 1124738"/>
              <a:gd name="connsiteY33" fmla="*/ 5161355 h 6381886"/>
              <a:gd name="connsiteX34" fmla="*/ 769 w 1124738"/>
              <a:gd name="connsiteY34" fmla="*/ 4665862 h 6381886"/>
              <a:gd name="connsiteX35" fmla="*/ 88137 w 1124738"/>
              <a:gd name="connsiteY35" fmla="*/ 4191135 h 6381886"/>
              <a:gd name="connsiteX36" fmla="*/ 295342 w 1124738"/>
              <a:gd name="connsiteY36" fmla="*/ 3953378 h 6381886"/>
              <a:gd name="connsiteX37" fmla="*/ 598196 w 1124738"/>
              <a:gd name="connsiteY37" fmla="*/ 3581334 h 6381886"/>
              <a:gd name="connsiteX38" fmla="*/ 759319 w 1124738"/>
              <a:gd name="connsiteY38" fmla="*/ 3324780 h 6381886"/>
              <a:gd name="connsiteX39" fmla="*/ 802715 w 1124738"/>
              <a:gd name="connsiteY39" fmla="*/ 3191782 h 6381886"/>
              <a:gd name="connsiteX40" fmla="*/ 814049 w 1124738"/>
              <a:gd name="connsiteY40" fmla="*/ 3114684 h 6381886"/>
              <a:gd name="connsiteX41" fmla="*/ 817898 w 1124738"/>
              <a:gd name="connsiteY41" fmla="*/ 3026927 h 6381886"/>
              <a:gd name="connsiteX42" fmla="*/ 814048 w 1124738"/>
              <a:gd name="connsiteY42" fmla="*/ 2939147 h 6381886"/>
              <a:gd name="connsiteX43" fmla="*/ 802713 w 1124738"/>
              <a:gd name="connsiteY43" fmla="*/ 2862040 h 6381886"/>
              <a:gd name="connsiteX44" fmla="*/ 759320 w 1124738"/>
              <a:gd name="connsiteY44" fmla="*/ 2729052 h 6381886"/>
              <a:gd name="connsiteX45" fmla="*/ 598197 w 1124738"/>
              <a:gd name="connsiteY45" fmla="*/ 2472498 h 6381886"/>
              <a:gd name="connsiteX46" fmla="*/ 88136 w 1124738"/>
              <a:gd name="connsiteY46" fmla="*/ 1862696 h 6381886"/>
              <a:gd name="connsiteX47" fmla="*/ 768 w 1124738"/>
              <a:gd name="connsiteY47" fmla="*/ 1387969 h 6381886"/>
              <a:gd name="connsiteX48" fmla="*/ 92727 w 1124738"/>
              <a:gd name="connsiteY48" fmla="*/ 892476 h 6381886"/>
              <a:gd name="connsiteX49" fmla="*/ 407633 w 1124738"/>
              <a:gd name="connsiteY49" fmla="*/ 270315 h 6381886"/>
              <a:gd name="connsiteX50" fmla="*/ 863947 w 1124738"/>
              <a:gd name="connsiteY50" fmla="*/ 120 h 6381886"/>
              <a:gd name="connsiteX0" fmla="*/ 891027 w 1151818"/>
              <a:gd name="connsiteY0" fmla="*/ 120 h 6381537"/>
              <a:gd name="connsiteX1" fmla="*/ 911403 w 1151818"/>
              <a:gd name="connsiteY1" fmla="*/ 12010 h 6381537"/>
              <a:gd name="connsiteX2" fmla="*/ 545562 w 1151818"/>
              <a:gd name="connsiteY2" fmla="*/ 624964 h 6381537"/>
              <a:gd name="connsiteX3" fmla="*/ 386137 w 1151818"/>
              <a:gd name="connsiteY3" fmla="*/ 1284717 h 6381537"/>
              <a:gd name="connsiteX4" fmla="*/ 399541 w 1151818"/>
              <a:gd name="connsiteY4" fmla="*/ 1623365 h 6381537"/>
              <a:gd name="connsiteX5" fmla="*/ 843819 w 1151818"/>
              <a:gd name="connsiteY5" fmla="*/ 2111773 h 6381537"/>
              <a:gd name="connsiteX6" fmla="*/ 847032 w 1151818"/>
              <a:gd name="connsiteY6" fmla="*/ 2114875 h 6381537"/>
              <a:gd name="connsiteX7" fmla="*/ 900760 w 1151818"/>
              <a:gd name="connsiteY7" fmla="*/ 2156169 h 6381537"/>
              <a:gd name="connsiteX8" fmla="*/ 943232 w 1151818"/>
              <a:gd name="connsiteY8" fmla="*/ 2224015 h 6381537"/>
              <a:gd name="connsiteX9" fmla="*/ 972367 w 1151818"/>
              <a:gd name="connsiteY9" fmla="*/ 2267187 h 6381537"/>
              <a:gd name="connsiteX10" fmla="*/ 978109 w 1151818"/>
              <a:gd name="connsiteY10" fmla="*/ 2279729 h 6381537"/>
              <a:gd name="connsiteX11" fmla="*/ 1027494 w 1151818"/>
              <a:gd name="connsiteY11" fmla="*/ 2387586 h 6381537"/>
              <a:gd name="connsiteX12" fmla="*/ 1028485 w 1151818"/>
              <a:gd name="connsiteY12" fmla="*/ 2389748 h 6381537"/>
              <a:gd name="connsiteX13" fmla="*/ 1147030 w 1151818"/>
              <a:gd name="connsiteY13" fmla="*/ 2846821 h 6381537"/>
              <a:gd name="connsiteX14" fmla="*/ 1151040 w 1151818"/>
              <a:gd name="connsiteY14" fmla="*/ 3008458 h 6381537"/>
              <a:gd name="connsiteX15" fmla="*/ 1149679 w 1151818"/>
              <a:gd name="connsiteY15" fmla="*/ 3026906 h 6381537"/>
              <a:gd name="connsiteX16" fmla="*/ 1151042 w 1151818"/>
              <a:gd name="connsiteY16" fmla="*/ 3045373 h 6381537"/>
              <a:gd name="connsiteX17" fmla="*/ 1147032 w 1151818"/>
              <a:gd name="connsiteY17" fmla="*/ 3207011 h 6381537"/>
              <a:gd name="connsiteX18" fmla="*/ 1028486 w 1151818"/>
              <a:gd name="connsiteY18" fmla="*/ 3664083 h 6381537"/>
              <a:gd name="connsiteX19" fmla="*/ 1027489 w 1151818"/>
              <a:gd name="connsiteY19" fmla="*/ 3666261 h 6381537"/>
              <a:gd name="connsiteX20" fmla="*/ 1007618 w 1151818"/>
              <a:gd name="connsiteY20" fmla="*/ 3726963 h 6381537"/>
              <a:gd name="connsiteX21" fmla="*/ 978116 w 1151818"/>
              <a:gd name="connsiteY21" fmla="*/ 3774091 h 6381537"/>
              <a:gd name="connsiteX22" fmla="*/ 972368 w 1151818"/>
              <a:gd name="connsiteY22" fmla="*/ 3786644 h 6381537"/>
              <a:gd name="connsiteX23" fmla="*/ 943206 w 1151818"/>
              <a:gd name="connsiteY23" fmla="*/ 3829857 h 6381537"/>
              <a:gd name="connsiteX24" fmla="*/ 900759 w 1151818"/>
              <a:gd name="connsiteY24" fmla="*/ 3897663 h 6381537"/>
              <a:gd name="connsiteX25" fmla="*/ 847042 w 1151818"/>
              <a:gd name="connsiteY25" fmla="*/ 3938949 h 6381537"/>
              <a:gd name="connsiteX26" fmla="*/ 843820 w 1151818"/>
              <a:gd name="connsiteY26" fmla="*/ 3942059 h 6381537"/>
              <a:gd name="connsiteX27" fmla="*/ 699597 w 1151818"/>
              <a:gd name="connsiteY27" fmla="*/ 4070068 h 6381537"/>
              <a:gd name="connsiteX28" fmla="*/ 399542 w 1151818"/>
              <a:gd name="connsiteY28" fmla="*/ 4430466 h 6381537"/>
              <a:gd name="connsiteX29" fmla="*/ 386138 w 1151818"/>
              <a:gd name="connsiteY29" fmla="*/ 4769114 h 6381537"/>
              <a:gd name="connsiteX30" fmla="*/ 545563 w 1151818"/>
              <a:gd name="connsiteY30" fmla="*/ 5428867 h 6381537"/>
              <a:gd name="connsiteX31" fmla="*/ 447999 w 1151818"/>
              <a:gd name="connsiteY31" fmla="*/ 6372897 h 6381537"/>
              <a:gd name="connsiteX32" fmla="*/ 290543 w 1151818"/>
              <a:gd name="connsiteY32" fmla="*/ 5862344 h 6381537"/>
              <a:gd name="connsiteX33" fmla="*/ 16829 w 1151818"/>
              <a:gd name="connsiteY33" fmla="*/ 5271713 h 6381537"/>
              <a:gd name="connsiteX34" fmla="*/ 27849 w 1151818"/>
              <a:gd name="connsiteY34" fmla="*/ 4665862 h 6381537"/>
              <a:gd name="connsiteX35" fmla="*/ 115217 w 1151818"/>
              <a:gd name="connsiteY35" fmla="*/ 4191135 h 6381537"/>
              <a:gd name="connsiteX36" fmla="*/ 322422 w 1151818"/>
              <a:gd name="connsiteY36" fmla="*/ 3953378 h 6381537"/>
              <a:gd name="connsiteX37" fmla="*/ 625276 w 1151818"/>
              <a:gd name="connsiteY37" fmla="*/ 3581334 h 6381537"/>
              <a:gd name="connsiteX38" fmla="*/ 786399 w 1151818"/>
              <a:gd name="connsiteY38" fmla="*/ 3324780 h 6381537"/>
              <a:gd name="connsiteX39" fmla="*/ 829795 w 1151818"/>
              <a:gd name="connsiteY39" fmla="*/ 3191782 h 6381537"/>
              <a:gd name="connsiteX40" fmla="*/ 841129 w 1151818"/>
              <a:gd name="connsiteY40" fmla="*/ 3114684 h 6381537"/>
              <a:gd name="connsiteX41" fmla="*/ 844978 w 1151818"/>
              <a:gd name="connsiteY41" fmla="*/ 3026927 h 6381537"/>
              <a:gd name="connsiteX42" fmla="*/ 841128 w 1151818"/>
              <a:gd name="connsiteY42" fmla="*/ 2939147 h 6381537"/>
              <a:gd name="connsiteX43" fmla="*/ 829793 w 1151818"/>
              <a:gd name="connsiteY43" fmla="*/ 2862040 h 6381537"/>
              <a:gd name="connsiteX44" fmla="*/ 786400 w 1151818"/>
              <a:gd name="connsiteY44" fmla="*/ 2729052 h 6381537"/>
              <a:gd name="connsiteX45" fmla="*/ 625277 w 1151818"/>
              <a:gd name="connsiteY45" fmla="*/ 2472498 h 6381537"/>
              <a:gd name="connsiteX46" fmla="*/ 115216 w 1151818"/>
              <a:gd name="connsiteY46" fmla="*/ 1862696 h 6381537"/>
              <a:gd name="connsiteX47" fmla="*/ 27848 w 1151818"/>
              <a:gd name="connsiteY47" fmla="*/ 1387969 h 6381537"/>
              <a:gd name="connsiteX48" fmla="*/ 119807 w 1151818"/>
              <a:gd name="connsiteY48" fmla="*/ 892476 h 6381537"/>
              <a:gd name="connsiteX49" fmla="*/ 434713 w 1151818"/>
              <a:gd name="connsiteY49" fmla="*/ 270315 h 6381537"/>
              <a:gd name="connsiteX50" fmla="*/ 891027 w 1151818"/>
              <a:gd name="connsiteY50" fmla="*/ 120 h 6381537"/>
              <a:gd name="connsiteX0" fmla="*/ 878756 w 1139547"/>
              <a:gd name="connsiteY0" fmla="*/ 120 h 6388027"/>
              <a:gd name="connsiteX1" fmla="*/ 899132 w 1139547"/>
              <a:gd name="connsiteY1" fmla="*/ 12010 h 6388027"/>
              <a:gd name="connsiteX2" fmla="*/ 533291 w 1139547"/>
              <a:gd name="connsiteY2" fmla="*/ 624964 h 6388027"/>
              <a:gd name="connsiteX3" fmla="*/ 373866 w 1139547"/>
              <a:gd name="connsiteY3" fmla="*/ 1284717 h 6388027"/>
              <a:gd name="connsiteX4" fmla="*/ 387270 w 1139547"/>
              <a:gd name="connsiteY4" fmla="*/ 1623365 h 6388027"/>
              <a:gd name="connsiteX5" fmla="*/ 831548 w 1139547"/>
              <a:gd name="connsiteY5" fmla="*/ 2111773 h 6388027"/>
              <a:gd name="connsiteX6" fmla="*/ 834761 w 1139547"/>
              <a:gd name="connsiteY6" fmla="*/ 2114875 h 6388027"/>
              <a:gd name="connsiteX7" fmla="*/ 888489 w 1139547"/>
              <a:gd name="connsiteY7" fmla="*/ 2156169 h 6388027"/>
              <a:gd name="connsiteX8" fmla="*/ 930961 w 1139547"/>
              <a:gd name="connsiteY8" fmla="*/ 2224015 h 6388027"/>
              <a:gd name="connsiteX9" fmla="*/ 960096 w 1139547"/>
              <a:gd name="connsiteY9" fmla="*/ 2267187 h 6388027"/>
              <a:gd name="connsiteX10" fmla="*/ 965838 w 1139547"/>
              <a:gd name="connsiteY10" fmla="*/ 2279729 h 6388027"/>
              <a:gd name="connsiteX11" fmla="*/ 1015223 w 1139547"/>
              <a:gd name="connsiteY11" fmla="*/ 2387586 h 6388027"/>
              <a:gd name="connsiteX12" fmla="*/ 1016214 w 1139547"/>
              <a:gd name="connsiteY12" fmla="*/ 2389748 h 6388027"/>
              <a:gd name="connsiteX13" fmla="*/ 1134759 w 1139547"/>
              <a:gd name="connsiteY13" fmla="*/ 2846821 h 6388027"/>
              <a:gd name="connsiteX14" fmla="*/ 1138769 w 1139547"/>
              <a:gd name="connsiteY14" fmla="*/ 3008458 h 6388027"/>
              <a:gd name="connsiteX15" fmla="*/ 1137408 w 1139547"/>
              <a:gd name="connsiteY15" fmla="*/ 3026906 h 6388027"/>
              <a:gd name="connsiteX16" fmla="*/ 1138771 w 1139547"/>
              <a:gd name="connsiteY16" fmla="*/ 3045373 h 6388027"/>
              <a:gd name="connsiteX17" fmla="*/ 1134761 w 1139547"/>
              <a:gd name="connsiteY17" fmla="*/ 3207011 h 6388027"/>
              <a:gd name="connsiteX18" fmla="*/ 1016215 w 1139547"/>
              <a:gd name="connsiteY18" fmla="*/ 3664083 h 6388027"/>
              <a:gd name="connsiteX19" fmla="*/ 1015218 w 1139547"/>
              <a:gd name="connsiteY19" fmla="*/ 3666261 h 6388027"/>
              <a:gd name="connsiteX20" fmla="*/ 995347 w 1139547"/>
              <a:gd name="connsiteY20" fmla="*/ 3726963 h 6388027"/>
              <a:gd name="connsiteX21" fmla="*/ 965845 w 1139547"/>
              <a:gd name="connsiteY21" fmla="*/ 3774091 h 6388027"/>
              <a:gd name="connsiteX22" fmla="*/ 960097 w 1139547"/>
              <a:gd name="connsiteY22" fmla="*/ 3786644 h 6388027"/>
              <a:gd name="connsiteX23" fmla="*/ 930935 w 1139547"/>
              <a:gd name="connsiteY23" fmla="*/ 3829857 h 6388027"/>
              <a:gd name="connsiteX24" fmla="*/ 888488 w 1139547"/>
              <a:gd name="connsiteY24" fmla="*/ 3897663 h 6388027"/>
              <a:gd name="connsiteX25" fmla="*/ 834771 w 1139547"/>
              <a:gd name="connsiteY25" fmla="*/ 3938949 h 6388027"/>
              <a:gd name="connsiteX26" fmla="*/ 831549 w 1139547"/>
              <a:gd name="connsiteY26" fmla="*/ 3942059 h 6388027"/>
              <a:gd name="connsiteX27" fmla="*/ 687326 w 1139547"/>
              <a:gd name="connsiteY27" fmla="*/ 4070068 h 6388027"/>
              <a:gd name="connsiteX28" fmla="*/ 387271 w 1139547"/>
              <a:gd name="connsiteY28" fmla="*/ 4430466 h 6388027"/>
              <a:gd name="connsiteX29" fmla="*/ 373867 w 1139547"/>
              <a:gd name="connsiteY29" fmla="*/ 4769114 h 6388027"/>
              <a:gd name="connsiteX30" fmla="*/ 533292 w 1139547"/>
              <a:gd name="connsiteY30" fmla="*/ 5428867 h 6388027"/>
              <a:gd name="connsiteX31" fmla="*/ 435728 w 1139547"/>
              <a:gd name="connsiteY31" fmla="*/ 6372897 h 6388027"/>
              <a:gd name="connsiteX32" fmla="*/ 105375 w 1139547"/>
              <a:gd name="connsiteY32" fmla="*/ 5958597 h 6388027"/>
              <a:gd name="connsiteX33" fmla="*/ 4558 w 1139547"/>
              <a:gd name="connsiteY33" fmla="*/ 5271713 h 6388027"/>
              <a:gd name="connsiteX34" fmla="*/ 15578 w 1139547"/>
              <a:gd name="connsiteY34" fmla="*/ 4665862 h 6388027"/>
              <a:gd name="connsiteX35" fmla="*/ 102946 w 1139547"/>
              <a:gd name="connsiteY35" fmla="*/ 4191135 h 6388027"/>
              <a:gd name="connsiteX36" fmla="*/ 310151 w 1139547"/>
              <a:gd name="connsiteY36" fmla="*/ 3953378 h 6388027"/>
              <a:gd name="connsiteX37" fmla="*/ 613005 w 1139547"/>
              <a:gd name="connsiteY37" fmla="*/ 3581334 h 6388027"/>
              <a:gd name="connsiteX38" fmla="*/ 774128 w 1139547"/>
              <a:gd name="connsiteY38" fmla="*/ 3324780 h 6388027"/>
              <a:gd name="connsiteX39" fmla="*/ 817524 w 1139547"/>
              <a:gd name="connsiteY39" fmla="*/ 3191782 h 6388027"/>
              <a:gd name="connsiteX40" fmla="*/ 828858 w 1139547"/>
              <a:gd name="connsiteY40" fmla="*/ 3114684 h 6388027"/>
              <a:gd name="connsiteX41" fmla="*/ 832707 w 1139547"/>
              <a:gd name="connsiteY41" fmla="*/ 3026927 h 6388027"/>
              <a:gd name="connsiteX42" fmla="*/ 828857 w 1139547"/>
              <a:gd name="connsiteY42" fmla="*/ 2939147 h 6388027"/>
              <a:gd name="connsiteX43" fmla="*/ 817522 w 1139547"/>
              <a:gd name="connsiteY43" fmla="*/ 2862040 h 6388027"/>
              <a:gd name="connsiteX44" fmla="*/ 774129 w 1139547"/>
              <a:gd name="connsiteY44" fmla="*/ 2729052 h 6388027"/>
              <a:gd name="connsiteX45" fmla="*/ 613006 w 1139547"/>
              <a:gd name="connsiteY45" fmla="*/ 2472498 h 6388027"/>
              <a:gd name="connsiteX46" fmla="*/ 102945 w 1139547"/>
              <a:gd name="connsiteY46" fmla="*/ 1862696 h 6388027"/>
              <a:gd name="connsiteX47" fmla="*/ 15577 w 1139547"/>
              <a:gd name="connsiteY47" fmla="*/ 1387969 h 6388027"/>
              <a:gd name="connsiteX48" fmla="*/ 107536 w 1139547"/>
              <a:gd name="connsiteY48" fmla="*/ 892476 h 6388027"/>
              <a:gd name="connsiteX49" fmla="*/ 422442 w 1139547"/>
              <a:gd name="connsiteY49" fmla="*/ 270315 h 6388027"/>
              <a:gd name="connsiteX50" fmla="*/ 878756 w 1139547"/>
              <a:gd name="connsiteY50" fmla="*/ 120 h 6388027"/>
              <a:gd name="connsiteX0" fmla="*/ 878756 w 1139547"/>
              <a:gd name="connsiteY0" fmla="*/ 120 h 6382833"/>
              <a:gd name="connsiteX1" fmla="*/ 899132 w 1139547"/>
              <a:gd name="connsiteY1" fmla="*/ 12010 h 6382833"/>
              <a:gd name="connsiteX2" fmla="*/ 533291 w 1139547"/>
              <a:gd name="connsiteY2" fmla="*/ 624964 h 6382833"/>
              <a:gd name="connsiteX3" fmla="*/ 373866 w 1139547"/>
              <a:gd name="connsiteY3" fmla="*/ 1284717 h 6382833"/>
              <a:gd name="connsiteX4" fmla="*/ 387270 w 1139547"/>
              <a:gd name="connsiteY4" fmla="*/ 1623365 h 6382833"/>
              <a:gd name="connsiteX5" fmla="*/ 831548 w 1139547"/>
              <a:gd name="connsiteY5" fmla="*/ 2111773 h 6382833"/>
              <a:gd name="connsiteX6" fmla="*/ 834761 w 1139547"/>
              <a:gd name="connsiteY6" fmla="*/ 2114875 h 6382833"/>
              <a:gd name="connsiteX7" fmla="*/ 888489 w 1139547"/>
              <a:gd name="connsiteY7" fmla="*/ 2156169 h 6382833"/>
              <a:gd name="connsiteX8" fmla="*/ 930961 w 1139547"/>
              <a:gd name="connsiteY8" fmla="*/ 2224015 h 6382833"/>
              <a:gd name="connsiteX9" fmla="*/ 960096 w 1139547"/>
              <a:gd name="connsiteY9" fmla="*/ 2267187 h 6382833"/>
              <a:gd name="connsiteX10" fmla="*/ 965838 w 1139547"/>
              <a:gd name="connsiteY10" fmla="*/ 2279729 h 6382833"/>
              <a:gd name="connsiteX11" fmla="*/ 1015223 w 1139547"/>
              <a:gd name="connsiteY11" fmla="*/ 2387586 h 6382833"/>
              <a:gd name="connsiteX12" fmla="*/ 1016214 w 1139547"/>
              <a:gd name="connsiteY12" fmla="*/ 2389748 h 6382833"/>
              <a:gd name="connsiteX13" fmla="*/ 1134759 w 1139547"/>
              <a:gd name="connsiteY13" fmla="*/ 2846821 h 6382833"/>
              <a:gd name="connsiteX14" fmla="*/ 1138769 w 1139547"/>
              <a:gd name="connsiteY14" fmla="*/ 3008458 h 6382833"/>
              <a:gd name="connsiteX15" fmla="*/ 1137408 w 1139547"/>
              <a:gd name="connsiteY15" fmla="*/ 3026906 h 6382833"/>
              <a:gd name="connsiteX16" fmla="*/ 1138771 w 1139547"/>
              <a:gd name="connsiteY16" fmla="*/ 3045373 h 6382833"/>
              <a:gd name="connsiteX17" fmla="*/ 1134761 w 1139547"/>
              <a:gd name="connsiteY17" fmla="*/ 3207011 h 6382833"/>
              <a:gd name="connsiteX18" fmla="*/ 1016215 w 1139547"/>
              <a:gd name="connsiteY18" fmla="*/ 3664083 h 6382833"/>
              <a:gd name="connsiteX19" fmla="*/ 1015218 w 1139547"/>
              <a:gd name="connsiteY19" fmla="*/ 3666261 h 6382833"/>
              <a:gd name="connsiteX20" fmla="*/ 995347 w 1139547"/>
              <a:gd name="connsiteY20" fmla="*/ 3726963 h 6382833"/>
              <a:gd name="connsiteX21" fmla="*/ 965845 w 1139547"/>
              <a:gd name="connsiteY21" fmla="*/ 3774091 h 6382833"/>
              <a:gd name="connsiteX22" fmla="*/ 960097 w 1139547"/>
              <a:gd name="connsiteY22" fmla="*/ 3786644 h 6382833"/>
              <a:gd name="connsiteX23" fmla="*/ 930935 w 1139547"/>
              <a:gd name="connsiteY23" fmla="*/ 3829857 h 6382833"/>
              <a:gd name="connsiteX24" fmla="*/ 888488 w 1139547"/>
              <a:gd name="connsiteY24" fmla="*/ 3897663 h 6382833"/>
              <a:gd name="connsiteX25" fmla="*/ 834771 w 1139547"/>
              <a:gd name="connsiteY25" fmla="*/ 3938949 h 6382833"/>
              <a:gd name="connsiteX26" fmla="*/ 831549 w 1139547"/>
              <a:gd name="connsiteY26" fmla="*/ 3942059 h 6382833"/>
              <a:gd name="connsiteX27" fmla="*/ 687326 w 1139547"/>
              <a:gd name="connsiteY27" fmla="*/ 4070068 h 6382833"/>
              <a:gd name="connsiteX28" fmla="*/ 387271 w 1139547"/>
              <a:gd name="connsiteY28" fmla="*/ 4430466 h 6382833"/>
              <a:gd name="connsiteX29" fmla="*/ 373867 w 1139547"/>
              <a:gd name="connsiteY29" fmla="*/ 4769114 h 6382833"/>
              <a:gd name="connsiteX30" fmla="*/ 376113 w 1139547"/>
              <a:gd name="connsiteY30" fmla="*/ 5549183 h 6382833"/>
              <a:gd name="connsiteX31" fmla="*/ 435728 w 1139547"/>
              <a:gd name="connsiteY31" fmla="*/ 6372897 h 6382833"/>
              <a:gd name="connsiteX32" fmla="*/ 105375 w 1139547"/>
              <a:gd name="connsiteY32" fmla="*/ 5958597 h 6382833"/>
              <a:gd name="connsiteX33" fmla="*/ 4558 w 1139547"/>
              <a:gd name="connsiteY33" fmla="*/ 5271713 h 6382833"/>
              <a:gd name="connsiteX34" fmla="*/ 15578 w 1139547"/>
              <a:gd name="connsiteY34" fmla="*/ 4665862 h 6382833"/>
              <a:gd name="connsiteX35" fmla="*/ 102946 w 1139547"/>
              <a:gd name="connsiteY35" fmla="*/ 4191135 h 6382833"/>
              <a:gd name="connsiteX36" fmla="*/ 310151 w 1139547"/>
              <a:gd name="connsiteY36" fmla="*/ 3953378 h 6382833"/>
              <a:gd name="connsiteX37" fmla="*/ 613005 w 1139547"/>
              <a:gd name="connsiteY37" fmla="*/ 3581334 h 6382833"/>
              <a:gd name="connsiteX38" fmla="*/ 774128 w 1139547"/>
              <a:gd name="connsiteY38" fmla="*/ 3324780 h 6382833"/>
              <a:gd name="connsiteX39" fmla="*/ 817524 w 1139547"/>
              <a:gd name="connsiteY39" fmla="*/ 3191782 h 6382833"/>
              <a:gd name="connsiteX40" fmla="*/ 828858 w 1139547"/>
              <a:gd name="connsiteY40" fmla="*/ 3114684 h 6382833"/>
              <a:gd name="connsiteX41" fmla="*/ 832707 w 1139547"/>
              <a:gd name="connsiteY41" fmla="*/ 3026927 h 6382833"/>
              <a:gd name="connsiteX42" fmla="*/ 828857 w 1139547"/>
              <a:gd name="connsiteY42" fmla="*/ 2939147 h 6382833"/>
              <a:gd name="connsiteX43" fmla="*/ 817522 w 1139547"/>
              <a:gd name="connsiteY43" fmla="*/ 2862040 h 6382833"/>
              <a:gd name="connsiteX44" fmla="*/ 774129 w 1139547"/>
              <a:gd name="connsiteY44" fmla="*/ 2729052 h 6382833"/>
              <a:gd name="connsiteX45" fmla="*/ 613006 w 1139547"/>
              <a:gd name="connsiteY45" fmla="*/ 2472498 h 6382833"/>
              <a:gd name="connsiteX46" fmla="*/ 102945 w 1139547"/>
              <a:gd name="connsiteY46" fmla="*/ 1862696 h 6382833"/>
              <a:gd name="connsiteX47" fmla="*/ 15577 w 1139547"/>
              <a:gd name="connsiteY47" fmla="*/ 1387969 h 6382833"/>
              <a:gd name="connsiteX48" fmla="*/ 107536 w 1139547"/>
              <a:gd name="connsiteY48" fmla="*/ 892476 h 6382833"/>
              <a:gd name="connsiteX49" fmla="*/ 422442 w 1139547"/>
              <a:gd name="connsiteY49" fmla="*/ 270315 h 6382833"/>
              <a:gd name="connsiteX50" fmla="*/ 878756 w 1139547"/>
              <a:gd name="connsiteY50" fmla="*/ 120 h 6382833"/>
              <a:gd name="connsiteX0" fmla="*/ 960413 w 1221204"/>
              <a:gd name="connsiteY0" fmla="*/ 120 h 6382833"/>
              <a:gd name="connsiteX1" fmla="*/ 980789 w 1221204"/>
              <a:gd name="connsiteY1" fmla="*/ 12010 h 6382833"/>
              <a:gd name="connsiteX2" fmla="*/ 614948 w 1221204"/>
              <a:gd name="connsiteY2" fmla="*/ 624964 h 6382833"/>
              <a:gd name="connsiteX3" fmla="*/ 455523 w 1221204"/>
              <a:gd name="connsiteY3" fmla="*/ 1284717 h 6382833"/>
              <a:gd name="connsiteX4" fmla="*/ 468927 w 1221204"/>
              <a:gd name="connsiteY4" fmla="*/ 1623365 h 6382833"/>
              <a:gd name="connsiteX5" fmla="*/ 913205 w 1221204"/>
              <a:gd name="connsiteY5" fmla="*/ 2111773 h 6382833"/>
              <a:gd name="connsiteX6" fmla="*/ 916418 w 1221204"/>
              <a:gd name="connsiteY6" fmla="*/ 2114875 h 6382833"/>
              <a:gd name="connsiteX7" fmla="*/ 970146 w 1221204"/>
              <a:gd name="connsiteY7" fmla="*/ 2156169 h 6382833"/>
              <a:gd name="connsiteX8" fmla="*/ 1012618 w 1221204"/>
              <a:gd name="connsiteY8" fmla="*/ 2224015 h 6382833"/>
              <a:gd name="connsiteX9" fmla="*/ 1041753 w 1221204"/>
              <a:gd name="connsiteY9" fmla="*/ 2267187 h 6382833"/>
              <a:gd name="connsiteX10" fmla="*/ 1047495 w 1221204"/>
              <a:gd name="connsiteY10" fmla="*/ 2279729 h 6382833"/>
              <a:gd name="connsiteX11" fmla="*/ 1096880 w 1221204"/>
              <a:gd name="connsiteY11" fmla="*/ 2387586 h 6382833"/>
              <a:gd name="connsiteX12" fmla="*/ 1097871 w 1221204"/>
              <a:gd name="connsiteY12" fmla="*/ 2389748 h 6382833"/>
              <a:gd name="connsiteX13" fmla="*/ 1216416 w 1221204"/>
              <a:gd name="connsiteY13" fmla="*/ 2846821 h 6382833"/>
              <a:gd name="connsiteX14" fmla="*/ 1220426 w 1221204"/>
              <a:gd name="connsiteY14" fmla="*/ 3008458 h 6382833"/>
              <a:gd name="connsiteX15" fmla="*/ 1219065 w 1221204"/>
              <a:gd name="connsiteY15" fmla="*/ 3026906 h 6382833"/>
              <a:gd name="connsiteX16" fmla="*/ 1220428 w 1221204"/>
              <a:gd name="connsiteY16" fmla="*/ 3045373 h 6382833"/>
              <a:gd name="connsiteX17" fmla="*/ 1216418 w 1221204"/>
              <a:gd name="connsiteY17" fmla="*/ 3207011 h 6382833"/>
              <a:gd name="connsiteX18" fmla="*/ 1097872 w 1221204"/>
              <a:gd name="connsiteY18" fmla="*/ 3664083 h 6382833"/>
              <a:gd name="connsiteX19" fmla="*/ 1096875 w 1221204"/>
              <a:gd name="connsiteY19" fmla="*/ 3666261 h 6382833"/>
              <a:gd name="connsiteX20" fmla="*/ 1077004 w 1221204"/>
              <a:gd name="connsiteY20" fmla="*/ 3726963 h 6382833"/>
              <a:gd name="connsiteX21" fmla="*/ 1047502 w 1221204"/>
              <a:gd name="connsiteY21" fmla="*/ 3774091 h 6382833"/>
              <a:gd name="connsiteX22" fmla="*/ 1041754 w 1221204"/>
              <a:gd name="connsiteY22" fmla="*/ 3786644 h 6382833"/>
              <a:gd name="connsiteX23" fmla="*/ 1012592 w 1221204"/>
              <a:gd name="connsiteY23" fmla="*/ 3829857 h 6382833"/>
              <a:gd name="connsiteX24" fmla="*/ 970145 w 1221204"/>
              <a:gd name="connsiteY24" fmla="*/ 3897663 h 6382833"/>
              <a:gd name="connsiteX25" fmla="*/ 916428 w 1221204"/>
              <a:gd name="connsiteY25" fmla="*/ 3938949 h 6382833"/>
              <a:gd name="connsiteX26" fmla="*/ 913206 w 1221204"/>
              <a:gd name="connsiteY26" fmla="*/ 3942059 h 6382833"/>
              <a:gd name="connsiteX27" fmla="*/ 768983 w 1221204"/>
              <a:gd name="connsiteY27" fmla="*/ 4070068 h 6382833"/>
              <a:gd name="connsiteX28" fmla="*/ 468928 w 1221204"/>
              <a:gd name="connsiteY28" fmla="*/ 4430466 h 6382833"/>
              <a:gd name="connsiteX29" fmla="*/ 455524 w 1221204"/>
              <a:gd name="connsiteY29" fmla="*/ 4769114 h 6382833"/>
              <a:gd name="connsiteX30" fmla="*/ 457770 w 1221204"/>
              <a:gd name="connsiteY30" fmla="*/ 5549183 h 6382833"/>
              <a:gd name="connsiteX31" fmla="*/ 517385 w 1221204"/>
              <a:gd name="connsiteY31" fmla="*/ 6372897 h 6382833"/>
              <a:gd name="connsiteX32" fmla="*/ 187032 w 1221204"/>
              <a:gd name="connsiteY32" fmla="*/ 5958597 h 6382833"/>
              <a:gd name="connsiteX33" fmla="*/ 86215 w 1221204"/>
              <a:gd name="connsiteY33" fmla="*/ 5271713 h 6382833"/>
              <a:gd name="connsiteX34" fmla="*/ 3 w 1221204"/>
              <a:gd name="connsiteY34" fmla="*/ 4772187 h 6382833"/>
              <a:gd name="connsiteX35" fmla="*/ 184603 w 1221204"/>
              <a:gd name="connsiteY35" fmla="*/ 4191135 h 6382833"/>
              <a:gd name="connsiteX36" fmla="*/ 391808 w 1221204"/>
              <a:gd name="connsiteY36" fmla="*/ 3953378 h 6382833"/>
              <a:gd name="connsiteX37" fmla="*/ 694662 w 1221204"/>
              <a:gd name="connsiteY37" fmla="*/ 3581334 h 6382833"/>
              <a:gd name="connsiteX38" fmla="*/ 855785 w 1221204"/>
              <a:gd name="connsiteY38" fmla="*/ 3324780 h 6382833"/>
              <a:gd name="connsiteX39" fmla="*/ 899181 w 1221204"/>
              <a:gd name="connsiteY39" fmla="*/ 3191782 h 6382833"/>
              <a:gd name="connsiteX40" fmla="*/ 910515 w 1221204"/>
              <a:gd name="connsiteY40" fmla="*/ 3114684 h 6382833"/>
              <a:gd name="connsiteX41" fmla="*/ 914364 w 1221204"/>
              <a:gd name="connsiteY41" fmla="*/ 3026927 h 6382833"/>
              <a:gd name="connsiteX42" fmla="*/ 910514 w 1221204"/>
              <a:gd name="connsiteY42" fmla="*/ 2939147 h 6382833"/>
              <a:gd name="connsiteX43" fmla="*/ 899179 w 1221204"/>
              <a:gd name="connsiteY43" fmla="*/ 2862040 h 6382833"/>
              <a:gd name="connsiteX44" fmla="*/ 855786 w 1221204"/>
              <a:gd name="connsiteY44" fmla="*/ 2729052 h 6382833"/>
              <a:gd name="connsiteX45" fmla="*/ 694663 w 1221204"/>
              <a:gd name="connsiteY45" fmla="*/ 2472498 h 6382833"/>
              <a:gd name="connsiteX46" fmla="*/ 184602 w 1221204"/>
              <a:gd name="connsiteY46" fmla="*/ 1862696 h 6382833"/>
              <a:gd name="connsiteX47" fmla="*/ 97234 w 1221204"/>
              <a:gd name="connsiteY47" fmla="*/ 1387969 h 6382833"/>
              <a:gd name="connsiteX48" fmla="*/ 189193 w 1221204"/>
              <a:gd name="connsiteY48" fmla="*/ 892476 h 6382833"/>
              <a:gd name="connsiteX49" fmla="*/ 504099 w 1221204"/>
              <a:gd name="connsiteY49" fmla="*/ 270315 h 6382833"/>
              <a:gd name="connsiteX50" fmla="*/ 960413 w 1221204"/>
              <a:gd name="connsiteY50" fmla="*/ 120 h 6382833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455524 w 1221204"/>
              <a:gd name="connsiteY29" fmla="*/ 4769114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393017 w 1221204"/>
              <a:gd name="connsiteY3" fmla="*/ 1295350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1594"/>
              <a:gd name="connsiteX1" fmla="*/ 980789 w 1221204"/>
              <a:gd name="connsiteY1" fmla="*/ 12010 h 6381594"/>
              <a:gd name="connsiteX2" fmla="*/ 614948 w 1221204"/>
              <a:gd name="connsiteY2" fmla="*/ 624964 h 6381594"/>
              <a:gd name="connsiteX3" fmla="*/ 393017 w 1221204"/>
              <a:gd name="connsiteY3" fmla="*/ 1295350 h 6381594"/>
              <a:gd name="connsiteX4" fmla="*/ 468927 w 1221204"/>
              <a:gd name="connsiteY4" fmla="*/ 1623365 h 6381594"/>
              <a:gd name="connsiteX5" fmla="*/ 913205 w 1221204"/>
              <a:gd name="connsiteY5" fmla="*/ 2111773 h 6381594"/>
              <a:gd name="connsiteX6" fmla="*/ 916418 w 1221204"/>
              <a:gd name="connsiteY6" fmla="*/ 2114875 h 6381594"/>
              <a:gd name="connsiteX7" fmla="*/ 970146 w 1221204"/>
              <a:gd name="connsiteY7" fmla="*/ 2156169 h 6381594"/>
              <a:gd name="connsiteX8" fmla="*/ 1012618 w 1221204"/>
              <a:gd name="connsiteY8" fmla="*/ 2224015 h 6381594"/>
              <a:gd name="connsiteX9" fmla="*/ 1041753 w 1221204"/>
              <a:gd name="connsiteY9" fmla="*/ 2267187 h 6381594"/>
              <a:gd name="connsiteX10" fmla="*/ 1047495 w 1221204"/>
              <a:gd name="connsiteY10" fmla="*/ 2279729 h 6381594"/>
              <a:gd name="connsiteX11" fmla="*/ 1096880 w 1221204"/>
              <a:gd name="connsiteY11" fmla="*/ 2387586 h 6381594"/>
              <a:gd name="connsiteX12" fmla="*/ 1097871 w 1221204"/>
              <a:gd name="connsiteY12" fmla="*/ 2389748 h 6381594"/>
              <a:gd name="connsiteX13" fmla="*/ 1216416 w 1221204"/>
              <a:gd name="connsiteY13" fmla="*/ 2846821 h 6381594"/>
              <a:gd name="connsiteX14" fmla="*/ 1220426 w 1221204"/>
              <a:gd name="connsiteY14" fmla="*/ 3008458 h 6381594"/>
              <a:gd name="connsiteX15" fmla="*/ 1219065 w 1221204"/>
              <a:gd name="connsiteY15" fmla="*/ 3026906 h 6381594"/>
              <a:gd name="connsiteX16" fmla="*/ 1220428 w 1221204"/>
              <a:gd name="connsiteY16" fmla="*/ 3045373 h 6381594"/>
              <a:gd name="connsiteX17" fmla="*/ 1216418 w 1221204"/>
              <a:gd name="connsiteY17" fmla="*/ 3207011 h 6381594"/>
              <a:gd name="connsiteX18" fmla="*/ 1097872 w 1221204"/>
              <a:gd name="connsiteY18" fmla="*/ 3664083 h 6381594"/>
              <a:gd name="connsiteX19" fmla="*/ 1096875 w 1221204"/>
              <a:gd name="connsiteY19" fmla="*/ 3666261 h 6381594"/>
              <a:gd name="connsiteX20" fmla="*/ 1077004 w 1221204"/>
              <a:gd name="connsiteY20" fmla="*/ 3726963 h 6381594"/>
              <a:gd name="connsiteX21" fmla="*/ 1047502 w 1221204"/>
              <a:gd name="connsiteY21" fmla="*/ 3774091 h 6381594"/>
              <a:gd name="connsiteX22" fmla="*/ 1041754 w 1221204"/>
              <a:gd name="connsiteY22" fmla="*/ 3786644 h 6381594"/>
              <a:gd name="connsiteX23" fmla="*/ 1012592 w 1221204"/>
              <a:gd name="connsiteY23" fmla="*/ 3829857 h 6381594"/>
              <a:gd name="connsiteX24" fmla="*/ 970145 w 1221204"/>
              <a:gd name="connsiteY24" fmla="*/ 3897663 h 6381594"/>
              <a:gd name="connsiteX25" fmla="*/ 916428 w 1221204"/>
              <a:gd name="connsiteY25" fmla="*/ 3938949 h 6381594"/>
              <a:gd name="connsiteX26" fmla="*/ 913206 w 1221204"/>
              <a:gd name="connsiteY26" fmla="*/ 3942059 h 6381594"/>
              <a:gd name="connsiteX27" fmla="*/ 768983 w 1221204"/>
              <a:gd name="connsiteY27" fmla="*/ 4070068 h 6381594"/>
              <a:gd name="connsiteX28" fmla="*/ 468928 w 1221204"/>
              <a:gd name="connsiteY28" fmla="*/ 4430466 h 6381594"/>
              <a:gd name="connsiteX29" fmla="*/ 316622 w 1221204"/>
              <a:gd name="connsiteY29" fmla="*/ 4907337 h 6381594"/>
              <a:gd name="connsiteX30" fmla="*/ 395715 w 1221204"/>
              <a:gd name="connsiteY30" fmla="*/ 5572934 h 6381594"/>
              <a:gd name="connsiteX31" fmla="*/ 517385 w 1221204"/>
              <a:gd name="connsiteY31" fmla="*/ 6372897 h 6381594"/>
              <a:gd name="connsiteX32" fmla="*/ 187032 w 1221204"/>
              <a:gd name="connsiteY32" fmla="*/ 5958597 h 6381594"/>
              <a:gd name="connsiteX33" fmla="*/ 37599 w 1221204"/>
              <a:gd name="connsiteY33" fmla="*/ 5346141 h 6381594"/>
              <a:gd name="connsiteX34" fmla="*/ 3 w 1221204"/>
              <a:gd name="connsiteY34" fmla="*/ 4772187 h 6381594"/>
              <a:gd name="connsiteX35" fmla="*/ 184603 w 1221204"/>
              <a:gd name="connsiteY35" fmla="*/ 4191135 h 6381594"/>
              <a:gd name="connsiteX36" fmla="*/ 391808 w 1221204"/>
              <a:gd name="connsiteY36" fmla="*/ 3953378 h 6381594"/>
              <a:gd name="connsiteX37" fmla="*/ 694662 w 1221204"/>
              <a:gd name="connsiteY37" fmla="*/ 3581334 h 6381594"/>
              <a:gd name="connsiteX38" fmla="*/ 855785 w 1221204"/>
              <a:gd name="connsiteY38" fmla="*/ 3324780 h 6381594"/>
              <a:gd name="connsiteX39" fmla="*/ 899181 w 1221204"/>
              <a:gd name="connsiteY39" fmla="*/ 3191782 h 6381594"/>
              <a:gd name="connsiteX40" fmla="*/ 910515 w 1221204"/>
              <a:gd name="connsiteY40" fmla="*/ 3114684 h 6381594"/>
              <a:gd name="connsiteX41" fmla="*/ 914364 w 1221204"/>
              <a:gd name="connsiteY41" fmla="*/ 3026927 h 6381594"/>
              <a:gd name="connsiteX42" fmla="*/ 910514 w 1221204"/>
              <a:gd name="connsiteY42" fmla="*/ 2939147 h 6381594"/>
              <a:gd name="connsiteX43" fmla="*/ 899179 w 1221204"/>
              <a:gd name="connsiteY43" fmla="*/ 2862040 h 6381594"/>
              <a:gd name="connsiteX44" fmla="*/ 855786 w 1221204"/>
              <a:gd name="connsiteY44" fmla="*/ 2729052 h 6381594"/>
              <a:gd name="connsiteX45" fmla="*/ 694663 w 1221204"/>
              <a:gd name="connsiteY45" fmla="*/ 2472498 h 6381594"/>
              <a:gd name="connsiteX46" fmla="*/ 184602 w 1221204"/>
              <a:gd name="connsiteY46" fmla="*/ 1862696 h 6381594"/>
              <a:gd name="connsiteX47" fmla="*/ 97234 w 1221204"/>
              <a:gd name="connsiteY47" fmla="*/ 1387969 h 6381594"/>
              <a:gd name="connsiteX48" fmla="*/ 189193 w 1221204"/>
              <a:gd name="connsiteY48" fmla="*/ 892476 h 6381594"/>
              <a:gd name="connsiteX49" fmla="*/ 504099 w 1221204"/>
              <a:gd name="connsiteY49" fmla="*/ 270315 h 6381594"/>
              <a:gd name="connsiteX50" fmla="*/ 960413 w 1221204"/>
              <a:gd name="connsiteY50" fmla="*/ 120 h 6381594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016"/>
              <a:gd name="connsiteX1" fmla="*/ 1007927 w 1248342"/>
              <a:gd name="connsiteY1" fmla="*/ 12010 h 6381016"/>
              <a:gd name="connsiteX2" fmla="*/ 642086 w 1248342"/>
              <a:gd name="connsiteY2" fmla="*/ 624964 h 6381016"/>
              <a:gd name="connsiteX3" fmla="*/ 420155 w 1248342"/>
              <a:gd name="connsiteY3" fmla="*/ 1295350 h 6381016"/>
              <a:gd name="connsiteX4" fmla="*/ 496065 w 1248342"/>
              <a:gd name="connsiteY4" fmla="*/ 1623365 h 6381016"/>
              <a:gd name="connsiteX5" fmla="*/ 940343 w 1248342"/>
              <a:gd name="connsiteY5" fmla="*/ 2111773 h 6381016"/>
              <a:gd name="connsiteX6" fmla="*/ 943556 w 1248342"/>
              <a:gd name="connsiteY6" fmla="*/ 2114875 h 6381016"/>
              <a:gd name="connsiteX7" fmla="*/ 997284 w 1248342"/>
              <a:gd name="connsiteY7" fmla="*/ 2156169 h 6381016"/>
              <a:gd name="connsiteX8" fmla="*/ 1039756 w 1248342"/>
              <a:gd name="connsiteY8" fmla="*/ 2224015 h 6381016"/>
              <a:gd name="connsiteX9" fmla="*/ 1068891 w 1248342"/>
              <a:gd name="connsiteY9" fmla="*/ 2267187 h 6381016"/>
              <a:gd name="connsiteX10" fmla="*/ 1074633 w 1248342"/>
              <a:gd name="connsiteY10" fmla="*/ 2279729 h 6381016"/>
              <a:gd name="connsiteX11" fmla="*/ 1124018 w 1248342"/>
              <a:gd name="connsiteY11" fmla="*/ 2387586 h 6381016"/>
              <a:gd name="connsiteX12" fmla="*/ 1125009 w 1248342"/>
              <a:gd name="connsiteY12" fmla="*/ 2389748 h 6381016"/>
              <a:gd name="connsiteX13" fmla="*/ 1243554 w 1248342"/>
              <a:gd name="connsiteY13" fmla="*/ 2846821 h 6381016"/>
              <a:gd name="connsiteX14" fmla="*/ 1247564 w 1248342"/>
              <a:gd name="connsiteY14" fmla="*/ 3008458 h 6381016"/>
              <a:gd name="connsiteX15" fmla="*/ 1246203 w 1248342"/>
              <a:gd name="connsiteY15" fmla="*/ 3026906 h 6381016"/>
              <a:gd name="connsiteX16" fmla="*/ 1247566 w 1248342"/>
              <a:gd name="connsiteY16" fmla="*/ 3045373 h 6381016"/>
              <a:gd name="connsiteX17" fmla="*/ 1243556 w 1248342"/>
              <a:gd name="connsiteY17" fmla="*/ 3207011 h 6381016"/>
              <a:gd name="connsiteX18" fmla="*/ 1125010 w 1248342"/>
              <a:gd name="connsiteY18" fmla="*/ 3664083 h 6381016"/>
              <a:gd name="connsiteX19" fmla="*/ 1124013 w 1248342"/>
              <a:gd name="connsiteY19" fmla="*/ 3666261 h 6381016"/>
              <a:gd name="connsiteX20" fmla="*/ 1104142 w 1248342"/>
              <a:gd name="connsiteY20" fmla="*/ 3726963 h 6381016"/>
              <a:gd name="connsiteX21" fmla="*/ 1074640 w 1248342"/>
              <a:gd name="connsiteY21" fmla="*/ 3774091 h 6381016"/>
              <a:gd name="connsiteX22" fmla="*/ 1068892 w 1248342"/>
              <a:gd name="connsiteY22" fmla="*/ 3786644 h 6381016"/>
              <a:gd name="connsiteX23" fmla="*/ 1039730 w 1248342"/>
              <a:gd name="connsiteY23" fmla="*/ 3829857 h 6381016"/>
              <a:gd name="connsiteX24" fmla="*/ 997283 w 1248342"/>
              <a:gd name="connsiteY24" fmla="*/ 3897663 h 6381016"/>
              <a:gd name="connsiteX25" fmla="*/ 943566 w 1248342"/>
              <a:gd name="connsiteY25" fmla="*/ 3938949 h 6381016"/>
              <a:gd name="connsiteX26" fmla="*/ 940344 w 1248342"/>
              <a:gd name="connsiteY26" fmla="*/ 3942059 h 6381016"/>
              <a:gd name="connsiteX27" fmla="*/ 796121 w 1248342"/>
              <a:gd name="connsiteY27" fmla="*/ 4070068 h 6381016"/>
              <a:gd name="connsiteX28" fmla="*/ 496066 w 1248342"/>
              <a:gd name="connsiteY28" fmla="*/ 4430466 h 6381016"/>
              <a:gd name="connsiteX29" fmla="*/ 343760 w 1248342"/>
              <a:gd name="connsiteY29" fmla="*/ 4907337 h 6381016"/>
              <a:gd name="connsiteX30" fmla="*/ 368555 w 1248342"/>
              <a:gd name="connsiteY30" fmla="*/ 5584809 h 6381016"/>
              <a:gd name="connsiteX31" fmla="*/ 544523 w 1248342"/>
              <a:gd name="connsiteY31" fmla="*/ 6372897 h 6381016"/>
              <a:gd name="connsiteX32" fmla="*/ 214170 w 1248342"/>
              <a:gd name="connsiteY32" fmla="*/ 5958597 h 6381016"/>
              <a:gd name="connsiteX33" fmla="*/ 10439 w 1248342"/>
              <a:gd name="connsiteY33" fmla="*/ 5381767 h 6381016"/>
              <a:gd name="connsiteX34" fmla="*/ 27141 w 1248342"/>
              <a:gd name="connsiteY34" fmla="*/ 4772187 h 6381016"/>
              <a:gd name="connsiteX35" fmla="*/ 211741 w 1248342"/>
              <a:gd name="connsiteY35" fmla="*/ 4191135 h 6381016"/>
              <a:gd name="connsiteX36" fmla="*/ 418946 w 1248342"/>
              <a:gd name="connsiteY36" fmla="*/ 3953378 h 6381016"/>
              <a:gd name="connsiteX37" fmla="*/ 721800 w 1248342"/>
              <a:gd name="connsiteY37" fmla="*/ 3581334 h 6381016"/>
              <a:gd name="connsiteX38" fmla="*/ 882923 w 1248342"/>
              <a:gd name="connsiteY38" fmla="*/ 3324780 h 6381016"/>
              <a:gd name="connsiteX39" fmla="*/ 926319 w 1248342"/>
              <a:gd name="connsiteY39" fmla="*/ 3191782 h 6381016"/>
              <a:gd name="connsiteX40" fmla="*/ 937653 w 1248342"/>
              <a:gd name="connsiteY40" fmla="*/ 3114684 h 6381016"/>
              <a:gd name="connsiteX41" fmla="*/ 941502 w 1248342"/>
              <a:gd name="connsiteY41" fmla="*/ 3026927 h 6381016"/>
              <a:gd name="connsiteX42" fmla="*/ 937652 w 1248342"/>
              <a:gd name="connsiteY42" fmla="*/ 2939147 h 6381016"/>
              <a:gd name="connsiteX43" fmla="*/ 926317 w 1248342"/>
              <a:gd name="connsiteY43" fmla="*/ 2862040 h 6381016"/>
              <a:gd name="connsiteX44" fmla="*/ 882924 w 1248342"/>
              <a:gd name="connsiteY44" fmla="*/ 2729052 h 6381016"/>
              <a:gd name="connsiteX45" fmla="*/ 721801 w 1248342"/>
              <a:gd name="connsiteY45" fmla="*/ 2472498 h 6381016"/>
              <a:gd name="connsiteX46" fmla="*/ 211740 w 1248342"/>
              <a:gd name="connsiteY46" fmla="*/ 1862696 h 6381016"/>
              <a:gd name="connsiteX47" fmla="*/ 124372 w 1248342"/>
              <a:gd name="connsiteY47" fmla="*/ 1387969 h 6381016"/>
              <a:gd name="connsiteX48" fmla="*/ 216331 w 1248342"/>
              <a:gd name="connsiteY48" fmla="*/ 892476 h 6381016"/>
              <a:gd name="connsiteX49" fmla="*/ 531237 w 1248342"/>
              <a:gd name="connsiteY49" fmla="*/ 270315 h 6381016"/>
              <a:gd name="connsiteX50" fmla="*/ 987551 w 1248342"/>
              <a:gd name="connsiteY50" fmla="*/ 120 h 6381016"/>
              <a:gd name="connsiteX0" fmla="*/ 1014710 w 1275501"/>
              <a:gd name="connsiteY0" fmla="*/ 120 h 6381016"/>
              <a:gd name="connsiteX1" fmla="*/ 1035086 w 1275501"/>
              <a:gd name="connsiteY1" fmla="*/ 12010 h 6381016"/>
              <a:gd name="connsiteX2" fmla="*/ 669245 w 1275501"/>
              <a:gd name="connsiteY2" fmla="*/ 624964 h 6381016"/>
              <a:gd name="connsiteX3" fmla="*/ 447314 w 1275501"/>
              <a:gd name="connsiteY3" fmla="*/ 1295350 h 6381016"/>
              <a:gd name="connsiteX4" fmla="*/ 523224 w 1275501"/>
              <a:gd name="connsiteY4" fmla="*/ 1623365 h 6381016"/>
              <a:gd name="connsiteX5" fmla="*/ 967502 w 1275501"/>
              <a:gd name="connsiteY5" fmla="*/ 2111773 h 6381016"/>
              <a:gd name="connsiteX6" fmla="*/ 970715 w 1275501"/>
              <a:gd name="connsiteY6" fmla="*/ 2114875 h 6381016"/>
              <a:gd name="connsiteX7" fmla="*/ 1024443 w 1275501"/>
              <a:gd name="connsiteY7" fmla="*/ 2156169 h 6381016"/>
              <a:gd name="connsiteX8" fmla="*/ 1066915 w 1275501"/>
              <a:gd name="connsiteY8" fmla="*/ 2224015 h 6381016"/>
              <a:gd name="connsiteX9" fmla="*/ 1096050 w 1275501"/>
              <a:gd name="connsiteY9" fmla="*/ 2267187 h 6381016"/>
              <a:gd name="connsiteX10" fmla="*/ 1101792 w 1275501"/>
              <a:gd name="connsiteY10" fmla="*/ 2279729 h 6381016"/>
              <a:gd name="connsiteX11" fmla="*/ 1151177 w 1275501"/>
              <a:gd name="connsiteY11" fmla="*/ 2387586 h 6381016"/>
              <a:gd name="connsiteX12" fmla="*/ 1152168 w 1275501"/>
              <a:gd name="connsiteY12" fmla="*/ 2389748 h 6381016"/>
              <a:gd name="connsiteX13" fmla="*/ 1270713 w 1275501"/>
              <a:gd name="connsiteY13" fmla="*/ 2846821 h 6381016"/>
              <a:gd name="connsiteX14" fmla="*/ 1274723 w 1275501"/>
              <a:gd name="connsiteY14" fmla="*/ 3008458 h 6381016"/>
              <a:gd name="connsiteX15" fmla="*/ 1273362 w 1275501"/>
              <a:gd name="connsiteY15" fmla="*/ 3026906 h 6381016"/>
              <a:gd name="connsiteX16" fmla="*/ 1274725 w 1275501"/>
              <a:gd name="connsiteY16" fmla="*/ 3045373 h 6381016"/>
              <a:gd name="connsiteX17" fmla="*/ 1270715 w 1275501"/>
              <a:gd name="connsiteY17" fmla="*/ 3207011 h 6381016"/>
              <a:gd name="connsiteX18" fmla="*/ 1152169 w 1275501"/>
              <a:gd name="connsiteY18" fmla="*/ 3664083 h 6381016"/>
              <a:gd name="connsiteX19" fmla="*/ 1151172 w 1275501"/>
              <a:gd name="connsiteY19" fmla="*/ 3666261 h 6381016"/>
              <a:gd name="connsiteX20" fmla="*/ 1131301 w 1275501"/>
              <a:gd name="connsiteY20" fmla="*/ 3726963 h 6381016"/>
              <a:gd name="connsiteX21" fmla="*/ 1101799 w 1275501"/>
              <a:gd name="connsiteY21" fmla="*/ 3774091 h 6381016"/>
              <a:gd name="connsiteX22" fmla="*/ 1096051 w 1275501"/>
              <a:gd name="connsiteY22" fmla="*/ 3786644 h 6381016"/>
              <a:gd name="connsiteX23" fmla="*/ 1066889 w 1275501"/>
              <a:gd name="connsiteY23" fmla="*/ 3829857 h 6381016"/>
              <a:gd name="connsiteX24" fmla="*/ 1024442 w 1275501"/>
              <a:gd name="connsiteY24" fmla="*/ 3897663 h 6381016"/>
              <a:gd name="connsiteX25" fmla="*/ 970725 w 1275501"/>
              <a:gd name="connsiteY25" fmla="*/ 3938949 h 6381016"/>
              <a:gd name="connsiteX26" fmla="*/ 967503 w 1275501"/>
              <a:gd name="connsiteY26" fmla="*/ 3942059 h 6381016"/>
              <a:gd name="connsiteX27" fmla="*/ 823280 w 1275501"/>
              <a:gd name="connsiteY27" fmla="*/ 4070068 h 6381016"/>
              <a:gd name="connsiteX28" fmla="*/ 523225 w 1275501"/>
              <a:gd name="connsiteY28" fmla="*/ 4430466 h 6381016"/>
              <a:gd name="connsiteX29" fmla="*/ 370919 w 1275501"/>
              <a:gd name="connsiteY29" fmla="*/ 4907337 h 6381016"/>
              <a:gd name="connsiteX30" fmla="*/ 395714 w 1275501"/>
              <a:gd name="connsiteY30" fmla="*/ 5584809 h 6381016"/>
              <a:gd name="connsiteX31" fmla="*/ 571682 w 1275501"/>
              <a:gd name="connsiteY31" fmla="*/ 6372897 h 6381016"/>
              <a:gd name="connsiteX32" fmla="*/ 241329 w 1275501"/>
              <a:gd name="connsiteY32" fmla="*/ 5958597 h 6381016"/>
              <a:gd name="connsiteX33" fmla="*/ 37598 w 1275501"/>
              <a:gd name="connsiteY33" fmla="*/ 5381767 h 6381016"/>
              <a:gd name="connsiteX34" fmla="*/ 2 w 1275501"/>
              <a:gd name="connsiteY34" fmla="*/ 4831563 h 6381016"/>
              <a:gd name="connsiteX35" fmla="*/ 238900 w 1275501"/>
              <a:gd name="connsiteY35" fmla="*/ 4191135 h 6381016"/>
              <a:gd name="connsiteX36" fmla="*/ 446105 w 1275501"/>
              <a:gd name="connsiteY36" fmla="*/ 3953378 h 6381016"/>
              <a:gd name="connsiteX37" fmla="*/ 748959 w 1275501"/>
              <a:gd name="connsiteY37" fmla="*/ 3581334 h 6381016"/>
              <a:gd name="connsiteX38" fmla="*/ 910082 w 1275501"/>
              <a:gd name="connsiteY38" fmla="*/ 3324780 h 6381016"/>
              <a:gd name="connsiteX39" fmla="*/ 953478 w 1275501"/>
              <a:gd name="connsiteY39" fmla="*/ 3191782 h 6381016"/>
              <a:gd name="connsiteX40" fmla="*/ 964812 w 1275501"/>
              <a:gd name="connsiteY40" fmla="*/ 3114684 h 6381016"/>
              <a:gd name="connsiteX41" fmla="*/ 968661 w 1275501"/>
              <a:gd name="connsiteY41" fmla="*/ 3026927 h 6381016"/>
              <a:gd name="connsiteX42" fmla="*/ 964811 w 1275501"/>
              <a:gd name="connsiteY42" fmla="*/ 2939147 h 6381016"/>
              <a:gd name="connsiteX43" fmla="*/ 953476 w 1275501"/>
              <a:gd name="connsiteY43" fmla="*/ 2862040 h 6381016"/>
              <a:gd name="connsiteX44" fmla="*/ 910083 w 1275501"/>
              <a:gd name="connsiteY44" fmla="*/ 2729052 h 6381016"/>
              <a:gd name="connsiteX45" fmla="*/ 748960 w 1275501"/>
              <a:gd name="connsiteY45" fmla="*/ 2472498 h 6381016"/>
              <a:gd name="connsiteX46" fmla="*/ 238899 w 1275501"/>
              <a:gd name="connsiteY46" fmla="*/ 1862696 h 6381016"/>
              <a:gd name="connsiteX47" fmla="*/ 151531 w 1275501"/>
              <a:gd name="connsiteY47" fmla="*/ 1387969 h 6381016"/>
              <a:gd name="connsiteX48" fmla="*/ 243490 w 1275501"/>
              <a:gd name="connsiteY48" fmla="*/ 892476 h 6381016"/>
              <a:gd name="connsiteX49" fmla="*/ 558396 w 1275501"/>
              <a:gd name="connsiteY49" fmla="*/ 270315 h 6381016"/>
              <a:gd name="connsiteX50" fmla="*/ 1014710 w 1275501"/>
              <a:gd name="connsiteY50" fmla="*/ 120 h 6381016"/>
              <a:gd name="connsiteX0" fmla="*/ 1014708 w 1275499"/>
              <a:gd name="connsiteY0" fmla="*/ 120 h 6381016"/>
              <a:gd name="connsiteX1" fmla="*/ 1035084 w 1275499"/>
              <a:gd name="connsiteY1" fmla="*/ 12010 h 6381016"/>
              <a:gd name="connsiteX2" fmla="*/ 669243 w 1275499"/>
              <a:gd name="connsiteY2" fmla="*/ 624964 h 6381016"/>
              <a:gd name="connsiteX3" fmla="*/ 447312 w 1275499"/>
              <a:gd name="connsiteY3" fmla="*/ 1295350 h 6381016"/>
              <a:gd name="connsiteX4" fmla="*/ 523222 w 1275499"/>
              <a:gd name="connsiteY4" fmla="*/ 1623365 h 6381016"/>
              <a:gd name="connsiteX5" fmla="*/ 967500 w 1275499"/>
              <a:gd name="connsiteY5" fmla="*/ 2111773 h 6381016"/>
              <a:gd name="connsiteX6" fmla="*/ 970713 w 1275499"/>
              <a:gd name="connsiteY6" fmla="*/ 2114875 h 6381016"/>
              <a:gd name="connsiteX7" fmla="*/ 1024441 w 1275499"/>
              <a:gd name="connsiteY7" fmla="*/ 2156169 h 6381016"/>
              <a:gd name="connsiteX8" fmla="*/ 1066913 w 1275499"/>
              <a:gd name="connsiteY8" fmla="*/ 2224015 h 6381016"/>
              <a:gd name="connsiteX9" fmla="*/ 1096048 w 1275499"/>
              <a:gd name="connsiteY9" fmla="*/ 2267187 h 6381016"/>
              <a:gd name="connsiteX10" fmla="*/ 1101790 w 1275499"/>
              <a:gd name="connsiteY10" fmla="*/ 2279729 h 6381016"/>
              <a:gd name="connsiteX11" fmla="*/ 1151175 w 1275499"/>
              <a:gd name="connsiteY11" fmla="*/ 2387586 h 6381016"/>
              <a:gd name="connsiteX12" fmla="*/ 1152166 w 1275499"/>
              <a:gd name="connsiteY12" fmla="*/ 2389748 h 6381016"/>
              <a:gd name="connsiteX13" fmla="*/ 1270711 w 1275499"/>
              <a:gd name="connsiteY13" fmla="*/ 2846821 h 6381016"/>
              <a:gd name="connsiteX14" fmla="*/ 1274721 w 1275499"/>
              <a:gd name="connsiteY14" fmla="*/ 3008458 h 6381016"/>
              <a:gd name="connsiteX15" fmla="*/ 1273360 w 1275499"/>
              <a:gd name="connsiteY15" fmla="*/ 3026906 h 6381016"/>
              <a:gd name="connsiteX16" fmla="*/ 1274723 w 1275499"/>
              <a:gd name="connsiteY16" fmla="*/ 3045373 h 6381016"/>
              <a:gd name="connsiteX17" fmla="*/ 1270713 w 1275499"/>
              <a:gd name="connsiteY17" fmla="*/ 3207011 h 6381016"/>
              <a:gd name="connsiteX18" fmla="*/ 1152167 w 1275499"/>
              <a:gd name="connsiteY18" fmla="*/ 3664083 h 6381016"/>
              <a:gd name="connsiteX19" fmla="*/ 1151170 w 1275499"/>
              <a:gd name="connsiteY19" fmla="*/ 3666261 h 6381016"/>
              <a:gd name="connsiteX20" fmla="*/ 1131299 w 1275499"/>
              <a:gd name="connsiteY20" fmla="*/ 3726963 h 6381016"/>
              <a:gd name="connsiteX21" fmla="*/ 1101797 w 1275499"/>
              <a:gd name="connsiteY21" fmla="*/ 3774091 h 6381016"/>
              <a:gd name="connsiteX22" fmla="*/ 1096049 w 1275499"/>
              <a:gd name="connsiteY22" fmla="*/ 3786644 h 6381016"/>
              <a:gd name="connsiteX23" fmla="*/ 1066887 w 1275499"/>
              <a:gd name="connsiteY23" fmla="*/ 3829857 h 6381016"/>
              <a:gd name="connsiteX24" fmla="*/ 1024440 w 1275499"/>
              <a:gd name="connsiteY24" fmla="*/ 3897663 h 6381016"/>
              <a:gd name="connsiteX25" fmla="*/ 970723 w 1275499"/>
              <a:gd name="connsiteY25" fmla="*/ 3938949 h 6381016"/>
              <a:gd name="connsiteX26" fmla="*/ 967501 w 1275499"/>
              <a:gd name="connsiteY26" fmla="*/ 3942059 h 6381016"/>
              <a:gd name="connsiteX27" fmla="*/ 823278 w 1275499"/>
              <a:gd name="connsiteY27" fmla="*/ 4070068 h 6381016"/>
              <a:gd name="connsiteX28" fmla="*/ 523223 w 1275499"/>
              <a:gd name="connsiteY28" fmla="*/ 4430466 h 6381016"/>
              <a:gd name="connsiteX29" fmla="*/ 370917 w 1275499"/>
              <a:gd name="connsiteY29" fmla="*/ 4907337 h 6381016"/>
              <a:gd name="connsiteX30" fmla="*/ 395712 w 1275499"/>
              <a:gd name="connsiteY30" fmla="*/ 5584809 h 6381016"/>
              <a:gd name="connsiteX31" fmla="*/ 571680 w 1275499"/>
              <a:gd name="connsiteY31" fmla="*/ 6372897 h 6381016"/>
              <a:gd name="connsiteX32" fmla="*/ 241327 w 1275499"/>
              <a:gd name="connsiteY32" fmla="*/ 5958597 h 6381016"/>
              <a:gd name="connsiteX33" fmla="*/ 37596 w 1275499"/>
              <a:gd name="connsiteY33" fmla="*/ 5381767 h 6381016"/>
              <a:gd name="connsiteX34" fmla="*/ 0 w 1275499"/>
              <a:gd name="connsiteY34" fmla="*/ 4831563 h 6381016"/>
              <a:gd name="connsiteX35" fmla="*/ 238898 w 1275499"/>
              <a:gd name="connsiteY35" fmla="*/ 4191135 h 6381016"/>
              <a:gd name="connsiteX36" fmla="*/ 446103 w 1275499"/>
              <a:gd name="connsiteY36" fmla="*/ 3953378 h 6381016"/>
              <a:gd name="connsiteX37" fmla="*/ 748957 w 1275499"/>
              <a:gd name="connsiteY37" fmla="*/ 3581334 h 6381016"/>
              <a:gd name="connsiteX38" fmla="*/ 910080 w 1275499"/>
              <a:gd name="connsiteY38" fmla="*/ 3324780 h 6381016"/>
              <a:gd name="connsiteX39" fmla="*/ 953476 w 1275499"/>
              <a:gd name="connsiteY39" fmla="*/ 3191782 h 6381016"/>
              <a:gd name="connsiteX40" fmla="*/ 964810 w 1275499"/>
              <a:gd name="connsiteY40" fmla="*/ 3114684 h 6381016"/>
              <a:gd name="connsiteX41" fmla="*/ 968659 w 1275499"/>
              <a:gd name="connsiteY41" fmla="*/ 3026927 h 6381016"/>
              <a:gd name="connsiteX42" fmla="*/ 964809 w 1275499"/>
              <a:gd name="connsiteY42" fmla="*/ 2939147 h 6381016"/>
              <a:gd name="connsiteX43" fmla="*/ 953474 w 1275499"/>
              <a:gd name="connsiteY43" fmla="*/ 2862040 h 6381016"/>
              <a:gd name="connsiteX44" fmla="*/ 910081 w 1275499"/>
              <a:gd name="connsiteY44" fmla="*/ 2729052 h 6381016"/>
              <a:gd name="connsiteX45" fmla="*/ 748958 w 1275499"/>
              <a:gd name="connsiteY45" fmla="*/ 2472498 h 6381016"/>
              <a:gd name="connsiteX46" fmla="*/ 238897 w 1275499"/>
              <a:gd name="connsiteY46" fmla="*/ 1862696 h 6381016"/>
              <a:gd name="connsiteX47" fmla="*/ 151529 w 1275499"/>
              <a:gd name="connsiteY47" fmla="*/ 1387969 h 6381016"/>
              <a:gd name="connsiteX48" fmla="*/ 243488 w 1275499"/>
              <a:gd name="connsiteY48" fmla="*/ 892476 h 6381016"/>
              <a:gd name="connsiteX49" fmla="*/ 558394 w 1275499"/>
              <a:gd name="connsiteY49" fmla="*/ 270315 h 6381016"/>
              <a:gd name="connsiteX50" fmla="*/ 1014708 w 1275499"/>
              <a:gd name="connsiteY50" fmla="*/ 120 h 6381016"/>
              <a:gd name="connsiteX0" fmla="*/ 977113 w 1237904"/>
              <a:gd name="connsiteY0" fmla="*/ 120 h 6381016"/>
              <a:gd name="connsiteX1" fmla="*/ 997489 w 1237904"/>
              <a:gd name="connsiteY1" fmla="*/ 12010 h 6381016"/>
              <a:gd name="connsiteX2" fmla="*/ 631648 w 1237904"/>
              <a:gd name="connsiteY2" fmla="*/ 624964 h 6381016"/>
              <a:gd name="connsiteX3" fmla="*/ 409717 w 1237904"/>
              <a:gd name="connsiteY3" fmla="*/ 1295350 h 6381016"/>
              <a:gd name="connsiteX4" fmla="*/ 485627 w 1237904"/>
              <a:gd name="connsiteY4" fmla="*/ 1623365 h 6381016"/>
              <a:gd name="connsiteX5" fmla="*/ 929905 w 1237904"/>
              <a:gd name="connsiteY5" fmla="*/ 2111773 h 6381016"/>
              <a:gd name="connsiteX6" fmla="*/ 933118 w 1237904"/>
              <a:gd name="connsiteY6" fmla="*/ 2114875 h 6381016"/>
              <a:gd name="connsiteX7" fmla="*/ 986846 w 1237904"/>
              <a:gd name="connsiteY7" fmla="*/ 2156169 h 6381016"/>
              <a:gd name="connsiteX8" fmla="*/ 1029318 w 1237904"/>
              <a:gd name="connsiteY8" fmla="*/ 2224015 h 6381016"/>
              <a:gd name="connsiteX9" fmla="*/ 1058453 w 1237904"/>
              <a:gd name="connsiteY9" fmla="*/ 2267187 h 6381016"/>
              <a:gd name="connsiteX10" fmla="*/ 1064195 w 1237904"/>
              <a:gd name="connsiteY10" fmla="*/ 2279729 h 6381016"/>
              <a:gd name="connsiteX11" fmla="*/ 1113580 w 1237904"/>
              <a:gd name="connsiteY11" fmla="*/ 2387586 h 6381016"/>
              <a:gd name="connsiteX12" fmla="*/ 1114571 w 1237904"/>
              <a:gd name="connsiteY12" fmla="*/ 2389748 h 6381016"/>
              <a:gd name="connsiteX13" fmla="*/ 1233116 w 1237904"/>
              <a:gd name="connsiteY13" fmla="*/ 2846821 h 6381016"/>
              <a:gd name="connsiteX14" fmla="*/ 1237126 w 1237904"/>
              <a:gd name="connsiteY14" fmla="*/ 3008458 h 6381016"/>
              <a:gd name="connsiteX15" fmla="*/ 1235765 w 1237904"/>
              <a:gd name="connsiteY15" fmla="*/ 3026906 h 6381016"/>
              <a:gd name="connsiteX16" fmla="*/ 1237128 w 1237904"/>
              <a:gd name="connsiteY16" fmla="*/ 3045373 h 6381016"/>
              <a:gd name="connsiteX17" fmla="*/ 1233118 w 1237904"/>
              <a:gd name="connsiteY17" fmla="*/ 3207011 h 6381016"/>
              <a:gd name="connsiteX18" fmla="*/ 1114572 w 1237904"/>
              <a:gd name="connsiteY18" fmla="*/ 3664083 h 6381016"/>
              <a:gd name="connsiteX19" fmla="*/ 1113575 w 1237904"/>
              <a:gd name="connsiteY19" fmla="*/ 3666261 h 6381016"/>
              <a:gd name="connsiteX20" fmla="*/ 1093704 w 1237904"/>
              <a:gd name="connsiteY20" fmla="*/ 3726963 h 6381016"/>
              <a:gd name="connsiteX21" fmla="*/ 1064202 w 1237904"/>
              <a:gd name="connsiteY21" fmla="*/ 3774091 h 6381016"/>
              <a:gd name="connsiteX22" fmla="*/ 1058454 w 1237904"/>
              <a:gd name="connsiteY22" fmla="*/ 3786644 h 6381016"/>
              <a:gd name="connsiteX23" fmla="*/ 1029292 w 1237904"/>
              <a:gd name="connsiteY23" fmla="*/ 3829857 h 6381016"/>
              <a:gd name="connsiteX24" fmla="*/ 986845 w 1237904"/>
              <a:gd name="connsiteY24" fmla="*/ 3897663 h 6381016"/>
              <a:gd name="connsiteX25" fmla="*/ 933128 w 1237904"/>
              <a:gd name="connsiteY25" fmla="*/ 3938949 h 6381016"/>
              <a:gd name="connsiteX26" fmla="*/ 929906 w 1237904"/>
              <a:gd name="connsiteY26" fmla="*/ 3942059 h 6381016"/>
              <a:gd name="connsiteX27" fmla="*/ 785683 w 1237904"/>
              <a:gd name="connsiteY27" fmla="*/ 4070068 h 6381016"/>
              <a:gd name="connsiteX28" fmla="*/ 485628 w 1237904"/>
              <a:gd name="connsiteY28" fmla="*/ 4430466 h 6381016"/>
              <a:gd name="connsiteX29" fmla="*/ 333322 w 1237904"/>
              <a:gd name="connsiteY29" fmla="*/ 4907337 h 6381016"/>
              <a:gd name="connsiteX30" fmla="*/ 358117 w 1237904"/>
              <a:gd name="connsiteY30" fmla="*/ 5584809 h 6381016"/>
              <a:gd name="connsiteX31" fmla="*/ 534085 w 1237904"/>
              <a:gd name="connsiteY31" fmla="*/ 6372897 h 6381016"/>
              <a:gd name="connsiteX32" fmla="*/ 203732 w 1237904"/>
              <a:gd name="connsiteY32" fmla="*/ 5958597 h 6381016"/>
              <a:gd name="connsiteX33" fmla="*/ 1 w 1237904"/>
              <a:gd name="connsiteY33" fmla="*/ 5381767 h 6381016"/>
              <a:gd name="connsiteX34" fmla="*/ 201303 w 1237904"/>
              <a:gd name="connsiteY34" fmla="*/ 4191135 h 6381016"/>
              <a:gd name="connsiteX35" fmla="*/ 408508 w 1237904"/>
              <a:gd name="connsiteY35" fmla="*/ 3953378 h 6381016"/>
              <a:gd name="connsiteX36" fmla="*/ 711362 w 1237904"/>
              <a:gd name="connsiteY36" fmla="*/ 3581334 h 6381016"/>
              <a:gd name="connsiteX37" fmla="*/ 872485 w 1237904"/>
              <a:gd name="connsiteY37" fmla="*/ 3324780 h 6381016"/>
              <a:gd name="connsiteX38" fmla="*/ 915881 w 1237904"/>
              <a:gd name="connsiteY38" fmla="*/ 3191782 h 6381016"/>
              <a:gd name="connsiteX39" fmla="*/ 927215 w 1237904"/>
              <a:gd name="connsiteY39" fmla="*/ 3114684 h 6381016"/>
              <a:gd name="connsiteX40" fmla="*/ 931064 w 1237904"/>
              <a:gd name="connsiteY40" fmla="*/ 3026927 h 6381016"/>
              <a:gd name="connsiteX41" fmla="*/ 927214 w 1237904"/>
              <a:gd name="connsiteY41" fmla="*/ 2939147 h 6381016"/>
              <a:gd name="connsiteX42" fmla="*/ 915879 w 1237904"/>
              <a:gd name="connsiteY42" fmla="*/ 2862040 h 6381016"/>
              <a:gd name="connsiteX43" fmla="*/ 872486 w 1237904"/>
              <a:gd name="connsiteY43" fmla="*/ 2729052 h 6381016"/>
              <a:gd name="connsiteX44" fmla="*/ 711363 w 1237904"/>
              <a:gd name="connsiteY44" fmla="*/ 2472498 h 6381016"/>
              <a:gd name="connsiteX45" fmla="*/ 201302 w 1237904"/>
              <a:gd name="connsiteY45" fmla="*/ 1862696 h 6381016"/>
              <a:gd name="connsiteX46" fmla="*/ 113934 w 1237904"/>
              <a:gd name="connsiteY46" fmla="*/ 1387969 h 6381016"/>
              <a:gd name="connsiteX47" fmla="*/ 205893 w 1237904"/>
              <a:gd name="connsiteY47" fmla="*/ 892476 h 6381016"/>
              <a:gd name="connsiteX48" fmla="*/ 520799 w 1237904"/>
              <a:gd name="connsiteY48" fmla="*/ 270315 h 6381016"/>
              <a:gd name="connsiteX49" fmla="*/ 977113 w 1237904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99119 w 1250178"/>
              <a:gd name="connsiteY24" fmla="*/ 3897663 h 6381016"/>
              <a:gd name="connsiteX25" fmla="*/ 945402 w 1250178"/>
              <a:gd name="connsiteY25" fmla="*/ 3938949 h 6381016"/>
              <a:gd name="connsiteX26" fmla="*/ 942180 w 1250178"/>
              <a:gd name="connsiteY26" fmla="*/ 3942059 h 6381016"/>
              <a:gd name="connsiteX27" fmla="*/ 797957 w 1250178"/>
              <a:gd name="connsiteY27" fmla="*/ 4070068 h 6381016"/>
              <a:gd name="connsiteX28" fmla="*/ 497902 w 1250178"/>
              <a:gd name="connsiteY28" fmla="*/ 4430466 h 6381016"/>
              <a:gd name="connsiteX29" fmla="*/ 345596 w 1250178"/>
              <a:gd name="connsiteY29" fmla="*/ 4907337 h 6381016"/>
              <a:gd name="connsiteX30" fmla="*/ 370391 w 1250178"/>
              <a:gd name="connsiteY30" fmla="*/ 5584809 h 6381016"/>
              <a:gd name="connsiteX31" fmla="*/ 546359 w 1250178"/>
              <a:gd name="connsiteY31" fmla="*/ 6372897 h 6381016"/>
              <a:gd name="connsiteX32" fmla="*/ 216006 w 1250178"/>
              <a:gd name="connsiteY32" fmla="*/ 5958597 h 6381016"/>
              <a:gd name="connsiteX33" fmla="*/ 12275 w 1250178"/>
              <a:gd name="connsiteY33" fmla="*/ 5381767 h 6381016"/>
              <a:gd name="connsiteX34" fmla="*/ 66197 w 1250178"/>
              <a:gd name="connsiteY34" fmla="*/ 4583020 h 6381016"/>
              <a:gd name="connsiteX35" fmla="*/ 420782 w 1250178"/>
              <a:gd name="connsiteY35" fmla="*/ 3953378 h 6381016"/>
              <a:gd name="connsiteX36" fmla="*/ 723636 w 1250178"/>
              <a:gd name="connsiteY36" fmla="*/ 3581334 h 6381016"/>
              <a:gd name="connsiteX37" fmla="*/ 884759 w 1250178"/>
              <a:gd name="connsiteY37" fmla="*/ 3324780 h 6381016"/>
              <a:gd name="connsiteX38" fmla="*/ 928155 w 1250178"/>
              <a:gd name="connsiteY38" fmla="*/ 3191782 h 6381016"/>
              <a:gd name="connsiteX39" fmla="*/ 939489 w 1250178"/>
              <a:gd name="connsiteY39" fmla="*/ 3114684 h 6381016"/>
              <a:gd name="connsiteX40" fmla="*/ 943338 w 1250178"/>
              <a:gd name="connsiteY40" fmla="*/ 3026927 h 6381016"/>
              <a:gd name="connsiteX41" fmla="*/ 939488 w 1250178"/>
              <a:gd name="connsiteY41" fmla="*/ 2939147 h 6381016"/>
              <a:gd name="connsiteX42" fmla="*/ 928153 w 1250178"/>
              <a:gd name="connsiteY42" fmla="*/ 2862040 h 6381016"/>
              <a:gd name="connsiteX43" fmla="*/ 884760 w 1250178"/>
              <a:gd name="connsiteY43" fmla="*/ 2729052 h 6381016"/>
              <a:gd name="connsiteX44" fmla="*/ 723637 w 1250178"/>
              <a:gd name="connsiteY44" fmla="*/ 2472498 h 6381016"/>
              <a:gd name="connsiteX45" fmla="*/ 213576 w 1250178"/>
              <a:gd name="connsiteY45" fmla="*/ 1862696 h 6381016"/>
              <a:gd name="connsiteX46" fmla="*/ 126208 w 1250178"/>
              <a:gd name="connsiteY46" fmla="*/ 1387969 h 6381016"/>
              <a:gd name="connsiteX47" fmla="*/ 218167 w 1250178"/>
              <a:gd name="connsiteY47" fmla="*/ 892476 h 6381016"/>
              <a:gd name="connsiteX48" fmla="*/ 533073 w 1250178"/>
              <a:gd name="connsiteY48" fmla="*/ 270315 h 6381016"/>
              <a:gd name="connsiteX49" fmla="*/ 989387 w 1250178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45402 w 1250178"/>
              <a:gd name="connsiteY24" fmla="*/ 3938949 h 6381016"/>
              <a:gd name="connsiteX25" fmla="*/ 942180 w 1250178"/>
              <a:gd name="connsiteY25" fmla="*/ 3942059 h 6381016"/>
              <a:gd name="connsiteX26" fmla="*/ 797957 w 1250178"/>
              <a:gd name="connsiteY26" fmla="*/ 4070068 h 6381016"/>
              <a:gd name="connsiteX27" fmla="*/ 497902 w 1250178"/>
              <a:gd name="connsiteY27" fmla="*/ 4430466 h 6381016"/>
              <a:gd name="connsiteX28" fmla="*/ 345596 w 1250178"/>
              <a:gd name="connsiteY28" fmla="*/ 4907337 h 6381016"/>
              <a:gd name="connsiteX29" fmla="*/ 370391 w 1250178"/>
              <a:gd name="connsiteY29" fmla="*/ 5584809 h 6381016"/>
              <a:gd name="connsiteX30" fmla="*/ 546359 w 1250178"/>
              <a:gd name="connsiteY30" fmla="*/ 6372897 h 6381016"/>
              <a:gd name="connsiteX31" fmla="*/ 216006 w 1250178"/>
              <a:gd name="connsiteY31" fmla="*/ 5958597 h 6381016"/>
              <a:gd name="connsiteX32" fmla="*/ 12275 w 1250178"/>
              <a:gd name="connsiteY32" fmla="*/ 5381767 h 6381016"/>
              <a:gd name="connsiteX33" fmla="*/ 66197 w 1250178"/>
              <a:gd name="connsiteY33" fmla="*/ 4583020 h 6381016"/>
              <a:gd name="connsiteX34" fmla="*/ 420782 w 1250178"/>
              <a:gd name="connsiteY34" fmla="*/ 3953378 h 6381016"/>
              <a:gd name="connsiteX35" fmla="*/ 723636 w 1250178"/>
              <a:gd name="connsiteY35" fmla="*/ 3581334 h 6381016"/>
              <a:gd name="connsiteX36" fmla="*/ 884759 w 1250178"/>
              <a:gd name="connsiteY36" fmla="*/ 3324780 h 6381016"/>
              <a:gd name="connsiteX37" fmla="*/ 928155 w 1250178"/>
              <a:gd name="connsiteY37" fmla="*/ 3191782 h 6381016"/>
              <a:gd name="connsiteX38" fmla="*/ 939489 w 1250178"/>
              <a:gd name="connsiteY38" fmla="*/ 3114684 h 6381016"/>
              <a:gd name="connsiteX39" fmla="*/ 943338 w 1250178"/>
              <a:gd name="connsiteY39" fmla="*/ 3026927 h 6381016"/>
              <a:gd name="connsiteX40" fmla="*/ 939488 w 1250178"/>
              <a:gd name="connsiteY40" fmla="*/ 2939147 h 6381016"/>
              <a:gd name="connsiteX41" fmla="*/ 928153 w 1250178"/>
              <a:gd name="connsiteY41" fmla="*/ 2862040 h 6381016"/>
              <a:gd name="connsiteX42" fmla="*/ 884760 w 1250178"/>
              <a:gd name="connsiteY42" fmla="*/ 2729052 h 6381016"/>
              <a:gd name="connsiteX43" fmla="*/ 723637 w 1250178"/>
              <a:gd name="connsiteY43" fmla="*/ 2472498 h 6381016"/>
              <a:gd name="connsiteX44" fmla="*/ 213576 w 1250178"/>
              <a:gd name="connsiteY44" fmla="*/ 1862696 h 6381016"/>
              <a:gd name="connsiteX45" fmla="*/ 126208 w 1250178"/>
              <a:gd name="connsiteY45" fmla="*/ 1387969 h 6381016"/>
              <a:gd name="connsiteX46" fmla="*/ 218167 w 1250178"/>
              <a:gd name="connsiteY46" fmla="*/ 892476 h 6381016"/>
              <a:gd name="connsiteX47" fmla="*/ 533073 w 1250178"/>
              <a:gd name="connsiteY47" fmla="*/ 270315 h 6381016"/>
              <a:gd name="connsiteX48" fmla="*/ 989387 w 1250178"/>
              <a:gd name="connsiteY4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945402 w 1250178"/>
              <a:gd name="connsiteY23" fmla="*/ 3938949 h 6381016"/>
              <a:gd name="connsiteX24" fmla="*/ 942180 w 1250178"/>
              <a:gd name="connsiteY24" fmla="*/ 3942059 h 6381016"/>
              <a:gd name="connsiteX25" fmla="*/ 797957 w 1250178"/>
              <a:gd name="connsiteY25" fmla="*/ 4070068 h 6381016"/>
              <a:gd name="connsiteX26" fmla="*/ 497902 w 1250178"/>
              <a:gd name="connsiteY26" fmla="*/ 4430466 h 6381016"/>
              <a:gd name="connsiteX27" fmla="*/ 345596 w 1250178"/>
              <a:gd name="connsiteY27" fmla="*/ 4907337 h 6381016"/>
              <a:gd name="connsiteX28" fmla="*/ 370391 w 1250178"/>
              <a:gd name="connsiteY28" fmla="*/ 5584809 h 6381016"/>
              <a:gd name="connsiteX29" fmla="*/ 546359 w 1250178"/>
              <a:gd name="connsiteY29" fmla="*/ 6372897 h 6381016"/>
              <a:gd name="connsiteX30" fmla="*/ 216006 w 1250178"/>
              <a:gd name="connsiteY30" fmla="*/ 5958597 h 6381016"/>
              <a:gd name="connsiteX31" fmla="*/ 12275 w 1250178"/>
              <a:gd name="connsiteY31" fmla="*/ 5381767 h 6381016"/>
              <a:gd name="connsiteX32" fmla="*/ 66197 w 1250178"/>
              <a:gd name="connsiteY32" fmla="*/ 4583020 h 6381016"/>
              <a:gd name="connsiteX33" fmla="*/ 420782 w 1250178"/>
              <a:gd name="connsiteY33" fmla="*/ 3953378 h 6381016"/>
              <a:gd name="connsiteX34" fmla="*/ 723636 w 1250178"/>
              <a:gd name="connsiteY34" fmla="*/ 3581334 h 6381016"/>
              <a:gd name="connsiteX35" fmla="*/ 884759 w 1250178"/>
              <a:gd name="connsiteY35" fmla="*/ 3324780 h 6381016"/>
              <a:gd name="connsiteX36" fmla="*/ 928155 w 1250178"/>
              <a:gd name="connsiteY36" fmla="*/ 3191782 h 6381016"/>
              <a:gd name="connsiteX37" fmla="*/ 939489 w 1250178"/>
              <a:gd name="connsiteY37" fmla="*/ 3114684 h 6381016"/>
              <a:gd name="connsiteX38" fmla="*/ 943338 w 1250178"/>
              <a:gd name="connsiteY38" fmla="*/ 3026927 h 6381016"/>
              <a:gd name="connsiteX39" fmla="*/ 939488 w 1250178"/>
              <a:gd name="connsiteY39" fmla="*/ 2939147 h 6381016"/>
              <a:gd name="connsiteX40" fmla="*/ 928153 w 1250178"/>
              <a:gd name="connsiteY40" fmla="*/ 2862040 h 6381016"/>
              <a:gd name="connsiteX41" fmla="*/ 884760 w 1250178"/>
              <a:gd name="connsiteY41" fmla="*/ 2729052 h 6381016"/>
              <a:gd name="connsiteX42" fmla="*/ 723637 w 1250178"/>
              <a:gd name="connsiteY42" fmla="*/ 2472498 h 6381016"/>
              <a:gd name="connsiteX43" fmla="*/ 213576 w 1250178"/>
              <a:gd name="connsiteY43" fmla="*/ 1862696 h 6381016"/>
              <a:gd name="connsiteX44" fmla="*/ 126208 w 1250178"/>
              <a:gd name="connsiteY44" fmla="*/ 1387969 h 6381016"/>
              <a:gd name="connsiteX45" fmla="*/ 218167 w 1250178"/>
              <a:gd name="connsiteY45" fmla="*/ 892476 h 6381016"/>
              <a:gd name="connsiteX46" fmla="*/ 533073 w 1250178"/>
              <a:gd name="connsiteY46" fmla="*/ 270315 h 6381016"/>
              <a:gd name="connsiteX47" fmla="*/ 989387 w 1250178"/>
              <a:gd name="connsiteY4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945402 w 1250178"/>
              <a:gd name="connsiteY22" fmla="*/ 3938949 h 6381016"/>
              <a:gd name="connsiteX23" fmla="*/ 942180 w 1250178"/>
              <a:gd name="connsiteY23" fmla="*/ 3942059 h 6381016"/>
              <a:gd name="connsiteX24" fmla="*/ 797957 w 1250178"/>
              <a:gd name="connsiteY24" fmla="*/ 4070068 h 6381016"/>
              <a:gd name="connsiteX25" fmla="*/ 497902 w 1250178"/>
              <a:gd name="connsiteY25" fmla="*/ 4430466 h 6381016"/>
              <a:gd name="connsiteX26" fmla="*/ 345596 w 1250178"/>
              <a:gd name="connsiteY26" fmla="*/ 4907337 h 6381016"/>
              <a:gd name="connsiteX27" fmla="*/ 370391 w 1250178"/>
              <a:gd name="connsiteY27" fmla="*/ 5584809 h 6381016"/>
              <a:gd name="connsiteX28" fmla="*/ 546359 w 1250178"/>
              <a:gd name="connsiteY28" fmla="*/ 6372897 h 6381016"/>
              <a:gd name="connsiteX29" fmla="*/ 216006 w 1250178"/>
              <a:gd name="connsiteY29" fmla="*/ 5958597 h 6381016"/>
              <a:gd name="connsiteX30" fmla="*/ 12275 w 1250178"/>
              <a:gd name="connsiteY30" fmla="*/ 5381767 h 6381016"/>
              <a:gd name="connsiteX31" fmla="*/ 66197 w 1250178"/>
              <a:gd name="connsiteY31" fmla="*/ 4583020 h 6381016"/>
              <a:gd name="connsiteX32" fmla="*/ 420782 w 1250178"/>
              <a:gd name="connsiteY32" fmla="*/ 3953378 h 6381016"/>
              <a:gd name="connsiteX33" fmla="*/ 723636 w 1250178"/>
              <a:gd name="connsiteY33" fmla="*/ 3581334 h 6381016"/>
              <a:gd name="connsiteX34" fmla="*/ 884759 w 1250178"/>
              <a:gd name="connsiteY34" fmla="*/ 3324780 h 6381016"/>
              <a:gd name="connsiteX35" fmla="*/ 928155 w 1250178"/>
              <a:gd name="connsiteY35" fmla="*/ 3191782 h 6381016"/>
              <a:gd name="connsiteX36" fmla="*/ 939489 w 1250178"/>
              <a:gd name="connsiteY36" fmla="*/ 3114684 h 6381016"/>
              <a:gd name="connsiteX37" fmla="*/ 943338 w 1250178"/>
              <a:gd name="connsiteY37" fmla="*/ 3026927 h 6381016"/>
              <a:gd name="connsiteX38" fmla="*/ 939488 w 1250178"/>
              <a:gd name="connsiteY38" fmla="*/ 2939147 h 6381016"/>
              <a:gd name="connsiteX39" fmla="*/ 928153 w 1250178"/>
              <a:gd name="connsiteY39" fmla="*/ 2862040 h 6381016"/>
              <a:gd name="connsiteX40" fmla="*/ 884760 w 1250178"/>
              <a:gd name="connsiteY40" fmla="*/ 2729052 h 6381016"/>
              <a:gd name="connsiteX41" fmla="*/ 723637 w 1250178"/>
              <a:gd name="connsiteY41" fmla="*/ 2472498 h 6381016"/>
              <a:gd name="connsiteX42" fmla="*/ 213576 w 1250178"/>
              <a:gd name="connsiteY42" fmla="*/ 1862696 h 6381016"/>
              <a:gd name="connsiteX43" fmla="*/ 126208 w 1250178"/>
              <a:gd name="connsiteY43" fmla="*/ 1387969 h 6381016"/>
              <a:gd name="connsiteX44" fmla="*/ 218167 w 1250178"/>
              <a:gd name="connsiteY44" fmla="*/ 892476 h 6381016"/>
              <a:gd name="connsiteX45" fmla="*/ 533073 w 1250178"/>
              <a:gd name="connsiteY45" fmla="*/ 270315 h 6381016"/>
              <a:gd name="connsiteX46" fmla="*/ 989387 w 1250178"/>
              <a:gd name="connsiteY46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945402 w 1250178"/>
              <a:gd name="connsiteY21" fmla="*/ 3938949 h 6381016"/>
              <a:gd name="connsiteX22" fmla="*/ 942180 w 1250178"/>
              <a:gd name="connsiteY22" fmla="*/ 3942059 h 6381016"/>
              <a:gd name="connsiteX23" fmla="*/ 797957 w 1250178"/>
              <a:gd name="connsiteY23" fmla="*/ 4070068 h 6381016"/>
              <a:gd name="connsiteX24" fmla="*/ 497902 w 1250178"/>
              <a:gd name="connsiteY24" fmla="*/ 4430466 h 6381016"/>
              <a:gd name="connsiteX25" fmla="*/ 345596 w 1250178"/>
              <a:gd name="connsiteY25" fmla="*/ 4907337 h 6381016"/>
              <a:gd name="connsiteX26" fmla="*/ 370391 w 1250178"/>
              <a:gd name="connsiteY26" fmla="*/ 5584809 h 6381016"/>
              <a:gd name="connsiteX27" fmla="*/ 546359 w 1250178"/>
              <a:gd name="connsiteY27" fmla="*/ 6372897 h 6381016"/>
              <a:gd name="connsiteX28" fmla="*/ 216006 w 1250178"/>
              <a:gd name="connsiteY28" fmla="*/ 5958597 h 6381016"/>
              <a:gd name="connsiteX29" fmla="*/ 12275 w 1250178"/>
              <a:gd name="connsiteY29" fmla="*/ 5381767 h 6381016"/>
              <a:gd name="connsiteX30" fmla="*/ 66197 w 1250178"/>
              <a:gd name="connsiteY30" fmla="*/ 4583020 h 6381016"/>
              <a:gd name="connsiteX31" fmla="*/ 420782 w 1250178"/>
              <a:gd name="connsiteY31" fmla="*/ 3953378 h 6381016"/>
              <a:gd name="connsiteX32" fmla="*/ 723636 w 1250178"/>
              <a:gd name="connsiteY32" fmla="*/ 3581334 h 6381016"/>
              <a:gd name="connsiteX33" fmla="*/ 884759 w 1250178"/>
              <a:gd name="connsiteY33" fmla="*/ 3324780 h 6381016"/>
              <a:gd name="connsiteX34" fmla="*/ 928155 w 1250178"/>
              <a:gd name="connsiteY34" fmla="*/ 3191782 h 6381016"/>
              <a:gd name="connsiteX35" fmla="*/ 939489 w 1250178"/>
              <a:gd name="connsiteY35" fmla="*/ 3114684 h 6381016"/>
              <a:gd name="connsiteX36" fmla="*/ 943338 w 1250178"/>
              <a:gd name="connsiteY36" fmla="*/ 3026927 h 6381016"/>
              <a:gd name="connsiteX37" fmla="*/ 939488 w 1250178"/>
              <a:gd name="connsiteY37" fmla="*/ 2939147 h 6381016"/>
              <a:gd name="connsiteX38" fmla="*/ 928153 w 1250178"/>
              <a:gd name="connsiteY38" fmla="*/ 2862040 h 6381016"/>
              <a:gd name="connsiteX39" fmla="*/ 884760 w 1250178"/>
              <a:gd name="connsiteY39" fmla="*/ 2729052 h 6381016"/>
              <a:gd name="connsiteX40" fmla="*/ 723637 w 1250178"/>
              <a:gd name="connsiteY40" fmla="*/ 2472498 h 6381016"/>
              <a:gd name="connsiteX41" fmla="*/ 213576 w 1250178"/>
              <a:gd name="connsiteY41" fmla="*/ 1862696 h 6381016"/>
              <a:gd name="connsiteX42" fmla="*/ 126208 w 1250178"/>
              <a:gd name="connsiteY42" fmla="*/ 1387969 h 6381016"/>
              <a:gd name="connsiteX43" fmla="*/ 218167 w 1250178"/>
              <a:gd name="connsiteY43" fmla="*/ 892476 h 6381016"/>
              <a:gd name="connsiteX44" fmla="*/ 533073 w 1250178"/>
              <a:gd name="connsiteY44" fmla="*/ 270315 h 6381016"/>
              <a:gd name="connsiteX45" fmla="*/ 989387 w 1250178"/>
              <a:gd name="connsiteY45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945402 w 1250178"/>
              <a:gd name="connsiteY20" fmla="*/ 3938949 h 6381016"/>
              <a:gd name="connsiteX21" fmla="*/ 942180 w 1250178"/>
              <a:gd name="connsiteY21" fmla="*/ 3942059 h 6381016"/>
              <a:gd name="connsiteX22" fmla="*/ 797957 w 1250178"/>
              <a:gd name="connsiteY22" fmla="*/ 4070068 h 6381016"/>
              <a:gd name="connsiteX23" fmla="*/ 497902 w 1250178"/>
              <a:gd name="connsiteY23" fmla="*/ 4430466 h 6381016"/>
              <a:gd name="connsiteX24" fmla="*/ 345596 w 1250178"/>
              <a:gd name="connsiteY24" fmla="*/ 4907337 h 6381016"/>
              <a:gd name="connsiteX25" fmla="*/ 370391 w 1250178"/>
              <a:gd name="connsiteY25" fmla="*/ 5584809 h 6381016"/>
              <a:gd name="connsiteX26" fmla="*/ 546359 w 1250178"/>
              <a:gd name="connsiteY26" fmla="*/ 6372897 h 6381016"/>
              <a:gd name="connsiteX27" fmla="*/ 216006 w 1250178"/>
              <a:gd name="connsiteY27" fmla="*/ 5958597 h 6381016"/>
              <a:gd name="connsiteX28" fmla="*/ 12275 w 1250178"/>
              <a:gd name="connsiteY28" fmla="*/ 5381767 h 6381016"/>
              <a:gd name="connsiteX29" fmla="*/ 66197 w 1250178"/>
              <a:gd name="connsiteY29" fmla="*/ 4583020 h 6381016"/>
              <a:gd name="connsiteX30" fmla="*/ 420782 w 1250178"/>
              <a:gd name="connsiteY30" fmla="*/ 3953378 h 6381016"/>
              <a:gd name="connsiteX31" fmla="*/ 723636 w 1250178"/>
              <a:gd name="connsiteY31" fmla="*/ 3581334 h 6381016"/>
              <a:gd name="connsiteX32" fmla="*/ 884759 w 1250178"/>
              <a:gd name="connsiteY32" fmla="*/ 3324780 h 6381016"/>
              <a:gd name="connsiteX33" fmla="*/ 928155 w 1250178"/>
              <a:gd name="connsiteY33" fmla="*/ 3191782 h 6381016"/>
              <a:gd name="connsiteX34" fmla="*/ 939489 w 1250178"/>
              <a:gd name="connsiteY34" fmla="*/ 3114684 h 6381016"/>
              <a:gd name="connsiteX35" fmla="*/ 943338 w 1250178"/>
              <a:gd name="connsiteY35" fmla="*/ 3026927 h 6381016"/>
              <a:gd name="connsiteX36" fmla="*/ 939488 w 1250178"/>
              <a:gd name="connsiteY36" fmla="*/ 2939147 h 6381016"/>
              <a:gd name="connsiteX37" fmla="*/ 928153 w 1250178"/>
              <a:gd name="connsiteY37" fmla="*/ 2862040 h 6381016"/>
              <a:gd name="connsiteX38" fmla="*/ 884760 w 1250178"/>
              <a:gd name="connsiteY38" fmla="*/ 2729052 h 6381016"/>
              <a:gd name="connsiteX39" fmla="*/ 723637 w 1250178"/>
              <a:gd name="connsiteY39" fmla="*/ 2472498 h 6381016"/>
              <a:gd name="connsiteX40" fmla="*/ 213576 w 1250178"/>
              <a:gd name="connsiteY40" fmla="*/ 1862696 h 6381016"/>
              <a:gd name="connsiteX41" fmla="*/ 126208 w 1250178"/>
              <a:gd name="connsiteY41" fmla="*/ 1387969 h 6381016"/>
              <a:gd name="connsiteX42" fmla="*/ 218167 w 1250178"/>
              <a:gd name="connsiteY42" fmla="*/ 892476 h 6381016"/>
              <a:gd name="connsiteX43" fmla="*/ 533073 w 1250178"/>
              <a:gd name="connsiteY43" fmla="*/ 270315 h 6381016"/>
              <a:gd name="connsiteX44" fmla="*/ 989387 w 1250178"/>
              <a:gd name="connsiteY44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942180 w 1250178"/>
              <a:gd name="connsiteY20" fmla="*/ 3942059 h 6381016"/>
              <a:gd name="connsiteX21" fmla="*/ 797957 w 1250178"/>
              <a:gd name="connsiteY21" fmla="*/ 4070068 h 6381016"/>
              <a:gd name="connsiteX22" fmla="*/ 497902 w 1250178"/>
              <a:gd name="connsiteY22" fmla="*/ 4430466 h 6381016"/>
              <a:gd name="connsiteX23" fmla="*/ 345596 w 1250178"/>
              <a:gd name="connsiteY23" fmla="*/ 4907337 h 6381016"/>
              <a:gd name="connsiteX24" fmla="*/ 370391 w 1250178"/>
              <a:gd name="connsiteY24" fmla="*/ 5584809 h 6381016"/>
              <a:gd name="connsiteX25" fmla="*/ 546359 w 1250178"/>
              <a:gd name="connsiteY25" fmla="*/ 6372897 h 6381016"/>
              <a:gd name="connsiteX26" fmla="*/ 216006 w 1250178"/>
              <a:gd name="connsiteY26" fmla="*/ 5958597 h 6381016"/>
              <a:gd name="connsiteX27" fmla="*/ 12275 w 1250178"/>
              <a:gd name="connsiteY27" fmla="*/ 5381767 h 6381016"/>
              <a:gd name="connsiteX28" fmla="*/ 66197 w 1250178"/>
              <a:gd name="connsiteY28" fmla="*/ 4583020 h 6381016"/>
              <a:gd name="connsiteX29" fmla="*/ 420782 w 1250178"/>
              <a:gd name="connsiteY29" fmla="*/ 3953378 h 6381016"/>
              <a:gd name="connsiteX30" fmla="*/ 723636 w 1250178"/>
              <a:gd name="connsiteY30" fmla="*/ 3581334 h 6381016"/>
              <a:gd name="connsiteX31" fmla="*/ 884759 w 1250178"/>
              <a:gd name="connsiteY31" fmla="*/ 3324780 h 6381016"/>
              <a:gd name="connsiteX32" fmla="*/ 928155 w 1250178"/>
              <a:gd name="connsiteY32" fmla="*/ 3191782 h 6381016"/>
              <a:gd name="connsiteX33" fmla="*/ 939489 w 1250178"/>
              <a:gd name="connsiteY33" fmla="*/ 3114684 h 6381016"/>
              <a:gd name="connsiteX34" fmla="*/ 943338 w 1250178"/>
              <a:gd name="connsiteY34" fmla="*/ 3026927 h 6381016"/>
              <a:gd name="connsiteX35" fmla="*/ 939488 w 1250178"/>
              <a:gd name="connsiteY35" fmla="*/ 2939147 h 6381016"/>
              <a:gd name="connsiteX36" fmla="*/ 928153 w 1250178"/>
              <a:gd name="connsiteY36" fmla="*/ 2862040 h 6381016"/>
              <a:gd name="connsiteX37" fmla="*/ 884760 w 1250178"/>
              <a:gd name="connsiteY37" fmla="*/ 2729052 h 6381016"/>
              <a:gd name="connsiteX38" fmla="*/ 723637 w 1250178"/>
              <a:gd name="connsiteY38" fmla="*/ 2472498 h 6381016"/>
              <a:gd name="connsiteX39" fmla="*/ 213576 w 1250178"/>
              <a:gd name="connsiteY39" fmla="*/ 1862696 h 6381016"/>
              <a:gd name="connsiteX40" fmla="*/ 126208 w 1250178"/>
              <a:gd name="connsiteY40" fmla="*/ 1387969 h 6381016"/>
              <a:gd name="connsiteX41" fmla="*/ 218167 w 1250178"/>
              <a:gd name="connsiteY41" fmla="*/ 892476 h 6381016"/>
              <a:gd name="connsiteX42" fmla="*/ 533073 w 1250178"/>
              <a:gd name="connsiteY42" fmla="*/ 270315 h 6381016"/>
              <a:gd name="connsiteX43" fmla="*/ 989387 w 1250178"/>
              <a:gd name="connsiteY43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797957 w 1250178"/>
              <a:gd name="connsiteY20" fmla="*/ 4070068 h 6381016"/>
              <a:gd name="connsiteX21" fmla="*/ 497902 w 1250178"/>
              <a:gd name="connsiteY21" fmla="*/ 4430466 h 6381016"/>
              <a:gd name="connsiteX22" fmla="*/ 345596 w 1250178"/>
              <a:gd name="connsiteY22" fmla="*/ 4907337 h 6381016"/>
              <a:gd name="connsiteX23" fmla="*/ 370391 w 1250178"/>
              <a:gd name="connsiteY23" fmla="*/ 5584809 h 6381016"/>
              <a:gd name="connsiteX24" fmla="*/ 546359 w 1250178"/>
              <a:gd name="connsiteY24" fmla="*/ 6372897 h 6381016"/>
              <a:gd name="connsiteX25" fmla="*/ 216006 w 1250178"/>
              <a:gd name="connsiteY25" fmla="*/ 5958597 h 6381016"/>
              <a:gd name="connsiteX26" fmla="*/ 12275 w 1250178"/>
              <a:gd name="connsiteY26" fmla="*/ 5381767 h 6381016"/>
              <a:gd name="connsiteX27" fmla="*/ 66197 w 1250178"/>
              <a:gd name="connsiteY27" fmla="*/ 4583020 h 6381016"/>
              <a:gd name="connsiteX28" fmla="*/ 420782 w 1250178"/>
              <a:gd name="connsiteY28" fmla="*/ 3953378 h 6381016"/>
              <a:gd name="connsiteX29" fmla="*/ 723636 w 1250178"/>
              <a:gd name="connsiteY29" fmla="*/ 3581334 h 6381016"/>
              <a:gd name="connsiteX30" fmla="*/ 884759 w 1250178"/>
              <a:gd name="connsiteY30" fmla="*/ 3324780 h 6381016"/>
              <a:gd name="connsiteX31" fmla="*/ 928155 w 1250178"/>
              <a:gd name="connsiteY31" fmla="*/ 3191782 h 6381016"/>
              <a:gd name="connsiteX32" fmla="*/ 939489 w 1250178"/>
              <a:gd name="connsiteY32" fmla="*/ 3114684 h 6381016"/>
              <a:gd name="connsiteX33" fmla="*/ 943338 w 1250178"/>
              <a:gd name="connsiteY33" fmla="*/ 3026927 h 6381016"/>
              <a:gd name="connsiteX34" fmla="*/ 939488 w 1250178"/>
              <a:gd name="connsiteY34" fmla="*/ 2939147 h 6381016"/>
              <a:gd name="connsiteX35" fmla="*/ 928153 w 1250178"/>
              <a:gd name="connsiteY35" fmla="*/ 2862040 h 6381016"/>
              <a:gd name="connsiteX36" fmla="*/ 884760 w 1250178"/>
              <a:gd name="connsiteY36" fmla="*/ 2729052 h 6381016"/>
              <a:gd name="connsiteX37" fmla="*/ 723637 w 1250178"/>
              <a:gd name="connsiteY37" fmla="*/ 2472498 h 6381016"/>
              <a:gd name="connsiteX38" fmla="*/ 213576 w 1250178"/>
              <a:gd name="connsiteY38" fmla="*/ 1862696 h 6381016"/>
              <a:gd name="connsiteX39" fmla="*/ 126208 w 1250178"/>
              <a:gd name="connsiteY39" fmla="*/ 1387969 h 6381016"/>
              <a:gd name="connsiteX40" fmla="*/ 218167 w 1250178"/>
              <a:gd name="connsiteY40" fmla="*/ 892476 h 6381016"/>
              <a:gd name="connsiteX41" fmla="*/ 533073 w 1250178"/>
              <a:gd name="connsiteY41" fmla="*/ 270315 h 6381016"/>
              <a:gd name="connsiteX42" fmla="*/ 989387 w 1250178"/>
              <a:gd name="connsiteY42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125854 w 1250178"/>
              <a:gd name="connsiteY10" fmla="*/ 2387586 h 6381016"/>
              <a:gd name="connsiteX11" fmla="*/ 1126845 w 1250178"/>
              <a:gd name="connsiteY11" fmla="*/ 2389748 h 6381016"/>
              <a:gd name="connsiteX12" fmla="*/ 1245390 w 1250178"/>
              <a:gd name="connsiteY12" fmla="*/ 2846821 h 6381016"/>
              <a:gd name="connsiteX13" fmla="*/ 1249400 w 1250178"/>
              <a:gd name="connsiteY13" fmla="*/ 3008458 h 6381016"/>
              <a:gd name="connsiteX14" fmla="*/ 1248039 w 1250178"/>
              <a:gd name="connsiteY14" fmla="*/ 3026906 h 6381016"/>
              <a:gd name="connsiteX15" fmla="*/ 1249402 w 1250178"/>
              <a:gd name="connsiteY15" fmla="*/ 3045373 h 6381016"/>
              <a:gd name="connsiteX16" fmla="*/ 1245392 w 1250178"/>
              <a:gd name="connsiteY16" fmla="*/ 3207011 h 6381016"/>
              <a:gd name="connsiteX17" fmla="*/ 1126846 w 1250178"/>
              <a:gd name="connsiteY17" fmla="*/ 3664083 h 6381016"/>
              <a:gd name="connsiteX18" fmla="*/ 797957 w 1250178"/>
              <a:gd name="connsiteY18" fmla="*/ 4070068 h 6381016"/>
              <a:gd name="connsiteX19" fmla="*/ 497902 w 1250178"/>
              <a:gd name="connsiteY19" fmla="*/ 4430466 h 6381016"/>
              <a:gd name="connsiteX20" fmla="*/ 345596 w 1250178"/>
              <a:gd name="connsiteY20" fmla="*/ 4907337 h 6381016"/>
              <a:gd name="connsiteX21" fmla="*/ 370391 w 1250178"/>
              <a:gd name="connsiteY21" fmla="*/ 5584809 h 6381016"/>
              <a:gd name="connsiteX22" fmla="*/ 546359 w 1250178"/>
              <a:gd name="connsiteY22" fmla="*/ 6372897 h 6381016"/>
              <a:gd name="connsiteX23" fmla="*/ 216006 w 1250178"/>
              <a:gd name="connsiteY23" fmla="*/ 5958597 h 6381016"/>
              <a:gd name="connsiteX24" fmla="*/ 12275 w 1250178"/>
              <a:gd name="connsiteY24" fmla="*/ 5381767 h 6381016"/>
              <a:gd name="connsiteX25" fmla="*/ 66197 w 1250178"/>
              <a:gd name="connsiteY25" fmla="*/ 4583020 h 6381016"/>
              <a:gd name="connsiteX26" fmla="*/ 420782 w 1250178"/>
              <a:gd name="connsiteY26" fmla="*/ 3953378 h 6381016"/>
              <a:gd name="connsiteX27" fmla="*/ 723636 w 1250178"/>
              <a:gd name="connsiteY27" fmla="*/ 3581334 h 6381016"/>
              <a:gd name="connsiteX28" fmla="*/ 884759 w 1250178"/>
              <a:gd name="connsiteY28" fmla="*/ 3324780 h 6381016"/>
              <a:gd name="connsiteX29" fmla="*/ 928155 w 1250178"/>
              <a:gd name="connsiteY29" fmla="*/ 3191782 h 6381016"/>
              <a:gd name="connsiteX30" fmla="*/ 939489 w 1250178"/>
              <a:gd name="connsiteY30" fmla="*/ 3114684 h 6381016"/>
              <a:gd name="connsiteX31" fmla="*/ 943338 w 1250178"/>
              <a:gd name="connsiteY31" fmla="*/ 3026927 h 6381016"/>
              <a:gd name="connsiteX32" fmla="*/ 939488 w 1250178"/>
              <a:gd name="connsiteY32" fmla="*/ 2939147 h 6381016"/>
              <a:gd name="connsiteX33" fmla="*/ 928153 w 1250178"/>
              <a:gd name="connsiteY33" fmla="*/ 2862040 h 6381016"/>
              <a:gd name="connsiteX34" fmla="*/ 884760 w 1250178"/>
              <a:gd name="connsiteY34" fmla="*/ 2729052 h 6381016"/>
              <a:gd name="connsiteX35" fmla="*/ 723637 w 1250178"/>
              <a:gd name="connsiteY35" fmla="*/ 2472498 h 6381016"/>
              <a:gd name="connsiteX36" fmla="*/ 213576 w 1250178"/>
              <a:gd name="connsiteY36" fmla="*/ 1862696 h 6381016"/>
              <a:gd name="connsiteX37" fmla="*/ 126208 w 1250178"/>
              <a:gd name="connsiteY37" fmla="*/ 1387969 h 6381016"/>
              <a:gd name="connsiteX38" fmla="*/ 218167 w 1250178"/>
              <a:gd name="connsiteY38" fmla="*/ 892476 h 6381016"/>
              <a:gd name="connsiteX39" fmla="*/ 533073 w 1250178"/>
              <a:gd name="connsiteY39" fmla="*/ 270315 h 6381016"/>
              <a:gd name="connsiteX40" fmla="*/ 989387 w 1250178"/>
              <a:gd name="connsiteY40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125854 w 1250178"/>
              <a:gd name="connsiteY9" fmla="*/ 2387586 h 6381016"/>
              <a:gd name="connsiteX10" fmla="*/ 1126845 w 1250178"/>
              <a:gd name="connsiteY10" fmla="*/ 2389748 h 6381016"/>
              <a:gd name="connsiteX11" fmla="*/ 1245390 w 1250178"/>
              <a:gd name="connsiteY11" fmla="*/ 2846821 h 6381016"/>
              <a:gd name="connsiteX12" fmla="*/ 1249400 w 1250178"/>
              <a:gd name="connsiteY12" fmla="*/ 3008458 h 6381016"/>
              <a:gd name="connsiteX13" fmla="*/ 1248039 w 1250178"/>
              <a:gd name="connsiteY13" fmla="*/ 3026906 h 6381016"/>
              <a:gd name="connsiteX14" fmla="*/ 1249402 w 1250178"/>
              <a:gd name="connsiteY14" fmla="*/ 3045373 h 6381016"/>
              <a:gd name="connsiteX15" fmla="*/ 1245392 w 1250178"/>
              <a:gd name="connsiteY15" fmla="*/ 3207011 h 6381016"/>
              <a:gd name="connsiteX16" fmla="*/ 1126846 w 1250178"/>
              <a:gd name="connsiteY16" fmla="*/ 3664083 h 6381016"/>
              <a:gd name="connsiteX17" fmla="*/ 797957 w 1250178"/>
              <a:gd name="connsiteY17" fmla="*/ 4070068 h 6381016"/>
              <a:gd name="connsiteX18" fmla="*/ 497902 w 1250178"/>
              <a:gd name="connsiteY18" fmla="*/ 4430466 h 6381016"/>
              <a:gd name="connsiteX19" fmla="*/ 345596 w 1250178"/>
              <a:gd name="connsiteY19" fmla="*/ 4907337 h 6381016"/>
              <a:gd name="connsiteX20" fmla="*/ 370391 w 1250178"/>
              <a:gd name="connsiteY20" fmla="*/ 5584809 h 6381016"/>
              <a:gd name="connsiteX21" fmla="*/ 546359 w 1250178"/>
              <a:gd name="connsiteY21" fmla="*/ 6372897 h 6381016"/>
              <a:gd name="connsiteX22" fmla="*/ 216006 w 1250178"/>
              <a:gd name="connsiteY22" fmla="*/ 5958597 h 6381016"/>
              <a:gd name="connsiteX23" fmla="*/ 12275 w 1250178"/>
              <a:gd name="connsiteY23" fmla="*/ 5381767 h 6381016"/>
              <a:gd name="connsiteX24" fmla="*/ 66197 w 1250178"/>
              <a:gd name="connsiteY24" fmla="*/ 4583020 h 6381016"/>
              <a:gd name="connsiteX25" fmla="*/ 420782 w 1250178"/>
              <a:gd name="connsiteY25" fmla="*/ 3953378 h 6381016"/>
              <a:gd name="connsiteX26" fmla="*/ 723636 w 1250178"/>
              <a:gd name="connsiteY26" fmla="*/ 3581334 h 6381016"/>
              <a:gd name="connsiteX27" fmla="*/ 884759 w 1250178"/>
              <a:gd name="connsiteY27" fmla="*/ 3324780 h 6381016"/>
              <a:gd name="connsiteX28" fmla="*/ 928155 w 1250178"/>
              <a:gd name="connsiteY28" fmla="*/ 3191782 h 6381016"/>
              <a:gd name="connsiteX29" fmla="*/ 939489 w 1250178"/>
              <a:gd name="connsiteY29" fmla="*/ 3114684 h 6381016"/>
              <a:gd name="connsiteX30" fmla="*/ 943338 w 1250178"/>
              <a:gd name="connsiteY30" fmla="*/ 3026927 h 6381016"/>
              <a:gd name="connsiteX31" fmla="*/ 939488 w 1250178"/>
              <a:gd name="connsiteY31" fmla="*/ 2939147 h 6381016"/>
              <a:gd name="connsiteX32" fmla="*/ 928153 w 1250178"/>
              <a:gd name="connsiteY32" fmla="*/ 2862040 h 6381016"/>
              <a:gd name="connsiteX33" fmla="*/ 884760 w 1250178"/>
              <a:gd name="connsiteY33" fmla="*/ 2729052 h 6381016"/>
              <a:gd name="connsiteX34" fmla="*/ 723637 w 1250178"/>
              <a:gd name="connsiteY34" fmla="*/ 2472498 h 6381016"/>
              <a:gd name="connsiteX35" fmla="*/ 213576 w 1250178"/>
              <a:gd name="connsiteY35" fmla="*/ 1862696 h 6381016"/>
              <a:gd name="connsiteX36" fmla="*/ 126208 w 1250178"/>
              <a:gd name="connsiteY36" fmla="*/ 1387969 h 6381016"/>
              <a:gd name="connsiteX37" fmla="*/ 218167 w 1250178"/>
              <a:gd name="connsiteY37" fmla="*/ 892476 h 6381016"/>
              <a:gd name="connsiteX38" fmla="*/ 533073 w 1250178"/>
              <a:gd name="connsiteY38" fmla="*/ 270315 h 6381016"/>
              <a:gd name="connsiteX39" fmla="*/ 989387 w 1250178"/>
              <a:gd name="connsiteY3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125854 w 1250178"/>
              <a:gd name="connsiteY8" fmla="*/ 2387586 h 6381016"/>
              <a:gd name="connsiteX9" fmla="*/ 1126845 w 1250178"/>
              <a:gd name="connsiteY9" fmla="*/ 2389748 h 6381016"/>
              <a:gd name="connsiteX10" fmla="*/ 1245390 w 1250178"/>
              <a:gd name="connsiteY10" fmla="*/ 2846821 h 6381016"/>
              <a:gd name="connsiteX11" fmla="*/ 1249400 w 1250178"/>
              <a:gd name="connsiteY11" fmla="*/ 3008458 h 6381016"/>
              <a:gd name="connsiteX12" fmla="*/ 1248039 w 1250178"/>
              <a:gd name="connsiteY12" fmla="*/ 3026906 h 6381016"/>
              <a:gd name="connsiteX13" fmla="*/ 1249402 w 1250178"/>
              <a:gd name="connsiteY13" fmla="*/ 3045373 h 6381016"/>
              <a:gd name="connsiteX14" fmla="*/ 1245392 w 1250178"/>
              <a:gd name="connsiteY14" fmla="*/ 3207011 h 6381016"/>
              <a:gd name="connsiteX15" fmla="*/ 1126846 w 1250178"/>
              <a:gd name="connsiteY15" fmla="*/ 3664083 h 6381016"/>
              <a:gd name="connsiteX16" fmla="*/ 797957 w 1250178"/>
              <a:gd name="connsiteY16" fmla="*/ 4070068 h 6381016"/>
              <a:gd name="connsiteX17" fmla="*/ 497902 w 1250178"/>
              <a:gd name="connsiteY17" fmla="*/ 4430466 h 6381016"/>
              <a:gd name="connsiteX18" fmla="*/ 345596 w 1250178"/>
              <a:gd name="connsiteY18" fmla="*/ 4907337 h 6381016"/>
              <a:gd name="connsiteX19" fmla="*/ 370391 w 1250178"/>
              <a:gd name="connsiteY19" fmla="*/ 5584809 h 6381016"/>
              <a:gd name="connsiteX20" fmla="*/ 546359 w 1250178"/>
              <a:gd name="connsiteY20" fmla="*/ 6372897 h 6381016"/>
              <a:gd name="connsiteX21" fmla="*/ 216006 w 1250178"/>
              <a:gd name="connsiteY21" fmla="*/ 5958597 h 6381016"/>
              <a:gd name="connsiteX22" fmla="*/ 12275 w 1250178"/>
              <a:gd name="connsiteY22" fmla="*/ 5381767 h 6381016"/>
              <a:gd name="connsiteX23" fmla="*/ 66197 w 1250178"/>
              <a:gd name="connsiteY23" fmla="*/ 4583020 h 6381016"/>
              <a:gd name="connsiteX24" fmla="*/ 420782 w 1250178"/>
              <a:gd name="connsiteY24" fmla="*/ 3953378 h 6381016"/>
              <a:gd name="connsiteX25" fmla="*/ 723636 w 1250178"/>
              <a:gd name="connsiteY25" fmla="*/ 3581334 h 6381016"/>
              <a:gd name="connsiteX26" fmla="*/ 884759 w 1250178"/>
              <a:gd name="connsiteY26" fmla="*/ 3324780 h 6381016"/>
              <a:gd name="connsiteX27" fmla="*/ 928155 w 1250178"/>
              <a:gd name="connsiteY27" fmla="*/ 3191782 h 6381016"/>
              <a:gd name="connsiteX28" fmla="*/ 939489 w 1250178"/>
              <a:gd name="connsiteY28" fmla="*/ 3114684 h 6381016"/>
              <a:gd name="connsiteX29" fmla="*/ 943338 w 1250178"/>
              <a:gd name="connsiteY29" fmla="*/ 3026927 h 6381016"/>
              <a:gd name="connsiteX30" fmla="*/ 939488 w 1250178"/>
              <a:gd name="connsiteY30" fmla="*/ 2939147 h 6381016"/>
              <a:gd name="connsiteX31" fmla="*/ 928153 w 1250178"/>
              <a:gd name="connsiteY31" fmla="*/ 2862040 h 6381016"/>
              <a:gd name="connsiteX32" fmla="*/ 884760 w 1250178"/>
              <a:gd name="connsiteY32" fmla="*/ 2729052 h 6381016"/>
              <a:gd name="connsiteX33" fmla="*/ 723637 w 1250178"/>
              <a:gd name="connsiteY33" fmla="*/ 2472498 h 6381016"/>
              <a:gd name="connsiteX34" fmla="*/ 213576 w 1250178"/>
              <a:gd name="connsiteY34" fmla="*/ 1862696 h 6381016"/>
              <a:gd name="connsiteX35" fmla="*/ 126208 w 1250178"/>
              <a:gd name="connsiteY35" fmla="*/ 1387969 h 6381016"/>
              <a:gd name="connsiteX36" fmla="*/ 218167 w 1250178"/>
              <a:gd name="connsiteY36" fmla="*/ 892476 h 6381016"/>
              <a:gd name="connsiteX37" fmla="*/ 533073 w 1250178"/>
              <a:gd name="connsiteY37" fmla="*/ 270315 h 6381016"/>
              <a:gd name="connsiteX38" fmla="*/ 989387 w 1250178"/>
              <a:gd name="connsiteY3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1125854 w 1250178"/>
              <a:gd name="connsiteY7" fmla="*/ 2387586 h 6381016"/>
              <a:gd name="connsiteX8" fmla="*/ 1126845 w 1250178"/>
              <a:gd name="connsiteY8" fmla="*/ 2389748 h 6381016"/>
              <a:gd name="connsiteX9" fmla="*/ 1245390 w 1250178"/>
              <a:gd name="connsiteY9" fmla="*/ 2846821 h 6381016"/>
              <a:gd name="connsiteX10" fmla="*/ 1249400 w 1250178"/>
              <a:gd name="connsiteY10" fmla="*/ 3008458 h 6381016"/>
              <a:gd name="connsiteX11" fmla="*/ 1248039 w 1250178"/>
              <a:gd name="connsiteY11" fmla="*/ 3026906 h 6381016"/>
              <a:gd name="connsiteX12" fmla="*/ 1249402 w 1250178"/>
              <a:gd name="connsiteY12" fmla="*/ 3045373 h 6381016"/>
              <a:gd name="connsiteX13" fmla="*/ 1245392 w 1250178"/>
              <a:gd name="connsiteY13" fmla="*/ 3207011 h 6381016"/>
              <a:gd name="connsiteX14" fmla="*/ 1126846 w 1250178"/>
              <a:gd name="connsiteY14" fmla="*/ 3664083 h 6381016"/>
              <a:gd name="connsiteX15" fmla="*/ 797957 w 1250178"/>
              <a:gd name="connsiteY15" fmla="*/ 4070068 h 6381016"/>
              <a:gd name="connsiteX16" fmla="*/ 497902 w 1250178"/>
              <a:gd name="connsiteY16" fmla="*/ 4430466 h 6381016"/>
              <a:gd name="connsiteX17" fmla="*/ 345596 w 1250178"/>
              <a:gd name="connsiteY17" fmla="*/ 4907337 h 6381016"/>
              <a:gd name="connsiteX18" fmla="*/ 370391 w 1250178"/>
              <a:gd name="connsiteY18" fmla="*/ 5584809 h 6381016"/>
              <a:gd name="connsiteX19" fmla="*/ 546359 w 1250178"/>
              <a:gd name="connsiteY19" fmla="*/ 6372897 h 6381016"/>
              <a:gd name="connsiteX20" fmla="*/ 216006 w 1250178"/>
              <a:gd name="connsiteY20" fmla="*/ 5958597 h 6381016"/>
              <a:gd name="connsiteX21" fmla="*/ 12275 w 1250178"/>
              <a:gd name="connsiteY21" fmla="*/ 5381767 h 6381016"/>
              <a:gd name="connsiteX22" fmla="*/ 66197 w 1250178"/>
              <a:gd name="connsiteY22" fmla="*/ 4583020 h 6381016"/>
              <a:gd name="connsiteX23" fmla="*/ 420782 w 1250178"/>
              <a:gd name="connsiteY23" fmla="*/ 3953378 h 6381016"/>
              <a:gd name="connsiteX24" fmla="*/ 723636 w 1250178"/>
              <a:gd name="connsiteY24" fmla="*/ 3581334 h 6381016"/>
              <a:gd name="connsiteX25" fmla="*/ 884759 w 1250178"/>
              <a:gd name="connsiteY25" fmla="*/ 3324780 h 6381016"/>
              <a:gd name="connsiteX26" fmla="*/ 928155 w 1250178"/>
              <a:gd name="connsiteY26" fmla="*/ 3191782 h 6381016"/>
              <a:gd name="connsiteX27" fmla="*/ 939489 w 1250178"/>
              <a:gd name="connsiteY27" fmla="*/ 3114684 h 6381016"/>
              <a:gd name="connsiteX28" fmla="*/ 943338 w 1250178"/>
              <a:gd name="connsiteY28" fmla="*/ 3026927 h 6381016"/>
              <a:gd name="connsiteX29" fmla="*/ 939488 w 1250178"/>
              <a:gd name="connsiteY29" fmla="*/ 2939147 h 6381016"/>
              <a:gd name="connsiteX30" fmla="*/ 928153 w 1250178"/>
              <a:gd name="connsiteY30" fmla="*/ 2862040 h 6381016"/>
              <a:gd name="connsiteX31" fmla="*/ 884760 w 1250178"/>
              <a:gd name="connsiteY31" fmla="*/ 2729052 h 6381016"/>
              <a:gd name="connsiteX32" fmla="*/ 723637 w 1250178"/>
              <a:gd name="connsiteY32" fmla="*/ 2472498 h 6381016"/>
              <a:gd name="connsiteX33" fmla="*/ 213576 w 1250178"/>
              <a:gd name="connsiteY33" fmla="*/ 1862696 h 6381016"/>
              <a:gd name="connsiteX34" fmla="*/ 126208 w 1250178"/>
              <a:gd name="connsiteY34" fmla="*/ 1387969 h 6381016"/>
              <a:gd name="connsiteX35" fmla="*/ 218167 w 1250178"/>
              <a:gd name="connsiteY35" fmla="*/ 892476 h 6381016"/>
              <a:gd name="connsiteX36" fmla="*/ 533073 w 1250178"/>
              <a:gd name="connsiteY36" fmla="*/ 270315 h 6381016"/>
              <a:gd name="connsiteX37" fmla="*/ 989387 w 1250178"/>
              <a:gd name="connsiteY3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1125854 w 1250178"/>
              <a:gd name="connsiteY6" fmla="*/ 2387586 h 6381016"/>
              <a:gd name="connsiteX7" fmla="*/ 1126845 w 1250178"/>
              <a:gd name="connsiteY7" fmla="*/ 2389748 h 6381016"/>
              <a:gd name="connsiteX8" fmla="*/ 1245390 w 1250178"/>
              <a:gd name="connsiteY8" fmla="*/ 2846821 h 6381016"/>
              <a:gd name="connsiteX9" fmla="*/ 1249400 w 1250178"/>
              <a:gd name="connsiteY9" fmla="*/ 3008458 h 6381016"/>
              <a:gd name="connsiteX10" fmla="*/ 1248039 w 1250178"/>
              <a:gd name="connsiteY10" fmla="*/ 3026906 h 6381016"/>
              <a:gd name="connsiteX11" fmla="*/ 1249402 w 1250178"/>
              <a:gd name="connsiteY11" fmla="*/ 3045373 h 6381016"/>
              <a:gd name="connsiteX12" fmla="*/ 1245392 w 1250178"/>
              <a:gd name="connsiteY12" fmla="*/ 3207011 h 6381016"/>
              <a:gd name="connsiteX13" fmla="*/ 1126846 w 1250178"/>
              <a:gd name="connsiteY13" fmla="*/ 3664083 h 6381016"/>
              <a:gd name="connsiteX14" fmla="*/ 797957 w 1250178"/>
              <a:gd name="connsiteY14" fmla="*/ 4070068 h 6381016"/>
              <a:gd name="connsiteX15" fmla="*/ 497902 w 1250178"/>
              <a:gd name="connsiteY15" fmla="*/ 4430466 h 6381016"/>
              <a:gd name="connsiteX16" fmla="*/ 345596 w 1250178"/>
              <a:gd name="connsiteY16" fmla="*/ 4907337 h 6381016"/>
              <a:gd name="connsiteX17" fmla="*/ 370391 w 1250178"/>
              <a:gd name="connsiteY17" fmla="*/ 5584809 h 6381016"/>
              <a:gd name="connsiteX18" fmla="*/ 546359 w 1250178"/>
              <a:gd name="connsiteY18" fmla="*/ 6372897 h 6381016"/>
              <a:gd name="connsiteX19" fmla="*/ 216006 w 1250178"/>
              <a:gd name="connsiteY19" fmla="*/ 5958597 h 6381016"/>
              <a:gd name="connsiteX20" fmla="*/ 12275 w 1250178"/>
              <a:gd name="connsiteY20" fmla="*/ 5381767 h 6381016"/>
              <a:gd name="connsiteX21" fmla="*/ 66197 w 1250178"/>
              <a:gd name="connsiteY21" fmla="*/ 4583020 h 6381016"/>
              <a:gd name="connsiteX22" fmla="*/ 420782 w 1250178"/>
              <a:gd name="connsiteY22" fmla="*/ 3953378 h 6381016"/>
              <a:gd name="connsiteX23" fmla="*/ 723636 w 1250178"/>
              <a:gd name="connsiteY23" fmla="*/ 3581334 h 6381016"/>
              <a:gd name="connsiteX24" fmla="*/ 884759 w 1250178"/>
              <a:gd name="connsiteY24" fmla="*/ 3324780 h 6381016"/>
              <a:gd name="connsiteX25" fmla="*/ 928155 w 1250178"/>
              <a:gd name="connsiteY25" fmla="*/ 3191782 h 6381016"/>
              <a:gd name="connsiteX26" fmla="*/ 939489 w 1250178"/>
              <a:gd name="connsiteY26" fmla="*/ 3114684 h 6381016"/>
              <a:gd name="connsiteX27" fmla="*/ 943338 w 1250178"/>
              <a:gd name="connsiteY27" fmla="*/ 3026927 h 6381016"/>
              <a:gd name="connsiteX28" fmla="*/ 939488 w 1250178"/>
              <a:gd name="connsiteY28" fmla="*/ 2939147 h 6381016"/>
              <a:gd name="connsiteX29" fmla="*/ 928153 w 1250178"/>
              <a:gd name="connsiteY29" fmla="*/ 2862040 h 6381016"/>
              <a:gd name="connsiteX30" fmla="*/ 884760 w 1250178"/>
              <a:gd name="connsiteY30" fmla="*/ 2729052 h 6381016"/>
              <a:gd name="connsiteX31" fmla="*/ 723637 w 1250178"/>
              <a:gd name="connsiteY31" fmla="*/ 2472498 h 6381016"/>
              <a:gd name="connsiteX32" fmla="*/ 213576 w 1250178"/>
              <a:gd name="connsiteY32" fmla="*/ 1862696 h 6381016"/>
              <a:gd name="connsiteX33" fmla="*/ 126208 w 1250178"/>
              <a:gd name="connsiteY33" fmla="*/ 1387969 h 6381016"/>
              <a:gd name="connsiteX34" fmla="*/ 218167 w 1250178"/>
              <a:gd name="connsiteY34" fmla="*/ 892476 h 6381016"/>
              <a:gd name="connsiteX35" fmla="*/ 533073 w 1250178"/>
              <a:gd name="connsiteY35" fmla="*/ 270315 h 6381016"/>
              <a:gd name="connsiteX36" fmla="*/ 989387 w 1250178"/>
              <a:gd name="connsiteY36" fmla="*/ 120 h 638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50178" h="6381016">
                <a:moveTo>
                  <a:pt x="989387" y="120"/>
                </a:moveTo>
                <a:cubicBezTo>
                  <a:pt x="1000335" y="823"/>
                  <a:pt x="1007454" y="4621"/>
                  <a:pt x="1009763" y="12010"/>
                </a:cubicBezTo>
                <a:cubicBezTo>
                  <a:pt x="1028238" y="71118"/>
                  <a:pt x="741884" y="411074"/>
                  <a:pt x="643922" y="624964"/>
                </a:cubicBezTo>
                <a:cubicBezTo>
                  <a:pt x="545960" y="838854"/>
                  <a:pt x="446329" y="1128950"/>
                  <a:pt x="421991" y="1295350"/>
                </a:cubicBezTo>
                <a:cubicBezTo>
                  <a:pt x="397654" y="1461750"/>
                  <a:pt x="411203" y="1487294"/>
                  <a:pt x="497901" y="1623365"/>
                </a:cubicBezTo>
                <a:cubicBezTo>
                  <a:pt x="584599" y="1759436"/>
                  <a:pt x="867597" y="2029855"/>
                  <a:pt x="942179" y="2111773"/>
                </a:cubicBezTo>
                <a:lnTo>
                  <a:pt x="1125854" y="2387586"/>
                </a:lnTo>
                <a:lnTo>
                  <a:pt x="1126845" y="2389748"/>
                </a:lnTo>
                <a:cubicBezTo>
                  <a:pt x="1182065" y="2525181"/>
                  <a:pt x="1231342" y="2693805"/>
                  <a:pt x="1245390" y="2846821"/>
                </a:cubicBezTo>
                <a:cubicBezTo>
                  <a:pt x="1250073" y="2897826"/>
                  <a:pt x="1251117" y="2952438"/>
                  <a:pt x="1249400" y="3008458"/>
                </a:cubicBezTo>
                <a:cubicBezTo>
                  <a:pt x="1248946" y="3014607"/>
                  <a:pt x="1248493" y="3020757"/>
                  <a:pt x="1248039" y="3026906"/>
                </a:cubicBezTo>
                <a:cubicBezTo>
                  <a:pt x="1248493" y="3033062"/>
                  <a:pt x="1248948" y="3039217"/>
                  <a:pt x="1249402" y="3045373"/>
                </a:cubicBezTo>
                <a:cubicBezTo>
                  <a:pt x="1251119" y="3101394"/>
                  <a:pt x="1250075" y="3156006"/>
                  <a:pt x="1245392" y="3207011"/>
                </a:cubicBezTo>
                <a:cubicBezTo>
                  <a:pt x="1231343" y="3360026"/>
                  <a:pt x="1182066" y="3528651"/>
                  <a:pt x="1126846" y="3664083"/>
                </a:cubicBezTo>
                <a:cubicBezTo>
                  <a:pt x="1009459" y="3894413"/>
                  <a:pt x="907587" y="3934740"/>
                  <a:pt x="797957" y="4070068"/>
                </a:cubicBezTo>
                <a:cubicBezTo>
                  <a:pt x="702485" y="4177371"/>
                  <a:pt x="573295" y="4290921"/>
                  <a:pt x="497902" y="4430466"/>
                </a:cubicBezTo>
                <a:cubicBezTo>
                  <a:pt x="422509" y="4570011"/>
                  <a:pt x="366848" y="4714946"/>
                  <a:pt x="345596" y="4907337"/>
                </a:cubicBezTo>
                <a:cubicBezTo>
                  <a:pt x="324344" y="5099728"/>
                  <a:pt x="336931" y="5340549"/>
                  <a:pt x="370391" y="5584809"/>
                </a:cubicBezTo>
                <a:cubicBezTo>
                  <a:pt x="403851" y="5829069"/>
                  <a:pt x="572090" y="6310599"/>
                  <a:pt x="546359" y="6372897"/>
                </a:cubicBezTo>
                <a:cubicBezTo>
                  <a:pt x="520628" y="6435195"/>
                  <a:pt x="305020" y="6123785"/>
                  <a:pt x="216006" y="5958597"/>
                </a:cubicBezTo>
                <a:cubicBezTo>
                  <a:pt x="126992" y="5793409"/>
                  <a:pt x="37243" y="5611030"/>
                  <a:pt x="12275" y="5381767"/>
                </a:cubicBezTo>
                <a:cubicBezTo>
                  <a:pt x="-12693" y="5152504"/>
                  <a:pt x="-1888" y="4821085"/>
                  <a:pt x="66197" y="4583020"/>
                </a:cubicBezTo>
                <a:cubicBezTo>
                  <a:pt x="134282" y="4344955"/>
                  <a:pt x="344483" y="4022340"/>
                  <a:pt x="420782" y="3953378"/>
                </a:cubicBezTo>
                <a:lnTo>
                  <a:pt x="723636" y="3581334"/>
                </a:lnTo>
                <a:cubicBezTo>
                  <a:pt x="801480" y="3487797"/>
                  <a:pt x="847998" y="3413890"/>
                  <a:pt x="884759" y="3324780"/>
                </a:cubicBezTo>
                <a:lnTo>
                  <a:pt x="928155" y="3191782"/>
                </a:lnTo>
                <a:lnTo>
                  <a:pt x="939489" y="3114684"/>
                </a:lnTo>
                <a:lnTo>
                  <a:pt x="943338" y="3026927"/>
                </a:lnTo>
                <a:lnTo>
                  <a:pt x="939488" y="2939147"/>
                </a:lnTo>
                <a:lnTo>
                  <a:pt x="928153" y="2862040"/>
                </a:lnTo>
                <a:lnTo>
                  <a:pt x="884760" y="2729052"/>
                </a:lnTo>
                <a:cubicBezTo>
                  <a:pt x="847999" y="2639941"/>
                  <a:pt x="835501" y="2616891"/>
                  <a:pt x="723637" y="2472498"/>
                </a:cubicBezTo>
                <a:cubicBezTo>
                  <a:pt x="611773" y="2328105"/>
                  <a:pt x="313148" y="2043451"/>
                  <a:pt x="213576" y="1862696"/>
                </a:cubicBezTo>
                <a:cubicBezTo>
                  <a:pt x="114004" y="1681941"/>
                  <a:pt x="125442" y="1549673"/>
                  <a:pt x="126208" y="1387969"/>
                </a:cubicBezTo>
                <a:cubicBezTo>
                  <a:pt x="126973" y="1226266"/>
                  <a:pt x="181179" y="1054572"/>
                  <a:pt x="218167" y="892476"/>
                </a:cubicBezTo>
                <a:cubicBezTo>
                  <a:pt x="255154" y="730381"/>
                  <a:pt x="401140" y="417060"/>
                  <a:pt x="533073" y="270315"/>
                </a:cubicBezTo>
                <a:cubicBezTo>
                  <a:pt x="648514" y="141912"/>
                  <a:pt x="912754" y="-4805"/>
                  <a:pt x="989387" y="120"/>
                </a:cubicBezTo>
                <a:close/>
              </a:path>
            </a:pathLst>
          </a:custGeom>
          <a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2" name="Szabadkézi sokszög 31"/>
          <p:cNvSpPr/>
          <p:nvPr/>
        </p:nvSpPr>
        <p:spPr>
          <a:xfrm rot="5400000">
            <a:off x="6866674" y="4656115"/>
            <a:ext cx="960034" cy="3060124"/>
          </a:xfrm>
          <a:custGeom>
            <a:avLst/>
            <a:gdLst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291501 w 1123986"/>
              <a:gd name="connsiteY41" fmla="*/ 3886004 h 6053832"/>
              <a:gd name="connsiteX42" fmla="*/ 597444 w 1123986"/>
              <a:gd name="connsiteY42" fmla="*/ 3581334 h 6053832"/>
              <a:gd name="connsiteX43" fmla="*/ 758567 w 1123986"/>
              <a:gd name="connsiteY43" fmla="*/ 3324780 h 6053832"/>
              <a:gd name="connsiteX44" fmla="*/ 801963 w 1123986"/>
              <a:gd name="connsiteY44" fmla="*/ 3191782 h 6053832"/>
              <a:gd name="connsiteX45" fmla="*/ 813297 w 1123986"/>
              <a:gd name="connsiteY45" fmla="*/ 3114684 h 6053832"/>
              <a:gd name="connsiteX46" fmla="*/ 817146 w 1123986"/>
              <a:gd name="connsiteY46" fmla="*/ 3026927 h 6053832"/>
              <a:gd name="connsiteX47" fmla="*/ 813296 w 1123986"/>
              <a:gd name="connsiteY47" fmla="*/ 2939147 h 6053832"/>
              <a:gd name="connsiteX48" fmla="*/ 801961 w 1123986"/>
              <a:gd name="connsiteY48" fmla="*/ 2862040 h 6053832"/>
              <a:gd name="connsiteX49" fmla="*/ 758568 w 1123986"/>
              <a:gd name="connsiteY49" fmla="*/ 2729052 h 6053832"/>
              <a:gd name="connsiteX50" fmla="*/ 597445 w 1123986"/>
              <a:gd name="connsiteY50" fmla="*/ 2472498 h 6053832"/>
              <a:gd name="connsiteX51" fmla="*/ 291502 w 1123986"/>
              <a:gd name="connsiteY51" fmla="*/ 2167827 h 6053832"/>
              <a:gd name="connsiteX52" fmla="*/ 298225 w 1123986"/>
              <a:gd name="connsiteY52" fmla="*/ 2139636 h 6053832"/>
              <a:gd name="connsiteX53" fmla="*/ 313917 w 1123986"/>
              <a:gd name="connsiteY53" fmla="*/ 2119131 h 6053832"/>
              <a:gd name="connsiteX54" fmla="*/ 294589 w 1123986"/>
              <a:gd name="connsiteY54" fmla="*/ 2100453 h 6053832"/>
              <a:gd name="connsiteX55" fmla="*/ 87384 w 1123986"/>
              <a:gd name="connsiteY55" fmla="*/ 1862696 h 6053832"/>
              <a:gd name="connsiteX56" fmla="*/ 16 w 1123986"/>
              <a:gd name="connsiteY56" fmla="*/ 1387969 h 6053832"/>
              <a:gd name="connsiteX57" fmla="*/ 91975 w 1123986"/>
              <a:gd name="connsiteY57" fmla="*/ 892476 h 6053832"/>
              <a:gd name="connsiteX58" fmla="*/ 406881 w 1123986"/>
              <a:gd name="connsiteY58" fmla="*/ 270315 h 6053832"/>
              <a:gd name="connsiteX59" fmla="*/ 863195 w 1123986"/>
              <a:gd name="connsiteY59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597444 w 1123986"/>
              <a:gd name="connsiteY41" fmla="*/ 3581334 h 6053832"/>
              <a:gd name="connsiteX42" fmla="*/ 758567 w 1123986"/>
              <a:gd name="connsiteY42" fmla="*/ 3324780 h 6053832"/>
              <a:gd name="connsiteX43" fmla="*/ 801963 w 1123986"/>
              <a:gd name="connsiteY43" fmla="*/ 3191782 h 6053832"/>
              <a:gd name="connsiteX44" fmla="*/ 813297 w 1123986"/>
              <a:gd name="connsiteY44" fmla="*/ 3114684 h 6053832"/>
              <a:gd name="connsiteX45" fmla="*/ 817146 w 1123986"/>
              <a:gd name="connsiteY45" fmla="*/ 3026927 h 6053832"/>
              <a:gd name="connsiteX46" fmla="*/ 813296 w 1123986"/>
              <a:gd name="connsiteY46" fmla="*/ 2939147 h 6053832"/>
              <a:gd name="connsiteX47" fmla="*/ 801961 w 1123986"/>
              <a:gd name="connsiteY47" fmla="*/ 2862040 h 6053832"/>
              <a:gd name="connsiteX48" fmla="*/ 758568 w 1123986"/>
              <a:gd name="connsiteY48" fmla="*/ 2729052 h 6053832"/>
              <a:gd name="connsiteX49" fmla="*/ 597445 w 1123986"/>
              <a:gd name="connsiteY49" fmla="*/ 2472498 h 6053832"/>
              <a:gd name="connsiteX50" fmla="*/ 291502 w 1123986"/>
              <a:gd name="connsiteY50" fmla="*/ 2167827 h 6053832"/>
              <a:gd name="connsiteX51" fmla="*/ 298225 w 1123986"/>
              <a:gd name="connsiteY51" fmla="*/ 2139636 h 6053832"/>
              <a:gd name="connsiteX52" fmla="*/ 313917 w 1123986"/>
              <a:gd name="connsiteY52" fmla="*/ 2119131 h 6053832"/>
              <a:gd name="connsiteX53" fmla="*/ 294589 w 1123986"/>
              <a:gd name="connsiteY53" fmla="*/ 2100453 h 6053832"/>
              <a:gd name="connsiteX54" fmla="*/ 87384 w 1123986"/>
              <a:gd name="connsiteY54" fmla="*/ 1862696 h 6053832"/>
              <a:gd name="connsiteX55" fmla="*/ 16 w 1123986"/>
              <a:gd name="connsiteY55" fmla="*/ 1387969 h 6053832"/>
              <a:gd name="connsiteX56" fmla="*/ 91975 w 1123986"/>
              <a:gd name="connsiteY56" fmla="*/ 892476 h 6053832"/>
              <a:gd name="connsiteX57" fmla="*/ 406881 w 1123986"/>
              <a:gd name="connsiteY57" fmla="*/ 270315 h 6053832"/>
              <a:gd name="connsiteX58" fmla="*/ 863195 w 1123986"/>
              <a:gd name="connsiteY58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298224 w 1123986"/>
              <a:gd name="connsiteY39" fmla="*/ 3914195 h 6053832"/>
              <a:gd name="connsiteX40" fmla="*/ 597444 w 1123986"/>
              <a:gd name="connsiteY40" fmla="*/ 3581334 h 6053832"/>
              <a:gd name="connsiteX41" fmla="*/ 758567 w 1123986"/>
              <a:gd name="connsiteY41" fmla="*/ 3324780 h 6053832"/>
              <a:gd name="connsiteX42" fmla="*/ 801963 w 1123986"/>
              <a:gd name="connsiteY42" fmla="*/ 3191782 h 6053832"/>
              <a:gd name="connsiteX43" fmla="*/ 813297 w 1123986"/>
              <a:gd name="connsiteY43" fmla="*/ 3114684 h 6053832"/>
              <a:gd name="connsiteX44" fmla="*/ 817146 w 1123986"/>
              <a:gd name="connsiteY44" fmla="*/ 3026927 h 6053832"/>
              <a:gd name="connsiteX45" fmla="*/ 813296 w 1123986"/>
              <a:gd name="connsiteY45" fmla="*/ 2939147 h 6053832"/>
              <a:gd name="connsiteX46" fmla="*/ 801961 w 1123986"/>
              <a:gd name="connsiteY46" fmla="*/ 2862040 h 6053832"/>
              <a:gd name="connsiteX47" fmla="*/ 758568 w 1123986"/>
              <a:gd name="connsiteY47" fmla="*/ 2729052 h 6053832"/>
              <a:gd name="connsiteX48" fmla="*/ 597445 w 1123986"/>
              <a:gd name="connsiteY48" fmla="*/ 2472498 h 6053832"/>
              <a:gd name="connsiteX49" fmla="*/ 291502 w 1123986"/>
              <a:gd name="connsiteY49" fmla="*/ 2167827 h 6053832"/>
              <a:gd name="connsiteX50" fmla="*/ 298225 w 1123986"/>
              <a:gd name="connsiteY50" fmla="*/ 2139636 h 6053832"/>
              <a:gd name="connsiteX51" fmla="*/ 313917 w 1123986"/>
              <a:gd name="connsiteY51" fmla="*/ 2119131 h 6053832"/>
              <a:gd name="connsiteX52" fmla="*/ 294589 w 1123986"/>
              <a:gd name="connsiteY52" fmla="*/ 2100453 h 6053832"/>
              <a:gd name="connsiteX53" fmla="*/ 87384 w 1123986"/>
              <a:gd name="connsiteY53" fmla="*/ 1862696 h 6053832"/>
              <a:gd name="connsiteX54" fmla="*/ 16 w 1123986"/>
              <a:gd name="connsiteY54" fmla="*/ 1387969 h 6053832"/>
              <a:gd name="connsiteX55" fmla="*/ 91975 w 1123986"/>
              <a:gd name="connsiteY55" fmla="*/ 892476 h 6053832"/>
              <a:gd name="connsiteX56" fmla="*/ 406881 w 1123986"/>
              <a:gd name="connsiteY56" fmla="*/ 270315 h 6053832"/>
              <a:gd name="connsiteX57" fmla="*/ 863195 w 1123986"/>
              <a:gd name="connsiteY57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294589 w 1123986"/>
              <a:gd name="connsiteY51" fmla="*/ 2100453 h 6053832"/>
              <a:gd name="connsiteX52" fmla="*/ 87384 w 1123986"/>
              <a:gd name="connsiteY52" fmla="*/ 1862696 h 6053832"/>
              <a:gd name="connsiteX53" fmla="*/ 16 w 1123986"/>
              <a:gd name="connsiteY53" fmla="*/ 1387969 h 6053832"/>
              <a:gd name="connsiteX54" fmla="*/ 91975 w 1123986"/>
              <a:gd name="connsiteY54" fmla="*/ 892476 h 6053832"/>
              <a:gd name="connsiteX55" fmla="*/ 406881 w 1123986"/>
              <a:gd name="connsiteY55" fmla="*/ 270315 h 6053832"/>
              <a:gd name="connsiteX56" fmla="*/ 863195 w 1123986"/>
              <a:gd name="connsiteY56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87384 w 1123986"/>
              <a:gd name="connsiteY51" fmla="*/ 1862696 h 6053832"/>
              <a:gd name="connsiteX52" fmla="*/ 16 w 1123986"/>
              <a:gd name="connsiteY52" fmla="*/ 1387969 h 6053832"/>
              <a:gd name="connsiteX53" fmla="*/ 91975 w 1123986"/>
              <a:gd name="connsiteY53" fmla="*/ 892476 h 6053832"/>
              <a:gd name="connsiteX54" fmla="*/ 406881 w 1123986"/>
              <a:gd name="connsiteY54" fmla="*/ 270315 h 6053832"/>
              <a:gd name="connsiteX55" fmla="*/ 863195 w 1123986"/>
              <a:gd name="connsiteY55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313916 w 1123985"/>
              <a:gd name="connsiteY38" fmla="*/ 3934701 h 6053832"/>
              <a:gd name="connsiteX39" fmla="*/ 597443 w 1123985"/>
              <a:gd name="connsiteY39" fmla="*/ 3581334 h 6053832"/>
              <a:gd name="connsiteX40" fmla="*/ 758566 w 1123985"/>
              <a:gd name="connsiteY40" fmla="*/ 3324780 h 6053832"/>
              <a:gd name="connsiteX41" fmla="*/ 801962 w 1123985"/>
              <a:gd name="connsiteY41" fmla="*/ 3191782 h 6053832"/>
              <a:gd name="connsiteX42" fmla="*/ 813296 w 1123985"/>
              <a:gd name="connsiteY42" fmla="*/ 3114684 h 6053832"/>
              <a:gd name="connsiteX43" fmla="*/ 817145 w 1123985"/>
              <a:gd name="connsiteY43" fmla="*/ 3026927 h 6053832"/>
              <a:gd name="connsiteX44" fmla="*/ 813295 w 1123985"/>
              <a:gd name="connsiteY44" fmla="*/ 2939147 h 6053832"/>
              <a:gd name="connsiteX45" fmla="*/ 801960 w 1123985"/>
              <a:gd name="connsiteY45" fmla="*/ 2862040 h 6053832"/>
              <a:gd name="connsiteX46" fmla="*/ 758567 w 1123985"/>
              <a:gd name="connsiteY46" fmla="*/ 2729052 h 6053832"/>
              <a:gd name="connsiteX47" fmla="*/ 597444 w 1123985"/>
              <a:gd name="connsiteY47" fmla="*/ 2472498 h 6053832"/>
              <a:gd name="connsiteX48" fmla="*/ 291501 w 1123985"/>
              <a:gd name="connsiteY48" fmla="*/ 2167827 h 6053832"/>
              <a:gd name="connsiteX49" fmla="*/ 87383 w 1123985"/>
              <a:gd name="connsiteY49" fmla="*/ 1862696 h 6053832"/>
              <a:gd name="connsiteX50" fmla="*/ 15 w 1123985"/>
              <a:gd name="connsiteY50" fmla="*/ 1387969 h 6053832"/>
              <a:gd name="connsiteX51" fmla="*/ 91974 w 1123985"/>
              <a:gd name="connsiteY51" fmla="*/ 892476 h 6053832"/>
              <a:gd name="connsiteX52" fmla="*/ 406880 w 1123985"/>
              <a:gd name="connsiteY52" fmla="*/ 270315 h 6053832"/>
              <a:gd name="connsiteX53" fmla="*/ 863194 w 1123985"/>
              <a:gd name="connsiteY53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597443 w 1123985"/>
              <a:gd name="connsiteY38" fmla="*/ 3581334 h 6053832"/>
              <a:gd name="connsiteX39" fmla="*/ 758566 w 1123985"/>
              <a:gd name="connsiteY39" fmla="*/ 3324780 h 6053832"/>
              <a:gd name="connsiteX40" fmla="*/ 801962 w 1123985"/>
              <a:gd name="connsiteY40" fmla="*/ 3191782 h 6053832"/>
              <a:gd name="connsiteX41" fmla="*/ 813296 w 1123985"/>
              <a:gd name="connsiteY41" fmla="*/ 3114684 h 6053832"/>
              <a:gd name="connsiteX42" fmla="*/ 817145 w 1123985"/>
              <a:gd name="connsiteY42" fmla="*/ 3026927 h 6053832"/>
              <a:gd name="connsiteX43" fmla="*/ 813295 w 1123985"/>
              <a:gd name="connsiteY43" fmla="*/ 2939147 h 6053832"/>
              <a:gd name="connsiteX44" fmla="*/ 801960 w 1123985"/>
              <a:gd name="connsiteY44" fmla="*/ 2862040 h 6053832"/>
              <a:gd name="connsiteX45" fmla="*/ 758567 w 1123985"/>
              <a:gd name="connsiteY45" fmla="*/ 2729052 h 6053832"/>
              <a:gd name="connsiteX46" fmla="*/ 597444 w 1123985"/>
              <a:gd name="connsiteY46" fmla="*/ 2472498 h 6053832"/>
              <a:gd name="connsiteX47" fmla="*/ 291501 w 1123985"/>
              <a:gd name="connsiteY47" fmla="*/ 2167827 h 6053832"/>
              <a:gd name="connsiteX48" fmla="*/ 87383 w 1123985"/>
              <a:gd name="connsiteY48" fmla="*/ 1862696 h 6053832"/>
              <a:gd name="connsiteX49" fmla="*/ 15 w 1123985"/>
              <a:gd name="connsiteY49" fmla="*/ 1387969 h 6053832"/>
              <a:gd name="connsiteX50" fmla="*/ 91974 w 1123985"/>
              <a:gd name="connsiteY50" fmla="*/ 892476 h 6053832"/>
              <a:gd name="connsiteX51" fmla="*/ 406880 w 1123985"/>
              <a:gd name="connsiteY51" fmla="*/ 270315 h 6053832"/>
              <a:gd name="connsiteX52" fmla="*/ 863194 w 1123985"/>
              <a:gd name="connsiteY52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672516 w 1124738"/>
              <a:gd name="connsiteY5" fmla="*/ 1983763 h 6053832"/>
              <a:gd name="connsiteX6" fmla="*/ 816739 w 1124738"/>
              <a:gd name="connsiteY6" fmla="*/ 2111773 h 6053832"/>
              <a:gd name="connsiteX7" fmla="*/ 819952 w 1124738"/>
              <a:gd name="connsiteY7" fmla="*/ 2114875 h 6053832"/>
              <a:gd name="connsiteX8" fmla="*/ 873680 w 1124738"/>
              <a:gd name="connsiteY8" fmla="*/ 2156169 h 6053832"/>
              <a:gd name="connsiteX9" fmla="*/ 916152 w 1124738"/>
              <a:gd name="connsiteY9" fmla="*/ 2224015 h 6053832"/>
              <a:gd name="connsiteX10" fmla="*/ 945287 w 1124738"/>
              <a:gd name="connsiteY10" fmla="*/ 2267187 h 6053832"/>
              <a:gd name="connsiteX11" fmla="*/ 951029 w 1124738"/>
              <a:gd name="connsiteY11" fmla="*/ 2279729 h 6053832"/>
              <a:gd name="connsiteX12" fmla="*/ 1000414 w 1124738"/>
              <a:gd name="connsiteY12" fmla="*/ 2387586 h 6053832"/>
              <a:gd name="connsiteX13" fmla="*/ 1001405 w 1124738"/>
              <a:gd name="connsiteY13" fmla="*/ 2389748 h 6053832"/>
              <a:gd name="connsiteX14" fmla="*/ 1119950 w 1124738"/>
              <a:gd name="connsiteY14" fmla="*/ 2846821 h 6053832"/>
              <a:gd name="connsiteX15" fmla="*/ 1123960 w 1124738"/>
              <a:gd name="connsiteY15" fmla="*/ 3008458 h 6053832"/>
              <a:gd name="connsiteX16" fmla="*/ 1122599 w 1124738"/>
              <a:gd name="connsiteY16" fmla="*/ 3026906 h 6053832"/>
              <a:gd name="connsiteX17" fmla="*/ 1123962 w 1124738"/>
              <a:gd name="connsiteY17" fmla="*/ 3045373 h 6053832"/>
              <a:gd name="connsiteX18" fmla="*/ 1119952 w 1124738"/>
              <a:gd name="connsiteY18" fmla="*/ 3207011 h 6053832"/>
              <a:gd name="connsiteX19" fmla="*/ 1001406 w 1124738"/>
              <a:gd name="connsiteY19" fmla="*/ 3664083 h 6053832"/>
              <a:gd name="connsiteX20" fmla="*/ 1000409 w 1124738"/>
              <a:gd name="connsiteY20" fmla="*/ 3666261 h 6053832"/>
              <a:gd name="connsiteX21" fmla="*/ 980538 w 1124738"/>
              <a:gd name="connsiteY21" fmla="*/ 3726963 h 6053832"/>
              <a:gd name="connsiteX22" fmla="*/ 951036 w 1124738"/>
              <a:gd name="connsiteY22" fmla="*/ 3774091 h 6053832"/>
              <a:gd name="connsiteX23" fmla="*/ 945288 w 1124738"/>
              <a:gd name="connsiteY23" fmla="*/ 3786644 h 6053832"/>
              <a:gd name="connsiteX24" fmla="*/ 916126 w 1124738"/>
              <a:gd name="connsiteY24" fmla="*/ 3829857 h 6053832"/>
              <a:gd name="connsiteX25" fmla="*/ 873679 w 1124738"/>
              <a:gd name="connsiteY25" fmla="*/ 3897663 h 6053832"/>
              <a:gd name="connsiteX26" fmla="*/ 819962 w 1124738"/>
              <a:gd name="connsiteY26" fmla="*/ 3938949 h 6053832"/>
              <a:gd name="connsiteX27" fmla="*/ 816740 w 1124738"/>
              <a:gd name="connsiteY27" fmla="*/ 3942059 h 6053832"/>
              <a:gd name="connsiteX28" fmla="*/ 672517 w 1124738"/>
              <a:gd name="connsiteY28" fmla="*/ 4070068 h 6053832"/>
              <a:gd name="connsiteX29" fmla="*/ 372462 w 1124738"/>
              <a:gd name="connsiteY29" fmla="*/ 4430466 h 6053832"/>
              <a:gd name="connsiteX30" fmla="*/ 359058 w 1124738"/>
              <a:gd name="connsiteY30" fmla="*/ 4769114 h 6053832"/>
              <a:gd name="connsiteX31" fmla="*/ 518483 w 1124738"/>
              <a:gd name="connsiteY31" fmla="*/ 5428867 h 6053832"/>
              <a:gd name="connsiteX32" fmla="*/ 884324 w 1124738"/>
              <a:gd name="connsiteY32" fmla="*/ 6041822 h 6053832"/>
              <a:gd name="connsiteX33" fmla="*/ 407634 w 1124738"/>
              <a:gd name="connsiteY33" fmla="*/ 5783517 h 6053832"/>
              <a:gd name="connsiteX34" fmla="*/ 92728 w 1124738"/>
              <a:gd name="connsiteY34" fmla="*/ 5161355 h 6053832"/>
              <a:gd name="connsiteX35" fmla="*/ 769 w 1124738"/>
              <a:gd name="connsiteY35" fmla="*/ 4665862 h 6053832"/>
              <a:gd name="connsiteX36" fmla="*/ 88137 w 1124738"/>
              <a:gd name="connsiteY36" fmla="*/ 4191135 h 6053832"/>
              <a:gd name="connsiteX37" fmla="*/ 295342 w 1124738"/>
              <a:gd name="connsiteY37" fmla="*/ 3953378 h 6053832"/>
              <a:gd name="connsiteX38" fmla="*/ 598196 w 1124738"/>
              <a:gd name="connsiteY38" fmla="*/ 3581334 h 6053832"/>
              <a:gd name="connsiteX39" fmla="*/ 759319 w 1124738"/>
              <a:gd name="connsiteY39" fmla="*/ 3324780 h 6053832"/>
              <a:gd name="connsiteX40" fmla="*/ 802715 w 1124738"/>
              <a:gd name="connsiteY40" fmla="*/ 3191782 h 6053832"/>
              <a:gd name="connsiteX41" fmla="*/ 814049 w 1124738"/>
              <a:gd name="connsiteY41" fmla="*/ 3114684 h 6053832"/>
              <a:gd name="connsiteX42" fmla="*/ 817898 w 1124738"/>
              <a:gd name="connsiteY42" fmla="*/ 3026927 h 6053832"/>
              <a:gd name="connsiteX43" fmla="*/ 814048 w 1124738"/>
              <a:gd name="connsiteY43" fmla="*/ 2939147 h 6053832"/>
              <a:gd name="connsiteX44" fmla="*/ 802713 w 1124738"/>
              <a:gd name="connsiteY44" fmla="*/ 2862040 h 6053832"/>
              <a:gd name="connsiteX45" fmla="*/ 759320 w 1124738"/>
              <a:gd name="connsiteY45" fmla="*/ 2729052 h 6053832"/>
              <a:gd name="connsiteX46" fmla="*/ 598197 w 1124738"/>
              <a:gd name="connsiteY46" fmla="*/ 2472498 h 6053832"/>
              <a:gd name="connsiteX47" fmla="*/ 88136 w 1124738"/>
              <a:gd name="connsiteY47" fmla="*/ 1862696 h 6053832"/>
              <a:gd name="connsiteX48" fmla="*/ 768 w 1124738"/>
              <a:gd name="connsiteY48" fmla="*/ 1387969 h 6053832"/>
              <a:gd name="connsiteX49" fmla="*/ 92727 w 1124738"/>
              <a:gd name="connsiteY49" fmla="*/ 892476 h 6053832"/>
              <a:gd name="connsiteX50" fmla="*/ 407633 w 1124738"/>
              <a:gd name="connsiteY50" fmla="*/ 270315 h 6053832"/>
              <a:gd name="connsiteX51" fmla="*/ 863947 w 1124738"/>
              <a:gd name="connsiteY51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816739 w 1124738"/>
              <a:gd name="connsiteY5" fmla="*/ 2111773 h 6053832"/>
              <a:gd name="connsiteX6" fmla="*/ 819952 w 1124738"/>
              <a:gd name="connsiteY6" fmla="*/ 2114875 h 6053832"/>
              <a:gd name="connsiteX7" fmla="*/ 873680 w 1124738"/>
              <a:gd name="connsiteY7" fmla="*/ 2156169 h 6053832"/>
              <a:gd name="connsiteX8" fmla="*/ 916152 w 1124738"/>
              <a:gd name="connsiteY8" fmla="*/ 2224015 h 6053832"/>
              <a:gd name="connsiteX9" fmla="*/ 945287 w 1124738"/>
              <a:gd name="connsiteY9" fmla="*/ 2267187 h 6053832"/>
              <a:gd name="connsiteX10" fmla="*/ 951029 w 1124738"/>
              <a:gd name="connsiteY10" fmla="*/ 2279729 h 6053832"/>
              <a:gd name="connsiteX11" fmla="*/ 1000414 w 1124738"/>
              <a:gd name="connsiteY11" fmla="*/ 2387586 h 6053832"/>
              <a:gd name="connsiteX12" fmla="*/ 1001405 w 1124738"/>
              <a:gd name="connsiteY12" fmla="*/ 2389748 h 6053832"/>
              <a:gd name="connsiteX13" fmla="*/ 1119950 w 1124738"/>
              <a:gd name="connsiteY13" fmla="*/ 2846821 h 6053832"/>
              <a:gd name="connsiteX14" fmla="*/ 1123960 w 1124738"/>
              <a:gd name="connsiteY14" fmla="*/ 3008458 h 6053832"/>
              <a:gd name="connsiteX15" fmla="*/ 1122599 w 1124738"/>
              <a:gd name="connsiteY15" fmla="*/ 3026906 h 6053832"/>
              <a:gd name="connsiteX16" fmla="*/ 1123962 w 1124738"/>
              <a:gd name="connsiteY16" fmla="*/ 3045373 h 6053832"/>
              <a:gd name="connsiteX17" fmla="*/ 1119952 w 1124738"/>
              <a:gd name="connsiteY17" fmla="*/ 3207011 h 6053832"/>
              <a:gd name="connsiteX18" fmla="*/ 1001406 w 1124738"/>
              <a:gd name="connsiteY18" fmla="*/ 3664083 h 6053832"/>
              <a:gd name="connsiteX19" fmla="*/ 1000409 w 1124738"/>
              <a:gd name="connsiteY19" fmla="*/ 3666261 h 6053832"/>
              <a:gd name="connsiteX20" fmla="*/ 980538 w 1124738"/>
              <a:gd name="connsiteY20" fmla="*/ 3726963 h 6053832"/>
              <a:gd name="connsiteX21" fmla="*/ 951036 w 1124738"/>
              <a:gd name="connsiteY21" fmla="*/ 3774091 h 6053832"/>
              <a:gd name="connsiteX22" fmla="*/ 945288 w 1124738"/>
              <a:gd name="connsiteY22" fmla="*/ 3786644 h 6053832"/>
              <a:gd name="connsiteX23" fmla="*/ 916126 w 1124738"/>
              <a:gd name="connsiteY23" fmla="*/ 3829857 h 6053832"/>
              <a:gd name="connsiteX24" fmla="*/ 873679 w 1124738"/>
              <a:gd name="connsiteY24" fmla="*/ 3897663 h 6053832"/>
              <a:gd name="connsiteX25" fmla="*/ 819962 w 1124738"/>
              <a:gd name="connsiteY25" fmla="*/ 3938949 h 6053832"/>
              <a:gd name="connsiteX26" fmla="*/ 816740 w 1124738"/>
              <a:gd name="connsiteY26" fmla="*/ 3942059 h 6053832"/>
              <a:gd name="connsiteX27" fmla="*/ 672517 w 1124738"/>
              <a:gd name="connsiteY27" fmla="*/ 4070068 h 6053832"/>
              <a:gd name="connsiteX28" fmla="*/ 372462 w 1124738"/>
              <a:gd name="connsiteY28" fmla="*/ 4430466 h 6053832"/>
              <a:gd name="connsiteX29" fmla="*/ 359058 w 1124738"/>
              <a:gd name="connsiteY29" fmla="*/ 4769114 h 6053832"/>
              <a:gd name="connsiteX30" fmla="*/ 518483 w 1124738"/>
              <a:gd name="connsiteY30" fmla="*/ 5428867 h 6053832"/>
              <a:gd name="connsiteX31" fmla="*/ 884324 w 1124738"/>
              <a:gd name="connsiteY31" fmla="*/ 6041822 h 6053832"/>
              <a:gd name="connsiteX32" fmla="*/ 407634 w 1124738"/>
              <a:gd name="connsiteY32" fmla="*/ 5783517 h 6053832"/>
              <a:gd name="connsiteX33" fmla="*/ 92728 w 1124738"/>
              <a:gd name="connsiteY33" fmla="*/ 5161355 h 6053832"/>
              <a:gd name="connsiteX34" fmla="*/ 769 w 1124738"/>
              <a:gd name="connsiteY34" fmla="*/ 4665862 h 6053832"/>
              <a:gd name="connsiteX35" fmla="*/ 88137 w 1124738"/>
              <a:gd name="connsiteY35" fmla="*/ 4191135 h 6053832"/>
              <a:gd name="connsiteX36" fmla="*/ 295342 w 1124738"/>
              <a:gd name="connsiteY36" fmla="*/ 3953378 h 6053832"/>
              <a:gd name="connsiteX37" fmla="*/ 598196 w 1124738"/>
              <a:gd name="connsiteY37" fmla="*/ 3581334 h 6053832"/>
              <a:gd name="connsiteX38" fmla="*/ 759319 w 1124738"/>
              <a:gd name="connsiteY38" fmla="*/ 3324780 h 6053832"/>
              <a:gd name="connsiteX39" fmla="*/ 802715 w 1124738"/>
              <a:gd name="connsiteY39" fmla="*/ 3191782 h 6053832"/>
              <a:gd name="connsiteX40" fmla="*/ 814049 w 1124738"/>
              <a:gd name="connsiteY40" fmla="*/ 3114684 h 6053832"/>
              <a:gd name="connsiteX41" fmla="*/ 817898 w 1124738"/>
              <a:gd name="connsiteY41" fmla="*/ 3026927 h 6053832"/>
              <a:gd name="connsiteX42" fmla="*/ 814048 w 1124738"/>
              <a:gd name="connsiteY42" fmla="*/ 2939147 h 6053832"/>
              <a:gd name="connsiteX43" fmla="*/ 802713 w 1124738"/>
              <a:gd name="connsiteY43" fmla="*/ 2862040 h 6053832"/>
              <a:gd name="connsiteX44" fmla="*/ 759320 w 1124738"/>
              <a:gd name="connsiteY44" fmla="*/ 2729052 h 6053832"/>
              <a:gd name="connsiteX45" fmla="*/ 598197 w 1124738"/>
              <a:gd name="connsiteY45" fmla="*/ 2472498 h 6053832"/>
              <a:gd name="connsiteX46" fmla="*/ 88136 w 1124738"/>
              <a:gd name="connsiteY46" fmla="*/ 1862696 h 6053832"/>
              <a:gd name="connsiteX47" fmla="*/ 768 w 1124738"/>
              <a:gd name="connsiteY47" fmla="*/ 1387969 h 6053832"/>
              <a:gd name="connsiteX48" fmla="*/ 92727 w 1124738"/>
              <a:gd name="connsiteY48" fmla="*/ 892476 h 6053832"/>
              <a:gd name="connsiteX49" fmla="*/ 407633 w 1124738"/>
              <a:gd name="connsiteY49" fmla="*/ 270315 h 6053832"/>
              <a:gd name="connsiteX50" fmla="*/ 863947 w 1124738"/>
              <a:gd name="connsiteY50" fmla="*/ 120 h 6053832"/>
              <a:gd name="connsiteX0" fmla="*/ 863947 w 1124738"/>
              <a:gd name="connsiteY0" fmla="*/ 120 h 6065217"/>
              <a:gd name="connsiteX1" fmla="*/ 884323 w 1124738"/>
              <a:gd name="connsiteY1" fmla="*/ 12010 h 6065217"/>
              <a:gd name="connsiteX2" fmla="*/ 518482 w 1124738"/>
              <a:gd name="connsiteY2" fmla="*/ 624964 h 6065217"/>
              <a:gd name="connsiteX3" fmla="*/ 359057 w 1124738"/>
              <a:gd name="connsiteY3" fmla="*/ 1284717 h 6065217"/>
              <a:gd name="connsiteX4" fmla="*/ 372461 w 1124738"/>
              <a:gd name="connsiteY4" fmla="*/ 1623365 h 6065217"/>
              <a:gd name="connsiteX5" fmla="*/ 816739 w 1124738"/>
              <a:gd name="connsiteY5" fmla="*/ 2111773 h 6065217"/>
              <a:gd name="connsiteX6" fmla="*/ 819952 w 1124738"/>
              <a:gd name="connsiteY6" fmla="*/ 2114875 h 6065217"/>
              <a:gd name="connsiteX7" fmla="*/ 873680 w 1124738"/>
              <a:gd name="connsiteY7" fmla="*/ 2156169 h 6065217"/>
              <a:gd name="connsiteX8" fmla="*/ 916152 w 1124738"/>
              <a:gd name="connsiteY8" fmla="*/ 2224015 h 6065217"/>
              <a:gd name="connsiteX9" fmla="*/ 945287 w 1124738"/>
              <a:gd name="connsiteY9" fmla="*/ 2267187 h 6065217"/>
              <a:gd name="connsiteX10" fmla="*/ 951029 w 1124738"/>
              <a:gd name="connsiteY10" fmla="*/ 2279729 h 6065217"/>
              <a:gd name="connsiteX11" fmla="*/ 1000414 w 1124738"/>
              <a:gd name="connsiteY11" fmla="*/ 2387586 h 6065217"/>
              <a:gd name="connsiteX12" fmla="*/ 1001405 w 1124738"/>
              <a:gd name="connsiteY12" fmla="*/ 2389748 h 6065217"/>
              <a:gd name="connsiteX13" fmla="*/ 1119950 w 1124738"/>
              <a:gd name="connsiteY13" fmla="*/ 2846821 h 6065217"/>
              <a:gd name="connsiteX14" fmla="*/ 1123960 w 1124738"/>
              <a:gd name="connsiteY14" fmla="*/ 3008458 h 6065217"/>
              <a:gd name="connsiteX15" fmla="*/ 1122599 w 1124738"/>
              <a:gd name="connsiteY15" fmla="*/ 3026906 h 6065217"/>
              <a:gd name="connsiteX16" fmla="*/ 1123962 w 1124738"/>
              <a:gd name="connsiteY16" fmla="*/ 3045373 h 6065217"/>
              <a:gd name="connsiteX17" fmla="*/ 1119952 w 1124738"/>
              <a:gd name="connsiteY17" fmla="*/ 3207011 h 6065217"/>
              <a:gd name="connsiteX18" fmla="*/ 1001406 w 1124738"/>
              <a:gd name="connsiteY18" fmla="*/ 3664083 h 6065217"/>
              <a:gd name="connsiteX19" fmla="*/ 1000409 w 1124738"/>
              <a:gd name="connsiteY19" fmla="*/ 3666261 h 6065217"/>
              <a:gd name="connsiteX20" fmla="*/ 980538 w 1124738"/>
              <a:gd name="connsiteY20" fmla="*/ 3726963 h 6065217"/>
              <a:gd name="connsiteX21" fmla="*/ 951036 w 1124738"/>
              <a:gd name="connsiteY21" fmla="*/ 3774091 h 6065217"/>
              <a:gd name="connsiteX22" fmla="*/ 945288 w 1124738"/>
              <a:gd name="connsiteY22" fmla="*/ 3786644 h 6065217"/>
              <a:gd name="connsiteX23" fmla="*/ 916126 w 1124738"/>
              <a:gd name="connsiteY23" fmla="*/ 3829857 h 6065217"/>
              <a:gd name="connsiteX24" fmla="*/ 873679 w 1124738"/>
              <a:gd name="connsiteY24" fmla="*/ 3897663 h 6065217"/>
              <a:gd name="connsiteX25" fmla="*/ 819962 w 1124738"/>
              <a:gd name="connsiteY25" fmla="*/ 3938949 h 6065217"/>
              <a:gd name="connsiteX26" fmla="*/ 816740 w 1124738"/>
              <a:gd name="connsiteY26" fmla="*/ 3942059 h 6065217"/>
              <a:gd name="connsiteX27" fmla="*/ 672517 w 1124738"/>
              <a:gd name="connsiteY27" fmla="*/ 4070068 h 6065217"/>
              <a:gd name="connsiteX28" fmla="*/ 372462 w 1124738"/>
              <a:gd name="connsiteY28" fmla="*/ 4430466 h 6065217"/>
              <a:gd name="connsiteX29" fmla="*/ 359058 w 1124738"/>
              <a:gd name="connsiteY29" fmla="*/ 4769114 h 6065217"/>
              <a:gd name="connsiteX30" fmla="*/ 518483 w 1124738"/>
              <a:gd name="connsiteY30" fmla="*/ 5428867 h 6065217"/>
              <a:gd name="connsiteX31" fmla="*/ 884324 w 1124738"/>
              <a:gd name="connsiteY31" fmla="*/ 6041822 h 6065217"/>
              <a:gd name="connsiteX32" fmla="*/ 263463 w 1124738"/>
              <a:gd name="connsiteY32" fmla="*/ 5862344 h 6065217"/>
              <a:gd name="connsiteX33" fmla="*/ 92728 w 1124738"/>
              <a:gd name="connsiteY33" fmla="*/ 5161355 h 6065217"/>
              <a:gd name="connsiteX34" fmla="*/ 769 w 1124738"/>
              <a:gd name="connsiteY34" fmla="*/ 4665862 h 6065217"/>
              <a:gd name="connsiteX35" fmla="*/ 88137 w 1124738"/>
              <a:gd name="connsiteY35" fmla="*/ 4191135 h 6065217"/>
              <a:gd name="connsiteX36" fmla="*/ 295342 w 1124738"/>
              <a:gd name="connsiteY36" fmla="*/ 3953378 h 6065217"/>
              <a:gd name="connsiteX37" fmla="*/ 598196 w 1124738"/>
              <a:gd name="connsiteY37" fmla="*/ 3581334 h 6065217"/>
              <a:gd name="connsiteX38" fmla="*/ 759319 w 1124738"/>
              <a:gd name="connsiteY38" fmla="*/ 3324780 h 6065217"/>
              <a:gd name="connsiteX39" fmla="*/ 802715 w 1124738"/>
              <a:gd name="connsiteY39" fmla="*/ 3191782 h 6065217"/>
              <a:gd name="connsiteX40" fmla="*/ 814049 w 1124738"/>
              <a:gd name="connsiteY40" fmla="*/ 3114684 h 6065217"/>
              <a:gd name="connsiteX41" fmla="*/ 817898 w 1124738"/>
              <a:gd name="connsiteY41" fmla="*/ 3026927 h 6065217"/>
              <a:gd name="connsiteX42" fmla="*/ 814048 w 1124738"/>
              <a:gd name="connsiteY42" fmla="*/ 2939147 h 6065217"/>
              <a:gd name="connsiteX43" fmla="*/ 802713 w 1124738"/>
              <a:gd name="connsiteY43" fmla="*/ 2862040 h 6065217"/>
              <a:gd name="connsiteX44" fmla="*/ 759320 w 1124738"/>
              <a:gd name="connsiteY44" fmla="*/ 2729052 h 6065217"/>
              <a:gd name="connsiteX45" fmla="*/ 598197 w 1124738"/>
              <a:gd name="connsiteY45" fmla="*/ 2472498 h 6065217"/>
              <a:gd name="connsiteX46" fmla="*/ 88136 w 1124738"/>
              <a:gd name="connsiteY46" fmla="*/ 1862696 h 6065217"/>
              <a:gd name="connsiteX47" fmla="*/ 768 w 1124738"/>
              <a:gd name="connsiteY47" fmla="*/ 1387969 h 6065217"/>
              <a:gd name="connsiteX48" fmla="*/ 92727 w 1124738"/>
              <a:gd name="connsiteY48" fmla="*/ 892476 h 6065217"/>
              <a:gd name="connsiteX49" fmla="*/ 407633 w 1124738"/>
              <a:gd name="connsiteY49" fmla="*/ 270315 h 6065217"/>
              <a:gd name="connsiteX50" fmla="*/ 863947 w 1124738"/>
              <a:gd name="connsiteY50" fmla="*/ 120 h 6065217"/>
              <a:gd name="connsiteX0" fmla="*/ 863947 w 1124738"/>
              <a:gd name="connsiteY0" fmla="*/ 120 h 6381886"/>
              <a:gd name="connsiteX1" fmla="*/ 884323 w 1124738"/>
              <a:gd name="connsiteY1" fmla="*/ 12010 h 6381886"/>
              <a:gd name="connsiteX2" fmla="*/ 518482 w 1124738"/>
              <a:gd name="connsiteY2" fmla="*/ 624964 h 6381886"/>
              <a:gd name="connsiteX3" fmla="*/ 359057 w 1124738"/>
              <a:gd name="connsiteY3" fmla="*/ 1284717 h 6381886"/>
              <a:gd name="connsiteX4" fmla="*/ 372461 w 1124738"/>
              <a:gd name="connsiteY4" fmla="*/ 1623365 h 6381886"/>
              <a:gd name="connsiteX5" fmla="*/ 816739 w 1124738"/>
              <a:gd name="connsiteY5" fmla="*/ 2111773 h 6381886"/>
              <a:gd name="connsiteX6" fmla="*/ 819952 w 1124738"/>
              <a:gd name="connsiteY6" fmla="*/ 2114875 h 6381886"/>
              <a:gd name="connsiteX7" fmla="*/ 873680 w 1124738"/>
              <a:gd name="connsiteY7" fmla="*/ 2156169 h 6381886"/>
              <a:gd name="connsiteX8" fmla="*/ 916152 w 1124738"/>
              <a:gd name="connsiteY8" fmla="*/ 2224015 h 6381886"/>
              <a:gd name="connsiteX9" fmla="*/ 945287 w 1124738"/>
              <a:gd name="connsiteY9" fmla="*/ 2267187 h 6381886"/>
              <a:gd name="connsiteX10" fmla="*/ 951029 w 1124738"/>
              <a:gd name="connsiteY10" fmla="*/ 2279729 h 6381886"/>
              <a:gd name="connsiteX11" fmla="*/ 1000414 w 1124738"/>
              <a:gd name="connsiteY11" fmla="*/ 2387586 h 6381886"/>
              <a:gd name="connsiteX12" fmla="*/ 1001405 w 1124738"/>
              <a:gd name="connsiteY12" fmla="*/ 2389748 h 6381886"/>
              <a:gd name="connsiteX13" fmla="*/ 1119950 w 1124738"/>
              <a:gd name="connsiteY13" fmla="*/ 2846821 h 6381886"/>
              <a:gd name="connsiteX14" fmla="*/ 1123960 w 1124738"/>
              <a:gd name="connsiteY14" fmla="*/ 3008458 h 6381886"/>
              <a:gd name="connsiteX15" fmla="*/ 1122599 w 1124738"/>
              <a:gd name="connsiteY15" fmla="*/ 3026906 h 6381886"/>
              <a:gd name="connsiteX16" fmla="*/ 1123962 w 1124738"/>
              <a:gd name="connsiteY16" fmla="*/ 3045373 h 6381886"/>
              <a:gd name="connsiteX17" fmla="*/ 1119952 w 1124738"/>
              <a:gd name="connsiteY17" fmla="*/ 3207011 h 6381886"/>
              <a:gd name="connsiteX18" fmla="*/ 1001406 w 1124738"/>
              <a:gd name="connsiteY18" fmla="*/ 3664083 h 6381886"/>
              <a:gd name="connsiteX19" fmla="*/ 1000409 w 1124738"/>
              <a:gd name="connsiteY19" fmla="*/ 3666261 h 6381886"/>
              <a:gd name="connsiteX20" fmla="*/ 980538 w 1124738"/>
              <a:gd name="connsiteY20" fmla="*/ 3726963 h 6381886"/>
              <a:gd name="connsiteX21" fmla="*/ 951036 w 1124738"/>
              <a:gd name="connsiteY21" fmla="*/ 3774091 h 6381886"/>
              <a:gd name="connsiteX22" fmla="*/ 945288 w 1124738"/>
              <a:gd name="connsiteY22" fmla="*/ 3786644 h 6381886"/>
              <a:gd name="connsiteX23" fmla="*/ 916126 w 1124738"/>
              <a:gd name="connsiteY23" fmla="*/ 3829857 h 6381886"/>
              <a:gd name="connsiteX24" fmla="*/ 873679 w 1124738"/>
              <a:gd name="connsiteY24" fmla="*/ 3897663 h 6381886"/>
              <a:gd name="connsiteX25" fmla="*/ 819962 w 1124738"/>
              <a:gd name="connsiteY25" fmla="*/ 3938949 h 6381886"/>
              <a:gd name="connsiteX26" fmla="*/ 816740 w 1124738"/>
              <a:gd name="connsiteY26" fmla="*/ 3942059 h 6381886"/>
              <a:gd name="connsiteX27" fmla="*/ 672517 w 1124738"/>
              <a:gd name="connsiteY27" fmla="*/ 4070068 h 6381886"/>
              <a:gd name="connsiteX28" fmla="*/ 372462 w 1124738"/>
              <a:gd name="connsiteY28" fmla="*/ 4430466 h 6381886"/>
              <a:gd name="connsiteX29" fmla="*/ 359058 w 1124738"/>
              <a:gd name="connsiteY29" fmla="*/ 4769114 h 6381886"/>
              <a:gd name="connsiteX30" fmla="*/ 518483 w 1124738"/>
              <a:gd name="connsiteY30" fmla="*/ 5428867 h 6381886"/>
              <a:gd name="connsiteX31" fmla="*/ 420919 w 1124738"/>
              <a:gd name="connsiteY31" fmla="*/ 6372897 h 6381886"/>
              <a:gd name="connsiteX32" fmla="*/ 263463 w 1124738"/>
              <a:gd name="connsiteY32" fmla="*/ 5862344 h 6381886"/>
              <a:gd name="connsiteX33" fmla="*/ 92728 w 1124738"/>
              <a:gd name="connsiteY33" fmla="*/ 5161355 h 6381886"/>
              <a:gd name="connsiteX34" fmla="*/ 769 w 1124738"/>
              <a:gd name="connsiteY34" fmla="*/ 4665862 h 6381886"/>
              <a:gd name="connsiteX35" fmla="*/ 88137 w 1124738"/>
              <a:gd name="connsiteY35" fmla="*/ 4191135 h 6381886"/>
              <a:gd name="connsiteX36" fmla="*/ 295342 w 1124738"/>
              <a:gd name="connsiteY36" fmla="*/ 3953378 h 6381886"/>
              <a:gd name="connsiteX37" fmla="*/ 598196 w 1124738"/>
              <a:gd name="connsiteY37" fmla="*/ 3581334 h 6381886"/>
              <a:gd name="connsiteX38" fmla="*/ 759319 w 1124738"/>
              <a:gd name="connsiteY38" fmla="*/ 3324780 h 6381886"/>
              <a:gd name="connsiteX39" fmla="*/ 802715 w 1124738"/>
              <a:gd name="connsiteY39" fmla="*/ 3191782 h 6381886"/>
              <a:gd name="connsiteX40" fmla="*/ 814049 w 1124738"/>
              <a:gd name="connsiteY40" fmla="*/ 3114684 h 6381886"/>
              <a:gd name="connsiteX41" fmla="*/ 817898 w 1124738"/>
              <a:gd name="connsiteY41" fmla="*/ 3026927 h 6381886"/>
              <a:gd name="connsiteX42" fmla="*/ 814048 w 1124738"/>
              <a:gd name="connsiteY42" fmla="*/ 2939147 h 6381886"/>
              <a:gd name="connsiteX43" fmla="*/ 802713 w 1124738"/>
              <a:gd name="connsiteY43" fmla="*/ 2862040 h 6381886"/>
              <a:gd name="connsiteX44" fmla="*/ 759320 w 1124738"/>
              <a:gd name="connsiteY44" fmla="*/ 2729052 h 6381886"/>
              <a:gd name="connsiteX45" fmla="*/ 598197 w 1124738"/>
              <a:gd name="connsiteY45" fmla="*/ 2472498 h 6381886"/>
              <a:gd name="connsiteX46" fmla="*/ 88136 w 1124738"/>
              <a:gd name="connsiteY46" fmla="*/ 1862696 h 6381886"/>
              <a:gd name="connsiteX47" fmla="*/ 768 w 1124738"/>
              <a:gd name="connsiteY47" fmla="*/ 1387969 h 6381886"/>
              <a:gd name="connsiteX48" fmla="*/ 92727 w 1124738"/>
              <a:gd name="connsiteY48" fmla="*/ 892476 h 6381886"/>
              <a:gd name="connsiteX49" fmla="*/ 407633 w 1124738"/>
              <a:gd name="connsiteY49" fmla="*/ 270315 h 6381886"/>
              <a:gd name="connsiteX50" fmla="*/ 863947 w 1124738"/>
              <a:gd name="connsiteY50" fmla="*/ 120 h 6381886"/>
              <a:gd name="connsiteX0" fmla="*/ 891027 w 1151818"/>
              <a:gd name="connsiteY0" fmla="*/ 120 h 6381537"/>
              <a:gd name="connsiteX1" fmla="*/ 911403 w 1151818"/>
              <a:gd name="connsiteY1" fmla="*/ 12010 h 6381537"/>
              <a:gd name="connsiteX2" fmla="*/ 545562 w 1151818"/>
              <a:gd name="connsiteY2" fmla="*/ 624964 h 6381537"/>
              <a:gd name="connsiteX3" fmla="*/ 386137 w 1151818"/>
              <a:gd name="connsiteY3" fmla="*/ 1284717 h 6381537"/>
              <a:gd name="connsiteX4" fmla="*/ 399541 w 1151818"/>
              <a:gd name="connsiteY4" fmla="*/ 1623365 h 6381537"/>
              <a:gd name="connsiteX5" fmla="*/ 843819 w 1151818"/>
              <a:gd name="connsiteY5" fmla="*/ 2111773 h 6381537"/>
              <a:gd name="connsiteX6" fmla="*/ 847032 w 1151818"/>
              <a:gd name="connsiteY6" fmla="*/ 2114875 h 6381537"/>
              <a:gd name="connsiteX7" fmla="*/ 900760 w 1151818"/>
              <a:gd name="connsiteY7" fmla="*/ 2156169 h 6381537"/>
              <a:gd name="connsiteX8" fmla="*/ 943232 w 1151818"/>
              <a:gd name="connsiteY8" fmla="*/ 2224015 h 6381537"/>
              <a:gd name="connsiteX9" fmla="*/ 972367 w 1151818"/>
              <a:gd name="connsiteY9" fmla="*/ 2267187 h 6381537"/>
              <a:gd name="connsiteX10" fmla="*/ 978109 w 1151818"/>
              <a:gd name="connsiteY10" fmla="*/ 2279729 h 6381537"/>
              <a:gd name="connsiteX11" fmla="*/ 1027494 w 1151818"/>
              <a:gd name="connsiteY11" fmla="*/ 2387586 h 6381537"/>
              <a:gd name="connsiteX12" fmla="*/ 1028485 w 1151818"/>
              <a:gd name="connsiteY12" fmla="*/ 2389748 h 6381537"/>
              <a:gd name="connsiteX13" fmla="*/ 1147030 w 1151818"/>
              <a:gd name="connsiteY13" fmla="*/ 2846821 h 6381537"/>
              <a:gd name="connsiteX14" fmla="*/ 1151040 w 1151818"/>
              <a:gd name="connsiteY14" fmla="*/ 3008458 h 6381537"/>
              <a:gd name="connsiteX15" fmla="*/ 1149679 w 1151818"/>
              <a:gd name="connsiteY15" fmla="*/ 3026906 h 6381537"/>
              <a:gd name="connsiteX16" fmla="*/ 1151042 w 1151818"/>
              <a:gd name="connsiteY16" fmla="*/ 3045373 h 6381537"/>
              <a:gd name="connsiteX17" fmla="*/ 1147032 w 1151818"/>
              <a:gd name="connsiteY17" fmla="*/ 3207011 h 6381537"/>
              <a:gd name="connsiteX18" fmla="*/ 1028486 w 1151818"/>
              <a:gd name="connsiteY18" fmla="*/ 3664083 h 6381537"/>
              <a:gd name="connsiteX19" fmla="*/ 1027489 w 1151818"/>
              <a:gd name="connsiteY19" fmla="*/ 3666261 h 6381537"/>
              <a:gd name="connsiteX20" fmla="*/ 1007618 w 1151818"/>
              <a:gd name="connsiteY20" fmla="*/ 3726963 h 6381537"/>
              <a:gd name="connsiteX21" fmla="*/ 978116 w 1151818"/>
              <a:gd name="connsiteY21" fmla="*/ 3774091 h 6381537"/>
              <a:gd name="connsiteX22" fmla="*/ 972368 w 1151818"/>
              <a:gd name="connsiteY22" fmla="*/ 3786644 h 6381537"/>
              <a:gd name="connsiteX23" fmla="*/ 943206 w 1151818"/>
              <a:gd name="connsiteY23" fmla="*/ 3829857 h 6381537"/>
              <a:gd name="connsiteX24" fmla="*/ 900759 w 1151818"/>
              <a:gd name="connsiteY24" fmla="*/ 3897663 h 6381537"/>
              <a:gd name="connsiteX25" fmla="*/ 847042 w 1151818"/>
              <a:gd name="connsiteY25" fmla="*/ 3938949 h 6381537"/>
              <a:gd name="connsiteX26" fmla="*/ 843820 w 1151818"/>
              <a:gd name="connsiteY26" fmla="*/ 3942059 h 6381537"/>
              <a:gd name="connsiteX27" fmla="*/ 699597 w 1151818"/>
              <a:gd name="connsiteY27" fmla="*/ 4070068 h 6381537"/>
              <a:gd name="connsiteX28" fmla="*/ 399542 w 1151818"/>
              <a:gd name="connsiteY28" fmla="*/ 4430466 h 6381537"/>
              <a:gd name="connsiteX29" fmla="*/ 386138 w 1151818"/>
              <a:gd name="connsiteY29" fmla="*/ 4769114 h 6381537"/>
              <a:gd name="connsiteX30" fmla="*/ 545563 w 1151818"/>
              <a:gd name="connsiteY30" fmla="*/ 5428867 h 6381537"/>
              <a:gd name="connsiteX31" fmla="*/ 447999 w 1151818"/>
              <a:gd name="connsiteY31" fmla="*/ 6372897 h 6381537"/>
              <a:gd name="connsiteX32" fmla="*/ 290543 w 1151818"/>
              <a:gd name="connsiteY32" fmla="*/ 5862344 h 6381537"/>
              <a:gd name="connsiteX33" fmla="*/ 16829 w 1151818"/>
              <a:gd name="connsiteY33" fmla="*/ 5271713 h 6381537"/>
              <a:gd name="connsiteX34" fmla="*/ 27849 w 1151818"/>
              <a:gd name="connsiteY34" fmla="*/ 4665862 h 6381537"/>
              <a:gd name="connsiteX35" fmla="*/ 115217 w 1151818"/>
              <a:gd name="connsiteY35" fmla="*/ 4191135 h 6381537"/>
              <a:gd name="connsiteX36" fmla="*/ 322422 w 1151818"/>
              <a:gd name="connsiteY36" fmla="*/ 3953378 h 6381537"/>
              <a:gd name="connsiteX37" fmla="*/ 625276 w 1151818"/>
              <a:gd name="connsiteY37" fmla="*/ 3581334 h 6381537"/>
              <a:gd name="connsiteX38" fmla="*/ 786399 w 1151818"/>
              <a:gd name="connsiteY38" fmla="*/ 3324780 h 6381537"/>
              <a:gd name="connsiteX39" fmla="*/ 829795 w 1151818"/>
              <a:gd name="connsiteY39" fmla="*/ 3191782 h 6381537"/>
              <a:gd name="connsiteX40" fmla="*/ 841129 w 1151818"/>
              <a:gd name="connsiteY40" fmla="*/ 3114684 h 6381537"/>
              <a:gd name="connsiteX41" fmla="*/ 844978 w 1151818"/>
              <a:gd name="connsiteY41" fmla="*/ 3026927 h 6381537"/>
              <a:gd name="connsiteX42" fmla="*/ 841128 w 1151818"/>
              <a:gd name="connsiteY42" fmla="*/ 2939147 h 6381537"/>
              <a:gd name="connsiteX43" fmla="*/ 829793 w 1151818"/>
              <a:gd name="connsiteY43" fmla="*/ 2862040 h 6381537"/>
              <a:gd name="connsiteX44" fmla="*/ 786400 w 1151818"/>
              <a:gd name="connsiteY44" fmla="*/ 2729052 h 6381537"/>
              <a:gd name="connsiteX45" fmla="*/ 625277 w 1151818"/>
              <a:gd name="connsiteY45" fmla="*/ 2472498 h 6381537"/>
              <a:gd name="connsiteX46" fmla="*/ 115216 w 1151818"/>
              <a:gd name="connsiteY46" fmla="*/ 1862696 h 6381537"/>
              <a:gd name="connsiteX47" fmla="*/ 27848 w 1151818"/>
              <a:gd name="connsiteY47" fmla="*/ 1387969 h 6381537"/>
              <a:gd name="connsiteX48" fmla="*/ 119807 w 1151818"/>
              <a:gd name="connsiteY48" fmla="*/ 892476 h 6381537"/>
              <a:gd name="connsiteX49" fmla="*/ 434713 w 1151818"/>
              <a:gd name="connsiteY49" fmla="*/ 270315 h 6381537"/>
              <a:gd name="connsiteX50" fmla="*/ 891027 w 1151818"/>
              <a:gd name="connsiteY50" fmla="*/ 120 h 6381537"/>
              <a:gd name="connsiteX0" fmla="*/ 878756 w 1139547"/>
              <a:gd name="connsiteY0" fmla="*/ 120 h 6388027"/>
              <a:gd name="connsiteX1" fmla="*/ 899132 w 1139547"/>
              <a:gd name="connsiteY1" fmla="*/ 12010 h 6388027"/>
              <a:gd name="connsiteX2" fmla="*/ 533291 w 1139547"/>
              <a:gd name="connsiteY2" fmla="*/ 624964 h 6388027"/>
              <a:gd name="connsiteX3" fmla="*/ 373866 w 1139547"/>
              <a:gd name="connsiteY3" fmla="*/ 1284717 h 6388027"/>
              <a:gd name="connsiteX4" fmla="*/ 387270 w 1139547"/>
              <a:gd name="connsiteY4" fmla="*/ 1623365 h 6388027"/>
              <a:gd name="connsiteX5" fmla="*/ 831548 w 1139547"/>
              <a:gd name="connsiteY5" fmla="*/ 2111773 h 6388027"/>
              <a:gd name="connsiteX6" fmla="*/ 834761 w 1139547"/>
              <a:gd name="connsiteY6" fmla="*/ 2114875 h 6388027"/>
              <a:gd name="connsiteX7" fmla="*/ 888489 w 1139547"/>
              <a:gd name="connsiteY7" fmla="*/ 2156169 h 6388027"/>
              <a:gd name="connsiteX8" fmla="*/ 930961 w 1139547"/>
              <a:gd name="connsiteY8" fmla="*/ 2224015 h 6388027"/>
              <a:gd name="connsiteX9" fmla="*/ 960096 w 1139547"/>
              <a:gd name="connsiteY9" fmla="*/ 2267187 h 6388027"/>
              <a:gd name="connsiteX10" fmla="*/ 965838 w 1139547"/>
              <a:gd name="connsiteY10" fmla="*/ 2279729 h 6388027"/>
              <a:gd name="connsiteX11" fmla="*/ 1015223 w 1139547"/>
              <a:gd name="connsiteY11" fmla="*/ 2387586 h 6388027"/>
              <a:gd name="connsiteX12" fmla="*/ 1016214 w 1139547"/>
              <a:gd name="connsiteY12" fmla="*/ 2389748 h 6388027"/>
              <a:gd name="connsiteX13" fmla="*/ 1134759 w 1139547"/>
              <a:gd name="connsiteY13" fmla="*/ 2846821 h 6388027"/>
              <a:gd name="connsiteX14" fmla="*/ 1138769 w 1139547"/>
              <a:gd name="connsiteY14" fmla="*/ 3008458 h 6388027"/>
              <a:gd name="connsiteX15" fmla="*/ 1137408 w 1139547"/>
              <a:gd name="connsiteY15" fmla="*/ 3026906 h 6388027"/>
              <a:gd name="connsiteX16" fmla="*/ 1138771 w 1139547"/>
              <a:gd name="connsiteY16" fmla="*/ 3045373 h 6388027"/>
              <a:gd name="connsiteX17" fmla="*/ 1134761 w 1139547"/>
              <a:gd name="connsiteY17" fmla="*/ 3207011 h 6388027"/>
              <a:gd name="connsiteX18" fmla="*/ 1016215 w 1139547"/>
              <a:gd name="connsiteY18" fmla="*/ 3664083 h 6388027"/>
              <a:gd name="connsiteX19" fmla="*/ 1015218 w 1139547"/>
              <a:gd name="connsiteY19" fmla="*/ 3666261 h 6388027"/>
              <a:gd name="connsiteX20" fmla="*/ 995347 w 1139547"/>
              <a:gd name="connsiteY20" fmla="*/ 3726963 h 6388027"/>
              <a:gd name="connsiteX21" fmla="*/ 965845 w 1139547"/>
              <a:gd name="connsiteY21" fmla="*/ 3774091 h 6388027"/>
              <a:gd name="connsiteX22" fmla="*/ 960097 w 1139547"/>
              <a:gd name="connsiteY22" fmla="*/ 3786644 h 6388027"/>
              <a:gd name="connsiteX23" fmla="*/ 930935 w 1139547"/>
              <a:gd name="connsiteY23" fmla="*/ 3829857 h 6388027"/>
              <a:gd name="connsiteX24" fmla="*/ 888488 w 1139547"/>
              <a:gd name="connsiteY24" fmla="*/ 3897663 h 6388027"/>
              <a:gd name="connsiteX25" fmla="*/ 834771 w 1139547"/>
              <a:gd name="connsiteY25" fmla="*/ 3938949 h 6388027"/>
              <a:gd name="connsiteX26" fmla="*/ 831549 w 1139547"/>
              <a:gd name="connsiteY26" fmla="*/ 3942059 h 6388027"/>
              <a:gd name="connsiteX27" fmla="*/ 687326 w 1139547"/>
              <a:gd name="connsiteY27" fmla="*/ 4070068 h 6388027"/>
              <a:gd name="connsiteX28" fmla="*/ 387271 w 1139547"/>
              <a:gd name="connsiteY28" fmla="*/ 4430466 h 6388027"/>
              <a:gd name="connsiteX29" fmla="*/ 373867 w 1139547"/>
              <a:gd name="connsiteY29" fmla="*/ 4769114 h 6388027"/>
              <a:gd name="connsiteX30" fmla="*/ 533292 w 1139547"/>
              <a:gd name="connsiteY30" fmla="*/ 5428867 h 6388027"/>
              <a:gd name="connsiteX31" fmla="*/ 435728 w 1139547"/>
              <a:gd name="connsiteY31" fmla="*/ 6372897 h 6388027"/>
              <a:gd name="connsiteX32" fmla="*/ 105375 w 1139547"/>
              <a:gd name="connsiteY32" fmla="*/ 5958597 h 6388027"/>
              <a:gd name="connsiteX33" fmla="*/ 4558 w 1139547"/>
              <a:gd name="connsiteY33" fmla="*/ 5271713 h 6388027"/>
              <a:gd name="connsiteX34" fmla="*/ 15578 w 1139547"/>
              <a:gd name="connsiteY34" fmla="*/ 4665862 h 6388027"/>
              <a:gd name="connsiteX35" fmla="*/ 102946 w 1139547"/>
              <a:gd name="connsiteY35" fmla="*/ 4191135 h 6388027"/>
              <a:gd name="connsiteX36" fmla="*/ 310151 w 1139547"/>
              <a:gd name="connsiteY36" fmla="*/ 3953378 h 6388027"/>
              <a:gd name="connsiteX37" fmla="*/ 613005 w 1139547"/>
              <a:gd name="connsiteY37" fmla="*/ 3581334 h 6388027"/>
              <a:gd name="connsiteX38" fmla="*/ 774128 w 1139547"/>
              <a:gd name="connsiteY38" fmla="*/ 3324780 h 6388027"/>
              <a:gd name="connsiteX39" fmla="*/ 817524 w 1139547"/>
              <a:gd name="connsiteY39" fmla="*/ 3191782 h 6388027"/>
              <a:gd name="connsiteX40" fmla="*/ 828858 w 1139547"/>
              <a:gd name="connsiteY40" fmla="*/ 3114684 h 6388027"/>
              <a:gd name="connsiteX41" fmla="*/ 832707 w 1139547"/>
              <a:gd name="connsiteY41" fmla="*/ 3026927 h 6388027"/>
              <a:gd name="connsiteX42" fmla="*/ 828857 w 1139547"/>
              <a:gd name="connsiteY42" fmla="*/ 2939147 h 6388027"/>
              <a:gd name="connsiteX43" fmla="*/ 817522 w 1139547"/>
              <a:gd name="connsiteY43" fmla="*/ 2862040 h 6388027"/>
              <a:gd name="connsiteX44" fmla="*/ 774129 w 1139547"/>
              <a:gd name="connsiteY44" fmla="*/ 2729052 h 6388027"/>
              <a:gd name="connsiteX45" fmla="*/ 613006 w 1139547"/>
              <a:gd name="connsiteY45" fmla="*/ 2472498 h 6388027"/>
              <a:gd name="connsiteX46" fmla="*/ 102945 w 1139547"/>
              <a:gd name="connsiteY46" fmla="*/ 1862696 h 6388027"/>
              <a:gd name="connsiteX47" fmla="*/ 15577 w 1139547"/>
              <a:gd name="connsiteY47" fmla="*/ 1387969 h 6388027"/>
              <a:gd name="connsiteX48" fmla="*/ 107536 w 1139547"/>
              <a:gd name="connsiteY48" fmla="*/ 892476 h 6388027"/>
              <a:gd name="connsiteX49" fmla="*/ 422442 w 1139547"/>
              <a:gd name="connsiteY49" fmla="*/ 270315 h 6388027"/>
              <a:gd name="connsiteX50" fmla="*/ 878756 w 1139547"/>
              <a:gd name="connsiteY50" fmla="*/ 120 h 6388027"/>
              <a:gd name="connsiteX0" fmla="*/ 878756 w 1139547"/>
              <a:gd name="connsiteY0" fmla="*/ 120 h 6382833"/>
              <a:gd name="connsiteX1" fmla="*/ 899132 w 1139547"/>
              <a:gd name="connsiteY1" fmla="*/ 12010 h 6382833"/>
              <a:gd name="connsiteX2" fmla="*/ 533291 w 1139547"/>
              <a:gd name="connsiteY2" fmla="*/ 624964 h 6382833"/>
              <a:gd name="connsiteX3" fmla="*/ 373866 w 1139547"/>
              <a:gd name="connsiteY3" fmla="*/ 1284717 h 6382833"/>
              <a:gd name="connsiteX4" fmla="*/ 387270 w 1139547"/>
              <a:gd name="connsiteY4" fmla="*/ 1623365 h 6382833"/>
              <a:gd name="connsiteX5" fmla="*/ 831548 w 1139547"/>
              <a:gd name="connsiteY5" fmla="*/ 2111773 h 6382833"/>
              <a:gd name="connsiteX6" fmla="*/ 834761 w 1139547"/>
              <a:gd name="connsiteY6" fmla="*/ 2114875 h 6382833"/>
              <a:gd name="connsiteX7" fmla="*/ 888489 w 1139547"/>
              <a:gd name="connsiteY7" fmla="*/ 2156169 h 6382833"/>
              <a:gd name="connsiteX8" fmla="*/ 930961 w 1139547"/>
              <a:gd name="connsiteY8" fmla="*/ 2224015 h 6382833"/>
              <a:gd name="connsiteX9" fmla="*/ 960096 w 1139547"/>
              <a:gd name="connsiteY9" fmla="*/ 2267187 h 6382833"/>
              <a:gd name="connsiteX10" fmla="*/ 965838 w 1139547"/>
              <a:gd name="connsiteY10" fmla="*/ 2279729 h 6382833"/>
              <a:gd name="connsiteX11" fmla="*/ 1015223 w 1139547"/>
              <a:gd name="connsiteY11" fmla="*/ 2387586 h 6382833"/>
              <a:gd name="connsiteX12" fmla="*/ 1016214 w 1139547"/>
              <a:gd name="connsiteY12" fmla="*/ 2389748 h 6382833"/>
              <a:gd name="connsiteX13" fmla="*/ 1134759 w 1139547"/>
              <a:gd name="connsiteY13" fmla="*/ 2846821 h 6382833"/>
              <a:gd name="connsiteX14" fmla="*/ 1138769 w 1139547"/>
              <a:gd name="connsiteY14" fmla="*/ 3008458 h 6382833"/>
              <a:gd name="connsiteX15" fmla="*/ 1137408 w 1139547"/>
              <a:gd name="connsiteY15" fmla="*/ 3026906 h 6382833"/>
              <a:gd name="connsiteX16" fmla="*/ 1138771 w 1139547"/>
              <a:gd name="connsiteY16" fmla="*/ 3045373 h 6382833"/>
              <a:gd name="connsiteX17" fmla="*/ 1134761 w 1139547"/>
              <a:gd name="connsiteY17" fmla="*/ 3207011 h 6382833"/>
              <a:gd name="connsiteX18" fmla="*/ 1016215 w 1139547"/>
              <a:gd name="connsiteY18" fmla="*/ 3664083 h 6382833"/>
              <a:gd name="connsiteX19" fmla="*/ 1015218 w 1139547"/>
              <a:gd name="connsiteY19" fmla="*/ 3666261 h 6382833"/>
              <a:gd name="connsiteX20" fmla="*/ 995347 w 1139547"/>
              <a:gd name="connsiteY20" fmla="*/ 3726963 h 6382833"/>
              <a:gd name="connsiteX21" fmla="*/ 965845 w 1139547"/>
              <a:gd name="connsiteY21" fmla="*/ 3774091 h 6382833"/>
              <a:gd name="connsiteX22" fmla="*/ 960097 w 1139547"/>
              <a:gd name="connsiteY22" fmla="*/ 3786644 h 6382833"/>
              <a:gd name="connsiteX23" fmla="*/ 930935 w 1139547"/>
              <a:gd name="connsiteY23" fmla="*/ 3829857 h 6382833"/>
              <a:gd name="connsiteX24" fmla="*/ 888488 w 1139547"/>
              <a:gd name="connsiteY24" fmla="*/ 3897663 h 6382833"/>
              <a:gd name="connsiteX25" fmla="*/ 834771 w 1139547"/>
              <a:gd name="connsiteY25" fmla="*/ 3938949 h 6382833"/>
              <a:gd name="connsiteX26" fmla="*/ 831549 w 1139547"/>
              <a:gd name="connsiteY26" fmla="*/ 3942059 h 6382833"/>
              <a:gd name="connsiteX27" fmla="*/ 687326 w 1139547"/>
              <a:gd name="connsiteY27" fmla="*/ 4070068 h 6382833"/>
              <a:gd name="connsiteX28" fmla="*/ 387271 w 1139547"/>
              <a:gd name="connsiteY28" fmla="*/ 4430466 h 6382833"/>
              <a:gd name="connsiteX29" fmla="*/ 373867 w 1139547"/>
              <a:gd name="connsiteY29" fmla="*/ 4769114 h 6382833"/>
              <a:gd name="connsiteX30" fmla="*/ 376113 w 1139547"/>
              <a:gd name="connsiteY30" fmla="*/ 5549183 h 6382833"/>
              <a:gd name="connsiteX31" fmla="*/ 435728 w 1139547"/>
              <a:gd name="connsiteY31" fmla="*/ 6372897 h 6382833"/>
              <a:gd name="connsiteX32" fmla="*/ 105375 w 1139547"/>
              <a:gd name="connsiteY32" fmla="*/ 5958597 h 6382833"/>
              <a:gd name="connsiteX33" fmla="*/ 4558 w 1139547"/>
              <a:gd name="connsiteY33" fmla="*/ 5271713 h 6382833"/>
              <a:gd name="connsiteX34" fmla="*/ 15578 w 1139547"/>
              <a:gd name="connsiteY34" fmla="*/ 4665862 h 6382833"/>
              <a:gd name="connsiteX35" fmla="*/ 102946 w 1139547"/>
              <a:gd name="connsiteY35" fmla="*/ 4191135 h 6382833"/>
              <a:gd name="connsiteX36" fmla="*/ 310151 w 1139547"/>
              <a:gd name="connsiteY36" fmla="*/ 3953378 h 6382833"/>
              <a:gd name="connsiteX37" fmla="*/ 613005 w 1139547"/>
              <a:gd name="connsiteY37" fmla="*/ 3581334 h 6382833"/>
              <a:gd name="connsiteX38" fmla="*/ 774128 w 1139547"/>
              <a:gd name="connsiteY38" fmla="*/ 3324780 h 6382833"/>
              <a:gd name="connsiteX39" fmla="*/ 817524 w 1139547"/>
              <a:gd name="connsiteY39" fmla="*/ 3191782 h 6382833"/>
              <a:gd name="connsiteX40" fmla="*/ 828858 w 1139547"/>
              <a:gd name="connsiteY40" fmla="*/ 3114684 h 6382833"/>
              <a:gd name="connsiteX41" fmla="*/ 832707 w 1139547"/>
              <a:gd name="connsiteY41" fmla="*/ 3026927 h 6382833"/>
              <a:gd name="connsiteX42" fmla="*/ 828857 w 1139547"/>
              <a:gd name="connsiteY42" fmla="*/ 2939147 h 6382833"/>
              <a:gd name="connsiteX43" fmla="*/ 817522 w 1139547"/>
              <a:gd name="connsiteY43" fmla="*/ 2862040 h 6382833"/>
              <a:gd name="connsiteX44" fmla="*/ 774129 w 1139547"/>
              <a:gd name="connsiteY44" fmla="*/ 2729052 h 6382833"/>
              <a:gd name="connsiteX45" fmla="*/ 613006 w 1139547"/>
              <a:gd name="connsiteY45" fmla="*/ 2472498 h 6382833"/>
              <a:gd name="connsiteX46" fmla="*/ 102945 w 1139547"/>
              <a:gd name="connsiteY46" fmla="*/ 1862696 h 6382833"/>
              <a:gd name="connsiteX47" fmla="*/ 15577 w 1139547"/>
              <a:gd name="connsiteY47" fmla="*/ 1387969 h 6382833"/>
              <a:gd name="connsiteX48" fmla="*/ 107536 w 1139547"/>
              <a:gd name="connsiteY48" fmla="*/ 892476 h 6382833"/>
              <a:gd name="connsiteX49" fmla="*/ 422442 w 1139547"/>
              <a:gd name="connsiteY49" fmla="*/ 270315 h 6382833"/>
              <a:gd name="connsiteX50" fmla="*/ 878756 w 1139547"/>
              <a:gd name="connsiteY50" fmla="*/ 120 h 6382833"/>
              <a:gd name="connsiteX0" fmla="*/ 960413 w 1221204"/>
              <a:gd name="connsiteY0" fmla="*/ 120 h 6382833"/>
              <a:gd name="connsiteX1" fmla="*/ 980789 w 1221204"/>
              <a:gd name="connsiteY1" fmla="*/ 12010 h 6382833"/>
              <a:gd name="connsiteX2" fmla="*/ 614948 w 1221204"/>
              <a:gd name="connsiteY2" fmla="*/ 624964 h 6382833"/>
              <a:gd name="connsiteX3" fmla="*/ 455523 w 1221204"/>
              <a:gd name="connsiteY3" fmla="*/ 1284717 h 6382833"/>
              <a:gd name="connsiteX4" fmla="*/ 468927 w 1221204"/>
              <a:gd name="connsiteY4" fmla="*/ 1623365 h 6382833"/>
              <a:gd name="connsiteX5" fmla="*/ 913205 w 1221204"/>
              <a:gd name="connsiteY5" fmla="*/ 2111773 h 6382833"/>
              <a:gd name="connsiteX6" fmla="*/ 916418 w 1221204"/>
              <a:gd name="connsiteY6" fmla="*/ 2114875 h 6382833"/>
              <a:gd name="connsiteX7" fmla="*/ 970146 w 1221204"/>
              <a:gd name="connsiteY7" fmla="*/ 2156169 h 6382833"/>
              <a:gd name="connsiteX8" fmla="*/ 1012618 w 1221204"/>
              <a:gd name="connsiteY8" fmla="*/ 2224015 h 6382833"/>
              <a:gd name="connsiteX9" fmla="*/ 1041753 w 1221204"/>
              <a:gd name="connsiteY9" fmla="*/ 2267187 h 6382833"/>
              <a:gd name="connsiteX10" fmla="*/ 1047495 w 1221204"/>
              <a:gd name="connsiteY10" fmla="*/ 2279729 h 6382833"/>
              <a:gd name="connsiteX11" fmla="*/ 1096880 w 1221204"/>
              <a:gd name="connsiteY11" fmla="*/ 2387586 h 6382833"/>
              <a:gd name="connsiteX12" fmla="*/ 1097871 w 1221204"/>
              <a:gd name="connsiteY12" fmla="*/ 2389748 h 6382833"/>
              <a:gd name="connsiteX13" fmla="*/ 1216416 w 1221204"/>
              <a:gd name="connsiteY13" fmla="*/ 2846821 h 6382833"/>
              <a:gd name="connsiteX14" fmla="*/ 1220426 w 1221204"/>
              <a:gd name="connsiteY14" fmla="*/ 3008458 h 6382833"/>
              <a:gd name="connsiteX15" fmla="*/ 1219065 w 1221204"/>
              <a:gd name="connsiteY15" fmla="*/ 3026906 h 6382833"/>
              <a:gd name="connsiteX16" fmla="*/ 1220428 w 1221204"/>
              <a:gd name="connsiteY16" fmla="*/ 3045373 h 6382833"/>
              <a:gd name="connsiteX17" fmla="*/ 1216418 w 1221204"/>
              <a:gd name="connsiteY17" fmla="*/ 3207011 h 6382833"/>
              <a:gd name="connsiteX18" fmla="*/ 1097872 w 1221204"/>
              <a:gd name="connsiteY18" fmla="*/ 3664083 h 6382833"/>
              <a:gd name="connsiteX19" fmla="*/ 1096875 w 1221204"/>
              <a:gd name="connsiteY19" fmla="*/ 3666261 h 6382833"/>
              <a:gd name="connsiteX20" fmla="*/ 1077004 w 1221204"/>
              <a:gd name="connsiteY20" fmla="*/ 3726963 h 6382833"/>
              <a:gd name="connsiteX21" fmla="*/ 1047502 w 1221204"/>
              <a:gd name="connsiteY21" fmla="*/ 3774091 h 6382833"/>
              <a:gd name="connsiteX22" fmla="*/ 1041754 w 1221204"/>
              <a:gd name="connsiteY22" fmla="*/ 3786644 h 6382833"/>
              <a:gd name="connsiteX23" fmla="*/ 1012592 w 1221204"/>
              <a:gd name="connsiteY23" fmla="*/ 3829857 h 6382833"/>
              <a:gd name="connsiteX24" fmla="*/ 970145 w 1221204"/>
              <a:gd name="connsiteY24" fmla="*/ 3897663 h 6382833"/>
              <a:gd name="connsiteX25" fmla="*/ 916428 w 1221204"/>
              <a:gd name="connsiteY25" fmla="*/ 3938949 h 6382833"/>
              <a:gd name="connsiteX26" fmla="*/ 913206 w 1221204"/>
              <a:gd name="connsiteY26" fmla="*/ 3942059 h 6382833"/>
              <a:gd name="connsiteX27" fmla="*/ 768983 w 1221204"/>
              <a:gd name="connsiteY27" fmla="*/ 4070068 h 6382833"/>
              <a:gd name="connsiteX28" fmla="*/ 468928 w 1221204"/>
              <a:gd name="connsiteY28" fmla="*/ 4430466 h 6382833"/>
              <a:gd name="connsiteX29" fmla="*/ 455524 w 1221204"/>
              <a:gd name="connsiteY29" fmla="*/ 4769114 h 6382833"/>
              <a:gd name="connsiteX30" fmla="*/ 457770 w 1221204"/>
              <a:gd name="connsiteY30" fmla="*/ 5549183 h 6382833"/>
              <a:gd name="connsiteX31" fmla="*/ 517385 w 1221204"/>
              <a:gd name="connsiteY31" fmla="*/ 6372897 h 6382833"/>
              <a:gd name="connsiteX32" fmla="*/ 187032 w 1221204"/>
              <a:gd name="connsiteY32" fmla="*/ 5958597 h 6382833"/>
              <a:gd name="connsiteX33" fmla="*/ 86215 w 1221204"/>
              <a:gd name="connsiteY33" fmla="*/ 5271713 h 6382833"/>
              <a:gd name="connsiteX34" fmla="*/ 3 w 1221204"/>
              <a:gd name="connsiteY34" fmla="*/ 4772187 h 6382833"/>
              <a:gd name="connsiteX35" fmla="*/ 184603 w 1221204"/>
              <a:gd name="connsiteY35" fmla="*/ 4191135 h 6382833"/>
              <a:gd name="connsiteX36" fmla="*/ 391808 w 1221204"/>
              <a:gd name="connsiteY36" fmla="*/ 3953378 h 6382833"/>
              <a:gd name="connsiteX37" fmla="*/ 694662 w 1221204"/>
              <a:gd name="connsiteY37" fmla="*/ 3581334 h 6382833"/>
              <a:gd name="connsiteX38" fmla="*/ 855785 w 1221204"/>
              <a:gd name="connsiteY38" fmla="*/ 3324780 h 6382833"/>
              <a:gd name="connsiteX39" fmla="*/ 899181 w 1221204"/>
              <a:gd name="connsiteY39" fmla="*/ 3191782 h 6382833"/>
              <a:gd name="connsiteX40" fmla="*/ 910515 w 1221204"/>
              <a:gd name="connsiteY40" fmla="*/ 3114684 h 6382833"/>
              <a:gd name="connsiteX41" fmla="*/ 914364 w 1221204"/>
              <a:gd name="connsiteY41" fmla="*/ 3026927 h 6382833"/>
              <a:gd name="connsiteX42" fmla="*/ 910514 w 1221204"/>
              <a:gd name="connsiteY42" fmla="*/ 2939147 h 6382833"/>
              <a:gd name="connsiteX43" fmla="*/ 899179 w 1221204"/>
              <a:gd name="connsiteY43" fmla="*/ 2862040 h 6382833"/>
              <a:gd name="connsiteX44" fmla="*/ 855786 w 1221204"/>
              <a:gd name="connsiteY44" fmla="*/ 2729052 h 6382833"/>
              <a:gd name="connsiteX45" fmla="*/ 694663 w 1221204"/>
              <a:gd name="connsiteY45" fmla="*/ 2472498 h 6382833"/>
              <a:gd name="connsiteX46" fmla="*/ 184602 w 1221204"/>
              <a:gd name="connsiteY46" fmla="*/ 1862696 h 6382833"/>
              <a:gd name="connsiteX47" fmla="*/ 97234 w 1221204"/>
              <a:gd name="connsiteY47" fmla="*/ 1387969 h 6382833"/>
              <a:gd name="connsiteX48" fmla="*/ 189193 w 1221204"/>
              <a:gd name="connsiteY48" fmla="*/ 892476 h 6382833"/>
              <a:gd name="connsiteX49" fmla="*/ 504099 w 1221204"/>
              <a:gd name="connsiteY49" fmla="*/ 270315 h 6382833"/>
              <a:gd name="connsiteX50" fmla="*/ 960413 w 1221204"/>
              <a:gd name="connsiteY50" fmla="*/ 120 h 6382833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455524 w 1221204"/>
              <a:gd name="connsiteY29" fmla="*/ 4769114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393017 w 1221204"/>
              <a:gd name="connsiteY3" fmla="*/ 1295350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1594"/>
              <a:gd name="connsiteX1" fmla="*/ 980789 w 1221204"/>
              <a:gd name="connsiteY1" fmla="*/ 12010 h 6381594"/>
              <a:gd name="connsiteX2" fmla="*/ 614948 w 1221204"/>
              <a:gd name="connsiteY2" fmla="*/ 624964 h 6381594"/>
              <a:gd name="connsiteX3" fmla="*/ 393017 w 1221204"/>
              <a:gd name="connsiteY3" fmla="*/ 1295350 h 6381594"/>
              <a:gd name="connsiteX4" fmla="*/ 468927 w 1221204"/>
              <a:gd name="connsiteY4" fmla="*/ 1623365 h 6381594"/>
              <a:gd name="connsiteX5" fmla="*/ 913205 w 1221204"/>
              <a:gd name="connsiteY5" fmla="*/ 2111773 h 6381594"/>
              <a:gd name="connsiteX6" fmla="*/ 916418 w 1221204"/>
              <a:gd name="connsiteY6" fmla="*/ 2114875 h 6381594"/>
              <a:gd name="connsiteX7" fmla="*/ 970146 w 1221204"/>
              <a:gd name="connsiteY7" fmla="*/ 2156169 h 6381594"/>
              <a:gd name="connsiteX8" fmla="*/ 1012618 w 1221204"/>
              <a:gd name="connsiteY8" fmla="*/ 2224015 h 6381594"/>
              <a:gd name="connsiteX9" fmla="*/ 1041753 w 1221204"/>
              <a:gd name="connsiteY9" fmla="*/ 2267187 h 6381594"/>
              <a:gd name="connsiteX10" fmla="*/ 1047495 w 1221204"/>
              <a:gd name="connsiteY10" fmla="*/ 2279729 h 6381594"/>
              <a:gd name="connsiteX11" fmla="*/ 1096880 w 1221204"/>
              <a:gd name="connsiteY11" fmla="*/ 2387586 h 6381594"/>
              <a:gd name="connsiteX12" fmla="*/ 1097871 w 1221204"/>
              <a:gd name="connsiteY12" fmla="*/ 2389748 h 6381594"/>
              <a:gd name="connsiteX13" fmla="*/ 1216416 w 1221204"/>
              <a:gd name="connsiteY13" fmla="*/ 2846821 h 6381594"/>
              <a:gd name="connsiteX14" fmla="*/ 1220426 w 1221204"/>
              <a:gd name="connsiteY14" fmla="*/ 3008458 h 6381594"/>
              <a:gd name="connsiteX15" fmla="*/ 1219065 w 1221204"/>
              <a:gd name="connsiteY15" fmla="*/ 3026906 h 6381594"/>
              <a:gd name="connsiteX16" fmla="*/ 1220428 w 1221204"/>
              <a:gd name="connsiteY16" fmla="*/ 3045373 h 6381594"/>
              <a:gd name="connsiteX17" fmla="*/ 1216418 w 1221204"/>
              <a:gd name="connsiteY17" fmla="*/ 3207011 h 6381594"/>
              <a:gd name="connsiteX18" fmla="*/ 1097872 w 1221204"/>
              <a:gd name="connsiteY18" fmla="*/ 3664083 h 6381594"/>
              <a:gd name="connsiteX19" fmla="*/ 1096875 w 1221204"/>
              <a:gd name="connsiteY19" fmla="*/ 3666261 h 6381594"/>
              <a:gd name="connsiteX20" fmla="*/ 1077004 w 1221204"/>
              <a:gd name="connsiteY20" fmla="*/ 3726963 h 6381594"/>
              <a:gd name="connsiteX21" fmla="*/ 1047502 w 1221204"/>
              <a:gd name="connsiteY21" fmla="*/ 3774091 h 6381594"/>
              <a:gd name="connsiteX22" fmla="*/ 1041754 w 1221204"/>
              <a:gd name="connsiteY22" fmla="*/ 3786644 h 6381594"/>
              <a:gd name="connsiteX23" fmla="*/ 1012592 w 1221204"/>
              <a:gd name="connsiteY23" fmla="*/ 3829857 h 6381594"/>
              <a:gd name="connsiteX24" fmla="*/ 970145 w 1221204"/>
              <a:gd name="connsiteY24" fmla="*/ 3897663 h 6381594"/>
              <a:gd name="connsiteX25" fmla="*/ 916428 w 1221204"/>
              <a:gd name="connsiteY25" fmla="*/ 3938949 h 6381594"/>
              <a:gd name="connsiteX26" fmla="*/ 913206 w 1221204"/>
              <a:gd name="connsiteY26" fmla="*/ 3942059 h 6381594"/>
              <a:gd name="connsiteX27" fmla="*/ 768983 w 1221204"/>
              <a:gd name="connsiteY27" fmla="*/ 4070068 h 6381594"/>
              <a:gd name="connsiteX28" fmla="*/ 468928 w 1221204"/>
              <a:gd name="connsiteY28" fmla="*/ 4430466 h 6381594"/>
              <a:gd name="connsiteX29" fmla="*/ 316622 w 1221204"/>
              <a:gd name="connsiteY29" fmla="*/ 4907337 h 6381594"/>
              <a:gd name="connsiteX30" fmla="*/ 395715 w 1221204"/>
              <a:gd name="connsiteY30" fmla="*/ 5572934 h 6381594"/>
              <a:gd name="connsiteX31" fmla="*/ 517385 w 1221204"/>
              <a:gd name="connsiteY31" fmla="*/ 6372897 h 6381594"/>
              <a:gd name="connsiteX32" fmla="*/ 187032 w 1221204"/>
              <a:gd name="connsiteY32" fmla="*/ 5958597 h 6381594"/>
              <a:gd name="connsiteX33" fmla="*/ 37599 w 1221204"/>
              <a:gd name="connsiteY33" fmla="*/ 5346141 h 6381594"/>
              <a:gd name="connsiteX34" fmla="*/ 3 w 1221204"/>
              <a:gd name="connsiteY34" fmla="*/ 4772187 h 6381594"/>
              <a:gd name="connsiteX35" fmla="*/ 184603 w 1221204"/>
              <a:gd name="connsiteY35" fmla="*/ 4191135 h 6381594"/>
              <a:gd name="connsiteX36" fmla="*/ 391808 w 1221204"/>
              <a:gd name="connsiteY36" fmla="*/ 3953378 h 6381594"/>
              <a:gd name="connsiteX37" fmla="*/ 694662 w 1221204"/>
              <a:gd name="connsiteY37" fmla="*/ 3581334 h 6381594"/>
              <a:gd name="connsiteX38" fmla="*/ 855785 w 1221204"/>
              <a:gd name="connsiteY38" fmla="*/ 3324780 h 6381594"/>
              <a:gd name="connsiteX39" fmla="*/ 899181 w 1221204"/>
              <a:gd name="connsiteY39" fmla="*/ 3191782 h 6381594"/>
              <a:gd name="connsiteX40" fmla="*/ 910515 w 1221204"/>
              <a:gd name="connsiteY40" fmla="*/ 3114684 h 6381594"/>
              <a:gd name="connsiteX41" fmla="*/ 914364 w 1221204"/>
              <a:gd name="connsiteY41" fmla="*/ 3026927 h 6381594"/>
              <a:gd name="connsiteX42" fmla="*/ 910514 w 1221204"/>
              <a:gd name="connsiteY42" fmla="*/ 2939147 h 6381594"/>
              <a:gd name="connsiteX43" fmla="*/ 899179 w 1221204"/>
              <a:gd name="connsiteY43" fmla="*/ 2862040 h 6381594"/>
              <a:gd name="connsiteX44" fmla="*/ 855786 w 1221204"/>
              <a:gd name="connsiteY44" fmla="*/ 2729052 h 6381594"/>
              <a:gd name="connsiteX45" fmla="*/ 694663 w 1221204"/>
              <a:gd name="connsiteY45" fmla="*/ 2472498 h 6381594"/>
              <a:gd name="connsiteX46" fmla="*/ 184602 w 1221204"/>
              <a:gd name="connsiteY46" fmla="*/ 1862696 h 6381594"/>
              <a:gd name="connsiteX47" fmla="*/ 97234 w 1221204"/>
              <a:gd name="connsiteY47" fmla="*/ 1387969 h 6381594"/>
              <a:gd name="connsiteX48" fmla="*/ 189193 w 1221204"/>
              <a:gd name="connsiteY48" fmla="*/ 892476 h 6381594"/>
              <a:gd name="connsiteX49" fmla="*/ 504099 w 1221204"/>
              <a:gd name="connsiteY49" fmla="*/ 270315 h 6381594"/>
              <a:gd name="connsiteX50" fmla="*/ 960413 w 1221204"/>
              <a:gd name="connsiteY50" fmla="*/ 120 h 6381594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016"/>
              <a:gd name="connsiteX1" fmla="*/ 1007927 w 1248342"/>
              <a:gd name="connsiteY1" fmla="*/ 12010 h 6381016"/>
              <a:gd name="connsiteX2" fmla="*/ 642086 w 1248342"/>
              <a:gd name="connsiteY2" fmla="*/ 624964 h 6381016"/>
              <a:gd name="connsiteX3" fmla="*/ 420155 w 1248342"/>
              <a:gd name="connsiteY3" fmla="*/ 1295350 h 6381016"/>
              <a:gd name="connsiteX4" fmla="*/ 496065 w 1248342"/>
              <a:gd name="connsiteY4" fmla="*/ 1623365 h 6381016"/>
              <a:gd name="connsiteX5" fmla="*/ 940343 w 1248342"/>
              <a:gd name="connsiteY5" fmla="*/ 2111773 h 6381016"/>
              <a:gd name="connsiteX6" fmla="*/ 943556 w 1248342"/>
              <a:gd name="connsiteY6" fmla="*/ 2114875 h 6381016"/>
              <a:gd name="connsiteX7" fmla="*/ 997284 w 1248342"/>
              <a:gd name="connsiteY7" fmla="*/ 2156169 h 6381016"/>
              <a:gd name="connsiteX8" fmla="*/ 1039756 w 1248342"/>
              <a:gd name="connsiteY8" fmla="*/ 2224015 h 6381016"/>
              <a:gd name="connsiteX9" fmla="*/ 1068891 w 1248342"/>
              <a:gd name="connsiteY9" fmla="*/ 2267187 h 6381016"/>
              <a:gd name="connsiteX10" fmla="*/ 1074633 w 1248342"/>
              <a:gd name="connsiteY10" fmla="*/ 2279729 h 6381016"/>
              <a:gd name="connsiteX11" fmla="*/ 1124018 w 1248342"/>
              <a:gd name="connsiteY11" fmla="*/ 2387586 h 6381016"/>
              <a:gd name="connsiteX12" fmla="*/ 1125009 w 1248342"/>
              <a:gd name="connsiteY12" fmla="*/ 2389748 h 6381016"/>
              <a:gd name="connsiteX13" fmla="*/ 1243554 w 1248342"/>
              <a:gd name="connsiteY13" fmla="*/ 2846821 h 6381016"/>
              <a:gd name="connsiteX14" fmla="*/ 1247564 w 1248342"/>
              <a:gd name="connsiteY14" fmla="*/ 3008458 h 6381016"/>
              <a:gd name="connsiteX15" fmla="*/ 1246203 w 1248342"/>
              <a:gd name="connsiteY15" fmla="*/ 3026906 h 6381016"/>
              <a:gd name="connsiteX16" fmla="*/ 1247566 w 1248342"/>
              <a:gd name="connsiteY16" fmla="*/ 3045373 h 6381016"/>
              <a:gd name="connsiteX17" fmla="*/ 1243556 w 1248342"/>
              <a:gd name="connsiteY17" fmla="*/ 3207011 h 6381016"/>
              <a:gd name="connsiteX18" fmla="*/ 1125010 w 1248342"/>
              <a:gd name="connsiteY18" fmla="*/ 3664083 h 6381016"/>
              <a:gd name="connsiteX19" fmla="*/ 1124013 w 1248342"/>
              <a:gd name="connsiteY19" fmla="*/ 3666261 h 6381016"/>
              <a:gd name="connsiteX20" fmla="*/ 1104142 w 1248342"/>
              <a:gd name="connsiteY20" fmla="*/ 3726963 h 6381016"/>
              <a:gd name="connsiteX21" fmla="*/ 1074640 w 1248342"/>
              <a:gd name="connsiteY21" fmla="*/ 3774091 h 6381016"/>
              <a:gd name="connsiteX22" fmla="*/ 1068892 w 1248342"/>
              <a:gd name="connsiteY22" fmla="*/ 3786644 h 6381016"/>
              <a:gd name="connsiteX23" fmla="*/ 1039730 w 1248342"/>
              <a:gd name="connsiteY23" fmla="*/ 3829857 h 6381016"/>
              <a:gd name="connsiteX24" fmla="*/ 997283 w 1248342"/>
              <a:gd name="connsiteY24" fmla="*/ 3897663 h 6381016"/>
              <a:gd name="connsiteX25" fmla="*/ 943566 w 1248342"/>
              <a:gd name="connsiteY25" fmla="*/ 3938949 h 6381016"/>
              <a:gd name="connsiteX26" fmla="*/ 940344 w 1248342"/>
              <a:gd name="connsiteY26" fmla="*/ 3942059 h 6381016"/>
              <a:gd name="connsiteX27" fmla="*/ 796121 w 1248342"/>
              <a:gd name="connsiteY27" fmla="*/ 4070068 h 6381016"/>
              <a:gd name="connsiteX28" fmla="*/ 496066 w 1248342"/>
              <a:gd name="connsiteY28" fmla="*/ 4430466 h 6381016"/>
              <a:gd name="connsiteX29" fmla="*/ 343760 w 1248342"/>
              <a:gd name="connsiteY29" fmla="*/ 4907337 h 6381016"/>
              <a:gd name="connsiteX30" fmla="*/ 368555 w 1248342"/>
              <a:gd name="connsiteY30" fmla="*/ 5584809 h 6381016"/>
              <a:gd name="connsiteX31" fmla="*/ 544523 w 1248342"/>
              <a:gd name="connsiteY31" fmla="*/ 6372897 h 6381016"/>
              <a:gd name="connsiteX32" fmla="*/ 214170 w 1248342"/>
              <a:gd name="connsiteY32" fmla="*/ 5958597 h 6381016"/>
              <a:gd name="connsiteX33" fmla="*/ 10439 w 1248342"/>
              <a:gd name="connsiteY33" fmla="*/ 5381767 h 6381016"/>
              <a:gd name="connsiteX34" fmla="*/ 27141 w 1248342"/>
              <a:gd name="connsiteY34" fmla="*/ 4772187 h 6381016"/>
              <a:gd name="connsiteX35" fmla="*/ 211741 w 1248342"/>
              <a:gd name="connsiteY35" fmla="*/ 4191135 h 6381016"/>
              <a:gd name="connsiteX36" fmla="*/ 418946 w 1248342"/>
              <a:gd name="connsiteY36" fmla="*/ 3953378 h 6381016"/>
              <a:gd name="connsiteX37" fmla="*/ 721800 w 1248342"/>
              <a:gd name="connsiteY37" fmla="*/ 3581334 h 6381016"/>
              <a:gd name="connsiteX38" fmla="*/ 882923 w 1248342"/>
              <a:gd name="connsiteY38" fmla="*/ 3324780 h 6381016"/>
              <a:gd name="connsiteX39" fmla="*/ 926319 w 1248342"/>
              <a:gd name="connsiteY39" fmla="*/ 3191782 h 6381016"/>
              <a:gd name="connsiteX40" fmla="*/ 937653 w 1248342"/>
              <a:gd name="connsiteY40" fmla="*/ 3114684 h 6381016"/>
              <a:gd name="connsiteX41" fmla="*/ 941502 w 1248342"/>
              <a:gd name="connsiteY41" fmla="*/ 3026927 h 6381016"/>
              <a:gd name="connsiteX42" fmla="*/ 937652 w 1248342"/>
              <a:gd name="connsiteY42" fmla="*/ 2939147 h 6381016"/>
              <a:gd name="connsiteX43" fmla="*/ 926317 w 1248342"/>
              <a:gd name="connsiteY43" fmla="*/ 2862040 h 6381016"/>
              <a:gd name="connsiteX44" fmla="*/ 882924 w 1248342"/>
              <a:gd name="connsiteY44" fmla="*/ 2729052 h 6381016"/>
              <a:gd name="connsiteX45" fmla="*/ 721801 w 1248342"/>
              <a:gd name="connsiteY45" fmla="*/ 2472498 h 6381016"/>
              <a:gd name="connsiteX46" fmla="*/ 211740 w 1248342"/>
              <a:gd name="connsiteY46" fmla="*/ 1862696 h 6381016"/>
              <a:gd name="connsiteX47" fmla="*/ 124372 w 1248342"/>
              <a:gd name="connsiteY47" fmla="*/ 1387969 h 6381016"/>
              <a:gd name="connsiteX48" fmla="*/ 216331 w 1248342"/>
              <a:gd name="connsiteY48" fmla="*/ 892476 h 6381016"/>
              <a:gd name="connsiteX49" fmla="*/ 531237 w 1248342"/>
              <a:gd name="connsiteY49" fmla="*/ 270315 h 6381016"/>
              <a:gd name="connsiteX50" fmla="*/ 987551 w 1248342"/>
              <a:gd name="connsiteY50" fmla="*/ 120 h 6381016"/>
              <a:gd name="connsiteX0" fmla="*/ 1014710 w 1275501"/>
              <a:gd name="connsiteY0" fmla="*/ 120 h 6381016"/>
              <a:gd name="connsiteX1" fmla="*/ 1035086 w 1275501"/>
              <a:gd name="connsiteY1" fmla="*/ 12010 h 6381016"/>
              <a:gd name="connsiteX2" fmla="*/ 669245 w 1275501"/>
              <a:gd name="connsiteY2" fmla="*/ 624964 h 6381016"/>
              <a:gd name="connsiteX3" fmla="*/ 447314 w 1275501"/>
              <a:gd name="connsiteY3" fmla="*/ 1295350 h 6381016"/>
              <a:gd name="connsiteX4" fmla="*/ 523224 w 1275501"/>
              <a:gd name="connsiteY4" fmla="*/ 1623365 h 6381016"/>
              <a:gd name="connsiteX5" fmla="*/ 967502 w 1275501"/>
              <a:gd name="connsiteY5" fmla="*/ 2111773 h 6381016"/>
              <a:gd name="connsiteX6" fmla="*/ 970715 w 1275501"/>
              <a:gd name="connsiteY6" fmla="*/ 2114875 h 6381016"/>
              <a:gd name="connsiteX7" fmla="*/ 1024443 w 1275501"/>
              <a:gd name="connsiteY7" fmla="*/ 2156169 h 6381016"/>
              <a:gd name="connsiteX8" fmla="*/ 1066915 w 1275501"/>
              <a:gd name="connsiteY8" fmla="*/ 2224015 h 6381016"/>
              <a:gd name="connsiteX9" fmla="*/ 1096050 w 1275501"/>
              <a:gd name="connsiteY9" fmla="*/ 2267187 h 6381016"/>
              <a:gd name="connsiteX10" fmla="*/ 1101792 w 1275501"/>
              <a:gd name="connsiteY10" fmla="*/ 2279729 h 6381016"/>
              <a:gd name="connsiteX11" fmla="*/ 1151177 w 1275501"/>
              <a:gd name="connsiteY11" fmla="*/ 2387586 h 6381016"/>
              <a:gd name="connsiteX12" fmla="*/ 1152168 w 1275501"/>
              <a:gd name="connsiteY12" fmla="*/ 2389748 h 6381016"/>
              <a:gd name="connsiteX13" fmla="*/ 1270713 w 1275501"/>
              <a:gd name="connsiteY13" fmla="*/ 2846821 h 6381016"/>
              <a:gd name="connsiteX14" fmla="*/ 1274723 w 1275501"/>
              <a:gd name="connsiteY14" fmla="*/ 3008458 h 6381016"/>
              <a:gd name="connsiteX15" fmla="*/ 1273362 w 1275501"/>
              <a:gd name="connsiteY15" fmla="*/ 3026906 h 6381016"/>
              <a:gd name="connsiteX16" fmla="*/ 1274725 w 1275501"/>
              <a:gd name="connsiteY16" fmla="*/ 3045373 h 6381016"/>
              <a:gd name="connsiteX17" fmla="*/ 1270715 w 1275501"/>
              <a:gd name="connsiteY17" fmla="*/ 3207011 h 6381016"/>
              <a:gd name="connsiteX18" fmla="*/ 1152169 w 1275501"/>
              <a:gd name="connsiteY18" fmla="*/ 3664083 h 6381016"/>
              <a:gd name="connsiteX19" fmla="*/ 1151172 w 1275501"/>
              <a:gd name="connsiteY19" fmla="*/ 3666261 h 6381016"/>
              <a:gd name="connsiteX20" fmla="*/ 1131301 w 1275501"/>
              <a:gd name="connsiteY20" fmla="*/ 3726963 h 6381016"/>
              <a:gd name="connsiteX21" fmla="*/ 1101799 w 1275501"/>
              <a:gd name="connsiteY21" fmla="*/ 3774091 h 6381016"/>
              <a:gd name="connsiteX22" fmla="*/ 1096051 w 1275501"/>
              <a:gd name="connsiteY22" fmla="*/ 3786644 h 6381016"/>
              <a:gd name="connsiteX23" fmla="*/ 1066889 w 1275501"/>
              <a:gd name="connsiteY23" fmla="*/ 3829857 h 6381016"/>
              <a:gd name="connsiteX24" fmla="*/ 1024442 w 1275501"/>
              <a:gd name="connsiteY24" fmla="*/ 3897663 h 6381016"/>
              <a:gd name="connsiteX25" fmla="*/ 970725 w 1275501"/>
              <a:gd name="connsiteY25" fmla="*/ 3938949 h 6381016"/>
              <a:gd name="connsiteX26" fmla="*/ 967503 w 1275501"/>
              <a:gd name="connsiteY26" fmla="*/ 3942059 h 6381016"/>
              <a:gd name="connsiteX27" fmla="*/ 823280 w 1275501"/>
              <a:gd name="connsiteY27" fmla="*/ 4070068 h 6381016"/>
              <a:gd name="connsiteX28" fmla="*/ 523225 w 1275501"/>
              <a:gd name="connsiteY28" fmla="*/ 4430466 h 6381016"/>
              <a:gd name="connsiteX29" fmla="*/ 370919 w 1275501"/>
              <a:gd name="connsiteY29" fmla="*/ 4907337 h 6381016"/>
              <a:gd name="connsiteX30" fmla="*/ 395714 w 1275501"/>
              <a:gd name="connsiteY30" fmla="*/ 5584809 h 6381016"/>
              <a:gd name="connsiteX31" fmla="*/ 571682 w 1275501"/>
              <a:gd name="connsiteY31" fmla="*/ 6372897 h 6381016"/>
              <a:gd name="connsiteX32" fmla="*/ 241329 w 1275501"/>
              <a:gd name="connsiteY32" fmla="*/ 5958597 h 6381016"/>
              <a:gd name="connsiteX33" fmla="*/ 37598 w 1275501"/>
              <a:gd name="connsiteY33" fmla="*/ 5381767 h 6381016"/>
              <a:gd name="connsiteX34" fmla="*/ 2 w 1275501"/>
              <a:gd name="connsiteY34" fmla="*/ 4831563 h 6381016"/>
              <a:gd name="connsiteX35" fmla="*/ 238900 w 1275501"/>
              <a:gd name="connsiteY35" fmla="*/ 4191135 h 6381016"/>
              <a:gd name="connsiteX36" fmla="*/ 446105 w 1275501"/>
              <a:gd name="connsiteY36" fmla="*/ 3953378 h 6381016"/>
              <a:gd name="connsiteX37" fmla="*/ 748959 w 1275501"/>
              <a:gd name="connsiteY37" fmla="*/ 3581334 h 6381016"/>
              <a:gd name="connsiteX38" fmla="*/ 910082 w 1275501"/>
              <a:gd name="connsiteY38" fmla="*/ 3324780 h 6381016"/>
              <a:gd name="connsiteX39" fmla="*/ 953478 w 1275501"/>
              <a:gd name="connsiteY39" fmla="*/ 3191782 h 6381016"/>
              <a:gd name="connsiteX40" fmla="*/ 964812 w 1275501"/>
              <a:gd name="connsiteY40" fmla="*/ 3114684 h 6381016"/>
              <a:gd name="connsiteX41" fmla="*/ 968661 w 1275501"/>
              <a:gd name="connsiteY41" fmla="*/ 3026927 h 6381016"/>
              <a:gd name="connsiteX42" fmla="*/ 964811 w 1275501"/>
              <a:gd name="connsiteY42" fmla="*/ 2939147 h 6381016"/>
              <a:gd name="connsiteX43" fmla="*/ 953476 w 1275501"/>
              <a:gd name="connsiteY43" fmla="*/ 2862040 h 6381016"/>
              <a:gd name="connsiteX44" fmla="*/ 910083 w 1275501"/>
              <a:gd name="connsiteY44" fmla="*/ 2729052 h 6381016"/>
              <a:gd name="connsiteX45" fmla="*/ 748960 w 1275501"/>
              <a:gd name="connsiteY45" fmla="*/ 2472498 h 6381016"/>
              <a:gd name="connsiteX46" fmla="*/ 238899 w 1275501"/>
              <a:gd name="connsiteY46" fmla="*/ 1862696 h 6381016"/>
              <a:gd name="connsiteX47" fmla="*/ 151531 w 1275501"/>
              <a:gd name="connsiteY47" fmla="*/ 1387969 h 6381016"/>
              <a:gd name="connsiteX48" fmla="*/ 243490 w 1275501"/>
              <a:gd name="connsiteY48" fmla="*/ 892476 h 6381016"/>
              <a:gd name="connsiteX49" fmla="*/ 558396 w 1275501"/>
              <a:gd name="connsiteY49" fmla="*/ 270315 h 6381016"/>
              <a:gd name="connsiteX50" fmla="*/ 1014710 w 1275501"/>
              <a:gd name="connsiteY50" fmla="*/ 120 h 6381016"/>
              <a:gd name="connsiteX0" fmla="*/ 1014708 w 1275499"/>
              <a:gd name="connsiteY0" fmla="*/ 120 h 6381016"/>
              <a:gd name="connsiteX1" fmla="*/ 1035084 w 1275499"/>
              <a:gd name="connsiteY1" fmla="*/ 12010 h 6381016"/>
              <a:gd name="connsiteX2" fmla="*/ 669243 w 1275499"/>
              <a:gd name="connsiteY2" fmla="*/ 624964 h 6381016"/>
              <a:gd name="connsiteX3" fmla="*/ 447312 w 1275499"/>
              <a:gd name="connsiteY3" fmla="*/ 1295350 h 6381016"/>
              <a:gd name="connsiteX4" fmla="*/ 523222 w 1275499"/>
              <a:gd name="connsiteY4" fmla="*/ 1623365 h 6381016"/>
              <a:gd name="connsiteX5" fmla="*/ 967500 w 1275499"/>
              <a:gd name="connsiteY5" fmla="*/ 2111773 h 6381016"/>
              <a:gd name="connsiteX6" fmla="*/ 970713 w 1275499"/>
              <a:gd name="connsiteY6" fmla="*/ 2114875 h 6381016"/>
              <a:gd name="connsiteX7" fmla="*/ 1024441 w 1275499"/>
              <a:gd name="connsiteY7" fmla="*/ 2156169 h 6381016"/>
              <a:gd name="connsiteX8" fmla="*/ 1066913 w 1275499"/>
              <a:gd name="connsiteY8" fmla="*/ 2224015 h 6381016"/>
              <a:gd name="connsiteX9" fmla="*/ 1096048 w 1275499"/>
              <a:gd name="connsiteY9" fmla="*/ 2267187 h 6381016"/>
              <a:gd name="connsiteX10" fmla="*/ 1101790 w 1275499"/>
              <a:gd name="connsiteY10" fmla="*/ 2279729 h 6381016"/>
              <a:gd name="connsiteX11" fmla="*/ 1151175 w 1275499"/>
              <a:gd name="connsiteY11" fmla="*/ 2387586 h 6381016"/>
              <a:gd name="connsiteX12" fmla="*/ 1152166 w 1275499"/>
              <a:gd name="connsiteY12" fmla="*/ 2389748 h 6381016"/>
              <a:gd name="connsiteX13" fmla="*/ 1270711 w 1275499"/>
              <a:gd name="connsiteY13" fmla="*/ 2846821 h 6381016"/>
              <a:gd name="connsiteX14" fmla="*/ 1274721 w 1275499"/>
              <a:gd name="connsiteY14" fmla="*/ 3008458 h 6381016"/>
              <a:gd name="connsiteX15" fmla="*/ 1273360 w 1275499"/>
              <a:gd name="connsiteY15" fmla="*/ 3026906 h 6381016"/>
              <a:gd name="connsiteX16" fmla="*/ 1274723 w 1275499"/>
              <a:gd name="connsiteY16" fmla="*/ 3045373 h 6381016"/>
              <a:gd name="connsiteX17" fmla="*/ 1270713 w 1275499"/>
              <a:gd name="connsiteY17" fmla="*/ 3207011 h 6381016"/>
              <a:gd name="connsiteX18" fmla="*/ 1152167 w 1275499"/>
              <a:gd name="connsiteY18" fmla="*/ 3664083 h 6381016"/>
              <a:gd name="connsiteX19" fmla="*/ 1151170 w 1275499"/>
              <a:gd name="connsiteY19" fmla="*/ 3666261 h 6381016"/>
              <a:gd name="connsiteX20" fmla="*/ 1131299 w 1275499"/>
              <a:gd name="connsiteY20" fmla="*/ 3726963 h 6381016"/>
              <a:gd name="connsiteX21" fmla="*/ 1101797 w 1275499"/>
              <a:gd name="connsiteY21" fmla="*/ 3774091 h 6381016"/>
              <a:gd name="connsiteX22" fmla="*/ 1096049 w 1275499"/>
              <a:gd name="connsiteY22" fmla="*/ 3786644 h 6381016"/>
              <a:gd name="connsiteX23" fmla="*/ 1066887 w 1275499"/>
              <a:gd name="connsiteY23" fmla="*/ 3829857 h 6381016"/>
              <a:gd name="connsiteX24" fmla="*/ 1024440 w 1275499"/>
              <a:gd name="connsiteY24" fmla="*/ 3897663 h 6381016"/>
              <a:gd name="connsiteX25" fmla="*/ 970723 w 1275499"/>
              <a:gd name="connsiteY25" fmla="*/ 3938949 h 6381016"/>
              <a:gd name="connsiteX26" fmla="*/ 967501 w 1275499"/>
              <a:gd name="connsiteY26" fmla="*/ 3942059 h 6381016"/>
              <a:gd name="connsiteX27" fmla="*/ 823278 w 1275499"/>
              <a:gd name="connsiteY27" fmla="*/ 4070068 h 6381016"/>
              <a:gd name="connsiteX28" fmla="*/ 523223 w 1275499"/>
              <a:gd name="connsiteY28" fmla="*/ 4430466 h 6381016"/>
              <a:gd name="connsiteX29" fmla="*/ 370917 w 1275499"/>
              <a:gd name="connsiteY29" fmla="*/ 4907337 h 6381016"/>
              <a:gd name="connsiteX30" fmla="*/ 395712 w 1275499"/>
              <a:gd name="connsiteY30" fmla="*/ 5584809 h 6381016"/>
              <a:gd name="connsiteX31" fmla="*/ 571680 w 1275499"/>
              <a:gd name="connsiteY31" fmla="*/ 6372897 h 6381016"/>
              <a:gd name="connsiteX32" fmla="*/ 241327 w 1275499"/>
              <a:gd name="connsiteY32" fmla="*/ 5958597 h 6381016"/>
              <a:gd name="connsiteX33" fmla="*/ 37596 w 1275499"/>
              <a:gd name="connsiteY33" fmla="*/ 5381767 h 6381016"/>
              <a:gd name="connsiteX34" fmla="*/ 0 w 1275499"/>
              <a:gd name="connsiteY34" fmla="*/ 4831563 h 6381016"/>
              <a:gd name="connsiteX35" fmla="*/ 238898 w 1275499"/>
              <a:gd name="connsiteY35" fmla="*/ 4191135 h 6381016"/>
              <a:gd name="connsiteX36" fmla="*/ 446103 w 1275499"/>
              <a:gd name="connsiteY36" fmla="*/ 3953378 h 6381016"/>
              <a:gd name="connsiteX37" fmla="*/ 748957 w 1275499"/>
              <a:gd name="connsiteY37" fmla="*/ 3581334 h 6381016"/>
              <a:gd name="connsiteX38" fmla="*/ 910080 w 1275499"/>
              <a:gd name="connsiteY38" fmla="*/ 3324780 h 6381016"/>
              <a:gd name="connsiteX39" fmla="*/ 953476 w 1275499"/>
              <a:gd name="connsiteY39" fmla="*/ 3191782 h 6381016"/>
              <a:gd name="connsiteX40" fmla="*/ 964810 w 1275499"/>
              <a:gd name="connsiteY40" fmla="*/ 3114684 h 6381016"/>
              <a:gd name="connsiteX41" fmla="*/ 968659 w 1275499"/>
              <a:gd name="connsiteY41" fmla="*/ 3026927 h 6381016"/>
              <a:gd name="connsiteX42" fmla="*/ 964809 w 1275499"/>
              <a:gd name="connsiteY42" fmla="*/ 2939147 h 6381016"/>
              <a:gd name="connsiteX43" fmla="*/ 953474 w 1275499"/>
              <a:gd name="connsiteY43" fmla="*/ 2862040 h 6381016"/>
              <a:gd name="connsiteX44" fmla="*/ 910081 w 1275499"/>
              <a:gd name="connsiteY44" fmla="*/ 2729052 h 6381016"/>
              <a:gd name="connsiteX45" fmla="*/ 748958 w 1275499"/>
              <a:gd name="connsiteY45" fmla="*/ 2472498 h 6381016"/>
              <a:gd name="connsiteX46" fmla="*/ 238897 w 1275499"/>
              <a:gd name="connsiteY46" fmla="*/ 1862696 h 6381016"/>
              <a:gd name="connsiteX47" fmla="*/ 151529 w 1275499"/>
              <a:gd name="connsiteY47" fmla="*/ 1387969 h 6381016"/>
              <a:gd name="connsiteX48" fmla="*/ 243488 w 1275499"/>
              <a:gd name="connsiteY48" fmla="*/ 892476 h 6381016"/>
              <a:gd name="connsiteX49" fmla="*/ 558394 w 1275499"/>
              <a:gd name="connsiteY49" fmla="*/ 270315 h 6381016"/>
              <a:gd name="connsiteX50" fmla="*/ 1014708 w 1275499"/>
              <a:gd name="connsiteY50" fmla="*/ 120 h 6381016"/>
              <a:gd name="connsiteX0" fmla="*/ 977113 w 1237904"/>
              <a:gd name="connsiteY0" fmla="*/ 120 h 6381016"/>
              <a:gd name="connsiteX1" fmla="*/ 997489 w 1237904"/>
              <a:gd name="connsiteY1" fmla="*/ 12010 h 6381016"/>
              <a:gd name="connsiteX2" fmla="*/ 631648 w 1237904"/>
              <a:gd name="connsiteY2" fmla="*/ 624964 h 6381016"/>
              <a:gd name="connsiteX3" fmla="*/ 409717 w 1237904"/>
              <a:gd name="connsiteY3" fmla="*/ 1295350 h 6381016"/>
              <a:gd name="connsiteX4" fmla="*/ 485627 w 1237904"/>
              <a:gd name="connsiteY4" fmla="*/ 1623365 h 6381016"/>
              <a:gd name="connsiteX5" fmla="*/ 929905 w 1237904"/>
              <a:gd name="connsiteY5" fmla="*/ 2111773 h 6381016"/>
              <a:gd name="connsiteX6" fmla="*/ 933118 w 1237904"/>
              <a:gd name="connsiteY6" fmla="*/ 2114875 h 6381016"/>
              <a:gd name="connsiteX7" fmla="*/ 986846 w 1237904"/>
              <a:gd name="connsiteY7" fmla="*/ 2156169 h 6381016"/>
              <a:gd name="connsiteX8" fmla="*/ 1029318 w 1237904"/>
              <a:gd name="connsiteY8" fmla="*/ 2224015 h 6381016"/>
              <a:gd name="connsiteX9" fmla="*/ 1058453 w 1237904"/>
              <a:gd name="connsiteY9" fmla="*/ 2267187 h 6381016"/>
              <a:gd name="connsiteX10" fmla="*/ 1064195 w 1237904"/>
              <a:gd name="connsiteY10" fmla="*/ 2279729 h 6381016"/>
              <a:gd name="connsiteX11" fmla="*/ 1113580 w 1237904"/>
              <a:gd name="connsiteY11" fmla="*/ 2387586 h 6381016"/>
              <a:gd name="connsiteX12" fmla="*/ 1114571 w 1237904"/>
              <a:gd name="connsiteY12" fmla="*/ 2389748 h 6381016"/>
              <a:gd name="connsiteX13" fmla="*/ 1233116 w 1237904"/>
              <a:gd name="connsiteY13" fmla="*/ 2846821 h 6381016"/>
              <a:gd name="connsiteX14" fmla="*/ 1237126 w 1237904"/>
              <a:gd name="connsiteY14" fmla="*/ 3008458 h 6381016"/>
              <a:gd name="connsiteX15" fmla="*/ 1235765 w 1237904"/>
              <a:gd name="connsiteY15" fmla="*/ 3026906 h 6381016"/>
              <a:gd name="connsiteX16" fmla="*/ 1237128 w 1237904"/>
              <a:gd name="connsiteY16" fmla="*/ 3045373 h 6381016"/>
              <a:gd name="connsiteX17" fmla="*/ 1233118 w 1237904"/>
              <a:gd name="connsiteY17" fmla="*/ 3207011 h 6381016"/>
              <a:gd name="connsiteX18" fmla="*/ 1114572 w 1237904"/>
              <a:gd name="connsiteY18" fmla="*/ 3664083 h 6381016"/>
              <a:gd name="connsiteX19" fmla="*/ 1113575 w 1237904"/>
              <a:gd name="connsiteY19" fmla="*/ 3666261 h 6381016"/>
              <a:gd name="connsiteX20" fmla="*/ 1093704 w 1237904"/>
              <a:gd name="connsiteY20" fmla="*/ 3726963 h 6381016"/>
              <a:gd name="connsiteX21" fmla="*/ 1064202 w 1237904"/>
              <a:gd name="connsiteY21" fmla="*/ 3774091 h 6381016"/>
              <a:gd name="connsiteX22" fmla="*/ 1058454 w 1237904"/>
              <a:gd name="connsiteY22" fmla="*/ 3786644 h 6381016"/>
              <a:gd name="connsiteX23" fmla="*/ 1029292 w 1237904"/>
              <a:gd name="connsiteY23" fmla="*/ 3829857 h 6381016"/>
              <a:gd name="connsiteX24" fmla="*/ 986845 w 1237904"/>
              <a:gd name="connsiteY24" fmla="*/ 3897663 h 6381016"/>
              <a:gd name="connsiteX25" fmla="*/ 933128 w 1237904"/>
              <a:gd name="connsiteY25" fmla="*/ 3938949 h 6381016"/>
              <a:gd name="connsiteX26" fmla="*/ 929906 w 1237904"/>
              <a:gd name="connsiteY26" fmla="*/ 3942059 h 6381016"/>
              <a:gd name="connsiteX27" fmla="*/ 785683 w 1237904"/>
              <a:gd name="connsiteY27" fmla="*/ 4070068 h 6381016"/>
              <a:gd name="connsiteX28" fmla="*/ 485628 w 1237904"/>
              <a:gd name="connsiteY28" fmla="*/ 4430466 h 6381016"/>
              <a:gd name="connsiteX29" fmla="*/ 333322 w 1237904"/>
              <a:gd name="connsiteY29" fmla="*/ 4907337 h 6381016"/>
              <a:gd name="connsiteX30" fmla="*/ 358117 w 1237904"/>
              <a:gd name="connsiteY30" fmla="*/ 5584809 h 6381016"/>
              <a:gd name="connsiteX31" fmla="*/ 534085 w 1237904"/>
              <a:gd name="connsiteY31" fmla="*/ 6372897 h 6381016"/>
              <a:gd name="connsiteX32" fmla="*/ 203732 w 1237904"/>
              <a:gd name="connsiteY32" fmla="*/ 5958597 h 6381016"/>
              <a:gd name="connsiteX33" fmla="*/ 1 w 1237904"/>
              <a:gd name="connsiteY33" fmla="*/ 5381767 h 6381016"/>
              <a:gd name="connsiteX34" fmla="*/ 201303 w 1237904"/>
              <a:gd name="connsiteY34" fmla="*/ 4191135 h 6381016"/>
              <a:gd name="connsiteX35" fmla="*/ 408508 w 1237904"/>
              <a:gd name="connsiteY35" fmla="*/ 3953378 h 6381016"/>
              <a:gd name="connsiteX36" fmla="*/ 711362 w 1237904"/>
              <a:gd name="connsiteY36" fmla="*/ 3581334 h 6381016"/>
              <a:gd name="connsiteX37" fmla="*/ 872485 w 1237904"/>
              <a:gd name="connsiteY37" fmla="*/ 3324780 h 6381016"/>
              <a:gd name="connsiteX38" fmla="*/ 915881 w 1237904"/>
              <a:gd name="connsiteY38" fmla="*/ 3191782 h 6381016"/>
              <a:gd name="connsiteX39" fmla="*/ 927215 w 1237904"/>
              <a:gd name="connsiteY39" fmla="*/ 3114684 h 6381016"/>
              <a:gd name="connsiteX40" fmla="*/ 931064 w 1237904"/>
              <a:gd name="connsiteY40" fmla="*/ 3026927 h 6381016"/>
              <a:gd name="connsiteX41" fmla="*/ 927214 w 1237904"/>
              <a:gd name="connsiteY41" fmla="*/ 2939147 h 6381016"/>
              <a:gd name="connsiteX42" fmla="*/ 915879 w 1237904"/>
              <a:gd name="connsiteY42" fmla="*/ 2862040 h 6381016"/>
              <a:gd name="connsiteX43" fmla="*/ 872486 w 1237904"/>
              <a:gd name="connsiteY43" fmla="*/ 2729052 h 6381016"/>
              <a:gd name="connsiteX44" fmla="*/ 711363 w 1237904"/>
              <a:gd name="connsiteY44" fmla="*/ 2472498 h 6381016"/>
              <a:gd name="connsiteX45" fmla="*/ 201302 w 1237904"/>
              <a:gd name="connsiteY45" fmla="*/ 1862696 h 6381016"/>
              <a:gd name="connsiteX46" fmla="*/ 113934 w 1237904"/>
              <a:gd name="connsiteY46" fmla="*/ 1387969 h 6381016"/>
              <a:gd name="connsiteX47" fmla="*/ 205893 w 1237904"/>
              <a:gd name="connsiteY47" fmla="*/ 892476 h 6381016"/>
              <a:gd name="connsiteX48" fmla="*/ 520799 w 1237904"/>
              <a:gd name="connsiteY48" fmla="*/ 270315 h 6381016"/>
              <a:gd name="connsiteX49" fmla="*/ 977113 w 1237904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99119 w 1250178"/>
              <a:gd name="connsiteY24" fmla="*/ 3897663 h 6381016"/>
              <a:gd name="connsiteX25" fmla="*/ 945402 w 1250178"/>
              <a:gd name="connsiteY25" fmla="*/ 3938949 h 6381016"/>
              <a:gd name="connsiteX26" fmla="*/ 942180 w 1250178"/>
              <a:gd name="connsiteY26" fmla="*/ 3942059 h 6381016"/>
              <a:gd name="connsiteX27" fmla="*/ 797957 w 1250178"/>
              <a:gd name="connsiteY27" fmla="*/ 4070068 h 6381016"/>
              <a:gd name="connsiteX28" fmla="*/ 497902 w 1250178"/>
              <a:gd name="connsiteY28" fmla="*/ 4430466 h 6381016"/>
              <a:gd name="connsiteX29" fmla="*/ 345596 w 1250178"/>
              <a:gd name="connsiteY29" fmla="*/ 4907337 h 6381016"/>
              <a:gd name="connsiteX30" fmla="*/ 370391 w 1250178"/>
              <a:gd name="connsiteY30" fmla="*/ 5584809 h 6381016"/>
              <a:gd name="connsiteX31" fmla="*/ 546359 w 1250178"/>
              <a:gd name="connsiteY31" fmla="*/ 6372897 h 6381016"/>
              <a:gd name="connsiteX32" fmla="*/ 216006 w 1250178"/>
              <a:gd name="connsiteY32" fmla="*/ 5958597 h 6381016"/>
              <a:gd name="connsiteX33" fmla="*/ 12275 w 1250178"/>
              <a:gd name="connsiteY33" fmla="*/ 5381767 h 6381016"/>
              <a:gd name="connsiteX34" fmla="*/ 66197 w 1250178"/>
              <a:gd name="connsiteY34" fmla="*/ 4583020 h 6381016"/>
              <a:gd name="connsiteX35" fmla="*/ 420782 w 1250178"/>
              <a:gd name="connsiteY35" fmla="*/ 3953378 h 6381016"/>
              <a:gd name="connsiteX36" fmla="*/ 723636 w 1250178"/>
              <a:gd name="connsiteY36" fmla="*/ 3581334 h 6381016"/>
              <a:gd name="connsiteX37" fmla="*/ 884759 w 1250178"/>
              <a:gd name="connsiteY37" fmla="*/ 3324780 h 6381016"/>
              <a:gd name="connsiteX38" fmla="*/ 928155 w 1250178"/>
              <a:gd name="connsiteY38" fmla="*/ 3191782 h 6381016"/>
              <a:gd name="connsiteX39" fmla="*/ 939489 w 1250178"/>
              <a:gd name="connsiteY39" fmla="*/ 3114684 h 6381016"/>
              <a:gd name="connsiteX40" fmla="*/ 943338 w 1250178"/>
              <a:gd name="connsiteY40" fmla="*/ 3026927 h 6381016"/>
              <a:gd name="connsiteX41" fmla="*/ 939488 w 1250178"/>
              <a:gd name="connsiteY41" fmla="*/ 2939147 h 6381016"/>
              <a:gd name="connsiteX42" fmla="*/ 928153 w 1250178"/>
              <a:gd name="connsiteY42" fmla="*/ 2862040 h 6381016"/>
              <a:gd name="connsiteX43" fmla="*/ 884760 w 1250178"/>
              <a:gd name="connsiteY43" fmla="*/ 2729052 h 6381016"/>
              <a:gd name="connsiteX44" fmla="*/ 723637 w 1250178"/>
              <a:gd name="connsiteY44" fmla="*/ 2472498 h 6381016"/>
              <a:gd name="connsiteX45" fmla="*/ 213576 w 1250178"/>
              <a:gd name="connsiteY45" fmla="*/ 1862696 h 6381016"/>
              <a:gd name="connsiteX46" fmla="*/ 126208 w 1250178"/>
              <a:gd name="connsiteY46" fmla="*/ 1387969 h 6381016"/>
              <a:gd name="connsiteX47" fmla="*/ 218167 w 1250178"/>
              <a:gd name="connsiteY47" fmla="*/ 892476 h 6381016"/>
              <a:gd name="connsiteX48" fmla="*/ 533073 w 1250178"/>
              <a:gd name="connsiteY48" fmla="*/ 270315 h 6381016"/>
              <a:gd name="connsiteX49" fmla="*/ 989387 w 1250178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45402 w 1250178"/>
              <a:gd name="connsiteY24" fmla="*/ 3938949 h 6381016"/>
              <a:gd name="connsiteX25" fmla="*/ 942180 w 1250178"/>
              <a:gd name="connsiteY25" fmla="*/ 3942059 h 6381016"/>
              <a:gd name="connsiteX26" fmla="*/ 797957 w 1250178"/>
              <a:gd name="connsiteY26" fmla="*/ 4070068 h 6381016"/>
              <a:gd name="connsiteX27" fmla="*/ 497902 w 1250178"/>
              <a:gd name="connsiteY27" fmla="*/ 4430466 h 6381016"/>
              <a:gd name="connsiteX28" fmla="*/ 345596 w 1250178"/>
              <a:gd name="connsiteY28" fmla="*/ 4907337 h 6381016"/>
              <a:gd name="connsiteX29" fmla="*/ 370391 w 1250178"/>
              <a:gd name="connsiteY29" fmla="*/ 5584809 h 6381016"/>
              <a:gd name="connsiteX30" fmla="*/ 546359 w 1250178"/>
              <a:gd name="connsiteY30" fmla="*/ 6372897 h 6381016"/>
              <a:gd name="connsiteX31" fmla="*/ 216006 w 1250178"/>
              <a:gd name="connsiteY31" fmla="*/ 5958597 h 6381016"/>
              <a:gd name="connsiteX32" fmla="*/ 12275 w 1250178"/>
              <a:gd name="connsiteY32" fmla="*/ 5381767 h 6381016"/>
              <a:gd name="connsiteX33" fmla="*/ 66197 w 1250178"/>
              <a:gd name="connsiteY33" fmla="*/ 4583020 h 6381016"/>
              <a:gd name="connsiteX34" fmla="*/ 420782 w 1250178"/>
              <a:gd name="connsiteY34" fmla="*/ 3953378 h 6381016"/>
              <a:gd name="connsiteX35" fmla="*/ 723636 w 1250178"/>
              <a:gd name="connsiteY35" fmla="*/ 3581334 h 6381016"/>
              <a:gd name="connsiteX36" fmla="*/ 884759 w 1250178"/>
              <a:gd name="connsiteY36" fmla="*/ 3324780 h 6381016"/>
              <a:gd name="connsiteX37" fmla="*/ 928155 w 1250178"/>
              <a:gd name="connsiteY37" fmla="*/ 3191782 h 6381016"/>
              <a:gd name="connsiteX38" fmla="*/ 939489 w 1250178"/>
              <a:gd name="connsiteY38" fmla="*/ 3114684 h 6381016"/>
              <a:gd name="connsiteX39" fmla="*/ 943338 w 1250178"/>
              <a:gd name="connsiteY39" fmla="*/ 3026927 h 6381016"/>
              <a:gd name="connsiteX40" fmla="*/ 939488 w 1250178"/>
              <a:gd name="connsiteY40" fmla="*/ 2939147 h 6381016"/>
              <a:gd name="connsiteX41" fmla="*/ 928153 w 1250178"/>
              <a:gd name="connsiteY41" fmla="*/ 2862040 h 6381016"/>
              <a:gd name="connsiteX42" fmla="*/ 884760 w 1250178"/>
              <a:gd name="connsiteY42" fmla="*/ 2729052 h 6381016"/>
              <a:gd name="connsiteX43" fmla="*/ 723637 w 1250178"/>
              <a:gd name="connsiteY43" fmla="*/ 2472498 h 6381016"/>
              <a:gd name="connsiteX44" fmla="*/ 213576 w 1250178"/>
              <a:gd name="connsiteY44" fmla="*/ 1862696 h 6381016"/>
              <a:gd name="connsiteX45" fmla="*/ 126208 w 1250178"/>
              <a:gd name="connsiteY45" fmla="*/ 1387969 h 6381016"/>
              <a:gd name="connsiteX46" fmla="*/ 218167 w 1250178"/>
              <a:gd name="connsiteY46" fmla="*/ 892476 h 6381016"/>
              <a:gd name="connsiteX47" fmla="*/ 533073 w 1250178"/>
              <a:gd name="connsiteY47" fmla="*/ 270315 h 6381016"/>
              <a:gd name="connsiteX48" fmla="*/ 989387 w 1250178"/>
              <a:gd name="connsiteY4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945402 w 1250178"/>
              <a:gd name="connsiteY23" fmla="*/ 3938949 h 6381016"/>
              <a:gd name="connsiteX24" fmla="*/ 942180 w 1250178"/>
              <a:gd name="connsiteY24" fmla="*/ 3942059 h 6381016"/>
              <a:gd name="connsiteX25" fmla="*/ 797957 w 1250178"/>
              <a:gd name="connsiteY25" fmla="*/ 4070068 h 6381016"/>
              <a:gd name="connsiteX26" fmla="*/ 497902 w 1250178"/>
              <a:gd name="connsiteY26" fmla="*/ 4430466 h 6381016"/>
              <a:gd name="connsiteX27" fmla="*/ 345596 w 1250178"/>
              <a:gd name="connsiteY27" fmla="*/ 4907337 h 6381016"/>
              <a:gd name="connsiteX28" fmla="*/ 370391 w 1250178"/>
              <a:gd name="connsiteY28" fmla="*/ 5584809 h 6381016"/>
              <a:gd name="connsiteX29" fmla="*/ 546359 w 1250178"/>
              <a:gd name="connsiteY29" fmla="*/ 6372897 h 6381016"/>
              <a:gd name="connsiteX30" fmla="*/ 216006 w 1250178"/>
              <a:gd name="connsiteY30" fmla="*/ 5958597 h 6381016"/>
              <a:gd name="connsiteX31" fmla="*/ 12275 w 1250178"/>
              <a:gd name="connsiteY31" fmla="*/ 5381767 h 6381016"/>
              <a:gd name="connsiteX32" fmla="*/ 66197 w 1250178"/>
              <a:gd name="connsiteY32" fmla="*/ 4583020 h 6381016"/>
              <a:gd name="connsiteX33" fmla="*/ 420782 w 1250178"/>
              <a:gd name="connsiteY33" fmla="*/ 3953378 h 6381016"/>
              <a:gd name="connsiteX34" fmla="*/ 723636 w 1250178"/>
              <a:gd name="connsiteY34" fmla="*/ 3581334 h 6381016"/>
              <a:gd name="connsiteX35" fmla="*/ 884759 w 1250178"/>
              <a:gd name="connsiteY35" fmla="*/ 3324780 h 6381016"/>
              <a:gd name="connsiteX36" fmla="*/ 928155 w 1250178"/>
              <a:gd name="connsiteY36" fmla="*/ 3191782 h 6381016"/>
              <a:gd name="connsiteX37" fmla="*/ 939489 w 1250178"/>
              <a:gd name="connsiteY37" fmla="*/ 3114684 h 6381016"/>
              <a:gd name="connsiteX38" fmla="*/ 943338 w 1250178"/>
              <a:gd name="connsiteY38" fmla="*/ 3026927 h 6381016"/>
              <a:gd name="connsiteX39" fmla="*/ 939488 w 1250178"/>
              <a:gd name="connsiteY39" fmla="*/ 2939147 h 6381016"/>
              <a:gd name="connsiteX40" fmla="*/ 928153 w 1250178"/>
              <a:gd name="connsiteY40" fmla="*/ 2862040 h 6381016"/>
              <a:gd name="connsiteX41" fmla="*/ 884760 w 1250178"/>
              <a:gd name="connsiteY41" fmla="*/ 2729052 h 6381016"/>
              <a:gd name="connsiteX42" fmla="*/ 723637 w 1250178"/>
              <a:gd name="connsiteY42" fmla="*/ 2472498 h 6381016"/>
              <a:gd name="connsiteX43" fmla="*/ 213576 w 1250178"/>
              <a:gd name="connsiteY43" fmla="*/ 1862696 h 6381016"/>
              <a:gd name="connsiteX44" fmla="*/ 126208 w 1250178"/>
              <a:gd name="connsiteY44" fmla="*/ 1387969 h 6381016"/>
              <a:gd name="connsiteX45" fmla="*/ 218167 w 1250178"/>
              <a:gd name="connsiteY45" fmla="*/ 892476 h 6381016"/>
              <a:gd name="connsiteX46" fmla="*/ 533073 w 1250178"/>
              <a:gd name="connsiteY46" fmla="*/ 270315 h 6381016"/>
              <a:gd name="connsiteX47" fmla="*/ 989387 w 1250178"/>
              <a:gd name="connsiteY4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945402 w 1250178"/>
              <a:gd name="connsiteY22" fmla="*/ 3938949 h 6381016"/>
              <a:gd name="connsiteX23" fmla="*/ 942180 w 1250178"/>
              <a:gd name="connsiteY23" fmla="*/ 3942059 h 6381016"/>
              <a:gd name="connsiteX24" fmla="*/ 797957 w 1250178"/>
              <a:gd name="connsiteY24" fmla="*/ 4070068 h 6381016"/>
              <a:gd name="connsiteX25" fmla="*/ 497902 w 1250178"/>
              <a:gd name="connsiteY25" fmla="*/ 4430466 h 6381016"/>
              <a:gd name="connsiteX26" fmla="*/ 345596 w 1250178"/>
              <a:gd name="connsiteY26" fmla="*/ 4907337 h 6381016"/>
              <a:gd name="connsiteX27" fmla="*/ 370391 w 1250178"/>
              <a:gd name="connsiteY27" fmla="*/ 5584809 h 6381016"/>
              <a:gd name="connsiteX28" fmla="*/ 546359 w 1250178"/>
              <a:gd name="connsiteY28" fmla="*/ 6372897 h 6381016"/>
              <a:gd name="connsiteX29" fmla="*/ 216006 w 1250178"/>
              <a:gd name="connsiteY29" fmla="*/ 5958597 h 6381016"/>
              <a:gd name="connsiteX30" fmla="*/ 12275 w 1250178"/>
              <a:gd name="connsiteY30" fmla="*/ 5381767 h 6381016"/>
              <a:gd name="connsiteX31" fmla="*/ 66197 w 1250178"/>
              <a:gd name="connsiteY31" fmla="*/ 4583020 h 6381016"/>
              <a:gd name="connsiteX32" fmla="*/ 420782 w 1250178"/>
              <a:gd name="connsiteY32" fmla="*/ 3953378 h 6381016"/>
              <a:gd name="connsiteX33" fmla="*/ 723636 w 1250178"/>
              <a:gd name="connsiteY33" fmla="*/ 3581334 h 6381016"/>
              <a:gd name="connsiteX34" fmla="*/ 884759 w 1250178"/>
              <a:gd name="connsiteY34" fmla="*/ 3324780 h 6381016"/>
              <a:gd name="connsiteX35" fmla="*/ 928155 w 1250178"/>
              <a:gd name="connsiteY35" fmla="*/ 3191782 h 6381016"/>
              <a:gd name="connsiteX36" fmla="*/ 939489 w 1250178"/>
              <a:gd name="connsiteY36" fmla="*/ 3114684 h 6381016"/>
              <a:gd name="connsiteX37" fmla="*/ 943338 w 1250178"/>
              <a:gd name="connsiteY37" fmla="*/ 3026927 h 6381016"/>
              <a:gd name="connsiteX38" fmla="*/ 939488 w 1250178"/>
              <a:gd name="connsiteY38" fmla="*/ 2939147 h 6381016"/>
              <a:gd name="connsiteX39" fmla="*/ 928153 w 1250178"/>
              <a:gd name="connsiteY39" fmla="*/ 2862040 h 6381016"/>
              <a:gd name="connsiteX40" fmla="*/ 884760 w 1250178"/>
              <a:gd name="connsiteY40" fmla="*/ 2729052 h 6381016"/>
              <a:gd name="connsiteX41" fmla="*/ 723637 w 1250178"/>
              <a:gd name="connsiteY41" fmla="*/ 2472498 h 6381016"/>
              <a:gd name="connsiteX42" fmla="*/ 213576 w 1250178"/>
              <a:gd name="connsiteY42" fmla="*/ 1862696 h 6381016"/>
              <a:gd name="connsiteX43" fmla="*/ 126208 w 1250178"/>
              <a:gd name="connsiteY43" fmla="*/ 1387969 h 6381016"/>
              <a:gd name="connsiteX44" fmla="*/ 218167 w 1250178"/>
              <a:gd name="connsiteY44" fmla="*/ 892476 h 6381016"/>
              <a:gd name="connsiteX45" fmla="*/ 533073 w 1250178"/>
              <a:gd name="connsiteY45" fmla="*/ 270315 h 6381016"/>
              <a:gd name="connsiteX46" fmla="*/ 989387 w 1250178"/>
              <a:gd name="connsiteY46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945402 w 1250178"/>
              <a:gd name="connsiteY21" fmla="*/ 3938949 h 6381016"/>
              <a:gd name="connsiteX22" fmla="*/ 942180 w 1250178"/>
              <a:gd name="connsiteY22" fmla="*/ 3942059 h 6381016"/>
              <a:gd name="connsiteX23" fmla="*/ 797957 w 1250178"/>
              <a:gd name="connsiteY23" fmla="*/ 4070068 h 6381016"/>
              <a:gd name="connsiteX24" fmla="*/ 497902 w 1250178"/>
              <a:gd name="connsiteY24" fmla="*/ 4430466 h 6381016"/>
              <a:gd name="connsiteX25" fmla="*/ 345596 w 1250178"/>
              <a:gd name="connsiteY25" fmla="*/ 4907337 h 6381016"/>
              <a:gd name="connsiteX26" fmla="*/ 370391 w 1250178"/>
              <a:gd name="connsiteY26" fmla="*/ 5584809 h 6381016"/>
              <a:gd name="connsiteX27" fmla="*/ 546359 w 1250178"/>
              <a:gd name="connsiteY27" fmla="*/ 6372897 h 6381016"/>
              <a:gd name="connsiteX28" fmla="*/ 216006 w 1250178"/>
              <a:gd name="connsiteY28" fmla="*/ 5958597 h 6381016"/>
              <a:gd name="connsiteX29" fmla="*/ 12275 w 1250178"/>
              <a:gd name="connsiteY29" fmla="*/ 5381767 h 6381016"/>
              <a:gd name="connsiteX30" fmla="*/ 66197 w 1250178"/>
              <a:gd name="connsiteY30" fmla="*/ 4583020 h 6381016"/>
              <a:gd name="connsiteX31" fmla="*/ 420782 w 1250178"/>
              <a:gd name="connsiteY31" fmla="*/ 3953378 h 6381016"/>
              <a:gd name="connsiteX32" fmla="*/ 723636 w 1250178"/>
              <a:gd name="connsiteY32" fmla="*/ 3581334 h 6381016"/>
              <a:gd name="connsiteX33" fmla="*/ 884759 w 1250178"/>
              <a:gd name="connsiteY33" fmla="*/ 3324780 h 6381016"/>
              <a:gd name="connsiteX34" fmla="*/ 928155 w 1250178"/>
              <a:gd name="connsiteY34" fmla="*/ 3191782 h 6381016"/>
              <a:gd name="connsiteX35" fmla="*/ 939489 w 1250178"/>
              <a:gd name="connsiteY35" fmla="*/ 3114684 h 6381016"/>
              <a:gd name="connsiteX36" fmla="*/ 943338 w 1250178"/>
              <a:gd name="connsiteY36" fmla="*/ 3026927 h 6381016"/>
              <a:gd name="connsiteX37" fmla="*/ 939488 w 1250178"/>
              <a:gd name="connsiteY37" fmla="*/ 2939147 h 6381016"/>
              <a:gd name="connsiteX38" fmla="*/ 928153 w 1250178"/>
              <a:gd name="connsiteY38" fmla="*/ 2862040 h 6381016"/>
              <a:gd name="connsiteX39" fmla="*/ 884760 w 1250178"/>
              <a:gd name="connsiteY39" fmla="*/ 2729052 h 6381016"/>
              <a:gd name="connsiteX40" fmla="*/ 723637 w 1250178"/>
              <a:gd name="connsiteY40" fmla="*/ 2472498 h 6381016"/>
              <a:gd name="connsiteX41" fmla="*/ 213576 w 1250178"/>
              <a:gd name="connsiteY41" fmla="*/ 1862696 h 6381016"/>
              <a:gd name="connsiteX42" fmla="*/ 126208 w 1250178"/>
              <a:gd name="connsiteY42" fmla="*/ 1387969 h 6381016"/>
              <a:gd name="connsiteX43" fmla="*/ 218167 w 1250178"/>
              <a:gd name="connsiteY43" fmla="*/ 892476 h 6381016"/>
              <a:gd name="connsiteX44" fmla="*/ 533073 w 1250178"/>
              <a:gd name="connsiteY44" fmla="*/ 270315 h 6381016"/>
              <a:gd name="connsiteX45" fmla="*/ 989387 w 1250178"/>
              <a:gd name="connsiteY45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945402 w 1250178"/>
              <a:gd name="connsiteY20" fmla="*/ 3938949 h 6381016"/>
              <a:gd name="connsiteX21" fmla="*/ 942180 w 1250178"/>
              <a:gd name="connsiteY21" fmla="*/ 3942059 h 6381016"/>
              <a:gd name="connsiteX22" fmla="*/ 797957 w 1250178"/>
              <a:gd name="connsiteY22" fmla="*/ 4070068 h 6381016"/>
              <a:gd name="connsiteX23" fmla="*/ 497902 w 1250178"/>
              <a:gd name="connsiteY23" fmla="*/ 4430466 h 6381016"/>
              <a:gd name="connsiteX24" fmla="*/ 345596 w 1250178"/>
              <a:gd name="connsiteY24" fmla="*/ 4907337 h 6381016"/>
              <a:gd name="connsiteX25" fmla="*/ 370391 w 1250178"/>
              <a:gd name="connsiteY25" fmla="*/ 5584809 h 6381016"/>
              <a:gd name="connsiteX26" fmla="*/ 546359 w 1250178"/>
              <a:gd name="connsiteY26" fmla="*/ 6372897 h 6381016"/>
              <a:gd name="connsiteX27" fmla="*/ 216006 w 1250178"/>
              <a:gd name="connsiteY27" fmla="*/ 5958597 h 6381016"/>
              <a:gd name="connsiteX28" fmla="*/ 12275 w 1250178"/>
              <a:gd name="connsiteY28" fmla="*/ 5381767 h 6381016"/>
              <a:gd name="connsiteX29" fmla="*/ 66197 w 1250178"/>
              <a:gd name="connsiteY29" fmla="*/ 4583020 h 6381016"/>
              <a:gd name="connsiteX30" fmla="*/ 420782 w 1250178"/>
              <a:gd name="connsiteY30" fmla="*/ 3953378 h 6381016"/>
              <a:gd name="connsiteX31" fmla="*/ 723636 w 1250178"/>
              <a:gd name="connsiteY31" fmla="*/ 3581334 h 6381016"/>
              <a:gd name="connsiteX32" fmla="*/ 884759 w 1250178"/>
              <a:gd name="connsiteY32" fmla="*/ 3324780 h 6381016"/>
              <a:gd name="connsiteX33" fmla="*/ 928155 w 1250178"/>
              <a:gd name="connsiteY33" fmla="*/ 3191782 h 6381016"/>
              <a:gd name="connsiteX34" fmla="*/ 939489 w 1250178"/>
              <a:gd name="connsiteY34" fmla="*/ 3114684 h 6381016"/>
              <a:gd name="connsiteX35" fmla="*/ 943338 w 1250178"/>
              <a:gd name="connsiteY35" fmla="*/ 3026927 h 6381016"/>
              <a:gd name="connsiteX36" fmla="*/ 939488 w 1250178"/>
              <a:gd name="connsiteY36" fmla="*/ 2939147 h 6381016"/>
              <a:gd name="connsiteX37" fmla="*/ 928153 w 1250178"/>
              <a:gd name="connsiteY37" fmla="*/ 2862040 h 6381016"/>
              <a:gd name="connsiteX38" fmla="*/ 884760 w 1250178"/>
              <a:gd name="connsiteY38" fmla="*/ 2729052 h 6381016"/>
              <a:gd name="connsiteX39" fmla="*/ 723637 w 1250178"/>
              <a:gd name="connsiteY39" fmla="*/ 2472498 h 6381016"/>
              <a:gd name="connsiteX40" fmla="*/ 213576 w 1250178"/>
              <a:gd name="connsiteY40" fmla="*/ 1862696 h 6381016"/>
              <a:gd name="connsiteX41" fmla="*/ 126208 w 1250178"/>
              <a:gd name="connsiteY41" fmla="*/ 1387969 h 6381016"/>
              <a:gd name="connsiteX42" fmla="*/ 218167 w 1250178"/>
              <a:gd name="connsiteY42" fmla="*/ 892476 h 6381016"/>
              <a:gd name="connsiteX43" fmla="*/ 533073 w 1250178"/>
              <a:gd name="connsiteY43" fmla="*/ 270315 h 6381016"/>
              <a:gd name="connsiteX44" fmla="*/ 989387 w 1250178"/>
              <a:gd name="connsiteY44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942180 w 1250178"/>
              <a:gd name="connsiteY20" fmla="*/ 3942059 h 6381016"/>
              <a:gd name="connsiteX21" fmla="*/ 797957 w 1250178"/>
              <a:gd name="connsiteY21" fmla="*/ 4070068 h 6381016"/>
              <a:gd name="connsiteX22" fmla="*/ 497902 w 1250178"/>
              <a:gd name="connsiteY22" fmla="*/ 4430466 h 6381016"/>
              <a:gd name="connsiteX23" fmla="*/ 345596 w 1250178"/>
              <a:gd name="connsiteY23" fmla="*/ 4907337 h 6381016"/>
              <a:gd name="connsiteX24" fmla="*/ 370391 w 1250178"/>
              <a:gd name="connsiteY24" fmla="*/ 5584809 h 6381016"/>
              <a:gd name="connsiteX25" fmla="*/ 546359 w 1250178"/>
              <a:gd name="connsiteY25" fmla="*/ 6372897 h 6381016"/>
              <a:gd name="connsiteX26" fmla="*/ 216006 w 1250178"/>
              <a:gd name="connsiteY26" fmla="*/ 5958597 h 6381016"/>
              <a:gd name="connsiteX27" fmla="*/ 12275 w 1250178"/>
              <a:gd name="connsiteY27" fmla="*/ 5381767 h 6381016"/>
              <a:gd name="connsiteX28" fmla="*/ 66197 w 1250178"/>
              <a:gd name="connsiteY28" fmla="*/ 4583020 h 6381016"/>
              <a:gd name="connsiteX29" fmla="*/ 420782 w 1250178"/>
              <a:gd name="connsiteY29" fmla="*/ 3953378 h 6381016"/>
              <a:gd name="connsiteX30" fmla="*/ 723636 w 1250178"/>
              <a:gd name="connsiteY30" fmla="*/ 3581334 h 6381016"/>
              <a:gd name="connsiteX31" fmla="*/ 884759 w 1250178"/>
              <a:gd name="connsiteY31" fmla="*/ 3324780 h 6381016"/>
              <a:gd name="connsiteX32" fmla="*/ 928155 w 1250178"/>
              <a:gd name="connsiteY32" fmla="*/ 3191782 h 6381016"/>
              <a:gd name="connsiteX33" fmla="*/ 939489 w 1250178"/>
              <a:gd name="connsiteY33" fmla="*/ 3114684 h 6381016"/>
              <a:gd name="connsiteX34" fmla="*/ 943338 w 1250178"/>
              <a:gd name="connsiteY34" fmla="*/ 3026927 h 6381016"/>
              <a:gd name="connsiteX35" fmla="*/ 939488 w 1250178"/>
              <a:gd name="connsiteY35" fmla="*/ 2939147 h 6381016"/>
              <a:gd name="connsiteX36" fmla="*/ 928153 w 1250178"/>
              <a:gd name="connsiteY36" fmla="*/ 2862040 h 6381016"/>
              <a:gd name="connsiteX37" fmla="*/ 884760 w 1250178"/>
              <a:gd name="connsiteY37" fmla="*/ 2729052 h 6381016"/>
              <a:gd name="connsiteX38" fmla="*/ 723637 w 1250178"/>
              <a:gd name="connsiteY38" fmla="*/ 2472498 h 6381016"/>
              <a:gd name="connsiteX39" fmla="*/ 213576 w 1250178"/>
              <a:gd name="connsiteY39" fmla="*/ 1862696 h 6381016"/>
              <a:gd name="connsiteX40" fmla="*/ 126208 w 1250178"/>
              <a:gd name="connsiteY40" fmla="*/ 1387969 h 6381016"/>
              <a:gd name="connsiteX41" fmla="*/ 218167 w 1250178"/>
              <a:gd name="connsiteY41" fmla="*/ 892476 h 6381016"/>
              <a:gd name="connsiteX42" fmla="*/ 533073 w 1250178"/>
              <a:gd name="connsiteY42" fmla="*/ 270315 h 6381016"/>
              <a:gd name="connsiteX43" fmla="*/ 989387 w 1250178"/>
              <a:gd name="connsiteY43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797957 w 1250178"/>
              <a:gd name="connsiteY20" fmla="*/ 4070068 h 6381016"/>
              <a:gd name="connsiteX21" fmla="*/ 497902 w 1250178"/>
              <a:gd name="connsiteY21" fmla="*/ 4430466 h 6381016"/>
              <a:gd name="connsiteX22" fmla="*/ 345596 w 1250178"/>
              <a:gd name="connsiteY22" fmla="*/ 4907337 h 6381016"/>
              <a:gd name="connsiteX23" fmla="*/ 370391 w 1250178"/>
              <a:gd name="connsiteY23" fmla="*/ 5584809 h 6381016"/>
              <a:gd name="connsiteX24" fmla="*/ 546359 w 1250178"/>
              <a:gd name="connsiteY24" fmla="*/ 6372897 h 6381016"/>
              <a:gd name="connsiteX25" fmla="*/ 216006 w 1250178"/>
              <a:gd name="connsiteY25" fmla="*/ 5958597 h 6381016"/>
              <a:gd name="connsiteX26" fmla="*/ 12275 w 1250178"/>
              <a:gd name="connsiteY26" fmla="*/ 5381767 h 6381016"/>
              <a:gd name="connsiteX27" fmla="*/ 66197 w 1250178"/>
              <a:gd name="connsiteY27" fmla="*/ 4583020 h 6381016"/>
              <a:gd name="connsiteX28" fmla="*/ 420782 w 1250178"/>
              <a:gd name="connsiteY28" fmla="*/ 3953378 h 6381016"/>
              <a:gd name="connsiteX29" fmla="*/ 723636 w 1250178"/>
              <a:gd name="connsiteY29" fmla="*/ 3581334 h 6381016"/>
              <a:gd name="connsiteX30" fmla="*/ 884759 w 1250178"/>
              <a:gd name="connsiteY30" fmla="*/ 3324780 h 6381016"/>
              <a:gd name="connsiteX31" fmla="*/ 928155 w 1250178"/>
              <a:gd name="connsiteY31" fmla="*/ 3191782 h 6381016"/>
              <a:gd name="connsiteX32" fmla="*/ 939489 w 1250178"/>
              <a:gd name="connsiteY32" fmla="*/ 3114684 h 6381016"/>
              <a:gd name="connsiteX33" fmla="*/ 943338 w 1250178"/>
              <a:gd name="connsiteY33" fmla="*/ 3026927 h 6381016"/>
              <a:gd name="connsiteX34" fmla="*/ 939488 w 1250178"/>
              <a:gd name="connsiteY34" fmla="*/ 2939147 h 6381016"/>
              <a:gd name="connsiteX35" fmla="*/ 928153 w 1250178"/>
              <a:gd name="connsiteY35" fmla="*/ 2862040 h 6381016"/>
              <a:gd name="connsiteX36" fmla="*/ 884760 w 1250178"/>
              <a:gd name="connsiteY36" fmla="*/ 2729052 h 6381016"/>
              <a:gd name="connsiteX37" fmla="*/ 723637 w 1250178"/>
              <a:gd name="connsiteY37" fmla="*/ 2472498 h 6381016"/>
              <a:gd name="connsiteX38" fmla="*/ 213576 w 1250178"/>
              <a:gd name="connsiteY38" fmla="*/ 1862696 h 6381016"/>
              <a:gd name="connsiteX39" fmla="*/ 126208 w 1250178"/>
              <a:gd name="connsiteY39" fmla="*/ 1387969 h 6381016"/>
              <a:gd name="connsiteX40" fmla="*/ 218167 w 1250178"/>
              <a:gd name="connsiteY40" fmla="*/ 892476 h 6381016"/>
              <a:gd name="connsiteX41" fmla="*/ 533073 w 1250178"/>
              <a:gd name="connsiteY41" fmla="*/ 270315 h 6381016"/>
              <a:gd name="connsiteX42" fmla="*/ 989387 w 1250178"/>
              <a:gd name="connsiteY42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125854 w 1250178"/>
              <a:gd name="connsiteY10" fmla="*/ 2387586 h 6381016"/>
              <a:gd name="connsiteX11" fmla="*/ 1126845 w 1250178"/>
              <a:gd name="connsiteY11" fmla="*/ 2389748 h 6381016"/>
              <a:gd name="connsiteX12" fmla="*/ 1245390 w 1250178"/>
              <a:gd name="connsiteY12" fmla="*/ 2846821 h 6381016"/>
              <a:gd name="connsiteX13" fmla="*/ 1249400 w 1250178"/>
              <a:gd name="connsiteY13" fmla="*/ 3008458 h 6381016"/>
              <a:gd name="connsiteX14" fmla="*/ 1248039 w 1250178"/>
              <a:gd name="connsiteY14" fmla="*/ 3026906 h 6381016"/>
              <a:gd name="connsiteX15" fmla="*/ 1249402 w 1250178"/>
              <a:gd name="connsiteY15" fmla="*/ 3045373 h 6381016"/>
              <a:gd name="connsiteX16" fmla="*/ 1245392 w 1250178"/>
              <a:gd name="connsiteY16" fmla="*/ 3207011 h 6381016"/>
              <a:gd name="connsiteX17" fmla="*/ 1126846 w 1250178"/>
              <a:gd name="connsiteY17" fmla="*/ 3664083 h 6381016"/>
              <a:gd name="connsiteX18" fmla="*/ 797957 w 1250178"/>
              <a:gd name="connsiteY18" fmla="*/ 4070068 h 6381016"/>
              <a:gd name="connsiteX19" fmla="*/ 497902 w 1250178"/>
              <a:gd name="connsiteY19" fmla="*/ 4430466 h 6381016"/>
              <a:gd name="connsiteX20" fmla="*/ 345596 w 1250178"/>
              <a:gd name="connsiteY20" fmla="*/ 4907337 h 6381016"/>
              <a:gd name="connsiteX21" fmla="*/ 370391 w 1250178"/>
              <a:gd name="connsiteY21" fmla="*/ 5584809 h 6381016"/>
              <a:gd name="connsiteX22" fmla="*/ 546359 w 1250178"/>
              <a:gd name="connsiteY22" fmla="*/ 6372897 h 6381016"/>
              <a:gd name="connsiteX23" fmla="*/ 216006 w 1250178"/>
              <a:gd name="connsiteY23" fmla="*/ 5958597 h 6381016"/>
              <a:gd name="connsiteX24" fmla="*/ 12275 w 1250178"/>
              <a:gd name="connsiteY24" fmla="*/ 5381767 h 6381016"/>
              <a:gd name="connsiteX25" fmla="*/ 66197 w 1250178"/>
              <a:gd name="connsiteY25" fmla="*/ 4583020 h 6381016"/>
              <a:gd name="connsiteX26" fmla="*/ 420782 w 1250178"/>
              <a:gd name="connsiteY26" fmla="*/ 3953378 h 6381016"/>
              <a:gd name="connsiteX27" fmla="*/ 723636 w 1250178"/>
              <a:gd name="connsiteY27" fmla="*/ 3581334 h 6381016"/>
              <a:gd name="connsiteX28" fmla="*/ 884759 w 1250178"/>
              <a:gd name="connsiteY28" fmla="*/ 3324780 h 6381016"/>
              <a:gd name="connsiteX29" fmla="*/ 928155 w 1250178"/>
              <a:gd name="connsiteY29" fmla="*/ 3191782 h 6381016"/>
              <a:gd name="connsiteX30" fmla="*/ 939489 w 1250178"/>
              <a:gd name="connsiteY30" fmla="*/ 3114684 h 6381016"/>
              <a:gd name="connsiteX31" fmla="*/ 943338 w 1250178"/>
              <a:gd name="connsiteY31" fmla="*/ 3026927 h 6381016"/>
              <a:gd name="connsiteX32" fmla="*/ 939488 w 1250178"/>
              <a:gd name="connsiteY32" fmla="*/ 2939147 h 6381016"/>
              <a:gd name="connsiteX33" fmla="*/ 928153 w 1250178"/>
              <a:gd name="connsiteY33" fmla="*/ 2862040 h 6381016"/>
              <a:gd name="connsiteX34" fmla="*/ 884760 w 1250178"/>
              <a:gd name="connsiteY34" fmla="*/ 2729052 h 6381016"/>
              <a:gd name="connsiteX35" fmla="*/ 723637 w 1250178"/>
              <a:gd name="connsiteY35" fmla="*/ 2472498 h 6381016"/>
              <a:gd name="connsiteX36" fmla="*/ 213576 w 1250178"/>
              <a:gd name="connsiteY36" fmla="*/ 1862696 h 6381016"/>
              <a:gd name="connsiteX37" fmla="*/ 126208 w 1250178"/>
              <a:gd name="connsiteY37" fmla="*/ 1387969 h 6381016"/>
              <a:gd name="connsiteX38" fmla="*/ 218167 w 1250178"/>
              <a:gd name="connsiteY38" fmla="*/ 892476 h 6381016"/>
              <a:gd name="connsiteX39" fmla="*/ 533073 w 1250178"/>
              <a:gd name="connsiteY39" fmla="*/ 270315 h 6381016"/>
              <a:gd name="connsiteX40" fmla="*/ 989387 w 1250178"/>
              <a:gd name="connsiteY40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125854 w 1250178"/>
              <a:gd name="connsiteY9" fmla="*/ 2387586 h 6381016"/>
              <a:gd name="connsiteX10" fmla="*/ 1126845 w 1250178"/>
              <a:gd name="connsiteY10" fmla="*/ 2389748 h 6381016"/>
              <a:gd name="connsiteX11" fmla="*/ 1245390 w 1250178"/>
              <a:gd name="connsiteY11" fmla="*/ 2846821 h 6381016"/>
              <a:gd name="connsiteX12" fmla="*/ 1249400 w 1250178"/>
              <a:gd name="connsiteY12" fmla="*/ 3008458 h 6381016"/>
              <a:gd name="connsiteX13" fmla="*/ 1248039 w 1250178"/>
              <a:gd name="connsiteY13" fmla="*/ 3026906 h 6381016"/>
              <a:gd name="connsiteX14" fmla="*/ 1249402 w 1250178"/>
              <a:gd name="connsiteY14" fmla="*/ 3045373 h 6381016"/>
              <a:gd name="connsiteX15" fmla="*/ 1245392 w 1250178"/>
              <a:gd name="connsiteY15" fmla="*/ 3207011 h 6381016"/>
              <a:gd name="connsiteX16" fmla="*/ 1126846 w 1250178"/>
              <a:gd name="connsiteY16" fmla="*/ 3664083 h 6381016"/>
              <a:gd name="connsiteX17" fmla="*/ 797957 w 1250178"/>
              <a:gd name="connsiteY17" fmla="*/ 4070068 h 6381016"/>
              <a:gd name="connsiteX18" fmla="*/ 497902 w 1250178"/>
              <a:gd name="connsiteY18" fmla="*/ 4430466 h 6381016"/>
              <a:gd name="connsiteX19" fmla="*/ 345596 w 1250178"/>
              <a:gd name="connsiteY19" fmla="*/ 4907337 h 6381016"/>
              <a:gd name="connsiteX20" fmla="*/ 370391 w 1250178"/>
              <a:gd name="connsiteY20" fmla="*/ 5584809 h 6381016"/>
              <a:gd name="connsiteX21" fmla="*/ 546359 w 1250178"/>
              <a:gd name="connsiteY21" fmla="*/ 6372897 h 6381016"/>
              <a:gd name="connsiteX22" fmla="*/ 216006 w 1250178"/>
              <a:gd name="connsiteY22" fmla="*/ 5958597 h 6381016"/>
              <a:gd name="connsiteX23" fmla="*/ 12275 w 1250178"/>
              <a:gd name="connsiteY23" fmla="*/ 5381767 h 6381016"/>
              <a:gd name="connsiteX24" fmla="*/ 66197 w 1250178"/>
              <a:gd name="connsiteY24" fmla="*/ 4583020 h 6381016"/>
              <a:gd name="connsiteX25" fmla="*/ 420782 w 1250178"/>
              <a:gd name="connsiteY25" fmla="*/ 3953378 h 6381016"/>
              <a:gd name="connsiteX26" fmla="*/ 723636 w 1250178"/>
              <a:gd name="connsiteY26" fmla="*/ 3581334 h 6381016"/>
              <a:gd name="connsiteX27" fmla="*/ 884759 w 1250178"/>
              <a:gd name="connsiteY27" fmla="*/ 3324780 h 6381016"/>
              <a:gd name="connsiteX28" fmla="*/ 928155 w 1250178"/>
              <a:gd name="connsiteY28" fmla="*/ 3191782 h 6381016"/>
              <a:gd name="connsiteX29" fmla="*/ 939489 w 1250178"/>
              <a:gd name="connsiteY29" fmla="*/ 3114684 h 6381016"/>
              <a:gd name="connsiteX30" fmla="*/ 943338 w 1250178"/>
              <a:gd name="connsiteY30" fmla="*/ 3026927 h 6381016"/>
              <a:gd name="connsiteX31" fmla="*/ 939488 w 1250178"/>
              <a:gd name="connsiteY31" fmla="*/ 2939147 h 6381016"/>
              <a:gd name="connsiteX32" fmla="*/ 928153 w 1250178"/>
              <a:gd name="connsiteY32" fmla="*/ 2862040 h 6381016"/>
              <a:gd name="connsiteX33" fmla="*/ 884760 w 1250178"/>
              <a:gd name="connsiteY33" fmla="*/ 2729052 h 6381016"/>
              <a:gd name="connsiteX34" fmla="*/ 723637 w 1250178"/>
              <a:gd name="connsiteY34" fmla="*/ 2472498 h 6381016"/>
              <a:gd name="connsiteX35" fmla="*/ 213576 w 1250178"/>
              <a:gd name="connsiteY35" fmla="*/ 1862696 h 6381016"/>
              <a:gd name="connsiteX36" fmla="*/ 126208 w 1250178"/>
              <a:gd name="connsiteY36" fmla="*/ 1387969 h 6381016"/>
              <a:gd name="connsiteX37" fmla="*/ 218167 w 1250178"/>
              <a:gd name="connsiteY37" fmla="*/ 892476 h 6381016"/>
              <a:gd name="connsiteX38" fmla="*/ 533073 w 1250178"/>
              <a:gd name="connsiteY38" fmla="*/ 270315 h 6381016"/>
              <a:gd name="connsiteX39" fmla="*/ 989387 w 1250178"/>
              <a:gd name="connsiteY3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125854 w 1250178"/>
              <a:gd name="connsiteY8" fmla="*/ 2387586 h 6381016"/>
              <a:gd name="connsiteX9" fmla="*/ 1126845 w 1250178"/>
              <a:gd name="connsiteY9" fmla="*/ 2389748 h 6381016"/>
              <a:gd name="connsiteX10" fmla="*/ 1245390 w 1250178"/>
              <a:gd name="connsiteY10" fmla="*/ 2846821 h 6381016"/>
              <a:gd name="connsiteX11" fmla="*/ 1249400 w 1250178"/>
              <a:gd name="connsiteY11" fmla="*/ 3008458 h 6381016"/>
              <a:gd name="connsiteX12" fmla="*/ 1248039 w 1250178"/>
              <a:gd name="connsiteY12" fmla="*/ 3026906 h 6381016"/>
              <a:gd name="connsiteX13" fmla="*/ 1249402 w 1250178"/>
              <a:gd name="connsiteY13" fmla="*/ 3045373 h 6381016"/>
              <a:gd name="connsiteX14" fmla="*/ 1245392 w 1250178"/>
              <a:gd name="connsiteY14" fmla="*/ 3207011 h 6381016"/>
              <a:gd name="connsiteX15" fmla="*/ 1126846 w 1250178"/>
              <a:gd name="connsiteY15" fmla="*/ 3664083 h 6381016"/>
              <a:gd name="connsiteX16" fmla="*/ 797957 w 1250178"/>
              <a:gd name="connsiteY16" fmla="*/ 4070068 h 6381016"/>
              <a:gd name="connsiteX17" fmla="*/ 497902 w 1250178"/>
              <a:gd name="connsiteY17" fmla="*/ 4430466 h 6381016"/>
              <a:gd name="connsiteX18" fmla="*/ 345596 w 1250178"/>
              <a:gd name="connsiteY18" fmla="*/ 4907337 h 6381016"/>
              <a:gd name="connsiteX19" fmla="*/ 370391 w 1250178"/>
              <a:gd name="connsiteY19" fmla="*/ 5584809 h 6381016"/>
              <a:gd name="connsiteX20" fmla="*/ 546359 w 1250178"/>
              <a:gd name="connsiteY20" fmla="*/ 6372897 h 6381016"/>
              <a:gd name="connsiteX21" fmla="*/ 216006 w 1250178"/>
              <a:gd name="connsiteY21" fmla="*/ 5958597 h 6381016"/>
              <a:gd name="connsiteX22" fmla="*/ 12275 w 1250178"/>
              <a:gd name="connsiteY22" fmla="*/ 5381767 h 6381016"/>
              <a:gd name="connsiteX23" fmla="*/ 66197 w 1250178"/>
              <a:gd name="connsiteY23" fmla="*/ 4583020 h 6381016"/>
              <a:gd name="connsiteX24" fmla="*/ 420782 w 1250178"/>
              <a:gd name="connsiteY24" fmla="*/ 3953378 h 6381016"/>
              <a:gd name="connsiteX25" fmla="*/ 723636 w 1250178"/>
              <a:gd name="connsiteY25" fmla="*/ 3581334 h 6381016"/>
              <a:gd name="connsiteX26" fmla="*/ 884759 w 1250178"/>
              <a:gd name="connsiteY26" fmla="*/ 3324780 h 6381016"/>
              <a:gd name="connsiteX27" fmla="*/ 928155 w 1250178"/>
              <a:gd name="connsiteY27" fmla="*/ 3191782 h 6381016"/>
              <a:gd name="connsiteX28" fmla="*/ 939489 w 1250178"/>
              <a:gd name="connsiteY28" fmla="*/ 3114684 h 6381016"/>
              <a:gd name="connsiteX29" fmla="*/ 943338 w 1250178"/>
              <a:gd name="connsiteY29" fmla="*/ 3026927 h 6381016"/>
              <a:gd name="connsiteX30" fmla="*/ 939488 w 1250178"/>
              <a:gd name="connsiteY30" fmla="*/ 2939147 h 6381016"/>
              <a:gd name="connsiteX31" fmla="*/ 928153 w 1250178"/>
              <a:gd name="connsiteY31" fmla="*/ 2862040 h 6381016"/>
              <a:gd name="connsiteX32" fmla="*/ 884760 w 1250178"/>
              <a:gd name="connsiteY32" fmla="*/ 2729052 h 6381016"/>
              <a:gd name="connsiteX33" fmla="*/ 723637 w 1250178"/>
              <a:gd name="connsiteY33" fmla="*/ 2472498 h 6381016"/>
              <a:gd name="connsiteX34" fmla="*/ 213576 w 1250178"/>
              <a:gd name="connsiteY34" fmla="*/ 1862696 h 6381016"/>
              <a:gd name="connsiteX35" fmla="*/ 126208 w 1250178"/>
              <a:gd name="connsiteY35" fmla="*/ 1387969 h 6381016"/>
              <a:gd name="connsiteX36" fmla="*/ 218167 w 1250178"/>
              <a:gd name="connsiteY36" fmla="*/ 892476 h 6381016"/>
              <a:gd name="connsiteX37" fmla="*/ 533073 w 1250178"/>
              <a:gd name="connsiteY37" fmla="*/ 270315 h 6381016"/>
              <a:gd name="connsiteX38" fmla="*/ 989387 w 1250178"/>
              <a:gd name="connsiteY3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1125854 w 1250178"/>
              <a:gd name="connsiteY7" fmla="*/ 2387586 h 6381016"/>
              <a:gd name="connsiteX8" fmla="*/ 1126845 w 1250178"/>
              <a:gd name="connsiteY8" fmla="*/ 2389748 h 6381016"/>
              <a:gd name="connsiteX9" fmla="*/ 1245390 w 1250178"/>
              <a:gd name="connsiteY9" fmla="*/ 2846821 h 6381016"/>
              <a:gd name="connsiteX10" fmla="*/ 1249400 w 1250178"/>
              <a:gd name="connsiteY10" fmla="*/ 3008458 h 6381016"/>
              <a:gd name="connsiteX11" fmla="*/ 1248039 w 1250178"/>
              <a:gd name="connsiteY11" fmla="*/ 3026906 h 6381016"/>
              <a:gd name="connsiteX12" fmla="*/ 1249402 w 1250178"/>
              <a:gd name="connsiteY12" fmla="*/ 3045373 h 6381016"/>
              <a:gd name="connsiteX13" fmla="*/ 1245392 w 1250178"/>
              <a:gd name="connsiteY13" fmla="*/ 3207011 h 6381016"/>
              <a:gd name="connsiteX14" fmla="*/ 1126846 w 1250178"/>
              <a:gd name="connsiteY14" fmla="*/ 3664083 h 6381016"/>
              <a:gd name="connsiteX15" fmla="*/ 797957 w 1250178"/>
              <a:gd name="connsiteY15" fmla="*/ 4070068 h 6381016"/>
              <a:gd name="connsiteX16" fmla="*/ 497902 w 1250178"/>
              <a:gd name="connsiteY16" fmla="*/ 4430466 h 6381016"/>
              <a:gd name="connsiteX17" fmla="*/ 345596 w 1250178"/>
              <a:gd name="connsiteY17" fmla="*/ 4907337 h 6381016"/>
              <a:gd name="connsiteX18" fmla="*/ 370391 w 1250178"/>
              <a:gd name="connsiteY18" fmla="*/ 5584809 h 6381016"/>
              <a:gd name="connsiteX19" fmla="*/ 546359 w 1250178"/>
              <a:gd name="connsiteY19" fmla="*/ 6372897 h 6381016"/>
              <a:gd name="connsiteX20" fmla="*/ 216006 w 1250178"/>
              <a:gd name="connsiteY20" fmla="*/ 5958597 h 6381016"/>
              <a:gd name="connsiteX21" fmla="*/ 12275 w 1250178"/>
              <a:gd name="connsiteY21" fmla="*/ 5381767 h 6381016"/>
              <a:gd name="connsiteX22" fmla="*/ 66197 w 1250178"/>
              <a:gd name="connsiteY22" fmla="*/ 4583020 h 6381016"/>
              <a:gd name="connsiteX23" fmla="*/ 420782 w 1250178"/>
              <a:gd name="connsiteY23" fmla="*/ 3953378 h 6381016"/>
              <a:gd name="connsiteX24" fmla="*/ 723636 w 1250178"/>
              <a:gd name="connsiteY24" fmla="*/ 3581334 h 6381016"/>
              <a:gd name="connsiteX25" fmla="*/ 884759 w 1250178"/>
              <a:gd name="connsiteY25" fmla="*/ 3324780 h 6381016"/>
              <a:gd name="connsiteX26" fmla="*/ 928155 w 1250178"/>
              <a:gd name="connsiteY26" fmla="*/ 3191782 h 6381016"/>
              <a:gd name="connsiteX27" fmla="*/ 939489 w 1250178"/>
              <a:gd name="connsiteY27" fmla="*/ 3114684 h 6381016"/>
              <a:gd name="connsiteX28" fmla="*/ 943338 w 1250178"/>
              <a:gd name="connsiteY28" fmla="*/ 3026927 h 6381016"/>
              <a:gd name="connsiteX29" fmla="*/ 939488 w 1250178"/>
              <a:gd name="connsiteY29" fmla="*/ 2939147 h 6381016"/>
              <a:gd name="connsiteX30" fmla="*/ 928153 w 1250178"/>
              <a:gd name="connsiteY30" fmla="*/ 2862040 h 6381016"/>
              <a:gd name="connsiteX31" fmla="*/ 884760 w 1250178"/>
              <a:gd name="connsiteY31" fmla="*/ 2729052 h 6381016"/>
              <a:gd name="connsiteX32" fmla="*/ 723637 w 1250178"/>
              <a:gd name="connsiteY32" fmla="*/ 2472498 h 6381016"/>
              <a:gd name="connsiteX33" fmla="*/ 213576 w 1250178"/>
              <a:gd name="connsiteY33" fmla="*/ 1862696 h 6381016"/>
              <a:gd name="connsiteX34" fmla="*/ 126208 w 1250178"/>
              <a:gd name="connsiteY34" fmla="*/ 1387969 h 6381016"/>
              <a:gd name="connsiteX35" fmla="*/ 218167 w 1250178"/>
              <a:gd name="connsiteY35" fmla="*/ 892476 h 6381016"/>
              <a:gd name="connsiteX36" fmla="*/ 533073 w 1250178"/>
              <a:gd name="connsiteY36" fmla="*/ 270315 h 6381016"/>
              <a:gd name="connsiteX37" fmla="*/ 989387 w 1250178"/>
              <a:gd name="connsiteY3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1125854 w 1250178"/>
              <a:gd name="connsiteY6" fmla="*/ 2387586 h 6381016"/>
              <a:gd name="connsiteX7" fmla="*/ 1126845 w 1250178"/>
              <a:gd name="connsiteY7" fmla="*/ 2389748 h 6381016"/>
              <a:gd name="connsiteX8" fmla="*/ 1245390 w 1250178"/>
              <a:gd name="connsiteY8" fmla="*/ 2846821 h 6381016"/>
              <a:gd name="connsiteX9" fmla="*/ 1249400 w 1250178"/>
              <a:gd name="connsiteY9" fmla="*/ 3008458 h 6381016"/>
              <a:gd name="connsiteX10" fmla="*/ 1248039 w 1250178"/>
              <a:gd name="connsiteY10" fmla="*/ 3026906 h 6381016"/>
              <a:gd name="connsiteX11" fmla="*/ 1249402 w 1250178"/>
              <a:gd name="connsiteY11" fmla="*/ 3045373 h 6381016"/>
              <a:gd name="connsiteX12" fmla="*/ 1245392 w 1250178"/>
              <a:gd name="connsiteY12" fmla="*/ 3207011 h 6381016"/>
              <a:gd name="connsiteX13" fmla="*/ 1126846 w 1250178"/>
              <a:gd name="connsiteY13" fmla="*/ 3664083 h 6381016"/>
              <a:gd name="connsiteX14" fmla="*/ 797957 w 1250178"/>
              <a:gd name="connsiteY14" fmla="*/ 4070068 h 6381016"/>
              <a:gd name="connsiteX15" fmla="*/ 497902 w 1250178"/>
              <a:gd name="connsiteY15" fmla="*/ 4430466 h 6381016"/>
              <a:gd name="connsiteX16" fmla="*/ 345596 w 1250178"/>
              <a:gd name="connsiteY16" fmla="*/ 4907337 h 6381016"/>
              <a:gd name="connsiteX17" fmla="*/ 370391 w 1250178"/>
              <a:gd name="connsiteY17" fmla="*/ 5584809 h 6381016"/>
              <a:gd name="connsiteX18" fmla="*/ 546359 w 1250178"/>
              <a:gd name="connsiteY18" fmla="*/ 6372897 h 6381016"/>
              <a:gd name="connsiteX19" fmla="*/ 216006 w 1250178"/>
              <a:gd name="connsiteY19" fmla="*/ 5958597 h 6381016"/>
              <a:gd name="connsiteX20" fmla="*/ 12275 w 1250178"/>
              <a:gd name="connsiteY20" fmla="*/ 5381767 h 6381016"/>
              <a:gd name="connsiteX21" fmla="*/ 66197 w 1250178"/>
              <a:gd name="connsiteY21" fmla="*/ 4583020 h 6381016"/>
              <a:gd name="connsiteX22" fmla="*/ 420782 w 1250178"/>
              <a:gd name="connsiteY22" fmla="*/ 3953378 h 6381016"/>
              <a:gd name="connsiteX23" fmla="*/ 723636 w 1250178"/>
              <a:gd name="connsiteY23" fmla="*/ 3581334 h 6381016"/>
              <a:gd name="connsiteX24" fmla="*/ 884759 w 1250178"/>
              <a:gd name="connsiteY24" fmla="*/ 3324780 h 6381016"/>
              <a:gd name="connsiteX25" fmla="*/ 928155 w 1250178"/>
              <a:gd name="connsiteY25" fmla="*/ 3191782 h 6381016"/>
              <a:gd name="connsiteX26" fmla="*/ 939489 w 1250178"/>
              <a:gd name="connsiteY26" fmla="*/ 3114684 h 6381016"/>
              <a:gd name="connsiteX27" fmla="*/ 943338 w 1250178"/>
              <a:gd name="connsiteY27" fmla="*/ 3026927 h 6381016"/>
              <a:gd name="connsiteX28" fmla="*/ 939488 w 1250178"/>
              <a:gd name="connsiteY28" fmla="*/ 2939147 h 6381016"/>
              <a:gd name="connsiteX29" fmla="*/ 928153 w 1250178"/>
              <a:gd name="connsiteY29" fmla="*/ 2862040 h 6381016"/>
              <a:gd name="connsiteX30" fmla="*/ 884760 w 1250178"/>
              <a:gd name="connsiteY30" fmla="*/ 2729052 h 6381016"/>
              <a:gd name="connsiteX31" fmla="*/ 723637 w 1250178"/>
              <a:gd name="connsiteY31" fmla="*/ 2472498 h 6381016"/>
              <a:gd name="connsiteX32" fmla="*/ 213576 w 1250178"/>
              <a:gd name="connsiteY32" fmla="*/ 1862696 h 6381016"/>
              <a:gd name="connsiteX33" fmla="*/ 126208 w 1250178"/>
              <a:gd name="connsiteY33" fmla="*/ 1387969 h 6381016"/>
              <a:gd name="connsiteX34" fmla="*/ 218167 w 1250178"/>
              <a:gd name="connsiteY34" fmla="*/ 892476 h 6381016"/>
              <a:gd name="connsiteX35" fmla="*/ 533073 w 1250178"/>
              <a:gd name="connsiteY35" fmla="*/ 270315 h 6381016"/>
              <a:gd name="connsiteX36" fmla="*/ 989387 w 1250178"/>
              <a:gd name="connsiteY36" fmla="*/ 120 h 638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50178" h="6381016">
                <a:moveTo>
                  <a:pt x="989387" y="120"/>
                </a:moveTo>
                <a:cubicBezTo>
                  <a:pt x="1000335" y="823"/>
                  <a:pt x="1007454" y="4621"/>
                  <a:pt x="1009763" y="12010"/>
                </a:cubicBezTo>
                <a:cubicBezTo>
                  <a:pt x="1028238" y="71118"/>
                  <a:pt x="741884" y="411074"/>
                  <a:pt x="643922" y="624964"/>
                </a:cubicBezTo>
                <a:cubicBezTo>
                  <a:pt x="545960" y="838854"/>
                  <a:pt x="446329" y="1128950"/>
                  <a:pt x="421991" y="1295350"/>
                </a:cubicBezTo>
                <a:cubicBezTo>
                  <a:pt x="397654" y="1461750"/>
                  <a:pt x="411203" y="1487294"/>
                  <a:pt x="497901" y="1623365"/>
                </a:cubicBezTo>
                <a:cubicBezTo>
                  <a:pt x="584599" y="1759436"/>
                  <a:pt x="867597" y="2029855"/>
                  <a:pt x="942179" y="2111773"/>
                </a:cubicBezTo>
                <a:lnTo>
                  <a:pt x="1125854" y="2387586"/>
                </a:lnTo>
                <a:lnTo>
                  <a:pt x="1126845" y="2389748"/>
                </a:lnTo>
                <a:cubicBezTo>
                  <a:pt x="1182065" y="2525181"/>
                  <a:pt x="1231342" y="2693805"/>
                  <a:pt x="1245390" y="2846821"/>
                </a:cubicBezTo>
                <a:cubicBezTo>
                  <a:pt x="1250073" y="2897826"/>
                  <a:pt x="1251117" y="2952438"/>
                  <a:pt x="1249400" y="3008458"/>
                </a:cubicBezTo>
                <a:cubicBezTo>
                  <a:pt x="1248946" y="3014607"/>
                  <a:pt x="1248493" y="3020757"/>
                  <a:pt x="1248039" y="3026906"/>
                </a:cubicBezTo>
                <a:cubicBezTo>
                  <a:pt x="1248493" y="3033062"/>
                  <a:pt x="1248948" y="3039217"/>
                  <a:pt x="1249402" y="3045373"/>
                </a:cubicBezTo>
                <a:cubicBezTo>
                  <a:pt x="1251119" y="3101394"/>
                  <a:pt x="1250075" y="3156006"/>
                  <a:pt x="1245392" y="3207011"/>
                </a:cubicBezTo>
                <a:cubicBezTo>
                  <a:pt x="1231343" y="3360026"/>
                  <a:pt x="1182066" y="3528651"/>
                  <a:pt x="1126846" y="3664083"/>
                </a:cubicBezTo>
                <a:cubicBezTo>
                  <a:pt x="1009459" y="3894413"/>
                  <a:pt x="907587" y="3934740"/>
                  <a:pt x="797957" y="4070068"/>
                </a:cubicBezTo>
                <a:cubicBezTo>
                  <a:pt x="702485" y="4177371"/>
                  <a:pt x="573295" y="4290921"/>
                  <a:pt x="497902" y="4430466"/>
                </a:cubicBezTo>
                <a:cubicBezTo>
                  <a:pt x="422509" y="4570011"/>
                  <a:pt x="366848" y="4714946"/>
                  <a:pt x="345596" y="4907337"/>
                </a:cubicBezTo>
                <a:cubicBezTo>
                  <a:pt x="324344" y="5099728"/>
                  <a:pt x="336931" y="5340549"/>
                  <a:pt x="370391" y="5584809"/>
                </a:cubicBezTo>
                <a:cubicBezTo>
                  <a:pt x="403851" y="5829069"/>
                  <a:pt x="572090" y="6310599"/>
                  <a:pt x="546359" y="6372897"/>
                </a:cubicBezTo>
                <a:cubicBezTo>
                  <a:pt x="520628" y="6435195"/>
                  <a:pt x="305020" y="6123785"/>
                  <a:pt x="216006" y="5958597"/>
                </a:cubicBezTo>
                <a:cubicBezTo>
                  <a:pt x="126992" y="5793409"/>
                  <a:pt x="37243" y="5611030"/>
                  <a:pt x="12275" y="5381767"/>
                </a:cubicBezTo>
                <a:cubicBezTo>
                  <a:pt x="-12693" y="5152504"/>
                  <a:pt x="-1888" y="4821085"/>
                  <a:pt x="66197" y="4583020"/>
                </a:cubicBezTo>
                <a:cubicBezTo>
                  <a:pt x="134282" y="4344955"/>
                  <a:pt x="344483" y="4022340"/>
                  <a:pt x="420782" y="3953378"/>
                </a:cubicBezTo>
                <a:lnTo>
                  <a:pt x="723636" y="3581334"/>
                </a:lnTo>
                <a:cubicBezTo>
                  <a:pt x="801480" y="3487797"/>
                  <a:pt x="847998" y="3413890"/>
                  <a:pt x="884759" y="3324780"/>
                </a:cubicBezTo>
                <a:lnTo>
                  <a:pt x="928155" y="3191782"/>
                </a:lnTo>
                <a:lnTo>
                  <a:pt x="939489" y="3114684"/>
                </a:lnTo>
                <a:lnTo>
                  <a:pt x="943338" y="3026927"/>
                </a:lnTo>
                <a:lnTo>
                  <a:pt x="939488" y="2939147"/>
                </a:lnTo>
                <a:lnTo>
                  <a:pt x="928153" y="2862040"/>
                </a:lnTo>
                <a:lnTo>
                  <a:pt x="884760" y="2729052"/>
                </a:lnTo>
                <a:cubicBezTo>
                  <a:pt x="847999" y="2639941"/>
                  <a:pt x="835501" y="2616891"/>
                  <a:pt x="723637" y="2472498"/>
                </a:cubicBezTo>
                <a:cubicBezTo>
                  <a:pt x="611773" y="2328105"/>
                  <a:pt x="313148" y="2043451"/>
                  <a:pt x="213576" y="1862696"/>
                </a:cubicBezTo>
                <a:cubicBezTo>
                  <a:pt x="114004" y="1681941"/>
                  <a:pt x="125442" y="1549673"/>
                  <a:pt x="126208" y="1387969"/>
                </a:cubicBezTo>
                <a:cubicBezTo>
                  <a:pt x="126973" y="1226266"/>
                  <a:pt x="181179" y="1054572"/>
                  <a:pt x="218167" y="892476"/>
                </a:cubicBezTo>
                <a:cubicBezTo>
                  <a:pt x="255154" y="730381"/>
                  <a:pt x="401140" y="417060"/>
                  <a:pt x="533073" y="270315"/>
                </a:cubicBezTo>
                <a:cubicBezTo>
                  <a:pt x="648514" y="141912"/>
                  <a:pt x="912754" y="-4805"/>
                  <a:pt x="989387" y="120"/>
                </a:cubicBezTo>
                <a:close/>
              </a:path>
            </a:pathLst>
          </a:custGeom>
          <a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4" name="Szabadkézi sokszög 33"/>
          <p:cNvSpPr/>
          <p:nvPr/>
        </p:nvSpPr>
        <p:spPr>
          <a:xfrm rot="5400000">
            <a:off x="9173327" y="3551903"/>
            <a:ext cx="1061191" cy="3618048"/>
          </a:xfrm>
          <a:custGeom>
            <a:avLst/>
            <a:gdLst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291501 w 1123986"/>
              <a:gd name="connsiteY41" fmla="*/ 3886004 h 6053832"/>
              <a:gd name="connsiteX42" fmla="*/ 597444 w 1123986"/>
              <a:gd name="connsiteY42" fmla="*/ 3581334 h 6053832"/>
              <a:gd name="connsiteX43" fmla="*/ 758567 w 1123986"/>
              <a:gd name="connsiteY43" fmla="*/ 3324780 h 6053832"/>
              <a:gd name="connsiteX44" fmla="*/ 801963 w 1123986"/>
              <a:gd name="connsiteY44" fmla="*/ 3191782 h 6053832"/>
              <a:gd name="connsiteX45" fmla="*/ 813297 w 1123986"/>
              <a:gd name="connsiteY45" fmla="*/ 3114684 h 6053832"/>
              <a:gd name="connsiteX46" fmla="*/ 817146 w 1123986"/>
              <a:gd name="connsiteY46" fmla="*/ 3026927 h 6053832"/>
              <a:gd name="connsiteX47" fmla="*/ 813296 w 1123986"/>
              <a:gd name="connsiteY47" fmla="*/ 2939147 h 6053832"/>
              <a:gd name="connsiteX48" fmla="*/ 801961 w 1123986"/>
              <a:gd name="connsiteY48" fmla="*/ 2862040 h 6053832"/>
              <a:gd name="connsiteX49" fmla="*/ 758568 w 1123986"/>
              <a:gd name="connsiteY49" fmla="*/ 2729052 h 6053832"/>
              <a:gd name="connsiteX50" fmla="*/ 597445 w 1123986"/>
              <a:gd name="connsiteY50" fmla="*/ 2472498 h 6053832"/>
              <a:gd name="connsiteX51" fmla="*/ 291502 w 1123986"/>
              <a:gd name="connsiteY51" fmla="*/ 2167827 h 6053832"/>
              <a:gd name="connsiteX52" fmla="*/ 298225 w 1123986"/>
              <a:gd name="connsiteY52" fmla="*/ 2139636 h 6053832"/>
              <a:gd name="connsiteX53" fmla="*/ 313917 w 1123986"/>
              <a:gd name="connsiteY53" fmla="*/ 2119131 h 6053832"/>
              <a:gd name="connsiteX54" fmla="*/ 294589 w 1123986"/>
              <a:gd name="connsiteY54" fmla="*/ 2100453 h 6053832"/>
              <a:gd name="connsiteX55" fmla="*/ 87384 w 1123986"/>
              <a:gd name="connsiteY55" fmla="*/ 1862696 h 6053832"/>
              <a:gd name="connsiteX56" fmla="*/ 16 w 1123986"/>
              <a:gd name="connsiteY56" fmla="*/ 1387969 h 6053832"/>
              <a:gd name="connsiteX57" fmla="*/ 91975 w 1123986"/>
              <a:gd name="connsiteY57" fmla="*/ 892476 h 6053832"/>
              <a:gd name="connsiteX58" fmla="*/ 406881 w 1123986"/>
              <a:gd name="connsiteY58" fmla="*/ 270315 h 6053832"/>
              <a:gd name="connsiteX59" fmla="*/ 863195 w 1123986"/>
              <a:gd name="connsiteY59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597444 w 1123986"/>
              <a:gd name="connsiteY41" fmla="*/ 3581334 h 6053832"/>
              <a:gd name="connsiteX42" fmla="*/ 758567 w 1123986"/>
              <a:gd name="connsiteY42" fmla="*/ 3324780 h 6053832"/>
              <a:gd name="connsiteX43" fmla="*/ 801963 w 1123986"/>
              <a:gd name="connsiteY43" fmla="*/ 3191782 h 6053832"/>
              <a:gd name="connsiteX44" fmla="*/ 813297 w 1123986"/>
              <a:gd name="connsiteY44" fmla="*/ 3114684 h 6053832"/>
              <a:gd name="connsiteX45" fmla="*/ 817146 w 1123986"/>
              <a:gd name="connsiteY45" fmla="*/ 3026927 h 6053832"/>
              <a:gd name="connsiteX46" fmla="*/ 813296 w 1123986"/>
              <a:gd name="connsiteY46" fmla="*/ 2939147 h 6053832"/>
              <a:gd name="connsiteX47" fmla="*/ 801961 w 1123986"/>
              <a:gd name="connsiteY47" fmla="*/ 2862040 h 6053832"/>
              <a:gd name="connsiteX48" fmla="*/ 758568 w 1123986"/>
              <a:gd name="connsiteY48" fmla="*/ 2729052 h 6053832"/>
              <a:gd name="connsiteX49" fmla="*/ 597445 w 1123986"/>
              <a:gd name="connsiteY49" fmla="*/ 2472498 h 6053832"/>
              <a:gd name="connsiteX50" fmla="*/ 291502 w 1123986"/>
              <a:gd name="connsiteY50" fmla="*/ 2167827 h 6053832"/>
              <a:gd name="connsiteX51" fmla="*/ 298225 w 1123986"/>
              <a:gd name="connsiteY51" fmla="*/ 2139636 h 6053832"/>
              <a:gd name="connsiteX52" fmla="*/ 313917 w 1123986"/>
              <a:gd name="connsiteY52" fmla="*/ 2119131 h 6053832"/>
              <a:gd name="connsiteX53" fmla="*/ 294589 w 1123986"/>
              <a:gd name="connsiteY53" fmla="*/ 2100453 h 6053832"/>
              <a:gd name="connsiteX54" fmla="*/ 87384 w 1123986"/>
              <a:gd name="connsiteY54" fmla="*/ 1862696 h 6053832"/>
              <a:gd name="connsiteX55" fmla="*/ 16 w 1123986"/>
              <a:gd name="connsiteY55" fmla="*/ 1387969 h 6053832"/>
              <a:gd name="connsiteX56" fmla="*/ 91975 w 1123986"/>
              <a:gd name="connsiteY56" fmla="*/ 892476 h 6053832"/>
              <a:gd name="connsiteX57" fmla="*/ 406881 w 1123986"/>
              <a:gd name="connsiteY57" fmla="*/ 270315 h 6053832"/>
              <a:gd name="connsiteX58" fmla="*/ 863195 w 1123986"/>
              <a:gd name="connsiteY58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298224 w 1123986"/>
              <a:gd name="connsiteY39" fmla="*/ 3914195 h 6053832"/>
              <a:gd name="connsiteX40" fmla="*/ 597444 w 1123986"/>
              <a:gd name="connsiteY40" fmla="*/ 3581334 h 6053832"/>
              <a:gd name="connsiteX41" fmla="*/ 758567 w 1123986"/>
              <a:gd name="connsiteY41" fmla="*/ 3324780 h 6053832"/>
              <a:gd name="connsiteX42" fmla="*/ 801963 w 1123986"/>
              <a:gd name="connsiteY42" fmla="*/ 3191782 h 6053832"/>
              <a:gd name="connsiteX43" fmla="*/ 813297 w 1123986"/>
              <a:gd name="connsiteY43" fmla="*/ 3114684 h 6053832"/>
              <a:gd name="connsiteX44" fmla="*/ 817146 w 1123986"/>
              <a:gd name="connsiteY44" fmla="*/ 3026927 h 6053832"/>
              <a:gd name="connsiteX45" fmla="*/ 813296 w 1123986"/>
              <a:gd name="connsiteY45" fmla="*/ 2939147 h 6053832"/>
              <a:gd name="connsiteX46" fmla="*/ 801961 w 1123986"/>
              <a:gd name="connsiteY46" fmla="*/ 2862040 h 6053832"/>
              <a:gd name="connsiteX47" fmla="*/ 758568 w 1123986"/>
              <a:gd name="connsiteY47" fmla="*/ 2729052 h 6053832"/>
              <a:gd name="connsiteX48" fmla="*/ 597445 w 1123986"/>
              <a:gd name="connsiteY48" fmla="*/ 2472498 h 6053832"/>
              <a:gd name="connsiteX49" fmla="*/ 291502 w 1123986"/>
              <a:gd name="connsiteY49" fmla="*/ 2167827 h 6053832"/>
              <a:gd name="connsiteX50" fmla="*/ 298225 w 1123986"/>
              <a:gd name="connsiteY50" fmla="*/ 2139636 h 6053832"/>
              <a:gd name="connsiteX51" fmla="*/ 313917 w 1123986"/>
              <a:gd name="connsiteY51" fmla="*/ 2119131 h 6053832"/>
              <a:gd name="connsiteX52" fmla="*/ 294589 w 1123986"/>
              <a:gd name="connsiteY52" fmla="*/ 2100453 h 6053832"/>
              <a:gd name="connsiteX53" fmla="*/ 87384 w 1123986"/>
              <a:gd name="connsiteY53" fmla="*/ 1862696 h 6053832"/>
              <a:gd name="connsiteX54" fmla="*/ 16 w 1123986"/>
              <a:gd name="connsiteY54" fmla="*/ 1387969 h 6053832"/>
              <a:gd name="connsiteX55" fmla="*/ 91975 w 1123986"/>
              <a:gd name="connsiteY55" fmla="*/ 892476 h 6053832"/>
              <a:gd name="connsiteX56" fmla="*/ 406881 w 1123986"/>
              <a:gd name="connsiteY56" fmla="*/ 270315 h 6053832"/>
              <a:gd name="connsiteX57" fmla="*/ 863195 w 1123986"/>
              <a:gd name="connsiteY57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294589 w 1123986"/>
              <a:gd name="connsiteY51" fmla="*/ 2100453 h 6053832"/>
              <a:gd name="connsiteX52" fmla="*/ 87384 w 1123986"/>
              <a:gd name="connsiteY52" fmla="*/ 1862696 h 6053832"/>
              <a:gd name="connsiteX53" fmla="*/ 16 w 1123986"/>
              <a:gd name="connsiteY53" fmla="*/ 1387969 h 6053832"/>
              <a:gd name="connsiteX54" fmla="*/ 91975 w 1123986"/>
              <a:gd name="connsiteY54" fmla="*/ 892476 h 6053832"/>
              <a:gd name="connsiteX55" fmla="*/ 406881 w 1123986"/>
              <a:gd name="connsiteY55" fmla="*/ 270315 h 6053832"/>
              <a:gd name="connsiteX56" fmla="*/ 863195 w 1123986"/>
              <a:gd name="connsiteY56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87384 w 1123986"/>
              <a:gd name="connsiteY51" fmla="*/ 1862696 h 6053832"/>
              <a:gd name="connsiteX52" fmla="*/ 16 w 1123986"/>
              <a:gd name="connsiteY52" fmla="*/ 1387969 h 6053832"/>
              <a:gd name="connsiteX53" fmla="*/ 91975 w 1123986"/>
              <a:gd name="connsiteY53" fmla="*/ 892476 h 6053832"/>
              <a:gd name="connsiteX54" fmla="*/ 406881 w 1123986"/>
              <a:gd name="connsiteY54" fmla="*/ 270315 h 6053832"/>
              <a:gd name="connsiteX55" fmla="*/ 863195 w 1123986"/>
              <a:gd name="connsiteY55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313916 w 1123985"/>
              <a:gd name="connsiteY38" fmla="*/ 3934701 h 6053832"/>
              <a:gd name="connsiteX39" fmla="*/ 597443 w 1123985"/>
              <a:gd name="connsiteY39" fmla="*/ 3581334 h 6053832"/>
              <a:gd name="connsiteX40" fmla="*/ 758566 w 1123985"/>
              <a:gd name="connsiteY40" fmla="*/ 3324780 h 6053832"/>
              <a:gd name="connsiteX41" fmla="*/ 801962 w 1123985"/>
              <a:gd name="connsiteY41" fmla="*/ 3191782 h 6053832"/>
              <a:gd name="connsiteX42" fmla="*/ 813296 w 1123985"/>
              <a:gd name="connsiteY42" fmla="*/ 3114684 h 6053832"/>
              <a:gd name="connsiteX43" fmla="*/ 817145 w 1123985"/>
              <a:gd name="connsiteY43" fmla="*/ 3026927 h 6053832"/>
              <a:gd name="connsiteX44" fmla="*/ 813295 w 1123985"/>
              <a:gd name="connsiteY44" fmla="*/ 2939147 h 6053832"/>
              <a:gd name="connsiteX45" fmla="*/ 801960 w 1123985"/>
              <a:gd name="connsiteY45" fmla="*/ 2862040 h 6053832"/>
              <a:gd name="connsiteX46" fmla="*/ 758567 w 1123985"/>
              <a:gd name="connsiteY46" fmla="*/ 2729052 h 6053832"/>
              <a:gd name="connsiteX47" fmla="*/ 597444 w 1123985"/>
              <a:gd name="connsiteY47" fmla="*/ 2472498 h 6053832"/>
              <a:gd name="connsiteX48" fmla="*/ 291501 w 1123985"/>
              <a:gd name="connsiteY48" fmla="*/ 2167827 h 6053832"/>
              <a:gd name="connsiteX49" fmla="*/ 87383 w 1123985"/>
              <a:gd name="connsiteY49" fmla="*/ 1862696 h 6053832"/>
              <a:gd name="connsiteX50" fmla="*/ 15 w 1123985"/>
              <a:gd name="connsiteY50" fmla="*/ 1387969 h 6053832"/>
              <a:gd name="connsiteX51" fmla="*/ 91974 w 1123985"/>
              <a:gd name="connsiteY51" fmla="*/ 892476 h 6053832"/>
              <a:gd name="connsiteX52" fmla="*/ 406880 w 1123985"/>
              <a:gd name="connsiteY52" fmla="*/ 270315 h 6053832"/>
              <a:gd name="connsiteX53" fmla="*/ 863194 w 1123985"/>
              <a:gd name="connsiteY53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597443 w 1123985"/>
              <a:gd name="connsiteY38" fmla="*/ 3581334 h 6053832"/>
              <a:gd name="connsiteX39" fmla="*/ 758566 w 1123985"/>
              <a:gd name="connsiteY39" fmla="*/ 3324780 h 6053832"/>
              <a:gd name="connsiteX40" fmla="*/ 801962 w 1123985"/>
              <a:gd name="connsiteY40" fmla="*/ 3191782 h 6053832"/>
              <a:gd name="connsiteX41" fmla="*/ 813296 w 1123985"/>
              <a:gd name="connsiteY41" fmla="*/ 3114684 h 6053832"/>
              <a:gd name="connsiteX42" fmla="*/ 817145 w 1123985"/>
              <a:gd name="connsiteY42" fmla="*/ 3026927 h 6053832"/>
              <a:gd name="connsiteX43" fmla="*/ 813295 w 1123985"/>
              <a:gd name="connsiteY43" fmla="*/ 2939147 h 6053832"/>
              <a:gd name="connsiteX44" fmla="*/ 801960 w 1123985"/>
              <a:gd name="connsiteY44" fmla="*/ 2862040 h 6053832"/>
              <a:gd name="connsiteX45" fmla="*/ 758567 w 1123985"/>
              <a:gd name="connsiteY45" fmla="*/ 2729052 h 6053832"/>
              <a:gd name="connsiteX46" fmla="*/ 597444 w 1123985"/>
              <a:gd name="connsiteY46" fmla="*/ 2472498 h 6053832"/>
              <a:gd name="connsiteX47" fmla="*/ 291501 w 1123985"/>
              <a:gd name="connsiteY47" fmla="*/ 2167827 h 6053832"/>
              <a:gd name="connsiteX48" fmla="*/ 87383 w 1123985"/>
              <a:gd name="connsiteY48" fmla="*/ 1862696 h 6053832"/>
              <a:gd name="connsiteX49" fmla="*/ 15 w 1123985"/>
              <a:gd name="connsiteY49" fmla="*/ 1387969 h 6053832"/>
              <a:gd name="connsiteX50" fmla="*/ 91974 w 1123985"/>
              <a:gd name="connsiteY50" fmla="*/ 892476 h 6053832"/>
              <a:gd name="connsiteX51" fmla="*/ 406880 w 1123985"/>
              <a:gd name="connsiteY51" fmla="*/ 270315 h 6053832"/>
              <a:gd name="connsiteX52" fmla="*/ 863194 w 1123985"/>
              <a:gd name="connsiteY52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672516 w 1124738"/>
              <a:gd name="connsiteY5" fmla="*/ 1983763 h 6053832"/>
              <a:gd name="connsiteX6" fmla="*/ 816739 w 1124738"/>
              <a:gd name="connsiteY6" fmla="*/ 2111773 h 6053832"/>
              <a:gd name="connsiteX7" fmla="*/ 819952 w 1124738"/>
              <a:gd name="connsiteY7" fmla="*/ 2114875 h 6053832"/>
              <a:gd name="connsiteX8" fmla="*/ 873680 w 1124738"/>
              <a:gd name="connsiteY8" fmla="*/ 2156169 h 6053832"/>
              <a:gd name="connsiteX9" fmla="*/ 916152 w 1124738"/>
              <a:gd name="connsiteY9" fmla="*/ 2224015 h 6053832"/>
              <a:gd name="connsiteX10" fmla="*/ 945287 w 1124738"/>
              <a:gd name="connsiteY10" fmla="*/ 2267187 h 6053832"/>
              <a:gd name="connsiteX11" fmla="*/ 951029 w 1124738"/>
              <a:gd name="connsiteY11" fmla="*/ 2279729 h 6053832"/>
              <a:gd name="connsiteX12" fmla="*/ 1000414 w 1124738"/>
              <a:gd name="connsiteY12" fmla="*/ 2387586 h 6053832"/>
              <a:gd name="connsiteX13" fmla="*/ 1001405 w 1124738"/>
              <a:gd name="connsiteY13" fmla="*/ 2389748 h 6053832"/>
              <a:gd name="connsiteX14" fmla="*/ 1119950 w 1124738"/>
              <a:gd name="connsiteY14" fmla="*/ 2846821 h 6053832"/>
              <a:gd name="connsiteX15" fmla="*/ 1123960 w 1124738"/>
              <a:gd name="connsiteY15" fmla="*/ 3008458 h 6053832"/>
              <a:gd name="connsiteX16" fmla="*/ 1122599 w 1124738"/>
              <a:gd name="connsiteY16" fmla="*/ 3026906 h 6053832"/>
              <a:gd name="connsiteX17" fmla="*/ 1123962 w 1124738"/>
              <a:gd name="connsiteY17" fmla="*/ 3045373 h 6053832"/>
              <a:gd name="connsiteX18" fmla="*/ 1119952 w 1124738"/>
              <a:gd name="connsiteY18" fmla="*/ 3207011 h 6053832"/>
              <a:gd name="connsiteX19" fmla="*/ 1001406 w 1124738"/>
              <a:gd name="connsiteY19" fmla="*/ 3664083 h 6053832"/>
              <a:gd name="connsiteX20" fmla="*/ 1000409 w 1124738"/>
              <a:gd name="connsiteY20" fmla="*/ 3666261 h 6053832"/>
              <a:gd name="connsiteX21" fmla="*/ 980538 w 1124738"/>
              <a:gd name="connsiteY21" fmla="*/ 3726963 h 6053832"/>
              <a:gd name="connsiteX22" fmla="*/ 951036 w 1124738"/>
              <a:gd name="connsiteY22" fmla="*/ 3774091 h 6053832"/>
              <a:gd name="connsiteX23" fmla="*/ 945288 w 1124738"/>
              <a:gd name="connsiteY23" fmla="*/ 3786644 h 6053832"/>
              <a:gd name="connsiteX24" fmla="*/ 916126 w 1124738"/>
              <a:gd name="connsiteY24" fmla="*/ 3829857 h 6053832"/>
              <a:gd name="connsiteX25" fmla="*/ 873679 w 1124738"/>
              <a:gd name="connsiteY25" fmla="*/ 3897663 h 6053832"/>
              <a:gd name="connsiteX26" fmla="*/ 819962 w 1124738"/>
              <a:gd name="connsiteY26" fmla="*/ 3938949 h 6053832"/>
              <a:gd name="connsiteX27" fmla="*/ 816740 w 1124738"/>
              <a:gd name="connsiteY27" fmla="*/ 3942059 h 6053832"/>
              <a:gd name="connsiteX28" fmla="*/ 672517 w 1124738"/>
              <a:gd name="connsiteY28" fmla="*/ 4070068 h 6053832"/>
              <a:gd name="connsiteX29" fmla="*/ 372462 w 1124738"/>
              <a:gd name="connsiteY29" fmla="*/ 4430466 h 6053832"/>
              <a:gd name="connsiteX30" fmla="*/ 359058 w 1124738"/>
              <a:gd name="connsiteY30" fmla="*/ 4769114 h 6053832"/>
              <a:gd name="connsiteX31" fmla="*/ 518483 w 1124738"/>
              <a:gd name="connsiteY31" fmla="*/ 5428867 h 6053832"/>
              <a:gd name="connsiteX32" fmla="*/ 884324 w 1124738"/>
              <a:gd name="connsiteY32" fmla="*/ 6041822 h 6053832"/>
              <a:gd name="connsiteX33" fmla="*/ 407634 w 1124738"/>
              <a:gd name="connsiteY33" fmla="*/ 5783517 h 6053832"/>
              <a:gd name="connsiteX34" fmla="*/ 92728 w 1124738"/>
              <a:gd name="connsiteY34" fmla="*/ 5161355 h 6053832"/>
              <a:gd name="connsiteX35" fmla="*/ 769 w 1124738"/>
              <a:gd name="connsiteY35" fmla="*/ 4665862 h 6053832"/>
              <a:gd name="connsiteX36" fmla="*/ 88137 w 1124738"/>
              <a:gd name="connsiteY36" fmla="*/ 4191135 h 6053832"/>
              <a:gd name="connsiteX37" fmla="*/ 295342 w 1124738"/>
              <a:gd name="connsiteY37" fmla="*/ 3953378 h 6053832"/>
              <a:gd name="connsiteX38" fmla="*/ 598196 w 1124738"/>
              <a:gd name="connsiteY38" fmla="*/ 3581334 h 6053832"/>
              <a:gd name="connsiteX39" fmla="*/ 759319 w 1124738"/>
              <a:gd name="connsiteY39" fmla="*/ 3324780 h 6053832"/>
              <a:gd name="connsiteX40" fmla="*/ 802715 w 1124738"/>
              <a:gd name="connsiteY40" fmla="*/ 3191782 h 6053832"/>
              <a:gd name="connsiteX41" fmla="*/ 814049 w 1124738"/>
              <a:gd name="connsiteY41" fmla="*/ 3114684 h 6053832"/>
              <a:gd name="connsiteX42" fmla="*/ 817898 w 1124738"/>
              <a:gd name="connsiteY42" fmla="*/ 3026927 h 6053832"/>
              <a:gd name="connsiteX43" fmla="*/ 814048 w 1124738"/>
              <a:gd name="connsiteY43" fmla="*/ 2939147 h 6053832"/>
              <a:gd name="connsiteX44" fmla="*/ 802713 w 1124738"/>
              <a:gd name="connsiteY44" fmla="*/ 2862040 h 6053832"/>
              <a:gd name="connsiteX45" fmla="*/ 759320 w 1124738"/>
              <a:gd name="connsiteY45" fmla="*/ 2729052 h 6053832"/>
              <a:gd name="connsiteX46" fmla="*/ 598197 w 1124738"/>
              <a:gd name="connsiteY46" fmla="*/ 2472498 h 6053832"/>
              <a:gd name="connsiteX47" fmla="*/ 88136 w 1124738"/>
              <a:gd name="connsiteY47" fmla="*/ 1862696 h 6053832"/>
              <a:gd name="connsiteX48" fmla="*/ 768 w 1124738"/>
              <a:gd name="connsiteY48" fmla="*/ 1387969 h 6053832"/>
              <a:gd name="connsiteX49" fmla="*/ 92727 w 1124738"/>
              <a:gd name="connsiteY49" fmla="*/ 892476 h 6053832"/>
              <a:gd name="connsiteX50" fmla="*/ 407633 w 1124738"/>
              <a:gd name="connsiteY50" fmla="*/ 270315 h 6053832"/>
              <a:gd name="connsiteX51" fmla="*/ 863947 w 1124738"/>
              <a:gd name="connsiteY51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816739 w 1124738"/>
              <a:gd name="connsiteY5" fmla="*/ 2111773 h 6053832"/>
              <a:gd name="connsiteX6" fmla="*/ 819952 w 1124738"/>
              <a:gd name="connsiteY6" fmla="*/ 2114875 h 6053832"/>
              <a:gd name="connsiteX7" fmla="*/ 873680 w 1124738"/>
              <a:gd name="connsiteY7" fmla="*/ 2156169 h 6053832"/>
              <a:gd name="connsiteX8" fmla="*/ 916152 w 1124738"/>
              <a:gd name="connsiteY8" fmla="*/ 2224015 h 6053832"/>
              <a:gd name="connsiteX9" fmla="*/ 945287 w 1124738"/>
              <a:gd name="connsiteY9" fmla="*/ 2267187 h 6053832"/>
              <a:gd name="connsiteX10" fmla="*/ 951029 w 1124738"/>
              <a:gd name="connsiteY10" fmla="*/ 2279729 h 6053832"/>
              <a:gd name="connsiteX11" fmla="*/ 1000414 w 1124738"/>
              <a:gd name="connsiteY11" fmla="*/ 2387586 h 6053832"/>
              <a:gd name="connsiteX12" fmla="*/ 1001405 w 1124738"/>
              <a:gd name="connsiteY12" fmla="*/ 2389748 h 6053832"/>
              <a:gd name="connsiteX13" fmla="*/ 1119950 w 1124738"/>
              <a:gd name="connsiteY13" fmla="*/ 2846821 h 6053832"/>
              <a:gd name="connsiteX14" fmla="*/ 1123960 w 1124738"/>
              <a:gd name="connsiteY14" fmla="*/ 3008458 h 6053832"/>
              <a:gd name="connsiteX15" fmla="*/ 1122599 w 1124738"/>
              <a:gd name="connsiteY15" fmla="*/ 3026906 h 6053832"/>
              <a:gd name="connsiteX16" fmla="*/ 1123962 w 1124738"/>
              <a:gd name="connsiteY16" fmla="*/ 3045373 h 6053832"/>
              <a:gd name="connsiteX17" fmla="*/ 1119952 w 1124738"/>
              <a:gd name="connsiteY17" fmla="*/ 3207011 h 6053832"/>
              <a:gd name="connsiteX18" fmla="*/ 1001406 w 1124738"/>
              <a:gd name="connsiteY18" fmla="*/ 3664083 h 6053832"/>
              <a:gd name="connsiteX19" fmla="*/ 1000409 w 1124738"/>
              <a:gd name="connsiteY19" fmla="*/ 3666261 h 6053832"/>
              <a:gd name="connsiteX20" fmla="*/ 980538 w 1124738"/>
              <a:gd name="connsiteY20" fmla="*/ 3726963 h 6053832"/>
              <a:gd name="connsiteX21" fmla="*/ 951036 w 1124738"/>
              <a:gd name="connsiteY21" fmla="*/ 3774091 h 6053832"/>
              <a:gd name="connsiteX22" fmla="*/ 945288 w 1124738"/>
              <a:gd name="connsiteY22" fmla="*/ 3786644 h 6053832"/>
              <a:gd name="connsiteX23" fmla="*/ 916126 w 1124738"/>
              <a:gd name="connsiteY23" fmla="*/ 3829857 h 6053832"/>
              <a:gd name="connsiteX24" fmla="*/ 873679 w 1124738"/>
              <a:gd name="connsiteY24" fmla="*/ 3897663 h 6053832"/>
              <a:gd name="connsiteX25" fmla="*/ 819962 w 1124738"/>
              <a:gd name="connsiteY25" fmla="*/ 3938949 h 6053832"/>
              <a:gd name="connsiteX26" fmla="*/ 816740 w 1124738"/>
              <a:gd name="connsiteY26" fmla="*/ 3942059 h 6053832"/>
              <a:gd name="connsiteX27" fmla="*/ 672517 w 1124738"/>
              <a:gd name="connsiteY27" fmla="*/ 4070068 h 6053832"/>
              <a:gd name="connsiteX28" fmla="*/ 372462 w 1124738"/>
              <a:gd name="connsiteY28" fmla="*/ 4430466 h 6053832"/>
              <a:gd name="connsiteX29" fmla="*/ 359058 w 1124738"/>
              <a:gd name="connsiteY29" fmla="*/ 4769114 h 6053832"/>
              <a:gd name="connsiteX30" fmla="*/ 518483 w 1124738"/>
              <a:gd name="connsiteY30" fmla="*/ 5428867 h 6053832"/>
              <a:gd name="connsiteX31" fmla="*/ 884324 w 1124738"/>
              <a:gd name="connsiteY31" fmla="*/ 6041822 h 6053832"/>
              <a:gd name="connsiteX32" fmla="*/ 407634 w 1124738"/>
              <a:gd name="connsiteY32" fmla="*/ 5783517 h 6053832"/>
              <a:gd name="connsiteX33" fmla="*/ 92728 w 1124738"/>
              <a:gd name="connsiteY33" fmla="*/ 5161355 h 6053832"/>
              <a:gd name="connsiteX34" fmla="*/ 769 w 1124738"/>
              <a:gd name="connsiteY34" fmla="*/ 4665862 h 6053832"/>
              <a:gd name="connsiteX35" fmla="*/ 88137 w 1124738"/>
              <a:gd name="connsiteY35" fmla="*/ 4191135 h 6053832"/>
              <a:gd name="connsiteX36" fmla="*/ 295342 w 1124738"/>
              <a:gd name="connsiteY36" fmla="*/ 3953378 h 6053832"/>
              <a:gd name="connsiteX37" fmla="*/ 598196 w 1124738"/>
              <a:gd name="connsiteY37" fmla="*/ 3581334 h 6053832"/>
              <a:gd name="connsiteX38" fmla="*/ 759319 w 1124738"/>
              <a:gd name="connsiteY38" fmla="*/ 3324780 h 6053832"/>
              <a:gd name="connsiteX39" fmla="*/ 802715 w 1124738"/>
              <a:gd name="connsiteY39" fmla="*/ 3191782 h 6053832"/>
              <a:gd name="connsiteX40" fmla="*/ 814049 w 1124738"/>
              <a:gd name="connsiteY40" fmla="*/ 3114684 h 6053832"/>
              <a:gd name="connsiteX41" fmla="*/ 817898 w 1124738"/>
              <a:gd name="connsiteY41" fmla="*/ 3026927 h 6053832"/>
              <a:gd name="connsiteX42" fmla="*/ 814048 w 1124738"/>
              <a:gd name="connsiteY42" fmla="*/ 2939147 h 6053832"/>
              <a:gd name="connsiteX43" fmla="*/ 802713 w 1124738"/>
              <a:gd name="connsiteY43" fmla="*/ 2862040 h 6053832"/>
              <a:gd name="connsiteX44" fmla="*/ 759320 w 1124738"/>
              <a:gd name="connsiteY44" fmla="*/ 2729052 h 6053832"/>
              <a:gd name="connsiteX45" fmla="*/ 598197 w 1124738"/>
              <a:gd name="connsiteY45" fmla="*/ 2472498 h 6053832"/>
              <a:gd name="connsiteX46" fmla="*/ 88136 w 1124738"/>
              <a:gd name="connsiteY46" fmla="*/ 1862696 h 6053832"/>
              <a:gd name="connsiteX47" fmla="*/ 768 w 1124738"/>
              <a:gd name="connsiteY47" fmla="*/ 1387969 h 6053832"/>
              <a:gd name="connsiteX48" fmla="*/ 92727 w 1124738"/>
              <a:gd name="connsiteY48" fmla="*/ 892476 h 6053832"/>
              <a:gd name="connsiteX49" fmla="*/ 407633 w 1124738"/>
              <a:gd name="connsiteY49" fmla="*/ 270315 h 6053832"/>
              <a:gd name="connsiteX50" fmla="*/ 863947 w 1124738"/>
              <a:gd name="connsiteY50" fmla="*/ 120 h 6053832"/>
              <a:gd name="connsiteX0" fmla="*/ 863947 w 1124738"/>
              <a:gd name="connsiteY0" fmla="*/ 120 h 6065217"/>
              <a:gd name="connsiteX1" fmla="*/ 884323 w 1124738"/>
              <a:gd name="connsiteY1" fmla="*/ 12010 h 6065217"/>
              <a:gd name="connsiteX2" fmla="*/ 518482 w 1124738"/>
              <a:gd name="connsiteY2" fmla="*/ 624964 h 6065217"/>
              <a:gd name="connsiteX3" fmla="*/ 359057 w 1124738"/>
              <a:gd name="connsiteY3" fmla="*/ 1284717 h 6065217"/>
              <a:gd name="connsiteX4" fmla="*/ 372461 w 1124738"/>
              <a:gd name="connsiteY4" fmla="*/ 1623365 h 6065217"/>
              <a:gd name="connsiteX5" fmla="*/ 816739 w 1124738"/>
              <a:gd name="connsiteY5" fmla="*/ 2111773 h 6065217"/>
              <a:gd name="connsiteX6" fmla="*/ 819952 w 1124738"/>
              <a:gd name="connsiteY6" fmla="*/ 2114875 h 6065217"/>
              <a:gd name="connsiteX7" fmla="*/ 873680 w 1124738"/>
              <a:gd name="connsiteY7" fmla="*/ 2156169 h 6065217"/>
              <a:gd name="connsiteX8" fmla="*/ 916152 w 1124738"/>
              <a:gd name="connsiteY8" fmla="*/ 2224015 h 6065217"/>
              <a:gd name="connsiteX9" fmla="*/ 945287 w 1124738"/>
              <a:gd name="connsiteY9" fmla="*/ 2267187 h 6065217"/>
              <a:gd name="connsiteX10" fmla="*/ 951029 w 1124738"/>
              <a:gd name="connsiteY10" fmla="*/ 2279729 h 6065217"/>
              <a:gd name="connsiteX11" fmla="*/ 1000414 w 1124738"/>
              <a:gd name="connsiteY11" fmla="*/ 2387586 h 6065217"/>
              <a:gd name="connsiteX12" fmla="*/ 1001405 w 1124738"/>
              <a:gd name="connsiteY12" fmla="*/ 2389748 h 6065217"/>
              <a:gd name="connsiteX13" fmla="*/ 1119950 w 1124738"/>
              <a:gd name="connsiteY13" fmla="*/ 2846821 h 6065217"/>
              <a:gd name="connsiteX14" fmla="*/ 1123960 w 1124738"/>
              <a:gd name="connsiteY14" fmla="*/ 3008458 h 6065217"/>
              <a:gd name="connsiteX15" fmla="*/ 1122599 w 1124738"/>
              <a:gd name="connsiteY15" fmla="*/ 3026906 h 6065217"/>
              <a:gd name="connsiteX16" fmla="*/ 1123962 w 1124738"/>
              <a:gd name="connsiteY16" fmla="*/ 3045373 h 6065217"/>
              <a:gd name="connsiteX17" fmla="*/ 1119952 w 1124738"/>
              <a:gd name="connsiteY17" fmla="*/ 3207011 h 6065217"/>
              <a:gd name="connsiteX18" fmla="*/ 1001406 w 1124738"/>
              <a:gd name="connsiteY18" fmla="*/ 3664083 h 6065217"/>
              <a:gd name="connsiteX19" fmla="*/ 1000409 w 1124738"/>
              <a:gd name="connsiteY19" fmla="*/ 3666261 h 6065217"/>
              <a:gd name="connsiteX20" fmla="*/ 980538 w 1124738"/>
              <a:gd name="connsiteY20" fmla="*/ 3726963 h 6065217"/>
              <a:gd name="connsiteX21" fmla="*/ 951036 w 1124738"/>
              <a:gd name="connsiteY21" fmla="*/ 3774091 h 6065217"/>
              <a:gd name="connsiteX22" fmla="*/ 945288 w 1124738"/>
              <a:gd name="connsiteY22" fmla="*/ 3786644 h 6065217"/>
              <a:gd name="connsiteX23" fmla="*/ 916126 w 1124738"/>
              <a:gd name="connsiteY23" fmla="*/ 3829857 h 6065217"/>
              <a:gd name="connsiteX24" fmla="*/ 873679 w 1124738"/>
              <a:gd name="connsiteY24" fmla="*/ 3897663 h 6065217"/>
              <a:gd name="connsiteX25" fmla="*/ 819962 w 1124738"/>
              <a:gd name="connsiteY25" fmla="*/ 3938949 h 6065217"/>
              <a:gd name="connsiteX26" fmla="*/ 816740 w 1124738"/>
              <a:gd name="connsiteY26" fmla="*/ 3942059 h 6065217"/>
              <a:gd name="connsiteX27" fmla="*/ 672517 w 1124738"/>
              <a:gd name="connsiteY27" fmla="*/ 4070068 h 6065217"/>
              <a:gd name="connsiteX28" fmla="*/ 372462 w 1124738"/>
              <a:gd name="connsiteY28" fmla="*/ 4430466 h 6065217"/>
              <a:gd name="connsiteX29" fmla="*/ 359058 w 1124738"/>
              <a:gd name="connsiteY29" fmla="*/ 4769114 h 6065217"/>
              <a:gd name="connsiteX30" fmla="*/ 518483 w 1124738"/>
              <a:gd name="connsiteY30" fmla="*/ 5428867 h 6065217"/>
              <a:gd name="connsiteX31" fmla="*/ 884324 w 1124738"/>
              <a:gd name="connsiteY31" fmla="*/ 6041822 h 6065217"/>
              <a:gd name="connsiteX32" fmla="*/ 263463 w 1124738"/>
              <a:gd name="connsiteY32" fmla="*/ 5862344 h 6065217"/>
              <a:gd name="connsiteX33" fmla="*/ 92728 w 1124738"/>
              <a:gd name="connsiteY33" fmla="*/ 5161355 h 6065217"/>
              <a:gd name="connsiteX34" fmla="*/ 769 w 1124738"/>
              <a:gd name="connsiteY34" fmla="*/ 4665862 h 6065217"/>
              <a:gd name="connsiteX35" fmla="*/ 88137 w 1124738"/>
              <a:gd name="connsiteY35" fmla="*/ 4191135 h 6065217"/>
              <a:gd name="connsiteX36" fmla="*/ 295342 w 1124738"/>
              <a:gd name="connsiteY36" fmla="*/ 3953378 h 6065217"/>
              <a:gd name="connsiteX37" fmla="*/ 598196 w 1124738"/>
              <a:gd name="connsiteY37" fmla="*/ 3581334 h 6065217"/>
              <a:gd name="connsiteX38" fmla="*/ 759319 w 1124738"/>
              <a:gd name="connsiteY38" fmla="*/ 3324780 h 6065217"/>
              <a:gd name="connsiteX39" fmla="*/ 802715 w 1124738"/>
              <a:gd name="connsiteY39" fmla="*/ 3191782 h 6065217"/>
              <a:gd name="connsiteX40" fmla="*/ 814049 w 1124738"/>
              <a:gd name="connsiteY40" fmla="*/ 3114684 h 6065217"/>
              <a:gd name="connsiteX41" fmla="*/ 817898 w 1124738"/>
              <a:gd name="connsiteY41" fmla="*/ 3026927 h 6065217"/>
              <a:gd name="connsiteX42" fmla="*/ 814048 w 1124738"/>
              <a:gd name="connsiteY42" fmla="*/ 2939147 h 6065217"/>
              <a:gd name="connsiteX43" fmla="*/ 802713 w 1124738"/>
              <a:gd name="connsiteY43" fmla="*/ 2862040 h 6065217"/>
              <a:gd name="connsiteX44" fmla="*/ 759320 w 1124738"/>
              <a:gd name="connsiteY44" fmla="*/ 2729052 h 6065217"/>
              <a:gd name="connsiteX45" fmla="*/ 598197 w 1124738"/>
              <a:gd name="connsiteY45" fmla="*/ 2472498 h 6065217"/>
              <a:gd name="connsiteX46" fmla="*/ 88136 w 1124738"/>
              <a:gd name="connsiteY46" fmla="*/ 1862696 h 6065217"/>
              <a:gd name="connsiteX47" fmla="*/ 768 w 1124738"/>
              <a:gd name="connsiteY47" fmla="*/ 1387969 h 6065217"/>
              <a:gd name="connsiteX48" fmla="*/ 92727 w 1124738"/>
              <a:gd name="connsiteY48" fmla="*/ 892476 h 6065217"/>
              <a:gd name="connsiteX49" fmla="*/ 407633 w 1124738"/>
              <a:gd name="connsiteY49" fmla="*/ 270315 h 6065217"/>
              <a:gd name="connsiteX50" fmla="*/ 863947 w 1124738"/>
              <a:gd name="connsiteY50" fmla="*/ 120 h 6065217"/>
              <a:gd name="connsiteX0" fmla="*/ 863947 w 1124738"/>
              <a:gd name="connsiteY0" fmla="*/ 120 h 6381886"/>
              <a:gd name="connsiteX1" fmla="*/ 884323 w 1124738"/>
              <a:gd name="connsiteY1" fmla="*/ 12010 h 6381886"/>
              <a:gd name="connsiteX2" fmla="*/ 518482 w 1124738"/>
              <a:gd name="connsiteY2" fmla="*/ 624964 h 6381886"/>
              <a:gd name="connsiteX3" fmla="*/ 359057 w 1124738"/>
              <a:gd name="connsiteY3" fmla="*/ 1284717 h 6381886"/>
              <a:gd name="connsiteX4" fmla="*/ 372461 w 1124738"/>
              <a:gd name="connsiteY4" fmla="*/ 1623365 h 6381886"/>
              <a:gd name="connsiteX5" fmla="*/ 816739 w 1124738"/>
              <a:gd name="connsiteY5" fmla="*/ 2111773 h 6381886"/>
              <a:gd name="connsiteX6" fmla="*/ 819952 w 1124738"/>
              <a:gd name="connsiteY6" fmla="*/ 2114875 h 6381886"/>
              <a:gd name="connsiteX7" fmla="*/ 873680 w 1124738"/>
              <a:gd name="connsiteY7" fmla="*/ 2156169 h 6381886"/>
              <a:gd name="connsiteX8" fmla="*/ 916152 w 1124738"/>
              <a:gd name="connsiteY8" fmla="*/ 2224015 h 6381886"/>
              <a:gd name="connsiteX9" fmla="*/ 945287 w 1124738"/>
              <a:gd name="connsiteY9" fmla="*/ 2267187 h 6381886"/>
              <a:gd name="connsiteX10" fmla="*/ 951029 w 1124738"/>
              <a:gd name="connsiteY10" fmla="*/ 2279729 h 6381886"/>
              <a:gd name="connsiteX11" fmla="*/ 1000414 w 1124738"/>
              <a:gd name="connsiteY11" fmla="*/ 2387586 h 6381886"/>
              <a:gd name="connsiteX12" fmla="*/ 1001405 w 1124738"/>
              <a:gd name="connsiteY12" fmla="*/ 2389748 h 6381886"/>
              <a:gd name="connsiteX13" fmla="*/ 1119950 w 1124738"/>
              <a:gd name="connsiteY13" fmla="*/ 2846821 h 6381886"/>
              <a:gd name="connsiteX14" fmla="*/ 1123960 w 1124738"/>
              <a:gd name="connsiteY14" fmla="*/ 3008458 h 6381886"/>
              <a:gd name="connsiteX15" fmla="*/ 1122599 w 1124738"/>
              <a:gd name="connsiteY15" fmla="*/ 3026906 h 6381886"/>
              <a:gd name="connsiteX16" fmla="*/ 1123962 w 1124738"/>
              <a:gd name="connsiteY16" fmla="*/ 3045373 h 6381886"/>
              <a:gd name="connsiteX17" fmla="*/ 1119952 w 1124738"/>
              <a:gd name="connsiteY17" fmla="*/ 3207011 h 6381886"/>
              <a:gd name="connsiteX18" fmla="*/ 1001406 w 1124738"/>
              <a:gd name="connsiteY18" fmla="*/ 3664083 h 6381886"/>
              <a:gd name="connsiteX19" fmla="*/ 1000409 w 1124738"/>
              <a:gd name="connsiteY19" fmla="*/ 3666261 h 6381886"/>
              <a:gd name="connsiteX20" fmla="*/ 980538 w 1124738"/>
              <a:gd name="connsiteY20" fmla="*/ 3726963 h 6381886"/>
              <a:gd name="connsiteX21" fmla="*/ 951036 w 1124738"/>
              <a:gd name="connsiteY21" fmla="*/ 3774091 h 6381886"/>
              <a:gd name="connsiteX22" fmla="*/ 945288 w 1124738"/>
              <a:gd name="connsiteY22" fmla="*/ 3786644 h 6381886"/>
              <a:gd name="connsiteX23" fmla="*/ 916126 w 1124738"/>
              <a:gd name="connsiteY23" fmla="*/ 3829857 h 6381886"/>
              <a:gd name="connsiteX24" fmla="*/ 873679 w 1124738"/>
              <a:gd name="connsiteY24" fmla="*/ 3897663 h 6381886"/>
              <a:gd name="connsiteX25" fmla="*/ 819962 w 1124738"/>
              <a:gd name="connsiteY25" fmla="*/ 3938949 h 6381886"/>
              <a:gd name="connsiteX26" fmla="*/ 816740 w 1124738"/>
              <a:gd name="connsiteY26" fmla="*/ 3942059 h 6381886"/>
              <a:gd name="connsiteX27" fmla="*/ 672517 w 1124738"/>
              <a:gd name="connsiteY27" fmla="*/ 4070068 h 6381886"/>
              <a:gd name="connsiteX28" fmla="*/ 372462 w 1124738"/>
              <a:gd name="connsiteY28" fmla="*/ 4430466 h 6381886"/>
              <a:gd name="connsiteX29" fmla="*/ 359058 w 1124738"/>
              <a:gd name="connsiteY29" fmla="*/ 4769114 h 6381886"/>
              <a:gd name="connsiteX30" fmla="*/ 518483 w 1124738"/>
              <a:gd name="connsiteY30" fmla="*/ 5428867 h 6381886"/>
              <a:gd name="connsiteX31" fmla="*/ 420919 w 1124738"/>
              <a:gd name="connsiteY31" fmla="*/ 6372897 h 6381886"/>
              <a:gd name="connsiteX32" fmla="*/ 263463 w 1124738"/>
              <a:gd name="connsiteY32" fmla="*/ 5862344 h 6381886"/>
              <a:gd name="connsiteX33" fmla="*/ 92728 w 1124738"/>
              <a:gd name="connsiteY33" fmla="*/ 5161355 h 6381886"/>
              <a:gd name="connsiteX34" fmla="*/ 769 w 1124738"/>
              <a:gd name="connsiteY34" fmla="*/ 4665862 h 6381886"/>
              <a:gd name="connsiteX35" fmla="*/ 88137 w 1124738"/>
              <a:gd name="connsiteY35" fmla="*/ 4191135 h 6381886"/>
              <a:gd name="connsiteX36" fmla="*/ 295342 w 1124738"/>
              <a:gd name="connsiteY36" fmla="*/ 3953378 h 6381886"/>
              <a:gd name="connsiteX37" fmla="*/ 598196 w 1124738"/>
              <a:gd name="connsiteY37" fmla="*/ 3581334 h 6381886"/>
              <a:gd name="connsiteX38" fmla="*/ 759319 w 1124738"/>
              <a:gd name="connsiteY38" fmla="*/ 3324780 h 6381886"/>
              <a:gd name="connsiteX39" fmla="*/ 802715 w 1124738"/>
              <a:gd name="connsiteY39" fmla="*/ 3191782 h 6381886"/>
              <a:gd name="connsiteX40" fmla="*/ 814049 w 1124738"/>
              <a:gd name="connsiteY40" fmla="*/ 3114684 h 6381886"/>
              <a:gd name="connsiteX41" fmla="*/ 817898 w 1124738"/>
              <a:gd name="connsiteY41" fmla="*/ 3026927 h 6381886"/>
              <a:gd name="connsiteX42" fmla="*/ 814048 w 1124738"/>
              <a:gd name="connsiteY42" fmla="*/ 2939147 h 6381886"/>
              <a:gd name="connsiteX43" fmla="*/ 802713 w 1124738"/>
              <a:gd name="connsiteY43" fmla="*/ 2862040 h 6381886"/>
              <a:gd name="connsiteX44" fmla="*/ 759320 w 1124738"/>
              <a:gd name="connsiteY44" fmla="*/ 2729052 h 6381886"/>
              <a:gd name="connsiteX45" fmla="*/ 598197 w 1124738"/>
              <a:gd name="connsiteY45" fmla="*/ 2472498 h 6381886"/>
              <a:gd name="connsiteX46" fmla="*/ 88136 w 1124738"/>
              <a:gd name="connsiteY46" fmla="*/ 1862696 h 6381886"/>
              <a:gd name="connsiteX47" fmla="*/ 768 w 1124738"/>
              <a:gd name="connsiteY47" fmla="*/ 1387969 h 6381886"/>
              <a:gd name="connsiteX48" fmla="*/ 92727 w 1124738"/>
              <a:gd name="connsiteY48" fmla="*/ 892476 h 6381886"/>
              <a:gd name="connsiteX49" fmla="*/ 407633 w 1124738"/>
              <a:gd name="connsiteY49" fmla="*/ 270315 h 6381886"/>
              <a:gd name="connsiteX50" fmla="*/ 863947 w 1124738"/>
              <a:gd name="connsiteY50" fmla="*/ 120 h 6381886"/>
              <a:gd name="connsiteX0" fmla="*/ 891027 w 1151818"/>
              <a:gd name="connsiteY0" fmla="*/ 120 h 6381537"/>
              <a:gd name="connsiteX1" fmla="*/ 911403 w 1151818"/>
              <a:gd name="connsiteY1" fmla="*/ 12010 h 6381537"/>
              <a:gd name="connsiteX2" fmla="*/ 545562 w 1151818"/>
              <a:gd name="connsiteY2" fmla="*/ 624964 h 6381537"/>
              <a:gd name="connsiteX3" fmla="*/ 386137 w 1151818"/>
              <a:gd name="connsiteY3" fmla="*/ 1284717 h 6381537"/>
              <a:gd name="connsiteX4" fmla="*/ 399541 w 1151818"/>
              <a:gd name="connsiteY4" fmla="*/ 1623365 h 6381537"/>
              <a:gd name="connsiteX5" fmla="*/ 843819 w 1151818"/>
              <a:gd name="connsiteY5" fmla="*/ 2111773 h 6381537"/>
              <a:gd name="connsiteX6" fmla="*/ 847032 w 1151818"/>
              <a:gd name="connsiteY6" fmla="*/ 2114875 h 6381537"/>
              <a:gd name="connsiteX7" fmla="*/ 900760 w 1151818"/>
              <a:gd name="connsiteY7" fmla="*/ 2156169 h 6381537"/>
              <a:gd name="connsiteX8" fmla="*/ 943232 w 1151818"/>
              <a:gd name="connsiteY8" fmla="*/ 2224015 h 6381537"/>
              <a:gd name="connsiteX9" fmla="*/ 972367 w 1151818"/>
              <a:gd name="connsiteY9" fmla="*/ 2267187 h 6381537"/>
              <a:gd name="connsiteX10" fmla="*/ 978109 w 1151818"/>
              <a:gd name="connsiteY10" fmla="*/ 2279729 h 6381537"/>
              <a:gd name="connsiteX11" fmla="*/ 1027494 w 1151818"/>
              <a:gd name="connsiteY11" fmla="*/ 2387586 h 6381537"/>
              <a:gd name="connsiteX12" fmla="*/ 1028485 w 1151818"/>
              <a:gd name="connsiteY12" fmla="*/ 2389748 h 6381537"/>
              <a:gd name="connsiteX13" fmla="*/ 1147030 w 1151818"/>
              <a:gd name="connsiteY13" fmla="*/ 2846821 h 6381537"/>
              <a:gd name="connsiteX14" fmla="*/ 1151040 w 1151818"/>
              <a:gd name="connsiteY14" fmla="*/ 3008458 h 6381537"/>
              <a:gd name="connsiteX15" fmla="*/ 1149679 w 1151818"/>
              <a:gd name="connsiteY15" fmla="*/ 3026906 h 6381537"/>
              <a:gd name="connsiteX16" fmla="*/ 1151042 w 1151818"/>
              <a:gd name="connsiteY16" fmla="*/ 3045373 h 6381537"/>
              <a:gd name="connsiteX17" fmla="*/ 1147032 w 1151818"/>
              <a:gd name="connsiteY17" fmla="*/ 3207011 h 6381537"/>
              <a:gd name="connsiteX18" fmla="*/ 1028486 w 1151818"/>
              <a:gd name="connsiteY18" fmla="*/ 3664083 h 6381537"/>
              <a:gd name="connsiteX19" fmla="*/ 1027489 w 1151818"/>
              <a:gd name="connsiteY19" fmla="*/ 3666261 h 6381537"/>
              <a:gd name="connsiteX20" fmla="*/ 1007618 w 1151818"/>
              <a:gd name="connsiteY20" fmla="*/ 3726963 h 6381537"/>
              <a:gd name="connsiteX21" fmla="*/ 978116 w 1151818"/>
              <a:gd name="connsiteY21" fmla="*/ 3774091 h 6381537"/>
              <a:gd name="connsiteX22" fmla="*/ 972368 w 1151818"/>
              <a:gd name="connsiteY22" fmla="*/ 3786644 h 6381537"/>
              <a:gd name="connsiteX23" fmla="*/ 943206 w 1151818"/>
              <a:gd name="connsiteY23" fmla="*/ 3829857 h 6381537"/>
              <a:gd name="connsiteX24" fmla="*/ 900759 w 1151818"/>
              <a:gd name="connsiteY24" fmla="*/ 3897663 h 6381537"/>
              <a:gd name="connsiteX25" fmla="*/ 847042 w 1151818"/>
              <a:gd name="connsiteY25" fmla="*/ 3938949 h 6381537"/>
              <a:gd name="connsiteX26" fmla="*/ 843820 w 1151818"/>
              <a:gd name="connsiteY26" fmla="*/ 3942059 h 6381537"/>
              <a:gd name="connsiteX27" fmla="*/ 699597 w 1151818"/>
              <a:gd name="connsiteY27" fmla="*/ 4070068 h 6381537"/>
              <a:gd name="connsiteX28" fmla="*/ 399542 w 1151818"/>
              <a:gd name="connsiteY28" fmla="*/ 4430466 h 6381537"/>
              <a:gd name="connsiteX29" fmla="*/ 386138 w 1151818"/>
              <a:gd name="connsiteY29" fmla="*/ 4769114 h 6381537"/>
              <a:gd name="connsiteX30" fmla="*/ 545563 w 1151818"/>
              <a:gd name="connsiteY30" fmla="*/ 5428867 h 6381537"/>
              <a:gd name="connsiteX31" fmla="*/ 447999 w 1151818"/>
              <a:gd name="connsiteY31" fmla="*/ 6372897 h 6381537"/>
              <a:gd name="connsiteX32" fmla="*/ 290543 w 1151818"/>
              <a:gd name="connsiteY32" fmla="*/ 5862344 h 6381537"/>
              <a:gd name="connsiteX33" fmla="*/ 16829 w 1151818"/>
              <a:gd name="connsiteY33" fmla="*/ 5271713 h 6381537"/>
              <a:gd name="connsiteX34" fmla="*/ 27849 w 1151818"/>
              <a:gd name="connsiteY34" fmla="*/ 4665862 h 6381537"/>
              <a:gd name="connsiteX35" fmla="*/ 115217 w 1151818"/>
              <a:gd name="connsiteY35" fmla="*/ 4191135 h 6381537"/>
              <a:gd name="connsiteX36" fmla="*/ 322422 w 1151818"/>
              <a:gd name="connsiteY36" fmla="*/ 3953378 h 6381537"/>
              <a:gd name="connsiteX37" fmla="*/ 625276 w 1151818"/>
              <a:gd name="connsiteY37" fmla="*/ 3581334 h 6381537"/>
              <a:gd name="connsiteX38" fmla="*/ 786399 w 1151818"/>
              <a:gd name="connsiteY38" fmla="*/ 3324780 h 6381537"/>
              <a:gd name="connsiteX39" fmla="*/ 829795 w 1151818"/>
              <a:gd name="connsiteY39" fmla="*/ 3191782 h 6381537"/>
              <a:gd name="connsiteX40" fmla="*/ 841129 w 1151818"/>
              <a:gd name="connsiteY40" fmla="*/ 3114684 h 6381537"/>
              <a:gd name="connsiteX41" fmla="*/ 844978 w 1151818"/>
              <a:gd name="connsiteY41" fmla="*/ 3026927 h 6381537"/>
              <a:gd name="connsiteX42" fmla="*/ 841128 w 1151818"/>
              <a:gd name="connsiteY42" fmla="*/ 2939147 h 6381537"/>
              <a:gd name="connsiteX43" fmla="*/ 829793 w 1151818"/>
              <a:gd name="connsiteY43" fmla="*/ 2862040 h 6381537"/>
              <a:gd name="connsiteX44" fmla="*/ 786400 w 1151818"/>
              <a:gd name="connsiteY44" fmla="*/ 2729052 h 6381537"/>
              <a:gd name="connsiteX45" fmla="*/ 625277 w 1151818"/>
              <a:gd name="connsiteY45" fmla="*/ 2472498 h 6381537"/>
              <a:gd name="connsiteX46" fmla="*/ 115216 w 1151818"/>
              <a:gd name="connsiteY46" fmla="*/ 1862696 h 6381537"/>
              <a:gd name="connsiteX47" fmla="*/ 27848 w 1151818"/>
              <a:gd name="connsiteY47" fmla="*/ 1387969 h 6381537"/>
              <a:gd name="connsiteX48" fmla="*/ 119807 w 1151818"/>
              <a:gd name="connsiteY48" fmla="*/ 892476 h 6381537"/>
              <a:gd name="connsiteX49" fmla="*/ 434713 w 1151818"/>
              <a:gd name="connsiteY49" fmla="*/ 270315 h 6381537"/>
              <a:gd name="connsiteX50" fmla="*/ 891027 w 1151818"/>
              <a:gd name="connsiteY50" fmla="*/ 120 h 6381537"/>
              <a:gd name="connsiteX0" fmla="*/ 878756 w 1139547"/>
              <a:gd name="connsiteY0" fmla="*/ 120 h 6388027"/>
              <a:gd name="connsiteX1" fmla="*/ 899132 w 1139547"/>
              <a:gd name="connsiteY1" fmla="*/ 12010 h 6388027"/>
              <a:gd name="connsiteX2" fmla="*/ 533291 w 1139547"/>
              <a:gd name="connsiteY2" fmla="*/ 624964 h 6388027"/>
              <a:gd name="connsiteX3" fmla="*/ 373866 w 1139547"/>
              <a:gd name="connsiteY3" fmla="*/ 1284717 h 6388027"/>
              <a:gd name="connsiteX4" fmla="*/ 387270 w 1139547"/>
              <a:gd name="connsiteY4" fmla="*/ 1623365 h 6388027"/>
              <a:gd name="connsiteX5" fmla="*/ 831548 w 1139547"/>
              <a:gd name="connsiteY5" fmla="*/ 2111773 h 6388027"/>
              <a:gd name="connsiteX6" fmla="*/ 834761 w 1139547"/>
              <a:gd name="connsiteY6" fmla="*/ 2114875 h 6388027"/>
              <a:gd name="connsiteX7" fmla="*/ 888489 w 1139547"/>
              <a:gd name="connsiteY7" fmla="*/ 2156169 h 6388027"/>
              <a:gd name="connsiteX8" fmla="*/ 930961 w 1139547"/>
              <a:gd name="connsiteY8" fmla="*/ 2224015 h 6388027"/>
              <a:gd name="connsiteX9" fmla="*/ 960096 w 1139547"/>
              <a:gd name="connsiteY9" fmla="*/ 2267187 h 6388027"/>
              <a:gd name="connsiteX10" fmla="*/ 965838 w 1139547"/>
              <a:gd name="connsiteY10" fmla="*/ 2279729 h 6388027"/>
              <a:gd name="connsiteX11" fmla="*/ 1015223 w 1139547"/>
              <a:gd name="connsiteY11" fmla="*/ 2387586 h 6388027"/>
              <a:gd name="connsiteX12" fmla="*/ 1016214 w 1139547"/>
              <a:gd name="connsiteY12" fmla="*/ 2389748 h 6388027"/>
              <a:gd name="connsiteX13" fmla="*/ 1134759 w 1139547"/>
              <a:gd name="connsiteY13" fmla="*/ 2846821 h 6388027"/>
              <a:gd name="connsiteX14" fmla="*/ 1138769 w 1139547"/>
              <a:gd name="connsiteY14" fmla="*/ 3008458 h 6388027"/>
              <a:gd name="connsiteX15" fmla="*/ 1137408 w 1139547"/>
              <a:gd name="connsiteY15" fmla="*/ 3026906 h 6388027"/>
              <a:gd name="connsiteX16" fmla="*/ 1138771 w 1139547"/>
              <a:gd name="connsiteY16" fmla="*/ 3045373 h 6388027"/>
              <a:gd name="connsiteX17" fmla="*/ 1134761 w 1139547"/>
              <a:gd name="connsiteY17" fmla="*/ 3207011 h 6388027"/>
              <a:gd name="connsiteX18" fmla="*/ 1016215 w 1139547"/>
              <a:gd name="connsiteY18" fmla="*/ 3664083 h 6388027"/>
              <a:gd name="connsiteX19" fmla="*/ 1015218 w 1139547"/>
              <a:gd name="connsiteY19" fmla="*/ 3666261 h 6388027"/>
              <a:gd name="connsiteX20" fmla="*/ 995347 w 1139547"/>
              <a:gd name="connsiteY20" fmla="*/ 3726963 h 6388027"/>
              <a:gd name="connsiteX21" fmla="*/ 965845 w 1139547"/>
              <a:gd name="connsiteY21" fmla="*/ 3774091 h 6388027"/>
              <a:gd name="connsiteX22" fmla="*/ 960097 w 1139547"/>
              <a:gd name="connsiteY22" fmla="*/ 3786644 h 6388027"/>
              <a:gd name="connsiteX23" fmla="*/ 930935 w 1139547"/>
              <a:gd name="connsiteY23" fmla="*/ 3829857 h 6388027"/>
              <a:gd name="connsiteX24" fmla="*/ 888488 w 1139547"/>
              <a:gd name="connsiteY24" fmla="*/ 3897663 h 6388027"/>
              <a:gd name="connsiteX25" fmla="*/ 834771 w 1139547"/>
              <a:gd name="connsiteY25" fmla="*/ 3938949 h 6388027"/>
              <a:gd name="connsiteX26" fmla="*/ 831549 w 1139547"/>
              <a:gd name="connsiteY26" fmla="*/ 3942059 h 6388027"/>
              <a:gd name="connsiteX27" fmla="*/ 687326 w 1139547"/>
              <a:gd name="connsiteY27" fmla="*/ 4070068 h 6388027"/>
              <a:gd name="connsiteX28" fmla="*/ 387271 w 1139547"/>
              <a:gd name="connsiteY28" fmla="*/ 4430466 h 6388027"/>
              <a:gd name="connsiteX29" fmla="*/ 373867 w 1139547"/>
              <a:gd name="connsiteY29" fmla="*/ 4769114 h 6388027"/>
              <a:gd name="connsiteX30" fmla="*/ 533292 w 1139547"/>
              <a:gd name="connsiteY30" fmla="*/ 5428867 h 6388027"/>
              <a:gd name="connsiteX31" fmla="*/ 435728 w 1139547"/>
              <a:gd name="connsiteY31" fmla="*/ 6372897 h 6388027"/>
              <a:gd name="connsiteX32" fmla="*/ 105375 w 1139547"/>
              <a:gd name="connsiteY32" fmla="*/ 5958597 h 6388027"/>
              <a:gd name="connsiteX33" fmla="*/ 4558 w 1139547"/>
              <a:gd name="connsiteY33" fmla="*/ 5271713 h 6388027"/>
              <a:gd name="connsiteX34" fmla="*/ 15578 w 1139547"/>
              <a:gd name="connsiteY34" fmla="*/ 4665862 h 6388027"/>
              <a:gd name="connsiteX35" fmla="*/ 102946 w 1139547"/>
              <a:gd name="connsiteY35" fmla="*/ 4191135 h 6388027"/>
              <a:gd name="connsiteX36" fmla="*/ 310151 w 1139547"/>
              <a:gd name="connsiteY36" fmla="*/ 3953378 h 6388027"/>
              <a:gd name="connsiteX37" fmla="*/ 613005 w 1139547"/>
              <a:gd name="connsiteY37" fmla="*/ 3581334 h 6388027"/>
              <a:gd name="connsiteX38" fmla="*/ 774128 w 1139547"/>
              <a:gd name="connsiteY38" fmla="*/ 3324780 h 6388027"/>
              <a:gd name="connsiteX39" fmla="*/ 817524 w 1139547"/>
              <a:gd name="connsiteY39" fmla="*/ 3191782 h 6388027"/>
              <a:gd name="connsiteX40" fmla="*/ 828858 w 1139547"/>
              <a:gd name="connsiteY40" fmla="*/ 3114684 h 6388027"/>
              <a:gd name="connsiteX41" fmla="*/ 832707 w 1139547"/>
              <a:gd name="connsiteY41" fmla="*/ 3026927 h 6388027"/>
              <a:gd name="connsiteX42" fmla="*/ 828857 w 1139547"/>
              <a:gd name="connsiteY42" fmla="*/ 2939147 h 6388027"/>
              <a:gd name="connsiteX43" fmla="*/ 817522 w 1139547"/>
              <a:gd name="connsiteY43" fmla="*/ 2862040 h 6388027"/>
              <a:gd name="connsiteX44" fmla="*/ 774129 w 1139547"/>
              <a:gd name="connsiteY44" fmla="*/ 2729052 h 6388027"/>
              <a:gd name="connsiteX45" fmla="*/ 613006 w 1139547"/>
              <a:gd name="connsiteY45" fmla="*/ 2472498 h 6388027"/>
              <a:gd name="connsiteX46" fmla="*/ 102945 w 1139547"/>
              <a:gd name="connsiteY46" fmla="*/ 1862696 h 6388027"/>
              <a:gd name="connsiteX47" fmla="*/ 15577 w 1139547"/>
              <a:gd name="connsiteY47" fmla="*/ 1387969 h 6388027"/>
              <a:gd name="connsiteX48" fmla="*/ 107536 w 1139547"/>
              <a:gd name="connsiteY48" fmla="*/ 892476 h 6388027"/>
              <a:gd name="connsiteX49" fmla="*/ 422442 w 1139547"/>
              <a:gd name="connsiteY49" fmla="*/ 270315 h 6388027"/>
              <a:gd name="connsiteX50" fmla="*/ 878756 w 1139547"/>
              <a:gd name="connsiteY50" fmla="*/ 120 h 6388027"/>
              <a:gd name="connsiteX0" fmla="*/ 878756 w 1139547"/>
              <a:gd name="connsiteY0" fmla="*/ 120 h 6382833"/>
              <a:gd name="connsiteX1" fmla="*/ 899132 w 1139547"/>
              <a:gd name="connsiteY1" fmla="*/ 12010 h 6382833"/>
              <a:gd name="connsiteX2" fmla="*/ 533291 w 1139547"/>
              <a:gd name="connsiteY2" fmla="*/ 624964 h 6382833"/>
              <a:gd name="connsiteX3" fmla="*/ 373866 w 1139547"/>
              <a:gd name="connsiteY3" fmla="*/ 1284717 h 6382833"/>
              <a:gd name="connsiteX4" fmla="*/ 387270 w 1139547"/>
              <a:gd name="connsiteY4" fmla="*/ 1623365 h 6382833"/>
              <a:gd name="connsiteX5" fmla="*/ 831548 w 1139547"/>
              <a:gd name="connsiteY5" fmla="*/ 2111773 h 6382833"/>
              <a:gd name="connsiteX6" fmla="*/ 834761 w 1139547"/>
              <a:gd name="connsiteY6" fmla="*/ 2114875 h 6382833"/>
              <a:gd name="connsiteX7" fmla="*/ 888489 w 1139547"/>
              <a:gd name="connsiteY7" fmla="*/ 2156169 h 6382833"/>
              <a:gd name="connsiteX8" fmla="*/ 930961 w 1139547"/>
              <a:gd name="connsiteY8" fmla="*/ 2224015 h 6382833"/>
              <a:gd name="connsiteX9" fmla="*/ 960096 w 1139547"/>
              <a:gd name="connsiteY9" fmla="*/ 2267187 h 6382833"/>
              <a:gd name="connsiteX10" fmla="*/ 965838 w 1139547"/>
              <a:gd name="connsiteY10" fmla="*/ 2279729 h 6382833"/>
              <a:gd name="connsiteX11" fmla="*/ 1015223 w 1139547"/>
              <a:gd name="connsiteY11" fmla="*/ 2387586 h 6382833"/>
              <a:gd name="connsiteX12" fmla="*/ 1016214 w 1139547"/>
              <a:gd name="connsiteY12" fmla="*/ 2389748 h 6382833"/>
              <a:gd name="connsiteX13" fmla="*/ 1134759 w 1139547"/>
              <a:gd name="connsiteY13" fmla="*/ 2846821 h 6382833"/>
              <a:gd name="connsiteX14" fmla="*/ 1138769 w 1139547"/>
              <a:gd name="connsiteY14" fmla="*/ 3008458 h 6382833"/>
              <a:gd name="connsiteX15" fmla="*/ 1137408 w 1139547"/>
              <a:gd name="connsiteY15" fmla="*/ 3026906 h 6382833"/>
              <a:gd name="connsiteX16" fmla="*/ 1138771 w 1139547"/>
              <a:gd name="connsiteY16" fmla="*/ 3045373 h 6382833"/>
              <a:gd name="connsiteX17" fmla="*/ 1134761 w 1139547"/>
              <a:gd name="connsiteY17" fmla="*/ 3207011 h 6382833"/>
              <a:gd name="connsiteX18" fmla="*/ 1016215 w 1139547"/>
              <a:gd name="connsiteY18" fmla="*/ 3664083 h 6382833"/>
              <a:gd name="connsiteX19" fmla="*/ 1015218 w 1139547"/>
              <a:gd name="connsiteY19" fmla="*/ 3666261 h 6382833"/>
              <a:gd name="connsiteX20" fmla="*/ 995347 w 1139547"/>
              <a:gd name="connsiteY20" fmla="*/ 3726963 h 6382833"/>
              <a:gd name="connsiteX21" fmla="*/ 965845 w 1139547"/>
              <a:gd name="connsiteY21" fmla="*/ 3774091 h 6382833"/>
              <a:gd name="connsiteX22" fmla="*/ 960097 w 1139547"/>
              <a:gd name="connsiteY22" fmla="*/ 3786644 h 6382833"/>
              <a:gd name="connsiteX23" fmla="*/ 930935 w 1139547"/>
              <a:gd name="connsiteY23" fmla="*/ 3829857 h 6382833"/>
              <a:gd name="connsiteX24" fmla="*/ 888488 w 1139547"/>
              <a:gd name="connsiteY24" fmla="*/ 3897663 h 6382833"/>
              <a:gd name="connsiteX25" fmla="*/ 834771 w 1139547"/>
              <a:gd name="connsiteY25" fmla="*/ 3938949 h 6382833"/>
              <a:gd name="connsiteX26" fmla="*/ 831549 w 1139547"/>
              <a:gd name="connsiteY26" fmla="*/ 3942059 h 6382833"/>
              <a:gd name="connsiteX27" fmla="*/ 687326 w 1139547"/>
              <a:gd name="connsiteY27" fmla="*/ 4070068 h 6382833"/>
              <a:gd name="connsiteX28" fmla="*/ 387271 w 1139547"/>
              <a:gd name="connsiteY28" fmla="*/ 4430466 h 6382833"/>
              <a:gd name="connsiteX29" fmla="*/ 373867 w 1139547"/>
              <a:gd name="connsiteY29" fmla="*/ 4769114 h 6382833"/>
              <a:gd name="connsiteX30" fmla="*/ 376113 w 1139547"/>
              <a:gd name="connsiteY30" fmla="*/ 5549183 h 6382833"/>
              <a:gd name="connsiteX31" fmla="*/ 435728 w 1139547"/>
              <a:gd name="connsiteY31" fmla="*/ 6372897 h 6382833"/>
              <a:gd name="connsiteX32" fmla="*/ 105375 w 1139547"/>
              <a:gd name="connsiteY32" fmla="*/ 5958597 h 6382833"/>
              <a:gd name="connsiteX33" fmla="*/ 4558 w 1139547"/>
              <a:gd name="connsiteY33" fmla="*/ 5271713 h 6382833"/>
              <a:gd name="connsiteX34" fmla="*/ 15578 w 1139547"/>
              <a:gd name="connsiteY34" fmla="*/ 4665862 h 6382833"/>
              <a:gd name="connsiteX35" fmla="*/ 102946 w 1139547"/>
              <a:gd name="connsiteY35" fmla="*/ 4191135 h 6382833"/>
              <a:gd name="connsiteX36" fmla="*/ 310151 w 1139547"/>
              <a:gd name="connsiteY36" fmla="*/ 3953378 h 6382833"/>
              <a:gd name="connsiteX37" fmla="*/ 613005 w 1139547"/>
              <a:gd name="connsiteY37" fmla="*/ 3581334 h 6382833"/>
              <a:gd name="connsiteX38" fmla="*/ 774128 w 1139547"/>
              <a:gd name="connsiteY38" fmla="*/ 3324780 h 6382833"/>
              <a:gd name="connsiteX39" fmla="*/ 817524 w 1139547"/>
              <a:gd name="connsiteY39" fmla="*/ 3191782 h 6382833"/>
              <a:gd name="connsiteX40" fmla="*/ 828858 w 1139547"/>
              <a:gd name="connsiteY40" fmla="*/ 3114684 h 6382833"/>
              <a:gd name="connsiteX41" fmla="*/ 832707 w 1139547"/>
              <a:gd name="connsiteY41" fmla="*/ 3026927 h 6382833"/>
              <a:gd name="connsiteX42" fmla="*/ 828857 w 1139547"/>
              <a:gd name="connsiteY42" fmla="*/ 2939147 h 6382833"/>
              <a:gd name="connsiteX43" fmla="*/ 817522 w 1139547"/>
              <a:gd name="connsiteY43" fmla="*/ 2862040 h 6382833"/>
              <a:gd name="connsiteX44" fmla="*/ 774129 w 1139547"/>
              <a:gd name="connsiteY44" fmla="*/ 2729052 h 6382833"/>
              <a:gd name="connsiteX45" fmla="*/ 613006 w 1139547"/>
              <a:gd name="connsiteY45" fmla="*/ 2472498 h 6382833"/>
              <a:gd name="connsiteX46" fmla="*/ 102945 w 1139547"/>
              <a:gd name="connsiteY46" fmla="*/ 1862696 h 6382833"/>
              <a:gd name="connsiteX47" fmla="*/ 15577 w 1139547"/>
              <a:gd name="connsiteY47" fmla="*/ 1387969 h 6382833"/>
              <a:gd name="connsiteX48" fmla="*/ 107536 w 1139547"/>
              <a:gd name="connsiteY48" fmla="*/ 892476 h 6382833"/>
              <a:gd name="connsiteX49" fmla="*/ 422442 w 1139547"/>
              <a:gd name="connsiteY49" fmla="*/ 270315 h 6382833"/>
              <a:gd name="connsiteX50" fmla="*/ 878756 w 1139547"/>
              <a:gd name="connsiteY50" fmla="*/ 120 h 6382833"/>
              <a:gd name="connsiteX0" fmla="*/ 960413 w 1221204"/>
              <a:gd name="connsiteY0" fmla="*/ 120 h 6382833"/>
              <a:gd name="connsiteX1" fmla="*/ 980789 w 1221204"/>
              <a:gd name="connsiteY1" fmla="*/ 12010 h 6382833"/>
              <a:gd name="connsiteX2" fmla="*/ 614948 w 1221204"/>
              <a:gd name="connsiteY2" fmla="*/ 624964 h 6382833"/>
              <a:gd name="connsiteX3" fmla="*/ 455523 w 1221204"/>
              <a:gd name="connsiteY3" fmla="*/ 1284717 h 6382833"/>
              <a:gd name="connsiteX4" fmla="*/ 468927 w 1221204"/>
              <a:gd name="connsiteY4" fmla="*/ 1623365 h 6382833"/>
              <a:gd name="connsiteX5" fmla="*/ 913205 w 1221204"/>
              <a:gd name="connsiteY5" fmla="*/ 2111773 h 6382833"/>
              <a:gd name="connsiteX6" fmla="*/ 916418 w 1221204"/>
              <a:gd name="connsiteY6" fmla="*/ 2114875 h 6382833"/>
              <a:gd name="connsiteX7" fmla="*/ 970146 w 1221204"/>
              <a:gd name="connsiteY7" fmla="*/ 2156169 h 6382833"/>
              <a:gd name="connsiteX8" fmla="*/ 1012618 w 1221204"/>
              <a:gd name="connsiteY8" fmla="*/ 2224015 h 6382833"/>
              <a:gd name="connsiteX9" fmla="*/ 1041753 w 1221204"/>
              <a:gd name="connsiteY9" fmla="*/ 2267187 h 6382833"/>
              <a:gd name="connsiteX10" fmla="*/ 1047495 w 1221204"/>
              <a:gd name="connsiteY10" fmla="*/ 2279729 h 6382833"/>
              <a:gd name="connsiteX11" fmla="*/ 1096880 w 1221204"/>
              <a:gd name="connsiteY11" fmla="*/ 2387586 h 6382833"/>
              <a:gd name="connsiteX12" fmla="*/ 1097871 w 1221204"/>
              <a:gd name="connsiteY12" fmla="*/ 2389748 h 6382833"/>
              <a:gd name="connsiteX13" fmla="*/ 1216416 w 1221204"/>
              <a:gd name="connsiteY13" fmla="*/ 2846821 h 6382833"/>
              <a:gd name="connsiteX14" fmla="*/ 1220426 w 1221204"/>
              <a:gd name="connsiteY14" fmla="*/ 3008458 h 6382833"/>
              <a:gd name="connsiteX15" fmla="*/ 1219065 w 1221204"/>
              <a:gd name="connsiteY15" fmla="*/ 3026906 h 6382833"/>
              <a:gd name="connsiteX16" fmla="*/ 1220428 w 1221204"/>
              <a:gd name="connsiteY16" fmla="*/ 3045373 h 6382833"/>
              <a:gd name="connsiteX17" fmla="*/ 1216418 w 1221204"/>
              <a:gd name="connsiteY17" fmla="*/ 3207011 h 6382833"/>
              <a:gd name="connsiteX18" fmla="*/ 1097872 w 1221204"/>
              <a:gd name="connsiteY18" fmla="*/ 3664083 h 6382833"/>
              <a:gd name="connsiteX19" fmla="*/ 1096875 w 1221204"/>
              <a:gd name="connsiteY19" fmla="*/ 3666261 h 6382833"/>
              <a:gd name="connsiteX20" fmla="*/ 1077004 w 1221204"/>
              <a:gd name="connsiteY20" fmla="*/ 3726963 h 6382833"/>
              <a:gd name="connsiteX21" fmla="*/ 1047502 w 1221204"/>
              <a:gd name="connsiteY21" fmla="*/ 3774091 h 6382833"/>
              <a:gd name="connsiteX22" fmla="*/ 1041754 w 1221204"/>
              <a:gd name="connsiteY22" fmla="*/ 3786644 h 6382833"/>
              <a:gd name="connsiteX23" fmla="*/ 1012592 w 1221204"/>
              <a:gd name="connsiteY23" fmla="*/ 3829857 h 6382833"/>
              <a:gd name="connsiteX24" fmla="*/ 970145 w 1221204"/>
              <a:gd name="connsiteY24" fmla="*/ 3897663 h 6382833"/>
              <a:gd name="connsiteX25" fmla="*/ 916428 w 1221204"/>
              <a:gd name="connsiteY25" fmla="*/ 3938949 h 6382833"/>
              <a:gd name="connsiteX26" fmla="*/ 913206 w 1221204"/>
              <a:gd name="connsiteY26" fmla="*/ 3942059 h 6382833"/>
              <a:gd name="connsiteX27" fmla="*/ 768983 w 1221204"/>
              <a:gd name="connsiteY27" fmla="*/ 4070068 h 6382833"/>
              <a:gd name="connsiteX28" fmla="*/ 468928 w 1221204"/>
              <a:gd name="connsiteY28" fmla="*/ 4430466 h 6382833"/>
              <a:gd name="connsiteX29" fmla="*/ 455524 w 1221204"/>
              <a:gd name="connsiteY29" fmla="*/ 4769114 h 6382833"/>
              <a:gd name="connsiteX30" fmla="*/ 457770 w 1221204"/>
              <a:gd name="connsiteY30" fmla="*/ 5549183 h 6382833"/>
              <a:gd name="connsiteX31" fmla="*/ 517385 w 1221204"/>
              <a:gd name="connsiteY31" fmla="*/ 6372897 h 6382833"/>
              <a:gd name="connsiteX32" fmla="*/ 187032 w 1221204"/>
              <a:gd name="connsiteY32" fmla="*/ 5958597 h 6382833"/>
              <a:gd name="connsiteX33" fmla="*/ 86215 w 1221204"/>
              <a:gd name="connsiteY33" fmla="*/ 5271713 h 6382833"/>
              <a:gd name="connsiteX34" fmla="*/ 3 w 1221204"/>
              <a:gd name="connsiteY34" fmla="*/ 4772187 h 6382833"/>
              <a:gd name="connsiteX35" fmla="*/ 184603 w 1221204"/>
              <a:gd name="connsiteY35" fmla="*/ 4191135 h 6382833"/>
              <a:gd name="connsiteX36" fmla="*/ 391808 w 1221204"/>
              <a:gd name="connsiteY36" fmla="*/ 3953378 h 6382833"/>
              <a:gd name="connsiteX37" fmla="*/ 694662 w 1221204"/>
              <a:gd name="connsiteY37" fmla="*/ 3581334 h 6382833"/>
              <a:gd name="connsiteX38" fmla="*/ 855785 w 1221204"/>
              <a:gd name="connsiteY38" fmla="*/ 3324780 h 6382833"/>
              <a:gd name="connsiteX39" fmla="*/ 899181 w 1221204"/>
              <a:gd name="connsiteY39" fmla="*/ 3191782 h 6382833"/>
              <a:gd name="connsiteX40" fmla="*/ 910515 w 1221204"/>
              <a:gd name="connsiteY40" fmla="*/ 3114684 h 6382833"/>
              <a:gd name="connsiteX41" fmla="*/ 914364 w 1221204"/>
              <a:gd name="connsiteY41" fmla="*/ 3026927 h 6382833"/>
              <a:gd name="connsiteX42" fmla="*/ 910514 w 1221204"/>
              <a:gd name="connsiteY42" fmla="*/ 2939147 h 6382833"/>
              <a:gd name="connsiteX43" fmla="*/ 899179 w 1221204"/>
              <a:gd name="connsiteY43" fmla="*/ 2862040 h 6382833"/>
              <a:gd name="connsiteX44" fmla="*/ 855786 w 1221204"/>
              <a:gd name="connsiteY44" fmla="*/ 2729052 h 6382833"/>
              <a:gd name="connsiteX45" fmla="*/ 694663 w 1221204"/>
              <a:gd name="connsiteY45" fmla="*/ 2472498 h 6382833"/>
              <a:gd name="connsiteX46" fmla="*/ 184602 w 1221204"/>
              <a:gd name="connsiteY46" fmla="*/ 1862696 h 6382833"/>
              <a:gd name="connsiteX47" fmla="*/ 97234 w 1221204"/>
              <a:gd name="connsiteY47" fmla="*/ 1387969 h 6382833"/>
              <a:gd name="connsiteX48" fmla="*/ 189193 w 1221204"/>
              <a:gd name="connsiteY48" fmla="*/ 892476 h 6382833"/>
              <a:gd name="connsiteX49" fmla="*/ 504099 w 1221204"/>
              <a:gd name="connsiteY49" fmla="*/ 270315 h 6382833"/>
              <a:gd name="connsiteX50" fmla="*/ 960413 w 1221204"/>
              <a:gd name="connsiteY50" fmla="*/ 120 h 6382833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455524 w 1221204"/>
              <a:gd name="connsiteY29" fmla="*/ 4769114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393017 w 1221204"/>
              <a:gd name="connsiteY3" fmla="*/ 1295350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1594"/>
              <a:gd name="connsiteX1" fmla="*/ 980789 w 1221204"/>
              <a:gd name="connsiteY1" fmla="*/ 12010 h 6381594"/>
              <a:gd name="connsiteX2" fmla="*/ 614948 w 1221204"/>
              <a:gd name="connsiteY2" fmla="*/ 624964 h 6381594"/>
              <a:gd name="connsiteX3" fmla="*/ 393017 w 1221204"/>
              <a:gd name="connsiteY3" fmla="*/ 1295350 h 6381594"/>
              <a:gd name="connsiteX4" fmla="*/ 468927 w 1221204"/>
              <a:gd name="connsiteY4" fmla="*/ 1623365 h 6381594"/>
              <a:gd name="connsiteX5" fmla="*/ 913205 w 1221204"/>
              <a:gd name="connsiteY5" fmla="*/ 2111773 h 6381594"/>
              <a:gd name="connsiteX6" fmla="*/ 916418 w 1221204"/>
              <a:gd name="connsiteY6" fmla="*/ 2114875 h 6381594"/>
              <a:gd name="connsiteX7" fmla="*/ 970146 w 1221204"/>
              <a:gd name="connsiteY7" fmla="*/ 2156169 h 6381594"/>
              <a:gd name="connsiteX8" fmla="*/ 1012618 w 1221204"/>
              <a:gd name="connsiteY8" fmla="*/ 2224015 h 6381594"/>
              <a:gd name="connsiteX9" fmla="*/ 1041753 w 1221204"/>
              <a:gd name="connsiteY9" fmla="*/ 2267187 h 6381594"/>
              <a:gd name="connsiteX10" fmla="*/ 1047495 w 1221204"/>
              <a:gd name="connsiteY10" fmla="*/ 2279729 h 6381594"/>
              <a:gd name="connsiteX11" fmla="*/ 1096880 w 1221204"/>
              <a:gd name="connsiteY11" fmla="*/ 2387586 h 6381594"/>
              <a:gd name="connsiteX12" fmla="*/ 1097871 w 1221204"/>
              <a:gd name="connsiteY12" fmla="*/ 2389748 h 6381594"/>
              <a:gd name="connsiteX13" fmla="*/ 1216416 w 1221204"/>
              <a:gd name="connsiteY13" fmla="*/ 2846821 h 6381594"/>
              <a:gd name="connsiteX14" fmla="*/ 1220426 w 1221204"/>
              <a:gd name="connsiteY14" fmla="*/ 3008458 h 6381594"/>
              <a:gd name="connsiteX15" fmla="*/ 1219065 w 1221204"/>
              <a:gd name="connsiteY15" fmla="*/ 3026906 h 6381594"/>
              <a:gd name="connsiteX16" fmla="*/ 1220428 w 1221204"/>
              <a:gd name="connsiteY16" fmla="*/ 3045373 h 6381594"/>
              <a:gd name="connsiteX17" fmla="*/ 1216418 w 1221204"/>
              <a:gd name="connsiteY17" fmla="*/ 3207011 h 6381594"/>
              <a:gd name="connsiteX18" fmla="*/ 1097872 w 1221204"/>
              <a:gd name="connsiteY18" fmla="*/ 3664083 h 6381594"/>
              <a:gd name="connsiteX19" fmla="*/ 1096875 w 1221204"/>
              <a:gd name="connsiteY19" fmla="*/ 3666261 h 6381594"/>
              <a:gd name="connsiteX20" fmla="*/ 1077004 w 1221204"/>
              <a:gd name="connsiteY20" fmla="*/ 3726963 h 6381594"/>
              <a:gd name="connsiteX21" fmla="*/ 1047502 w 1221204"/>
              <a:gd name="connsiteY21" fmla="*/ 3774091 h 6381594"/>
              <a:gd name="connsiteX22" fmla="*/ 1041754 w 1221204"/>
              <a:gd name="connsiteY22" fmla="*/ 3786644 h 6381594"/>
              <a:gd name="connsiteX23" fmla="*/ 1012592 w 1221204"/>
              <a:gd name="connsiteY23" fmla="*/ 3829857 h 6381594"/>
              <a:gd name="connsiteX24" fmla="*/ 970145 w 1221204"/>
              <a:gd name="connsiteY24" fmla="*/ 3897663 h 6381594"/>
              <a:gd name="connsiteX25" fmla="*/ 916428 w 1221204"/>
              <a:gd name="connsiteY25" fmla="*/ 3938949 h 6381594"/>
              <a:gd name="connsiteX26" fmla="*/ 913206 w 1221204"/>
              <a:gd name="connsiteY26" fmla="*/ 3942059 h 6381594"/>
              <a:gd name="connsiteX27" fmla="*/ 768983 w 1221204"/>
              <a:gd name="connsiteY27" fmla="*/ 4070068 h 6381594"/>
              <a:gd name="connsiteX28" fmla="*/ 468928 w 1221204"/>
              <a:gd name="connsiteY28" fmla="*/ 4430466 h 6381594"/>
              <a:gd name="connsiteX29" fmla="*/ 316622 w 1221204"/>
              <a:gd name="connsiteY29" fmla="*/ 4907337 h 6381594"/>
              <a:gd name="connsiteX30" fmla="*/ 395715 w 1221204"/>
              <a:gd name="connsiteY30" fmla="*/ 5572934 h 6381594"/>
              <a:gd name="connsiteX31" fmla="*/ 517385 w 1221204"/>
              <a:gd name="connsiteY31" fmla="*/ 6372897 h 6381594"/>
              <a:gd name="connsiteX32" fmla="*/ 187032 w 1221204"/>
              <a:gd name="connsiteY32" fmla="*/ 5958597 h 6381594"/>
              <a:gd name="connsiteX33" fmla="*/ 37599 w 1221204"/>
              <a:gd name="connsiteY33" fmla="*/ 5346141 h 6381594"/>
              <a:gd name="connsiteX34" fmla="*/ 3 w 1221204"/>
              <a:gd name="connsiteY34" fmla="*/ 4772187 h 6381594"/>
              <a:gd name="connsiteX35" fmla="*/ 184603 w 1221204"/>
              <a:gd name="connsiteY35" fmla="*/ 4191135 h 6381594"/>
              <a:gd name="connsiteX36" fmla="*/ 391808 w 1221204"/>
              <a:gd name="connsiteY36" fmla="*/ 3953378 h 6381594"/>
              <a:gd name="connsiteX37" fmla="*/ 694662 w 1221204"/>
              <a:gd name="connsiteY37" fmla="*/ 3581334 h 6381594"/>
              <a:gd name="connsiteX38" fmla="*/ 855785 w 1221204"/>
              <a:gd name="connsiteY38" fmla="*/ 3324780 h 6381594"/>
              <a:gd name="connsiteX39" fmla="*/ 899181 w 1221204"/>
              <a:gd name="connsiteY39" fmla="*/ 3191782 h 6381594"/>
              <a:gd name="connsiteX40" fmla="*/ 910515 w 1221204"/>
              <a:gd name="connsiteY40" fmla="*/ 3114684 h 6381594"/>
              <a:gd name="connsiteX41" fmla="*/ 914364 w 1221204"/>
              <a:gd name="connsiteY41" fmla="*/ 3026927 h 6381594"/>
              <a:gd name="connsiteX42" fmla="*/ 910514 w 1221204"/>
              <a:gd name="connsiteY42" fmla="*/ 2939147 h 6381594"/>
              <a:gd name="connsiteX43" fmla="*/ 899179 w 1221204"/>
              <a:gd name="connsiteY43" fmla="*/ 2862040 h 6381594"/>
              <a:gd name="connsiteX44" fmla="*/ 855786 w 1221204"/>
              <a:gd name="connsiteY44" fmla="*/ 2729052 h 6381594"/>
              <a:gd name="connsiteX45" fmla="*/ 694663 w 1221204"/>
              <a:gd name="connsiteY45" fmla="*/ 2472498 h 6381594"/>
              <a:gd name="connsiteX46" fmla="*/ 184602 w 1221204"/>
              <a:gd name="connsiteY46" fmla="*/ 1862696 h 6381594"/>
              <a:gd name="connsiteX47" fmla="*/ 97234 w 1221204"/>
              <a:gd name="connsiteY47" fmla="*/ 1387969 h 6381594"/>
              <a:gd name="connsiteX48" fmla="*/ 189193 w 1221204"/>
              <a:gd name="connsiteY48" fmla="*/ 892476 h 6381594"/>
              <a:gd name="connsiteX49" fmla="*/ 504099 w 1221204"/>
              <a:gd name="connsiteY49" fmla="*/ 270315 h 6381594"/>
              <a:gd name="connsiteX50" fmla="*/ 960413 w 1221204"/>
              <a:gd name="connsiteY50" fmla="*/ 120 h 6381594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016"/>
              <a:gd name="connsiteX1" fmla="*/ 1007927 w 1248342"/>
              <a:gd name="connsiteY1" fmla="*/ 12010 h 6381016"/>
              <a:gd name="connsiteX2" fmla="*/ 642086 w 1248342"/>
              <a:gd name="connsiteY2" fmla="*/ 624964 h 6381016"/>
              <a:gd name="connsiteX3" fmla="*/ 420155 w 1248342"/>
              <a:gd name="connsiteY3" fmla="*/ 1295350 h 6381016"/>
              <a:gd name="connsiteX4" fmla="*/ 496065 w 1248342"/>
              <a:gd name="connsiteY4" fmla="*/ 1623365 h 6381016"/>
              <a:gd name="connsiteX5" fmla="*/ 940343 w 1248342"/>
              <a:gd name="connsiteY5" fmla="*/ 2111773 h 6381016"/>
              <a:gd name="connsiteX6" fmla="*/ 943556 w 1248342"/>
              <a:gd name="connsiteY6" fmla="*/ 2114875 h 6381016"/>
              <a:gd name="connsiteX7" fmla="*/ 997284 w 1248342"/>
              <a:gd name="connsiteY7" fmla="*/ 2156169 h 6381016"/>
              <a:gd name="connsiteX8" fmla="*/ 1039756 w 1248342"/>
              <a:gd name="connsiteY8" fmla="*/ 2224015 h 6381016"/>
              <a:gd name="connsiteX9" fmla="*/ 1068891 w 1248342"/>
              <a:gd name="connsiteY9" fmla="*/ 2267187 h 6381016"/>
              <a:gd name="connsiteX10" fmla="*/ 1074633 w 1248342"/>
              <a:gd name="connsiteY10" fmla="*/ 2279729 h 6381016"/>
              <a:gd name="connsiteX11" fmla="*/ 1124018 w 1248342"/>
              <a:gd name="connsiteY11" fmla="*/ 2387586 h 6381016"/>
              <a:gd name="connsiteX12" fmla="*/ 1125009 w 1248342"/>
              <a:gd name="connsiteY12" fmla="*/ 2389748 h 6381016"/>
              <a:gd name="connsiteX13" fmla="*/ 1243554 w 1248342"/>
              <a:gd name="connsiteY13" fmla="*/ 2846821 h 6381016"/>
              <a:gd name="connsiteX14" fmla="*/ 1247564 w 1248342"/>
              <a:gd name="connsiteY14" fmla="*/ 3008458 h 6381016"/>
              <a:gd name="connsiteX15" fmla="*/ 1246203 w 1248342"/>
              <a:gd name="connsiteY15" fmla="*/ 3026906 h 6381016"/>
              <a:gd name="connsiteX16" fmla="*/ 1247566 w 1248342"/>
              <a:gd name="connsiteY16" fmla="*/ 3045373 h 6381016"/>
              <a:gd name="connsiteX17" fmla="*/ 1243556 w 1248342"/>
              <a:gd name="connsiteY17" fmla="*/ 3207011 h 6381016"/>
              <a:gd name="connsiteX18" fmla="*/ 1125010 w 1248342"/>
              <a:gd name="connsiteY18" fmla="*/ 3664083 h 6381016"/>
              <a:gd name="connsiteX19" fmla="*/ 1124013 w 1248342"/>
              <a:gd name="connsiteY19" fmla="*/ 3666261 h 6381016"/>
              <a:gd name="connsiteX20" fmla="*/ 1104142 w 1248342"/>
              <a:gd name="connsiteY20" fmla="*/ 3726963 h 6381016"/>
              <a:gd name="connsiteX21" fmla="*/ 1074640 w 1248342"/>
              <a:gd name="connsiteY21" fmla="*/ 3774091 h 6381016"/>
              <a:gd name="connsiteX22" fmla="*/ 1068892 w 1248342"/>
              <a:gd name="connsiteY22" fmla="*/ 3786644 h 6381016"/>
              <a:gd name="connsiteX23" fmla="*/ 1039730 w 1248342"/>
              <a:gd name="connsiteY23" fmla="*/ 3829857 h 6381016"/>
              <a:gd name="connsiteX24" fmla="*/ 997283 w 1248342"/>
              <a:gd name="connsiteY24" fmla="*/ 3897663 h 6381016"/>
              <a:gd name="connsiteX25" fmla="*/ 943566 w 1248342"/>
              <a:gd name="connsiteY25" fmla="*/ 3938949 h 6381016"/>
              <a:gd name="connsiteX26" fmla="*/ 940344 w 1248342"/>
              <a:gd name="connsiteY26" fmla="*/ 3942059 h 6381016"/>
              <a:gd name="connsiteX27" fmla="*/ 796121 w 1248342"/>
              <a:gd name="connsiteY27" fmla="*/ 4070068 h 6381016"/>
              <a:gd name="connsiteX28" fmla="*/ 496066 w 1248342"/>
              <a:gd name="connsiteY28" fmla="*/ 4430466 h 6381016"/>
              <a:gd name="connsiteX29" fmla="*/ 343760 w 1248342"/>
              <a:gd name="connsiteY29" fmla="*/ 4907337 h 6381016"/>
              <a:gd name="connsiteX30" fmla="*/ 368555 w 1248342"/>
              <a:gd name="connsiteY30" fmla="*/ 5584809 h 6381016"/>
              <a:gd name="connsiteX31" fmla="*/ 544523 w 1248342"/>
              <a:gd name="connsiteY31" fmla="*/ 6372897 h 6381016"/>
              <a:gd name="connsiteX32" fmla="*/ 214170 w 1248342"/>
              <a:gd name="connsiteY32" fmla="*/ 5958597 h 6381016"/>
              <a:gd name="connsiteX33" fmla="*/ 10439 w 1248342"/>
              <a:gd name="connsiteY33" fmla="*/ 5381767 h 6381016"/>
              <a:gd name="connsiteX34" fmla="*/ 27141 w 1248342"/>
              <a:gd name="connsiteY34" fmla="*/ 4772187 h 6381016"/>
              <a:gd name="connsiteX35" fmla="*/ 211741 w 1248342"/>
              <a:gd name="connsiteY35" fmla="*/ 4191135 h 6381016"/>
              <a:gd name="connsiteX36" fmla="*/ 418946 w 1248342"/>
              <a:gd name="connsiteY36" fmla="*/ 3953378 h 6381016"/>
              <a:gd name="connsiteX37" fmla="*/ 721800 w 1248342"/>
              <a:gd name="connsiteY37" fmla="*/ 3581334 h 6381016"/>
              <a:gd name="connsiteX38" fmla="*/ 882923 w 1248342"/>
              <a:gd name="connsiteY38" fmla="*/ 3324780 h 6381016"/>
              <a:gd name="connsiteX39" fmla="*/ 926319 w 1248342"/>
              <a:gd name="connsiteY39" fmla="*/ 3191782 h 6381016"/>
              <a:gd name="connsiteX40" fmla="*/ 937653 w 1248342"/>
              <a:gd name="connsiteY40" fmla="*/ 3114684 h 6381016"/>
              <a:gd name="connsiteX41" fmla="*/ 941502 w 1248342"/>
              <a:gd name="connsiteY41" fmla="*/ 3026927 h 6381016"/>
              <a:gd name="connsiteX42" fmla="*/ 937652 w 1248342"/>
              <a:gd name="connsiteY42" fmla="*/ 2939147 h 6381016"/>
              <a:gd name="connsiteX43" fmla="*/ 926317 w 1248342"/>
              <a:gd name="connsiteY43" fmla="*/ 2862040 h 6381016"/>
              <a:gd name="connsiteX44" fmla="*/ 882924 w 1248342"/>
              <a:gd name="connsiteY44" fmla="*/ 2729052 h 6381016"/>
              <a:gd name="connsiteX45" fmla="*/ 721801 w 1248342"/>
              <a:gd name="connsiteY45" fmla="*/ 2472498 h 6381016"/>
              <a:gd name="connsiteX46" fmla="*/ 211740 w 1248342"/>
              <a:gd name="connsiteY46" fmla="*/ 1862696 h 6381016"/>
              <a:gd name="connsiteX47" fmla="*/ 124372 w 1248342"/>
              <a:gd name="connsiteY47" fmla="*/ 1387969 h 6381016"/>
              <a:gd name="connsiteX48" fmla="*/ 216331 w 1248342"/>
              <a:gd name="connsiteY48" fmla="*/ 892476 h 6381016"/>
              <a:gd name="connsiteX49" fmla="*/ 531237 w 1248342"/>
              <a:gd name="connsiteY49" fmla="*/ 270315 h 6381016"/>
              <a:gd name="connsiteX50" fmla="*/ 987551 w 1248342"/>
              <a:gd name="connsiteY50" fmla="*/ 120 h 6381016"/>
              <a:gd name="connsiteX0" fmla="*/ 1014710 w 1275501"/>
              <a:gd name="connsiteY0" fmla="*/ 120 h 6381016"/>
              <a:gd name="connsiteX1" fmla="*/ 1035086 w 1275501"/>
              <a:gd name="connsiteY1" fmla="*/ 12010 h 6381016"/>
              <a:gd name="connsiteX2" fmla="*/ 669245 w 1275501"/>
              <a:gd name="connsiteY2" fmla="*/ 624964 h 6381016"/>
              <a:gd name="connsiteX3" fmla="*/ 447314 w 1275501"/>
              <a:gd name="connsiteY3" fmla="*/ 1295350 h 6381016"/>
              <a:gd name="connsiteX4" fmla="*/ 523224 w 1275501"/>
              <a:gd name="connsiteY4" fmla="*/ 1623365 h 6381016"/>
              <a:gd name="connsiteX5" fmla="*/ 967502 w 1275501"/>
              <a:gd name="connsiteY5" fmla="*/ 2111773 h 6381016"/>
              <a:gd name="connsiteX6" fmla="*/ 970715 w 1275501"/>
              <a:gd name="connsiteY6" fmla="*/ 2114875 h 6381016"/>
              <a:gd name="connsiteX7" fmla="*/ 1024443 w 1275501"/>
              <a:gd name="connsiteY7" fmla="*/ 2156169 h 6381016"/>
              <a:gd name="connsiteX8" fmla="*/ 1066915 w 1275501"/>
              <a:gd name="connsiteY8" fmla="*/ 2224015 h 6381016"/>
              <a:gd name="connsiteX9" fmla="*/ 1096050 w 1275501"/>
              <a:gd name="connsiteY9" fmla="*/ 2267187 h 6381016"/>
              <a:gd name="connsiteX10" fmla="*/ 1101792 w 1275501"/>
              <a:gd name="connsiteY10" fmla="*/ 2279729 h 6381016"/>
              <a:gd name="connsiteX11" fmla="*/ 1151177 w 1275501"/>
              <a:gd name="connsiteY11" fmla="*/ 2387586 h 6381016"/>
              <a:gd name="connsiteX12" fmla="*/ 1152168 w 1275501"/>
              <a:gd name="connsiteY12" fmla="*/ 2389748 h 6381016"/>
              <a:gd name="connsiteX13" fmla="*/ 1270713 w 1275501"/>
              <a:gd name="connsiteY13" fmla="*/ 2846821 h 6381016"/>
              <a:gd name="connsiteX14" fmla="*/ 1274723 w 1275501"/>
              <a:gd name="connsiteY14" fmla="*/ 3008458 h 6381016"/>
              <a:gd name="connsiteX15" fmla="*/ 1273362 w 1275501"/>
              <a:gd name="connsiteY15" fmla="*/ 3026906 h 6381016"/>
              <a:gd name="connsiteX16" fmla="*/ 1274725 w 1275501"/>
              <a:gd name="connsiteY16" fmla="*/ 3045373 h 6381016"/>
              <a:gd name="connsiteX17" fmla="*/ 1270715 w 1275501"/>
              <a:gd name="connsiteY17" fmla="*/ 3207011 h 6381016"/>
              <a:gd name="connsiteX18" fmla="*/ 1152169 w 1275501"/>
              <a:gd name="connsiteY18" fmla="*/ 3664083 h 6381016"/>
              <a:gd name="connsiteX19" fmla="*/ 1151172 w 1275501"/>
              <a:gd name="connsiteY19" fmla="*/ 3666261 h 6381016"/>
              <a:gd name="connsiteX20" fmla="*/ 1131301 w 1275501"/>
              <a:gd name="connsiteY20" fmla="*/ 3726963 h 6381016"/>
              <a:gd name="connsiteX21" fmla="*/ 1101799 w 1275501"/>
              <a:gd name="connsiteY21" fmla="*/ 3774091 h 6381016"/>
              <a:gd name="connsiteX22" fmla="*/ 1096051 w 1275501"/>
              <a:gd name="connsiteY22" fmla="*/ 3786644 h 6381016"/>
              <a:gd name="connsiteX23" fmla="*/ 1066889 w 1275501"/>
              <a:gd name="connsiteY23" fmla="*/ 3829857 h 6381016"/>
              <a:gd name="connsiteX24" fmla="*/ 1024442 w 1275501"/>
              <a:gd name="connsiteY24" fmla="*/ 3897663 h 6381016"/>
              <a:gd name="connsiteX25" fmla="*/ 970725 w 1275501"/>
              <a:gd name="connsiteY25" fmla="*/ 3938949 h 6381016"/>
              <a:gd name="connsiteX26" fmla="*/ 967503 w 1275501"/>
              <a:gd name="connsiteY26" fmla="*/ 3942059 h 6381016"/>
              <a:gd name="connsiteX27" fmla="*/ 823280 w 1275501"/>
              <a:gd name="connsiteY27" fmla="*/ 4070068 h 6381016"/>
              <a:gd name="connsiteX28" fmla="*/ 523225 w 1275501"/>
              <a:gd name="connsiteY28" fmla="*/ 4430466 h 6381016"/>
              <a:gd name="connsiteX29" fmla="*/ 370919 w 1275501"/>
              <a:gd name="connsiteY29" fmla="*/ 4907337 h 6381016"/>
              <a:gd name="connsiteX30" fmla="*/ 395714 w 1275501"/>
              <a:gd name="connsiteY30" fmla="*/ 5584809 h 6381016"/>
              <a:gd name="connsiteX31" fmla="*/ 571682 w 1275501"/>
              <a:gd name="connsiteY31" fmla="*/ 6372897 h 6381016"/>
              <a:gd name="connsiteX32" fmla="*/ 241329 w 1275501"/>
              <a:gd name="connsiteY32" fmla="*/ 5958597 h 6381016"/>
              <a:gd name="connsiteX33" fmla="*/ 37598 w 1275501"/>
              <a:gd name="connsiteY33" fmla="*/ 5381767 h 6381016"/>
              <a:gd name="connsiteX34" fmla="*/ 2 w 1275501"/>
              <a:gd name="connsiteY34" fmla="*/ 4831563 h 6381016"/>
              <a:gd name="connsiteX35" fmla="*/ 238900 w 1275501"/>
              <a:gd name="connsiteY35" fmla="*/ 4191135 h 6381016"/>
              <a:gd name="connsiteX36" fmla="*/ 446105 w 1275501"/>
              <a:gd name="connsiteY36" fmla="*/ 3953378 h 6381016"/>
              <a:gd name="connsiteX37" fmla="*/ 748959 w 1275501"/>
              <a:gd name="connsiteY37" fmla="*/ 3581334 h 6381016"/>
              <a:gd name="connsiteX38" fmla="*/ 910082 w 1275501"/>
              <a:gd name="connsiteY38" fmla="*/ 3324780 h 6381016"/>
              <a:gd name="connsiteX39" fmla="*/ 953478 w 1275501"/>
              <a:gd name="connsiteY39" fmla="*/ 3191782 h 6381016"/>
              <a:gd name="connsiteX40" fmla="*/ 964812 w 1275501"/>
              <a:gd name="connsiteY40" fmla="*/ 3114684 h 6381016"/>
              <a:gd name="connsiteX41" fmla="*/ 968661 w 1275501"/>
              <a:gd name="connsiteY41" fmla="*/ 3026927 h 6381016"/>
              <a:gd name="connsiteX42" fmla="*/ 964811 w 1275501"/>
              <a:gd name="connsiteY42" fmla="*/ 2939147 h 6381016"/>
              <a:gd name="connsiteX43" fmla="*/ 953476 w 1275501"/>
              <a:gd name="connsiteY43" fmla="*/ 2862040 h 6381016"/>
              <a:gd name="connsiteX44" fmla="*/ 910083 w 1275501"/>
              <a:gd name="connsiteY44" fmla="*/ 2729052 h 6381016"/>
              <a:gd name="connsiteX45" fmla="*/ 748960 w 1275501"/>
              <a:gd name="connsiteY45" fmla="*/ 2472498 h 6381016"/>
              <a:gd name="connsiteX46" fmla="*/ 238899 w 1275501"/>
              <a:gd name="connsiteY46" fmla="*/ 1862696 h 6381016"/>
              <a:gd name="connsiteX47" fmla="*/ 151531 w 1275501"/>
              <a:gd name="connsiteY47" fmla="*/ 1387969 h 6381016"/>
              <a:gd name="connsiteX48" fmla="*/ 243490 w 1275501"/>
              <a:gd name="connsiteY48" fmla="*/ 892476 h 6381016"/>
              <a:gd name="connsiteX49" fmla="*/ 558396 w 1275501"/>
              <a:gd name="connsiteY49" fmla="*/ 270315 h 6381016"/>
              <a:gd name="connsiteX50" fmla="*/ 1014710 w 1275501"/>
              <a:gd name="connsiteY50" fmla="*/ 120 h 6381016"/>
              <a:gd name="connsiteX0" fmla="*/ 1014708 w 1275499"/>
              <a:gd name="connsiteY0" fmla="*/ 120 h 6381016"/>
              <a:gd name="connsiteX1" fmla="*/ 1035084 w 1275499"/>
              <a:gd name="connsiteY1" fmla="*/ 12010 h 6381016"/>
              <a:gd name="connsiteX2" fmla="*/ 669243 w 1275499"/>
              <a:gd name="connsiteY2" fmla="*/ 624964 h 6381016"/>
              <a:gd name="connsiteX3" fmla="*/ 447312 w 1275499"/>
              <a:gd name="connsiteY3" fmla="*/ 1295350 h 6381016"/>
              <a:gd name="connsiteX4" fmla="*/ 523222 w 1275499"/>
              <a:gd name="connsiteY4" fmla="*/ 1623365 h 6381016"/>
              <a:gd name="connsiteX5" fmla="*/ 967500 w 1275499"/>
              <a:gd name="connsiteY5" fmla="*/ 2111773 h 6381016"/>
              <a:gd name="connsiteX6" fmla="*/ 970713 w 1275499"/>
              <a:gd name="connsiteY6" fmla="*/ 2114875 h 6381016"/>
              <a:gd name="connsiteX7" fmla="*/ 1024441 w 1275499"/>
              <a:gd name="connsiteY7" fmla="*/ 2156169 h 6381016"/>
              <a:gd name="connsiteX8" fmla="*/ 1066913 w 1275499"/>
              <a:gd name="connsiteY8" fmla="*/ 2224015 h 6381016"/>
              <a:gd name="connsiteX9" fmla="*/ 1096048 w 1275499"/>
              <a:gd name="connsiteY9" fmla="*/ 2267187 h 6381016"/>
              <a:gd name="connsiteX10" fmla="*/ 1101790 w 1275499"/>
              <a:gd name="connsiteY10" fmla="*/ 2279729 h 6381016"/>
              <a:gd name="connsiteX11" fmla="*/ 1151175 w 1275499"/>
              <a:gd name="connsiteY11" fmla="*/ 2387586 h 6381016"/>
              <a:gd name="connsiteX12" fmla="*/ 1152166 w 1275499"/>
              <a:gd name="connsiteY12" fmla="*/ 2389748 h 6381016"/>
              <a:gd name="connsiteX13" fmla="*/ 1270711 w 1275499"/>
              <a:gd name="connsiteY13" fmla="*/ 2846821 h 6381016"/>
              <a:gd name="connsiteX14" fmla="*/ 1274721 w 1275499"/>
              <a:gd name="connsiteY14" fmla="*/ 3008458 h 6381016"/>
              <a:gd name="connsiteX15" fmla="*/ 1273360 w 1275499"/>
              <a:gd name="connsiteY15" fmla="*/ 3026906 h 6381016"/>
              <a:gd name="connsiteX16" fmla="*/ 1274723 w 1275499"/>
              <a:gd name="connsiteY16" fmla="*/ 3045373 h 6381016"/>
              <a:gd name="connsiteX17" fmla="*/ 1270713 w 1275499"/>
              <a:gd name="connsiteY17" fmla="*/ 3207011 h 6381016"/>
              <a:gd name="connsiteX18" fmla="*/ 1152167 w 1275499"/>
              <a:gd name="connsiteY18" fmla="*/ 3664083 h 6381016"/>
              <a:gd name="connsiteX19" fmla="*/ 1151170 w 1275499"/>
              <a:gd name="connsiteY19" fmla="*/ 3666261 h 6381016"/>
              <a:gd name="connsiteX20" fmla="*/ 1131299 w 1275499"/>
              <a:gd name="connsiteY20" fmla="*/ 3726963 h 6381016"/>
              <a:gd name="connsiteX21" fmla="*/ 1101797 w 1275499"/>
              <a:gd name="connsiteY21" fmla="*/ 3774091 h 6381016"/>
              <a:gd name="connsiteX22" fmla="*/ 1096049 w 1275499"/>
              <a:gd name="connsiteY22" fmla="*/ 3786644 h 6381016"/>
              <a:gd name="connsiteX23" fmla="*/ 1066887 w 1275499"/>
              <a:gd name="connsiteY23" fmla="*/ 3829857 h 6381016"/>
              <a:gd name="connsiteX24" fmla="*/ 1024440 w 1275499"/>
              <a:gd name="connsiteY24" fmla="*/ 3897663 h 6381016"/>
              <a:gd name="connsiteX25" fmla="*/ 970723 w 1275499"/>
              <a:gd name="connsiteY25" fmla="*/ 3938949 h 6381016"/>
              <a:gd name="connsiteX26" fmla="*/ 967501 w 1275499"/>
              <a:gd name="connsiteY26" fmla="*/ 3942059 h 6381016"/>
              <a:gd name="connsiteX27" fmla="*/ 823278 w 1275499"/>
              <a:gd name="connsiteY27" fmla="*/ 4070068 h 6381016"/>
              <a:gd name="connsiteX28" fmla="*/ 523223 w 1275499"/>
              <a:gd name="connsiteY28" fmla="*/ 4430466 h 6381016"/>
              <a:gd name="connsiteX29" fmla="*/ 370917 w 1275499"/>
              <a:gd name="connsiteY29" fmla="*/ 4907337 h 6381016"/>
              <a:gd name="connsiteX30" fmla="*/ 395712 w 1275499"/>
              <a:gd name="connsiteY30" fmla="*/ 5584809 h 6381016"/>
              <a:gd name="connsiteX31" fmla="*/ 571680 w 1275499"/>
              <a:gd name="connsiteY31" fmla="*/ 6372897 h 6381016"/>
              <a:gd name="connsiteX32" fmla="*/ 241327 w 1275499"/>
              <a:gd name="connsiteY32" fmla="*/ 5958597 h 6381016"/>
              <a:gd name="connsiteX33" fmla="*/ 37596 w 1275499"/>
              <a:gd name="connsiteY33" fmla="*/ 5381767 h 6381016"/>
              <a:gd name="connsiteX34" fmla="*/ 0 w 1275499"/>
              <a:gd name="connsiteY34" fmla="*/ 4831563 h 6381016"/>
              <a:gd name="connsiteX35" fmla="*/ 238898 w 1275499"/>
              <a:gd name="connsiteY35" fmla="*/ 4191135 h 6381016"/>
              <a:gd name="connsiteX36" fmla="*/ 446103 w 1275499"/>
              <a:gd name="connsiteY36" fmla="*/ 3953378 h 6381016"/>
              <a:gd name="connsiteX37" fmla="*/ 748957 w 1275499"/>
              <a:gd name="connsiteY37" fmla="*/ 3581334 h 6381016"/>
              <a:gd name="connsiteX38" fmla="*/ 910080 w 1275499"/>
              <a:gd name="connsiteY38" fmla="*/ 3324780 h 6381016"/>
              <a:gd name="connsiteX39" fmla="*/ 953476 w 1275499"/>
              <a:gd name="connsiteY39" fmla="*/ 3191782 h 6381016"/>
              <a:gd name="connsiteX40" fmla="*/ 964810 w 1275499"/>
              <a:gd name="connsiteY40" fmla="*/ 3114684 h 6381016"/>
              <a:gd name="connsiteX41" fmla="*/ 968659 w 1275499"/>
              <a:gd name="connsiteY41" fmla="*/ 3026927 h 6381016"/>
              <a:gd name="connsiteX42" fmla="*/ 964809 w 1275499"/>
              <a:gd name="connsiteY42" fmla="*/ 2939147 h 6381016"/>
              <a:gd name="connsiteX43" fmla="*/ 953474 w 1275499"/>
              <a:gd name="connsiteY43" fmla="*/ 2862040 h 6381016"/>
              <a:gd name="connsiteX44" fmla="*/ 910081 w 1275499"/>
              <a:gd name="connsiteY44" fmla="*/ 2729052 h 6381016"/>
              <a:gd name="connsiteX45" fmla="*/ 748958 w 1275499"/>
              <a:gd name="connsiteY45" fmla="*/ 2472498 h 6381016"/>
              <a:gd name="connsiteX46" fmla="*/ 238897 w 1275499"/>
              <a:gd name="connsiteY46" fmla="*/ 1862696 h 6381016"/>
              <a:gd name="connsiteX47" fmla="*/ 151529 w 1275499"/>
              <a:gd name="connsiteY47" fmla="*/ 1387969 h 6381016"/>
              <a:gd name="connsiteX48" fmla="*/ 243488 w 1275499"/>
              <a:gd name="connsiteY48" fmla="*/ 892476 h 6381016"/>
              <a:gd name="connsiteX49" fmla="*/ 558394 w 1275499"/>
              <a:gd name="connsiteY49" fmla="*/ 270315 h 6381016"/>
              <a:gd name="connsiteX50" fmla="*/ 1014708 w 1275499"/>
              <a:gd name="connsiteY50" fmla="*/ 120 h 6381016"/>
              <a:gd name="connsiteX0" fmla="*/ 977113 w 1237904"/>
              <a:gd name="connsiteY0" fmla="*/ 120 h 6381016"/>
              <a:gd name="connsiteX1" fmla="*/ 997489 w 1237904"/>
              <a:gd name="connsiteY1" fmla="*/ 12010 h 6381016"/>
              <a:gd name="connsiteX2" fmla="*/ 631648 w 1237904"/>
              <a:gd name="connsiteY2" fmla="*/ 624964 h 6381016"/>
              <a:gd name="connsiteX3" fmla="*/ 409717 w 1237904"/>
              <a:gd name="connsiteY3" fmla="*/ 1295350 h 6381016"/>
              <a:gd name="connsiteX4" fmla="*/ 485627 w 1237904"/>
              <a:gd name="connsiteY4" fmla="*/ 1623365 h 6381016"/>
              <a:gd name="connsiteX5" fmla="*/ 929905 w 1237904"/>
              <a:gd name="connsiteY5" fmla="*/ 2111773 h 6381016"/>
              <a:gd name="connsiteX6" fmla="*/ 933118 w 1237904"/>
              <a:gd name="connsiteY6" fmla="*/ 2114875 h 6381016"/>
              <a:gd name="connsiteX7" fmla="*/ 986846 w 1237904"/>
              <a:gd name="connsiteY7" fmla="*/ 2156169 h 6381016"/>
              <a:gd name="connsiteX8" fmla="*/ 1029318 w 1237904"/>
              <a:gd name="connsiteY8" fmla="*/ 2224015 h 6381016"/>
              <a:gd name="connsiteX9" fmla="*/ 1058453 w 1237904"/>
              <a:gd name="connsiteY9" fmla="*/ 2267187 h 6381016"/>
              <a:gd name="connsiteX10" fmla="*/ 1064195 w 1237904"/>
              <a:gd name="connsiteY10" fmla="*/ 2279729 h 6381016"/>
              <a:gd name="connsiteX11" fmla="*/ 1113580 w 1237904"/>
              <a:gd name="connsiteY11" fmla="*/ 2387586 h 6381016"/>
              <a:gd name="connsiteX12" fmla="*/ 1114571 w 1237904"/>
              <a:gd name="connsiteY12" fmla="*/ 2389748 h 6381016"/>
              <a:gd name="connsiteX13" fmla="*/ 1233116 w 1237904"/>
              <a:gd name="connsiteY13" fmla="*/ 2846821 h 6381016"/>
              <a:gd name="connsiteX14" fmla="*/ 1237126 w 1237904"/>
              <a:gd name="connsiteY14" fmla="*/ 3008458 h 6381016"/>
              <a:gd name="connsiteX15" fmla="*/ 1235765 w 1237904"/>
              <a:gd name="connsiteY15" fmla="*/ 3026906 h 6381016"/>
              <a:gd name="connsiteX16" fmla="*/ 1237128 w 1237904"/>
              <a:gd name="connsiteY16" fmla="*/ 3045373 h 6381016"/>
              <a:gd name="connsiteX17" fmla="*/ 1233118 w 1237904"/>
              <a:gd name="connsiteY17" fmla="*/ 3207011 h 6381016"/>
              <a:gd name="connsiteX18" fmla="*/ 1114572 w 1237904"/>
              <a:gd name="connsiteY18" fmla="*/ 3664083 h 6381016"/>
              <a:gd name="connsiteX19" fmla="*/ 1113575 w 1237904"/>
              <a:gd name="connsiteY19" fmla="*/ 3666261 h 6381016"/>
              <a:gd name="connsiteX20" fmla="*/ 1093704 w 1237904"/>
              <a:gd name="connsiteY20" fmla="*/ 3726963 h 6381016"/>
              <a:gd name="connsiteX21" fmla="*/ 1064202 w 1237904"/>
              <a:gd name="connsiteY21" fmla="*/ 3774091 h 6381016"/>
              <a:gd name="connsiteX22" fmla="*/ 1058454 w 1237904"/>
              <a:gd name="connsiteY22" fmla="*/ 3786644 h 6381016"/>
              <a:gd name="connsiteX23" fmla="*/ 1029292 w 1237904"/>
              <a:gd name="connsiteY23" fmla="*/ 3829857 h 6381016"/>
              <a:gd name="connsiteX24" fmla="*/ 986845 w 1237904"/>
              <a:gd name="connsiteY24" fmla="*/ 3897663 h 6381016"/>
              <a:gd name="connsiteX25" fmla="*/ 933128 w 1237904"/>
              <a:gd name="connsiteY25" fmla="*/ 3938949 h 6381016"/>
              <a:gd name="connsiteX26" fmla="*/ 929906 w 1237904"/>
              <a:gd name="connsiteY26" fmla="*/ 3942059 h 6381016"/>
              <a:gd name="connsiteX27" fmla="*/ 785683 w 1237904"/>
              <a:gd name="connsiteY27" fmla="*/ 4070068 h 6381016"/>
              <a:gd name="connsiteX28" fmla="*/ 485628 w 1237904"/>
              <a:gd name="connsiteY28" fmla="*/ 4430466 h 6381016"/>
              <a:gd name="connsiteX29" fmla="*/ 333322 w 1237904"/>
              <a:gd name="connsiteY29" fmla="*/ 4907337 h 6381016"/>
              <a:gd name="connsiteX30" fmla="*/ 358117 w 1237904"/>
              <a:gd name="connsiteY30" fmla="*/ 5584809 h 6381016"/>
              <a:gd name="connsiteX31" fmla="*/ 534085 w 1237904"/>
              <a:gd name="connsiteY31" fmla="*/ 6372897 h 6381016"/>
              <a:gd name="connsiteX32" fmla="*/ 203732 w 1237904"/>
              <a:gd name="connsiteY32" fmla="*/ 5958597 h 6381016"/>
              <a:gd name="connsiteX33" fmla="*/ 1 w 1237904"/>
              <a:gd name="connsiteY33" fmla="*/ 5381767 h 6381016"/>
              <a:gd name="connsiteX34" fmla="*/ 201303 w 1237904"/>
              <a:gd name="connsiteY34" fmla="*/ 4191135 h 6381016"/>
              <a:gd name="connsiteX35" fmla="*/ 408508 w 1237904"/>
              <a:gd name="connsiteY35" fmla="*/ 3953378 h 6381016"/>
              <a:gd name="connsiteX36" fmla="*/ 711362 w 1237904"/>
              <a:gd name="connsiteY36" fmla="*/ 3581334 h 6381016"/>
              <a:gd name="connsiteX37" fmla="*/ 872485 w 1237904"/>
              <a:gd name="connsiteY37" fmla="*/ 3324780 h 6381016"/>
              <a:gd name="connsiteX38" fmla="*/ 915881 w 1237904"/>
              <a:gd name="connsiteY38" fmla="*/ 3191782 h 6381016"/>
              <a:gd name="connsiteX39" fmla="*/ 927215 w 1237904"/>
              <a:gd name="connsiteY39" fmla="*/ 3114684 h 6381016"/>
              <a:gd name="connsiteX40" fmla="*/ 931064 w 1237904"/>
              <a:gd name="connsiteY40" fmla="*/ 3026927 h 6381016"/>
              <a:gd name="connsiteX41" fmla="*/ 927214 w 1237904"/>
              <a:gd name="connsiteY41" fmla="*/ 2939147 h 6381016"/>
              <a:gd name="connsiteX42" fmla="*/ 915879 w 1237904"/>
              <a:gd name="connsiteY42" fmla="*/ 2862040 h 6381016"/>
              <a:gd name="connsiteX43" fmla="*/ 872486 w 1237904"/>
              <a:gd name="connsiteY43" fmla="*/ 2729052 h 6381016"/>
              <a:gd name="connsiteX44" fmla="*/ 711363 w 1237904"/>
              <a:gd name="connsiteY44" fmla="*/ 2472498 h 6381016"/>
              <a:gd name="connsiteX45" fmla="*/ 201302 w 1237904"/>
              <a:gd name="connsiteY45" fmla="*/ 1862696 h 6381016"/>
              <a:gd name="connsiteX46" fmla="*/ 113934 w 1237904"/>
              <a:gd name="connsiteY46" fmla="*/ 1387969 h 6381016"/>
              <a:gd name="connsiteX47" fmla="*/ 205893 w 1237904"/>
              <a:gd name="connsiteY47" fmla="*/ 892476 h 6381016"/>
              <a:gd name="connsiteX48" fmla="*/ 520799 w 1237904"/>
              <a:gd name="connsiteY48" fmla="*/ 270315 h 6381016"/>
              <a:gd name="connsiteX49" fmla="*/ 977113 w 1237904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99119 w 1250178"/>
              <a:gd name="connsiteY24" fmla="*/ 3897663 h 6381016"/>
              <a:gd name="connsiteX25" fmla="*/ 945402 w 1250178"/>
              <a:gd name="connsiteY25" fmla="*/ 3938949 h 6381016"/>
              <a:gd name="connsiteX26" fmla="*/ 942180 w 1250178"/>
              <a:gd name="connsiteY26" fmla="*/ 3942059 h 6381016"/>
              <a:gd name="connsiteX27" fmla="*/ 797957 w 1250178"/>
              <a:gd name="connsiteY27" fmla="*/ 4070068 h 6381016"/>
              <a:gd name="connsiteX28" fmla="*/ 497902 w 1250178"/>
              <a:gd name="connsiteY28" fmla="*/ 4430466 h 6381016"/>
              <a:gd name="connsiteX29" fmla="*/ 345596 w 1250178"/>
              <a:gd name="connsiteY29" fmla="*/ 4907337 h 6381016"/>
              <a:gd name="connsiteX30" fmla="*/ 370391 w 1250178"/>
              <a:gd name="connsiteY30" fmla="*/ 5584809 h 6381016"/>
              <a:gd name="connsiteX31" fmla="*/ 546359 w 1250178"/>
              <a:gd name="connsiteY31" fmla="*/ 6372897 h 6381016"/>
              <a:gd name="connsiteX32" fmla="*/ 216006 w 1250178"/>
              <a:gd name="connsiteY32" fmla="*/ 5958597 h 6381016"/>
              <a:gd name="connsiteX33" fmla="*/ 12275 w 1250178"/>
              <a:gd name="connsiteY33" fmla="*/ 5381767 h 6381016"/>
              <a:gd name="connsiteX34" fmla="*/ 66197 w 1250178"/>
              <a:gd name="connsiteY34" fmla="*/ 4583020 h 6381016"/>
              <a:gd name="connsiteX35" fmla="*/ 420782 w 1250178"/>
              <a:gd name="connsiteY35" fmla="*/ 3953378 h 6381016"/>
              <a:gd name="connsiteX36" fmla="*/ 723636 w 1250178"/>
              <a:gd name="connsiteY36" fmla="*/ 3581334 h 6381016"/>
              <a:gd name="connsiteX37" fmla="*/ 884759 w 1250178"/>
              <a:gd name="connsiteY37" fmla="*/ 3324780 h 6381016"/>
              <a:gd name="connsiteX38" fmla="*/ 928155 w 1250178"/>
              <a:gd name="connsiteY38" fmla="*/ 3191782 h 6381016"/>
              <a:gd name="connsiteX39" fmla="*/ 939489 w 1250178"/>
              <a:gd name="connsiteY39" fmla="*/ 3114684 h 6381016"/>
              <a:gd name="connsiteX40" fmla="*/ 943338 w 1250178"/>
              <a:gd name="connsiteY40" fmla="*/ 3026927 h 6381016"/>
              <a:gd name="connsiteX41" fmla="*/ 939488 w 1250178"/>
              <a:gd name="connsiteY41" fmla="*/ 2939147 h 6381016"/>
              <a:gd name="connsiteX42" fmla="*/ 928153 w 1250178"/>
              <a:gd name="connsiteY42" fmla="*/ 2862040 h 6381016"/>
              <a:gd name="connsiteX43" fmla="*/ 884760 w 1250178"/>
              <a:gd name="connsiteY43" fmla="*/ 2729052 h 6381016"/>
              <a:gd name="connsiteX44" fmla="*/ 723637 w 1250178"/>
              <a:gd name="connsiteY44" fmla="*/ 2472498 h 6381016"/>
              <a:gd name="connsiteX45" fmla="*/ 213576 w 1250178"/>
              <a:gd name="connsiteY45" fmla="*/ 1862696 h 6381016"/>
              <a:gd name="connsiteX46" fmla="*/ 126208 w 1250178"/>
              <a:gd name="connsiteY46" fmla="*/ 1387969 h 6381016"/>
              <a:gd name="connsiteX47" fmla="*/ 218167 w 1250178"/>
              <a:gd name="connsiteY47" fmla="*/ 892476 h 6381016"/>
              <a:gd name="connsiteX48" fmla="*/ 533073 w 1250178"/>
              <a:gd name="connsiteY48" fmla="*/ 270315 h 6381016"/>
              <a:gd name="connsiteX49" fmla="*/ 989387 w 1250178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45402 w 1250178"/>
              <a:gd name="connsiteY24" fmla="*/ 3938949 h 6381016"/>
              <a:gd name="connsiteX25" fmla="*/ 942180 w 1250178"/>
              <a:gd name="connsiteY25" fmla="*/ 3942059 h 6381016"/>
              <a:gd name="connsiteX26" fmla="*/ 797957 w 1250178"/>
              <a:gd name="connsiteY26" fmla="*/ 4070068 h 6381016"/>
              <a:gd name="connsiteX27" fmla="*/ 497902 w 1250178"/>
              <a:gd name="connsiteY27" fmla="*/ 4430466 h 6381016"/>
              <a:gd name="connsiteX28" fmla="*/ 345596 w 1250178"/>
              <a:gd name="connsiteY28" fmla="*/ 4907337 h 6381016"/>
              <a:gd name="connsiteX29" fmla="*/ 370391 w 1250178"/>
              <a:gd name="connsiteY29" fmla="*/ 5584809 h 6381016"/>
              <a:gd name="connsiteX30" fmla="*/ 546359 w 1250178"/>
              <a:gd name="connsiteY30" fmla="*/ 6372897 h 6381016"/>
              <a:gd name="connsiteX31" fmla="*/ 216006 w 1250178"/>
              <a:gd name="connsiteY31" fmla="*/ 5958597 h 6381016"/>
              <a:gd name="connsiteX32" fmla="*/ 12275 w 1250178"/>
              <a:gd name="connsiteY32" fmla="*/ 5381767 h 6381016"/>
              <a:gd name="connsiteX33" fmla="*/ 66197 w 1250178"/>
              <a:gd name="connsiteY33" fmla="*/ 4583020 h 6381016"/>
              <a:gd name="connsiteX34" fmla="*/ 420782 w 1250178"/>
              <a:gd name="connsiteY34" fmla="*/ 3953378 h 6381016"/>
              <a:gd name="connsiteX35" fmla="*/ 723636 w 1250178"/>
              <a:gd name="connsiteY35" fmla="*/ 3581334 h 6381016"/>
              <a:gd name="connsiteX36" fmla="*/ 884759 w 1250178"/>
              <a:gd name="connsiteY36" fmla="*/ 3324780 h 6381016"/>
              <a:gd name="connsiteX37" fmla="*/ 928155 w 1250178"/>
              <a:gd name="connsiteY37" fmla="*/ 3191782 h 6381016"/>
              <a:gd name="connsiteX38" fmla="*/ 939489 w 1250178"/>
              <a:gd name="connsiteY38" fmla="*/ 3114684 h 6381016"/>
              <a:gd name="connsiteX39" fmla="*/ 943338 w 1250178"/>
              <a:gd name="connsiteY39" fmla="*/ 3026927 h 6381016"/>
              <a:gd name="connsiteX40" fmla="*/ 939488 w 1250178"/>
              <a:gd name="connsiteY40" fmla="*/ 2939147 h 6381016"/>
              <a:gd name="connsiteX41" fmla="*/ 928153 w 1250178"/>
              <a:gd name="connsiteY41" fmla="*/ 2862040 h 6381016"/>
              <a:gd name="connsiteX42" fmla="*/ 884760 w 1250178"/>
              <a:gd name="connsiteY42" fmla="*/ 2729052 h 6381016"/>
              <a:gd name="connsiteX43" fmla="*/ 723637 w 1250178"/>
              <a:gd name="connsiteY43" fmla="*/ 2472498 h 6381016"/>
              <a:gd name="connsiteX44" fmla="*/ 213576 w 1250178"/>
              <a:gd name="connsiteY44" fmla="*/ 1862696 h 6381016"/>
              <a:gd name="connsiteX45" fmla="*/ 126208 w 1250178"/>
              <a:gd name="connsiteY45" fmla="*/ 1387969 h 6381016"/>
              <a:gd name="connsiteX46" fmla="*/ 218167 w 1250178"/>
              <a:gd name="connsiteY46" fmla="*/ 892476 h 6381016"/>
              <a:gd name="connsiteX47" fmla="*/ 533073 w 1250178"/>
              <a:gd name="connsiteY47" fmla="*/ 270315 h 6381016"/>
              <a:gd name="connsiteX48" fmla="*/ 989387 w 1250178"/>
              <a:gd name="connsiteY4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945402 w 1250178"/>
              <a:gd name="connsiteY23" fmla="*/ 3938949 h 6381016"/>
              <a:gd name="connsiteX24" fmla="*/ 942180 w 1250178"/>
              <a:gd name="connsiteY24" fmla="*/ 3942059 h 6381016"/>
              <a:gd name="connsiteX25" fmla="*/ 797957 w 1250178"/>
              <a:gd name="connsiteY25" fmla="*/ 4070068 h 6381016"/>
              <a:gd name="connsiteX26" fmla="*/ 497902 w 1250178"/>
              <a:gd name="connsiteY26" fmla="*/ 4430466 h 6381016"/>
              <a:gd name="connsiteX27" fmla="*/ 345596 w 1250178"/>
              <a:gd name="connsiteY27" fmla="*/ 4907337 h 6381016"/>
              <a:gd name="connsiteX28" fmla="*/ 370391 w 1250178"/>
              <a:gd name="connsiteY28" fmla="*/ 5584809 h 6381016"/>
              <a:gd name="connsiteX29" fmla="*/ 546359 w 1250178"/>
              <a:gd name="connsiteY29" fmla="*/ 6372897 h 6381016"/>
              <a:gd name="connsiteX30" fmla="*/ 216006 w 1250178"/>
              <a:gd name="connsiteY30" fmla="*/ 5958597 h 6381016"/>
              <a:gd name="connsiteX31" fmla="*/ 12275 w 1250178"/>
              <a:gd name="connsiteY31" fmla="*/ 5381767 h 6381016"/>
              <a:gd name="connsiteX32" fmla="*/ 66197 w 1250178"/>
              <a:gd name="connsiteY32" fmla="*/ 4583020 h 6381016"/>
              <a:gd name="connsiteX33" fmla="*/ 420782 w 1250178"/>
              <a:gd name="connsiteY33" fmla="*/ 3953378 h 6381016"/>
              <a:gd name="connsiteX34" fmla="*/ 723636 w 1250178"/>
              <a:gd name="connsiteY34" fmla="*/ 3581334 h 6381016"/>
              <a:gd name="connsiteX35" fmla="*/ 884759 w 1250178"/>
              <a:gd name="connsiteY35" fmla="*/ 3324780 h 6381016"/>
              <a:gd name="connsiteX36" fmla="*/ 928155 w 1250178"/>
              <a:gd name="connsiteY36" fmla="*/ 3191782 h 6381016"/>
              <a:gd name="connsiteX37" fmla="*/ 939489 w 1250178"/>
              <a:gd name="connsiteY37" fmla="*/ 3114684 h 6381016"/>
              <a:gd name="connsiteX38" fmla="*/ 943338 w 1250178"/>
              <a:gd name="connsiteY38" fmla="*/ 3026927 h 6381016"/>
              <a:gd name="connsiteX39" fmla="*/ 939488 w 1250178"/>
              <a:gd name="connsiteY39" fmla="*/ 2939147 h 6381016"/>
              <a:gd name="connsiteX40" fmla="*/ 928153 w 1250178"/>
              <a:gd name="connsiteY40" fmla="*/ 2862040 h 6381016"/>
              <a:gd name="connsiteX41" fmla="*/ 884760 w 1250178"/>
              <a:gd name="connsiteY41" fmla="*/ 2729052 h 6381016"/>
              <a:gd name="connsiteX42" fmla="*/ 723637 w 1250178"/>
              <a:gd name="connsiteY42" fmla="*/ 2472498 h 6381016"/>
              <a:gd name="connsiteX43" fmla="*/ 213576 w 1250178"/>
              <a:gd name="connsiteY43" fmla="*/ 1862696 h 6381016"/>
              <a:gd name="connsiteX44" fmla="*/ 126208 w 1250178"/>
              <a:gd name="connsiteY44" fmla="*/ 1387969 h 6381016"/>
              <a:gd name="connsiteX45" fmla="*/ 218167 w 1250178"/>
              <a:gd name="connsiteY45" fmla="*/ 892476 h 6381016"/>
              <a:gd name="connsiteX46" fmla="*/ 533073 w 1250178"/>
              <a:gd name="connsiteY46" fmla="*/ 270315 h 6381016"/>
              <a:gd name="connsiteX47" fmla="*/ 989387 w 1250178"/>
              <a:gd name="connsiteY4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945402 w 1250178"/>
              <a:gd name="connsiteY22" fmla="*/ 3938949 h 6381016"/>
              <a:gd name="connsiteX23" fmla="*/ 942180 w 1250178"/>
              <a:gd name="connsiteY23" fmla="*/ 3942059 h 6381016"/>
              <a:gd name="connsiteX24" fmla="*/ 797957 w 1250178"/>
              <a:gd name="connsiteY24" fmla="*/ 4070068 h 6381016"/>
              <a:gd name="connsiteX25" fmla="*/ 497902 w 1250178"/>
              <a:gd name="connsiteY25" fmla="*/ 4430466 h 6381016"/>
              <a:gd name="connsiteX26" fmla="*/ 345596 w 1250178"/>
              <a:gd name="connsiteY26" fmla="*/ 4907337 h 6381016"/>
              <a:gd name="connsiteX27" fmla="*/ 370391 w 1250178"/>
              <a:gd name="connsiteY27" fmla="*/ 5584809 h 6381016"/>
              <a:gd name="connsiteX28" fmla="*/ 546359 w 1250178"/>
              <a:gd name="connsiteY28" fmla="*/ 6372897 h 6381016"/>
              <a:gd name="connsiteX29" fmla="*/ 216006 w 1250178"/>
              <a:gd name="connsiteY29" fmla="*/ 5958597 h 6381016"/>
              <a:gd name="connsiteX30" fmla="*/ 12275 w 1250178"/>
              <a:gd name="connsiteY30" fmla="*/ 5381767 h 6381016"/>
              <a:gd name="connsiteX31" fmla="*/ 66197 w 1250178"/>
              <a:gd name="connsiteY31" fmla="*/ 4583020 h 6381016"/>
              <a:gd name="connsiteX32" fmla="*/ 420782 w 1250178"/>
              <a:gd name="connsiteY32" fmla="*/ 3953378 h 6381016"/>
              <a:gd name="connsiteX33" fmla="*/ 723636 w 1250178"/>
              <a:gd name="connsiteY33" fmla="*/ 3581334 h 6381016"/>
              <a:gd name="connsiteX34" fmla="*/ 884759 w 1250178"/>
              <a:gd name="connsiteY34" fmla="*/ 3324780 h 6381016"/>
              <a:gd name="connsiteX35" fmla="*/ 928155 w 1250178"/>
              <a:gd name="connsiteY35" fmla="*/ 3191782 h 6381016"/>
              <a:gd name="connsiteX36" fmla="*/ 939489 w 1250178"/>
              <a:gd name="connsiteY36" fmla="*/ 3114684 h 6381016"/>
              <a:gd name="connsiteX37" fmla="*/ 943338 w 1250178"/>
              <a:gd name="connsiteY37" fmla="*/ 3026927 h 6381016"/>
              <a:gd name="connsiteX38" fmla="*/ 939488 w 1250178"/>
              <a:gd name="connsiteY38" fmla="*/ 2939147 h 6381016"/>
              <a:gd name="connsiteX39" fmla="*/ 928153 w 1250178"/>
              <a:gd name="connsiteY39" fmla="*/ 2862040 h 6381016"/>
              <a:gd name="connsiteX40" fmla="*/ 884760 w 1250178"/>
              <a:gd name="connsiteY40" fmla="*/ 2729052 h 6381016"/>
              <a:gd name="connsiteX41" fmla="*/ 723637 w 1250178"/>
              <a:gd name="connsiteY41" fmla="*/ 2472498 h 6381016"/>
              <a:gd name="connsiteX42" fmla="*/ 213576 w 1250178"/>
              <a:gd name="connsiteY42" fmla="*/ 1862696 h 6381016"/>
              <a:gd name="connsiteX43" fmla="*/ 126208 w 1250178"/>
              <a:gd name="connsiteY43" fmla="*/ 1387969 h 6381016"/>
              <a:gd name="connsiteX44" fmla="*/ 218167 w 1250178"/>
              <a:gd name="connsiteY44" fmla="*/ 892476 h 6381016"/>
              <a:gd name="connsiteX45" fmla="*/ 533073 w 1250178"/>
              <a:gd name="connsiteY45" fmla="*/ 270315 h 6381016"/>
              <a:gd name="connsiteX46" fmla="*/ 989387 w 1250178"/>
              <a:gd name="connsiteY46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945402 w 1250178"/>
              <a:gd name="connsiteY21" fmla="*/ 3938949 h 6381016"/>
              <a:gd name="connsiteX22" fmla="*/ 942180 w 1250178"/>
              <a:gd name="connsiteY22" fmla="*/ 3942059 h 6381016"/>
              <a:gd name="connsiteX23" fmla="*/ 797957 w 1250178"/>
              <a:gd name="connsiteY23" fmla="*/ 4070068 h 6381016"/>
              <a:gd name="connsiteX24" fmla="*/ 497902 w 1250178"/>
              <a:gd name="connsiteY24" fmla="*/ 4430466 h 6381016"/>
              <a:gd name="connsiteX25" fmla="*/ 345596 w 1250178"/>
              <a:gd name="connsiteY25" fmla="*/ 4907337 h 6381016"/>
              <a:gd name="connsiteX26" fmla="*/ 370391 w 1250178"/>
              <a:gd name="connsiteY26" fmla="*/ 5584809 h 6381016"/>
              <a:gd name="connsiteX27" fmla="*/ 546359 w 1250178"/>
              <a:gd name="connsiteY27" fmla="*/ 6372897 h 6381016"/>
              <a:gd name="connsiteX28" fmla="*/ 216006 w 1250178"/>
              <a:gd name="connsiteY28" fmla="*/ 5958597 h 6381016"/>
              <a:gd name="connsiteX29" fmla="*/ 12275 w 1250178"/>
              <a:gd name="connsiteY29" fmla="*/ 5381767 h 6381016"/>
              <a:gd name="connsiteX30" fmla="*/ 66197 w 1250178"/>
              <a:gd name="connsiteY30" fmla="*/ 4583020 h 6381016"/>
              <a:gd name="connsiteX31" fmla="*/ 420782 w 1250178"/>
              <a:gd name="connsiteY31" fmla="*/ 3953378 h 6381016"/>
              <a:gd name="connsiteX32" fmla="*/ 723636 w 1250178"/>
              <a:gd name="connsiteY32" fmla="*/ 3581334 h 6381016"/>
              <a:gd name="connsiteX33" fmla="*/ 884759 w 1250178"/>
              <a:gd name="connsiteY33" fmla="*/ 3324780 h 6381016"/>
              <a:gd name="connsiteX34" fmla="*/ 928155 w 1250178"/>
              <a:gd name="connsiteY34" fmla="*/ 3191782 h 6381016"/>
              <a:gd name="connsiteX35" fmla="*/ 939489 w 1250178"/>
              <a:gd name="connsiteY35" fmla="*/ 3114684 h 6381016"/>
              <a:gd name="connsiteX36" fmla="*/ 943338 w 1250178"/>
              <a:gd name="connsiteY36" fmla="*/ 3026927 h 6381016"/>
              <a:gd name="connsiteX37" fmla="*/ 939488 w 1250178"/>
              <a:gd name="connsiteY37" fmla="*/ 2939147 h 6381016"/>
              <a:gd name="connsiteX38" fmla="*/ 928153 w 1250178"/>
              <a:gd name="connsiteY38" fmla="*/ 2862040 h 6381016"/>
              <a:gd name="connsiteX39" fmla="*/ 884760 w 1250178"/>
              <a:gd name="connsiteY39" fmla="*/ 2729052 h 6381016"/>
              <a:gd name="connsiteX40" fmla="*/ 723637 w 1250178"/>
              <a:gd name="connsiteY40" fmla="*/ 2472498 h 6381016"/>
              <a:gd name="connsiteX41" fmla="*/ 213576 w 1250178"/>
              <a:gd name="connsiteY41" fmla="*/ 1862696 h 6381016"/>
              <a:gd name="connsiteX42" fmla="*/ 126208 w 1250178"/>
              <a:gd name="connsiteY42" fmla="*/ 1387969 h 6381016"/>
              <a:gd name="connsiteX43" fmla="*/ 218167 w 1250178"/>
              <a:gd name="connsiteY43" fmla="*/ 892476 h 6381016"/>
              <a:gd name="connsiteX44" fmla="*/ 533073 w 1250178"/>
              <a:gd name="connsiteY44" fmla="*/ 270315 h 6381016"/>
              <a:gd name="connsiteX45" fmla="*/ 989387 w 1250178"/>
              <a:gd name="connsiteY45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945402 w 1250178"/>
              <a:gd name="connsiteY20" fmla="*/ 3938949 h 6381016"/>
              <a:gd name="connsiteX21" fmla="*/ 942180 w 1250178"/>
              <a:gd name="connsiteY21" fmla="*/ 3942059 h 6381016"/>
              <a:gd name="connsiteX22" fmla="*/ 797957 w 1250178"/>
              <a:gd name="connsiteY22" fmla="*/ 4070068 h 6381016"/>
              <a:gd name="connsiteX23" fmla="*/ 497902 w 1250178"/>
              <a:gd name="connsiteY23" fmla="*/ 4430466 h 6381016"/>
              <a:gd name="connsiteX24" fmla="*/ 345596 w 1250178"/>
              <a:gd name="connsiteY24" fmla="*/ 4907337 h 6381016"/>
              <a:gd name="connsiteX25" fmla="*/ 370391 w 1250178"/>
              <a:gd name="connsiteY25" fmla="*/ 5584809 h 6381016"/>
              <a:gd name="connsiteX26" fmla="*/ 546359 w 1250178"/>
              <a:gd name="connsiteY26" fmla="*/ 6372897 h 6381016"/>
              <a:gd name="connsiteX27" fmla="*/ 216006 w 1250178"/>
              <a:gd name="connsiteY27" fmla="*/ 5958597 h 6381016"/>
              <a:gd name="connsiteX28" fmla="*/ 12275 w 1250178"/>
              <a:gd name="connsiteY28" fmla="*/ 5381767 h 6381016"/>
              <a:gd name="connsiteX29" fmla="*/ 66197 w 1250178"/>
              <a:gd name="connsiteY29" fmla="*/ 4583020 h 6381016"/>
              <a:gd name="connsiteX30" fmla="*/ 420782 w 1250178"/>
              <a:gd name="connsiteY30" fmla="*/ 3953378 h 6381016"/>
              <a:gd name="connsiteX31" fmla="*/ 723636 w 1250178"/>
              <a:gd name="connsiteY31" fmla="*/ 3581334 h 6381016"/>
              <a:gd name="connsiteX32" fmla="*/ 884759 w 1250178"/>
              <a:gd name="connsiteY32" fmla="*/ 3324780 h 6381016"/>
              <a:gd name="connsiteX33" fmla="*/ 928155 w 1250178"/>
              <a:gd name="connsiteY33" fmla="*/ 3191782 h 6381016"/>
              <a:gd name="connsiteX34" fmla="*/ 939489 w 1250178"/>
              <a:gd name="connsiteY34" fmla="*/ 3114684 h 6381016"/>
              <a:gd name="connsiteX35" fmla="*/ 943338 w 1250178"/>
              <a:gd name="connsiteY35" fmla="*/ 3026927 h 6381016"/>
              <a:gd name="connsiteX36" fmla="*/ 939488 w 1250178"/>
              <a:gd name="connsiteY36" fmla="*/ 2939147 h 6381016"/>
              <a:gd name="connsiteX37" fmla="*/ 928153 w 1250178"/>
              <a:gd name="connsiteY37" fmla="*/ 2862040 h 6381016"/>
              <a:gd name="connsiteX38" fmla="*/ 884760 w 1250178"/>
              <a:gd name="connsiteY38" fmla="*/ 2729052 h 6381016"/>
              <a:gd name="connsiteX39" fmla="*/ 723637 w 1250178"/>
              <a:gd name="connsiteY39" fmla="*/ 2472498 h 6381016"/>
              <a:gd name="connsiteX40" fmla="*/ 213576 w 1250178"/>
              <a:gd name="connsiteY40" fmla="*/ 1862696 h 6381016"/>
              <a:gd name="connsiteX41" fmla="*/ 126208 w 1250178"/>
              <a:gd name="connsiteY41" fmla="*/ 1387969 h 6381016"/>
              <a:gd name="connsiteX42" fmla="*/ 218167 w 1250178"/>
              <a:gd name="connsiteY42" fmla="*/ 892476 h 6381016"/>
              <a:gd name="connsiteX43" fmla="*/ 533073 w 1250178"/>
              <a:gd name="connsiteY43" fmla="*/ 270315 h 6381016"/>
              <a:gd name="connsiteX44" fmla="*/ 989387 w 1250178"/>
              <a:gd name="connsiteY44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942180 w 1250178"/>
              <a:gd name="connsiteY20" fmla="*/ 3942059 h 6381016"/>
              <a:gd name="connsiteX21" fmla="*/ 797957 w 1250178"/>
              <a:gd name="connsiteY21" fmla="*/ 4070068 h 6381016"/>
              <a:gd name="connsiteX22" fmla="*/ 497902 w 1250178"/>
              <a:gd name="connsiteY22" fmla="*/ 4430466 h 6381016"/>
              <a:gd name="connsiteX23" fmla="*/ 345596 w 1250178"/>
              <a:gd name="connsiteY23" fmla="*/ 4907337 h 6381016"/>
              <a:gd name="connsiteX24" fmla="*/ 370391 w 1250178"/>
              <a:gd name="connsiteY24" fmla="*/ 5584809 h 6381016"/>
              <a:gd name="connsiteX25" fmla="*/ 546359 w 1250178"/>
              <a:gd name="connsiteY25" fmla="*/ 6372897 h 6381016"/>
              <a:gd name="connsiteX26" fmla="*/ 216006 w 1250178"/>
              <a:gd name="connsiteY26" fmla="*/ 5958597 h 6381016"/>
              <a:gd name="connsiteX27" fmla="*/ 12275 w 1250178"/>
              <a:gd name="connsiteY27" fmla="*/ 5381767 h 6381016"/>
              <a:gd name="connsiteX28" fmla="*/ 66197 w 1250178"/>
              <a:gd name="connsiteY28" fmla="*/ 4583020 h 6381016"/>
              <a:gd name="connsiteX29" fmla="*/ 420782 w 1250178"/>
              <a:gd name="connsiteY29" fmla="*/ 3953378 h 6381016"/>
              <a:gd name="connsiteX30" fmla="*/ 723636 w 1250178"/>
              <a:gd name="connsiteY30" fmla="*/ 3581334 h 6381016"/>
              <a:gd name="connsiteX31" fmla="*/ 884759 w 1250178"/>
              <a:gd name="connsiteY31" fmla="*/ 3324780 h 6381016"/>
              <a:gd name="connsiteX32" fmla="*/ 928155 w 1250178"/>
              <a:gd name="connsiteY32" fmla="*/ 3191782 h 6381016"/>
              <a:gd name="connsiteX33" fmla="*/ 939489 w 1250178"/>
              <a:gd name="connsiteY33" fmla="*/ 3114684 h 6381016"/>
              <a:gd name="connsiteX34" fmla="*/ 943338 w 1250178"/>
              <a:gd name="connsiteY34" fmla="*/ 3026927 h 6381016"/>
              <a:gd name="connsiteX35" fmla="*/ 939488 w 1250178"/>
              <a:gd name="connsiteY35" fmla="*/ 2939147 h 6381016"/>
              <a:gd name="connsiteX36" fmla="*/ 928153 w 1250178"/>
              <a:gd name="connsiteY36" fmla="*/ 2862040 h 6381016"/>
              <a:gd name="connsiteX37" fmla="*/ 884760 w 1250178"/>
              <a:gd name="connsiteY37" fmla="*/ 2729052 h 6381016"/>
              <a:gd name="connsiteX38" fmla="*/ 723637 w 1250178"/>
              <a:gd name="connsiteY38" fmla="*/ 2472498 h 6381016"/>
              <a:gd name="connsiteX39" fmla="*/ 213576 w 1250178"/>
              <a:gd name="connsiteY39" fmla="*/ 1862696 h 6381016"/>
              <a:gd name="connsiteX40" fmla="*/ 126208 w 1250178"/>
              <a:gd name="connsiteY40" fmla="*/ 1387969 h 6381016"/>
              <a:gd name="connsiteX41" fmla="*/ 218167 w 1250178"/>
              <a:gd name="connsiteY41" fmla="*/ 892476 h 6381016"/>
              <a:gd name="connsiteX42" fmla="*/ 533073 w 1250178"/>
              <a:gd name="connsiteY42" fmla="*/ 270315 h 6381016"/>
              <a:gd name="connsiteX43" fmla="*/ 989387 w 1250178"/>
              <a:gd name="connsiteY43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797957 w 1250178"/>
              <a:gd name="connsiteY20" fmla="*/ 4070068 h 6381016"/>
              <a:gd name="connsiteX21" fmla="*/ 497902 w 1250178"/>
              <a:gd name="connsiteY21" fmla="*/ 4430466 h 6381016"/>
              <a:gd name="connsiteX22" fmla="*/ 345596 w 1250178"/>
              <a:gd name="connsiteY22" fmla="*/ 4907337 h 6381016"/>
              <a:gd name="connsiteX23" fmla="*/ 370391 w 1250178"/>
              <a:gd name="connsiteY23" fmla="*/ 5584809 h 6381016"/>
              <a:gd name="connsiteX24" fmla="*/ 546359 w 1250178"/>
              <a:gd name="connsiteY24" fmla="*/ 6372897 h 6381016"/>
              <a:gd name="connsiteX25" fmla="*/ 216006 w 1250178"/>
              <a:gd name="connsiteY25" fmla="*/ 5958597 h 6381016"/>
              <a:gd name="connsiteX26" fmla="*/ 12275 w 1250178"/>
              <a:gd name="connsiteY26" fmla="*/ 5381767 h 6381016"/>
              <a:gd name="connsiteX27" fmla="*/ 66197 w 1250178"/>
              <a:gd name="connsiteY27" fmla="*/ 4583020 h 6381016"/>
              <a:gd name="connsiteX28" fmla="*/ 420782 w 1250178"/>
              <a:gd name="connsiteY28" fmla="*/ 3953378 h 6381016"/>
              <a:gd name="connsiteX29" fmla="*/ 723636 w 1250178"/>
              <a:gd name="connsiteY29" fmla="*/ 3581334 h 6381016"/>
              <a:gd name="connsiteX30" fmla="*/ 884759 w 1250178"/>
              <a:gd name="connsiteY30" fmla="*/ 3324780 h 6381016"/>
              <a:gd name="connsiteX31" fmla="*/ 928155 w 1250178"/>
              <a:gd name="connsiteY31" fmla="*/ 3191782 h 6381016"/>
              <a:gd name="connsiteX32" fmla="*/ 939489 w 1250178"/>
              <a:gd name="connsiteY32" fmla="*/ 3114684 h 6381016"/>
              <a:gd name="connsiteX33" fmla="*/ 943338 w 1250178"/>
              <a:gd name="connsiteY33" fmla="*/ 3026927 h 6381016"/>
              <a:gd name="connsiteX34" fmla="*/ 939488 w 1250178"/>
              <a:gd name="connsiteY34" fmla="*/ 2939147 h 6381016"/>
              <a:gd name="connsiteX35" fmla="*/ 928153 w 1250178"/>
              <a:gd name="connsiteY35" fmla="*/ 2862040 h 6381016"/>
              <a:gd name="connsiteX36" fmla="*/ 884760 w 1250178"/>
              <a:gd name="connsiteY36" fmla="*/ 2729052 h 6381016"/>
              <a:gd name="connsiteX37" fmla="*/ 723637 w 1250178"/>
              <a:gd name="connsiteY37" fmla="*/ 2472498 h 6381016"/>
              <a:gd name="connsiteX38" fmla="*/ 213576 w 1250178"/>
              <a:gd name="connsiteY38" fmla="*/ 1862696 h 6381016"/>
              <a:gd name="connsiteX39" fmla="*/ 126208 w 1250178"/>
              <a:gd name="connsiteY39" fmla="*/ 1387969 h 6381016"/>
              <a:gd name="connsiteX40" fmla="*/ 218167 w 1250178"/>
              <a:gd name="connsiteY40" fmla="*/ 892476 h 6381016"/>
              <a:gd name="connsiteX41" fmla="*/ 533073 w 1250178"/>
              <a:gd name="connsiteY41" fmla="*/ 270315 h 6381016"/>
              <a:gd name="connsiteX42" fmla="*/ 989387 w 1250178"/>
              <a:gd name="connsiteY42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125854 w 1250178"/>
              <a:gd name="connsiteY10" fmla="*/ 2387586 h 6381016"/>
              <a:gd name="connsiteX11" fmla="*/ 1126845 w 1250178"/>
              <a:gd name="connsiteY11" fmla="*/ 2389748 h 6381016"/>
              <a:gd name="connsiteX12" fmla="*/ 1245390 w 1250178"/>
              <a:gd name="connsiteY12" fmla="*/ 2846821 h 6381016"/>
              <a:gd name="connsiteX13" fmla="*/ 1249400 w 1250178"/>
              <a:gd name="connsiteY13" fmla="*/ 3008458 h 6381016"/>
              <a:gd name="connsiteX14" fmla="*/ 1248039 w 1250178"/>
              <a:gd name="connsiteY14" fmla="*/ 3026906 h 6381016"/>
              <a:gd name="connsiteX15" fmla="*/ 1249402 w 1250178"/>
              <a:gd name="connsiteY15" fmla="*/ 3045373 h 6381016"/>
              <a:gd name="connsiteX16" fmla="*/ 1245392 w 1250178"/>
              <a:gd name="connsiteY16" fmla="*/ 3207011 h 6381016"/>
              <a:gd name="connsiteX17" fmla="*/ 1126846 w 1250178"/>
              <a:gd name="connsiteY17" fmla="*/ 3664083 h 6381016"/>
              <a:gd name="connsiteX18" fmla="*/ 797957 w 1250178"/>
              <a:gd name="connsiteY18" fmla="*/ 4070068 h 6381016"/>
              <a:gd name="connsiteX19" fmla="*/ 497902 w 1250178"/>
              <a:gd name="connsiteY19" fmla="*/ 4430466 h 6381016"/>
              <a:gd name="connsiteX20" fmla="*/ 345596 w 1250178"/>
              <a:gd name="connsiteY20" fmla="*/ 4907337 h 6381016"/>
              <a:gd name="connsiteX21" fmla="*/ 370391 w 1250178"/>
              <a:gd name="connsiteY21" fmla="*/ 5584809 h 6381016"/>
              <a:gd name="connsiteX22" fmla="*/ 546359 w 1250178"/>
              <a:gd name="connsiteY22" fmla="*/ 6372897 h 6381016"/>
              <a:gd name="connsiteX23" fmla="*/ 216006 w 1250178"/>
              <a:gd name="connsiteY23" fmla="*/ 5958597 h 6381016"/>
              <a:gd name="connsiteX24" fmla="*/ 12275 w 1250178"/>
              <a:gd name="connsiteY24" fmla="*/ 5381767 h 6381016"/>
              <a:gd name="connsiteX25" fmla="*/ 66197 w 1250178"/>
              <a:gd name="connsiteY25" fmla="*/ 4583020 h 6381016"/>
              <a:gd name="connsiteX26" fmla="*/ 420782 w 1250178"/>
              <a:gd name="connsiteY26" fmla="*/ 3953378 h 6381016"/>
              <a:gd name="connsiteX27" fmla="*/ 723636 w 1250178"/>
              <a:gd name="connsiteY27" fmla="*/ 3581334 h 6381016"/>
              <a:gd name="connsiteX28" fmla="*/ 884759 w 1250178"/>
              <a:gd name="connsiteY28" fmla="*/ 3324780 h 6381016"/>
              <a:gd name="connsiteX29" fmla="*/ 928155 w 1250178"/>
              <a:gd name="connsiteY29" fmla="*/ 3191782 h 6381016"/>
              <a:gd name="connsiteX30" fmla="*/ 939489 w 1250178"/>
              <a:gd name="connsiteY30" fmla="*/ 3114684 h 6381016"/>
              <a:gd name="connsiteX31" fmla="*/ 943338 w 1250178"/>
              <a:gd name="connsiteY31" fmla="*/ 3026927 h 6381016"/>
              <a:gd name="connsiteX32" fmla="*/ 939488 w 1250178"/>
              <a:gd name="connsiteY32" fmla="*/ 2939147 h 6381016"/>
              <a:gd name="connsiteX33" fmla="*/ 928153 w 1250178"/>
              <a:gd name="connsiteY33" fmla="*/ 2862040 h 6381016"/>
              <a:gd name="connsiteX34" fmla="*/ 884760 w 1250178"/>
              <a:gd name="connsiteY34" fmla="*/ 2729052 h 6381016"/>
              <a:gd name="connsiteX35" fmla="*/ 723637 w 1250178"/>
              <a:gd name="connsiteY35" fmla="*/ 2472498 h 6381016"/>
              <a:gd name="connsiteX36" fmla="*/ 213576 w 1250178"/>
              <a:gd name="connsiteY36" fmla="*/ 1862696 h 6381016"/>
              <a:gd name="connsiteX37" fmla="*/ 126208 w 1250178"/>
              <a:gd name="connsiteY37" fmla="*/ 1387969 h 6381016"/>
              <a:gd name="connsiteX38" fmla="*/ 218167 w 1250178"/>
              <a:gd name="connsiteY38" fmla="*/ 892476 h 6381016"/>
              <a:gd name="connsiteX39" fmla="*/ 533073 w 1250178"/>
              <a:gd name="connsiteY39" fmla="*/ 270315 h 6381016"/>
              <a:gd name="connsiteX40" fmla="*/ 989387 w 1250178"/>
              <a:gd name="connsiteY40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125854 w 1250178"/>
              <a:gd name="connsiteY9" fmla="*/ 2387586 h 6381016"/>
              <a:gd name="connsiteX10" fmla="*/ 1126845 w 1250178"/>
              <a:gd name="connsiteY10" fmla="*/ 2389748 h 6381016"/>
              <a:gd name="connsiteX11" fmla="*/ 1245390 w 1250178"/>
              <a:gd name="connsiteY11" fmla="*/ 2846821 h 6381016"/>
              <a:gd name="connsiteX12" fmla="*/ 1249400 w 1250178"/>
              <a:gd name="connsiteY12" fmla="*/ 3008458 h 6381016"/>
              <a:gd name="connsiteX13" fmla="*/ 1248039 w 1250178"/>
              <a:gd name="connsiteY13" fmla="*/ 3026906 h 6381016"/>
              <a:gd name="connsiteX14" fmla="*/ 1249402 w 1250178"/>
              <a:gd name="connsiteY14" fmla="*/ 3045373 h 6381016"/>
              <a:gd name="connsiteX15" fmla="*/ 1245392 w 1250178"/>
              <a:gd name="connsiteY15" fmla="*/ 3207011 h 6381016"/>
              <a:gd name="connsiteX16" fmla="*/ 1126846 w 1250178"/>
              <a:gd name="connsiteY16" fmla="*/ 3664083 h 6381016"/>
              <a:gd name="connsiteX17" fmla="*/ 797957 w 1250178"/>
              <a:gd name="connsiteY17" fmla="*/ 4070068 h 6381016"/>
              <a:gd name="connsiteX18" fmla="*/ 497902 w 1250178"/>
              <a:gd name="connsiteY18" fmla="*/ 4430466 h 6381016"/>
              <a:gd name="connsiteX19" fmla="*/ 345596 w 1250178"/>
              <a:gd name="connsiteY19" fmla="*/ 4907337 h 6381016"/>
              <a:gd name="connsiteX20" fmla="*/ 370391 w 1250178"/>
              <a:gd name="connsiteY20" fmla="*/ 5584809 h 6381016"/>
              <a:gd name="connsiteX21" fmla="*/ 546359 w 1250178"/>
              <a:gd name="connsiteY21" fmla="*/ 6372897 h 6381016"/>
              <a:gd name="connsiteX22" fmla="*/ 216006 w 1250178"/>
              <a:gd name="connsiteY22" fmla="*/ 5958597 h 6381016"/>
              <a:gd name="connsiteX23" fmla="*/ 12275 w 1250178"/>
              <a:gd name="connsiteY23" fmla="*/ 5381767 h 6381016"/>
              <a:gd name="connsiteX24" fmla="*/ 66197 w 1250178"/>
              <a:gd name="connsiteY24" fmla="*/ 4583020 h 6381016"/>
              <a:gd name="connsiteX25" fmla="*/ 420782 w 1250178"/>
              <a:gd name="connsiteY25" fmla="*/ 3953378 h 6381016"/>
              <a:gd name="connsiteX26" fmla="*/ 723636 w 1250178"/>
              <a:gd name="connsiteY26" fmla="*/ 3581334 h 6381016"/>
              <a:gd name="connsiteX27" fmla="*/ 884759 w 1250178"/>
              <a:gd name="connsiteY27" fmla="*/ 3324780 h 6381016"/>
              <a:gd name="connsiteX28" fmla="*/ 928155 w 1250178"/>
              <a:gd name="connsiteY28" fmla="*/ 3191782 h 6381016"/>
              <a:gd name="connsiteX29" fmla="*/ 939489 w 1250178"/>
              <a:gd name="connsiteY29" fmla="*/ 3114684 h 6381016"/>
              <a:gd name="connsiteX30" fmla="*/ 943338 w 1250178"/>
              <a:gd name="connsiteY30" fmla="*/ 3026927 h 6381016"/>
              <a:gd name="connsiteX31" fmla="*/ 939488 w 1250178"/>
              <a:gd name="connsiteY31" fmla="*/ 2939147 h 6381016"/>
              <a:gd name="connsiteX32" fmla="*/ 928153 w 1250178"/>
              <a:gd name="connsiteY32" fmla="*/ 2862040 h 6381016"/>
              <a:gd name="connsiteX33" fmla="*/ 884760 w 1250178"/>
              <a:gd name="connsiteY33" fmla="*/ 2729052 h 6381016"/>
              <a:gd name="connsiteX34" fmla="*/ 723637 w 1250178"/>
              <a:gd name="connsiteY34" fmla="*/ 2472498 h 6381016"/>
              <a:gd name="connsiteX35" fmla="*/ 213576 w 1250178"/>
              <a:gd name="connsiteY35" fmla="*/ 1862696 h 6381016"/>
              <a:gd name="connsiteX36" fmla="*/ 126208 w 1250178"/>
              <a:gd name="connsiteY36" fmla="*/ 1387969 h 6381016"/>
              <a:gd name="connsiteX37" fmla="*/ 218167 w 1250178"/>
              <a:gd name="connsiteY37" fmla="*/ 892476 h 6381016"/>
              <a:gd name="connsiteX38" fmla="*/ 533073 w 1250178"/>
              <a:gd name="connsiteY38" fmla="*/ 270315 h 6381016"/>
              <a:gd name="connsiteX39" fmla="*/ 989387 w 1250178"/>
              <a:gd name="connsiteY3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125854 w 1250178"/>
              <a:gd name="connsiteY8" fmla="*/ 2387586 h 6381016"/>
              <a:gd name="connsiteX9" fmla="*/ 1126845 w 1250178"/>
              <a:gd name="connsiteY9" fmla="*/ 2389748 h 6381016"/>
              <a:gd name="connsiteX10" fmla="*/ 1245390 w 1250178"/>
              <a:gd name="connsiteY10" fmla="*/ 2846821 h 6381016"/>
              <a:gd name="connsiteX11" fmla="*/ 1249400 w 1250178"/>
              <a:gd name="connsiteY11" fmla="*/ 3008458 h 6381016"/>
              <a:gd name="connsiteX12" fmla="*/ 1248039 w 1250178"/>
              <a:gd name="connsiteY12" fmla="*/ 3026906 h 6381016"/>
              <a:gd name="connsiteX13" fmla="*/ 1249402 w 1250178"/>
              <a:gd name="connsiteY13" fmla="*/ 3045373 h 6381016"/>
              <a:gd name="connsiteX14" fmla="*/ 1245392 w 1250178"/>
              <a:gd name="connsiteY14" fmla="*/ 3207011 h 6381016"/>
              <a:gd name="connsiteX15" fmla="*/ 1126846 w 1250178"/>
              <a:gd name="connsiteY15" fmla="*/ 3664083 h 6381016"/>
              <a:gd name="connsiteX16" fmla="*/ 797957 w 1250178"/>
              <a:gd name="connsiteY16" fmla="*/ 4070068 h 6381016"/>
              <a:gd name="connsiteX17" fmla="*/ 497902 w 1250178"/>
              <a:gd name="connsiteY17" fmla="*/ 4430466 h 6381016"/>
              <a:gd name="connsiteX18" fmla="*/ 345596 w 1250178"/>
              <a:gd name="connsiteY18" fmla="*/ 4907337 h 6381016"/>
              <a:gd name="connsiteX19" fmla="*/ 370391 w 1250178"/>
              <a:gd name="connsiteY19" fmla="*/ 5584809 h 6381016"/>
              <a:gd name="connsiteX20" fmla="*/ 546359 w 1250178"/>
              <a:gd name="connsiteY20" fmla="*/ 6372897 h 6381016"/>
              <a:gd name="connsiteX21" fmla="*/ 216006 w 1250178"/>
              <a:gd name="connsiteY21" fmla="*/ 5958597 h 6381016"/>
              <a:gd name="connsiteX22" fmla="*/ 12275 w 1250178"/>
              <a:gd name="connsiteY22" fmla="*/ 5381767 h 6381016"/>
              <a:gd name="connsiteX23" fmla="*/ 66197 w 1250178"/>
              <a:gd name="connsiteY23" fmla="*/ 4583020 h 6381016"/>
              <a:gd name="connsiteX24" fmla="*/ 420782 w 1250178"/>
              <a:gd name="connsiteY24" fmla="*/ 3953378 h 6381016"/>
              <a:gd name="connsiteX25" fmla="*/ 723636 w 1250178"/>
              <a:gd name="connsiteY25" fmla="*/ 3581334 h 6381016"/>
              <a:gd name="connsiteX26" fmla="*/ 884759 w 1250178"/>
              <a:gd name="connsiteY26" fmla="*/ 3324780 h 6381016"/>
              <a:gd name="connsiteX27" fmla="*/ 928155 w 1250178"/>
              <a:gd name="connsiteY27" fmla="*/ 3191782 h 6381016"/>
              <a:gd name="connsiteX28" fmla="*/ 939489 w 1250178"/>
              <a:gd name="connsiteY28" fmla="*/ 3114684 h 6381016"/>
              <a:gd name="connsiteX29" fmla="*/ 943338 w 1250178"/>
              <a:gd name="connsiteY29" fmla="*/ 3026927 h 6381016"/>
              <a:gd name="connsiteX30" fmla="*/ 939488 w 1250178"/>
              <a:gd name="connsiteY30" fmla="*/ 2939147 h 6381016"/>
              <a:gd name="connsiteX31" fmla="*/ 928153 w 1250178"/>
              <a:gd name="connsiteY31" fmla="*/ 2862040 h 6381016"/>
              <a:gd name="connsiteX32" fmla="*/ 884760 w 1250178"/>
              <a:gd name="connsiteY32" fmla="*/ 2729052 h 6381016"/>
              <a:gd name="connsiteX33" fmla="*/ 723637 w 1250178"/>
              <a:gd name="connsiteY33" fmla="*/ 2472498 h 6381016"/>
              <a:gd name="connsiteX34" fmla="*/ 213576 w 1250178"/>
              <a:gd name="connsiteY34" fmla="*/ 1862696 h 6381016"/>
              <a:gd name="connsiteX35" fmla="*/ 126208 w 1250178"/>
              <a:gd name="connsiteY35" fmla="*/ 1387969 h 6381016"/>
              <a:gd name="connsiteX36" fmla="*/ 218167 w 1250178"/>
              <a:gd name="connsiteY36" fmla="*/ 892476 h 6381016"/>
              <a:gd name="connsiteX37" fmla="*/ 533073 w 1250178"/>
              <a:gd name="connsiteY37" fmla="*/ 270315 h 6381016"/>
              <a:gd name="connsiteX38" fmla="*/ 989387 w 1250178"/>
              <a:gd name="connsiteY3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1125854 w 1250178"/>
              <a:gd name="connsiteY7" fmla="*/ 2387586 h 6381016"/>
              <a:gd name="connsiteX8" fmla="*/ 1126845 w 1250178"/>
              <a:gd name="connsiteY8" fmla="*/ 2389748 h 6381016"/>
              <a:gd name="connsiteX9" fmla="*/ 1245390 w 1250178"/>
              <a:gd name="connsiteY9" fmla="*/ 2846821 h 6381016"/>
              <a:gd name="connsiteX10" fmla="*/ 1249400 w 1250178"/>
              <a:gd name="connsiteY10" fmla="*/ 3008458 h 6381016"/>
              <a:gd name="connsiteX11" fmla="*/ 1248039 w 1250178"/>
              <a:gd name="connsiteY11" fmla="*/ 3026906 h 6381016"/>
              <a:gd name="connsiteX12" fmla="*/ 1249402 w 1250178"/>
              <a:gd name="connsiteY12" fmla="*/ 3045373 h 6381016"/>
              <a:gd name="connsiteX13" fmla="*/ 1245392 w 1250178"/>
              <a:gd name="connsiteY13" fmla="*/ 3207011 h 6381016"/>
              <a:gd name="connsiteX14" fmla="*/ 1126846 w 1250178"/>
              <a:gd name="connsiteY14" fmla="*/ 3664083 h 6381016"/>
              <a:gd name="connsiteX15" fmla="*/ 797957 w 1250178"/>
              <a:gd name="connsiteY15" fmla="*/ 4070068 h 6381016"/>
              <a:gd name="connsiteX16" fmla="*/ 497902 w 1250178"/>
              <a:gd name="connsiteY16" fmla="*/ 4430466 h 6381016"/>
              <a:gd name="connsiteX17" fmla="*/ 345596 w 1250178"/>
              <a:gd name="connsiteY17" fmla="*/ 4907337 h 6381016"/>
              <a:gd name="connsiteX18" fmla="*/ 370391 w 1250178"/>
              <a:gd name="connsiteY18" fmla="*/ 5584809 h 6381016"/>
              <a:gd name="connsiteX19" fmla="*/ 546359 w 1250178"/>
              <a:gd name="connsiteY19" fmla="*/ 6372897 h 6381016"/>
              <a:gd name="connsiteX20" fmla="*/ 216006 w 1250178"/>
              <a:gd name="connsiteY20" fmla="*/ 5958597 h 6381016"/>
              <a:gd name="connsiteX21" fmla="*/ 12275 w 1250178"/>
              <a:gd name="connsiteY21" fmla="*/ 5381767 h 6381016"/>
              <a:gd name="connsiteX22" fmla="*/ 66197 w 1250178"/>
              <a:gd name="connsiteY22" fmla="*/ 4583020 h 6381016"/>
              <a:gd name="connsiteX23" fmla="*/ 420782 w 1250178"/>
              <a:gd name="connsiteY23" fmla="*/ 3953378 h 6381016"/>
              <a:gd name="connsiteX24" fmla="*/ 723636 w 1250178"/>
              <a:gd name="connsiteY24" fmla="*/ 3581334 h 6381016"/>
              <a:gd name="connsiteX25" fmla="*/ 884759 w 1250178"/>
              <a:gd name="connsiteY25" fmla="*/ 3324780 h 6381016"/>
              <a:gd name="connsiteX26" fmla="*/ 928155 w 1250178"/>
              <a:gd name="connsiteY26" fmla="*/ 3191782 h 6381016"/>
              <a:gd name="connsiteX27" fmla="*/ 939489 w 1250178"/>
              <a:gd name="connsiteY27" fmla="*/ 3114684 h 6381016"/>
              <a:gd name="connsiteX28" fmla="*/ 943338 w 1250178"/>
              <a:gd name="connsiteY28" fmla="*/ 3026927 h 6381016"/>
              <a:gd name="connsiteX29" fmla="*/ 939488 w 1250178"/>
              <a:gd name="connsiteY29" fmla="*/ 2939147 h 6381016"/>
              <a:gd name="connsiteX30" fmla="*/ 928153 w 1250178"/>
              <a:gd name="connsiteY30" fmla="*/ 2862040 h 6381016"/>
              <a:gd name="connsiteX31" fmla="*/ 884760 w 1250178"/>
              <a:gd name="connsiteY31" fmla="*/ 2729052 h 6381016"/>
              <a:gd name="connsiteX32" fmla="*/ 723637 w 1250178"/>
              <a:gd name="connsiteY32" fmla="*/ 2472498 h 6381016"/>
              <a:gd name="connsiteX33" fmla="*/ 213576 w 1250178"/>
              <a:gd name="connsiteY33" fmla="*/ 1862696 h 6381016"/>
              <a:gd name="connsiteX34" fmla="*/ 126208 w 1250178"/>
              <a:gd name="connsiteY34" fmla="*/ 1387969 h 6381016"/>
              <a:gd name="connsiteX35" fmla="*/ 218167 w 1250178"/>
              <a:gd name="connsiteY35" fmla="*/ 892476 h 6381016"/>
              <a:gd name="connsiteX36" fmla="*/ 533073 w 1250178"/>
              <a:gd name="connsiteY36" fmla="*/ 270315 h 6381016"/>
              <a:gd name="connsiteX37" fmla="*/ 989387 w 1250178"/>
              <a:gd name="connsiteY3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1125854 w 1250178"/>
              <a:gd name="connsiteY6" fmla="*/ 2387586 h 6381016"/>
              <a:gd name="connsiteX7" fmla="*/ 1126845 w 1250178"/>
              <a:gd name="connsiteY7" fmla="*/ 2389748 h 6381016"/>
              <a:gd name="connsiteX8" fmla="*/ 1245390 w 1250178"/>
              <a:gd name="connsiteY8" fmla="*/ 2846821 h 6381016"/>
              <a:gd name="connsiteX9" fmla="*/ 1249400 w 1250178"/>
              <a:gd name="connsiteY9" fmla="*/ 3008458 h 6381016"/>
              <a:gd name="connsiteX10" fmla="*/ 1248039 w 1250178"/>
              <a:gd name="connsiteY10" fmla="*/ 3026906 h 6381016"/>
              <a:gd name="connsiteX11" fmla="*/ 1249402 w 1250178"/>
              <a:gd name="connsiteY11" fmla="*/ 3045373 h 6381016"/>
              <a:gd name="connsiteX12" fmla="*/ 1245392 w 1250178"/>
              <a:gd name="connsiteY12" fmla="*/ 3207011 h 6381016"/>
              <a:gd name="connsiteX13" fmla="*/ 1126846 w 1250178"/>
              <a:gd name="connsiteY13" fmla="*/ 3664083 h 6381016"/>
              <a:gd name="connsiteX14" fmla="*/ 797957 w 1250178"/>
              <a:gd name="connsiteY14" fmla="*/ 4070068 h 6381016"/>
              <a:gd name="connsiteX15" fmla="*/ 497902 w 1250178"/>
              <a:gd name="connsiteY15" fmla="*/ 4430466 h 6381016"/>
              <a:gd name="connsiteX16" fmla="*/ 345596 w 1250178"/>
              <a:gd name="connsiteY16" fmla="*/ 4907337 h 6381016"/>
              <a:gd name="connsiteX17" fmla="*/ 370391 w 1250178"/>
              <a:gd name="connsiteY17" fmla="*/ 5584809 h 6381016"/>
              <a:gd name="connsiteX18" fmla="*/ 546359 w 1250178"/>
              <a:gd name="connsiteY18" fmla="*/ 6372897 h 6381016"/>
              <a:gd name="connsiteX19" fmla="*/ 216006 w 1250178"/>
              <a:gd name="connsiteY19" fmla="*/ 5958597 h 6381016"/>
              <a:gd name="connsiteX20" fmla="*/ 12275 w 1250178"/>
              <a:gd name="connsiteY20" fmla="*/ 5381767 h 6381016"/>
              <a:gd name="connsiteX21" fmla="*/ 66197 w 1250178"/>
              <a:gd name="connsiteY21" fmla="*/ 4583020 h 6381016"/>
              <a:gd name="connsiteX22" fmla="*/ 420782 w 1250178"/>
              <a:gd name="connsiteY22" fmla="*/ 3953378 h 6381016"/>
              <a:gd name="connsiteX23" fmla="*/ 723636 w 1250178"/>
              <a:gd name="connsiteY23" fmla="*/ 3581334 h 6381016"/>
              <a:gd name="connsiteX24" fmla="*/ 884759 w 1250178"/>
              <a:gd name="connsiteY24" fmla="*/ 3324780 h 6381016"/>
              <a:gd name="connsiteX25" fmla="*/ 928155 w 1250178"/>
              <a:gd name="connsiteY25" fmla="*/ 3191782 h 6381016"/>
              <a:gd name="connsiteX26" fmla="*/ 939489 w 1250178"/>
              <a:gd name="connsiteY26" fmla="*/ 3114684 h 6381016"/>
              <a:gd name="connsiteX27" fmla="*/ 943338 w 1250178"/>
              <a:gd name="connsiteY27" fmla="*/ 3026927 h 6381016"/>
              <a:gd name="connsiteX28" fmla="*/ 939488 w 1250178"/>
              <a:gd name="connsiteY28" fmla="*/ 2939147 h 6381016"/>
              <a:gd name="connsiteX29" fmla="*/ 928153 w 1250178"/>
              <a:gd name="connsiteY29" fmla="*/ 2862040 h 6381016"/>
              <a:gd name="connsiteX30" fmla="*/ 884760 w 1250178"/>
              <a:gd name="connsiteY30" fmla="*/ 2729052 h 6381016"/>
              <a:gd name="connsiteX31" fmla="*/ 723637 w 1250178"/>
              <a:gd name="connsiteY31" fmla="*/ 2472498 h 6381016"/>
              <a:gd name="connsiteX32" fmla="*/ 213576 w 1250178"/>
              <a:gd name="connsiteY32" fmla="*/ 1862696 h 6381016"/>
              <a:gd name="connsiteX33" fmla="*/ 126208 w 1250178"/>
              <a:gd name="connsiteY33" fmla="*/ 1387969 h 6381016"/>
              <a:gd name="connsiteX34" fmla="*/ 218167 w 1250178"/>
              <a:gd name="connsiteY34" fmla="*/ 892476 h 6381016"/>
              <a:gd name="connsiteX35" fmla="*/ 533073 w 1250178"/>
              <a:gd name="connsiteY35" fmla="*/ 270315 h 6381016"/>
              <a:gd name="connsiteX36" fmla="*/ 989387 w 1250178"/>
              <a:gd name="connsiteY36" fmla="*/ 120 h 638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50178" h="6381016">
                <a:moveTo>
                  <a:pt x="989387" y="120"/>
                </a:moveTo>
                <a:cubicBezTo>
                  <a:pt x="1000335" y="823"/>
                  <a:pt x="1007454" y="4621"/>
                  <a:pt x="1009763" y="12010"/>
                </a:cubicBezTo>
                <a:cubicBezTo>
                  <a:pt x="1028238" y="71118"/>
                  <a:pt x="741884" y="411074"/>
                  <a:pt x="643922" y="624964"/>
                </a:cubicBezTo>
                <a:cubicBezTo>
                  <a:pt x="545960" y="838854"/>
                  <a:pt x="446329" y="1128950"/>
                  <a:pt x="421991" y="1295350"/>
                </a:cubicBezTo>
                <a:cubicBezTo>
                  <a:pt x="397654" y="1461750"/>
                  <a:pt x="411203" y="1487294"/>
                  <a:pt x="497901" y="1623365"/>
                </a:cubicBezTo>
                <a:cubicBezTo>
                  <a:pt x="584599" y="1759436"/>
                  <a:pt x="867597" y="2029855"/>
                  <a:pt x="942179" y="2111773"/>
                </a:cubicBezTo>
                <a:lnTo>
                  <a:pt x="1125854" y="2387586"/>
                </a:lnTo>
                <a:lnTo>
                  <a:pt x="1126845" y="2389748"/>
                </a:lnTo>
                <a:cubicBezTo>
                  <a:pt x="1182065" y="2525181"/>
                  <a:pt x="1231342" y="2693805"/>
                  <a:pt x="1245390" y="2846821"/>
                </a:cubicBezTo>
                <a:cubicBezTo>
                  <a:pt x="1250073" y="2897826"/>
                  <a:pt x="1251117" y="2952438"/>
                  <a:pt x="1249400" y="3008458"/>
                </a:cubicBezTo>
                <a:cubicBezTo>
                  <a:pt x="1248946" y="3014607"/>
                  <a:pt x="1248493" y="3020757"/>
                  <a:pt x="1248039" y="3026906"/>
                </a:cubicBezTo>
                <a:cubicBezTo>
                  <a:pt x="1248493" y="3033062"/>
                  <a:pt x="1248948" y="3039217"/>
                  <a:pt x="1249402" y="3045373"/>
                </a:cubicBezTo>
                <a:cubicBezTo>
                  <a:pt x="1251119" y="3101394"/>
                  <a:pt x="1250075" y="3156006"/>
                  <a:pt x="1245392" y="3207011"/>
                </a:cubicBezTo>
                <a:cubicBezTo>
                  <a:pt x="1231343" y="3360026"/>
                  <a:pt x="1182066" y="3528651"/>
                  <a:pt x="1126846" y="3664083"/>
                </a:cubicBezTo>
                <a:cubicBezTo>
                  <a:pt x="1009459" y="3894413"/>
                  <a:pt x="907587" y="3934740"/>
                  <a:pt x="797957" y="4070068"/>
                </a:cubicBezTo>
                <a:cubicBezTo>
                  <a:pt x="702485" y="4177371"/>
                  <a:pt x="573295" y="4290921"/>
                  <a:pt x="497902" y="4430466"/>
                </a:cubicBezTo>
                <a:cubicBezTo>
                  <a:pt x="422509" y="4570011"/>
                  <a:pt x="366848" y="4714946"/>
                  <a:pt x="345596" y="4907337"/>
                </a:cubicBezTo>
                <a:cubicBezTo>
                  <a:pt x="324344" y="5099728"/>
                  <a:pt x="336931" y="5340549"/>
                  <a:pt x="370391" y="5584809"/>
                </a:cubicBezTo>
                <a:cubicBezTo>
                  <a:pt x="403851" y="5829069"/>
                  <a:pt x="572090" y="6310599"/>
                  <a:pt x="546359" y="6372897"/>
                </a:cubicBezTo>
                <a:cubicBezTo>
                  <a:pt x="520628" y="6435195"/>
                  <a:pt x="305020" y="6123785"/>
                  <a:pt x="216006" y="5958597"/>
                </a:cubicBezTo>
                <a:cubicBezTo>
                  <a:pt x="126992" y="5793409"/>
                  <a:pt x="37243" y="5611030"/>
                  <a:pt x="12275" y="5381767"/>
                </a:cubicBezTo>
                <a:cubicBezTo>
                  <a:pt x="-12693" y="5152504"/>
                  <a:pt x="-1888" y="4821085"/>
                  <a:pt x="66197" y="4583020"/>
                </a:cubicBezTo>
                <a:cubicBezTo>
                  <a:pt x="134282" y="4344955"/>
                  <a:pt x="344483" y="4022340"/>
                  <a:pt x="420782" y="3953378"/>
                </a:cubicBezTo>
                <a:lnTo>
                  <a:pt x="723636" y="3581334"/>
                </a:lnTo>
                <a:cubicBezTo>
                  <a:pt x="801480" y="3487797"/>
                  <a:pt x="847998" y="3413890"/>
                  <a:pt x="884759" y="3324780"/>
                </a:cubicBezTo>
                <a:lnTo>
                  <a:pt x="928155" y="3191782"/>
                </a:lnTo>
                <a:lnTo>
                  <a:pt x="939489" y="3114684"/>
                </a:lnTo>
                <a:lnTo>
                  <a:pt x="943338" y="3026927"/>
                </a:lnTo>
                <a:lnTo>
                  <a:pt x="939488" y="2939147"/>
                </a:lnTo>
                <a:lnTo>
                  <a:pt x="928153" y="2862040"/>
                </a:lnTo>
                <a:lnTo>
                  <a:pt x="884760" y="2729052"/>
                </a:lnTo>
                <a:cubicBezTo>
                  <a:pt x="847999" y="2639941"/>
                  <a:pt x="835501" y="2616891"/>
                  <a:pt x="723637" y="2472498"/>
                </a:cubicBezTo>
                <a:cubicBezTo>
                  <a:pt x="611773" y="2328105"/>
                  <a:pt x="313148" y="2043451"/>
                  <a:pt x="213576" y="1862696"/>
                </a:cubicBezTo>
                <a:cubicBezTo>
                  <a:pt x="114004" y="1681941"/>
                  <a:pt x="125442" y="1549673"/>
                  <a:pt x="126208" y="1387969"/>
                </a:cubicBezTo>
                <a:cubicBezTo>
                  <a:pt x="126973" y="1226266"/>
                  <a:pt x="181179" y="1054572"/>
                  <a:pt x="218167" y="892476"/>
                </a:cubicBezTo>
                <a:cubicBezTo>
                  <a:pt x="255154" y="730381"/>
                  <a:pt x="401140" y="417060"/>
                  <a:pt x="533073" y="270315"/>
                </a:cubicBezTo>
                <a:cubicBezTo>
                  <a:pt x="648514" y="141912"/>
                  <a:pt x="912754" y="-4805"/>
                  <a:pt x="989387" y="120"/>
                </a:cubicBezTo>
                <a:close/>
              </a:path>
            </a:pathLst>
          </a:custGeom>
          <a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5" name="Szabadkézi sokszög 34"/>
          <p:cNvSpPr/>
          <p:nvPr/>
        </p:nvSpPr>
        <p:spPr>
          <a:xfrm rot="5400000">
            <a:off x="4755821" y="3731197"/>
            <a:ext cx="994493" cy="3326159"/>
          </a:xfrm>
          <a:custGeom>
            <a:avLst/>
            <a:gdLst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291501 w 1123986"/>
              <a:gd name="connsiteY41" fmla="*/ 3886004 h 6053832"/>
              <a:gd name="connsiteX42" fmla="*/ 597444 w 1123986"/>
              <a:gd name="connsiteY42" fmla="*/ 3581334 h 6053832"/>
              <a:gd name="connsiteX43" fmla="*/ 758567 w 1123986"/>
              <a:gd name="connsiteY43" fmla="*/ 3324780 h 6053832"/>
              <a:gd name="connsiteX44" fmla="*/ 801963 w 1123986"/>
              <a:gd name="connsiteY44" fmla="*/ 3191782 h 6053832"/>
              <a:gd name="connsiteX45" fmla="*/ 813297 w 1123986"/>
              <a:gd name="connsiteY45" fmla="*/ 3114684 h 6053832"/>
              <a:gd name="connsiteX46" fmla="*/ 817146 w 1123986"/>
              <a:gd name="connsiteY46" fmla="*/ 3026927 h 6053832"/>
              <a:gd name="connsiteX47" fmla="*/ 813296 w 1123986"/>
              <a:gd name="connsiteY47" fmla="*/ 2939147 h 6053832"/>
              <a:gd name="connsiteX48" fmla="*/ 801961 w 1123986"/>
              <a:gd name="connsiteY48" fmla="*/ 2862040 h 6053832"/>
              <a:gd name="connsiteX49" fmla="*/ 758568 w 1123986"/>
              <a:gd name="connsiteY49" fmla="*/ 2729052 h 6053832"/>
              <a:gd name="connsiteX50" fmla="*/ 597445 w 1123986"/>
              <a:gd name="connsiteY50" fmla="*/ 2472498 h 6053832"/>
              <a:gd name="connsiteX51" fmla="*/ 291502 w 1123986"/>
              <a:gd name="connsiteY51" fmla="*/ 2167827 h 6053832"/>
              <a:gd name="connsiteX52" fmla="*/ 298225 w 1123986"/>
              <a:gd name="connsiteY52" fmla="*/ 2139636 h 6053832"/>
              <a:gd name="connsiteX53" fmla="*/ 313917 w 1123986"/>
              <a:gd name="connsiteY53" fmla="*/ 2119131 h 6053832"/>
              <a:gd name="connsiteX54" fmla="*/ 294589 w 1123986"/>
              <a:gd name="connsiteY54" fmla="*/ 2100453 h 6053832"/>
              <a:gd name="connsiteX55" fmla="*/ 87384 w 1123986"/>
              <a:gd name="connsiteY55" fmla="*/ 1862696 h 6053832"/>
              <a:gd name="connsiteX56" fmla="*/ 16 w 1123986"/>
              <a:gd name="connsiteY56" fmla="*/ 1387969 h 6053832"/>
              <a:gd name="connsiteX57" fmla="*/ 91975 w 1123986"/>
              <a:gd name="connsiteY57" fmla="*/ 892476 h 6053832"/>
              <a:gd name="connsiteX58" fmla="*/ 406881 w 1123986"/>
              <a:gd name="connsiteY58" fmla="*/ 270315 h 6053832"/>
              <a:gd name="connsiteX59" fmla="*/ 863195 w 1123986"/>
              <a:gd name="connsiteY59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597444 w 1123986"/>
              <a:gd name="connsiteY41" fmla="*/ 3581334 h 6053832"/>
              <a:gd name="connsiteX42" fmla="*/ 758567 w 1123986"/>
              <a:gd name="connsiteY42" fmla="*/ 3324780 h 6053832"/>
              <a:gd name="connsiteX43" fmla="*/ 801963 w 1123986"/>
              <a:gd name="connsiteY43" fmla="*/ 3191782 h 6053832"/>
              <a:gd name="connsiteX44" fmla="*/ 813297 w 1123986"/>
              <a:gd name="connsiteY44" fmla="*/ 3114684 h 6053832"/>
              <a:gd name="connsiteX45" fmla="*/ 817146 w 1123986"/>
              <a:gd name="connsiteY45" fmla="*/ 3026927 h 6053832"/>
              <a:gd name="connsiteX46" fmla="*/ 813296 w 1123986"/>
              <a:gd name="connsiteY46" fmla="*/ 2939147 h 6053832"/>
              <a:gd name="connsiteX47" fmla="*/ 801961 w 1123986"/>
              <a:gd name="connsiteY47" fmla="*/ 2862040 h 6053832"/>
              <a:gd name="connsiteX48" fmla="*/ 758568 w 1123986"/>
              <a:gd name="connsiteY48" fmla="*/ 2729052 h 6053832"/>
              <a:gd name="connsiteX49" fmla="*/ 597445 w 1123986"/>
              <a:gd name="connsiteY49" fmla="*/ 2472498 h 6053832"/>
              <a:gd name="connsiteX50" fmla="*/ 291502 w 1123986"/>
              <a:gd name="connsiteY50" fmla="*/ 2167827 h 6053832"/>
              <a:gd name="connsiteX51" fmla="*/ 298225 w 1123986"/>
              <a:gd name="connsiteY51" fmla="*/ 2139636 h 6053832"/>
              <a:gd name="connsiteX52" fmla="*/ 313917 w 1123986"/>
              <a:gd name="connsiteY52" fmla="*/ 2119131 h 6053832"/>
              <a:gd name="connsiteX53" fmla="*/ 294589 w 1123986"/>
              <a:gd name="connsiteY53" fmla="*/ 2100453 h 6053832"/>
              <a:gd name="connsiteX54" fmla="*/ 87384 w 1123986"/>
              <a:gd name="connsiteY54" fmla="*/ 1862696 h 6053832"/>
              <a:gd name="connsiteX55" fmla="*/ 16 w 1123986"/>
              <a:gd name="connsiteY55" fmla="*/ 1387969 h 6053832"/>
              <a:gd name="connsiteX56" fmla="*/ 91975 w 1123986"/>
              <a:gd name="connsiteY56" fmla="*/ 892476 h 6053832"/>
              <a:gd name="connsiteX57" fmla="*/ 406881 w 1123986"/>
              <a:gd name="connsiteY57" fmla="*/ 270315 h 6053832"/>
              <a:gd name="connsiteX58" fmla="*/ 863195 w 1123986"/>
              <a:gd name="connsiteY58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298224 w 1123986"/>
              <a:gd name="connsiteY39" fmla="*/ 3914195 h 6053832"/>
              <a:gd name="connsiteX40" fmla="*/ 597444 w 1123986"/>
              <a:gd name="connsiteY40" fmla="*/ 3581334 h 6053832"/>
              <a:gd name="connsiteX41" fmla="*/ 758567 w 1123986"/>
              <a:gd name="connsiteY41" fmla="*/ 3324780 h 6053832"/>
              <a:gd name="connsiteX42" fmla="*/ 801963 w 1123986"/>
              <a:gd name="connsiteY42" fmla="*/ 3191782 h 6053832"/>
              <a:gd name="connsiteX43" fmla="*/ 813297 w 1123986"/>
              <a:gd name="connsiteY43" fmla="*/ 3114684 h 6053832"/>
              <a:gd name="connsiteX44" fmla="*/ 817146 w 1123986"/>
              <a:gd name="connsiteY44" fmla="*/ 3026927 h 6053832"/>
              <a:gd name="connsiteX45" fmla="*/ 813296 w 1123986"/>
              <a:gd name="connsiteY45" fmla="*/ 2939147 h 6053832"/>
              <a:gd name="connsiteX46" fmla="*/ 801961 w 1123986"/>
              <a:gd name="connsiteY46" fmla="*/ 2862040 h 6053832"/>
              <a:gd name="connsiteX47" fmla="*/ 758568 w 1123986"/>
              <a:gd name="connsiteY47" fmla="*/ 2729052 h 6053832"/>
              <a:gd name="connsiteX48" fmla="*/ 597445 w 1123986"/>
              <a:gd name="connsiteY48" fmla="*/ 2472498 h 6053832"/>
              <a:gd name="connsiteX49" fmla="*/ 291502 w 1123986"/>
              <a:gd name="connsiteY49" fmla="*/ 2167827 h 6053832"/>
              <a:gd name="connsiteX50" fmla="*/ 298225 w 1123986"/>
              <a:gd name="connsiteY50" fmla="*/ 2139636 h 6053832"/>
              <a:gd name="connsiteX51" fmla="*/ 313917 w 1123986"/>
              <a:gd name="connsiteY51" fmla="*/ 2119131 h 6053832"/>
              <a:gd name="connsiteX52" fmla="*/ 294589 w 1123986"/>
              <a:gd name="connsiteY52" fmla="*/ 2100453 h 6053832"/>
              <a:gd name="connsiteX53" fmla="*/ 87384 w 1123986"/>
              <a:gd name="connsiteY53" fmla="*/ 1862696 h 6053832"/>
              <a:gd name="connsiteX54" fmla="*/ 16 w 1123986"/>
              <a:gd name="connsiteY54" fmla="*/ 1387969 h 6053832"/>
              <a:gd name="connsiteX55" fmla="*/ 91975 w 1123986"/>
              <a:gd name="connsiteY55" fmla="*/ 892476 h 6053832"/>
              <a:gd name="connsiteX56" fmla="*/ 406881 w 1123986"/>
              <a:gd name="connsiteY56" fmla="*/ 270315 h 6053832"/>
              <a:gd name="connsiteX57" fmla="*/ 863195 w 1123986"/>
              <a:gd name="connsiteY57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294589 w 1123986"/>
              <a:gd name="connsiteY51" fmla="*/ 2100453 h 6053832"/>
              <a:gd name="connsiteX52" fmla="*/ 87384 w 1123986"/>
              <a:gd name="connsiteY52" fmla="*/ 1862696 h 6053832"/>
              <a:gd name="connsiteX53" fmla="*/ 16 w 1123986"/>
              <a:gd name="connsiteY53" fmla="*/ 1387969 h 6053832"/>
              <a:gd name="connsiteX54" fmla="*/ 91975 w 1123986"/>
              <a:gd name="connsiteY54" fmla="*/ 892476 h 6053832"/>
              <a:gd name="connsiteX55" fmla="*/ 406881 w 1123986"/>
              <a:gd name="connsiteY55" fmla="*/ 270315 h 6053832"/>
              <a:gd name="connsiteX56" fmla="*/ 863195 w 1123986"/>
              <a:gd name="connsiteY56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87384 w 1123986"/>
              <a:gd name="connsiteY51" fmla="*/ 1862696 h 6053832"/>
              <a:gd name="connsiteX52" fmla="*/ 16 w 1123986"/>
              <a:gd name="connsiteY52" fmla="*/ 1387969 h 6053832"/>
              <a:gd name="connsiteX53" fmla="*/ 91975 w 1123986"/>
              <a:gd name="connsiteY53" fmla="*/ 892476 h 6053832"/>
              <a:gd name="connsiteX54" fmla="*/ 406881 w 1123986"/>
              <a:gd name="connsiteY54" fmla="*/ 270315 h 6053832"/>
              <a:gd name="connsiteX55" fmla="*/ 863195 w 1123986"/>
              <a:gd name="connsiteY55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313916 w 1123985"/>
              <a:gd name="connsiteY38" fmla="*/ 3934701 h 6053832"/>
              <a:gd name="connsiteX39" fmla="*/ 597443 w 1123985"/>
              <a:gd name="connsiteY39" fmla="*/ 3581334 h 6053832"/>
              <a:gd name="connsiteX40" fmla="*/ 758566 w 1123985"/>
              <a:gd name="connsiteY40" fmla="*/ 3324780 h 6053832"/>
              <a:gd name="connsiteX41" fmla="*/ 801962 w 1123985"/>
              <a:gd name="connsiteY41" fmla="*/ 3191782 h 6053832"/>
              <a:gd name="connsiteX42" fmla="*/ 813296 w 1123985"/>
              <a:gd name="connsiteY42" fmla="*/ 3114684 h 6053832"/>
              <a:gd name="connsiteX43" fmla="*/ 817145 w 1123985"/>
              <a:gd name="connsiteY43" fmla="*/ 3026927 h 6053832"/>
              <a:gd name="connsiteX44" fmla="*/ 813295 w 1123985"/>
              <a:gd name="connsiteY44" fmla="*/ 2939147 h 6053832"/>
              <a:gd name="connsiteX45" fmla="*/ 801960 w 1123985"/>
              <a:gd name="connsiteY45" fmla="*/ 2862040 h 6053832"/>
              <a:gd name="connsiteX46" fmla="*/ 758567 w 1123985"/>
              <a:gd name="connsiteY46" fmla="*/ 2729052 h 6053832"/>
              <a:gd name="connsiteX47" fmla="*/ 597444 w 1123985"/>
              <a:gd name="connsiteY47" fmla="*/ 2472498 h 6053832"/>
              <a:gd name="connsiteX48" fmla="*/ 291501 w 1123985"/>
              <a:gd name="connsiteY48" fmla="*/ 2167827 h 6053832"/>
              <a:gd name="connsiteX49" fmla="*/ 87383 w 1123985"/>
              <a:gd name="connsiteY49" fmla="*/ 1862696 h 6053832"/>
              <a:gd name="connsiteX50" fmla="*/ 15 w 1123985"/>
              <a:gd name="connsiteY50" fmla="*/ 1387969 h 6053832"/>
              <a:gd name="connsiteX51" fmla="*/ 91974 w 1123985"/>
              <a:gd name="connsiteY51" fmla="*/ 892476 h 6053832"/>
              <a:gd name="connsiteX52" fmla="*/ 406880 w 1123985"/>
              <a:gd name="connsiteY52" fmla="*/ 270315 h 6053832"/>
              <a:gd name="connsiteX53" fmla="*/ 863194 w 1123985"/>
              <a:gd name="connsiteY53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597443 w 1123985"/>
              <a:gd name="connsiteY38" fmla="*/ 3581334 h 6053832"/>
              <a:gd name="connsiteX39" fmla="*/ 758566 w 1123985"/>
              <a:gd name="connsiteY39" fmla="*/ 3324780 h 6053832"/>
              <a:gd name="connsiteX40" fmla="*/ 801962 w 1123985"/>
              <a:gd name="connsiteY40" fmla="*/ 3191782 h 6053832"/>
              <a:gd name="connsiteX41" fmla="*/ 813296 w 1123985"/>
              <a:gd name="connsiteY41" fmla="*/ 3114684 h 6053832"/>
              <a:gd name="connsiteX42" fmla="*/ 817145 w 1123985"/>
              <a:gd name="connsiteY42" fmla="*/ 3026927 h 6053832"/>
              <a:gd name="connsiteX43" fmla="*/ 813295 w 1123985"/>
              <a:gd name="connsiteY43" fmla="*/ 2939147 h 6053832"/>
              <a:gd name="connsiteX44" fmla="*/ 801960 w 1123985"/>
              <a:gd name="connsiteY44" fmla="*/ 2862040 h 6053832"/>
              <a:gd name="connsiteX45" fmla="*/ 758567 w 1123985"/>
              <a:gd name="connsiteY45" fmla="*/ 2729052 h 6053832"/>
              <a:gd name="connsiteX46" fmla="*/ 597444 w 1123985"/>
              <a:gd name="connsiteY46" fmla="*/ 2472498 h 6053832"/>
              <a:gd name="connsiteX47" fmla="*/ 291501 w 1123985"/>
              <a:gd name="connsiteY47" fmla="*/ 2167827 h 6053832"/>
              <a:gd name="connsiteX48" fmla="*/ 87383 w 1123985"/>
              <a:gd name="connsiteY48" fmla="*/ 1862696 h 6053832"/>
              <a:gd name="connsiteX49" fmla="*/ 15 w 1123985"/>
              <a:gd name="connsiteY49" fmla="*/ 1387969 h 6053832"/>
              <a:gd name="connsiteX50" fmla="*/ 91974 w 1123985"/>
              <a:gd name="connsiteY50" fmla="*/ 892476 h 6053832"/>
              <a:gd name="connsiteX51" fmla="*/ 406880 w 1123985"/>
              <a:gd name="connsiteY51" fmla="*/ 270315 h 6053832"/>
              <a:gd name="connsiteX52" fmla="*/ 863194 w 1123985"/>
              <a:gd name="connsiteY52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672516 w 1124738"/>
              <a:gd name="connsiteY5" fmla="*/ 1983763 h 6053832"/>
              <a:gd name="connsiteX6" fmla="*/ 816739 w 1124738"/>
              <a:gd name="connsiteY6" fmla="*/ 2111773 h 6053832"/>
              <a:gd name="connsiteX7" fmla="*/ 819952 w 1124738"/>
              <a:gd name="connsiteY7" fmla="*/ 2114875 h 6053832"/>
              <a:gd name="connsiteX8" fmla="*/ 873680 w 1124738"/>
              <a:gd name="connsiteY8" fmla="*/ 2156169 h 6053832"/>
              <a:gd name="connsiteX9" fmla="*/ 916152 w 1124738"/>
              <a:gd name="connsiteY9" fmla="*/ 2224015 h 6053832"/>
              <a:gd name="connsiteX10" fmla="*/ 945287 w 1124738"/>
              <a:gd name="connsiteY10" fmla="*/ 2267187 h 6053832"/>
              <a:gd name="connsiteX11" fmla="*/ 951029 w 1124738"/>
              <a:gd name="connsiteY11" fmla="*/ 2279729 h 6053832"/>
              <a:gd name="connsiteX12" fmla="*/ 1000414 w 1124738"/>
              <a:gd name="connsiteY12" fmla="*/ 2387586 h 6053832"/>
              <a:gd name="connsiteX13" fmla="*/ 1001405 w 1124738"/>
              <a:gd name="connsiteY13" fmla="*/ 2389748 h 6053832"/>
              <a:gd name="connsiteX14" fmla="*/ 1119950 w 1124738"/>
              <a:gd name="connsiteY14" fmla="*/ 2846821 h 6053832"/>
              <a:gd name="connsiteX15" fmla="*/ 1123960 w 1124738"/>
              <a:gd name="connsiteY15" fmla="*/ 3008458 h 6053832"/>
              <a:gd name="connsiteX16" fmla="*/ 1122599 w 1124738"/>
              <a:gd name="connsiteY16" fmla="*/ 3026906 h 6053832"/>
              <a:gd name="connsiteX17" fmla="*/ 1123962 w 1124738"/>
              <a:gd name="connsiteY17" fmla="*/ 3045373 h 6053832"/>
              <a:gd name="connsiteX18" fmla="*/ 1119952 w 1124738"/>
              <a:gd name="connsiteY18" fmla="*/ 3207011 h 6053832"/>
              <a:gd name="connsiteX19" fmla="*/ 1001406 w 1124738"/>
              <a:gd name="connsiteY19" fmla="*/ 3664083 h 6053832"/>
              <a:gd name="connsiteX20" fmla="*/ 1000409 w 1124738"/>
              <a:gd name="connsiteY20" fmla="*/ 3666261 h 6053832"/>
              <a:gd name="connsiteX21" fmla="*/ 980538 w 1124738"/>
              <a:gd name="connsiteY21" fmla="*/ 3726963 h 6053832"/>
              <a:gd name="connsiteX22" fmla="*/ 951036 w 1124738"/>
              <a:gd name="connsiteY22" fmla="*/ 3774091 h 6053832"/>
              <a:gd name="connsiteX23" fmla="*/ 945288 w 1124738"/>
              <a:gd name="connsiteY23" fmla="*/ 3786644 h 6053832"/>
              <a:gd name="connsiteX24" fmla="*/ 916126 w 1124738"/>
              <a:gd name="connsiteY24" fmla="*/ 3829857 h 6053832"/>
              <a:gd name="connsiteX25" fmla="*/ 873679 w 1124738"/>
              <a:gd name="connsiteY25" fmla="*/ 3897663 h 6053832"/>
              <a:gd name="connsiteX26" fmla="*/ 819962 w 1124738"/>
              <a:gd name="connsiteY26" fmla="*/ 3938949 h 6053832"/>
              <a:gd name="connsiteX27" fmla="*/ 816740 w 1124738"/>
              <a:gd name="connsiteY27" fmla="*/ 3942059 h 6053832"/>
              <a:gd name="connsiteX28" fmla="*/ 672517 w 1124738"/>
              <a:gd name="connsiteY28" fmla="*/ 4070068 h 6053832"/>
              <a:gd name="connsiteX29" fmla="*/ 372462 w 1124738"/>
              <a:gd name="connsiteY29" fmla="*/ 4430466 h 6053832"/>
              <a:gd name="connsiteX30" fmla="*/ 359058 w 1124738"/>
              <a:gd name="connsiteY30" fmla="*/ 4769114 h 6053832"/>
              <a:gd name="connsiteX31" fmla="*/ 518483 w 1124738"/>
              <a:gd name="connsiteY31" fmla="*/ 5428867 h 6053832"/>
              <a:gd name="connsiteX32" fmla="*/ 884324 w 1124738"/>
              <a:gd name="connsiteY32" fmla="*/ 6041822 h 6053832"/>
              <a:gd name="connsiteX33" fmla="*/ 407634 w 1124738"/>
              <a:gd name="connsiteY33" fmla="*/ 5783517 h 6053832"/>
              <a:gd name="connsiteX34" fmla="*/ 92728 w 1124738"/>
              <a:gd name="connsiteY34" fmla="*/ 5161355 h 6053832"/>
              <a:gd name="connsiteX35" fmla="*/ 769 w 1124738"/>
              <a:gd name="connsiteY35" fmla="*/ 4665862 h 6053832"/>
              <a:gd name="connsiteX36" fmla="*/ 88137 w 1124738"/>
              <a:gd name="connsiteY36" fmla="*/ 4191135 h 6053832"/>
              <a:gd name="connsiteX37" fmla="*/ 295342 w 1124738"/>
              <a:gd name="connsiteY37" fmla="*/ 3953378 h 6053832"/>
              <a:gd name="connsiteX38" fmla="*/ 598196 w 1124738"/>
              <a:gd name="connsiteY38" fmla="*/ 3581334 h 6053832"/>
              <a:gd name="connsiteX39" fmla="*/ 759319 w 1124738"/>
              <a:gd name="connsiteY39" fmla="*/ 3324780 h 6053832"/>
              <a:gd name="connsiteX40" fmla="*/ 802715 w 1124738"/>
              <a:gd name="connsiteY40" fmla="*/ 3191782 h 6053832"/>
              <a:gd name="connsiteX41" fmla="*/ 814049 w 1124738"/>
              <a:gd name="connsiteY41" fmla="*/ 3114684 h 6053832"/>
              <a:gd name="connsiteX42" fmla="*/ 817898 w 1124738"/>
              <a:gd name="connsiteY42" fmla="*/ 3026927 h 6053832"/>
              <a:gd name="connsiteX43" fmla="*/ 814048 w 1124738"/>
              <a:gd name="connsiteY43" fmla="*/ 2939147 h 6053832"/>
              <a:gd name="connsiteX44" fmla="*/ 802713 w 1124738"/>
              <a:gd name="connsiteY44" fmla="*/ 2862040 h 6053832"/>
              <a:gd name="connsiteX45" fmla="*/ 759320 w 1124738"/>
              <a:gd name="connsiteY45" fmla="*/ 2729052 h 6053832"/>
              <a:gd name="connsiteX46" fmla="*/ 598197 w 1124738"/>
              <a:gd name="connsiteY46" fmla="*/ 2472498 h 6053832"/>
              <a:gd name="connsiteX47" fmla="*/ 88136 w 1124738"/>
              <a:gd name="connsiteY47" fmla="*/ 1862696 h 6053832"/>
              <a:gd name="connsiteX48" fmla="*/ 768 w 1124738"/>
              <a:gd name="connsiteY48" fmla="*/ 1387969 h 6053832"/>
              <a:gd name="connsiteX49" fmla="*/ 92727 w 1124738"/>
              <a:gd name="connsiteY49" fmla="*/ 892476 h 6053832"/>
              <a:gd name="connsiteX50" fmla="*/ 407633 w 1124738"/>
              <a:gd name="connsiteY50" fmla="*/ 270315 h 6053832"/>
              <a:gd name="connsiteX51" fmla="*/ 863947 w 1124738"/>
              <a:gd name="connsiteY51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816739 w 1124738"/>
              <a:gd name="connsiteY5" fmla="*/ 2111773 h 6053832"/>
              <a:gd name="connsiteX6" fmla="*/ 819952 w 1124738"/>
              <a:gd name="connsiteY6" fmla="*/ 2114875 h 6053832"/>
              <a:gd name="connsiteX7" fmla="*/ 873680 w 1124738"/>
              <a:gd name="connsiteY7" fmla="*/ 2156169 h 6053832"/>
              <a:gd name="connsiteX8" fmla="*/ 916152 w 1124738"/>
              <a:gd name="connsiteY8" fmla="*/ 2224015 h 6053832"/>
              <a:gd name="connsiteX9" fmla="*/ 945287 w 1124738"/>
              <a:gd name="connsiteY9" fmla="*/ 2267187 h 6053832"/>
              <a:gd name="connsiteX10" fmla="*/ 951029 w 1124738"/>
              <a:gd name="connsiteY10" fmla="*/ 2279729 h 6053832"/>
              <a:gd name="connsiteX11" fmla="*/ 1000414 w 1124738"/>
              <a:gd name="connsiteY11" fmla="*/ 2387586 h 6053832"/>
              <a:gd name="connsiteX12" fmla="*/ 1001405 w 1124738"/>
              <a:gd name="connsiteY12" fmla="*/ 2389748 h 6053832"/>
              <a:gd name="connsiteX13" fmla="*/ 1119950 w 1124738"/>
              <a:gd name="connsiteY13" fmla="*/ 2846821 h 6053832"/>
              <a:gd name="connsiteX14" fmla="*/ 1123960 w 1124738"/>
              <a:gd name="connsiteY14" fmla="*/ 3008458 h 6053832"/>
              <a:gd name="connsiteX15" fmla="*/ 1122599 w 1124738"/>
              <a:gd name="connsiteY15" fmla="*/ 3026906 h 6053832"/>
              <a:gd name="connsiteX16" fmla="*/ 1123962 w 1124738"/>
              <a:gd name="connsiteY16" fmla="*/ 3045373 h 6053832"/>
              <a:gd name="connsiteX17" fmla="*/ 1119952 w 1124738"/>
              <a:gd name="connsiteY17" fmla="*/ 3207011 h 6053832"/>
              <a:gd name="connsiteX18" fmla="*/ 1001406 w 1124738"/>
              <a:gd name="connsiteY18" fmla="*/ 3664083 h 6053832"/>
              <a:gd name="connsiteX19" fmla="*/ 1000409 w 1124738"/>
              <a:gd name="connsiteY19" fmla="*/ 3666261 h 6053832"/>
              <a:gd name="connsiteX20" fmla="*/ 980538 w 1124738"/>
              <a:gd name="connsiteY20" fmla="*/ 3726963 h 6053832"/>
              <a:gd name="connsiteX21" fmla="*/ 951036 w 1124738"/>
              <a:gd name="connsiteY21" fmla="*/ 3774091 h 6053832"/>
              <a:gd name="connsiteX22" fmla="*/ 945288 w 1124738"/>
              <a:gd name="connsiteY22" fmla="*/ 3786644 h 6053832"/>
              <a:gd name="connsiteX23" fmla="*/ 916126 w 1124738"/>
              <a:gd name="connsiteY23" fmla="*/ 3829857 h 6053832"/>
              <a:gd name="connsiteX24" fmla="*/ 873679 w 1124738"/>
              <a:gd name="connsiteY24" fmla="*/ 3897663 h 6053832"/>
              <a:gd name="connsiteX25" fmla="*/ 819962 w 1124738"/>
              <a:gd name="connsiteY25" fmla="*/ 3938949 h 6053832"/>
              <a:gd name="connsiteX26" fmla="*/ 816740 w 1124738"/>
              <a:gd name="connsiteY26" fmla="*/ 3942059 h 6053832"/>
              <a:gd name="connsiteX27" fmla="*/ 672517 w 1124738"/>
              <a:gd name="connsiteY27" fmla="*/ 4070068 h 6053832"/>
              <a:gd name="connsiteX28" fmla="*/ 372462 w 1124738"/>
              <a:gd name="connsiteY28" fmla="*/ 4430466 h 6053832"/>
              <a:gd name="connsiteX29" fmla="*/ 359058 w 1124738"/>
              <a:gd name="connsiteY29" fmla="*/ 4769114 h 6053832"/>
              <a:gd name="connsiteX30" fmla="*/ 518483 w 1124738"/>
              <a:gd name="connsiteY30" fmla="*/ 5428867 h 6053832"/>
              <a:gd name="connsiteX31" fmla="*/ 884324 w 1124738"/>
              <a:gd name="connsiteY31" fmla="*/ 6041822 h 6053832"/>
              <a:gd name="connsiteX32" fmla="*/ 407634 w 1124738"/>
              <a:gd name="connsiteY32" fmla="*/ 5783517 h 6053832"/>
              <a:gd name="connsiteX33" fmla="*/ 92728 w 1124738"/>
              <a:gd name="connsiteY33" fmla="*/ 5161355 h 6053832"/>
              <a:gd name="connsiteX34" fmla="*/ 769 w 1124738"/>
              <a:gd name="connsiteY34" fmla="*/ 4665862 h 6053832"/>
              <a:gd name="connsiteX35" fmla="*/ 88137 w 1124738"/>
              <a:gd name="connsiteY35" fmla="*/ 4191135 h 6053832"/>
              <a:gd name="connsiteX36" fmla="*/ 295342 w 1124738"/>
              <a:gd name="connsiteY36" fmla="*/ 3953378 h 6053832"/>
              <a:gd name="connsiteX37" fmla="*/ 598196 w 1124738"/>
              <a:gd name="connsiteY37" fmla="*/ 3581334 h 6053832"/>
              <a:gd name="connsiteX38" fmla="*/ 759319 w 1124738"/>
              <a:gd name="connsiteY38" fmla="*/ 3324780 h 6053832"/>
              <a:gd name="connsiteX39" fmla="*/ 802715 w 1124738"/>
              <a:gd name="connsiteY39" fmla="*/ 3191782 h 6053832"/>
              <a:gd name="connsiteX40" fmla="*/ 814049 w 1124738"/>
              <a:gd name="connsiteY40" fmla="*/ 3114684 h 6053832"/>
              <a:gd name="connsiteX41" fmla="*/ 817898 w 1124738"/>
              <a:gd name="connsiteY41" fmla="*/ 3026927 h 6053832"/>
              <a:gd name="connsiteX42" fmla="*/ 814048 w 1124738"/>
              <a:gd name="connsiteY42" fmla="*/ 2939147 h 6053832"/>
              <a:gd name="connsiteX43" fmla="*/ 802713 w 1124738"/>
              <a:gd name="connsiteY43" fmla="*/ 2862040 h 6053832"/>
              <a:gd name="connsiteX44" fmla="*/ 759320 w 1124738"/>
              <a:gd name="connsiteY44" fmla="*/ 2729052 h 6053832"/>
              <a:gd name="connsiteX45" fmla="*/ 598197 w 1124738"/>
              <a:gd name="connsiteY45" fmla="*/ 2472498 h 6053832"/>
              <a:gd name="connsiteX46" fmla="*/ 88136 w 1124738"/>
              <a:gd name="connsiteY46" fmla="*/ 1862696 h 6053832"/>
              <a:gd name="connsiteX47" fmla="*/ 768 w 1124738"/>
              <a:gd name="connsiteY47" fmla="*/ 1387969 h 6053832"/>
              <a:gd name="connsiteX48" fmla="*/ 92727 w 1124738"/>
              <a:gd name="connsiteY48" fmla="*/ 892476 h 6053832"/>
              <a:gd name="connsiteX49" fmla="*/ 407633 w 1124738"/>
              <a:gd name="connsiteY49" fmla="*/ 270315 h 6053832"/>
              <a:gd name="connsiteX50" fmla="*/ 863947 w 1124738"/>
              <a:gd name="connsiteY50" fmla="*/ 120 h 6053832"/>
              <a:gd name="connsiteX0" fmla="*/ 863947 w 1124738"/>
              <a:gd name="connsiteY0" fmla="*/ 120 h 6065217"/>
              <a:gd name="connsiteX1" fmla="*/ 884323 w 1124738"/>
              <a:gd name="connsiteY1" fmla="*/ 12010 h 6065217"/>
              <a:gd name="connsiteX2" fmla="*/ 518482 w 1124738"/>
              <a:gd name="connsiteY2" fmla="*/ 624964 h 6065217"/>
              <a:gd name="connsiteX3" fmla="*/ 359057 w 1124738"/>
              <a:gd name="connsiteY3" fmla="*/ 1284717 h 6065217"/>
              <a:gd name="connsiteX4" fmla="*/ 372461 w 1124738"/>
              <a:gd name="connsiteY4" fmla="*/ 1623365 h 6065217"/>
              <a:gd name="connsiteX5" fmla="*/ 816739 w 1124738"/>
              <a:gd name="connsiteY5" fmla="*/ 2111773 h 6065217"/>
              <a:gd name="connsiteX6" fmla="*/ 819952 w 1124738"/>
              <a:gd name="connsiteY6" fmla="*/ 2114875 h 6065217"/>
              <a:gd name="connsiteX7" fmla="*/ 873680 w 1124738"/>
              <a:gd name="connsiteY7" fmla="*/ 2156169 h 6065217"/>
              <a:gd name="connsiteX8" fmla="*/ 916152 w 1124738"/>
              <a:gd name="connsiteY8" fmla="*/ 2224015 h 6065217"/>
              <a:gd name="connsiteX9" fmla="*/ 945287 w 1124738"/>
              <a:gd name="connsiteY9" fmla="*/ 2267187 h 6065217"/>
              <a:gd name="connsiteX10" fmla="*/ 951029 w 1124738"/>
              <a:gd name="connsiteY10" fmla="*/ 2279729 h 6065217"/>
              <a:gd name="connsiteX11" fmla="*/ 1000414 w 1124738"/>
              <a:gd name="connsiteY11" fmla="*/ 2387586 h 6065217"/>
              <a:gd name="connsiteX12" fmla="*/ 1001405 w 1124738"/>
              <a:gd name="connsiteY12" fmla="*/ 2389748 h 6065217"/>
              <a:gd name="connsiteX13" fmla="*/ 1119950 w 1124738"/>
              <a:gd name="connsiteY13" fmla="*/ 2846821 h 6065217"/>
              <a:gd name="connsiteX14" fmla="*/ 1123960 w 1124738"/>
              <a:gd name="connsiteY14" fmla="*/ 3008458 h 6065217"/>
              <a:gd name="connsiteX15" fmla="*/ 1122599 w 1124738"/>
              <a:gd name="connsiteY15" fmla="*/ 3026906 h 6065217"/>
              <a:gd name="connsiteX16" fmla="*/ 1123962 w 1124738"/>
              <a:gd name="connsiteY16" fmla="*/ 3045373 h 6065217"/>
              <a:gd name="connsiteX17" fmla="*/ 1119952 w 1124738"/>
              <a:gd name="connsiteY17" fmla="*/ 3207011 h 6065217"/>
              <a:gd name="connsiteX18" fmla="*/ 1001406 w 1124738"/>
              <a:gd name="connsiteY18" fmla="*/ 3664083 h 6065217"/>
              <a:gd name="connsiteX19" fmla="*/ 1000409 w 1124738"/>
              <a:gd name="connsiteY19" fmla="*/ 3666261 h 6065217"/>
              <a:gd name="connsiteX20" fmla="*/ 980538 w 1124738"/>
              <a:gd name="connsiteY20" fmla="*/ 3726963 h 6065217"/>
              <a:gd name="connsiteX21" fmla="*/ 951036 w 1124738"/>
              <a:gd name="connsiteY21" fmla="*/ 3774091 h 6065217"/>
              <a:gd name="connsiteX22" fmla="*/ 945288 w 1124738"/>
              <a:gd name="connsiteY22" fmla="*/ 3786644 h 6065217"/>
              <a:gd name="connsiteX23" fmla="*/ 916126 w 1124738"/>
              <a:gd name="connsiteY23" fmla="*/ 3829857 h 6065217"/>
              <a:gd name="connsiteX24" fmla="*/ 873679 w 1124738"/>
              <a:gd name="connsiteY24" fmla="*/ 3897663 h 6065217"/>
              <a:gd name="connsiteX25" fmla="*/ 819962 w 1124738"/>
              <a:gd name="connsiteY25" fmla="*/ 3938949 h 6065217"/>
              <a:gd name="connsiteX26" fmla="*/ 816740 w 1124738"/>
              <a:gd name="connsiteY26" fmla="*/ 3942059 h 6065217"/>
              <a:gd name="connsiteX27" fmla="*/ 672517 w 1124738"/>
              <a:gd name="connsiteY27" fmla="*/ 4070068 h 6065217"/>
              <a:gd name="connsiteX28" fmla="*/ 372462 w 1124738"/>
              <a:gd name="connsiteY28" fmla="*/ 4430466 h 6065217"/>
              <a:gd name="connsiteX29" fmla="*/ 359058 w 1124738"/>
              <a:gd name="connsiteY29" fmla="*/ 4769114 h 6065217"/>
              <a:gd name="connsiteX30" fmla="*/ 518483 w 1124738"/>
              <a:gd name="connsiteY30" fmla="*/ 5428867 h 6065217"/>
              <a:gd name="connsiteX31" fmla="*/ 884324 w 1124738"/>
              <a:gd name="connsiteY31" fmla="*/ 6041822 h 6065217"/>
              <a:gd name="connsiteX32" fmla="*/ 263463 w 1124738"/>
              <a:gd name="connsiteY32" fmla="*/ 5862344 h 6065217"/>
              <a:gd name="connsiteX33" fmla="*/ 92728 w 1124738"/>
              <a:gd name="connsiteY33" fmla="*/ 5161355 h 6065217"/>
              <a:gd name="connsiteX34" fmla="*/ 769 w 1124738"/>
              <a:gd name="connsiteY34" fmla="*/ 4665862 h 6065217"/>
              <a:gd name="connsiteX35" fmla="*/ 88137 w 1124738"/>
              <a:gd name="connsiteY35" fmla="*/ 4191135 h 6065217"/>
              <a:gd name="connsiteX36" fmla="*/ 295342 w 1124738"/>
              <a:gd name="connsiteY36" fmla="*/ 3953378 h 6065217"/>
              <a:gd name="connsiteX37" fmla="*/ 598196 w 1124738"/>
              <a:gd name="connsiteY37" fmla="*/ 3581334 h 6065217"/>
              <a:gd name="connsiteX38" fmla="*/ 759319 w 1124738"/>
              <a:gd name="connsiteY38" fmla="*/ 3324780 h 6065217"/>
              <a:gd name="connsiteX39" fmla="*/ 802715 w 1124738"/>
              <a:gd name="connsiteY39" fmla="*/ 3191782 h 6065217"/>
              <a:gd name="connsiteX40" fmla="*/ 814049 w 1124738"/>
              <a:gd name="connsiteY40" fmla="*/ 3114684 h 6065217"/>
              <a:gd name="connsiteX41" fmla="*/ 817898 w 1124738"/>
              <a:gd name="connsiteY41" fmla="*/ 3026927 h 6065217"/>
              <a:gd name="connsiteX42" fmla="*/ 814048 w 1124738"/>
              <a:gd name="connsiteY42" fmla="*/ 2939147 h 6065217"/>
              <a:gd name="connsiteX43" fmla="*/ 802713 w 1124738"/>
              <a:gd name="connsiteY43" fmla="*/ 2862040 h 6065217"/>
              <a:gd name="connsiteX44" fmla="*/ 759320 w 1124738"/>
              <a:gd name="connsiteY44" fmla="*/ 2729052 h 6065217"/>
              <a:gd name="connsiteX45" fmla="*/ 598197 w 1124738"/>
              <a:gd name="connsiteY45" fmla="*/ 2472498 h 6065217"/>
              <a:gd name="connsiteX46" fmla="*/ 88136 w 1124738"/>
              <a:gd name="connsiteY46" fmla="*/ 1862696 h 6065217"/>
              <a:gd name="connsiteX47" fmla="*/ 768 w 1124738"/>
              <a:gd name="connsiteY47" fmla="*/ 1387969 h 6065217"/>
              <a:gd name="connsiteX48" fmla="*/ 92727 w 1124738"/>
              <a:gd name="connsiteY48" fmla="*/ 892476 h 6065217"/>
              <a:gd name="connsiteX49" fmla="*/ 407633 w 1124738"/>
              <a:gd name="connsiteY49" fmla="*/ 270315 h 6065217"/>
              <a:gd name="connsiteX50" fmla="*/ 863947 w 1124738"/>
              <a:gd name="connsiteY50" fmla="*/ 120 h 6065217"/>
              <a:gd name="connsiteX0" fmla="*/ 863947 w 1124738"/>
              <a:gd name="connsiteY0" fmla="*/ 120 h 6381886"/>
              <a:gd name="connsiteX1" fmla="*/ 884323 w 1124738"/>
              <a:gd name="connsiteY1" fmla="*/ 12010 h 6381886"/>
              <a:gd name="connsiteX2" fmla="*/ 518482 w 1124738"/>
              <a:gd name="connsiteY2" fmla="*/ 624964 h 6381886"/>
              <a:gd name="connsiteX3" fmla="*/ 359057 w 1124738"/>
              <a:gd name="connsiteY3" fmla="*/ 1284717 h 6381886"/>
              <a:gd name="connsiteX4" fmla="*/ 372461 w 1124738"/>
              <a:gd name="connsiteY4" fmla="*/ 1623365 h 6381886"/>
              <a:gd name="connsiteX5" fmla="*/ 816739 w 1124738"/>
              <a:gd name="connsiteY5" fmla="*/ 2111773 h 6381886"/>
              <a:gd name="connsiteX6" fmla="*/ 819952 w 1124738"/>
              <a:gd name="connsiteY6" fmla="*/ 2114875 h 6381886"/>
              <a:gd name="connsiteX7" fmla="*/ 873680 w 1124738"/>
              <a:gd name="connsiteY7" fmla="*/ 2156169 h 6381886"/>
              <a:gd name="connsiteX8" fmla="*/ 916152 w 1124738"/>
              <a:gd name="connsiteY8" fmla="*/ 2224015 h 6381886"/>
              <a:gd name="connsiteX9" fmla="*/ 945287 w 1124738"/>
              <a:gd name="connsiteY9" fmla="*/ 2267187 h 6381886"/>
              <a:gd name="connsiteX10" fmla="*/ 951029 w 1124738"/>
              <a:gd name="connsiteY10" fmla="*/ 2279729 h 6381886"/>
              <a:gd name="connsiteX11" fmla="*/ 1000414 w 1124738"/>
              <a:gd name="connsiteY11" fmla="*/ 2387586 h 6381886"/>
              <a:gd name="connsiteX12" fmla="*/ 1001405 w 1124738"/>
              <a:gd name="connsiteY12" fmla="*/ 2389748 h 6381886"/>
              <a:gd name="connsiteX13" fmla="*/ 1119950 w 1124738"/>
              <a:gd name="connsiteY13" fmla="*/ 2846821 h 6381886"/>
              <a:gd name="connsiteX14" fmla="*/ 1123960 w 1124738"/>
              <a:gd name="connsiteY14" fmla="*/ 3008458 h 6381886"/>
              <a:gd name="connsiteX15" fmla="*/ 1122599 w 1124738"/>
              <a:gd name="connsiteY15" fmla="*/ 3026906 h 6381886"/>
              <a:gd name="connsiteX16" fmla="*/ 1123962 w 1124738"/>
              <a:gd name="connsiteY16" fmla="*/ 3045373 h 6381886"/>
              <a:gd name="connsiteX17" fmla="*/ 1119952 w 1124738"/>
              <a:gd name="connsiteY17" fmla="*/ 3207011 h 6381886"/>
              <a:gd name="connsiteX18" fmla="*/ 1001406 w 1124738"/>
              <a:gd name="connsiteY18" fmla="*/ 3664083 h 6381886"/>
              <a:gd name="connsiteX19" fmla="*/ 1000409 w 1124738"/>
              <a:gd name="connsiteY19" fmla="*/ 3666261 h 6381886"/>
              <a:gd name="connsiteX20" fmla="*/ 980538 w 1124738"/>
              <a:gd name="connsiteY20" fmla="*/ 3726963 h 6381886"/>
              <a:gd name="connsiteX21" fmla="*/ 951036 w 1124738"/>
              <a:gd name="connsiteY21" fmla="*/ 3774091 h 6381886"/>
              <a:gd name="connsiteX22" fmla="*/ 945288 w 1124738"/>
              <a:gd name="connsiteY22" fmla="*/ 3786644 h 6381886"/>
              <a:gd name="connsiteX23" fmla="*/ 916126 w 1124738"/>
              <a:gd name="connsiteY23" fmla="*/ 3829857 h 6381886"/>
              <a:gd name="connsiteX24" fmla="*/ 873679 w 1124738"/>
              <a:gd name="connsiteY24" fmla="*/ 3897663 h 6381886"/>
              <a:gd name="connsiteX25" fmla="*/ 819962 w 1124738"/>
              <a:gd name="connsiteY25" fmla="*/ 3938949 h 6381886"/>
              <a:gd name="connsiteX26" fmla="*/ 816740 w 1124738"/>
              <a:gd name="connsiteY26" fmla="*/ 3942059 h 6381886"/>
              <a:gd name="connsiteX27" fmla="*/ 672517 w 1124738"/>
              <a:gd name="connsiteY27" fmla="*/ 4070068 h 6381886"/>
              <a:gd name="connsiteX28" fmla="*/ 372462 w 1124738"/>
              <a:gd name="connsiteY28" fmla="*/ 4430466 h 6381886"/>
              <a:gd name="connsiteX29" fmla="*/ 359058 w 1124738"/>
              <a:gd name="connsiteY29" fmla="*/ 4769114 h 6381886"/>
              <a:gd name="connsiteX30" fmla="*/ 518483 w 1124738"/>
              <a:gd name="connsiteY30" fmla="*/ 5428867 h 6381886"/>
              <a:gd name="connsiteX31" fmla="*/ 420919 w 1124738"/>
              <a:gd name="connsiteY31" fmla="*/ 6372897 h 6381886"/>
              <a:gd name="connsiteX32" fmla="*/ 263463 w 1124738"/>
              <a:gd name="connsiteY32" fmla="*/ 5862344 h 6381886"/>
              <a:gd name="connsiteX33" fmla="*/ 92728 w 1124738"/>
              <a:gd name="connsiteY33" fmla="*/ 5161355 h 6381886"/>
              <a:gd name="connsiteX34" fmla="*/ 769 w 1124738"/>
              <a:gd name="connsiteY34" fmla="*/ 4665862 h 6381886"/>
              <a:gd name="connsiteX35" fmla="*/ 88137 w 1124738"/>
              <a:gd name="connsiteY35" fmla="*/ 4191135 h 6381886"/>
              <a:gd name="connsiteX36" fmla="*/ 295342 w 1124738"/>
              <a:gd name="connsiteY36" fmla="*/ 3953378 h 6381886"/>
              <a:gd name="connsiteX37" fmla="*/ 598196 w 1124738"/>
              <a:gd name="connsiteY37" fmla="*/ 3581334 h 6381886"/>
              <a:gd name="connsiteX38" fmla="*/ 759319 w 1124738"/>
              <a:gd name="connsiteY38" fmla="*/ 3324780 h 6381886"/>
              <a:gd name="connsiteX39" fmla="*/ 802715 w 1124738"/>
              <a:gd name="connsiteY39" fmla="*/ 3191782 h 6381886"/>
              <a:gd name="connsiteX40" fmla="*/ 814049 w 1124738"/>
              <a:gd name="connsiteY40" fmla="*/ 3114684 h 6381886"/>
              <a:gd name="connsiteX41" fmla="*/ 817898 w 1124738"/>
              <a:gd name="connsiteY41" fmla="*/ 3026927 h 6381886"/>
              <a:gd name="connsiteX42" fmla="*/ 814048 w 1124738"/>
              <a:gd name="connsiteY42" fmla="*/ 2939147 h 6381886"/>
              <a:gd name="connsiteX43" fmla="*/ 802713 w 1124738"/>
              <a:gd name="connsiteY43" fmla="*/ 2862040 h 6381886"/>
              <a:gd name="connsiteX44" fmla="*/ 759320 w 1124738"/>
              <a:gd name="connsiteY44" fmla="*/ 2729052 h 6381886"/>
              <a:gd name="connsiteX45" fmla="*/ 598197 w 1124738"/>
              <a:gd name="connsiteY45" fmla="*/ 2472498 h 6381886"/>
              <a:gd name="connsiteX46" fmla="*/ 88136 w 1124738"/>
              <a:gd name="connsiteY46" fmla="*/ 1862696 h 6381886"/>
              <a:gd name="connsiteX47" fmla="*/ 768 w 1124738"/>
              <a:gd name="connsiteY47" fmla="*/ 1387969 h 6381886"/>
              <a:gd name="connsiteX48" fmla="*/ 92727 w 1124738"/>
              <a:gd name="connsiteY48" fmla="*/ 892476 h 6381886"/>
              <a:gd name="connsiteX49" fmla="*/ 407633 w 1124738"/>
              <a:gd name="connsiteY49" fmla="*/ 270315 h 6381886"/>
              <a:gd name="connsiteX50" fmla="*/ 863947 w 1124738"/>
              <a:gd name="connsiteY50" fmla="*/ 120 h 6381886"/>
              <a:gd name="connsiteX0" fmla="*/ 891027 w 1151818"/>
              <a:gd name="connsiteY0" fmla="*/ 120 h 6381537"/>
              <a:gd name="connsiteX1" fmla="*/ 911403 w 1151818"/>
              <a:gd name="connsiteY1" fmla="*/ 12010 h 6381537"/>
              <a:gd name="connsiteX2" fmla="*/ 545562 w 1151818"/>
              <a:gd name="connsiteY2" fmla="*/ 624964 h 6381537"/>
              <a:gd name="connsiteX3" fmla="*/ 386137 w 1151818"/>
              <a:gd name="connsiteY3" fmla="*/ 1284717 h 6381537"/>
              <a:gd name="connsiteX4" fmla="*/ 399541 w 1151818"/>
              <a:gd name="connsiteY4" fmla="*/ 1623365 h 6381537"/>
              <a:gd name="connsiteX5" fmla="*/ 843819 w 1151818"/>
              <a:gd name="connsiteY5" fmla="*/ 2111773 h 6381537"/>
              <a:gd name="connsiteX6" fmla="*/ 847032 w 1151818"/>
              <a:gd name="connsiteY6" fmla="*/ 2114875 h 6381537"/>
              <a:gd name="connsiteX7" fmla="*/ 900760 w 1151818"/>
              <a:gd name="connsiteY7" fmla="*/ 2156169 h 6381537"/>
              <a:gd name="connsiteX8" fmla="*/ 943232 w 1151818"/>
              <a:gd name="connsiteY8" fmla="*/ 2224015 h 6381537"/>
              <a:gd name="connsiteX9" fmla="*/ 972367 w 1151818"/>
              <a:gd name="connsiteY9" fmla="*/ 2267187 h 6381537"/>
              <a:gd name="connsiteX10" fmla="*/ 978109 w 1151818"/>
              <a:gd name="connsiteY10" fmla="*/ 2279729 h 6381537"/>
              <a:gd name="connsiteX11" fmla="*/ 1027494 w 1151818"/>
              <a:gd name="connsiteY11" fmla="*/ 2387586 h 6381537"/>
              <a:gd name="connsiteX12" fmla="*/ 1028485 w 1151818"/>
              <a:gd name="connsiteY12" fmla="*/ 2389748 h 6381537"/>
              <a:gd name="connsiteX13" fmla="*/ 1147030 w 1151818"/>
              <a:gd name="connsiteY13" fmla="*/ 2846821 h 6381537"/>
              <a:gd name="connsiteX14" fmla="*/ 1151040 w 1151818"/>
              <a:gd name="connsiteY14" fmla="*/ 3008458 h 6381537"/>
              <a:gd name="connsiteX15" fmla="*/ 1149679 w 1151818"/>
              <a:gd name="connsiteY15" fmla="*/ 3026906 h 6381537"/>
              <a:gd name="connsiteX16" fmla="*/ 1151042 w 1151818"/>
              <a:gd name="connsiteY16" fmla="*/ 3045373 h 6381537"/>
              <a:gd name="connsiteX17" fmla="*/ 1147032 w 1151818"/>
              <a:gd name="connsiteY17" fmla="*/ 3207011 h 6381537"/>
              <a:gd name="connsiteX18" fmla="*/ 1028486 w 1151818"/>
              <a:gd name="connsiteY18" fmla="*/ 3664083 h 6381537"/>
              <a:gd name="connsiteX19" fmla="*/ 1027489 w 1151818"/>
              <a:gd name="connsiteY19" fmla="*/ 3666261 h 6381537"/>
              <a:gd name="connsiteX20" fmla="*/ 1007618 w 1151818"/>
              <a:gd name="connsiteY20" fmla="*/ 3726963 h 6381537"/>
              <a:gd name="connsiteX21" fmla="*/ 978116 w 1151818"/>
              <a:gd name="connsiteY21" fmla="*/ 3774091 h 6381537"/>
              <a:gd name="connsiteX22" fmla="*/ 972368 w 1151818"/>
              <a:gd name="connsiteY22" fmla="*/ 3786644 h 6381537"/>
              <a:gd name="connsiteX23" fmla="*/ 943206 w 1151818"/>
              <a:gd name="connsiteY23" fmla="*/ 3829857 h 6381537"/>
              <a:gd name="connsiteX24" fmla="*/ 900759 w 1151818"/>
              <a:gd name="connsiteY24" fmla="*/ 3897663 h 6381537"/>
              <a:gd name="connsiteX25" fmla="*/ 847042 w 1151818"/>
              <a:gd name="connsiteY25" fmla="*/ 3938949 h 6381537"/>
              <a:gd name="connsiteX26" fmla="*/ 843820 w 1151818"/>
              <a:gd name="connsiteY26" fmla="*/ 3942059 h 6381537"/>
              <a:gd name="connsiteX27" fmla="*/ 699597 w 1151818"/>
              <a:gd name="connsiteY27" fmla="*/ 4070068 h 6381537"/>
              <a:gd name="connsiteX28" fmla="*/ 399542 w 1151818"/>
              <a:gd name="connsiteY28" fmla="*/ 4430466 h 6381537"/>
              <a:gd name="connsiteX29" fmla="*/ 386138 w 1151818"/>
              <a:gd name="connsiteY29" fmla="*/ 4769114 h 6381537"/>
              <a:gd name="connsiteX30" fmla="*/ 545563 w 1151818"/>
              <a:gd name="connsiteY30" fmla="*/ 5428867 h 6381537"/>
              <a:gd name="connsiteX31" fmla="*/ 447999 w 1151818"/>
              <a:gd name="connsiteY31" fmla="*/ 6372897 h 6381537"/>
              <a:gd name="connsiteX32" fmla="*/ 290543 w 1151818"/>
              <a:gd name="connsiteY32" fmla="*/ 5862344 h 6381537"/>
              <a:gd name="connsiteX33" fmla="*/ 16829 w 1151818"/>
              <a:gd name="connsiteY33" fmla="*/ 5271713 h 6381537"/>
              <a:gd name="connsiteX34" fmla="*/ 27849 w 1151818"/>
              <a:gd name="connsiteY34" fmla="*/ 4665862 h 6381537"/>
              <a:gd name="connsiteX35" fmla="*/ 115217 w 1151818"/>
              <a:gd name="connsiteY35" fmla="*/ 4191135 h 6381537"/>
              <a:gd name="connsiteX36" fmla="*/ 322422 w 1151818"/>
              <a:gd name="connsiteY36" fmla="*/ 3953378 h 6381537"/>
              <a:gd name="connsiteX37" fmla="*/ 625276 w 1151818"/>
              <a:gd name="connsiteY37" fmla="*/ 3581334 h 6381537"/>
              <a:gd name="connsiteX38" fmla="*/ 786399 w 1151818"/>
              <a:gd name="connsiteY38" fmla="*/ 3324780 h 6381537"/>
              <a:gd name="connsiteX39" fmla="*/ 829795 w 1151818"/>
              <a:gd name="connsiteY39" fmla="*/ 3191782 h 6381537"/>
              <a:gd name="connsiteX40" fmla="*/ 841129 w 1151818"/>
              <a:gd name="connsiteY40" fmla="*/ 3114684 h 6381537"/>
              <a:gd name="connsiteX41" fmla="*/ 844978 w 1151818"/>
              <a:gd name="connsiteY41" fmla="*/ 3026927 h 6381537"/>
              <a:gd name="connsiteX42" fmla="*/ 841128 w 1151818"/>
              <a:gd name="connsiteY42" fmla="*/ 2939147 h 6381537"/>
              <a:gd name="connsiteX43" fmla="*/ 829793 w 1151818"/>
              <a:gd name="connsiteY43" fmla="*/ 2862040 h 6381537"/>
              <a:gd name="connsiteX44" fmla="*/ 786400 w 1151818"/>
              <a:gd name="connsiteY44" fmla="*/ 2729052 h 6381537"/>
              <a:gd name="connsiteX45" fmla="*/ 625277 w 1151818"/>
              <a:gd name="connsiteY45" fmla="*/ 2472498 h 6381537"/>
              <a:gd name="connsiteX46" fmla="*/ 115216 w 1151818"/>
              <a:gd name="connsiteY46" fmla="*/ 1862696 h 6381537"/>
              <a:gd name="connsiteX47" fmla="*/ 27848 w 1151818"/>
              <a:gd name="connsiteY47" fmla="*/ 1387969 h 6381537"/>
              <a:gd name="connsiteX48" fmla="*/ 119807 w 1151818"/>
              <a:gd name="connsiteY48" fmla="*/ 892476 h 6381537"/>
              <a:gd name="connsiteX49" fmla="*/ 434713 w 1151818"/>
              <a:gd name="connsiteY49" fmla="*/ 270315 h 6381537"/>
              <a:gd name="connsiteX50" fmla="*/ 891027 w 1151818"/>
              <a:gd name="connsiteY50" fmla="*/ 120 h 6381537"/>
              <a:gd name="connsiteX0" fmla="*/ 878756 w 1139547"/>
              <a:gd name="connsiteY0" fmla="*/ 120 h 6388027"/>
              <a:gd name="connsiteX1" fmla="*/ 899132 w 1139547"/>
              <a:gd name="connsiteY1" fmla="*/ 12010 h 6388027"/>
              <a:gd name="connsiteX2" fmla="*/ 533291 w 1139547"/>
              <a:gd name="connsiteY2" fmla="*/ 624964 h 6388027"/>
              <a:gd name="connsiteX3" fmla="*/ 373866 w 1139547"/>
              <a:gd name="connsiteY3" fmla="*/ 1284717 h 6388027"/>
              <a:gd name="connsiteX4" fmla="*/ 387270 w 1139547"/>
              <a:gd name="connsiteY4" fmla="*/ 1623365 h 6388027"/>
              <a:gd name="connsiteX5" fmla="*/ 831548 w 1139547"/>
              <a:gd name="connsiteY5" fmla="*/ 2111773 h 6388027"/>
              <a:gd name="connsiteX6" fmla="*/ 834761 w 1139547"/>
              <a:gd name="connsiteY6" fmla="*/ 2114875 h 6388027"/>
              <a:gd name="connsiteX7" fmla="*/ 888489 w 1139547"/>
              <a:gd name="connsiteY7" fmla="*/ 2156169 h 6388027"/>
              <a:gd name="connsiteX8" fmla="*/ 930961 w 1139547"/>
              <a:gd name="connsiteY8" fmla="*/ 2224015 h 6388027"/>
              <a:gd name="connsiteX9" fmla="*/ 960096 w 1139547"/>
              <a:gd name="connsiteY9" fmla="*/ 2267187 h 6388027"/>
              <a:gd name="connsiteX10" fmla="*/ 965838 w 1139547"/>
              <a:gd name="connsiteY10" fmla="*/ 2279729 h 6388027"/>
              <a:gd name="connsiteX11" fmla="*/ 1015223 w 1139547"/>
              <a:gd name="connsiteY11" fmla="*/ 2387586 h 6388027"/>
              <a:gd name="connsiteX12" fmla="*/ 1016214 w 1139547"/>
              <a:gd name="connsiteY12" fmla="*/ 2389748 h 6388027"/>
              <a:gd name="connsiteX13" fmla="*/ 1134759 w 1139547"/>
              <a:gd name="connsiteY13" fmla="*/ 2846821 h 6388027"/>
              <a:gd name="connsiteX14" fmla="*/ 1138769 w 1139547"/>
              <a:gd name="connsiteY14" fmla="*/ 3008458 h 6388027"/>
              <a:gd name="connsiteX15" fmla="*/ 1137408 w 1139547"/>
              <a:gd name="connsiteY15" fmla="*/ 3026906 h 6388027"/>
              <a:gd name="connsiteX16" fmla="*/ 1138771 w 1139547"/>
              <a:gd name="connsiteY16" fmla="*/ 3045373 h 6388027"/>
              <a:gd name="connsiteX17" fmla="*/ 1134761 w 1139547"/>
              <a:gd name="connsiteY17" fmla="*/ 3207011 h 6388027"/>
              <a:gd name="connsiteX18" fmla="*/ 1016215 w 1139547"/>
              <a:gd name="connsiteY18" fmla="*/ 3664083 h 6388027"/>
              <a:gd name="connsiteX19" fmla="*/ 1015218 w 1139547"/>
              <a:gd name="connsiteY19" fmla="*/ 3666261 h 6388027"/>
              <a:gd name="connsiteX20" fmla="*/ 995347 w 1139547"/>
              <a:gd name="connsiteY20" fmla="*/ 3726963 h 6388027"/>
              <a:gd name="connsiteX21" fmla="*/ 965845 w 1139547"/>
              <a:gd name="connsiteY21" fmla="*/ 3774091 h 6388027"/>
              <a:gd name="connsiteX22" fmla="*/ 960097 w 1139547"/>
              <a:gd name="connsiteY22" fmla="*/ 3786644 h 6388027"/>
              <a:gd name="connsiteX23" fmla="*/ 930935 w 1139547"/>
              <a:gd name="connsiteY23" fmla="*/ 3829857 h 6388027"/>
              <a:gd name="connsiteX24" fmla="*/ 888488 w 1139547"/>
              <a:gd name="connsiteY24" fmla="*/ 3897663 h 6388027"/>
              <a:gd name="connsiteX25" fmla="*/ 834771 w 1139547"/>
              <a:gd name="connsiteY25" fmla="*/ 3938949 h 6388027"/>
              <a:gd name="connsiteX26" fmla="*/ 831549 w 1139547"/>
              <a:gd name="connsiteY26" fmla="*/ 3942059 h 6388027"/>
              <a:gd name="connsiteX27" fmla="*/ 687326 w 1139547"/>
              <a:gd name="connsiteY27" fmla="*/ 4070068 h 6388027"/>
              <a:gd name="connsiteX28" fmla="*/ 387271 w 1139547"/>
              <a:gd name="connsiteY28" fmla="*/ 4430466 h 6388027"/>
              <a:gd name="connsiteX29" fmla="*/ 373867 w 1139547"/>
              <a:gd name="connsiteY29" fmla="*/ 4769114 h 6388027"/>
              <a:gd name="connsiteX30" fmla="*/ 533292 w 1139547"/>
              <a:gd name="connsiteY30" fmla="*/ 5428867 h 6388027"/>
              <a:gd name="connsiteX31" fmla="*/ 435728 w 1139547"/>
              <a:gd name="connsiteY31" fmla="*/ 6372897 h 6388027"/>
              <a:gd name="connsiteX32" fmla="*/ 105375 w 1139547"/>
              <a:gd name="connsiteY32" fmla="*/ 5958597 h 6388027"/>
              <a:gd name="connsiteX33" fmla="*/ 4558 w 1139547"/>
              <a:gd name="connsiteY33" fmla="*/ 5271713 h 6388027"/>
              <a:gd name="connsiteX34" fmla="*/ 15578 w 1139547"/>
              <a:gd name="connsiteY34" fmla="*/ 4665862 h 6388027"/>
              <a:gd name="connsiteX35" fmla="*/ 102946 w 1139547"/>
              <a:gd name="connsiteY35" fmla="*/ 4191135 h 6388027"/>
              <a:gd name="connsiteX36" fmla="*/ 310151 w 1139547"/>
              <a:gd name="connsiteY36" fmla="*/ 3953378 h 6388027"/>
              <a:gd name="connsiteX37" fmla="*/ 613005 w 1139547"/>
              <a:gd name="connsiteY37" fmla="*/ 3581334 h 6388027"/>
              <a:gd name="connsiteX38" fmla="*/ 774128 w 1139547"/>
              <a:gd name="connsiteY38" fmla="*/ 3324780 h 6388027"/>
              <a:gd name="connsiteX39" fmla="*/ 817524 w 1139547"/>
              <a:gd name="connsiteY39" fmla="*/ 3191782 h 6388027"/>
              <a:gd name="connsiteX40" fmla="*/ 828858 w 1139547"/>
              <a:gd name="connsiteY40" fmla="*/ 3114684 h 6388027"/>
              <a:gd name="connsiteX41" fmla="*/ 832707 w 1139547"/>
              <a:gd name="connsiteY41" fmla="*/ 3026927 h 6388027"/>
              <a:gd name="connsiteX42" fmla="*/ 828857 w 1139547"/>
              <a:gd name="connsiteY42" fmla="*/ 2939147 h 6388027"/>
              <a:gd name="connsiteX43" fmla="*/ 817522 w 1139547"/>
              <a:gd name="connsiteY43" fmla="*/ 2862040 h 6388027"/>
              <a:gd name="connsiteX44" fmla="*/ 774129 w 1139547"/>
              <a:gd name="connsiteY44" fmla="*/ 2729052 h 6388027"/>
              <a:gd name="connsiteX45" fmla="*/ 613006 w 1139547"/>
              <a:gd name="connsiteY45" fmla="*/ 2472498 h 6388027"/>
              <a:gd name="connsiteX46" fmla="*/ 102945 w 1139547"/>
              <a:gd name="connsiteY46" fmla="*/ 1862696 h 6388027"/>
              <a:gd name="connsiteX47" fmla="*/ 15577 w 1139547"/>
              <a:gd name="connsiteY47" fmla="*/ 1387969 h 6388027"/>
              <a:gd name="connsiteX48" fmla="*/ 107536 w 1139547"/>
              <a:gd name="connsiteY48" fmla="*/ 892476 h 6388027"/>
              <a:gd name="connsiteX49" fmla="*/ 422442 w 1139547"/>
              <a:gd name="connsiteY49" fmla="*/ 270315 h 6388027"/>
              <a:gd name="connsiteX50" fmla="*/ 878756 w 1139547"/>
              <a:gd name="connsiteY50" fmla="*/ 120 h 6388027"/>
              <a:gd name="connsiteX0" fmla="*/ 878756 w 1139547"/>
              <a:gd name="connsiteY0" fmla="*/ 120 h 6382833"/>
              <a:gd name="connsiteX1" fmla="*/ 899132 w 1139547"/>
              <a:gd name="connsiteY1" fmla="*/ 12010 h 6382833"/>
              <a:gd name="connsiteX2" fmla="*/ 533291 w 1139547"/>
              <a:gd name="connsiteY2" fmla="*/ 624964 h 6382833"/>
              <a:gd name="connsiteX3" fmla="*/ 373866 w 1139547"/>
              <a:gd name="connsiteY3" fmla="*/ 1284717 h 6382833"/>
              <a:gd name="connsiteX4" fmla="*/ 387270 w 1139547"/>
              <a:gd name="connsiteY4" fmla="*/ 1623365 h 6382833"/>
              <a:gd name="connsiteX5" fmla="*/ 831548 w 1139547"/>
              <a:gd name="connsiteY5" fmla="*/ 2111773 h 6382833"/>
              <a:gd name="connsiteX6" fmla="*/ 834761 w 1139547"/>
              <a:gd name="connsiteY6" fmla="*/ 2114875 h 6382833"/>
              <a:gd name="connsiteX7" fmla="*/ 888489 w 1139547"/>
              <a:gd name="connsiteY7" fmla="*/ 2156169 h 6382833"/>
              <a:gd name="connsiteX8" fmla="*/ 930961 w 1139547"/>
              <a:gd name="connsiteY8" fmla="*/ 2224015 h 6382833"/>
              <a:gd name="connsiteX9" fmla="*/ 960096 w 1139547"/>
              <a:gd name="connsiteY9" fmla="*/ 2267187 h 6382833"/>
              <a:gd name="connsiteX10" fmla="*/ 965838 w 1139547"/>
              <a:gd name="connsiteY10" fmla="*/ 2279729 h 6382833"/>
              <a:gd name="connsiteX11" fmla="*/ 1015223 w 1139547"/>
              <a:gd name="connsiteY11" fmla="*/ 2387586 h 6382833"/>
              <a:gd name="connsiteX12" fmla="*/ 1016214 w 1139547"/>
              <a:gd name="connsiteY12" fmla="*/ 2389748 h 6382833"/>
              <a:gd name="connsiteX13" fmla="*/ 1134759 w 1139547"/>
              <a:gd name="connsiteY13" fmla="*/ 2846821 h 6382833"/>
              <a:gd name="connsiteX14" fmla="*/ 1138769 w 1139547"/>
              <a:gd name="connsiteY14" fmla="*/ 3008458 h 6382833"/>
              <a:gd name="connsiteX15" fmla="*/ 1137408 w 1139547"/>
              <a:gd name="connsiteY15" fmla="*/ 3026906 h 6382833"/>
              <a:gd name="connsiteX16" fmla="*/ 1138771 w 1139547"/>
              <a:gd name="connsiteY16" fmla="*/ 3045373 h 6382833"/>
              <a:gd name="connsiteX17" fmla="*/ 1134761 w 1139547"/>
              <a:gd name="connsiteY17" fmla="*/ 3207011 h 6382833"/>
              <a:gd name="connsiteX18" fmla="*/ 1016215 w 1139547"/>
              <a:gd name="connsiteY18" fmla="*/ 3664083 h 6382833"/>
              <a:gd name="connsiteX19" fmla="*/ 1015218 w 1139547"/>
              <a:gd name="connsiteY19" fmla="*/ 3666261 h 6382833"/>
              <a:gd name="connsiteX20" fmla="*/ 995347 w 1139547"/>
              <a:gd name="connsiteY20" fmla="*/ 3726963 h 6382833"/>
              <a:gd name="connsiteX21" fmla="*/ 965845 w 1139547"/>
              <a:gd name="connsiteY21" fmla="*/ 3774091 h 6382833"/>
              <a:gd name="connsiteX22" fmla="*/ 960097 w 1139547"/>
              <a:gd name="connsiteY22" fmla="*/ 3786644 h 6382833"/>
              <a:gd name="connsiteX23" fmla="*/ 930935 w 1139547"/>
              <a:gd name="connsiteY23" fmla="*/ 3829857 h 6382833"/>
              <a:gd name="connsiteX24" fmla="*/ 888488 w 1139547"/>
              <a:gd name="connsiteY24" fmla="*/ 3897663 h 6382833"/>
              <a:gd name="connsiteX25" fmla="*/ 834771 w 1139547"/>
              <a:gd name="connsiteY25" fmla="*/ 3938949 h 6382833"/>
              <a:gd name="connsiteX26" fmla="*/ 831549 w 1139547"/>
              <a:gd name="connsiteY26" fmla="*/ 3942059 h 6382833"/>
              <a:gd name="connsiteX27" fmla="*/ 687326 w 1139547"/>
              <a:gd name="connsiteY27" fmla="*/ 4070068 h 6382833"/>
              <a:gd name="connsiteX28" fmla="*/ 387271 w 1139547"/>
              <a:gd name="connsiteY28" fmla="*/ 4430466 h 6382833"/>
              <a:gd name="connsiteX29" fmla="*/ 373867 w 1139547"/>
              <a:gd name="connsiteY29" fmla="*/ 4769114 h 6382833"/>
              <a:gd name="connsiteX30" fmla="*/ 376113 w 1139547"/>
              <a:gd name="connsiteY30" fmla="*/ 5549183 h 6382833"/>
              <a:gd name="connsiteX31" fmla="*/ 435728 w 1139547"/>
              <a:gd name="connsiteY31" fmla="*/ 6372897 h 6382833"/>
              <a:gd name="connsiteX32" fmla="*/ 105375 w 1139547"/>
              <a:gd name="connsiteY32" fmla="*/ 5958597 h 6382833"/>
              <a:gd name="connsiteX33" fmla="*/ 4558 w 1139547"/>
              <a:gd name="connsiteY33" fmla="*/ 5271713 h 6382833"/>
              <a:gd name="connsiteX34" fmla="*/ 15578 w 1139547"/>
              <a:gd name="connsiteY34" fmla="*/ 4665862 h 6382833"/>
              <a:gd name="connsiteX35" fmla="*/ 102946 w 1139547"/>
              <a:gd name="connsiteY35" fmla="*/ 4191135 h 6382833"/>
              <a:gd name="connsiteX36" fmla="*/ 310151 w 1139547"/>
              <a:gd name="connsiteY36" fmla="*/ 3953378 h 6382833"/>
              <a:gd name="connsiteX37" fmla="*/ 613005 w 1139547"/>
              <a:gd name="connsiteY37" fmla="*/ 3581334 h 6382833"/>
              <a:gd name="connsiteX38" fmla="*/ 774128 w 1139547"/>
              <a:gd name="connsiteY38" fmla="*/ 3324780 h 6382833"/>
              <a:gd name="connsiteX39" fmla="*/ 817524 w 1139547"/>
              <a:gd name="connsiteY39" fmla="*/ 3191782 h 6382833"/>
              <a:gd name="connsiteX40" fmla="*/ 828858 w 1139547"/>
              <a:gd name="connsiteY40" fmla="*/ 3114684 h 6382833"/>
              <a:gd name="connsiteX41" fmla="*/ 832707 w 1139547"/>
              <a:gd name="connsiteY41" fmla="*/ 3026927 h 6382833"/>
              <a:gd name="connsiteX42" fmla="*/ 828857 w 1139547"/>
              <a:gd name="connsiteY42" fmla="*/ 2939147 h 6382833"/>
              <a:gd name="connsiteX43" fmla="*/ 817522 w 1139547"/>
              <a:gd name="connsiteY43" fmla="*/ 2862040 h 6382833"/>
              <a:gd name="connsiteX44" fmla="*/ 774129 w 1139547"/>
              <a:gd name="connsiteY44" fmla="*/ 2729052 h 6382833"/>
              <a:gd name="connsiteX45" fmla="*/ 613006 w 1139547"/>
              <a:gd name="connsiteY45" fmla="*/ 2472498 h 6382833"/>
              <a:gd name="connsiteX46" fmla="*/ 102945 w 1139547"/>
              <a:gd name="connsiteY46" fmla="*/ 1862696 h 6382833"/>
              <a:gd name="connsiteX47" fmla="*/ 15577 w 1139547"/>
              <a:gd name="connsiteY47" fmla="*/ 1387969 h 6382833"/>
              <a:gd name="connsiteX48" fmla="*/ 107536 w 1139547"/>
              <a:gd name="connsiteY48" fmla="*/ 892476 h 6382833"/>
              <a:gd name="connsiteX49" fmla="*/ 422442 w 1139547"/>
              <a:gd name="connsiteY49" fmla="*/ 270315 h 6382833"/>
              <a:gd name="connsiteX50" fmla="*/ 878756 w 1139547"/>
              <a:gd name="connsiteY50" fmla="*/ 120 h 6382833"/>
              <a:gd name="connsiteX0" fmla="*/ 960413 w 1221204"/>
              <a:gd name="connsiteY0" fmla="*/ 120 h 6382833"/>
              <a:gd name="connsiteX1" fmla="*/ 980789 w 1221204"/>
              <a:gd name="connsiteY1" fmla="*/ 12010 h 6382833"/>
              <a:gd name="connsiteX2" fmla="*/ 614948 w 1221204"/>
              <a:gd name="connsiteY2" fmla="*/ 624964 h 6382833"/>
              <a:gd name="connsiteX3" fmla="*/ 455523 w 1221204"/>
              <a:gd name="connsiteY3" fmla="*/ 1284717 h 6382833"/>
              <a:gd name="connsiteX4" fmla="*/ 468927 w 1221204"/>
              <a:gd name="connsiteY4" fmla="*/ 1623365 h 6382833"/>
              <a:gd name="connsiteX5" fmla="*/ 913205 w 1221204"/>
              <a:gd name="connsiteY5" fmla="*/ 2111773 h 6382833"/>
              <a:gd name="connsiteX6" fmla="*/ 916418 w 1221204"/>
              <a:gd name="connsiteY6" fmla="*/ 2114875 h 6382833"/>
              <a:gd name="connsiteX7" fmla="*/ 970146 w 1221204"/>
              <a:gd name="connsiteY7" fmla="*/ 2156169 h 6382833"/>
              <a:gd name="connsiteX8" fmla="*/ 1012618 w 1221204"/>
              <a:gd name="connsiteY8" fmla="*/ 2224015 h 6382833"/>
              <a:gd name="connsiteX9" fmla="*/ 1041753 w 1221204"/>
              <a:gd name="connsiteY9" fmla="*/ 2267187 h 6382833"/>
              <a:gd name="connsiteX10" fmla="*/ 1047495 w 1221204"/>
              <a:gd name="connsiteY10" fmla="*/ 2279729 h 6382833"/>
              <a:gd name="connsiteX11" fmla="*/ 1096880 w 1221204"/>
              <a:gd name="connsiteY11" fmla="*/ 2387586 h 6382833"/>
              <a:gd name="connsiteX12" fmla="*/ 1097871 w 1221204"/>
              <a:gd name="connsiteY12" fmla="*/ 2389748 h 6382833"/>
              <a:gd name="connsiteX13" fmla="*/ 1216416 w 1221204"/>
              <a:gd name="connsiteY13" fmla="*/ 2846821 h 6382833"/>
              <a:gd name="connsiteX14" fmla="*/ 1220426 w 1221204"/>
              <a:gd name="connsiteY14" fmla="*/ 3008458 h 6382833"/>
              <a:gd name="connsiteX15" fmla="*/ 1219065 w 1221204"/>
              <a:gd name="connsiteY15" fmla="*/ 3026906 h 6382833"/>
              <a:gd name="connsiteX16" fmla="*/ 1220428 w 1221204"/>
              <a:gd name="connsiteY16" fmla="*/ 3045373 h 6382833"/>
              <a:gd name="connsiteX17" fmla="*/ 1216418 w 1221204"/>
              <a:gd name="connsiteY17" fmla="*/ 3207011 h 6382833"/>
              <a:gd name="connsiteX18" fmla="*/ 1097872 w 1221204"/>
              <a:gd name="connsiteY18" fmla="*/ 3664083 h 6382833"/>
              <a:gd name="connsiteX19" fmla="*/ 1096875 w 1221204"/>
              <a:gd name="connsiteY19" fmla="*/ 3666261 h 6382833"/>
              <a:gd name="connsiteX20" fmla="*/ 1077004 w 1221204"/>
              <a:gd name="connsiteY20" fmla="*/ 3726963 h 6382833"/>
              <a:gd name="connsiteX21" fmla="*/ 1047502 w 1221204"/>
              <a:gd name="connsiteY21" fmla="*/ 3774091 h 6382833"/>
              <a:gd name="connsiteX22" fmla="*/ 1041754 w 1221204"/>
              <a:gd name="connsiteY22" fmla="*/ 3786644 h 6382833"/>
              <a:gd name="connsiteX23" fmla="*/ 1012592 w 1221204"/>
              <a:gd name="connsiteY23" fmla="*/ 3829857 h 6382833"/>
              <a:gd name="connsiteX24" fmla="*/ 970145 w 1221204"/>
              <a:gd name="connsiteY24" fmla="*/ 3897663 h 6382833"/>
              <a:gd name="connsiteX25" fmla="*/ 916428 w 1221204"/>
              <a:gd name="connsiteY25" fmla="*/ 3938949 h 6382833"/>
              <a:gd name="connsiteX26" fmla="*/ 913206 w 1221204"/>
              <a:gd name="connsiteY26" fmla="*/ 3942059 h 6382833"/>
              <a:gd name="connsiteX27" fmla="*/ 768983 w 1221204"/>
              <a:gd name="connsiteY27" fmla="*/ 4070068 h 6382833"/>
              <a:gd name="connsiteX28" fmla="*/ 468928 w 1221204"/>
              <a:gd name="connsiteY28" fmla="*/ 4430466 h 6382833"/>
              <a:gd name="connsiteX29" fmla="*/ 455524 w 1221204"/>
              <a:gd name="connsiteY29" fmla="*/ 4769114 h 6382833"/>
              <a:gd name="connsiteX30" fmla="*/ 457770 w 1221204"/>
              <a:gd name="connsiteY30" fmla="*/ 5549183 h 6382833"/>
              <a:gd name="connsiteX31" fmla="*/ 517385 w 1221204"/>
              <a:gd name="connsiteY31" fmla="*/ 6372897 h 6382833"/>
              <a:gd name="connsiteX32" fmla="*/ 187032 w 1221204"/>
              <a:gd name="connsiteY32" fmla="*/ 5958597 h 6382833"/>
              <a:gd name="connsiteX33" fmla="*/ 86215 w 1221204"/>
              <a:gd name="connsiteY33" fmla="*/ 5271713 h 6382833"/>
              <a:gd name="connsiteX34" fmla="*/ 3 w 1221204"/>
              <a:gd name="connsiteY34" fmla="*/ 4772187 h 6382833"/>
              <a:gd name="connsiteX35" fmla="*/ 184603 w 1221204"/>
              <a:gd name="connsiteY35" fmla="*/ 4191135 h 6382833"/>
              <a:gd name="connsiteX36" fmla="*/ 391808 w 1221204"/>
              <a:gd name="connsiteY36" fmla="*/ 3953378 h 6382833"/>
              <a:gd name="connsiteX37" fmla="*/ 694662 w 1221204"/>
              <a:gd name="connsiteY37" fmla="*/ 3581334 h 6382833"/>
              <a:gd name="connsiteX38" fmla="*/ 855785 w 1221204"/>
              <a:gd name="connsiteY38" fmla="*/ 3324780 h 6382833"/>
              <a:gd name="connsiteX39" fmla="*/ 899181 w 1221204"/>
              <a:gd name="connsiteY39" fmla="*/ 3191782 h 6382833"/>
              <a:gd name="connsiteX40" fmla="*/ 910515 w 1221204"/>
              <a:gd name="connsiteY40" fmla="*/ 3114684 h 6382833"/>
              <a:gd name="connsiteX41" fmla="*/ 914364 w 1221204"/>
              <a:gd name="connsiteY41" fmla="*/ 3026927 h 6382833"/>
              <a:gd name="connsiteX42" fmla="*/ 910514 w 1221204"/>
              <a:gd name="connsiteY42" fmla="*/ 2939147 h 6382833"/>
              <a:gd name="connsiteX43" fmla="*/ 899179 w 1221204"/>
              <a:gd name="connsiteY43" fmla="*/ 2862040 h 6382833"/>
              <a:gd name="connsiteX44" fmla="*/ 855786 w 1221204"/>
              <a:gd name="connsiteY44" fmla="*/ 2729052 h 6382833"/>
              <a:gd name="connsiteX45" fmla="*/ 694663 w 1221204"/>
              <a:gd name="connsiteY45" fmla="*/ 2472498 h 6382833"/>
              <a:gd name="connsiteX46" fmla="*/ 184602 w 1221204"/>
              <a:gd name="connsiteY46" fmla="*/ 1862696 h 6382833"/>
              <a:gd name="connsiteX47" fmla="*/ 97234 w 1221204"/>
              <a:gd name="connsiteY47" fmla="*/ 1387969 h 6382833"/>
              <a:gd name="connsiteX48" fmla="*/ 189193 w 1221204"/>
              <a:gd name="connsiteY48" fmla="*/ 892476 h 6382833"/>
              <a:gd name="connsiteX49" fmla="*/ 504099 w 1221204"/>
              <a:gd name="connsiteY49" fmla="*/ 270315 h 6382833"/>
              <a:gd name="connsiteX50" fmla="*/ 960413 w 1221204"/>
              <a:gd name="connsiteY50" fmla="*/ 120 h 6382833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455524 w 1221204"/>
              <a:gd name="connsiteY29" fmla="*/ 4769114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393017 w 1221204"/>
              <a:gd name="connsiteY3" fmla="*/ 1295350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1594"/>
              <a:gd name="connsiteX1" fmla="*/ 980789 w 1221204"/>
              <a:gd name="connsiteY1" fmla="*/ 12010 h 6381594"/>
              <a:gd name="connsiteX2" fmla="*/ 614948 w 1221204"/>
              <a:gd name="connsiteY2" fmla="*/ 624964 h 6381594"/>
              <a:gd name="connsiteX3" fmla="*/ 393017 w 1221204"/>
              <a:gd name="connsiteY3" fmla="*/ 1295350 h 6381594"/>
              <a:gd name="connsiteX4" fmla="*/ 468927 w 1221204"/>
              <a:gd name="connsiteY4" fmla="*/ 1623365 h 6381594"/>
              <a:gd name="connsiteX5" fmla="*/ 913205 w 1221204"/>
              <a:gd name="connsiteY5" fmla="*/ 2111773 h 6381594"/>
              <a:gd name="connsiteX6" fmla="*/ 916418 w 1221204"/>
              <a:gd name="connsiteY6" fmla="*/ 2114875 h 6381594"/>
              <a:gd name="connsiteX7" fmla="*/ 970146 w 1221204"/>
              <a:gd name="connsiteY7" fmla="*/ 2156169 h 6381594"/>
              <a:gd name="connsiteX8" fmla="*/ 1012618 w 1221204"/>
              <a:gd name="connsiteY8" fmla="*/ 2224015 h 6381594"/>
              <a:gd name="connsiteX9" fmla="*/ 1041753 w 1221204"/>
              <a:gd name="connsiteY9" fmla="*/ 2267187 h 6381594"/>
              <a:gd name="connsiteX10" fmla="*/ 1047495 w 1221204"/>
              <a:gd name="connsiteY10" fmla="*/ 2279729 h 6381594"/>
              <a:gd name="connsiteX11" fmla="*/ 1096880 w 1221204"/>
              <a:gd name="connsiteY11" fmla="*/ 2387586 h 6381594"/>
              <a:gd name="connsiteX12" fmla="*/ 1097871 w 1221204"/>
              <a:gd name="connsiteY12" fmla="*/ 2389748 h 6381594"/>
              <a:gd name="connsiteX13" fmla="*/ 1216416 w 1221204"/>
              <a:gd name="connsiteY13" fmla="*/ 2846821 h 6381594"/>
              <a:gd name="connsiteX14" fmla="*/ 1220426 w 1221204"/>
              <a:gd name="connsiteY14" fmla="*/ 3008458 h 6381594"/>
              <a:gd name="connsiteX15" fmla="*/ 1219065 w 1221204"/>
              <a:gd name="connsiteY15" fmla="*/ 3026906 h 6381594"/>
              <a:gd name="connsiteX16" fmla="*/ 1220428 w 1221204"/>
              <a:gd name="connsiteY16" fmla="*/ 3045373 h 6381594"/>
              <a:gd name="connsiteX17" fmla="*/ 1216418 w 1221204"/>
              <a:gd name="connsiteY17" fmla="*/ 3207011 h 6381594"/>
              <a:gd name="connsiteX18" fmla="*/ 1097872 w 1221204"/>
              <a:gd name="connsiteY18" fmla="*/ 3664083 h 6381594"/>
              <a:gd name="connsiteX19" fmla="*/ 1096875 w 1221204"/>
              <a:gd name="connsiteY19" fmla="*/ 3666261 h 6381594"/>
              <a:gd name="connsiteX20" fmla="*/ 1077004 w 1221204"/>
              <a:gd name="connsiteY20" fmla="*/ 3726963 h 6381594"/>
              <a:gd name="connsiteX21" fmla="*/ 1047502 w 1221204"/>
              <a:gd name="connsiteY21" fmla="*/ 3774091 h 6381594"/>
              <a:gd name="connsiteX22" fmla="*/ 1041754 w 1221204"/>
              <a:gd name="connsiteY22" fmla="*/ 3786644 h 6381594"/>
              <a:gd name="connsiteX23" fmla="*/ 1012592 w 1221204"/>
              <a:gd name="connsiteY23" fmla="*/ 3829857 h 6381594"/>
              <a:gd name="connsiteX24" fmla="*/ 970145 w 1221204"/>
              <a:gd name="connsiteY24" fmla="*/ 3897663 h 6381594"/>
              <a:gd name="connsiteX25" fmla="*/ 916428 w 1221204"/>
              <a:gd name="connsiteY25" fmla="*/ 3938949 h 6381594"/>
              <a:gd name="connsiteX26" fmla="*/ 913206 w 1221204"/>
              <a:gd name="connsiteY26" fmla="*/ 3942059 h 6381594"/>
              <a:gd name="connsiteX27" fmla="*/ 768983 w 1221204"/>
              <a:gd name="connsiteY27" fmla="*/ 4070068 h 6381594"/>
              <a:gd name="connsiteX28" fmla="*/ 468928 w 1221204"/>
              <a:gd name="connsiteY28" fmla="*/ 4430466 h 6381594"/>
              <a:gd name="connsiteX29" fmla="*/ 316622 w 1221204"/>
              <a:gd name="connsiteY29" fmla="*/ 4907337 h 6381594"/>
              <a:gd name="connsiteX30" fmla="*/ 395715 w 1221204"/>
              <a:gd name="connsiteY30" fmla="*/ 5572934 h 6381594"/>
              <a:gd name="connsiteX31" fmla="*/ 517385 w 1221204"/>
              <a:gd name="connsiteY31" fmla="*/ 6372897 h 6381594"/>
              <a:gd name="connsiteX32" fmla="*/ 187032 w 1221204"/>
              <a:gd name="connsiteY32" fmla="*/ 5958597 h 6381594"/>
              <a:gd name="connsiteX33" fmla="*/ 37599 w 1221204"/>
              <a:gd name="connsiteY33" fmla="*/ 5346141 h 6381594"/>
              <a:gd name="connsiteX34" fmla="*/ 3 w 1221204"/>
              <a:gd name="connsiteY34" fmla="*/ 4772187 h 6381594"/>
              <a:gd name="connsiteX35" fmla="*/ 184603 w 1221204"/>
              <a:gd name="connsiteY35" fmla="*/ 4191135 h 6381594"/>
              <a:gd name="connsiteX36" fmla="*/ 391808 w 1221204"/>
              <a:gd name="connsiteY36" fmla="*/ 3953378 h 6381594"/>
              <a:gd name="connsiteX37" fmla="*/ 694662 w 1221204"/>
              <a:gd name="connsiteY37" fmla="*/ 3581334 h 6381594"/>
              <a:gd name="connsiteX38" fmla="*/ 855785 w 1221204"/>
              <a:gd name="connsiteY38" fmla="*/ 3324780 h 6381594"/>
              <a:gd name="connsiteX39" fmla="*/ 899181 w 1221204"/>
              <a:gd name="connsiteY39" fmla="*/ 3191782 h 6381594"/>
              <a:gd name="connsiteX40" fmla="*/ 910515 w 1221204"/>
              <a:gd name="connsiteY40" fmla="*/ 3114684 h 6381594"/>
              <a:gd name="connsiteX41" fmla="*/ 914364 w 1221204"/>
              <a:gd name="connsiteY41" fmla="*/ 3026927 h 6381594"/>
              <a:gd name="connsiteX42" fmla="*/ 910514 w 1221204"/>
              <a:gd name="connsiteY42" fmla="*/ 2939147 h 6381594"/>
              <a:gd name="connsiteX43" fmla="*/ 899179 w 1221204"/>
              <a:gd name="connsiteY43" fmla="*/ 2862040 h 6381594"/>
              <a:gd name="connsiteX44" fmla="*/ 855786 w 1221204"/>
              <a:gd name="connsiteY44" fmla="*/ 2729052 h 6381594"/>
              <a:gd name="connsiteX45" fmla="*/ 694663 w 1221204"/>
              <a:gd name="connsiteY45" fmla="*/ 2472498 h 6381594"/>
              <a:gd name="connsiteX46" fmla="*/ 184602 w 1221204"/>
              <a:gd name="connsiteY46" fmla="*/ 1862696 h 6381594"/>
              <a:gd name="connsiteX47" fmla="*/ 97234 w 1221204"/>
              <a:gd name="connsiteY47" fmla="*/ 1387969 h 6381594"/>
              <a:gd name="connsiteX48" fmla="*/ 189193 w 1221204"/>
              <a:gd name="connsiteY48" fmla="*/ 892476 h 6381594"/>
              <a:gd name="connsiteX49" fmla="*/ 504099 w 1221204"/>
              <a:gd name="connsiteY49" fmla="*/ 270315 h 6381594"/>
              <a:gd name="connsiteX50" fmla="*/ 960413 w 1221204"/>
              <a:gd name="connsiteY50" fmla="*/ 120 h 6381594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016"/>
              <a:gd name="connsiteX1" fmla="*/ 1007927 w 1248342"/>
              <a:gd name="connsiteY1" fmla="*/ 12010 h 6381016"/>
              <a:gd name="connsiteX2" fmla="*/ 642086 w 1248342"/>
              <a:gd name="connsiteY2" fmla="*/ 624964 h 6381016"/>
              <a:gd name="connsiteX3" fmla="*/ 420155 w 1248342"/>
              <a:gd name="connsiteY3" fmla="*/ 1295350 h 6381016"/>
              <a:gd name="connsiteX4" fmla="*/ 496065 w 1248342"/>
              <a:gd name="connsiteY4" fmla="*/ 1623365 h 6381016"/>
              <a:gd name="connsiteX5" fmla="*/ 940343 w 1248342"/>
              <a:gd name="connsiteY5" fmla="*/ 2111773 h 6381016"/>
              <a:gd name="connsiteX6" fmla="*/ 943556 w 1248342"/>
              <a:gd name="connsiteY6" fmla="*/ 2114875 h 6381016"/>
              <a:gd name="connsiteX7" fmla="*/ 997284 w 1248342"/>
              <a:gd name="connsiteY7" fmla="*/ 2156169 h 6381016"/>
              <a:gd name="connsiteX8" fmla="*/ 1039756 w 1248342"/>
              <a:gd name="connsiteY8" fmla="*/ 2224015 h 6381016"/>
              <a:gd name="connsiteX9" fmla="*/ 1068891 w 1248342"/>
              <a:gd name="connsiteY9" fmla="*/ 2267187 h 6381016"/>
              <a:gd name="connsiteX10" fmla="*/ 1074633 w 1248342"/>
              <a:gd name="connsiteY10" fmla="*/ 2279729 h 6381016"/>
              <a:gd name="connsiteX11" fmla="*/ 1124018 w 1248342"/>
              <a:gd name="connsiteY11" fmla="*/ 2387586 h 6381016"/>
              <a:gd name="connsiteX12" fmla="*/ 1125009 w 1248342"/>
              <a:gd name="connsiteY12" fmla="*/ 2389748 h 6381016"/>
              <a:gd name="connsiteX13" fmla="*/ 1243554 w 1248342"/>
              <a:gd name="connsiteY13" fmla="*/ 2846821 h 6381016"/>
              <a:gd name="connsiteX14" fmla="*/ 1247564 w 1248342"/>
              <a:gd name="connsiteY14" fmla="*/ 3008458 h 6381016"/>
              <a:gd name="connsiteX15" fmla="*/ 1246203 w 1248342"/>
              <a:gd name="connsiteY15" fmla="*/ 3026906 h 6381016"/>
              <a:gd name="connsiteX16" fmla="*/ 1247566 w 1248342"/>
              <a:gd name="connsiteY16" fmla="*/ 3045373 h 6381016"/>
              <a:gd name="connsiteX17" fmla="*/ 1243556 w 1248342"/>
              <a:gd name="connsiteY17" fmla="*/ 3207011 h 6381016"/>
              <a:gd name="connsiteX18" fmla="*/ 1125010 w 1248342"/>
              <a:gd name="connsiteY18" fmla="*/ 3664083 h 6381016"/>
              <a:gd name="connsiteX19" fmla="*/ 1124013 w 1248342"/>
              <a:gd name="connsiteY19" fmla="*/ 3666261 h 6381016"/>
              <a:gd name="connsiteX20" fmla="*/ 1104142 w 1248342"/>
              <a:gd name="connsiteY20" fmla="*/ 3726963 h 6381016"/>
              <a:gd name="connsiteX21" fmla="*/ 1074640 w 1248342"/>
              <a:gd name="connsiteY21" fmla="*/ 3774091 h 6381016"/>
              <a:gd name="connsiteX22" fmla="*/ 1068892 w 1248342"/>
              <a:gd name="connsiteY22" fmla="*/ 3786644 h 6381016"/>
              <a:gd name="connsiteX23" fmla="*/ 1039730 w 1248342"/>
              <a:gd name="connsiteY23" fmla="*/ 3829857 h 6381016"/>
              <a:gd name="connsiteX24" fmla="*/ 997283 w 1248342"/>
              <a:gd name="connsiteY24" fmla="*/ 3897663 h 6381016"/>
              <a:gd name="connsiteX25" fmla="*/ 943566 w 1248342"/>
              <a:gd name="connsiteY25" fmla="*/ 3938949 h 6381016"/>
              <a:gd name="connsiteX26" fmla="*/ 940344 w 1248342"/>
              <a:gd name="connsiteY26" fmla="*/ 3942059 h 6381016"/>
              <a:gd name="connsiteX27" fmla="*/ 796121 w 1248342"/>
              <a:gd name="connsiteY27" fmla="*/ 4070068 h 6381016"/>
              <a:gd name="connsiteX28" fmla="*/ 496066 w 1248342"/>
              <a:gd name="connsiteY28" fmla="*/ 4430466 h 6381016"/>
              <a:gd name="connsiteX29" fmla="*/ 343760 w 1248342"/>
              <a:gd name="connsiteY29" fmla="*/ 4907337 h 6381016"/>
              <a:gd name="connsiteX30" fmla="*/ 368555 w 1248342"/>
              <a:gd name="connsiteY30" fmla="*/ 5584809 h 6381016"/>
              <a:gd name="connsiteX31" fmla="*/ 544523 w 1248342"/>
              <a:gd name="connsiteY31" fmla="*/ 6372897 h 6381016"/>
              <a:gd name="connsiteX32" fmla="*/ 214170 w 1248342"/>
              <a:gd name="connsiteY32" fmla="*/ 5958597 h 6381016"/>
              <a:gd name="connsiteX33" fmla="*/ 10439 w 1248342"/>
              <a:gd name="connsiteY33" fmla="*/ 5381767 h 6381016"/>
              <a:gd name="connsiteX34" fmla="*/ 27141 w 1248342"/>
              <a:gd name="connsiteY34" fmla="*/ 4772187 h 6381016"/>
              <a:gd name="connsiteX35" fmla="*/ 211741 w 1248342"/>
              <a:gd name="connsiteY35" fmla="*/ 4191135 h 6381016"/>
              <a:gd name="connsiteX36" fmla="*/ 418946 w 1248342"/>
              <a:gd name="connsiteY36" fmla="*/ 3953378 h 6381016"/>
              <a:gd name="connsiteX37" fmla="*/ 721800 w 1248342"/>
              <a:gd name="connsiteY37" fmla="*/ 3581334 h 6381016"/>
              <a:gd name="connsiteX38" fmla="*/ 882923 w 1248342"/>
              <a:gd name="connsiteY38" fmla="*/ 3324780 h 6381016"/>
              <a:gd name="connsiteX39" fmla="*/ 926319 w 1248342"/>
              <a:gd name="connsiteY39" fmla="*/ 3191782 h 6381016"/>
              <a:gd name="connsiteX40" fmla="*/ 937653 w 1248342"/>
              <a:gd name="connsiteY40" fmla="*/ 3114684 h 6381016"/>
              <a:gd name="connsiteX41" fmla="*/ 941502 w 1248342"/>
              <a:gd name="connsiteY41" fmla="*/ 3026927 h 6381016"/>
              <a:gd name="connsiteX42" fmla="*/ 937652 w 1248342"/>
              <a:gd name="connsiteY42" fmla="*/ 2939147 h 6381016"/>
              <a:gd name="connsiteX43" fmla="*/ 926317 w 1248342"/>
              <a:gd name="connsiteY43" fmla="*/ 2862040 h 6381016"/>
              <a:gd name="connsiteX44" fmla="*/ 882924 w 1248342"/>
              <a:gd name="connsiteY44" fmla="*/ 2729052 h 6381016"/>
              <a:gd name="connsiteX45" fmla="*/ 721801 w 1248342"/>
              <a:gd name="connsiteY45" fmla="*/ 2472498 h 6381016"/>
              <a:gd name="connsiteX46" fmla="*/ 211740 w 1248342"/>
              <a:gd name="connsiteY46" fmla="*/ 1862696 h 6381016"/>
              <a:gd name="connsiteX47" fmla="*/ 124372 w 1248342"/>
              <a:gd name="connsiteY47" fmla="*/ 1387969 h 6381016"/>
              <a:gd name="connsiteX48" fmla="*/ 216331 w 1248342"/>
              <a:gd name="connsiteY48" fmla="*/ 892476 h 6381016"/>
              <a:gd name="connsiteX49" fmla="*/ 531237 w 1248342"/>
              <a:gd name="connsiteY49" fmla="*/ 270315 h 6381016"/>
              <a:gd name="connsiteX50" fmla="*/ 987551 w 1248342"/>
              <a:gd name="connsiteY50" fmla="*/ 120 h 6381016"/>
              <a:gd name="connsiteX0" fmla="*/ 1014710 w 1275501"/>
              <a:gd name="connsiteY0" fmla="*/ 120 h 6381016"/>
              <a:gd name="connsiteX1" fmla="*/ 1035086 w 1275501"/>
              <a:gd name="connsiteY1" fmla="*/ 12010 h 6381016"/>
              <a:gd name="connsiteX2" fmla="*/ 669245 w 1275501"/>
              <a:gd name="connsiteY2" fmla="*/ 624964 h 6381016"/>
              <a:gd name="connsiteX3" fmla="*/ 447314 w 1275501"/>
              <a:gd name="connsiteY3" fmla="*/ 1295350 h 6381016"/>
              <a:gd name="connsiteX4" fmla="*/ 523224 w 1275501"/>
              <a:gd name="connsiteY4" fmla="*/ 1623365 h 6381016"/>
              <a:gd name="connsiteX5" fmla="*/ 967502 w 1275501"/>
              <a:gd name="connsiteY5" fmla="*/ 2111773 h 6381016"/>
              <a:gd name="connsiteX6" fmla="*/ 970715 w 1275501"/>
              <a:gd name="connsiteY6" fmla="*/ 2114875 h 6381016"/>
              <a:gd name="connsiteX7" fmla="*/ 1024443 w 1275501"/>
              <a:gd name="connsiteY7" fmla="*/ 2156169 h 6381016"/>
              <a:gd name="connsiteX8" fmla="*/ 1066915 w 1275501"/>
              <a:gd name="connsiteY8" fmla="*/ 2224015 h 6381016"/>
              <a:gd name="connsiteX9" fmla="*/ 1096050 w 1275501"/>
              <a:gd name="connsiteY9" fmla="*/ 2267187 h 6381016"/>
              <a:gd name="connsiteX10" fmla="*/ 1101792 w 1275501"/>
              <a:gd name="connsiteY10" fmla="*/ 2279729 h 6381016"/>
              <a:gd name="connsiteX11" fmla="*/ 1151177 w 1275501"/>
              <a:gd name="connsiteY11" fmla="*/ 2387586 h 6381016"/>
              <a:gd name="connsiteX12" fmla="*/ 1152168 w 1275501"/>
              <a:gd name="connsiteY12" fmla="*/ 2389748 h 6381016"/>
              <a:gd name="connsiteX13" fmla="*/ 1270713 w 1275501"/>
              <a:gd name="connsiteY13" fmla="*/ 2846821 h 6381016"/>
              <a:gd name="connsiteX14" fmla="*/ 1274723 w 1275501"/>
              <a:gd name="connsiteY14" fmla="*/ 3008458 h 6381016"/>
              <a:gd name="connsiteX15" fmla="*/ 1273362 w 1275501"/>
              <a:gd name="connsiteY15" fmla="*/ 3026906 h 6381016"/>
              <a:gd name="connsiteX16" fmla="*/ 1274725 w 1275501"/>
              <a:gd name="connsiteY16" fmla="*/ 3045373 h 6381016"/>
              <a:gd name="connsiteX17" fmla="*/ 1270715 w 1275501"/>
              <a:gd name="connsiteY17" fmla="*/ 3207011 h 6381016"/>
              <a:gd name="connsiteX18" fmla="*/ 1152169 w 1275501"/>
              <a:gd name="connsiteY18" fmla="*/ 3664083 h 6381016"/>
              <a:gd name="connsiteX19" fmla="*/ 1151172 w 1275501"/>
              <a:gd name="connsiteY19" fmla="*/ 3666261 h 6381016"/>
              <a:gd name="connsiteX20" fmla="*/ 1131301 w 1275501"/>
              <a:gd name="connsiteY20" fmla="*/ 3726963 h 6381016"/>
              <a:gd name="connsiteX21" fmla="*/ 1101799 w 1275501"/>
              <a:gd name="connsiteY21" fmla="*/ 3774091 h 6381016"/>
              <a:gd name="connsiteX22" fmla="*/ 1096051 w 1275501"/>
              <a:gd name="connsiteY22" fmla="*/ 3786644 h 6381016"/>
              <a:gd name="connsiteX23" fmla="*/ 1066889 w 1275501"/>
              <a:gd name="connsiteY23" fmla="*/ 3829857 h 6381016"/>
              <a:gd name="connsiteX24" fmla="*/ 1024442 w 1275501"/>
              <a:gd name="connsiteY24" fmla="*/ 3897663 h 6381016"/>
              <a:gd name="connsiteX25" fmla="*/ 970725 w 1275501"/>
              <a:gd name="connsiteY25" fmla="*/ 3938949 h 6381016"/>
              <a:gd name="connsiteX26" fmla="*/ 967503 w 1275501"/>
              <a:gd name="connsiteY26" fmla="*/ 3942059 h 6381016"/>
              <a:gd name="connsiteX27" fmla="*/ 823280 w 1275501"/>
              <a:gd name="connsiteY27" fmla="*/ 4070068 h 6381016"/>
              <a:gd name="connsiteX28" fmla="*/ 523225 w 1275501"/>
              <a:gd name="connsiteY28" fmla="*/ 4430466 h 6381016"/>
              <a:gd name="connsiteX29" fmla="*/ 370919 w 1275501"/>
              <a:gd name="connsiteY29" fmla="*/ 4907337 h 6381016"/>
              <a:gd name="connsiteX30" fmla="*/ 395714 w 1275501"/>
              <a:gd name="connsiteY30" fmla="*/ 5584809 h 6381016"/>
              <a:gd name="connsiteX31" fmla="*/ 571682 w 1275501"/>
              <a:gd name="connsiteY31" fmla="*/ 6372897 h 6381016"/>
              <a:gd name="connsiteX32" fmla="*/ 241329 w 1275501"/>
              <a:gd name="connsiteY32" fmla="*/ 5958597 h 6381016"/>
              <a:gd name="connsiteX33" fmla="*/ 37598 w 1275501"/>
              <a:gd name="connsiteY33" fmla="*/ 5381767 h 6381016"/>
              <a:gd name="connsiteX34" fmla="*/ 2 w 1275501"/>
              <a:gd name="connsiteY34" fmla="*/ 4831563 h 6381016"/>
              <a:gd name="connsiteX35" fmla="*/ 238900 w 1275501"/>
              <a:gd name="connsiteY35" fmla="*/ 4191135 h 6381016"/>
              <a:gd name="connsiteX36" fmla="*/ 446105 w 1275501"/>
              <a:gd name="connsiteY36" fmla="*/ 3953378 h 6381016"/>
              <a:gd name="connsiteX37" fmla="*/ 748959 w 1275501"/>
              <a:gd name="connsiteY37" fmla="*/ 3581334 h 6381016"/>
              <a:gd name="connsiteX38" fmla="*/ 910082 w 1275501"/>
              <a:gd name="connsiteY38" fmla="*/ 3324780 h 6381016"/>
              <a:gd name="connsiteX39" fmla="*/ 953478 w 1275501"/>
              <a:gd name="connsiteY39" fmla="*/ 3191782 h 6381016"/>
              <a:gd name="connsiteX40" fmla="*/ 964812 w 1275501"/>
              <a:gd name="connsiteY40" fmla="*/ 3114684 h 6381016"/>
              <a:gd name="connsiteX41" fmla="*/ 968661 w 1275501"/>
              <a:gd name="connsiteY41" fmla="*/ 3026927 h 6381016"/>
              <a:gd name="connsiteX42" fmla="*/ 964811 w 1275501"/>
              <a:gd name="connsiteY42" fmla="*/ 2939147 h 6381016"/>
              <a:gd name="connsiteX43" fmla="*/ 953476 w 1275501"/>
              <a:gd name="connsiteY43" fmla="*/ 2862040 h 6381016"/>
              <a:gd name="connsiteX44" fmla="*/ 910083 w 1275501"/>
              <a:gd name="connsiteY44" fmla="*/ 2729052 h 6381016"/>
              <a:gd name="connsiteX45" fmla="*/ 748960 w 1275501"/>
              <a:gd name="connsiteY45" fmla="*/ 2472498 h 6381016"/>
              <a:gd name="connsiteX46" fmla="*/ 238899 w 1275501"/>
              <a:gd name="connsiteY46" fmla="*/ 1862696 h 6381016"/>
              <a:gd name="connsiteX47" fmla="*/ 151531 w 1275501"/>
              <a:gd name="connsiteY47" fmla="*/ 1387969 h 6381016"/>
              <a:gd name="connsiteX48" fmla="*/ 243490 w 1275501"/>
              <a:gd name="connsiteY48" fmla="*/ 892476 h 6381016"/>
              <a:gd name="connsiteX49" fmla="*/ 558396 w 1275501"/>
              <a:gd name="connsiteY49" fmla="*/ 270315 h 6381016"/>
              <a:gd name="connsiteX50" fmla="*/ 1014710 w 1275501"/>
              <a:gd name="connsiteY50" fmla="*/ 120 h 6381016"/>
              <a:gd name="connsiteX0" fmla="*/ 1014708 w 1275499"/>
              <a:gd name="connsiteY0" fmla="*/ 120 h 6381016"/>
              <a:gd name="connsiteX1" fmla="*/ 1035084 w 1275499"/>
              <a:gd name="connsiteY1" fmla="*/ 12010 h 6381016"/>
              <a:gd name="connsiteX2" fmla="*/ 669243 w 1275499"/>
              <a:gd name="connsiteY2" fmla="*/ 624964 h 6381016"/>
              <a:gd name="connsiteX3" fmla="*/ 447312 w 1275499"/>
              <a:gd name="connsiteY3" fmla="*/ 1295350 h 6381016"/>
              <a:gd name="connsiteX4" fmla="*/ 523222 w 1275499"/>
              <a:gd name="connsiteY4" fmla="*/ 1623365 h 6381016"/>
              <a:gd name="connsiteX5" fmla="*/ 967500 w 1275499"/>
              <a:gd name="connsiteY5" fmla="*/ 2111773 h 6381016"/>
              <a:gd name="connsiteX6" fmla="*/ 970713 w 1275499"/>
              <a:gd name="connsiteY6" fmla="*/ 2114875 h 6381016"/>
              <a:gd name="connsiteX7" fmla="*/ 1024441 w 1275499"/>
              <a:gd name="connsiteY7" fmla="*/ 2156169 h 6381016"/>
              <a:gd name="connsiteX8" fmla="*/ 1066913 w 1275499"/>
              <a:gd name="connsiteY8" fmla="*/ 2224015 h 6381016"/>
              <a:gd name="connsiteX9" fmla="*/ 1096048 w 1275499"/>
              <a:gd name="connsiteY9" fmla="*/ 2267187 h 6381016"/>
              <a:gd name="connsiteX10" fmla="*/ 1101790 w 1275499"/>
              <a:gd name="connsiteY10" fmla="*/ 2279729 h 6381016"/>
              <a:gd name="connsiteX11" fmla="*/ 1151175 w 1275499"/>
              <a:gd name="connsiteY11" fmla="*/ 2387586 h 6381016"/>
              <a:gd name="connsiteX12" fmla="*/ 1152166 w 1275499"/>
              <a:gd name="connsiteY12" fmla="*/ 2389748 h 6381016"/>
              <a:gd name="connsiteX13" fmla="*/ 1270711 w 1275499"/>
              <a:gd name="connsiteY13" fmla="*/ 2846821 h 6381016"/>
              <a:gd name="connsiteX14" fmla="*/ 1274721 w 1275499"/>
              <a:gd name="connsiteY14" fmla="*/ 3008458 h 6381016"/>
              <a:gd name="connsiteX15" fmla="*/ 1273360 w 1275499"/>
              <a:gd name="connsiteY15" fmla="*/ 3026906 h 6381016"/>
              <a:gd name="connsiteX16" fmla="*/ 1274723 w 1275499"/>
              <a:gd name="connsiteY16" fmla="*/ 3045373 h 6381016"/>
              <a:gd name="connsiteX17" fmla="*/ 1270713 w 1275499"/>
              <a:gd name="connsiteY17" fmla="*/ 3207011 h 6381016"/>
              <a:gd name="connsiteX18" fmla="*/ 1152167 w 1275499"/>
              <a:gd name="connsiteY18" fmla="*/ 3664083 h 6381016"/>
              <a:gd name="connsiteX19" fmla="*/ 1151170 w 1275499"/>
              <a:gd name="connsiteY19" fmla="*/ 3666261 h 6381016"/>
              <a:gd name="connsiteX20" fmla="*/ 1131299 w 1275499"/>
              <a:gd name="connsiteY20" fmla="*/ 3726963 h 6381016"/>
              <a:gd name="connsiteX21" fmla="*/ 1101797 w 1275499"/>
              <a:gd name="connsiteY21" fmla="*/ 3774091 h 6381016"/>
              <a:gd name="connsiteX22" fmla="*/ 1096049 w 1275499"/>
              <a:gd name="connsiteY22" fmla="*/ 3786644 h 6381016"/>
              <a:gd name="connsiteX23" fmla="*/ 1066887 w 1275499"/>
              <a:gd name="connsiteY23" fmla="*/ 3829857 h 6381016"/>
              <a:gd name="connsiteX24" fmla="*/ 1024440 w 1275499"/>
              <a:gd name="connsiteY24" fmla="*/ 3897663 h 6381016"/>
              <a:gd name="connsiteX25" fmla="*/ 970723 w 1275499"/>
              <a:gd name="connsiteY25" fmla="*/ 3938949 h 6381016"/>
              <a:gd name="connsiteX26" fmla="*/ 967501 w 1275499"/>
              <a:gd name="connsiteY26" fmla="*/ 3942059 h 6381016"/>
              <a:gd name="connsiteX27" fmla="*/ 823278 w 1275499"/>
              <a:gd name="connsiteY27" fmla="*/ 4070068 h 6381016"/>
              <a:gd name="connsiteX28" fmla="*/ 523223 w 1275499"/>
              <a:gd name="connsiteY28" fmla="*/ 4430466 h 6381016"/>
              <a:gd name="connsiteX29" fmla="*/ 370917 w 1275499"/>
              <a:gd name="connsiteY29" fmla="*/ 4907337 h 6381016"/>
              <a:gd name="connsiteX30" fmla="*/ 395712 w 1275499"/>
              <a:gd name="connsiteY30" fmla="*/ 5584809 h 6381016"/>
              <a:gd name="connsiteX31" fmla="*/ 571680 w 1275499"/>
              <a:gd name="connsiteY31" fmla="*/ 6372897 h 6381016"/>
              <a:gd name="connsiteX32" fmla="*/ 241327 w 1275499"/>
              <a:gd name="connsiteY32" fmla="*/ 5958597 h 6381016"/>
              <a:gd name="connsiteX33" fmla="*/ 37596 w 1275499"/>
              <a:gd name="connsiteY33" fmla="*/ 5381767 h 6381016"/>
              <a:gd name="connsiteX34" fmla="*/ 0 w 1275499"/>
              <a:gd name="connsiteY34" fmla="*/ 4831563 h 6381016"/>
              <a:gd name="connsiteX35" fmla="*/ 238898 w 1275499"/>
              <a:gd name="connsiteY35" fmla="*/ 4191135 h 6381016"/>
              <a:gd name="connsiteX36" fmla="*/ 446103 w 1275499"/>
              <a:gd name="connsiteY36" fmla="*/ 3953378 h 6381016"/>
              <a:gd name="connsiteX37" fmla="*/ 748957 w 1275499"/>
              <a:gd name="connsiteY37" fmla="*/ 3581334 h 6381016"/>
              <a:gd name="connsiteX38" fmla="*/ 910080 w 1275499"/>
              <a:gd name="connsiteY38" fmla="*/ 3324780 h 6381016"/>
              <a:gd name="connsiteX39" fmla="*/ 953476 w 1275499"/>
              <a:gd name="connsiteY39" fmla="*/ 3191782 h 6381016"/>
              <a:gd name="connsiteX40" fmla="*/ 964810 w 1275499"/>
              <a:gd name="connsiteY40" fmla="*/ 3114684 h 6381016"/>
              <a:gd name="connsiteX41" fmla="*/ 968659 w 1275499"/>
              <a:gd name="connsiteY41" fmla="*/ 3026927 h 6381016"/>
              <a:gd name="connsiteX42" fmla="*/ 964809 w 1275499"/>
              <a:gd name="connsiteY42" fmla="*/ 2939147 h 6381016"/>
              <a:gd name="connsiteX43" fmla="*/ 953474 w 1275499"/>
              <a:gd name="connsiteY43" fmla="*/ 2862040 h 6381016"/>
              <a:gd name="connsiteX44" fmla="*/ 910081 w 1275499"/>
              <a:gd name="connsiteY44" fmla="*/ 2729052 h 6381016"/>
              <a:gd name="connsiteX45" fmla="*/ 748958 w 1275499"/>
              <a:gd name="connsiteY45" fmla="*/ 2472498 h 6381016"/>
              <a:gd name="connsiteX46" fmla="*/ 238897 w 1275499"/>
              <a:gd name="connsiteY46" fmla="*/ 1862696 h 6381016"/>
              <a:gd name="connsiteX47" fmla="*/ 151529 w 1275499"/>
              <a:gd name="connsiteY47" fmla="*/ 1387969 h 6381016"/>
              <a:gd name="connsiteX48" fmla="*/ 243488 w 1275499"/>
              <a:gd name="connsiteY48" fmla="*/ 892476 h 6381016"/>
              <a:gd name="connsiteX49" fmla="*/ 558394 w 1275499"/>
              <a:gd name="connsiteY49" fmla="*/ 270315 h 6381016"/>
              <a:gd name="connsiteX50" fmla="*/ 1014708 w 1275499"/>
              <a:gd name="connsiteY50" fmla="*/ 120 h 6381016"/>
              <a:gd name="connsiteX0" fmla="*/ 977113 w 1237904"/>
              <a:gd name="connsiteY0" fmla="*/ 120 h 6381016"/>
              <a:gd name="connsiteX1" fmla="*/ 997489 w 1237904"/>
              <a:gd name="connsiteY1" fmla="*/ 12010 h 6381016"/>
              <a:gd name="connsiteX2" fmla="*/ 631648 w 1237904"/>
              <a:gd name="connsiteY2" fmla="*/ 624964 h 6381016"/>
              <a:gd name="connsiteX3" fmla="*/ 409717 w 1237904"/>
              <a:gd name="connsiteY3" fmla="*/ 1295350 h 6381016"/>
              <a:gd name="connsiteX4" fmla="*/ 485627 w 1237904"/>
              <a:gd name="connsiteY4" fmla="*/ 1623365 h 6381016"/>
              <a:gd name="connsiteX5" fmla="*/ 929905 w 1237904"/>
              <a:gd name="connsiteY5" fmla="*/ 2111773 h 6381016"/>
              <a:gd name="connsiteX6" fmla="*/ 933118 w 1237904"/>
              <a:gd name="connsiteY6" fmla="*/ 2114875 h 6381016"/>
              <a:gd name="connsiteX7" fmla="*/ 986846 w 1237904"/>
              <a:gd name="connsiteY7" fmla="*/ 2156169 h 6381016"/>
              <a:gd name="connsiteX8" fmla="*/ 1029318 w 1237904"/>
              <a:gd name="connsiteY8" fmla="*/ 2224015 h 6381016"/>
              <a:gd name="connsiteX9" fmla="*/ 1058453 w 1237904"/>
              <a:gd name="connsiteY9" fmla="*/ 2267187 h 6381016"/>
              <a:gd name="connsiteX10" fmla="*/ 1064195 w 1237904"/>
              <a:gd name="connsiteY10" fmla="*/ 2279729 h 6381016"/>
              <a:gd name="connsiteX11" fmla="*/ 1113580 w 1237904"/>
              <a:gd name="connsiteY11" fmla="*/ 2387586 h 6381016"/>
              <a:gd name="connsiteX12" fmla="*/ 1114571 w 1237904"/>
              <a:gd name="connsiteY12" fmla="*/ 2389748 h 6381016"/>
              <a:gd name="connsiteX13" fmla="*/ 1233116 w 1237904"/>
              <a:gd name="connsiteY13" fmla="*/ 2846821 h 6381016"/>
              <a:gd name="connsiteX14" fmla="*/ 1237126 w 1237904"/>
              <a:gd name="connsiteY14" fmla="*/ 3008458 h 6381016"/>
              <a:gd name="connsiteX15" fmla="*/ 1235765 w 1237904"/>
              <a:gd name="connsiteY15" fmla="*/ 3026906 h 6381016"/>
              <a:gd name="connsiteX16" fmla="*/ 1237128 w 1237904"/>
              <a:gd name="connsiteY16" fmla="*/ 3045373 h 6381016"/>
              <a:gd name="connsiteX17" fmla="*/ 1233118 w 1237904"/>
              <a:gd name="connsiteY17" fmla="*/ 3207011 h 6381016"/>
              <a:gd name="connsiteX18" fmla="*/ 1114572 w 1237904"/>
              <a:gd name="connsiteY18" fmla="*/ 3664083 h 6381016"/>
              <a:gd name="connsiteX19" fmla="*/ 1113575 w 1237904"/>
              <a:gd name="connsiteY19" fmla="*/ 3666261 h 6381016"/>
              <a:gd name="connsiteX20" fmla="*/ 1093704 w 1237904"/>
              <a:gd name="connsiteY20" fmla="*/ 3726963 h 6381016"/>
              <a:gd name="connsiteX21" fmla="*/ 1064202 w 1237904"/>
              <a:gd name="connsiteY21" fmla="*/ 3774091 h 6381016"/>
              <a:gd name="connsiteX22" fmla="*/ 1058454 w 1237904"/>
              <a:gd name="connsiteY22" fmla="*/ 3786644 h 6381016"/>
              <a:gd name="connsiteX23" fmla="*/ 1029292 w 1237904"/>
              <a:gd name="connsiteY23" fmla="*/ 3829857 h 6381016"/>
              <a:gd name="connsiteX24" fmla="*/ 986845 w 1237904"/>
              <a:gd name="connsiteY24" fmla="*/ 3897663 h 6381016"/>
              <a:gd name="connsiteX25" fmla="*/ 933128 w 1237904"/>
              <a:gd name="connsiteY25" fmla="*/ 3938949 h 6381016"/>
              <a:gd name="connsiteX26" fmla="*/ 929906 w 1237904"/>
              <a:gd name="connsiteY26" fmla="*/ 3942059 h 6381016"/>
              <a:gd name="connsiteX27" fmla="*/ 785683 w 1237904"/>
              <a:gd name="connsiteY27" fmla="*/ 4070068 h 6381016"/>
              <a:gd name="connsiteX28" fmla="*/ 485628 w 1237904"/>
              <a:gd name="connsiteY28" fmla="*/ 4430466 h 6381016"/>
              <a:gd name="connsiteX29" fmla="*/ 333322 w 1237904"/>
              <a:gd name="connsiteY29" fmla="*/ 4907337 h 6381016"/>
              <a:gd name="connsiteX30" fmla="*/ 358117 w 1237904"/>
              <a:gd name="connsiteY30" fmla="*/ 5584809 h 6381016"/>
              <a:gd name="connsiteX31" fmla="*/ 534085 w 1237904"/>
              <a:gd name="connsiteY31" fmla="*/ 6372897 h 6381016"/>
              <a:gd name="connsiteX32" fmla="*/ 203732 w 1237904"/>
              <a:gd name="connsiteY32" fmla="*/ 5958597 h 6381016"/>
              <a:gd name="connsiteX33" fmla="*/ 1 w 1237904"/>
              <a:gd name="connsiteY33" fmla="*/ 5381767 h 6381016"/>
              <a:gd name="connsiteX34" fmla="*/ 201303 w 1237904"/>
              <a:gd name="connsiteY34" fmla="*/ 4191135 h 6381016"/>
              <a:gd name="connsiteX35" fmla="*/ 408508 w 1237904"/>
              <a:gd name="connsiteY35" fmla="*/ 3953378 h 6381016"/>
              <a:gd name="connsiteX36" fmla="*/ 711362 w 1237904"/>
              <a:gd name="connsiteY36" fmla="*/ 3581334 h 6381016"/>
              <a:gd name="connsiteX37" fmla="*/ 872485 w 1237904"/>
              <a:gd name="connsiteY37" fmla="*/ 3324780 h 6381016"/>
              <a:gd name="connsiteX38" fmla="*/ 915881 w 1237904"/>
              <a:gd name="connsiteY38" fmla="*/ 3191782 h 6381016"/>
              <a:gd name="connsiteX39" fmla="*/ 927215 w 1237904"/>
              <a:gd name="connsiteY39" fmla="*/ 3114684 h 6381016"/>
              <a:gd name="connsiteX40" fmla="*/ 931064 w 1237904"/>
              <a:gd name="connsiteY40" fmla="*/ 3026927 h 6381016"/>
              <a:gd name="connsiteX41" fmla="*/ 927214 w 1237904"/>
              <a:gd name="connsiteY41" fmla="*/ 2939147 h 6381016"/>
              <a:gd name="connsiteX42" fmla="*/ 915879 w 1237904"/>
              <a:gd name="connsiteY42" fmla="*/ 2862040 h 6381016"/>
              <a:gd name="connsiteX43" fmla="*/ 872486 w 1237904"/>
              <a:gd name="connsiteY43" fmla="*/ 2729052 h 6381016"/>
              <a:gd name="connsiteX44" fmla="*/ 711363 w 1237904"/>
              <a:gd name="connsiteY44" fmla="*/ 2472498 h 6381016"/>
              <a:gd name="connsiteX45" fmla="*/ 201302 w 1237904"/>
              <a:gd name="connsiteY45" fmla="*/ 1862696 h 6381016"/>
              <a:gd name="connsiteX46" fmla="*/ 113934 w 1237904"/>
              <a:gd name="connsiteY46" fmla="*/ 1387969 h 6381016"/>
              <a:gd name="connsiteX47" fmla="*/ 205893 w 1237904"/>
              <a:gd name="connsiteY47" fmla="*/ 892476 h 6381016"/>
              <a:gd name="connsiteX48" fmla="*/ 520799 w 1237904"/>
              <a:gd name="connsiteY48" fmla="*/ 270315 h 6381016"/>
              <a:gd name="connsiteX49" fmla="*/ 977113 w 1237904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99119 w 1250178"/>
              <a:gd name="connsiteY24" fmla="*/ 3897663 h 6381016"/>
              <a:gd name="connsiteX25" fmla="*/ 945402 w 1250178"/>
              <a:gd name="connsiteY25" fmla="*/ 3938949 h 6381016"/>
              <a:gd name="connsiteX26" fmla="*/ 942180 w 1250178"/>
              <a:gd name="connsiteY26" fmla="*/ 3942059 h 6381016"/>
              <a:gd name="connsiteX27" fmla="*/ 797957 w 1250178"/>
              <a:gd name="connsiteY27" fmla="*/ 4070068 h 6381016"/>
              <a:gd name="connsiteX28" fmla="*/ 497902 w 1250178"/>
              <a:gd name="connsiteY28" fmla="*/ 4430466 h 6381016"/>
              <a:gd name="connsiteX29" fmla="*/ 345596 w 1250178"/>
              <a:gd name="connsiteY29" fmla="*/ 4907337 h 6381016"/>
              <a:gd name="connsiteX30" fmla="*/ 370391 w 1250178"/>
              <a:gd name="connsiteY30" fmla="*/ 5584809 h 6381016"/>
              <a:gd name="connsiteX31" fmla="*/ 546359 w 1250178"/>
              <a:gd name="connsiteY31" fmla="*/ 6372897 h 6381016"/>
              <a:gd name="connsiteX32" fmla="*/ 216006 w 1250178"/>
              <a:gd name="connsiteY32" fmla="*/ 5958597 h 6381016"/>
              <a:gd name="connsiteX33" fmla="*/ 12275 w 1250178"/>
              <a:gd name="connsiteY33" fmla="*/ 5381767 h 6381016"/>
              <a:gd name="connsiteX34" fmla="*/ 66197 w 1250178"/>
              <a:gd name="connsiteY34" fmla="*/ 4583020 h 6381016"/>
              <a:gd name="connsiteX35" fmla="*/ 420782 w 1250178"/>
              <a:gd name="connsiteY35" fmla="*/ 3953378 h 6381016"/>
              <a:gd name="connsiteX36" fmla="*/ 723636 w 1250178"/>
              <a:gd name="connsiteY36" fmla="*/ 3581334 h 6381016"/>
              <a:gd name="connsiteX37" fmla="*/ 884759 w 1250178"/>
              <a:gd name="connsiteY37" fmla="*/ 3324780 h 6381016"/>
              <a:gd name="connsiteX38" fmla="*/ 928155 w 1250178"/>
              <a:gd name="connsiteY38" fmla="*/ 3191782 h 6381016"/>
              <a:gd name="connsiteX39" fmla="*/ 939489 w 1250178"/>
              <a:gd name="connsiteY39" fmla="*/ 3114684 h 6381016"/>
              <a:gd name="connsiteX40" fmla="*/ 943338 w 1250178"/>
              <a:gd name="connsiteY40" fmla="*/ 3026927 h 6381016"/>
              <a:gd name="connsiteX41" fmla="*/ 939488 w 1250178"/>
              <a:gd name="connsiteY41" fmla="*/ 2939147 h 6381016"/>
              <a:gd name="connsiteX42" fmla="*/ 928153 w 1250178"/>
              <a:gd name="connsiteY42" fmla="*/ 2862040 h 6381016"/>
              <a:gd name="connsiteX43" fmla="*/ 884760 w 1250178"/>
              <a:gd name="connsiteY43" fmla="*/ 2729052 h 6381016"/>
              <a:gd name="connsiteX44" fmla="*/ 723637 w 1250178"/>
              <a:gd name="connsiteY44" fmla="*/ 2472498 h 6381016"/>
              <a:gd name="connsiteX45" fmla="*/ 213576 w 1250178"/>
              <a:gd name="connsiteY45" fmla="*/ 1862696 h 6381016"/>
              <a:gd name="connsiteX46" fmla="*/ 126208 w 1250178"/>
              <a:gd name="connsiteY46" fmla="*/ 1387969 h 6381016"/>
              <a:gd name="connsiteX47" fmla="*/ 218167 w 1250178"/>
              <a:gd name="connsiteY47" fmla="*/ 892476 h 6381016"/>
              <a:gd name="connsiteX48" fmla="*/ 533073 w 1250178"/>
              <a:gd name="connsiteY48" fmla="*/ 270315 h 6381016"/>
              <a:gd name="connsiteX49" fmla="*/ 989387 w 1250178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45402 w 1250178"/>
              <a:gd name="connsiteY24" fmla="*/ 3938949 h 6381016"/>
              <a:gd name="connsiteX25" fmla="*/ 942180 w 1250178"/>
              <a:gd name="connsiteY25" fmla="*/ 3942059 h 6381016"/>
              <a:gd name="connsiteX26" fmla="*/ 797957 w 1250178"/>
              <a:gd name="connsiteY26" fmla="*/ 4070068 h 6381016"/>
              <a:gd name="connsiteX27" fmla="*/ 497902 w 1250178"/>
              <a:gd name="connsiteY27" fmla="*/ 4430466 h 6381016"/>
              <a:gd name="connsiteX28" fmla="*/ 345596 w 1250178"/>
              <a:gd name="connsiteY28" fmla="*/ 4907337 h 6381016"/>
              <a:gd name="connsiteX29" fmla="*/ 370391 w 1250178"/>
              <a:gd name="connsiteY29" fmla="*/ 5584809 h 6381016"/>
              <a:gd name="connsiteX30" fmla="*/ 546359 w 1250178"/>
              <a:gd name="connsiteY30" fmla="*/ 6372897 h 6381016"/>
              <a:gd name="connsiteX31" fmla="*/ 216006 w 1250178"/>
              <a:gd name="connsiteY31" fmla="*/ 5958597 h 6381016"/>
              <a:gd name="connsiteX32" fmla="*/ 12275 w 1250178"/>
              <a:gd name="connsiteY32" fmla="*/ 5381767 h 6381016"/>
              <a:gd name="connsiteX33" fmla="*/ 66197 w 1250178"/>
              <a:gd name="connsiteY33" fmla="*/ 4583020 h 6381016"/>
              <a:gd name="connsiteX34" fmla="*/ 420782 w 1250178"/>
              <a:gd name="connsiteY34" fmla="*/ 3953378 h 6381016"/>
              <a:gd name="connsiteX35" fmla="*/ 723636 w 1250178"/>
              <a:gd name="connsiteY35" fmla="*/ 3581334 h 6381016"/>
              <a:gd name="connsiteX36" fmla="*/ 884759 w 1250178"/>
              <a:gd name="connsiteY36" fmla="*/ 3324780 h 6381016"/>
              <a:gd name="connsiteX37" fmla="*/ 928155 w 1250178"/>
              <a:gd name="connsiteY37" fmla="*/ 3191782 h 6381016"/>
              <a:gd name="connsiteX38" fmla="*/ 939489 w 1250178"/>
              <a:gd name="connsiteY38" fmla="*/ 3114684 h 6381016"/>
              <a:gd name="connsiteX39" fmla="*/ 943338 w 1250178"/>
              <a:gd name="connsiteY39" fmla="*/ 3026927 h 6381016"/>
              <a:gd name="connsiteX40" fmla="*/ 939488 w 1250178"/>
              <a:gd name="connsiteY40" fmla="*/ 2939147 h 6381016"/>
              <a:gd name="connsiteX41" fmla="*/ 928153 w 1250178"/>
              <a:gd name="connsiteY41" fmla="*/ 2862040 h 6381016"/>
              <a:gd name="connsiteX42" fmla="*/ 884760 w 1250178"/>
              <a:gd name="connsiteY42" fmla="*/ 2729052 h 6381016"/>
              <a:gd name="connsiteX43" fmla="*/ 723637 w 1250178"/>
              <a:gd name="connsiteY43" fmla="*/ 2472498 h 6381016"/>
              <a:gd name="connsiteX44" fmla="*/ 213576 w 1250178"/>
              <a:gd name="connsiteY44" fmla="*/ 1862696 h 6381016"/>
              <a:gd name="connsiteX45" fmla="*/ 126208 w 1250178"/>
              <a:gd name="connsiteY45" fmla="*/ 1387969 h 6381016"/>
              <a:gd name="connsiteX46" fmla="*/ 218167 w 1250178"/>
              <a:gd name="connsiteY46" fmla="*/ 892476 h 6381016"/>
              <a:gd name="connsiteX47" fmla="*/ 533073 w 1250178"/>
              <a:gd name="connsiteY47" fmla="*/ 270315 h 6381016"/>
              <a:gd name="connsiteX48" fmla="*/ 989387 w 1250178"/>
              <a:gd name="connsiteY4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945402 w 1250178"/>
              <a:gd name="connsiteY23" fmla="*/ 3938949 h 6381016"/>
              <a:gd name="connsiteX24" fmla="*/ 942180 w 1250178"/>
              <a:gd name="connsiteY24" fmla="*/ 3942059 h 6381016"/>
              <a:gd name="connsiteX25" fmla="*/ 797957 w 1250178"/>
              <a:gd name="connsiteY25" fmla="*/ 4070068 h 6381016"/>
              <a:gd name="connsiteX26" fmla="*/ 497902 w 1250178"/>
              <a:gd name="connsiteY26" fmla="*/ 4430466 h 6381016"/>
              <a:gd name="connsiteX27" fmla="*/ 345596 w 1250178"/>
              <a:gd name="connsiteY27" fmla="*/ 4907337 h 6381016"/>
              <a:gd name="connsiteX28" fmla="*/ 370391 w 1250178"/>
              <a:gd name="connsiteY28" fmla="*/ 5584809 h 6381016"/>
              <a:gd name="connsiteX29" fmla="*/ 546359 w 1250178"/>
              <a:gd name="connsiteY29" fmla="*/ 6372897 h 6381016"/>
              <a:gd name="connsiteX30" fmla="*/ 216006 w 1250178"/>
              <a:gd name="connsiteY30" fmla="*/ 5958597 h 6381016"/>
              <a:gd name="connsiteX31" fmla="*/ 12275 w 1250178"/>
              <a:gd name="connsiteY31" fmla="*/ 5381767 h 6381016"/>
              <a:gd name="connsiteX32" fmla="*/ 66197 w 1250178"/>
              <a:gd name="connsiteY32" fmla="*/ 4583020 h 6381016"/>
              <a:gd name="connsiteX33" fmla="*/ 420782 w 1250178"/>
              <a:gd name="connsiteY33" fmla="*/ 3953378 h 6381016"/>
              <a:gd name="connsiteX34" fmla="*/ 723636 w 1250178"/>
              <a:gd name="connsiteY34" fmla="*/ 3581334 h 6381016"/>
              <a:gd name="connsiteX35" fmla="*/ 884759 w 1250178"/>
              <a:gd name="connsiteY35" fmla="*/ 3324780 h 6381016"/>
              <a:gd name="connsiteX36" fmla="*/ 928155 w 1250178"/>
              <a:gd name="connsiteY36" fmla="*/ 3191782 h 6381016"/>
              <a:gd name="connsiteX37" fmla="*/ 939489 w 1250178"/>
              <a:gd name="connsiteY37" fmla="*/ 3114684 h 6381016"/>
              <a:gd name="connsiteX38" fmla="*/ 943338 w 1250178"/>
              <a:gd name="connsiteY38" fmla="*/ 3026927 h 6381016"/>
              <a:gd name="connsiteX39" fmla="*/ 939488 w 1250178"/>
              <a:gd name="connsiteY39" fmla="*/ 2939147 h 6381016"/>
              <a:gd name="connsiteX40" fmla="*/ 928153 w 1250178"/>
              <a:gd name="connsiteY40" fmla="*/ 2862040 h 6381016"/>
              <a:gd name="connsiteX41" fmla="*/ 884760 w 1250178"/>
              <a:gd name="connsiteY41" fmla="*/ 2729052 h 6381016"/>
              <a:gd name="connsiteX42" fmla="*/ 723637 w 1250178"/>
              <a:gd name="connsiteY42" fmla="*/ 2472498 h 6381016"/>
              <a:gd name="connsiteX43" fmla="*/ 213576 w 1250178"/>
              <a:gd name="connsiteY43" fmla="*/ 1862696 h 6381016"/>
              <a:gd name="connsiteX44" fmla="*/ 126208 w 1250178"/>
              <a:gd name="connsiteY44" fmla="*/ 1387969 h 6381016"/>
              <a:gd name="connsiteX45" fmla="*/ 218167 w 1250178"/>
              <a:gd name="connsiteY45" fmla="*/ 892476 h 6381016"/>
              <a:gd name="connsiteX46" fmla="*/ 533073 w 1250178"/>
              <a:gd name="connsiteY46" fmla="*/ 270315 h 6381016"/>
              <a:gd name="connsiteX47" fmla="*/ 989387 w 1250178"/>
              <a:gd name="connsiteY4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945402 w 1250178"/>
              <a:gd name="connsiteY22" fmla="*/ 3938949 h 6381016"/>
              <a:gd name="connsiteX23" fmla="*/ 942180 w 1250178"/>
              <a:gd name="connsiteY23" fmla="*/ 3942059 h 6381016"/>
              <a:gd name="connsiteX24" fmla="*/ 797957 w 1250178"/>
              <a:gd name="connsiteY24" fmla="*/ 4070068 h 6381016"/>
              <a:gd name="connsiteX25" fmla="*/ 497902 w 1250178"/>
              <a:gd name="connsiteY25" fmla="*/ 4430466 h 6381016"/>
              <a:gd name="connsiteX26" fmla="*/ 345596 w 1250178"/>
              <a:gd name="connsiteY26" fmla="*/ 4907337 h 6381016"/>
              <a:gd name="connsiteX27" fmla="*/ 370391 w 1250178"/>
              <a:gd name="connsiteY27" fmla="*/ 5584809 h 6381016"/>
              <a:gd name="connsiteX28" fmla="*/ 546359 w 1250178"/>
              <a:gd name="connsiteY28" fmla="*/ 6372897 h 6381016"/>
              <a:gd name="connsiteX29" fmla="*/ 216006 w 1250178"/>
              <a:gd name="connsiteY29" fmla="*/ 5958597 h 6381016"/>
              <a:gd name="connsiteX30" fmla="*/ 12275 w 1250178"/>
              <a:gd name="connsiteY30" fmla="*/ 5381767 h 6381016"/>
              <a:gd name="connsiteX31" fmla="*/ 66197 w 1250178"/>
              <a:gd name="connsiteY31" fmla="*/ 4583020 h 6381016"/>
              <a:gd name="connsiteX32" fmla="*/ 420782 w 1250178"/>
              <a:gd name="connsiteY32" fmla="*/ 3953378 h 6381016"/>
              <a:gd name="connsiteX33" fmla="*/ 723636 w 1250178"/>
              <a:gd name="connsiteY33" fmla="*/ 3581334 h 6381016"/>
              <a:gd name="connsiteX34" fmla="*/ 884759 w 1250178"/>
              <a:gd name="connsiteY34" fmla="*/ 3324780 h 6381016"/>
              <a:gd name="connsiteX35" fmla="*/ 928155 w 1250178"/>
              <a:gd name="connsiteY35" fmla="*/ 3191782 h 6381016"/>
              <a:gd name="connsiteX36" fmla="*/ 939489 w 1250178"/>
              <a:gd name="connsiteY36" fmla="*/ 3114684 h 6381016"/>
              <a:gd name="connsiteX37" fmla="*/ 943338 w 1250178"/>
              <a:gd name="connsiteY37" fmla="*/ 3026927 h 6381016"/>
              <a:gd name="connsiteX38" fmla="*/ 939488 w 1250178"/>
              <a:gd name="connsiteY38" fmla="*/ 2939147 h 6381016"/>
              <a:gd name="connsiteX39" fmla="*/ 928153 w 1250178"/>
              <a:gd name="connsiteY39" fmla="*/ 2862040 h 6381016"/>
              <a:gd name="connsiteX40" fmla="*/ 884760 w 1250178"/>
              <a:gd name="connsiteY40" fmla="*/ 2729052 h 6381016"/>
              <a:gd name="connsiteX41" fmla="*/ 723637 w 1250178"/>
              <a:gd name="connsiteY41" fmla="*/ 2472498 h 6381016"/>
              <a:gd name="connsiteX42" fmla="*/ 213576 w 1250178"/>
              <a:gd name="connsiteY42" fmla="*/ 1862696 h 6381016"/>
              <a:gd name="connsiteX43" fmla="*/ 126208 w 1250178"/>
              <a:gd name="connsiteY43" fmla="*/ 1387969 h 6381016"/>
              <a:gd name="connsiteX44" fmla="*/ 218167 w 1250178"/>
              <a:gd name="connsiteY44" fmla="*/ 892476 h 6381016"/>
              <a:gd name="connsiteX45" fmla="*/ 533073 w 1250178"/>
              <a:gd name="connsiteY45" fmla="*/ 270315 h 6381016"/>
              <a:gd name="connsiteX46" fmla="*/ 989387 w 1250178"/>
              <a:gd name="connsiteY46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945402 w 1250178"/>
              <a:gd name="connsiteY21" fmla="*/ 3938949 h 6381016"/>
              <a:gd name="connsiteX22" fmla="*/ 942180 w 1250178"/>
              <a:gd name="connsiteY22" fmla="*/ 3942059 h 6381016"/>
              <a:gd name="connsiteX23" fmla="*/ 797957 w 1250178"/>
              <a:gd name="connsiteY23" fmla="*/ 4070068 h 6381016"/>
              <a:gd name="connsiteX24" fmla="*/ 497902 w 1250178"/>
              <a:gd name="connsiteY24" fmla="*/ 4430466 h 6381016"/>
              <a:gd name="connsiteX25" fmla="*/ 345596 w 1250178"/>
              <a:gd name="connsiteY25" fmla="*/ 4907337 h 6381016"/>
              <a:gd name="connsiteX26" fmla="*/ 370391 w 1250178"/>
              <a:gd name="connsiteY26" fmla="*/ 5584809 h 6381016"/>
              <a:gd name="connsiteX27" fmla="*/ 546359 w 1250178"/>
              <a:gd name="connsiteY27" fmla="*/ 6372897 h 6381016"/>
              <a:gd name="connsiteX28" fmla="*/ 216006 w 1250178"/>
              <a:gd name="connsiteY28" fmla="*/ 5958597 h 6381016"/>
              <a:gd name="connsiteX29" fmla="*/ 12275 w 1250178"/>
              <a:gd name="connsiteY29" fmla="*/ 5381767 h 6381016"/>
              <a:gd name="connsiteX30" fmla="*/ 66197 w 1250178"/>
              <a:gd name="connsiteY30" fmla="*/ 4583020 h 6381016"/>
              <a:gd name="connsiteX31" fmla="*/ 420782 w 1250178"/>
              <a:gd name="connsiteY31" fmla="*/ 3953378 h 6381016"/>
              <a:gd name="connsiteX32" fmla="*/ 723636 w 1250178"/>
              <a:gd name="connsiteY32" fmla="*/ 3581334 h 6381016"/>
              <a:gd name="connsiteX33" fmla="*/ 884759 w 1250178"/>
              <a:gd name="connsiteY33" fmla="*/ 3324780 h 6381016"/>
              <a:gd name="connsiteX34" fmla="*/ 928155 w 1250178"/>
              <a:gd name="connsiteY34" fmla="*/ 3191782 h 6381016"/>
              <a:gd name="connsiteX35" fmla="*/ 939489 w 1250178"/>
              <a:gd name="connsiteY35" fmla="*/ 3114684 h 6381016"/>
              <a:gd name="connsiteX36" fmla="*/ 943338 w 1250178"/>
              <a:gd name="connsiteY36" fmla="*/ 3026927 h 6381016"/>
              <a:gd name="connsiteX37" fmla="*/ 939488 w 1250178"/>
              <a:gd name="connsiteY37" fmla="*/ 2939147 h 6381016"/>
              <a:gd name="connsiteX38" fmla="*/ 928153 w 1250178"/>
              <a:gd name="connsiteY38" fmla="*/ 2862040 h 6381016"/>
              <a:gd name="connsiteX39" fmla="*/ 884760 w 1250178"/>
              <a:gd name="connsiteY39" fmla="*/ 2729052 h 6381016"/>
              <a:gd name="connsiteX40" fmla="*/ 723637 w 1250178"/>
              <a:gd name="connsiteY40" fmla="*/ 2472498 h 6381016"/>
              <a:gd name="connsiteX41" fmla="*/ 213576 w 1250178"/>
              <a:gd name="connsiteY41" fmla="*/ 1862696 h 6381016"/>
              <a:gd name="connsiteX42" fmla="*/ 126208 w 1250178"/>
              <a:gd name="connsiteY42" fmla="*/ 1387969 h 6381016"/>
              <a:gd name="connsiteX43" fmla="*/ 218167 w 1250178"/>
              <a:gd name="connsiteY43" fmla="*/ 892476 h 6381016"/>
              <a:gd name="connsiteX44" fmla="*/ 533073 w 1250178"/>
              <a:gd name="connsiteY44" fmla="*/ 270315 h 6381016"/>
              <a:gd name="connsiteX45" fmla="*/ 989387 w 1250178"/>
              <a:gd name="connsiteY45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945402 w 1250178"/>
              <a:gd name="connsiteY20" fmla="*/ 3938949 h 6381016"/>
              <a:gd name="connsiteX21" fmla="*/ 942180 w 1250178"/>
              <a:gd name="connsiteY21" fmla="*/ 3942059 h 6381016"/>
              <a:gd name="connsiteX22" fmla="*/ 797957 w 1250178"/>
              <a:gd name="connsiteY22" fmla="*/ 4070068 h 6381016"/>
              <a:gd name="connsiteX23" fmla="*/ 497902 w 1250178"/>
              <a:gd name="connsiteY23" fmla="*/ 4430466 h 6381016"/>
              <a:gd name="connsiteX24" fmla="*/ 345596 w 1250178"/>
              <a:gd name="connsiteY24" fmla="*/ 4907337 h 6381016"/>
              <a:gd name="connsiteX25" fmla="*/ 370391 w 1250178"/>
              <a:gd name="connsiteY25" fmla="*/ 5584809 h 6381016"/>
              <a:gd name="connsiteX26" fmla="*/ 546359 w 1250178"/>
              <a:gd name="connsiteY26" fmla="*/ 6372897 h 6381016"/>
              <a:gd name="connsiteX27" fmla="*/ 216006 w 1250178"/>
              <a:gd name="connsiteY27" fmla="*/ 5958597 h 6381016"/>
              <a:gd name="connsiteX28" fmla="*/ 12275 w 1250178"/>
              <a:gd name="connsiteY28" fmla="*/ 5381767 h 6381016"/>
              <a:gd name="connsiteX29" fmla="*/ 66197 w 1250178"/>
              <a:gd name="connsiteY29" fmla="*/ 4583020 h 6381016"/>
              <a:gd name="connsiteX30" fmla="*/ 420782 w 1250178"/>
              <a:gd name="connsiteY30" fmla="*/ 3953378 h 6381016"/>
              <a:gd name="connsiteX31" fmla="*/ 723636 w 1250178"/>
              <a:gd name="connsiteY31" fmla="*/ 3581334 h 6381016"/>
              <a:gd name="connsiteX32" fmla="*/ 884759 w 1250178"/>
              <a:gd name="connsiteY32" fmla="*/ 3324780 h 6381016"/>
              <a:gd name="connsiteX33" fmla="*/ 928155 w 1250178"/>
              <a:gd name="connsiteY33" fmla="*/ 3191782 h 6381016"/>
              <a:gd name="connsiteX34" fmla="*/ 939489 w 1250178"/>
              <a:gd name="connsiteY34" fmla="*/ 3114684 h 6381016"/>
              <a:gd name="connsiteX35" fmla="*/ 943338 w 1250178"/>
              <a:gd name="connsiteY35" fmla="*/ 3026927 h 6381016"/>
              <a:gd name="connsiteX36" fmla="*/ 939488 w 1250178"/>
              <a:gd name="connsiteY36" fmla="*/ 2939147 h 6381016"/>
              <a:gd name="connsiteX37" fmla="*/ 928153 w 1250178"/>
              <a:gd name="connsiteY37" fmla="*/ 2862040 h 6381016"/>
              <a:gd name="connsiteX38" fmla="*/ 884760 w 1250178"/>
              <a:gd name="connsiteY38" fmla="*/ 2729052 h 6381016"/>
              <a:gd name="connsiteX39" fmla="*/ 723637 w 1250178"/>
              <a:gd name="connsiteY39" fmla="*/ 2472498 h 6381016"/>
              <a:gd name="connsiteX40" fmla="*/ 213576 w 1250178"/>
              <a:gd name="connsiteY40" fmla="*/ 1862696 h 6381016"/>
              <a:gd name="connsiteX41" fmla="*/ 126208 w 1250178"/>
              <a:gd name="connsiteY41" fmla="*/ 1387969 h 6381016"/>
              <a:gd name="connsiteX42" fmla="*/ 218167 w 1250178"/>
              <a:gd name="connsiteY42" fmla="*/ 892476 h 6381016"/>
              <a:gd name="connsiteX43" fmla="*/ 533073 w 1250178"/>
              <a:gd name="connsiteY43" fmla="*/ 270315 h 6381016"/>
              <a:gd name="connsiteX44" fmla="*/ 989387 w 1250178"/>
              <a:gd name="connsiteY44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942180 w 1250178"/>
              <a:gd name="connsiteY20" fmla="*/ 3942059 h 6381016"/>
              <a:gd name="connsiteX21" fmla="*/ 797957 w 1250178"/>
              <a:gd name="connsiteY21" fmla="*/ 4070068 h 6381016"/>
              <a:gd name="connsiteX22" fmla="*/ 497902 w 1250178"/>
              <a:gd name="connsiteY22" fmla="*/ 4430466 h 6381016"/>
              <a:gd name="connsiteX23" fmla="*/ 345596 w 1250178"/>
              <a:gd name="connsiteY23" fmla="*/ 4907337 h 6381016"/>
              <a:gd name="connsiteX24" fmla="*/ 370391 w 1250178"/>
              <a:gd name="connsiteY24" fmla="*/ 5584809 h 6381016"/>
              <a:gd name="connsiteX25" fmla="*/ 546359 w 1250178"/>
              <a:gd name="connsiteY25" fmla="*/ 6372897 h 6381016"/>
              <a:gd name="connsiteX26" fmla="*/ 216006 w 1250178"/>
              <a:gd name="connsiteY26" fmla="*/ 5958597 h 6381016"/>
              <a:gd name="connsiteX27" fmla="*/ 12275 w 1250178"/>
              <a:gd name="connsiteY27" fmla="*/ 5381767 h 6381016"/>
              <a:gd name="connsiteX28" fmla="*/ 66197 w 1250178"/>
              <a:gd name="connsiteY28" fmla="*/ 4583020 h 6381016"/>
              <a:gd name="connsiteX29" fmla="*/ 420782 w 1250178"/>
              <a:gd name="connsiteY29" fmla="*/ 3953378 h 6381016"/>
              <a:gd name="connsiteX30" fmla="*/ 723636 w 1250178"/>
              <a:gd name="connsiteY30" fmla="*/ 3581334 h 6381016"/>
              <a:gd name="connsiteX31" fmla="*/ 884759 w 1250178"/>
              <a:gd name="connsiteY31" fmla="*/ 3324780 h 6381016"/>
              <a:gd name="connsiteX32" fmla="*/ 928155 w 1250178"/>
              <a:gd name="connsiteY32" fmla="*/ 3191782 h 6381016"/>
              <a:gd name="connsiteX33" fmla="*/ 939489 w 1250178"/>
              <a:gd name="connsiteY33" fmla="*/ 3114684 h 6381016"/>
              <a:gd name="connsiteX34" fmla="*/ 943338 w 1250178"/>
              <a:gd name="connsiteY34" fmla="*/ 3026927 h 6381016"/>
              <a:gd name="connsiteX35" fmla="*/ 939488 w 1250178"/>
              <a:gd name="connsiteY35" fmla="*/ 2939147 h 6381016"/>
              <a:gd name="connsiteX36" fmla="*/ 928153 w 1250178"/>
              <a:gd name="connsiteY36" fmla="*/ 2862040 h 6381016"/>
              <a:gd name="connsiteX37" fmla="*/ 884760 w 1250178"/>
              <a:gd name="connsiteY37" fmla="*/ 2729052 h 6381016"/>
              <a:gd name="connsiteX38" fmla="*/ 723637 w 1250178"/>
              <a:gd name="connsiteY38" fmla="*/ 2472498 h 6381016"/>
              <a:gd name="connsiteX39" fmla="*/ 213576 w 1250178"/>
              <a:gd name="connsiteY39" fmla="*/ 1862696 h 6381016"/>
              <a:gd name="connsiteX40" fmla="*/ 126208 w 1250178"/>
              <a:gd name="connsiteY40" fmla="*/ 1387969 h 6381016"/>
              <a:gd name="connsiteX41" fmla="*/ 218167 w 1250178"/>
              <a:gd name="connsiteY41" fmla="*/ 892476 h 6381016"/>
              <a:gd name="connsiteX42" fmla="*/ 533073 w 1250178"/>
              <a:gd name="connsiteY42" fmla="*/ 270315 h 6381016"/>
              <a:gd name="connsiteX43" fmla="*/ 989387 w 1250178"/>
              <a:gd name="connsiteY43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797957 w 1250178"/>
              <a:gd name="connsiteY20" fmla="*/ 4070068 h 6381016"/>
              <a:gd name="connsiteX21" fmla="*/ 497902 w 1250178"/>
              <a:gd name="connsiteY21" fmla="*/ 4430466 h 6381016"/>
              <a:gd name="connsiteX22" fmla="*/ 345596 w 1250178"/>
              <a:gd name="connsiteY22" fmla="*/ 4907337 h 6381016"/>
              <a:gd name="connsiteX23" fmla="*/ 370391 w 1250178"/>
              <a:gd name="connsiteY23" fmla="*/ 5584809 h 6381016"/>
              <a:gd name="connsiteX24" fmla="*/ 546359 w 1250178"/>
              <a:gd name="connsiteY24" fmla="*/ 6372897 h 6381016"/>
              <a:gd name="connsiteX25" fmla="*/ 216006 w 1250178"/>
              <a:gd name="connsiteY25" fmla="*/ 5958597 h 6381016"/>
              <a:gd name="connsiteX26" fmla="*/ 12275 w 1250178"/>
              <a:gd name="connsiteY26" fmla="*/ 5381767 h 6381016"/>
              <a:gd name="connsiteX27" fmla="*/ 66197 w 1250178"/>
              <a:gd name="connsiteY27" fmla="*/ 4583020 h 6381016"/>
              <a:gd name="connsiteX28" fmla="*/ 420782 w 1250178"/>
              <a:gd name="connsiteY28" fmla="*/ 3953378 h 6381016"/>
              <a:gd name="connsiteX29" fmla="*/ 723636 w 1250178"/>
              <a:gd name="connsiteY29" fmla="*/ 3581334 h 6381016"/>
              <a:gd name="connsiteX30" fmla="*/ 884759 w 1250178"/>
              <a:gd name="connsiteY30" fmla="*/ 3324780 h 6381016"/>
              <a:gd name="connsiteX31" fmla="*/ 928155 w 1250178"/>
              <a:gd name="connsiteY31" fmla="*/ 3191782 h 6381016"/>
              <a:gd name="connsiteX32" fmla="*/ 939489 w 1250178"/>
              <a:gd name="connsiteY32" fmla="*/ 3114684 h 6381016"/>
              <a:gd name="connsiteX33" fmla="*/ 943338 w 1250178"/>
              <a:gd name="connsiteY33" fmla="*/ 3026927 h 6381016"/>
              <a:gd name="connsiteX34" fmla="*/ 939488 w 1250178"/>
              <a:gd name="connsiteY34" fmla="*/ 2939147 h 6381016"/>
              <a:gd name="connsiteX35" fmla="*/ 928153 w 1250178"/>
              <a:gd name="connsiteY35" fmla="*/ 2862040 h 6381016"/>
              <a:gd name="connsiteX36" fmla="*/ 884760 w 1250178"/>
              <a:gd name="connsiteY36" fmla="*/ 2729052 h 6381016"/>
              <a:gd name="connsiteX37" fmla="*/ 723637 w 1250178"/>
              <a:gd name="connsiteY37" fmla="*/ 2472498 h 6381016"/>
              <a:gd name="connsiteX38" fmla="*/ 213576 w 1250178"/>
              <a:gd name="connsiteY38" fmla="*/ 1862696 h 6381016"/>
              <a:gd name="connsiteX39" fmla="*/ 126208 w 1250178"/>
              <a:gd name="connsiteY39" fmla="*/ 1387969 h 6381016"/>
              <a:gd name="connsiteX40" fmla="*/ 218167 w 1250178"/>
              <a:gd name="connsiteY40" fmla="*/ 892476 h 6381016"/>
              <a:gd name="connsiteX41" fmla="*/ 533073 w 1250178"/>
              <a:gd name="connsiteY41" fmla="*/ 270315 h 6381016"/>
              <a:gd name="connsiteX42" fmla="*/ 989387 w 1250178"/>
              <a:gd name="connsiteY42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125854 w 1250178"/>
              <a:gd name="connsiteY10" fmla="*/ 2387586 h 6381016"/>
              <a:gd name="connsiteX11" fmla="*/ 1126845 w 1250178"/>
              <a:gd name="connsiteY11" fmla="*/ 2389748 h 6381016"/>
              <a:gd name="connsiteX12" fmla="*/ 1245390 w 1250178"/>
              <a:gd name="connsiteY12" fmla="*/ 2846821 h 6381016"/>
              <a:gd name="connsiteX13" fmla="*/ 1249400 w 1250178"/>
              <a:gd name="connsiteY13" fmla="*/ 3008458 h 6381016"/>
              <a:gd name="connsiteX14" fmla="*/ 1248039 w 1250178"/>
              <a:gd name="connsiteY14" fmla="*/ 3026906 h 6381016"/>
              <a:gd name="connsiteX15" fmla="*/ 1249402 w 1250178"/>
              <a:gd name="connsiteY15" fmla="*/ 3045373 h 6381016"/>
              <a:gd name="connsiteX16" fmla="*/ 1245392 w 1250178"/>
              <a:gd name="connsiteY16" fmla="*/ 3207011 h 6381016"/>
              <a:gd name="connsiteX17" fmla="*/ 1126846 w 1250178"/>
              <a:gd name="connsiteY17" fmla="*/ 3664083 h 6381016"/>
              <a:gd name="connsiteX18" fmla="*/ 797957 w 1250178"/>
              <a:gd name="connsiteY18" fmla="*/ 4070068 h 6381016"/>
              <a:gd name="connsiteX19" fmla="*/ 497902 w 1250178"/>
              <a:gd name="connsiteY19" fmla="*/ 4430466 h 6381016"/>
              <a:gd name="connsiteX20" fmla="*/ 345596 w 1250178"/>
              <a:gd name="connsiteY20" fmla="*/ 4907337 h 6381016"/>
              <a:gd name="connsiteX21" fmla="*/ 370391 w 1250178"/>
              <a:gd name="connsiteY21" fmla="*/ 5584809 h 6381016"/>
              <a:gd name="connsiteX22" fmla="*/ 546359 w 1250178"/>
              <a:gd name="connsiteY22" fmla="*/ 6372897 h 6381016"/>
              <a:gd name="connsiteX23" fmla="*/ 216006 w 1250178"/>
              <a:gd name="connsiteY23" fmla="*/ 5958597 h 6381016"/>
              <a:gd name="connsiteX24" fmla="*/ 12275 w 1250178"/>
              <a:gd name="connsiteY24" fmla="*/ 5381767 h 6381016"/>
              <a:gd name="connsiteX25" fmla="*/ 66197 w 1250178"/>
              <a:gd name="connsiteY25" fmla="*/ 4583020 h 6381016"/>
              <a:gd name="connsiteX26" fmla="*/ 420782 w 1250178"/>
              <a:gd name="connsiteY26" fmla="*/ 3953378 h 6381016"/>
              <a:gd name="connsiteX27" fmla="*/ 723636 w 1250178"/>
              <a:gd name="connsiteY27" fmla="*/ 3581334 h 6381016"/>
              <a:gd name="connsiteX28" fmla="*/ 884759 w 1250178"/>
              <a:gd name="connsiteY28" fmla="*/ 3324780 h 6381016"/>
              <a:gd name="connsiteX29" fmla="*/ 928155 w 1250178"/>
              <a:gd name="connsiteY29" fmla="*/ 3191782 h 6381016"/>
              <a:gd name="connsiteX30" fmla="*/ 939489 w 1250178"/>
              <a:gd name="connsiteY30" fmla="*/ 3114684 h 6381016"/>
              <a:gd name="connsiteX31" fmla="*/ 943338 w 1250178"/>
              <a:gd name="connsiteY31" fmla="*/ 3026927 h 6381016"/>
              <a:gd name="connsiteX32" fmla="*/ 939488 w 1250178"/>
              <a:gd name="connsiteY32" fmla="*/ 2939147 h 6381016"/>
              <a:gd name="connsiteX33" fmla="*/ 928153 w 1250178"/>
              <a:gd name="connsiteY33" fmla="*/ 2862040 h 6381016"/>
              <a:gd name="connsiteX34" fmla="*/ 884760 w 1250178"/>
              <a:gd name="connsiteY34" fmla="*/ 2729052 h 6381016"/>
              <a:gd name="connsiteX35" fmla="*/ 723637 w 1250178"/>
              <a:gd name="connsiteY35" fmla="*/ 2472498 h 6381016"/>
              <a:gd name="connsiteX36" fmla="*/ 213576 w 1250178"/>
              <a:gd name="connsiteY36" fmla="*/ 1862696 h 6381016"/>
              <a:gd name="connsiteX37" fmla="*/ 126208 w 1250178"/>
              <a:gd name="connsiteY37" fmla="*/ 1387969 h 6381016"/>
              <a:gd name="connsiteX38" fmla="*/ 218167 w 1250178"/>
              <a:gd name="connsiteY38" fmla="*/ 892476 h 6381016"/>
              <a:gd name="connsiteX39" fmla="*/ 533073 w 1250178"/>
              <a:gd name="connsiteY39" fmla="*/ 270315 h 6381016"/>
              <a:gd name="connsiteX40" fmla="*/ 989387 w 1250178"/>
              <a:gd name="connsiteY40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125854 w 1250178"/>
              <a:gd name="connsiteY9" fmla="*/ 2387586 h 6381016"/>
              <a:gd name="connsiteX10" fmla="*/ 1126845 w 1250178"/>
              <a:gd name="connsiteY10" fmla="*/ 2389748 h 6381016"/>
              <a:gd name="connsiteX11" fmla="*/ 1245390 w 1250178"/>
              <a:gd name="connsiteY11" fmla="*/ 2846821 h 6381016"/>
              <a:gd name="connsiteX12" fmla="*/ 1249400 w 1250178"/>
              <a:gd name="connsiteY12" fmla="*/ 3008458 h 6381016"/>
              <a:gd name="connsiteX13" fmla="*/ 1248039 w 1250178"/>
              <a:gd name="connsiteY13" fmla="*/ 3026906 h 6381016"/>
              <a:gd name="connsiteX14" fmla="*/ 1249402 w 1250178"/>
              <a:gd name="connsiteY14" fmla="*/ 3045373 h 6381016"/>
              <a:gd name="connsiteX15" fmla="*/ 1245392 w 1250178"/>
              <a:gd name="connsiteY15" fmla="*/ 3207011 h 6381016"/>
              <a:gd name="connsiteX16" fmla="*/ 1126846 w 1250178"/>
              <a:gd name="connsiteY16" fmla="*/ 3664083 h 6381016"/>
              <a:gd name="connsiteX17" fmla="*/ 797957 w 1250178"/>
              <a:gd name="connsiteY17" fmla="*/ 4070068 h 6381016"/>
              <a:gd name="connsiteX18" fmla="*/ 497902 w 1250178"/>
              <a:gd name="connsiteY18" fmla="*/ 4430466 h 6381016"/>
              <a:gd name="connsiteX19" fmla="*/ 345596 w 1250178"/>
              <a:gd name="connsiteY19" fmla="*/ 4907337 h 6381016"/>
              <a:gd name="connsiteX20" fmla="*/ 370391 w 1250178"/>
              <a:gd name="connsiteY20" fmla="*/ 5584809 h 6381016"/>
              <a:gd name="connsiteX21" fmla="*/ 546359 w 1250178"/>
              <a:gd name="connsiteY21" fmla="*/ 6372897 h 6381016"/>
              <a:gd name="connsiteX22" fmla="*/ 216006 w 1250178"/>
              <a:gd name="connsiteY22" fmla="*/ 5958597 h 6381016"/>
              <a:gd name="connsiteX23" fmla="*/ 12275 w 1250178"/>
              <a:gd name="connsiteY23" fmla="*/ 5381767 h 6381016"/>
              <a:gd name="connsiteX24" fmla="*/ 66197 w 1250178"/>
              <a:gd name="connsiteY24" fmla="*/ 4583020 h 6381016"/>
              <a:gd name="connsiteX25" fmla="*/ 420782 w 1250178"/>
              <a:gd name="connsiteY25" fmla="*/ 3953378 h 6381016"/>
              <a:gd name="connsiteX26" fmla="*/ 723636 w 1250178"/>
              <a:gd name="connsiteY26" fmla="*/ 3581334 h 6381016"/>
              <a:gd name="connsiteX27" fmla="*/ 884759 w 1250178"/>
              <a:gd name="connsiteY27" fmla="*/ 3324780 h 6381016"/>
              <a:gd name="connsiteX28" fmla="*/ 928155 w 1250178"/>
              <a:gd name="connsiteY28" fmla="*/ 3191782 h 6381016"/>
              <a:gd name="connsiteX29" fmla="*/ 939489 w 1250178"/>
              <a:gd name="connsiteY29" fmla="*/ 3114684 h 6381016"/>
              <a:gd name="connsiteX30" fmla="*/ 943338 w 1250178"/>
              <a:gd name="connsiteY30" fmla="*/ 3026927 h 6381016"/>
              <a:gd name="connsiteX31" fmla="*/ 939488 w 1250178"/>
              <a:gd name="connsiteY31" fmla="*/ 2939147 h 6381016"/>
              <a:gd name="connsiteX32" fmla="*/ 928153 w 1250178"/>
              <a:gd name="connsiteY32" fmla="*/ 2862040 h 6381016"/>
              <a:gd name="connsiteX33" fmla="*/ 884760 w 1250178"/>
              <a:gd name="connsiteY33" fmla="*/ 2729052 h 6381016"/>
              <a:gd name="connsiteX34" fmla="*/ 723637 w 1250178"/>
              <a:gd name="connsiteY34" fmla="*/ 2472498 h 6381016"/>
              <a:gd name="connsiteX35" fmla="*/ 213576 w 1250178"/>
              <a:gd name="connsiteY35" fmla="*/ 1862696 h 6381016"/>
              <a:gd name="connsiteX36" fmla="*/ 126208 w 1250178"/>
              <a:gd name="connsiteY36" fmla="*/ 1387969 h 6381016"/>
              <a:gd name="connsiteX37" fmla="*/ 218167 w 1250178"/>
              <a:gd name="connsiteY37" fmla="*/ 892476 h 6381016"/>
              <a:gd name="connsiteX38" fmla="*/ 533073 w 1250178"/>
              <a:gd name="connsiteY38" fmla="*/ 270315 h 6381016"/>
              <a:gd name="connsiteX39" fmla="*/ 989387 w 1250178"/>
              <a:gd name="connsiteY3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125854 w 1250178"/>
              <a:gd name="connsiteY8" fmla="*/ 2387586 h 6381016"/>
              <a:gd name="connsiteX9" fmla="*/ 1126845 w 1250178"/>
              <a:gd name="connsiteY9" fmla="*/ 2389748 h 6381016"/>
              <a:gd name="connsiteX10" fmla="*/ 1245390 w 1250178"/>
              <a:gd name="connsiteY10" fmla="*/ 2846821 h 6381016"/>
              <a:gd name="connsiteX11" fmla="*/ 1249400 w 1250178"/>
              <a:gd name="connsiteY11" fmla="*/ 3008458 h 6381016"/>
              <a:gd name="connsiteX12" fmla="*/ 1248039 w 1250178"/>
              <a:gd name="connsiteY12" fmla="*/ 3026906 h 6381016"/>
              <a:gd name="connsiteX13" fmla="*/ 1249402 w 1250178"/>
              <a:gd name="connsiteY13" fmla="*/ 3045373 h 6381016"/>
              <a:gd name="connsiteX14" fmla="*/ 1245392 w 1250178"/>
              <a:gd name="connsiteY14" fmla="*/ 3207011 h 6381016"/>
              <a:gd name="connsiteX15" fmla="*/ 1126846 w 1250178"/>
              <a:gd name="connsiteY15" fmla="*/ 3664083 h 6381016"/>
              <a:gd name="connsiteX16" fmla="*/ 797957 w 1250178"/>
              <a:gd name="connsiteY16" fmla="*/ 4070068 h 6381016"/>
              <a:gd name="connsiteX17" fmla="*/ 497902 w 1250178"/>
              <a:gd name="connsiteY17" fmla="*/ 4430466 h 6381016"/>
              <a:gd name="connsiteX18" fmla="*/ 345596 w 1250178"/>
              <a:gd name="connsiteY18" fmla="*/ 4907337 h 6381016"/>
              <a:gd name="connsiteX19" fmla="*/ 370391 w 1250178"/>
              <a:gd name="connsiteY19" fmla="*/ 5584809 h 6381016"/>
              <a:gd name="connsiteX20" fmla="*/ 546359 w 1250178"/>
              <a:gd name="connsiteY20" fmla="*/ 6372897 h 6381016"/>
              <a:gd name="connsiteX21" fmla="*/ 216006 w 1250178"/>
              <a:gd name="connsiteY21" fmla="*/ 5958597 h 6381016"/>
              <a:gd name="connsiteX22" fmla="*/ 12275 w 1250178"/>
              <a:gd name="connsiteY22" fmla="*/ 5381767 h 6381016"/>
              <a:gd name="connsiteX23" fmla="*/ 66197 w 1250178"/>
              <a:gd name="connsiteY23" fmla="*/ 4583020 h 6381016"/>
              <a:gd name="connsiteX24" fmla="*/ 420782 w 1250178"/>
              <a:gd name="connsiteY24" fmla="*/ 3953378 h 6381016"/>
              <a:gd name="connsiteX25" fmla="*/ 723636 w 1250178"/>
              <a:gd name="connsiteY25" fmla="*/ 3581334 h 6381016"/>
              <a:gd name="connsiteX26" fmla="*/ 884759 w 1250178"/>
              <a:gd name="connsiteY26" fmla="*/ 3324780 h 6381016"/>
              <a:gd name="connsiteX27" fmla="*/ 928155 w 1250178"/>
              <a:gd name="connsiteY27" fmla="*/ 3191782 h 6381016"/>
              <a:gd name="connsiteX28" fmla="*/ 939489 w 1250178"/>
              <a:gd name="connsiteY28" fmla="*/ 3114684 h 6381016"/>
              <a:gd name="connsiteX29" fmla="*/ 943338 w 1250178"/>
              <a:gd name="connsiteY29" fmla="*/ 3026927 h 6381016"/>
              <a:gd name="connsiteX30" fmla="*/ 939488 w 1250178"/>
              <a:gd name="connsiteY30" fmla="*/ 2939147 h 6381016"/>
              <a:gd name="connsiteX31" fmla="*/ 928153 w 1250178"/>
              <a:gd name="connsiteY31" fmla="*/ 2862040 h 6381016"/>
              <a:gd name="connsiteX32" fmla="*/ 884760 w 1250178"/>
              <a:gd name="connsiteY32" fmla="*/ 2729052 h 6381016"/>
              <a:gd name="connsiteX33" fmla="*/ 723637 w 1250178"/>
              <a:gd name="connsiteY33" fmla="*/ 2472498 h 6381016"/>
              <a:gd name="connsiteX34" fmla="*/ 213576 w 1250178"/>
              <a:gd name="connsiteY34" fmla="*/ 1862696 h 6381016"/>
              <a:gd name="connsiteX35" fmla="*/ 126208 w 1250178"/>
              <a:gd name="connsiteY35" fmla="*/ 1387969 h 6381016"/>
              <a:gd name="connsiteX36" fmla="*/ 218167 w 1250178"/>
              <a:gd name="connsiteY36" fmla="*/ 892476 h 6381016"/>
              <a:gd name="connsiteX37" fmla="*/ 533073 w 1250178"/>
              <a:gd name="connsiteY37" fmla="*/ 270315 h 6381016"/>
              <a:gd name="connsiteX38" fmla="*/ 989387 w 1250178"/>
              <a:gd name="connsiteY3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1125854 w 1250178"/>
              <a:gd name="connsiteY7" fmla="*/ 2387586 h 6381016"/>
              <a:gd name="connsiteX8" fmla="*/ 1126845 w 1250178"/>
              <a:gd name="connsiteY8" fmla="*/ 2389748 h 6381016"/>
              <a:gd name="connsiteX9" fmla="*/ 1245390 w 1250178"/>
              <a:gd name="connsiteY9" fmla="*/ 2846821 h 6381016"/>
              <a:gd name="connsiteX10" fmla="*/ 1249400 w 1250178"/>
              <a:gd name="connsiteY10" fmla="*/ 3008458 h 6381016"/>
              <a:gd name="connsiteX11" fmla="*/ 1248039 w 1250178"/>
              <a:gd name="connsiteY11" fmla="*/ 3026906 h 6381016"/>
              <a:gd name="connsiteX12" fmla="*/ 1249402 w 1250178"/>
              <a:gd name="connsiteY12" fmla="*/ 3045373 h 6381016"/>
              <a:gd name="connsiteX13" fmla="*/ 1245392 w 1250178"/>
              <a:gd name="connsiteY13" fmla="*/ 3207011 h 6381016"/>
              <a:gd name="connsiteX14" fmla="*/ 1126846 w 1250178"/>
              <a:gd name="connsiteY14" fmla="*/ 3664083 h 6381016"/>
              <a:gd name="connsiteX15" fmla="*/ 797957 w 1250178"/>
              <a:gd name="connsiteY15" fmla="*/ 4070068 h 6381016"/>
              <a:gd name="connsiteX16" fmla="*/ 497902 w 1250178"/>
              <a:gd name="connsiteY16" fmla="*/ 4430466 h 6381016"/>
              <a:gd name="connsiteX17" fmla="*/ 345596 w 1250178"/>
              <a:gd name="connsiteY17" fmla="*/ 4907337 h 6381016"/>
              <a:gd name="connsiteX18" fmla="*/ 370391 w 1250178"/>
              <a:gd name="connsiteY18" fmla="*/ 5584809 h 6381016"/>
              <a:gd name="connsiteX19" fmla="*/ 546359 w 1250178"/>
              <a:gd name="connsiteY19" fmla="*/ 6372897 h 6381016"/>
              <a:gd name="connsiteX20" fmla="*/ 216006 w 1250178"/>
              <a:gd name="connsiteY20" fmla="*/ 5958597 h 6381016"/>
              <a:gd name="connsiteX21" fmla="*/ 12275 w 1250178"/>
              <a:gd name="connsiteY21" fmla="*/ 5381767 h 6381016"/>
              <a:gd name="connsiteX22" fmla="*/ 66197 w 1250178"/>
              <a:gd name="connsiteY22" fmla="*/ 4583020 h 6381016"/>
              <a:gd name="connsiteX23" fmla="*/ 420782 w 1250178"/>
              <a:gd name="connsiteY23" fmla="*/ 3953378 h 6381016"/>
              <a:gd name="connsiteX24" fmla="*/ 723636 w 1250178"/>
              <a:gd name="connsiteY24" fmla="*/ 3581334 h 6381016"/>
              <a:gd name="connsiteX25" fmla="*/ 884759 w 1250178"/>
              <a:gd name="connsiteY25" fmla="*/ 3324780 h 6381016"/>
              <a:gd name="connsiteX26" fmla="*/ 928155 w 1250178"/>
              <a:gd name="connsiteY26" fmla="*/ 3191782 h 6381016"/>
              <a:gd name="connsiteX27" fmla="*/ 939489 w 1250178"/>
              <a:gd name="connsiteY27" fmla="*/ 3114684 h 6381016"/>
              <a:gd name="connsiteX28" fmla="*/ 943338 w 1250178"/>
              <a:gd name="connsiteY28" fmla="*/ 3026927 h 6381016"/>
              <a:gd name="connsiteX29" fmla="*/ 939488 w 1250178"/>
              <a:gd name="connsiteY29" fmla="*/ 2939147 h 6381016"/>
              <a:gd name="connsiteX30" fmla="*/ 928153 w 1250178"/>
              <a:gd name="connsiteY30" fmla="*/ 2862040 h 6381016"/>
              <a:gd name="connsiteX31" fmla="*/ 884760 w 1250178"/>
              <a:gd name="connsiteY31" fmla="*/ 2729052 h 6381016"/>
              <a:gd name="connsiteX32" fmla="*/ 723637 w 1250178"/>
              <a:gd name="connsiteY32" fmla="*/ 2472498 h 6381016"/>
              <a:gd name="connsiteX33" fmla="*/ 213576 w 1250178"/>
              <a:gd name="connsiteY33" fmla="*/ 1862696 h 6381016"/>
              <a:gd name="connsiteX34" fmla="*/ 126208 w 1250178"/>
              <a:gd name="connsiteY34" fmla="*/ 1387969 h 6381016"/>
              <a:gd name="connsiteX35" fmla="*/ 218167 w 1250178"/>
              <a:gd name="connsiteY35" fmla="*/ 892476 h 6381016"/>
              <a:gd name="connsiteX36" fmla="*/ 533073 w 1250178"/>
              <a:gd name="connsiteY36" fmla="*/ 270315 h 6381016"/>
              <a:gd name="connsiteX37" fmla="*/ 989387 w 1250178"/>
              <a:gd name="connsiteY3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1125854 w 1250178"/>
              <a:gd name="connsiteY6" fmla="*/ 2387586 h 6381016"/>
              <a:gd name="connsiteX7" fmla="*/ 1126845 w 1250178"/>
              <a:gd name="connsiteY7" fmla="*/ 2389748 h 6381016"/>
              <a:gd name="connsiteX8" fmla="*/ 1245390 w 1250178"/>
              <a:gd name="connsiteY8" fmla="*/ 2846821 h 6381016"/>
              <a:gd name="connsiteX9" fmla="*/ 1249400 w 1250178"/>
              <a:gd name="connsiteY9" fmla="*/ 3008458 h 6381016"/>
              <a:gd name="connsiteX10" fmla="*/ 1248039 w 1250178"/>
              <a:gd name="connsiteY10" fmla="*/ 3026906 h 6381016"/>
              <a:gd name="connsiteX11" fmla="*/ 1249402 w 1250178"/>
              <a:gd name="connsiteY11" fmla="*/ 3045373 h 6381016"/>
              <a:gd name="connsiteX12" fmla="*/ 1245392 w 1250178"/>
              <a:gd name="connsiteY12" fmla="*/ 3207011 h 6381016"/>
              <a:gd name="connsiteX13" fmla="*/ 1126846 w 1250178"/>
              <a:gd name="connsiteY13" fmla="*/ 3664083 h 6381016"/>
              <a:gd name="connsiteX14" fmla="*/ 797957 w 1250178"/>
              <a:gd name="connsiteY14" fmla="*/ 4070068 h 6381016"/>
              <a:gd name="connsiteX15" fmla="*/ 497902 w 1250178"/>
              <a:gd name="connsiteY15" fmla="*/ 4430466 h 6381016"/>
              <a:gd name="connsiteX16" fmla="*/ 345596 w 1250178"/>
              <a:gd name="connsiteY16" fmla="*/ 4907337 h 6381016"/>
              <a:gd name="connsiteX17" fmla="*/ 370391 w 1250178"/>
              <a:gd name="connsiteY17" fmla="*/ 5584809 h 6381016"/>
              <a:gd name="connsiteX18" fmla="*/ 546359 w 1250178"/>
              <a:gd name="connsiteY18" fmla="*/ 6372897 h 6381016"/>
              <a:gd name="connsiteX19" fmla="*/ 216006 w 1250178"/>
              <a:gd name="connsiteY19" fmla="*/ 5958597 h 6381016"/>
              <a:gd name="connsiteX20" fmla="*/ 12275 w 1250178"/>
              <a:gd name="connsiteY20" fmla="*/ 5381767 h 6381016"/>
              <a:gd name="connsiteX21" fmla="*/ 66197 w 1250178"/>
              <a:gd name="connsiteY21" fmla="*/ 4583020 h 6381016"/>
              <a:gd name="connsiteX22" fmla="*/ 420782 w 1250178"/>
              <a:gd name="connsiteY22" fmla="*/ 3953378 h 6381016"/>
              <a:gd name="connsiteX23" fmla="*/ 723636 w 1250178"/>
              <a:gd name="connsiteY23" fmla="*/ 3581334 h 6381016"/>
              <a:gd name="connsiteX24" fmla="*/ 884759 w 1250178"/>
              <a:gd name="connsiteY24" fmla="*/ 3324780 h 6381016"/>
              <a:gd name="connsiteX25" fmla="*/ 928155 w 1250178"/>
              <a:gd name="connsiteY25" fmla="*/ 3191782 h 6381016"/>
              <a:gd name="connsiteX26" fmla="*/ 939489 w 1250178"/>
              <a:gd name="connsiteY26" fmla="*/ 3114684 h 6381016"/>
              <a:gd name="connsiteX27" fmla="*/ 943338 w 1250178"/>
              <a:gd name="connsiteY27" fmla="*/ 3026927 h 6381016"/>
              <a:gd name="connsiteX28" fmla="*/ 939488 w 1250178"/>
              <a:gd name="connsiteY28" fmla="*/ 2939147 h 6381016"/>
              <a:gd name="connsiteX29" fmla="*/ 928153 w 1250178"/>
              <a:gd name="connsiteY29" fmla="*/ 2862040 h 6381016"/>
              <a:gd name="connsiteX30" fmla="*/ 884760 w 1250178"/>
              <a:gd name="connsiteY30" fmla="*/ 2729052 h 6381016"/>
              <a:gd name="connsiteX31" fmla="*/ 723637 w 1250178"/>
              <a:gd name="connsiteY31" fmla="*/ 2472498 h 6381016"/>
              <a:gd name="connsiteX32" fmla="*/ 213576 w 1250178"/>
              <a:gd name="connsiteY32" fmla="*/ 1862696 h 6381016"/>
              <a:gd name="connsiteX33" fmla="*/ 126208 w 1250178"/>
              <a:gd name="connsiteY33" fmla="*/ 1387969 h 6381016"/>
              <a:gd name="connsiteX34" fmla="*/ 218167 w 1250178"/>
              <a:gd name="connsiteY34" fmla="*/ 892476 h 6381016"/>
              <a:gd name="connsiteX35" fmla="*/ 533073 w 1250178"/>
              <a:gd name="connsiteY35" fmla="*/ 270315 h 6381016"/>
              <a:gd name="connsiteX36" fmla="*/ 989387 w 1250178"/>
              <a:gd name="connsiteY36" fmla="*/ 120 h 638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50178" h="6381016">
                <a:moveTo>
                  <a:pt x="989387" y="120"/>
                </a:moveTo>
                <a:cubicBezTo>
                  <a:pt x="1000335" y="823"/>
                  <a:pt x="1007454" y="4621"/>
                  <a:pt x="1009763" y="12010"/>
                </a:cubicBezTo>
                <a:cubicBezTo>
                  <a:pt x="1028238" y="71118"/>
                  <a:pt x="741884" y="411074"/>
                  <a:pt x="643922" y="624964"/>
                </a:cubicBezTo>
                <a:cubicBezTo>
                  <a:pt x="545960" y="838854"/>
                  <a:pt x="446329" y="1128950"/>
                  <a:pt x="421991" y="1295350"/>
                </a:cubicBezTo>
                <a:cubicBezTo>
                  <a:pt x="397654" y="1461750"/>
                  <a:pt x="411203" y="1487294"/>
                  <a:pt x="497901" y="1623365"/>
                </a:cubicBezTo>
                <a:cubicBezTo>
                  <a:pt x="584599" y="1759436"/>
                  <a:pt x="867597" y="2029855"/>
                  <a:pt x="942179" y="2111773"/>
                </a:cubicBezTo>
                <a:lnTo>
                  <a:pt x="1125854" y="2387586"/>
                </a:lnTo>
                <a:lnTo>
                  <a:pt x="1126845" y="2389748"/>
                </a:lnTo>
                <a:cubicBezTo>
                  <a:pt x="1182065" y="2525181"/>
                  <a:pt x="1231342" y="2693805"/>
                  <a:pt x="1245390" y="2846821"/>
                </a:cubicBezTo>
                <a:cubicBezTo>
                  <a:pt x="1250073" y="2897826"/>
                  <a:pt x="1251117" y="2952438"/>
                  <a:pt x="1249400" y="3008458"/>
                </a:cubicBezTo>
                <a:cubicBezTo>
                  <a:pt x="1248946" y="3014607"/>
                  <a:pt x="1248493" y="3020757"/>
                  <a:pt x="1248039" y="3026906"/>
                </a:cubicBezTo>
                <a:cubicBezTo>
                  <a:pt x="1248493" y="3033062"/>
                  <a:pt x="1248948" y="3039217"/>
                  <a:pt x="1249402" y="3045373"/>
                </a:cubicBezTo>
                <a:cubicBezTo>
                  <a:pt x="1251119" y="3101394"/>
                  <a:pt x="1250075" y="3156006"/>
                  <a:pt x="1245392" y="3207011"/>
                </a:cubicBezTo>
                <a:cubicBezTo>
                  <a:pt x="1231343" y="3360026"/>
                  <a:pt x="1182066" y="3528651"/>
                  <a:pt x="1126846" y="3664083"/>
                </a:cubicBezTo>
                <a:cubicBezTo>
                  <a:pt x="1009459" y="3894413"/>
                  <a:pt x="907587" y="3934740"/>
                  <a:pt x="797957" y="4070068"/>
                </a:cubicBezTo>
                <a:cubicBezTo>
                  <a:pt x="702485" y="4177371"/>
                  <a:pt x="573295" y="4290921"/>
                  <a:pt x="497902" y="4430466"/>
                </a:cubicBezTo>
                <a:cubicBezTo>
                  <a:pt x="422509" y="4570011"/>
                  <a:pt x="366848" y="4714946"/>
                  <a:pt x="345596" y="4907337"/>
                </a:cubicBezTo>
                <a:cubicBezTo>
                  <a:pt x="324344" y="5099728"/>
                  <a:pt x="336931" y="5340549"/>
                  <a:pt x="370391" y="5584809"/>
                </a:cubicBezTo>
                <a:cubicBezTo>
                  <a:pt x="403851" y="5829069"/>
                  <a:pt x="572090" y="6310599"/>
                  <a:pt x="546359" y="6372897"/>
                </a:cubicBezTo>
                <a:cubicBezTo>
                  <a:pt x="520628" y="6435195"/>
                  <a:pt x="305020" y="6123785"/>
                  <a:pt x="216006" y="5958597"/>
                </a:cubicBezTo>
                <a:cubicBezTo>
                  <a:pt x="126992" y="5793409"/>
                  <a:pt x="37243" y="5611030"/>
                  <a:pt x="12275" y="5381767"/>
                </a:cubicBezTo>
                <a:cubicBezTo>
                  <a:pt x="-12693" y="5152504"/>
                  <a:pt x="-1888" y="4821085"/>
                  <a:pt x="66197" y="4583020"/>
                </a:cubicBezTo>
                <a:cubicBezTo>
                  <a:pt x="134282" y="4344955"/>
                  <a:pt x="344483" y="4022340"/>
                  <a:pt x="420782" y="3953378"/>
                </a:cubicBezTo>
                <a:lnTo>
                  <a:pt x="723636" y="3581334"/>
                </a:lnTo>
                <a:cubicBezTo>
                  <a:pt x="801480" y="3487797"/>
                  <a:pt x="847998" y="3413890"/>
                  <a:pt x="884759" y="3324780"/>
                </a:cubicBezTo>
                <a:lnTo>
                  <a:pt x="928155" y="3191782"/>
                </a:lnTo>
                <a:lnTo>
                  <a:pt x="939489" y="3114684"/>
                </a:lnTo>
                <a:lnTo>
                  <a:pt x="943338" y="3026927"/>
                </a:lnTo>
                <a:lnTo>
                  <a:pt x="939488" y="2939147"/>
                </a:lnTo>
                <a:lnTo>
                  <a:pt x="928153" y="2862040"/>
                </a:lnTo>
                <a:lnTo>
                  <a:pt x="884760" y="2729052"/>
                </a:lnTo>
                <a:cubicBezTo>
                  <a:pt x="847999" y="2639941"/>
                  <a:pt x="835501" y="2616891"/>
                  <a:pt x="723637" y="2472498"/>
                </a:cubicBezTo>
                <a:cubicBezTo>
                  <a:pt x="611773" y="2328105"/>
                  <a:pt x="313148" y="2043451"/>
                  <a:pt x="213576" y="1862696"/>
                </a:cubicBezTo>
                <a:cubicBezTo>
                  <a:pt x="114004" y="1681941"/>
                  <a:pt x="125442" y="1549673"/>
                  <a:pt x="126208" y="1387969"/>
                </a:cubicBezTo>
                <a:cubicBezTo>
                  <a:pt x="126973" y="1226266"/>
                  <a:pt x="181179" y="1054572"/>
                  <a:pt x="218167" y="892476"/>
                </a:cubicBezTo>
                <a:cubicBezTo>
                  <a:pt x="255154" y="730381"/>
                  <a:pt x="401140" y="417060"/>
                  <a:pt x="533073" y="270315"/>
                </a:cubicBezTo>
                <a:cubicBezTo>
                  <a:pt x="648514" y="141912"/>
                  <a:pt x="912754" y="-4805"/>
                  <a:pt x="989387" y="120"/>
                </a:cubicBezTo>
                <a:close/>
              </a:path>
            </a:pathLst>
          </a:custGeom>
          <a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6" name="Lekerekített téglalap 35"/>
          <p:cNvSpPr/>
          <p:nvPr/>
        </p:nvSpPr>
        <p:spPr>
          <a:xfrm>
            <a:off x="2004646" y="3673766"/>
            <a:ext cx="8182708" cy="1156566"/>
          </a:xfrm>
          <a:prstGeom prst="roundRect">
            <a:avLst/>
          </a:prstGeom>
          <a:solidFill>
            <a:srgbClr val="DD9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600" dirty="0" smtClean="0"/>
          </a:p>
          <a:p>
            <a:pPr algn="ctr"/>
            <a:r>
              <a:rPr lang="hu-HU" sz="3600" dirty="0" smtClean="0"/>
              <a:t>És az ő botjaik is kígyóvá váltak!</a:t>
            </a:r>
          </a:p>
          <a:p>
            <a:pPr algn="ctr"/>
            <a:r>
              <a:rPr lang="hu-HU" sz="36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085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1" animBg="1"/>
      <p:bldP spid="31" grpId="2" animBg="1"/>
      <p:bldP spid="32" grpId="1" animBg="1"/>
      <p:bldP spid="32" grpId="2" animBg="1"/>
      <p:bldP spid="34" grpId="1" animBg="1"/>
      <p:bldP spid="34" grpId="2" animBg="1"/>
      <p:bldP spid="35" grpId="1" animBg="1"/>
      <p:bldP spid="35" grpId="2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4B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zabadkézi sokszög 32"/>
          <p:cNvSpPr/>
          <p:nvPr/>
        </p:nvSpPr>
        <p:spPr>
          <a:xfrm rot="16380000" flipH="1">
            <a:off x="1917499" y="538596"/>
            <a:ext cx="864000" cy="3969846"/>
          </a:xfrm>
          <a:custGeom>
            <a:avLst/>
            <a:gdLst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291501 w 1123986"/>
              <a:gd name="connsiteY41" fmla="*/ 3886004 h 6053832"/>
              <a:gd name="connsiteX42" fmla="*/ 597444 w 1123986"/>
              <a:gd name="connsiteY42" fmla="*/ 3581334 h 6053832"/>
              <a:gd name="connsiteX43" fmla="*/ 758567 w 1123986"/>
              <a:gd name="connsiteY43" fmla="*/ 3324780 h 6053832"/>
              <a:gd name="connsiteX44" fmla="*/ 801963 w 1123986"/>
              <a:gd name="connsiteY44" fmla="*/ 3191782 h 6053832"/>
              <a:gd name="connsiteX45" fmla="*/ 813297 w 1123986"/>
              <a:gd name="connsiteY45" fmla="*/ 3114684 h 6053832"/>
              <a:gd name="connsiteX46" fmla="*/ 817146 w 1123986"/>
              <a:gd name="connsiteY46" fmla="*/ 3026927 h 6053832"/>
              <a:gd name="connsiteX47" fmla="*/ 813296 w 1123986"/>
              <a:gd name="connsiteY47" fmla="*/ 2939147 h 6053832"/>
              <a:gd name="connsiteX48" fmla="*/ 801961 w 1123986"/>
              <a:gd name="connsiteY48" fmla="*/ 2862040 h 6053832"/>
              <a:gd name="connsiteX49" fmla="*/ 758568 w 1123986"/>
              <a:gd name="connsiteY49" fmla="*/ 2729052 h 6053832"/>
              <a:gd name="connsiteX50" fmla="*/ 597445 w 1123986"/>
              <a:gd name="connsiteY50" fmla="*/ 2472498 h 6053832"/>
              <a:gd name="connsiteX51" fmla="*/ 291502 w 1123986"/>
              <a:gd name="connsiteY51" fmla="*/ 2167827 h 6053832"/>
              <a:gd name="connsiteX52" fmla="*/ 298225 w 1123986"/>
              <a:gd name="connsiteY52" fmla="*/ 2139636 h 6053832"/>
              <a:gd name="connsiteX53" fmla="*/ 313917 w 1123986"/>
              <a:gd name="connsiteY53" fmla="*/ 2119131 h 6053832"/>
              <a:gd name="connsiteX54" fmla="*/ 294589 w 1123986"/>
              <a:gd name="connsiteY54" fmla="*/ 2100453 h 6053832"/>
              <a:gd name="connsiteX55" fmla="*/ 87384 w 1123986"/>
              <a:gd name="connsiteY55" fmla="*/ 1862696 h 6053832"/>
              <a:gd name="connsiteX56" fmla="*/ 16 w 1123986"/>
              <a:gd name="connsiteY56" fmla="*/ 1387969 h 6053832"/>
              <a:gd name="connsiteX57" fmla="*/ 91975 w 1123986"/>
              <a:gd name="connsiteY57" fmla="*/ 892476 h 6053832"/>
              <a:gd name="connsiteX58" fmla="*/ 406881 w 1123986"/>
              <a:gd name="connsiteY58" fmla="*/ 270315 h 6053832"/>
              <a:gd name="connsiteX59" fmla="*/ 863195 w 1123986"/>
              <a:gd name="connsiteY59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597444 w 1123986"/>
              <a:gd name="connsiteY41" fmla="*/ 3581334 h 6053832"/>
              <a:gd name="connsiteX42" fmla="*/ 758567 w 1123986"/>
              <a:gd name="connsiteY42" fmla="*/ 3324780 h 6053832"/>
              <a:gd name="connsiteX43" fmla="*/ 801963 w 1123986"/>
              <a:gd name="connsiteY43" fmla="*/ 3191782 h 6053832"/>
              <a:gd name="connsiteX44" fmla="*/ 813297 w 1123986"/>
              <a:gd name="connsiteY44" fmla="*/ 3114684 h 6053832"/>
              <a:gd name="connsiteX45" fmla="*/ 817146 w 1123986"/>
              <a:gd name="connsiteY45" fmla="*/ 3026927 h 6053832"/>
              <a:gd name="connsiteX46" fmla="*/ 813296 w 1123986"/>
              <a:gd name="connsiteY46" fmla="*/ 2939147 h 6053832"/>
              <a:gd name="connsiteX47" fmla="*/ 801961 w 1123986"/>
              <a:gd name="connsiteY47" fmla="*/ 2862040 h 6053832"/>
              <a:gd name="connsiteX48" fmla="*/ 758568 w 1123986"/>
              <a:gd name="connsiteY48" fmla="*/ 2729052 h 6053832"/>
              <a:gd name="connsiteX49" fmla="*/ 597445 w 1123986"/>
              <a:gd name="connsiteY49" fmla="*/ 2472498 h 6053832"/>
              <a:gd name="connsiteX50" fmla="*/ 291502 w 1123986"/>
              <a:gd name="connsiteY50" fmla="*/ 2167827 h 6053832"/>
              <a:gd name="connsiteX51" fmla="*/ 298225 w 1123986"/>
              <a:gd name="connsiteY51" fmla="*/ 2139636 h 6053832"/>
              <a:gd name="connsiteX52" fmla="*/ 313917 w 1123986"/>
              <a:gd name="connsiteY52" fmla="*/ 2119131 h 6053832"/>
              <a:gd name="connsiteX53" fmla="*/ 294589 w 1123986"/>
              <a:gd name="connsiteY53" fmla="*/ 2100453 h 6053832"/>
              <a:gd name="connsiteX54" fmla="*/ 87384 w 1123986"/>
              <a:gd name="connsiteY54" fmla="*/ 1862696 h 6053832"/>
              <a:gd name="connsiteX55" fmla="*/ 16 w 1123986"/>
              <a:gd name="connsiteY55" fmla="*/ 1387969 h 6053832"/>
              <a:gd name="connsiteX56" fmla="*/ 91975 w 1123986"/>
              <a:gd name="connsiteY56" fmla="*/ 892476 h 6053832"/>
              <a:gd name="connsiteX57" fmla="*/ 406881 w 1123986"/>
              <a:gd name="connsiteY57" fmla="*/ 270315 h 6053832"/>
              <a:gd name="connsiteX58" fmla="*/ 863195 w 1123986"/>
              <a:gd name="connsiteY58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298224 w 1123986"/>
              <a:gd name="connsiteY39" fmla="*/ 3914195 h 6053832"/>
              <a:gd name="connsiteX40" fmla="*/ 597444 w 1123986"/>
              <a:gd name="connsiteY40" fmla="*/ 3581334 h 6053832"/>
              <a:gd name="connsiteX41" fmla="*/ 758567 w 1123986"/>
              <a:gd name="connsiteY41" fmla="*/ 3324780 h 6053832"/>
              <a:gd name="connsiteX42" fmla="*/ 801963 w 1123986"/>
              <a:gd name="connsiteY42" fmla="*/ 3191782 h 6053832"/>
              <a:gd name="connsiteX43" fmla="*/ 813297 w 1123986"/>
              <a:gd name="connsiteY43" fmla="*/ 3114684 h 6053832"/>
              <a:gd name="connsiteX44" fmla="*/ 817146 w 1123986"/>
              <a:gd name="connsiteY44" fmla="*/ 3026927 h 6053832"/>
              <a:gd name="connsiteX45" fmla="*/ 813296 w 1123986"/>
              <a:gd name="connsiteY45" fmla="*/ 2939147 h 6053832"/>
              <a:gd name="connsiteX46" fmla="*/ 801961 w 1123986"/>
              <a:gd name="connsiteY46" fmla="*/ 2862040 h 6053832"/>
              <a:gd name="connsiteX47" fmla="*/ 758568 w 1123986"/>
              <a:gd name="connsiteY47" fmla="*/ 2729052 h 6053832"/>
              <a:gd name="connsiteX48" fmla="*/ 597445 w 1123986"/>
              <a:gd name="connsiteY48" fmla="*/ 2472498 h 6053832"/>
              <a:gd name="connsiteX49" fmla="*/ 291502 w 1123986"/>
              <a:gd name="connsiteY49" fmla="*/ 2167827 h 6053832"/>
              <a:gd name="connsiteX50" fmla="*/ 298225 w 1123986"/>
              <a:gd name="connsiteY50" fmla="*/ 2139636 h 6053832"/>
              <a:gd name="connsiteX51" fmla="*/ 313917 w 1123986"/>
              <a:gd name="connsiteY51" fmla="*/ 2119131 h 6053832"/>
              <a:gd name="connsiteX52" fmla="*/ 294589 w 1123986"/>
              <a:gd name="connsiteY52" fmla="*/ 2100453 h 6053832"/>
              <a:gd name="connsiteX53" fmla="*/ 87384 w 1123986"/>
              <a:gd name="connsiteY53" fmla="*/ 1862696 h 6053832"/>
              <a:gd name="connsiteX54" fmla="*/ 16 w 1123986"/>
              <a:gd name="connsiteY54" fmla="*/ 1387969 h 6053832"/>
              <a:gd name="connsiteX55" fmla="*/ 91975 w 1123986"/>
              <a:gd name="connsiteY55" fmla="*/ 892476 h 6053832"/>
              <a:gd name="connsiteX56" fmla="*/ 406881 w 1123986"/>
              <a:gd name="connsiteY56" fmla="*/ 270315 h 6053832"/>
              <a:gd name="connsiteX57" fmla="*/ 863195 w 1123986"/>
              <a:gd name="connsiteY57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294589 w 1123986"/>
              <a:gd name="connsiteY51" fmla="*/ 2100453 h 6053832"/>
              <a:gd name="connsiteX52" fmla="*/ 87384 w 1123986"/>
              <a:gd name="connsiteY52" fmla="*/ 1862696 h 6053832"/>
              <a:gd name="connsiteX53" fmla="*/ 16 w 1123986"/>
              <a:gd name="connsiteY53" fmla="*/ 1387969 h 6053832"/>
              <a:gd name="connsiteX54" fmla="*/ 91975 w 1123986"/>
              <a:gd name="connsiteY54" fmla="*/ 892476 h 6053832"/>
              <a:gd name="connsiteX55" fmla="*/ 406881 w 1123986"/>
              <a:gd name="connsiteY55" fmla="*/ 270315 h 6053832"/>
              <a:gd name="connsiteX56" fmla="*/ 863195 w 1123986"/>
              <a:gd name="connsiteY56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87384 w 1123986"/>
              <a:gd name="connsiteY51" fmla="*/ 1862696 h 6053832"/>
              <a:gd name="connsiteX52" fmla="*/ 16 w 1123986"/>
              <a:gd name="connsiteY52" fmla="*/ 1387969 h 6053832"/>
              <a:gd name="connsiteX53" fmla="*/ 91975 w 1123986"/>
              <a:gd name="connsiteY53" fmla="*/ 892476 h 6053832"/>
              <a:gd name="connsiteX54" fmla="*/ 406881 w 1123986"/>
              <a:gd name="connsiteY54" fmla="*/ 270315 h 6053832"/>
              <a:gd name="connsiteX55" fmla="*/ 863195 w 1123986"/>
              <a:gd name="connsiteY55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313916 w 1123985"/>
              <a:gd name="connsiteY38" fmla="*/ 3934701 h 6053832"/>
              <a:gd name="connsiteX39" fmla="*/ 597443 w 1123985"/>
              <a:gd name="connsiteY39" fmla="*/ 3581334 h 6053832"/>
              <a:gd name="connsiteX40" fmla="*/ 758566 w 1123985"/>
              <a:gd name="connsiteY40" fmla="*/ 3324780 h 6053832"/>
              <a:gd name="connsiteX41" fmla="*/ 801962 w 1123985"/>
              <a:gd name="connsiteY41" fmla="*/ 3191782 h 6053832"/>
              <a:gd name="connsiteX42" fmla="*/ 813296 w 1123985"/>
              <a:gd name="connsiteY42" fmla="*/ 3114684 h 6053832"/>
              <a:gd name="connsiteX43" fmla="*/ 817145 w 1123985"/>
              <a:gd name="connsiteY43" fmla="*/ 3026927 h 6053832"/>
              <a:gd name="connsiteX44" fmla="*/ 813295 w 1123985"/>
              <a:gd name="connsiteY44" fmla="*/ 2939147 h 6053832"/>
              <a:gd name="connsiteX45" fmla="*/ 801960 w 1123985"/>
              <a:gd name="connsiteY45" fmla="*/ 2862040 h 6053832"/>
              <a:gd name="connsiteX46" fmla="*/ 758567 w 1123985"/>
              <a:gd name="connsiteY46" fmla="*/ 2729052 h 6053832"/>
              <a:gd name="connsiteX47" fmla="*/ 597444 w 1123985"/>
              <a:gd name="connsiteY47" fmla="*/ 2472498 h 6053832"/>
              <a:gd name="connsiteX48" fmla="*/ 291501 w 1123985"/>
              <a:gd name="connsiteY48" fmla="*/ 2167827 h 6053832"/>
              <a:gd name="connsiteX49" fmla="*/ 87383 w 1123985"/>
              <a:gd name="connsiteY49" fmla="*/ 1862696 h 6053832"/>
              <a:gd name="connsiteX50" fmla="*/ 15 w 1123985"/>
              <a:gd name="connsiteY50" fmla="*/ 1387969 h 6053832"/>
              <a:gd name="connsiteX51" fmla="*/ 91974 w 1123985"/>
              <a:gd name="connsiteY51" fmla="*/ 892476 h 6053832"/>
              <a:gd name="connsiteX52" fmla="*/ 406880 w 1123985"/>
              <a:gd name="connsiteY52" fmla="*/ 270315 h 6053832"/>
              <a:gd name="connsiteX53" fmla="*/ 863194 w 1123985"/>
              <a:gd name="connsiteY53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597443 w 1123985"/>
              <a:gd name="connsiteY38" fmla="*/ 3581334 h 6053832"/>
              <a:gd name="connsiteX39" fmla="*/ 758566 w 1123985"/>
              <a:gd name="connsiteY39" fmla="*/ 3324780 h 6053832"/>
              <a:gd name="connsiteX40" fmla="*/ 801962 w 1123985"/>
              <a:gd name="connsiteY40" fmla="*/ 3191782 h 6053832"/>
              <a:gd name="connsiteX41" fmla="*/ 813296 w 1123985"/>
              <a:gd name="connsiteY41" fmla="*/ 3114684 h 6053832"/>
              <a:gd name="connsiteX42" fmla="*/ 817145 w 1123985"/>
              <a:gd name="connsiteY42" fmla="*/ 3026927 h 6053832"/>
              <a:gd name="connsiteX43" fmla="*/ 813295 w 1123985"/>
              <a:gd name="connsiteY43" fmla="*/ 2939147 h 6053832"/>
              <a:gd name="connsiteX44" fmla="*/ 801960 w 1123985"/>
              <a:gd name="connsiteY44" fmla="*/ 2862040 h 6053832"/>
              <a:gd name="connsiteX45" fmla="*/ 758567 w 1123985"/>
              <a:gd name="connsiteY45" fmla="*/ 2729052 h 6053832"/>
              <a:gd name="connsiteX46" fmla="*/ 597444 w 1123985"/>
              <a:gd name="connsiteY46" fmla="*/ 2472498 h 6053832"/>
              <a:gd name="connsiteX47" fmla="*/ 291501 w 1123985"/>
              <a:gd name="connsiteY47" fmla="*/ 2167827 h 6053832"/>
              <a:gd name="connsiteX48" fmla="*/ 87383 w 1123985"/>
              <a:gd name="connsiteY48" fmla="*/ 1862696 h 6053832"/>
              <a:gd name="connsiteX49" fmla="*/ 15 w 1123985"/>
              <a:gd name="connsiteY49" fmla="*/ 1387969 h 6053832"/>
              <a:gd name="connsiteX50" fmla="*/ 91974 w 1123985"/>
              <a:gd name="connsiteY50" fmla="*/ 892476 h 6053832"/>
              <a:gd name="connsiteX51" fmla="*/ 406880 w 1123985"/>
              <a:gd name="connsiteY51" fmla="*/ 270315 h 6053832"/>
              <a:gd name="connsiteX52" fmla="*/ 863194 w 1123985"/>
              <a:gd name="connsiteY52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672516 w 1124738"/>
              <a:gd name="connsiteY5" fmla="*/ 1983763 h 6053832"/>
              <a:gd name="connsiteX6" fmla="*/ 816739 w 1124738"/>
              <a:gd name="connsiteY6" fmla="*/ 2111773 h 6053832"/>
              <a:gd name="connsiteX7" fmla="*/ 819952 w 1124738"/>
              <a:gd name="connsiteY7" fmla="*/ 2114875 h 6053832"/>
              <a:gd name="connsiteX8" fmla="*/ 873680 w 1124738"/>
              <a:gd name="connsiteY8" fmla="*/ 2156169 h 6053832"/>
              <a:gd name="connsiteX9" fmla="*/ 916152 w 1124738"/>
              <a:gd name="connsiteY9" fmla="*/ 2224015 h 6053832"/>
              <a:gd name="connsiteX10" fmla="*/ 945287 w 1124738"/>
              <a:gd name="connsiteY10" fmla="*/ 2267187 h 6053832"/>
              <a:gd name="connsiteX11" fmla="*/ 951029 w 1124738"/>
              <a:gd name="connsiteY11" fmla="*/ 2279729 h 6053832"/>
              <a:gd name="connsiteX12" fmla="*/ 1000414 w 1124738"/>
              <a:gd name="connsiteY12" fmla="*/ 2387586 h 6053832"/>
              <a:gd name="connsiteX13" fmla="*/ 1001405 w 1124738"/>
              <a:gd name="connsiteY13" fmla="*/ 2389748 h 6053832"/>
              <a:gd name="connsiteX14" fmla="*/ 1119950 w 1124738"/>
              <a:gd name="connsiteY14" fmla="*/ 2846821 h 6053832"/>
              <a:gd name="connsiteX15" fmla="*/ 1123960 w 1124738"/>
              <a:gd name="connsiteY15" fmla="*/ 3008458 h 6053832"/>
              <a:gd name="connsiteX16" fmla="*/ 1122599 w 1124738"/>
              <a:gd name="connsiteY16" fmla="*/ 3026906 h 6053832"/>
              <a:gd name="connsiteX17" fmla="*/ 1123962 w 1124738"/>
              <a:gd name="connsiteY17" fmla="*/ 3045373 h 6053832"/>
              <a:gd name="connsiteX18" fmla="*/ 1119952 w 1124738"/>
              <a:gd name="connsiteY18" fmla="*/ 3207011 h 6053832"/>
              <a:gd name="connsiteX19" fmla="*/ 1001406 w 1124738"/>
              <a:gd name="connsiteY19" fmla="*/ 3664083 h 6053832"/>
              <a:gd name="connsiteX20" fmla="*/ 1000409 w 1124738"/>
              <a:gd name="connsiteY20" fmla="*/ 3666261 h 6053832"/>
              <a:gd name="connsiteX21" fmla="*/ 980538 w 1124738"/>
              <a:gd name="connsiteY21" fmla="*/ 3726963 h 6053832"/>
              <a:gd name="connsiteX22" fmla="*/ 951036 w 1124738"/>
              <a:gd name="connsiteY22" fmla="*/ 3774091 h 6053832"/>
              <a:gd name="connsiteX23" fmla="*/ 945288 w 1124738"/>
              <a:gd name="connsiteY23" fmla="*/ 3786644 h 6053832"/>
              <a:gd name="connsiteX24" fmla="*/ 916126 w 1124738"/>
              <a:gd name="connsiteY24" fmla="*/ 3829857 h 6053832"/>
              <a:gd name="connsiteX25" fmla="*/ 873679 w 1124738"/>
              <a:gd name="connsiteY25" fmla="*/ 3897663 h 6053832"/>
              <a:gd name="connsiteX26" fmla="*/ 819962 w 1124738"/>
              <a:gd name="connsiteY26" fmla="*/ 3938949 h 6053832"/>
              <a:gd name="connsiteX27" fmla="*/ 816740 w 1124738"/>
              <a:gd name="connsiteY27" fmla="*/ 3942059 h 6053832"/>
              <a:gd name="connsiteX28" fmla="*/ 672517 w 1124738"/>
              <a:gd name="connsiteY28" fmla="*/ 4070068 h 6053832"/>
              <a:gd name="connsiteX29" fmla="*/ 372462 w 1124738"/>
              <a:gd name="connsiteY29" fmla="*/ 4430466 h 6053832"/>
              <a:gd name="connsiteX30" fmla="*/ 359058 w 1124738"/>
              <a:gd name="connsiteY30" fmla="*/ 4769114 h 6053832"/>
              <a:gd name="connsiteX31" fmla="*/ 518483 w 1124738"/>
              <a:gd name="connsiteY31" fmla="*/ 5428867 h 6053832"/>
              <a:gd name="connsiteX32" fmla="*/ 884324 w 1124738"/>
              <a:gd name="connsiteY32" fmla="*/ 6041822 h 6053832"/>
              <a:gd name="connsiteX33" fmla="*/ 407634 w 1124738"/>
              <a:gd name="connsiteY33" fmla="*/ 5783517 h 6053832"/>
              <a:gd name="connsiteX34" fmla="*/ 92728 w 1124738"/>
              <a:gd name="connsiteY34" fmla="*/ 5161355 h 6053832"/>
              <a:gd name="connsiteX35" fmla="*/ 769 w 1124738"/>
              <a:gd name="connsiteY35" fmla="*/ 4665862 h 6053832"/>
              <a:gd name="connsiteX36" fmla="*/ 88137 w 1124738"/>
              <a:gd name="connsiteY36" fmla="*/ 4191135 h 6053832"/>
              <a:gd name="connsiteX37" fmla="*/ 295342 w 1124738"/>
              <a:gd name="connsiteY37" fmla="*/ 3953378 h 6053832"/>
              <a:gd name="connsiteX38" fmla="*/ 598196 w 1124738"/>
              <a:gd name="connsiteY38" fmla="*/ 3581334 h 6053832"/>
              <a:gd name="connsiteX39" fmla="*/ 759319 w 1124738"/>
              <a:gd name="connsiteY39" fmla="*/ 3324780 h 6053832"/>
              <a:gd name="connsiteX40" fmla="*/ 802715 w 1124738"/>
              <a:gd name="connsiteY40" fmla="*/ 3191782 h 6053832"/>
              <a:gd name="connsiteX41" fmla="*/ 814049 w 1124738"/>
              <a:gd name="connsiteY41" fmla="*/ 3114684 h 6053832"/>
              <a:gd name="connsiteX42" fmla="*/ 817898 w 1124738"/>
              <a:gd name="connsiteY42" fmla="*/ 3026927 h 6053832"/>
              <a:gd name="connsiteX43" fmla="*/ 814048 w 1124738"/>
              <a:gd name="connsiteY43" fmla="*/ 2939147 h 6053832"/>
              <a:gd name="connsiteX44" fmla="*/ 802713 w 1124738"/>
              <a:gd name="connsiteY44" fmla="*/ 2862040 h 6053832"/>
              <a:gd name="connsiteX45" fmla="*/ 759320 w 1124738"/>
              <a:gd name="connsiteY45" fmla="*/ 2729052 h 6053832"/>
              <a:gd name="connsiteX46" fmla="*/ 598197 w 1124738"/>
              <a:gd name="connsiteY46" fmla="*/ 2472498 h 6053832"/>
              <a:gd name="connsiteX47" fmla="*/ 88136 w 1124738"/>
              <a:gd name="connsiteY47" fmla="*/ 1862696 h 6053832"/>
              <a:gd name="connsiteX48" fmla="*/ 768 w 1124738"/>
              <a:gd name="connsiteY48" fmla="*/ 1387969 h 6053832"/>
              <a:gd name="connsiteX49" fmla="*/ 92727 w 1124738"/>
              <a:gd name="connsiteY49" fmla="*/ 892476 h 6053832"/>
              <a:gd name="connsiteX50" fmla="*/ 407633 w 1124738"/>
              <a:gd name="connsiteY50" fmla="*/ 270315 h 6053832"/>
              <a:gd name="connsiteX51" fmla="*/ 863947 w 1124738"/>
              <a:gd name="connsiteY51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816739 w 1124738"/>
              <a:gd name="connsiteY5" fmla="*/ 2111773 h 6053832"/>
              <a:gd name="connsiteX6" fmla="*/ 819952 w 1124738"/>
              <a:gd name="connsiteY6" fmla="*/ 2114875 h 6053832"/>
              <a:gd name="connsiteX7" fmla="*/ 873680 w 1124738"/>
              <a:gd name="connsiteY7" fmla="*/ 2156169 h 6053832"/>
              <a:gd name="connsiteX8" fmla="*/ 916152 w 1124738"/>
              <a:gd name="connsiteY8" fmla="*/ 2224015 h 6053832"/>
              <a:gd name="connsiteX9" fmla="*/ 945287 w 1124738"/>
              <a:gd name="connsiteY9" fmla="*/ 2267187 h 6053832"/>
              <a:gd name="connsiteX10" fmla="*/ 951029 w 1124738"/>
              <a:gd name="connsiteY10" fmla="*/ 2279729 h 6053832"/>
              <a:gd name="connsiteX11" fmla="*/ 1000414 w 1124738"/>
              <a:gd name="connsiteY11" fmla="*/ 2387586 h 6053832"/>
              <a:gd name="connsiteX12" fmla="*/ 1001405 w 1124738"/>
              <a:gd name="connsiteY12" fmla="*/ 2389748 h 6053832"/>
              <a:gd name="connsiteX13" fmla="*/ 1119950 w 1124738"/>
              <a:gd name="connsiteY13" fmla="*/ 2846821 h 6053832"/>
              <a:gd name="connsiteX14" fmla="*/ 1123960 w 1124738"/>
              <a:gd name="connsiteY14" fmla="*/ 3008458 h 6053832"/>
              <a:gd name="connsiteX15" fmla="*/ 1122599 w 1124738"/>
              <a:gd name="connsiteY15" fmla="*/ 3026906 h 6053832"/>
              <a:gd name="connsiteX16" fmla="*/ 1123962 w 1124738"/>
              <a:gd name="connsiteY16" fmla="*/ 3045373 h 6053832"/>
              <a:gd name="connsiteX17" fmla="*/ 1119952 w 1124738"/>
              <a:gd name="connsiteY17" fmla="*/ 3207011 h 6053832"/>
              <a:gd name="connsiteX18" fmla="*/ 1001406 w 1124738"/>
              <a:gd name="connsiteY18" fmla="*/ 3664083 h 6053832"/>
              <a:gd name="connsiteX19" fmla="*/ 1000409 w 1124738"/>
              <a:gd name="connsiteY19" fmla="*/ 3666261 h 6053832"/>
              <a:gd name="connsiteX20" fmla="*/ 980538 w 1124738"/>
              <a:gd name="connsiteY20" fmla="*/ 3726963 h 6053832"/>
              <a:gd name="connsiteX21" fmla="*/ 951036 w 1124738"/>
              <a:gd name="connsiteY21" fmla="*/ 3774091 h 6053832"/>
              <a:gd name="connsiteX22" fmla="*/ 945288 w 1124738"/>
              <a:gd name="connsiteY22" fmla="*/ 3786644 h 6053832"/>
              <a:gd name="connsiteX23" fmla="*/ 916126 w 1124738"/>
              <a:gd name="connsiteY23" fmla="*/ 3829857 h 6053832"/>
              <a:gd name="connsiteX24" fmla="*/ 873679 w 1124738"/>
              <a:gd name="connsiteY24" fmla="*/ 3897663 h 6053832"/>
              <a:gd name="connsiteX25" fmla="*/ 819962 w 1124738"/>
              <a:gd name="connsiteY25" fmla="*/ 3938949 h 6053832"/>
              <a:gd name="connsiteX26" fmla="*/ 816740 w 1124738"/>
              <a:gd name="connsiteY26" fmla="*/ 3942059 h 6053832"/>
              <a:gd name="connsiteX27" fmla="*/ 672517 w 1124738"/>
              <a:gd name="connsiteY27" fmla="*/ 4070068 h 6053832"/>
              <a:gd name="connsiteX28" fmla="*/ 372462 w 1124738"/>
              <a:gd name="connsiteY28" fmla="*/ 4430466 h 6053832"/>
              <a:gd name="connsiteX29" fmla="*/ 359058 w 1124738"/>
              <a:gd name="connsiteY29" fmla="*/ 4769114 h 6053832"/>
              <a:gd name="connsiteX30" fmla="*/ 518483 w 1124738"/>
              <a:gd name="connsiteY30" fmla="*/ 5428867 h 6053832"/>
              <a:gd name="connsiteX31" fmla="*/ 884324 w 1124738"/>
              <a:gd name="connsiteY31" fmla="*/ 6041822 h 6053832"/>
              <a:gd name="connsiteX32" fmla="*/ 407634 w 1124738"/>
              <a:gd name="connsiteY32" fmla="*/ 5783517 h 6053832"/>
              <a:gd name="connsiteX33" fmla="*/ 92728 w 1124738"/>
              <a:gd name="connsiteY33" fmla="*/ 5161355 h 6053832"/>
              <a:gd name="connsiteX34" fmla="*/ 769 w 1124738"/>
              <a:gd name="connsiteY34" fmla="*/ 4665862 h 6053832"/>
              <a:gd name="connsiteX35" fmla="*/ 88137 w 1124738"/>
              <a:gd name="connsiteY35" fmla="*/ 4191135 h 6053832"/>
              <a:gd name="connsiteX36" fmla="*/ 295342 w 1124738"/>
              <a:gd name="connsiteY36" fmla="*/ 3953378 h 6053832"/>
              <a:gd name="connsiteX37" fmla="*/ 598196 w 1124738"/>
              <a:gd name="connsiteY37" fmla="*/ 3581334 h 6053832"/>
              <a:gd name="connsiteX38" fmla="*/ 759319 w 1124738"/>
              <a:gd name="connsiteY38" fmla="*/ 3324780 h 6053832"/>
              <a:gd name="connsiteX39" fmla="*/ 802715 w 1124738"/>
              <a:gd name="connsiteY39" fmla="*/ 3191782 h 6053832"/>
              <a:gd name="connsiteX40" fmla="*/ 814049 w 1124738"/>
              <a:gd name="connsiteY40" fmla="*/ 3114684 h 6053832"/>
              <a:gd name="connsiteX41" fmla="*/ 817898 w 1124738"/>
              <a:gd name="connsiteY41" fmla="*/ 3026927 h 6053832"/>
              <a:gd name="connsiteX42" fmla="*/ 814048 w 1124738"/>
              <a:gd name="connsiteY42" fmla="*/ 2939147 h 6053832"/>
              <a:gd name="connsiteX43" fmla="*/ 802713 w 1124738"/>
              <a:gd name="connsiteY43" fmla="*/ 2862040 h 6053832"/>
              <a:gd name="connsiteX44" fmla="*/ 759320 w 1124738"/>
              <a:gd name="connsiteY44" fmla="*/ 2729052 h 6053832"/>
              <a:gd name="connsiteX45" fmla="*/ 598197 w 1124738"/>
              <a:gd name="connsiteY45" fmla="*/ 2472498 h 6053832"/>
              <a:gd name="connsiteX46" fmla="*/ 88136 w 1124738"/>
              <a:gd name="connsiteY46" fmla="*/ 1862696 h 6053832"/>
              <a:gd name="connsiteX47" fmla="*/ 768 w 1124738"/>
              <a:gd name="connsiteY47" fmla="*/ 1387969 h 6053832"/>
              <a:gd name="connsiteX48" fmla="*/ 92727 w 1124738"/>
              <a:gd name="connsiteY48" fmla="*/ 892476 h 6053832"/>
              <a:gd name="connsiteX49" fmla="*/ 407633 w 1124738"/>
              <a:gd name="connsiteY49" fmla="*/ 270315 h 6053832"/>
              <a:gd name="connsiteX50" fmla="*/ 863947 w 1124738"/>
              <a:gd name="connsiteY50" fmla="*/ 120 h 6053832"/>
              <a:gd name="connsiteX0" fmla="*/ 863947 w 1124738"/>
              <a:gd name="connsiteY0" fmla="*/ 120 h 6065217"/>
              <a:gd name="connsiteX1" fmla="*/ 884323 w 1124738"/>
              <a:gd name="connsiteY1" fmla="*/ 12010 h 6065217"/>
              <a:gd name="connsiteX2" fmla="*/ 518482 w 1124738"/>
              <a:gd name="connsiteY2" fmla="*/ 624964 h 6065217"/>
              <a:gd name="connsiteX3" fmla="*/ 359057 w 1124738"/>
              <a:gd name="connsiteY3" fmla="*/ 1284717 h 6065217"/>
              <a:gd name="connsiteX4" fmla="*/ 372461 w 1124738"/>
              <a:gd name="connsiteY4" fmla="*/ 1623365 h 6065217"/>
              <a:gd name="connsiteX5" fmla="*/ 816739 w 1124738"/>
              <a:gd name="connsiteY5" fmla="*/ 2111773 h 6065217"/>
              <a:gd name="connsiteX6" fmla="*/ 819952 w 1124738"/>
              <a:gd name="connsiteY6" fmla="*/ 2114875 h 6065217"/>
              <a:gd name="connsiteX7" fmla="*/ 873680 w 1124738"/>
              <a:gd name="connsiteY7" fmla="*/ 2156169 h 6065217"/>
              <a:gd name="connsiteX8" fmla="*/ 916152 w 1124738"/>
              <a:gd name="connsiteY8" fmla="*/ 2224015 h 6065217"/>
              <a:gd name="connsiteX9" fmla="*/ 945287 w 1124738"/>
              <a:gd name="connsiteY9" fmla="*/ 2267187 h 6065217"/>
              <a:gd name="connsiteX10" fmla="*/ 951029 w 1124738"/>
              <a:gd name="connsiteY10" fmla="*/ 2279729 h 6065217"/>
              <a:gd name="connsiteX11" fmla="*/ 1000414 w 1124738"/>
              <a:gd name="connsiteY11" fmla="*/ 2387586 h 6065217"/>
              <a:gd name="connsiteX12" fmla="*/ 1001405 w 1124738"/>
              <a:gd name="connsiteY12" fmla="*/ 2389748 h 6065217"/>
              <a:gd name="connsiteX13" fmla="*/ 1119950 w 1124738"/>
              <a:gd name="connsiteY13" fmla="*/ 2846821 h 6065217"/>
              <a:gd name="connsiteX14" fmla="*/ 1123960 w 1124738"/>
              <a:gd name="connsiteY14" fmla="*/ 3008458 h 6065217"/>
              <a:gd name="connsiteX15" fmla="*/ 1122599 w 1124738"/>
              <a:gd name="connsiteY15" fmla="*/ 3026906 h 6065217"/>
              <a:gd name="connsiteX16" fmla="*/ 1123962 w 1124738"/>
              <a:gd name="connsiteY16" fmla="*/ 3045373 h 6065217"/>
              <a:gd name="connsiteX17" fmla="*/ 1119952 w 1124738"/>
              <a:gd name="connsiteY17" fmla="*/ 3207011 h 6065217"/>
              <a:gd name="connsiteX18" fmla="*/ 1001406 w 1124738"/>
              <a:gd name="connsiteY18" fmla="*/ 3664083 h 6065217"/>
              <a:gd name="connsiteX19" fmla="*/ 1000409 w 1124738"/>
              <a:gd name="connsiteY19" fmla="*/ 3666261 h 6065217"/>
              <a:gd name="connsiteX20" fmla="*/ 980538 w 1124738"/>
              <a:gd name="connsiteY20" fmla="*/ 3726963 h 6065217"/>
              <a:gd name="connsiteX21" fmla="*/ 951036 w 1124738"/>
              <a:gd name="connsiteY21" fmla="*/ 3774091 h 6065217"/>
              <a:gd name="connsiteX22" fmla="*/ 945288 w 1124738"/>
              <a:gd name="connsiteY22" fmla="*/ 3786644 h 6065217"/>
              <a:gd name="connsiteX23" fmla="*/ 916126 w 1124738"/>
              <a:gd name="connsiteY23" fmla="*/ 3829857 h 6065217"/>
              <a:gd name="connsiteX24" fmla="*/ 873679 w 1124738"/>
              <a:gd name="connsiteY24" fmla="*/ 3897663 h 6065217"/>
              <a:gd name="connsiteX25" fmla="*/ 819962 w 1124738"/>
              <a:gd name="connsiteY25" fmla="*/ 3938949 h 6065217"/>
              <a:gd name="connsiteX26" fmla="*/ 816740 w 1124738"/>
              <a:gd name="connsiteY26" fmla="*/ 3942059 h 6065217"/>
              <a:gd name="connsiteX27" fmla="*/ 672517 w 1124738"/>
              <a:gd name="connsiteY27" fmla="*/ 4070068 h 6065217"/>
              <a:gd name="connsiteX28" fmla="*/ 372462 w 1124738"/>
              <a:gd name="connsiteY28" fmla="*/ 4430466 h 6065217"/>
              <a:gd name="connsiteX29" fmla="*/ 359058 w 1124738"/>
              <a:gd name="connsiteY29" fmla="*/ 4769114 h 6065217"/>
              <a:gd name="connsiteX30" fmla="*/ 518483 w 1124738"/>
              <a:gd name="connsiteY30" fmla="*/ 5428867 h 6065217"/>
              <a:gd name="connsiteX31" fmla="*/ 884324 w 1124738"/>
              <a:gd name="connsiteY31" fmla="*/ 6041822 h 6065217"/>
              <a:gd name="connsiteX32" fmla="*/ 263463 w 1124738"/>
              <a:gd name="connsiteY32" fmla="*/ 5862344 h 6065217"/>
              <a:gd name="connsiteX33" fmla="*/ 92728 w 1124738"/>
              <a:gd name="connsiteY33" fmla="*/ 5161355 h 6065217"/>
              <a:gd name="connsiteX34" fmla="*/ 769 w 1124738"/>
              <a:gd name="connsiteY34" fmla="*/ 4665862 h 6065217"/>
              <a:gd name="connsiteX35" fmla="*/ 88137 w 1124738"/>
              <a:gd name="connsiteY35" fmla="*/ 4191135 h 6065217"/>
              <a:gd name="connsiteX36" fmla="*/ 295342 w 1124738"/>
              <a:gd name="connsiteY36" fmla="*/ 3953378 h 6065217"/>
              <a:gd name="connsiteX37" fmla="*/ 598196 w 1124738"/>
              <a:gd name="connsiteY37" fmla="*/ 3581334 h 6065217"/>
              <a:gd name="connsiteX38" fmla="*/ 759319 w 1124738"/>
              <a:gd name="connsiteY38" fmla="*/ 3324780 h 6065217"/>
              <a:gd name="connsiteX39" fmla="*/ 802715 w 1124738"/>
              <a:gd name="connsiteY39" fmla="*/ 3191782 h 6065217"/>
              <a:gd name="connsiteX40" fmla="*/ 814049 w 1124738"/>
              <a:gd name="connsiteY40" fmla="*/ 3114684 h 6065217"/>
              <a:gd name="connsiteX41" fmla="*/ 817898 w 1124738"/>
              <a:gd name="connsiteY41" fmla="*/ 3026927 h 6065217"/>
              <a:gd name="connsiteX42" fmla="*/ 814048 w 1124738"/>
              <a:gd name="connsiteY42" fmla="*/ 2939147 h 6065217"/>
              <a:gd name="connsiteX43" fmla="*/ 802713 w 1124738"/>
              <a:gd name="connsiteY43" fmla="*/ 2862040 h 6065217"/>
              <a:gd name="connsiteX44" fmla="*/ 759320 w 1124738"/>
              <a:gd name="connsiteY44" fmla="*/ 2729052 h 6065217"/>
              <a:gd name="connsiteX45" fmla="*/ 598197 w 1124738"/>
              <a:gd name="connsiteY45" fmla="*/ 2472498 h 6065217"/>
              <a:gd name="connsiteX46" fmla="*/ 88136 w 1124738"/>
              <a:gd name="connsiteY46" fmla="*/ 1862696 h 6065217"/>
              <a:gd name="connsiteX47" fmla="*/ 768 w 1124738"/>
              <a:gd name="connsiteY47" fmla="*/ 1387969 h 6065217"/>
              <a:gd name="connsiteX48" fmla="*/ 92727 w 1124738"/>
              <a:gd name="connsiteY48" fmla="*/ 892476 h 6065217"/>
              <a:gd name="connsiteX49" fmla="*/ 407633 w 1124738"/>
              <a:gd name="connsiteY49" fmla="*/ 270315 h 6065217"/>
              <a:gd name="connsiteX50" fmla="*/ 863947 w 1124738"/>
              <a:gd name="connsiteY50" fmla="*/ 120 h 6065217"/>
              <a:gd name="connsiteX0" fmla="*/ 863947 w 1124738"/>
              <a:gd name="connsiteY0" fmla="*/ 120 h 6381886"/>
              <a:gd name="connsiteX1" fmla="*/ 884323 w 1124738"/>
              <a:gd name="connsiteY1" fmla="*/ 12010 h 6381886"/>
              <a:gd name="connsiteX2" fmla="*/ 518482 w 1124738"/>
              <a:gd name="connsiteY2" fmla="*/ 624964 h 6381886"/>
              <a:gd name="connsiteX3" fmla="*/ 359057 w 1124738"/>
              <a:gd name="connsiteY3" fmla="*/ 1284717 h 6381886"/>
              <a:gd name="connsiteX4" fmla="*/ 372461 w 1124738"/>
              <a:gd name="connsiteY4" fmla="*/ 1623365 h 6381886"/>
              <a:gd name="connsiteX5" fmla="*/ 816739 w 1124738"/>
              <a:gd name="connsiteY5" fmla="*/ 2111773 h 6381886"/>
              <a:gd name="connsiteX6" fmla="*/ 819952 w 1124738"/>
              <a:gd name="connsiteY6" fmla="*/ 2114875 h 6381886"/>
              <a:gd name="connsiteX7" fmla="*/ 873680 w 1124738"/>
              <a:gd name="connsiteY7" fmla="*/ 2156169 h 6381886"/>
              <a:gd name="connsiteX8" fmla="*/ 916152 w 1124738"/>
              <a:gd name="connsiteY8" fmla="*/ 2224015 h 6381886"/>
              <a:gd name="connsiteX9" fmla="*/ 945287 w 1124738"/>
              <a:gd name="connsiteY9" fmla="*/ 2267187 h 6381886"/>
              <a:gd name="connsiteX10" fmla="*/ 951029 w 1124738"/>
              <a:gd name="connsiteY10" fmla="*/ 2279729 h 6381886"/>
              <a:gd name="connsiteX11" fmla="*/ 1000414 w 1124738"/>
              <a:gd name="connsiteY11" fmla="*/ 2387586 h 6381886"/>
              <a:gd name="connsiteX12" fmla="*/ 1001405 w 1124738"/>
              <a:gd name="connsiteY12" fmla="*/ 2389748 h 6381886"/>
              <a:gd name="connsiteX13" fmla="*/ 1119950 w 1124738"/>
              <a:gd name="connsiteY13" fmla="*/ 2846821 h 6381886"/>
              <a:gd name="connsiteX14" fmla="*/ 1123960 w 1124738"/>
              <a:gd name="connsiteY14" fmla="*/ 3008458 h 6381886"/>
              <a:gd name="connsiteX15" fmla="*/ 1122599 w 1124738"/>
              <a:gd name="connsiteY15" fmla="*/ 3026906 h 6381886"/>
              <a:gd name="connsiteX16" fmla="*/ 1123962 w 1124738"/>
              <a:gd name="connsiteY16" fmla="*/ 3045373 h 6381886"/>
              <a:gd name="connsiteX17" fmla="*/ 1119952 w 1124738"/>
              <a:gd name="connsiteY17" fmla="*/ 3207011 h 6381886"/>
              <a:gd name="connsiteX18" fmla="*/ 1001406 w 1124738"/>
              <a:gd name="connsiteY18" fmla="*/ 3664083 h 6381886"/>
              <a:gd name="connsiteX19" fmla="*/ 1000409 w 1124738"/>
              <a:gd name="connsiteY19" fmla="*/ 3666261 h 6381886"/>
              <a:gd name="connsiteX20" fmla="*/ 980538 w 1124738"/>
              <a:gd name="connsiteY20" fmla="*/ 3726963 h 6381886"/>
              <a:gd name="connsiteX21" fmla="*/ 951036 w 1124738"/>
              <a:gd name="connsiteY21" fmla="*/ 3774091 h 6381886"/>
              <a:gd name="connsiteX22" fmla="*/ 945288 w 1124738"/>
              <a:gd name="connsiteY22" fmla="*/ 3786644 h 6381886"/>
              <a:gd name="connsiteX23" fmla="*/ 916126 w 1124738"/>
              <a:gd name="connsiteY23" fmla="*/ 3829857 h 6381886"/>
              <a:gd name="connsiteX24" fmla="*/ 873679 w 1124738"/>
              <a:gd name="connsiteY24" fmla="*/ 3897663 h 6381886"/>
              <a:gd name="connsiteX25" fmla="*/ 819962 w 1124738"/>
              <a:gd name="connsiteY25" fmla="*/ 3938949 h 6381886"/>
              <a:gd name="connsiteX26" fmla="*/ 816740 w 1124738"/>
              <a:gd name="connsiteY26" fmla="*/ 3942059 h 6381886"/>
              <a:gd name="connsiteX27" fmla="*/ 672517 w 1124738"/>
              <a:gd name="connsiteY27" fmla="*/ 4070068 h 6381886"/>
              <a:gd name="connsiteX28" fmla="*/ 372462 w 1124738"/>
              <a:gd name="connsiteY28" fmla="*/ 4430466 h 6381886"/>
              <a:gd name="connsiteX29" fmla="*/ 359058 w 1124738"/>
              <a:gd name="connsiteY29" fmla="*/ 4769114 h 6381886"/>
              <a:gd name="connsiteX30" fmla="*/ 518483 w 1124738"/>
              <a:gd name="connsiteY30" fmla="*/ 5428867 h 6381886"/>
              <a:gd name="connsiteX31" fmla="*/ 420919 w 1124738"/>
              <a:gd name="connsiteY31" fmla="*/ 6372897 h 6381886"/>
              <a:gd name="connsiteX32" fmla="*/ 263463 w 1124738"/>
              <a:gd name="connsiteY32" fmla="*/ 5862344 h 6381886"/>
              <a:gd name="connsiteX33" fmla="*/ 92728 w 1124738"/>
              <a:gd name="connsiteY33" fmla="*/ 5161355 h 6381886"/>
              <a:gd name="connsiteX34" fmla="*/ 769 w 1124738"/>
              <a:gd name="connsiteY34" fmla="*/ 4665862 h 6381886"/>
              <a:gd name="connsiteX35" fmla="*/ 88137 w 1124738"/>
              <a:gd name="connsiteY35" fmla="*/ 4191135 h 6381886"/>
              <a:gd name="connsiteX36" fmla="*/ 295342 w 1124738"/>
              <a:gd name="connsiteY36" fmla="*/ 3953378 h 6381886"/>
              <a:gd name="connsiteX37" fmla="*/ 598196 w 1124738"/>
              <a:gd name="connsiteY37" fmla="*/ 3581334 h 6381886"/>
              <a:gd name="connsiteX38" fmla="*/ 759319 w 1124738"/>
              <a:gd name="connsiteY38" fmla="*/ 3324780 h 6381886"/>
              <a:gd name="connsiteX39" fmla="*/ 802715 w 1124738"/>
              <a:gd name="connsiteY39" fmla="*/ 3191782 h 6381886"/>
              <a:gd name="connsiteX40" fmla="*/ 814049 w 1124738"/>
              <a:gd name="connsiteY40" fmla="*/ 3114684 h 6381886"/>
              <a:gd name="connsiteX41" fmla="*/ 817898 w 1124738"/>
              <a:gd name="connsiteY41" fmla="*/ 3026927 h 6381886"/>
              <a:gd name="connsiteX42" fmla="*/ 814048 w 1124738"/>
              <a:gd name="connsiteY42" fmla="*/ 2939147 h 6381886"/>
              <a:gd name="connsiteX43" fmla="*/ 802713 w 1124738"/>
              <a:gd name="connsiteY43" fmla="*/ 2862040 h 6381886"/>
              <a:gd name="connsiteX44" fmla="*/ 759320 w 1124738"/>
              <a:gd name="connsiteY44" fmla="*/ 2729052 h 6381886"/>
              <a:gd name="connsiteX45" fmla="*/ 598197 w 1124738"/>
              <a:gd name="connsiteY45" fmla="*/ 2472498 h 6381886"/>
              <a:gd name="connsiteX46" fmla="*/ 88136 w 1124738"/>
              <a:gd name="connsiteY46" fmla="*/ 1862696 h 6381886"/>
              <a:gd name="connsiteX47" fmla="*/ 768 w 1124738"/>
              <a:gd name="connsiteY47" fmla="*/ 1387969 h 6381886"/>
              <a:gd name="connsiteX48" fmla="*/ 92727 w 1124738"/>
              <a:gd name="connsiteY48" fmla="*/ 892476 h 6381886"/>
              <a:gd name="connsiteX49" fmla="*/ 407633 w 1124738"/>
              <a:gd name="connsiteY49" fmla="*/ 270315 h 6381886"/>
              <a:gd name="connsiteX50" fmla="*/ 863947 w 1124738"/>
              <a:gd name="connsiteY50" fmla="*/ 120 h 6381886"/>
              <a:gd name="connsiteX0" fmla="*/ 891027 w 1151818"/>
              <a:gd name="connsiteY0" fmla="*/ 120 h 6381537"/>
              <a:gd name="connsiteX1" fmla="*/ 911403 w 1151818"/>
              <a:gd name="connsiteY1" fmla="*/ 12010 h 6381537"/>
              <a:gd name="connsiteX2" fmla="*/ 545562 w 1151818"/>
              <a:gd name="connsiteY2" fmla="*/ 624964 h 6381537"/>
              <a:gd name="connsiteX3" fmla="*/ 386137 w 1151818"/>
              <a:gd name="connsiteY3" fmla="*/ 1284717 h 6381537"/>
              <a:gd name="connsiteX4" fmla="*/ 399541 w 1151818"/>
              <a:gd name="connsiteY4" fmla="*/ 1623365 h 6381537"/>
              <a:gd name="connsiteX5" fmla="*/ 843819 w 1151818"/>
              <a:gd name="connsiteY5" fmla="*/ 2111773 h 6381537"/>
              <a:gd name="connsiteX6" fmla="*/ 847032 w 1151818"/>
              <a:gd name="connsiteY6" fmla="*/ 2114875 h 6381537"/>
              <a:gd name="connsiteX7" fmla="*/ 900760 w 1151818"/>
              <a:gd name="connsiteY7" fmla="*/ 2156169 h 6381537"/>
              <a:gd name="connsiteX8" fmla="*/ 943232 w 1151818"/>
              <a:gd name="connsiteY8" fmla="*/ 2224015 h 6381537"/>
              <a:gd name="connsiteX9" fmla="*/ 972367 w 1151818"/>
              <a:gd name="connsiteY9" fmla="*/ 2267187 h 6381537"/>
              <a:gd name="connsiteX10" fmla="*/ 978109 w 1151818"/>
              <a:gd name="connsiteY10" fmla="*/ 2279729 h 6381537"/>
              <a:gd name="connsiteX11" fmla="*/ 1027494 w 1151818"/>
              <a:gd name="connsiteY11" fmla="*/ 2387586 h 6381537"/>
              <a:gd name="connsiteX12" fmla="*/ 1028485 w 1151818"/>
              <a:gd name="connsiteY12" fmla="*/ 2389748 h 6381537"/>
              <a:gd name="connsiteX13" fmla="*/ 1147030 w 1151818"/>
              <a:gd name="connsiteY13" fmla="*/ 2846821 h 6381537"/>
              <a:gd name="connsiteX14" fmla="*/ 1151040 w 1151818"/>
              <a:gd name="connsiteY14" fmla="*/ 3008458 h 6381537"/>
              <a:gd name="connsiteX15" fmla="*/ 1149679 w 1151818"/>
              <a:gd name="connsiteY15" fmla="*/ 3026906 h 6381537"/>
              <a:gd name="connsiteX16" fmla="*/ 1151042 w 1151818"/>
              <a:gd name="connsiteY16" fmla="*/ 3045373 h 6381537"/>
              <a:gd name="connsiteX17" fmla="*/ 1147032 w 1151818"/>
              <a:gd name="connsiteY17" fmla="*/ 3207011 h 6381537"/>
              <a:gd name="connsiteX18" fmla="*/ 1028486 w 1151818"/>
              <a:gd name="connsiteY18" fmla="*/ 3664083 h 6381537"/>
              <a:gd name="connsiteX19" fmla="*/ 1027489 w 1151818"/>
              <a:gd name="connsiteY19" fmla="*/ 3666261 h 6381537"/>
              <a:gd name="connsiteX20" fmla="*/ 1007618 w 1151818"/>
              <a:gd name="connsiteY20" fmla="*/ 3726963 h 6381537"/>
              <a:gd name="connsiteX21" fmla="*/ 978116 w 1151818"/>
              <a:gd name="connsiteY21" fmla="*/ 3774091 h 6381537"/>
              <a:gd name="connsiteX22" fmla="*/ 972368 w 1151818"/>
              <a:gd name="connsiteY22" fmla="*/ 3786644 h 6381537"/>
              <a:gd name="connsiteX23" fmla="*/ 943206 w 1151818"/>
              <a:gd name="connsiteY23" fmla="*/ 3829857 h 6381537"/>
              <a:gd name="connsiteX24" fmla="*/ 900759 w 1151818"/>
              <a:gd name="connsiteY24" fmla="*/ 3897663 h 6381537"/>
              <a:gd name="connsiteX25" fmla="*/ 847042 w 1151818"/>
              <a:gd name="connsiteY25" fmla="*/ 3938949 h 6381537"/>
              <a:gd name="connsiteX26" fmla="*/ 843820 w 1151818"/>
              <a:gd name="connsiteY26" fmla="*/ 3942059 h 6381537"/>
              <a:gd name="connsiteX27" fmla="*/ 699597 w 1151818"/>
              <a:gd name="connsiteY27" fmla="*/ 4070068 h 6381537"/>
              <a:gd name="connsiteX28" fmla="*/ 399542 w 1151818"/>
              <a:gd name="connsiteY28" fmla="*/ 4430466 h 6381537"/>
              <a:gd name="connsiteX29" fmla="*/ 386138 w 1151818"/>
              <a:gd name="connsiteY29" fmla="*/ 4769114 h 6381537"/>
              <a:gd name="connsiteX30" fmla="*/ 545563 w 1151818"/>
              <a:gd name="connsiteY30" fmla="*/ 5428867 h 6381537"/>
              <a:gd name="connsiteX31" fmla="*/ 447999 w 1151818"/>
              <a:gd name="connsiteY31" fmla="*/ 6372897 h 6381537"/>
              <a:gd name="connsiteX32" fmla="*/ 290543 w 1151818"/>
              <a:gd name="connsiteY32" fmla="*/ 5862344 h 6381537"/>
              <a:gd name="connsiteX33" fmla="*/ 16829 w 1151818"/>
              <a:gd name="connsiteY33" fmla="*/ 5271713 h 6381537"/>
              <a:gd name="connsiteX34" fmla="*/ 27849 w 1151818"/>
              <a:gd name="connsiteY34" fmla="*/ 4665862 h 6381537"/>
              <a:gd name="connsiteX35" fmla="*/ 115217 w 1151818"/>
              <a:gd name="connsiteY35" fmla="*/ 4191135 h 6381537"/>
              <a:gd name="connsiteX36" fmla="*/ 322422 w 1151818"/>
              <a:gd name="connsiteY36" fmla="*/ 3953378 h 6381537"/>
              <a:gd name="connsiteX37" fmla="*/ 625276 w 1151818"/>
              <a:gd name="connsiteY37" fmla="*/ 3581334 h 6381537"/>
              <a:gd name="connsiteX38" fmla="*/ 786399 w 1151818"/>
              <a:gd name="connsiteY38" fmla="*/ 3324780 h 6381537"/>
              <a:gd name="connsiteX39" fmla="*/ 829795 w 1151818"/>
              <a:gd name="connsiteY39" fmla="*/ 3191782 h 6381537"/>
              <a:gd name="connsiteX40" fmla="*/ 841129 w 1151818"/>
              <a:gd name="connsiteY40" fmla="*/ 3114684 h 6381537"/>
              <a:gd name="connsiteX41" fmla="*/ 844978 w 1151818"/>
              <a:gd name="connsiteY41" fmla="*/ 3026927 h 6381537"/>
              <a:gd name="connsiteX42" fmla="*/ 841128 w 1151818"/>
              <a:gd name="connsiteY42" fmla="*/ 2939147 h 6381537"/>
              <a:gd name="connsiteX43" fmla="*/ 829793 w 1151818"/>
              <a:gd name="connsiteY43" fmla="*/ 2862040 h 6381537"/>
              <a:gd name="connsiteX44" fmla="*/ 786400 w 1151818"/>
              <a:gd name="connsiteY44" fmla="*/ 2729052 h 6381537"/>
              <a:gd name="connsiteX45" fmla="*/ 625277 w 1151818"/>
              <a:gd name="connsiteY45" fmla="*/ 2472498 h 6381537"/>
              <a:gd name="connsiteX46" fmla="*/ 115216 w 1151818"/>
              <a:gd name="connsiteY46" fmla="*/ 1862696 h 6381537"/>
              <a:gd name="connsiteX47" fmla="*/ 27848 w 1151818"/>
              <a:gd name="connsiteY47" fmla="*/ 1387969 h 6381537"/>
              <a:gd name="connsiteX48" fmla="*/ 119807 w 1151818"/>
              <a:gd name="connsiteY48" fmla="*/ 892476 h 6381537"/>
              <a:gd name="connsiteX49" fmla="*/ 434713 w 1151818"/>
              <a:gd name="connsiteY49" fmla="*/ 270315 h 6381537"/>
              <a:gd name="connsiteX50" fmla="*/ 891027 w 1151818"/>
              <a:gd name="connsiteY50" fmla="*/ 120 h 6381537"/>
              <a:gd name="connsiteX0" fmla="*/ 878756 w 1139547"/>
              <a:gd name="connsiteY0" fmla="*/ 120 h 6388027"/>
              <a:gd name="connsiteX1" fmla="*/ 899132 w 1139547"/>
              <a:gd name="connsiteY1" fmla="*/ 12010 h 6388027"/>
              <a:gd name="connsiteX2" fmla="*/ 533291 w 1139547"/>
              <a:gd name="connsiteY2" fmla="*/ 624964 h 6388027"/>
              <a:gd name="connsiteX3" fmla="*/ 373866 w 1139547"/>
              <a:gd name="connsiteY3" fmla="*/ 1284717 h 6388027"/>
              <a:gd name="connsiteX4" fmla="*/ 387270 w 1139547"/>
              <a:gd name="connsiteY4" fmla="*/ 1623365 h 6388027"/>
              <a:gd name="connsiteX5" fmla="*/ 831548 w 1139547"/>
              <a:gd name="connsiteY5" fmla="*/ 2111773 h 6388027"/>
              <a:gd name="connsiteX6" fmla="*/ 834761 w 1139547"/>
              <a:gd name="connsiteY6" fmla="*/ 2114875 h 6388027"/>
              <a:gd name="connsiteX7" fmla="*/ 888489 w 1139547"/>
              <a:gd name="connsiteY7" fmla="*/ 2156169 h 6388027"/>
              <a:gd name="connsiteX8" fmla="*/ 930961 w 1139547"/>
              <a:gd name="connsiteY8" fmla="*/ 2224015 h 6388027"/>
              <a:gd name="connsiteX9" fmla="*/ 960096 w 1139547"/>
              <a:gd name="connsiteY9" fmla="*/ 2267187 h 6388027"/>
              <a:gd name="connsiteX10" fmla="*/ 965838 w 1139547"/>
              <a:gd name="connsiteY10" fmla="*/ 2279729 h 6388027"/>
              <a:gd name="connsiteX11" fmla="*/ 1015223 w 1139547"/>
              <a:gd name="connsiteY11" fmla="*/ 2387586 h 6388027"/>
              <a:gd name="connsiteX12" fmla="*/ 1016214 w 1139547"/>
              <a:gd name="connsiteY12" fmla="*/ 2389748 h 6388027"/>
              <a:gd name="connsiteX13" fmla="*/ 1134759 w 1139547"/>
              <a:gd name="connsiteY13" fmla="*/ 2846821 h 6388027"/>
              <a:gd name="connsiteX14" fmla="*/ 1138769 w 1139547"/>
              <a:gd name="connsiteY14" fmla="*/ 3008458 h 6388027"/>
              <a:gd name="connsiteX15" fmla="*/ 1137408 w 1139547"/>
              <a:gd name="connsiteY15" fmla="*/ 3026906 h 6388027"/>
              <a:gd name="connsiteX16" fmla="*/ 1138771 w 1139547"/>
              <a:gd name="connsiteY16" fmla="*/ 3045373 h 6388027"/>
              <a:gd name="connsiteX17" fmla="*/ 1134761 w 1139547"/>
              <a:gd name="connsiteY17" fmla="*/ 3207011 h 6388027"/>
              <a:gd name="connsiteX18" fmla="*/ 1016215 w 1139547"/>
              <a:gd name="connsiteY18" fmla="*/ 3664083 h 6388027"/>
              <a:gd name="connsiteX19" fmla="*/ 1015218 w 1139547"/>
              <a:gd name="connsiteY19" fmla="*/ 3666261 h 6388027"/>
              <a:gd name="connsiteX20" fmla="*/ 995347 w 1139547"/>
              <a:gd name="connsiteY20" fmla="*/ 3726963 h 6388027"/>
              <a:gd name="connsiteX21" fmla="*/ 965845 w 1139547"/>
              <a:gd name="connsiteY21" fmla="*/ 3774091 h 6388027"/>
              <a:gd name="connsiteX22" fmla="*/ 960097 w 1139547"/>
              <a:gd name="connsiteY22" fmla="*/ 3786644 h 6388027"/>
              <a:gd name="connsiteX23" fmla="*/ 930935 w 1139547"/>
              <a:gd name="connsiteY23" fmla="*/ 3829857 h 6388027"/>
              <a:gd name="connsiteX24" fmla="*/ 888488 w 1139547"/>
              <a:gd name="connsiteY24" fmla="*/ 3897663 h 6388027"/>
              <a:gd name="connsiteX25" fmla="*/ 834771 w 1139547"/>
              <a:gd name="connsiteY25" fmla="*/ 3938949 h 6388027"/>
              <a:gd name="connsiteX26" fmla="*/ 831549 w 1139547"/>
              <a:gd name="connsiteY26" fmla="*/ 3942059 h 6388027"/>
              <a:gd name="connsiteX27" fmla="*/ 687326 w 1139547"/>
              <a:gd name="connsiteY27" fmla="*/ 4070068 h 6388027"/>
              <a:gd name="connsiteX28" fmla="*/ 387271 w 1139547"/>
              <a:gd name="connsiteY28" fmla="*/ 4430466 h 6388027"/>
              <a:gd name="connsiteX29" fmla="*/ 373867 w 1139547"/>
              <a:gd name="connsiteY29" fmla="*/ 4769114 h 6388027"/>
              <a:gd name="connsiteX30" fmla="*/ 533292 w 1139547"/>
              <a:gd name="connsiteY30" fmla="*/ 5428867 h 6388027"/>
              <a:gd name="connsiteX31" fmla="*/ 435728 w 1139547"/>
              <a:gd name="connsiteY31" fmla="*/ 6372897 h 6388027"/>
              <a:gd name="connsiteX32" fmla="*/ 105375 w 1139547"/>
              <a:gd name="connsiteY32" fmla="*/ 5958597 h 6388027"/>
              <a:gd name="connsiteX33" fmla="*/ 4558 w 1139547"/>
              <a:gd name="connsiteY33" fmla="*/ 5271713 h 6388027"/>
              <a:gd name="connsiteX34" fmla="*/ 15578 w 1139547"/>
              <a:gd name="connsiteY34" fmla="*/ 4665862 h 6388027"/>
              <a:gd name="connsiteX35" fmla="*/ 102946 w 1139547"/>
              <a:gd name="connsiteY35" fmla="*/ 4191135 h 6388027"/>
              <a:gd name="connsiteX36" fmla="*/ 310151 w 1139547"/>
              <a:gd name="connsiteY36" fmla="*/ 3953378 h 6388027"/>
              <a:gd name="connsiteX37" fmla="*/ 613005 w 1139547"/>
              <a:gd name="connsiteY37" fmla="*/ 3581334 h 6388027"/>
              <a:gd name="connsiteX38" fmla="*/ 774128 w 1139547"/>
              <a:gd name="connsiteY38" fmla="*/ 3324780 h 6388027"/>
              <a:gd name="connsiteX39" fmla="*/ 817524 w 1139547"/>
              <a:gd name="connsiteY39" fmla="*/ 3191782 h 6388027"/>
              <a:gd name="connsiteX40" fmla="*/ 828858 w 1139547"/>
              <a:gd name="connsiteY40" fmla="*/ 3114684 h 6388027"/>
              <a:gd name="connsiteX41" fmla="*/ 832707 w 1139547"/>
              <a:gd name="connsiteY41" fmla="*/ 3026927 h 6388027"/>
              <a:gd name="connsiteX42" fmla="*/ 828857 w 1139547"/>
              <a:gd name="connsiteY42" fmla="*/ 2939147 h 6388027"/>
              <a:gd name="connsiteX43" fmla="*/ 817522 w 1139547"/>
              <a:gd name="connsiteY43" fmla="*/ 2862040 h 6388027"/>
              <a:gd name="connsiteX44" fmla="*/ 774129 w 1139547"/>
              <a:gd name="connsiteY44" fmla="*/ 2729052 h 6388027"/>
              <a:gd name="connsiteX45" fmla="*/ 613006 w 1139547"/>
              <a:gd name="connsiteY45" fmla="*/ 2472498 h 6388027"/>
              <a:gd name="connsiteX46" fmla="*/ 102945 w 1139547"/>
              <a:gd name="connsiteY46" fmla="*/ 1862696 h 6388027"/>
              <a:gd name="connsiteX47" fmla="*/ 15577 w 1139547"/>
              <a:gd name="connsiteY47" fmla="*/ 1387969 h 6388027"/>
              <a:gd name="connsiteX48" fmla="*/ 107536 w 1139547"/>
              <a:gd name="connsiteY48" fmla="*/ 892476 h 6388027"/>
              <a:gd name="connsiteX49" fmla="*/ 422442 w 1139547"/>
              <a:gd name="connsiteY49" fmla="*/ 270315 h 6388027"/>
              <a:gd name="connsiteX50" fmla="*/ 878756 w 1139547"/>
              <a:gd name="connsiteY50" fmla="*/ 120 h 6388027"/>
              <a:gd name="connsiteX0" fmla="*/ 878756 w 1139547"/>
              <a:gd name="connsiteY0" fmla="*/ 120 h 6382833"/>
              <a:gd name="connsiteX1" fmla="*/ 899132 w 1139547"/>
              <a:gd name="connsiteY1" fmla="*/ 12010 h 6382833"/>
              <a:gd name="connsiteX2" fmla="*/ 533291 w 1139547"/>
              <a:gd name="connsiteY2" fmla="*/ 624964 h 6382833"/>
              <a:gd name="connsiteX3" fmla="*/ 373866 w 1139547"/>
              <a:gd name="connsiteY3" fmla="*/ 1284717 h 6382833"/>
              <a:gd name="connsiteX4" fmla="*/ 387270 w 1139547"/>
              <a:gd name="connsiteY4" fmla="*/ 1623365 h 6382833"/>
              <a:gd name="connsiteX5" fmla="*/ 831548 w 1139547"/>
              <a:gd name="connsiteY5" fmla="*/ 2111773 h 6382833"/>
              <a:gd name="connsiteX6" fmla="*/ 834761 w 1139547"/>
              <a:gd name="connsiteY6" fmla="*/ 2114875 h 6382833"/>
              <a:gd name="connsiteX7" fmla="*/ 888489 w 1139547"/>
              <a:gd name="connsiteY7" fmla="*/ 2156169 h 6382833"/>
              <a:gd name="connsiteX8" fmla="*/ 930961 w 1139547"/>
              <a:gd name="connsiteY8" fmla="*/ 2224015 h 6382833"/>
              <a:gd name="connsiteX9" fmla="*/ 960096 w 1139547"/>
              <a:gd name="connsiteY9" fmla="*/ 2267187 h 6382833"/>
              <a:gd name="connsiteX10" fmla="*/ 965838 w 1139547"/>
              <a:gd name="connsiteY10" fmla="*/ 2279729 h 6382833"/>
              <a:gd name="connsiteX11" fmla="*/ 1015223 w 1139547"/>
              <a:gd name="connsiteY11" fmla="*/ 2387586 h 6382833"/>
              <a:gd name="connsiteX12" fmla="*/ 1016214 w 1139547"/>
              <a:gd name="connsiteY12" fmla="*/ 2389748 h 6382833"/>
              <a:gd name="connsiteX13" fmla="*/ 1134759 w 1139547"/>
              <a:gd name="connsiteY13" fmla="*/ 2846821 h 6382833"/>
              <a:gd name="connsiteX14" fmla="*/ 1138769 w 1139547"/>
              <a:gd name="connsiteY14" fmla="*/ 3008458 h 6382833"/>
              <a:gd name="connsiteX15" fmla="*/ 1137408 w 1139547"/>
              <a:gd name="connsiteY15" fmla="*/ 3026906 h 6382833"/>
              <a:gd name="connsiteX16" fmla="*/ 1138771 w 1139547"/>
              <a:gd name="connsiteY16" fmla="*/ 3045373 h 6382833"/>
              <a:gd name="connsiteX17" fmla="*/ 1134761 w 1139547"/>
              <a:gd name="connsiteY17" fmla="*/ 3207011 h 6382833"/>
              <a:gd name="connsiteX18" fmla="*/ 1016215 w 1139547"/>
              <a:gd name="connsiteY18" fmla="*/ 3664083 h 6382833"/>
              <a:gd name="connsiteX19" fmla="*/ 1015218 w 1139547"/>
              <a:gd name="connsiteY19" fmla="*/ 3666261 h 6382833"/>
              <a:gd name="connsiteX20" fmla="*/ 995347 w 1139547"/>
              <a:gd name="connsiteY20" fmla="*/ 3726963 h 6382833"/>
              <a:gd name="connsiteX21" fmla="*/ 965845 w 1139547"/>
              <a:gd name="connsiteY21" fmla="*/ 3774091 h 6382833"/>
              <a:gd name="connsiteX22" fmla="*/ 960097 w 1139547"/>
              <a:gd name="connsiteY22" fmla="*/ 3786644 h 6382833"/>
              <a:gd name="connsiteX23" fmla="*/ 930935 w 1139547"/>
              <a:gd name="connsiteY23" fmla="*/ 3829857 h 6382833"/>
              <a:gd name="connsiteX24" fmla="*/ 888488 w 1139547"/>
              <a:gd name="connsiteY24" fmla="*/ 3897663 h 6382833"/>
              <a:gd name="connsiteX25" fmla="*/ 834771 w 1139547"/>
              <a:gd name="connsiteY25" fmla="*/ 3938949 h 6382833"/>
              <a:gd name="connsiteX26" fmla="*/ 831549 w 1139547"/>
              <a:gd name="connsiteY26" fmla="*/ 3942059 h 6382833"/>
              <a:gd name="connsiteX27" fmla="*/ 687326 w 1139547"/>
              <a:gd name="connsiteY27" fmla="*/ 4070068 h 6382833"/>
              <a:gd name="connsiteX28" fmla="*/ 387271 w 1139547"/>
              <a:gd name="connsiteY28" fmla="*/ 4430466 h 6382833"/>
              <a:gd name="connsiteX29" fmla="*/ 373867 w 1139547"/>
              <a:gd name="connsiteY29" fmla="*/ 4769114 h 6382833"/>
              <a:gd name="connsiteX30" fmla="*/ 376113 w 1139547"/>
              <a:gd name="connsiteY30" fmla="*/ 5549183 h 6382833"/>
              <a:gd name="connsiteX31" fmla="*/ 435728 w 1139547"/>
              <a:gd name="connsiteY31" fmla="*/ 6372897 h 6382833"/>
              <a:gd name="connsiteX32" fmla="*/ 105375 w 1139547"/>
              <a:gd name="connsiteY32" fmla="*/ 5958597 h 6382833"/>
              <a:gd name="connsiteX33" fmla="*/ 4558 w 1139547"/>
              <a:gd name="connsiteY33" fmla="*/ 5271713 h 6382833"/>
              <a:gd name="connsiteX34" fmla="*/ 15578 w 1139547"/>
              <a:gd name="connsiteY34" fmla="*/ 4665862 h 6382833"/>
              <a:gd name="connsiteX35" fmla="*/ 102946 w 1139547"/>
              <a:gd name="connsiteY35" fmla="*/ 4191135 h 6382833"/>
              <a:gd name="connsiteX36" fmla="*/ 310151 w 1139547"/>
              <a:gd name="connsiteY36" fmla="*/ 3953378 h 6382833"/>
              <a:gd name="connsiteX37" fmla="*/ 613005 w 1139547"/>
              <a:gd name="connsiteY37" fmla="*/ 3581334 h 6382833"/>
              <a:gd name="connsiteX38" fmla="*/ 774128 w 1139547"/>
              <a:gd name="connsiteY38" fmla="*/ 3324780 h 6382833"/>
              <a:gd name="connsiteX39" fmla="*/ 817524 w 1139547"/>
              <a:gd name="connsiteY39" fmla="*/ 3191782 h 6382833"/>
              <a:gd name="connsiteX40" fmla="*/ 828858 w 1139547"/>
              <a:gd name="connsiteY40" fmla="*/ 3114684 h 6382833"/>
              <a:gd name="connsiteX41" fmla="*/ 832707 w 1139547"/>
              <a:gd name="connsiteY41" fmla="*/ 3026927 h 6382833"/>
              <a:gd name="connsiteX42" fmla="*/ 828857 w 1139547"/>
              <a:gd name="connsiteY42" fmla="*/ 2939147 h 6382833"/>
              <a:gd name="connsiteX43" fmla="*/ 817522 w 1139547"/>
              <a:gd name="connsiteY43" fmla="*/ 2862040 h 6382833"/>
              <a:gd name="connsiteX44" fmla="*/ 774129 w 1139547"/>
              <a:gd name="connsiteY44" fmla="*/ 2729052 h 6382833"/>
              <a:gd name="connsiteX45" fmla="*/ 613006 w 1139547"/>
              <a:gd name="connsiteY45" fmla="*/ 2472498 h 6382833"/>
              <a:gd name="connsiteX46" fmla="*/ 102945 w 1139547"/>
              <a:gd name="connsiteY46" fmla="*/ 1862696 h 6382833"/>
              <a:gd name="connsiteX47" fmla="*/ 15577 w 1139547"/>
              <a:gd name="connsiteY47" fmla="*/ 1387969 h 6382833"/>
              <a:gd name="connsiteX48" fmla="*/ 107536 w 1139547"/>
              <a:gd name="connsiteY48" fmla="*/ 892476 h 6382833"/>
              <a:gd name="connsiteX49" fmla="*/ 422442 w 1139547"/>
              <a:gd name="connsiteY49" fmla="*/ 270315 h 6382833"/>
              <a:gd name="connsiteX50" fmla="*/ 878756 w 1139547"/>
              <a:gd name="connsiteY50" fmla="*/ 120 h 6382833"/>
              <a:gd name="connsiteX0" fmla="*/ 960413 w 1221204"/>
              <a:gd name="connsiteY0" fmla="*/ 120 h 6382833"/>
              <a:gd name="connsiteX1" fmla="*/ 980789 w 1221204"/>
              <a:gd name="connsiteY1" fmla="*/ 12010 h 6382833"/>
              <a:gd name="connsiteX2" fmla="*/ 614948 w 1221204"/>
              <a:gd name="connsiteY2" fmla="*/ 624964 h 6382833"/>
              <a:gd name="connsiteX3" fmla="*/ 455523 w 1221204"/>
              <a:gd name="connsiteY3" fmla="*/ 1284717 h 6382833"/>
              <a:gd name="connsiteX4" fmla="*/ 468927 w 1221204"/>
              <a:gd name="connsiteY4" fmla="*/ 1623365 h 6382833"/>
              <a:gd name="connsiteX5" fmla="*/ 913205 w 1221204"/>
              <a:gd name="connsiteY5" fmla="*/ 2111773 h 6382833"/>
              <a:gd name="connsiteX6" fmla="*/ 916418 w 1221204"/>
              <a:gd name="connsiteY6" fmla="*/ 2114875 h 6382833"/>
              <a:gd name="connsiteX7" fmla="*/ 970146 w 1221204"/>
              <a:gd name="connsiteY7" fmla="*/ 2156169 h 6382833"/>
              <a:gd name="connsiteX8" fmla="*/ 1012618 w 1221204"/>
              <a:gd name="connsiteY8" fmla="*/ 2224015 h 6382833"/>
              <a:gd name="connsiteX9" fmla="*/ 1041753 w 1221204"/>
              <a:gd name="connsiteY9" fmla="*/ 2267187 h 6382833"/>
              <a:gd name="connsiteX10" fmla="*/ 1047495 w 1221204"/>
              <a:gd name="connsiteY10" fmla="*/ 2279729 h 6382833"/>
              <a:gd name="connsiteX11" fmla="*/ 1096880 w 1221204"/>
              <a:gd name="connsiteY11" fmla="*/ 2387586 h 6382833"/>
              <a:gd name="connsiteX12" fmla="*/ 1097871 w 1221204"/>
              <a:gd name="connsiteY12" fmla="*/ 2389748 h 6382833"/>
              <a:gd name="connsiteX13" fmla="*/ 1216416 w 1221204"/>
              <a:gd name="connsiteY13" fmla="*/ 2846821 h 6382833"/>
              <a:gd name="connsiteX14" fmla="*/ 1220426 w 1221204"/>
              <a:gd name="connsiteY14" fmla="*/ 3008458 h 6382833"/>
              <a:gd name="connsiteX15" fmla="*/ 1219065 w 1221204"/>
              <a:gd name="connsiteY15" fmla="*/ 3026906 h 6382833"/>
              <a:gd name="connsiteX16" fmla="*/ 1220428 w 1221204"/>
              <a:gd name="connsiteY16" fmla="*/ 3045373 h 6382833"/>
              <a:gd name="connsiteX17" fmla="*/ 1216418 w 1221204"/>
              <a:gd name="connsiteY17" fmla="*/ 3207011 h 6382833"/>
              <a:gd name="connsiteX18" fmla="*/ 1097872 w 1221204"/>
              <a:gd name="connsiteY18" fmla="*/ 3664083 h 6382833"/>
              <a:gd name="connsiteX19" fmla="*/ 1096875 w 1221204"/>
              <a:gd name="connsiteY19" fmla="*/ 3666261 h 6382833"/>
              <a:gd name="connsiteX20" fmla="*/ 1077004 w 1221204"/>
              <a:gd name="connsiteY20" fmla="*/ 3726963 h 6382833"/>
              <a:gd name="connsiteX21" fmla="*/ 1047502 w 1221204"/>
              <a:gd name="connsiteY21" fmla="*/ 3774091 h 6382833"/>
              <a:gd name="connsiteX22" fmla="*/ 1041754 w 1221204"/>
              <a:gd name="connsiteY22" fmla="*/ 3786644 h 6382833"/>
              <a:gd name="connsiteX23" fmla="*/ 1012592 w 1221204"/>
              <a:gd name="connsiteY23" fmla="*/ 3829857 h 6382833"/>
              <a:gd name="connsiteX24" fmla="*/ 970145 w 1221204"/>
              <a:gd name="connsiteY24" fmla="*/ 3897663 h 6382833"/>
              <a:gd name="connsiteX25" fmla="*/ 916428 w 1221204"/>
              <a:gd name="connsiteY25" fmla="*/ 3938949 h 6382833"/>
              <a:gd name="connsiteX26" fmla="*/ 913206 w 1221204"/>
              <a:gd name="connsiteY26" fmla="*/ 3942059 h 6382833"/>
              <a:gd name="connsiteX27" fmla="*/ 768983 w 1221204"/>
              <a:gd name="connsiteY27" fmla="*/ 4070068 h 6382833"/>
              <a:gd name="connsiteX28" fmla="*/ 468928 w 1221204"/>
              <a:gd name="connsiteY28" fmla="*/ 4430466 h 6382833"/>
              <a:gd name="connsiteX29" fmla="*/ 455524 w 1221204"/>
              <a:gd name="connsiteY29" fmla="*/ 4769114 h 6382833"/>
              <a:gd name="connsiteX30" fmla="*/ 457770 w 1221204"/>
              <a:gd name="connsiteY30" fmla="*/ 5549183 h 6382833"/>
              <a:gd name="connsiteX31" fmla="*/ 517385 w 1221204"/>
              <a:gd name="connsiteY31" fmla="*/ 6372897 h 6382833"/>
              <a:gd name="connsiteX32" fmla="*/ 187032 w 1221204"/>
              <a:gd name="connsiteY32" fmla="*/ 5958597 h 6382833"/>
              <a:gd name="connsiteX33" fmla="*/ 86215 w 1221204"/>
              <a:gd name="connsiteY33" fmla="*/ 5271713 h 6382833"/>
              <a:gd name="connsiteX34" fmla="*/ 3 w 1221204"/>
              <a:gd name="connsiteY34" fmla="*/ 4772187 h 6382833"/>
              <a:gd name="connsiteX35" fmla="*/ 184603 w 1221204"/>
              <a:gd name="connsiteY35" fmla="*/ 4191135 h 6382833"/>
              <a:gd name="connsiteX36" fmla="*/ 391808 w 1221204"/>
              <a:gd name="connsiteY36" fmla="*/ 3953378 h 6382833"/>
              <a:gd name="connsiteX37" fmla="*/ 694662 w 1221204"/>
              <a:gd name="connsiteY37" fmla="*/ 3581334 h 6382833"/>
              <a:gd name="connsiteX38" fmla="*/ 855785 w 1221204"/>
              <a:gd name="connsiteY38" fmla="*/ 3324780 h 6382833"/>
              <a:gd name="connsiteX39" fmla="*/ 899181 w 1221204"/>
              <a:gd name="connsiteY39" fmla="*/ 3191782 h 6382833"/>
              <a:gd name="connsiteX40" fmla="*/ 910515 w 1221204"/>
              <a:gd name="connsiteY40" fmla="*/ 3114684 h 6382833"/>
              <a:gd name="connsiteX41" fmla="*/ 914364 w 1221204"/>
              <a:gd name="connsiteY41" fmla="*/ 3026927 h 6382833"/>
              <a:gd name="connsiteX42" fmla="*/ 910514 w 1221204"/>
              <a:gd name="connsiteY42" fmla="*/ 2939147 h 6382833"/>
              <a:gd name="connsiteX43" fmla="*/ 899179 w 1221204"/>
              <a:gd name="connsiteY43" fmla="*/ 2862040 h 6382833"/>
              <a:gd name="connsiteX44" fmla="*/ 855786 w 1221204"/>
              <a:gd name="connsiteY44" fmla="*/ 2729052 h 6382833"/>
              <a:gd name="connsiteX45" fmla="*/ 694663 w 1221204"/>
              <a:gd name="connsiteY45" fmla="*/ 2472498 h 6382833"/>
              <a:gd name="connsiteX46" fmla="*/ 184602 w 1221204"/>
              <a:gd name="connsiteY46" fmla="*/ 1862696 h 6382833"/>
              <a:gd name="connsiteX47" fmla="*/ 97234 w 1221204"/>
              <a:gd name="connsiteY47" fmla="*/ 1387969 h 6382833"/>
              <a:gd name="connsiteX48" fmla="*/ 189193 w 1221204"/>
              <a:gd name="connsiteY48" fmla="*/ 892476 h 6382833"/>
              <a:gd name="connsiteX49" fmla="*/ 504099 w 1221204"/>
              <a:gd name="connsiteY49" fmla="*/ 270315 h 6382833"/>
              <a:gd name="connsiteX50" fmla="*/ 960413 w 1221204"/>
              <a:gd name="connsiteY50" fmla="*/ 120 h 6382833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455524 w 1221204"/>
              <a:gd name="connsiteY29" fmla="*/ 4769114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393017 w 1221204"/>
              <a:gd name="connsiteY3" fmla="*/ 1295350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1594"/>
              <a:gd name="connsiteX1" fmla="*/ 980789 w 1221204"/>
              <a:gd name="connsiteY1" fmla="*/ 12010 h 6381594"/>
              <a:gd name="connsiteX2" fmla="*/ 614948 w 1221204"/>
              <a:gd name="connsiteY2" fmla="*/ 624964 h 6381594"/>
              <a:gd name="connsiteX3" fmla="*/ 393017 w 1221204"/>
              <a:gd name="connsiteY3" fmla="*/ 1295350 h 6381594"/>
              <a:gd name="connsiteX4" fmla="*/ 468927 w 1221204"/>
              <a:gd name="connsiteY4" fmla="*/ 1623365 h 6381594"/>
              <a:gd name="connsiteX5" fmla="*/ 913205 w 1221204"/>
              <a:gd name="connsiteY5" fmla="*/ 2111773 h 6381594"/>
              <a:gd name="connsiteX6" fmla="*/ 916418 w 1221204"/>
              <a:gd name="connsiteY6" fmla="*/ 2114875 h 6381594"/>
              <a:gd name="connsiteX7" fmla="*/ 970146 w 1221204"/>
              <a:gd name="connsiteY7" fmla="*/ 2156169 h 6381594"/>
              <a:gd name="connsiteX8" fmla="*/ 1012618 w 1221204"/>
              <a:gd name="connsiteY8" fmla="*/ 2224015 h 6381594"/>
              <a:gd name="connsiteX9" fmla="*/ 1041753 w 1221204"/>
              <a:gd name="connsiteY9" fmla="*/ 2267187 h 6381594"/>
              <a:gd name="connsiteX10" fmla="*/ 1047495 w 1221204"/>
              <a:gd name="connsiteY10" fmla="*/ 2279729 h 6381594"/>
              <a:gd name="connsiteX11" fmla="*/ 1096880 w 1221204"/>
              <a:gd name="connsiteY11" fmla="*/ 2387586 h 6381594"/>
              <a:gd name="connsiteX12" fmla="*/ 1097871 w 1221204"/>
              <a:gd name="connsiteY12" fmla="*/ 2389748 h 6381594"/>
              <a:gd name="connsiteX13" fmla="*/ 1216416 w 1221204"/>
              <a:gd name="connsiteY13" fmla="*/ 2846821 h 6381594"/>
              <a:gd name="connsiteX14" fmla="*/ 1220426 w 1221204"/>
              <a:gd name="connsiteY14" fmla="*/ 3008458 h 6381594"/>
              <a:gd name="connsiteX15" fmla="*/ 1219065 w 1221204"/>
              <a:gd name="connsiteY15" fmla="*/ 3026906 h 6381594"/>
              <a:gd name="connsiteX16" fmla="*/ 1220428 w 1221204"/>
              <a:gd name="connsiteY16" fmla="*/ 3045373 h 6381594"/>
              <a:gd name="connsiteX17" fmla="*/ 1216418 w 1221204"/>
              <a:gd name="connsiteY17" fmla="*/ 3207011 h 6381594"/>
              <a:gd name="connsiteX18" fmla="*/ 1097872 w 1221204"/>
              <a:gd name="connsiteY18" fmla="*/ 3664083 h 6381594"/>
              <a:gd name="connsiteX19" fmla="*/ 1096875 w 1221204"/>
              <a:gd name="connsiteY19" fmla="*/ 3666261 h 6381594"/>
              <a:gd name="connsiteX20" fmla="*/ 1077004 w 1221204"/>
              <a:gd name="connsiteY20" fmla="*/ 3726963 h 6381594"/>
              <a:gd name="connsiteX21" fmla="*/ 1047502 w 1221204"/>
              <a:gd name="connsiteY21" fmla="*/ 3774091 h 6381594"/>
              <a:gd name="connsiteX22" fmla="*/ 1041754 w 1221204"/>
              <a:gd name="connsiteY22" fmla="*/ 3786644 h 6381594"/>
              <a:gd name="connsiteX23" fmla="*/ 1012592 w 1221204"/>
              <a:gd name="connsiteY23" fmla="*/ 3829857 h 6381594"/>
              <a:gd name="connsiteX24" fmla="*/ 970145 w 1221204"/>
              <a:gd name="connsiteY24" fmla="*/ 3897663 h 6381594"/>
              <a:gd name="connsiteX25" fmla="*/ 916428 w 1221204"/>
              <a:gd name="connsiteY25" fmla="*/ 3938949 h 6381594"/>
              <a:gd name="connsiteX26" fmla="*/ 913206 w 1221204"/>
              <a:gd name="connsiteY26" fmla="*/ 3942059 h 6381594"/>
              <a:gd name="connsiteX27" fmla="*/ 768983 w 1221204"/>
              <a:gd name="connsiteY27" fmla="*/ 4070068 h 6381594"/>
              <a:gd name="connsiteX28" fmla="*/ 468928 w 1221204"/>
              <a:gd name="connsiteY28" fmla="*/ 4430466 h 6381594"/>
              <a:gd name="connsiteX29" fmla="*/ 316622 w 1221204"/>
              <a:gd name="connsiteY29" fmla="*/ 4907337 h 6381594"/>
              <a:gd name="connsiteX30" fmla="*/ 395715 w 1221204"/>
              <a:gd name="connsiteY30" fmla="*/ 5572934 h 6381594"/>
              <a:gd name="connsiteX31" fmla="*/ 517385 w 1221204"/>
              <a:gd name="connsiteY31" fmla="*/ 6372897 h 6381594"/>
              <a:gd name="connsiteX32" fmla="*/ 187032 w 1221204"/>
              <a:gd name="connsiteY32" fmla="*/ 5958597 h 6381594"/>
              <a:gd name="connsiteX33" fmla="*/ 37599 w 1221204"/>
              <a:gd name="connsiteY33" fmla="*/ 5346141 h 6381594"/>
              <a:gd name="connsiteX34" fmla="*/ 3 w 1221204"/>
              <a:gd name="connsiteY34" fmla="*/ 4772187 h 6381594"/>
              <a:gd name="connsiteX35" fmla="*/ 184603 w 1221204"/>
              <a:gd name="connsiteY35" fmla="*/ 4191135 h 6381594"/>
              <a:gd name="connsiteX36" fmla="*/ 391808 w 1221204"/>
              <a:gd name="connsiteY36" fmla="*/ 3953378 h 6381594"/>
              <a:gd name="connsiteX37" fmla="*/ 694662 w 1221204"/>
              <a:gd name="connsiteY37" fmla="*/ 3581334 h 6381594"/>
              <a:gd name="connsiteX38" fmla="*/ 855785 w 1221204"/>
              <a:gd name="connsiteY38" fmla="*/ 3324780 h 6381594"/>
              <a:gd name="connsiteX39" fmla="*/ 899181 w 1221204"/>
              <a:gd name="connsiteY39" fmla="*/ 3191782 h 6381594"/>
              <a:gd name="connsiteX40" fmla="*/ 910515 w 1221204"/>
              <a:gd name="connsiteY40" fmla="*/ 3114684 h 6381594"/>
              <a:gd name="connsiteX41" fmla="*/ 914364 w 1221204"/>
              <a:gd name="connsiteY41" fmla="*/ 3026927 h 6381594"/>
              <a:gd name="connsiteX42" fmla="*/ 910514 w 1221204"/>
              <a:gd name="connsiteY42" fmla="*/ 2939147 h 6381594"/>
              <a:gd name="connsiteX43" fmla="*/ 899179 w 1221204"/>
              <a:gd name="connsiteY43" fmla="*/ 2862040 h 6381594"/>
              <a:gd name="connsiteX44" fmla="*/ 855786 w 1221204"/>
              <a:gd name="connsiteY44" fmla="*/ 2729052 h 6381594"/>
              <a:gd name="connsiteX45" fmla="*/ 694663 w 1221204"/>
              <a:gd name="connsiteY45" fmla="*/ 2472498 h 6381594"/>
              <a:gd name="connsiteX46" fmla="*/ 184602 w 1221204"/>
              <a:gd name="connsiteY46" fmla="*/ 1862696 h 6381594"/>
              <a:gd name="connsiteX47" fmla="*/ 97234 w 1221204"/>
              <a:gd name="connsiteY47" fmla="*/ 1387969 h 6381594"/>
              <a:gd name="connsiteX48" fmla="*/ 189193 w 1221204"/>
              <a:gd name="connsiteY48" fmla="*/ 892476 h 6381594"/>
              <a:gd name="connsiteX49" fmla="*/ 504099 w 1221204"/>
              <a:gd name="connsiteY49" fmla="*/ 270315 h 6381594"/>
              <a:gd name="connsiteX50" fmla="*/ 960413 w 1221204"/>
              <a:gd name="connsiteY50" fmla="*/ 120 h 6381594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016"/>
              <a:gd name="connsiteX1" fmla="*/ 1007927 w 1248342"/>
              <a:gd name="connsiteY1" fmla="*/ 12010 h 6381016"/>
              <a:gd name="connsiteX2" fmla="*/ 642086 w 1248342"/>
              <a:gd name="connsiteY2" fmla="*/ 624964 h 6381016"/>
              <a:gd name="connsiteX3" fmla="*/ 420155 w 1248342"/>
              <a:gd name="connsiteY3" fmla="*/ 1295350 h 6381016"/>
              <a:gd name="connsiteX4" fmla="*/ 496065 w 1248342"/>
              <a:gd name="connsiteY4" fmla="*/ 1623365 h 6381016"/>
              <a:gd name="connsiteX5" fmla="*/ 940343 w 1248342"/>
              <a:gd name="connsiteY5" fmla="*/ 2111773 h 6381016"/>
              <a:gd name="connsiteX6" fmla="*/ 943556 w 1248342"/>
              <a:gd name="connsiteY6" fmla="*/ 2114875 h 6381016"/>
              <a:gd name="connsiteX7" fmla="*/ 997284 w 1248342"/>
              <a:gd name="connsiteY7" fmla="*/ 2156169 h 6381016"/>
              <a:gd name="connsiteX8" fmla="*/ 1039756 w 1248342"/>
              <a:gd name="connsiteY8" fmla="*/ 2224015 h 6381016"/>
              <a:gd name="connsiteX9" fmla="*/ 1068891 w 1248342"/>
              <a:gd name="connsiteY9" fmla="*/ 2267187 h 6381016"/>
              <a:gd name="connsiteX10" fmla="*/ 1074633 w 1248342"/>
              <a:gd name="connsiteY10" fmla="*/ 2279729 h 6381016"/>
              <a:gd name="connsiteX11" fmla="*/ 1124018 w 1248342"/>
              <a:gd name="connsiteY11" fmla="*/ 2387586 h 6381016"/>
              <a:gd name="connsiteX12" fmla="*/ 1125009 w 1248342"/>
              <a:gd name="connsiteY12" fmla="*/ 2389748 h 6381016"/>
              <a:gd name="connsiteX13" fmla="*/ 1243554 w 1248342"/>
              <a:gd name="connsiteY13" fmla="*/ 2846821 h 6381016"/>
              <a:gd name="connsiteX14" fmla="*/ 1247564 w 1248342"/>
              <a:gd name="connsiteY14" fmla="*/ 3008458 h 6381016"/>
              <a:gd name="connsiteX15" fmla="*/ 1246203 w 1248342"/>
              <a:gd name="connsiteY15" fmla="*/ 3026906 h 6381016"/>
              <a:gd name="connsiteX16" fmla="*/ 1247566 w 1248342"/>
              <a:gd name="connsiteY16" fmla="*/ 3045373 h 6381016"/>
              <a:gd name="connsiteX17" fmla="*/ 1243556 w 1248342"/>
              <a:gd name="connsiteY17" fmla="*/ 3207011 h 6381016"/>
              <a:gd name="connsiteX18" fmla="*/ 1125010 w 1248342"/>
              <a:gd name="connsiteY18" fmla="*/ 3664083 h 6381016"/>
              <a:gd name="connsiteX19" fmla="*/ 1124013 w 1248342"/>
              <a:gd name="connsiteY19" fmla="*/ 3666261 h 6381016"/>
              <a:gd name="connsiteX20" fmla="*/ 1104142 w 1248342"/>
              <a:gd name="connsiteY20" fmla="*/ 3726963 h 6381016"/>
              <a:gd name="connsiteX21" fmla="*/ 1074640 w 1248342"/>
              <a:gd name="connsiteY21" fmla="*/ 3774091 h 6381016"/>
              <a:gd name="connsiteX22" fmla="*/ 1068892 w 1248342"/>
              <a:gd name="connsiteY22" fmla="*/ 3786644 h 6381016"/>
              <a:gd name="connsiteX23" fmla="*/ 1039730 w 1248342"/>
              <a:gd name="connsiteY23" fmla="*/ 3829857 h 6381016"/>
              <a:gd name="connsiteX24" fmla="*/ 997283 w 1248342"/>
              <a:gd name="connsiteY24" fmla="*/ 3897663 h 6381016"/>
              <a:gd name="connsiteX25" fmla="*/ 943566 w 1248342"/>
              <a:gd name="connsiteY25" fmla="*/ 3938949 h 6381016"/>
              <a:gd name="connsiteX26" fmla="*/ 940344 w 1248342"/>
              <a:gd name="connsiteY26" fmla="*/ 3942059 h 6381016"/>
              <a:gd name="connsiteX27" fmla="*/ 796121 w 1248342"/>
              <a:gd name="connsiteY27" fmla="*/ 4070068 h 6381016"/>
              <a:gd name="connsiteX28" fmla="*/ 496066 w 1248342"/>
              <a:gd name="connsiteY28" fmla="*/ 4430466 h 6381016"/>
              <a:gd name="connsiteX29" fmla="*/ 343760 w 1248342"/>
              <a:gd name="connsiteY29" fmla="*/ 4907337 h 6381016"/>
              <a:gd name="connsiteX30" fmla="*/ 368555 w 1248342"/>
              <a:gd name="connsiteY30" fmla="*/ 5584809 h 6381016"/>
              <a:gd name="connsiteX31" fmla="*/ 544523 w 1248342"/>
              <a:gd name="connsiteY31" fmla="*/ 6372897 h 6381016"/>
              <a:gd name="connsiteX32" fmla="*/ 214170 w 1248342"/>
              <a:gd name="connsiteY32" fmla="*/ 5958597 h 6381016"/>
              <a:gd name="connsiteX33" fmla="*/ 10439 w 1248342"/>
              <a:gd name="connsiteY33" fmla="*/ 5381767 h 6381016"/>
              <a:gd name="connsiteX34" fmla="*/ 27141 w 1248342"/>
              <a:gd name="connsiteY34" fmla="*/ 4772187 h 6381016"/>
              <a:gd name="connsiteX35" fmla="*/ 211741 w 1248342"/>
              <a:gd name="connsiteY35" fmla="*/ 4191135 h 6381016"/>
              <a:gd name="connsiteX36" fmla="*/ 418946 w 1248342"/>
              <a:gd name="connsiteY36" fmla="*/ 3953378 h 6381016"/>
              <a:gd name="connsiteX37" fmla="*/ 721800 w 1248342"/>
              <a:gd name="connsiteY37" fmla="*/ 3581334 h 6381016"/>
              <a:gd name="connsiteX38" fmla="*/ 882923 w 1248342"/>
              <a:gd name="connsiteY38" fmla="*/ 3324780 h 6381016"/>
              <a:gd name="connsiteX39" fmla="*/ 926319 w 1248342"/>
              <a:gd name="connsiteY39" fmla="*/ 3191782 h 6381016"/>
              <a:gd name="connsiteX40" fmla="*/ 937653 w 1248342"/>
              <a:gd name="connsiteY40" fmla="*/ 3114684 h 6381016"/>
              <a:gd name="connsiteX41" fmla="*/ 941502 w 1248342"/>
              <a:gd name="connsiteY41" fmla="*/ 3026927 h 6381016"/>
              <a:gd name="connsiteX42" fmla="*/ 937652 w 1248342"/>
              <a:gd name="connsiteY42" fmla="*/ 2939147 h 6381016"/>
              <a:gd name="connsiteX43" fmla="*/ 926317 w 1248342"/>
              <a:gd name="connsiteY43" fmla="*/ 2862040 h 6381016"/>
              <a:gd name="connsiteX44" fmla="*/ 882924 w 1248342"/>
              <a:gd name="connsiteY44" fmla="*/ 2729052 h 6381016"/>
              <a:gd name="connsiteX45" fmla="*/ 721801 w 1248342"/>
              <a:gd name="connsiteY45" fmla="*/ 2472498 h 6381016"/>
              <a:gd name="connsiteX46" fmla="*/ 211740 w 1248342"/>
              <a:gd name="connsiteY46" fmla="*/ 1862696 h 6381016"/>
              <a:gd name="connsiteX47" fmla="*/ 124372 w 1248342"/>
              <a:gd name="connsiteY47" fmla="*/ 1387969 h 6381016"/>
              <a:gd name="connsiteX48" fmla="*/ 216331 w 1248342"/>
              <a:gd name="connsiteY48" fmla="*/ 892476 h 6381016"/>
              <a:gd name="connsiteX49" fmla="*/ 531237 w 1248342"/>
              <a:gd name="connsiteY49" fmla="*/ 270315 h 6381016"/>
              <a:gd name="connsiteX50" fmla="*/ 987551 w 1248342"/>
              <a:gd name="connsiteY50" fmla="*/ 120 h 6381016"/>
              <a:gd name="connsiteX0" fmla="*/ 1014710 w 1275501"/>
              <a:gd name="connsiteY0" fmla="*/ 120 h 6381016"/>
              <a:gd name="connsiteX1" fmla="*/ 1035086 w 1275501"/>
              <a:gd name="connsiteY1" fmla="*/ 12010 h 6381016"/>
              <a:gd name="connsiteX2" fmla="*/ 669245 w 1275501"/>
              <a:gd name="connsiteY2" fmla="*/ 624964 h 6381016"/>
              <a:gd name="connsiteX3" fmla="*/ 447314 w 1275501"/>
              <a:gd name="connsiteY3" fmla="*/ 1295350 h 6381016"/>
              <a:gd name="connsiteX4" fmla="*/ 523224 w 1275501"/>
              <a:gd name="connsiteY4" fmla="*/ 1623365 h 6381016"/>
              <a:gd name="connsiteX5" fmla="*/ 967502 w 1275501"/>
              <a:gd name="connsiteY5" fmla="*/ 2111773 h 6381016"/>
              <a:gd name="connsiteX6" fmla="*/ 970715 w 1275501"/>
              <a:gd name="connsiteY6" fmla="*/ 2114875 h 6381016"/>
              <a:gd name="connsiteX7" fmla="*/ 1024443 w 1275501"/>
              <a:gd name="connsiteY7" fmla="*/ 2156169 h 6381016"/>
              <a:gd name="connsiteX8" fmla="*/ 1066915 w 1275501"/>
              <a:gd name="connsiteY8" fmla="*/ 2224015 h 6381016"/>
              <a:gd name="connsiteX9" fmla="*/ 1096050 w 1275501"/>
              <a:gd name="connsiteY9" fmla="*/ 2267187 h 6381016"/>
              <a:gd name="connsiteX10" fmla="*/ 1101792 w 1275501"/>
              <a:gd name="connsiteY10" fmla="*/ 2279729 h 6381016"/>
              <a:gd name="connsiteX11" fmla="*/ 1151177 w 1275501"/>
              <a:gd name="connsiteY11" fmla="*/ 2387586 h 6381016"/>
              <a:gd name="connsiteX12" fmla="*/ 1152168 w 1275501"/>
              <a:gd name="connsiteY12" fmla="*/ 2389748 h 6381016"/>
              <a:gd name="connsiteX13" fmla="*/ 1270713 w 1275501"/>
              <a:gd name="connsiteY13" fmla="*/ 2846821 h 6381016"/>
              <a:gd name="connsiteX14" fmla="*/ 1274723 w 1275501"/>
              <a:gd name="connsiteY14" fmla="*/ 3008458 h 6381016"/>
              <a:gd name="connsiteX15" fmla="*/ 1273362 w 1275501"/>
              <a:gd name="connsiteY15" fmla="*/ 3026906 h 6381016"/>
              <a:gd name="connsiteX16" fmla="*/ 1274725 w 1275501"/>
              <a:gd name="connsiteY16" fmla="*/ 3045373 h 6381016"/>
              <a:gd name="connsiteX17" fmla="*/ 1270715 w 1275501"/>
              <a:gd name="connsiteY17" fmla="*/ 3207011 h 6381016"/>
              <a:gd name="connsiteX18" fmla="*/ 1152169 w 1275501"/>
              <a:gd name="connsiteY18" fmla="*/ 3664083 h 6381016"/>
              <a:gd name="connsiteX19" fmla="*/ 1151172 w 1275501"/>
              <a:gd name="connsiteY19" fmla="*/ 3666261 h 6381016"/>
              <a:gd name="connsiteX20" fmla="*/ 1131301 w 1275501"/>
              <a:gd name="connsiteY20" fmla="*/ 3726963 h 6381016"/>
              <a:gd name="connsiteX21" fmla="*/ 1101799 w 1275501"/>
              <a:gd name="connsiteY21" fmla="*/ 3774091 h 6381016"/>
              <a:gd name="connsiteX22" fmla="*/ 1096051 w 1275501"/>
              <a:gd name="connsiteY22" fmla="*/ 3786644 h 6381016"/>
              <a:gd name="connsiteX23" fmla="*/ 1066889 w 1275501"/>
              <a:gd name="connsiteY23" fmla="*/ 3829857 h 6381016"/>
              <a:gd name="connsiteX24" fmla="*/ 1024442 w 1275501"/>
              <a:gd name="connsiteY24" fmla="*/ 3897663 h 6381016"/>
              <a:gd name="connsiteX25" fmla="*/ 970725 w 1275501"/>
              <a:gd name="connsiteY25" fmla="*/ 3938949 h 6381016"/>
              <a:gd name="connsiteX26" fmla="*/ 967503 w 1275501"/>
              <a:gd name="connsiteY26" fmla="*/ 3942059 h 6381016"/>
              <a:gd name="connsiteX27" fmla="*/ 823280 w 1275501"/>
              <a:gd name="connsiteY27" fmla="*/ 4070068 h 6381016"/>
              <a:gd name="connsiteX28" fmla="*/ 523225 w 1275501"/>
              <a:gd name="connsiteY28" fmla="*/ 4430466 h 6381016"/>
              <a:gd name="connsiteX29" fmla="*/ 370919 w 1275501"/>
              <a:gd name="connsiteY29" fmla="*/ 4907337 h 6381016"/>
              <a:gd name="connsiteX30" fmla="*/ 395714 w 1275501"/>
              <a:gd name="connsiteY30" fmla="*/ 5584809 h 6381016"/>
              <a:gd name="connsiteX31" fmla="*/ 571682 w 1275501"/>
              <a:gd name="connsiteY31" fmla="*/ 6372897 h 6381016"/>
              <a:gd name="connsiteX32" fmla="*/ 241329 w 1275501"/>
              <a:gd name="connsiteY32" fmla="*/ 5958597 h 6381016"/>
              <a:gd name="connsiteX33" fmla="*/ 37598 w 1275501"/>
              <a:gd name="connsiteY33" fmla="*/ 5381767 h 6381016"/>
              <a:gd name="connsiteX34" fmla="*/ 2 w 1275501"/>
              <a:gd name="connsiteY34" fmla="*/ 4831563 h 6381016"/>
              <a:gd name="connsiteX35" fmla="*/ 238900 w 1275501"/>
              <a:gd name="connsiteY35" fmla="*/ 4191135 h 6381016"/>
              <a:gd name="connsiteX36" fmla="*/ 446105 w 1275501"/>
              <a:gd name="connsiteY36" fmla="*/ 3953378 h 6381016"/>
              <a:gd name="connsiteX37" fmla="*/ 748959 w 1275501"/>
              <a:gd name="connsiteY37" fmla="*/ 3581334 h 6381016"/>
              <a:gd name="connsiteX38" fmla="*/ 910082 w 1275501"/>
              <a:gd name="connsiteY38" fmla="*/ 3324780 h 6381016"/>
              <a:gd name="connsiteX39" fmla="*/ 953478 w 1275501"/>
              <a:gd name="connsiteY39" fmla="*/ 3191782 h 6381016"/>
              <a:gd name="connsiteX40" fmla="*/ 964812 w 1275501"/>
              <a:gd name="connsiteY40" fmla="*/ 3114684 h 6381016"/>
              <a:gd name="connsiteX41" fmla="*/ 968661 w 1275501"/>
              <a:gd name="connsiteY41" fmla="*/ 3026927 h 6381016"/>
              <a:gd name="connsiteX42" fmla="*/ 964811 w 1275501"/>
              <a:gd name="connsiteY42" fmla="*/ 2939147 h 6381016"/>
              <a:gd name="connsiteX43" fmla="*/ 953476 w 1275501"/>
              <a:gd name="connsiteY43" fmla="*/ 2862040 h 6381016"/>
              <a:gd name="connsiteX44" fmla="*/ 910083 w 1275501"/>
              <a:gd name="connsiteY44" fmla="*/ 2729052 h 6381016"/>
              <a:gd name="connsiteX45" fmla="*/ 748960 w 1275501"/>
              <a:gd name="connsiteY45" fmla="*/ 2472498 h 6381016"/>
              <a:gd name="connsiteX46" fmla="*/ 238899 w 1275501"/>
              <a:gd name="connsiteY46" fmla="*/ 1862696 h 6381016"/>
              <a:gd name="connsiteX47" fmla="*/ 151531 w 1275501"/>
              <a:gd name="connsiteY47" fmla="*/ 1387969 h 6381016"/>
              <a:gd name="connsiteX48" fmla="*/ 243490 w 1275501"/>
              <a:gd name="connsiteY48" fmla="*/ 892476 h 6381016"/>
              <a:gd name="connsiteX49" fmla="*/ 558396 w 1275501"/>
              <a:gd name="connsiteY49" fmla="*/ 270315 h 6381016"/>
              <a:gd name="connsiteX50" fmla="*/ 1014710 w 1275501"/>
              <a:gd name="connsiteY50" fmla="*/ 120 h 6381016"/>
              <a:gd name="connsiteX0" fmla="*/ 1014708 w 1275499"/>
              <a:gd name="connsiteY0" fmla="*/ 120 h 6381016"/>
              <a:gd name="connsiteX1" fmla="*/ 1035084 w 1275499"/>
              <a:gd name="connsiteY1" fmla="*/ 12010 h 6381016"/>
              <a:gd name="connsiteX2" fmla="*/ 669243 w 1275499"/>
              <a:gd name="connsiteY2" fmla="*/ 624964 h 6381016"/>
              <a:gd name="connsiteX3" fmla="*/ 447312 w 1275499"/>
              <a:gd name="connsiteY3" fmla="*/ 1295350 h 6381016"/>
              <a:gd name="connsiteX4" fmla="*/ 523222 w 1275499"/>
              <a:gd name="connsiteY4" fmla="*/ 1623365 h 6381016"/>
              <a:gd name="connsiteX5" fmla="*/ 967500 w 1275499"/>
              <a:gd name="connsiteY5" fmla="*/ 2111773 h 6381016"/>
              <a:gd name="connsiteX6" fmla="*/ 970713 w 1275499"/>
              <a:gd name="connsiteY6" fmla="*/ 2114875 h 6381016"/>
              <a:gd name="connsiteX7" fmla="*/ 1024441 w 1275499"/>
              <a:gd name="connsiteY7" fmla="*/ 2156169 h 6381016"/>
              <a:gd name="connsiteX8" fmla="*/ 1066913 w 1275499"/>
              <a:gd name="connsiteY8" fmla="*/ 2224015 h 6381016"/>
              <a:gd name="connsiteX9" fmla="*/ 1096048 w 1275499"/>
              <a:gd name="connsiteY9" fmla="*/ 2267187 h 6381016"/>
              <a:gd name="connsiteX10" fmla="*/ 1101790 w 1275499"/>
              <a:gd name="connsiteY10" fmla="*/ 2279729 h 6381016"/>
              <a:gd name="connsiteX11" fmla="*/ 1151175 w 1275499"/>
              <a:gd name="connsiteY11" fmla="*/ 2387586 h 6381016"/>
              <a:gd name="connsiteX12" fmla="*/ 1152166 w 1275499"/>
              <a:gd name="connsiteY12" fmla="*/ 2389748 h 6381016"/>
              <a:gd name="connsiteX13" fmla="*/ 1270711 w 1275499"/>
              <a:gd name="connsiteY13" fmla="*/ 2846821 h 6381016"/>
              <a:gd name="connsiteX14" fmla="*/ 1274721 w 1275499"/>
              <a:gd name="connsiteY14" fmla="*/ 3008458 h 6381016"/>
              <a:gd name="connsiteX15" fmla="*/ 1273360 w 1275499"/>
              <a:gd name="connsiteY15" fmla="*/ 3026906 h 6381016"/>
              <a:gd name="connsiteX16" fmla="*/ 1274723 w 1275499"/>
              <a:gd name="connsiteY16" fmla="*/ 3045373 h 6381016"/>
              <a:gd name="connsiteX17" fmla="*/ 1270713 w 1275499"/>
              <a:gd name="connsiteY17" fmla="*/ 3207011 h 6381016"/>
              <a:gd name="connsiteX18" fmla="*/ 1152167 w 1275499"/>
              <a:gd name="connsiteY18" fmla="*/ 3664083 h 6381016"/>
              <a:gd name="connsiteX19" fmla="*/ 1151170 w 1275499"/>
              <a:gd name="connsiteY19" fmla="*/ 3666261 h 6381016"/>
              <a:gd name="connsiteX20" fmla="*/ 1131299 w 1275499"/>
              <a:gd name="connsiteY20" fmla="*/ 3726963 h 6381016"/>
              <a:gd name="connsiteX21" fmla="*/ 1101797 w 1275499"/>
              <a:gd name="connsiteY21" fmla="*/ 3774091 h 6381016"/>
              <a:gd name="connsiteX22" fmla="*/ 1096049 w 1275499"/>
              <a:gd name="connsiteY22" fmla="*/ 3786644 h 6381016"/>
              <a:gd name="connsiteX23" fmla="*/ 1066887 w 1275499"/>
              <a:gd name="connsiteY23" fmla="*/ 3829857 h 6381016"/>
              <a:gd name="connsiteX24" fmla="*/ 1024440 w 1275499"/>
              <a:gd name="connsiteY24" fmla="*/ 3897663 h 6381016"/>
              <a:gd name="connsiteX25" fmla="*/ 970723 w 1275499"/>
              <a:gd name="connsiteY25" fmla="*/ 3938949 h 6381016"/>
              <a:gd name="connsiteX26" fmla="*/ 967501 w 1275499"/>
              <a:gd name="connsiteY26" fmla="*/ 3942059 h 6381016"/>
              <a:gd name="connsiteX27" fmla="*/ 823278 w 1275499"/>
              <a:gd name="connsiteY27" fmla="*/ 4070068 h 6381016"/>
              <a:gd name="connsiteX28" fmla="*/ 523223 w 1275499"/>
              <a:gd name="connsiteY28" fmla="*/ 4430466 h 6381016"/>
              <a:gd name="connsiteX29" fmla="*/ 370917 w 1275499"/>
              <a:gd name="connsiteY29" fmla="*/ 4907337 h 6381016"/>
              <a:gd name="connsiteX30" fmla="*/ 395712 w 1275499"/>
              <a:gd name="connsiteY30" fmla="*/ 5584809 h 6381016"/>
              <a:gd name="connsiteX31" fmla="*/ 571680 w 1275499"/>
              <a:gd name="connsiteY31" fmla="*/ 6372897 h 6381016"/>
              <a:gd name="connsiteX32" fmla="*/ 241327 w 1275499"/>
              <a:gd name="connsiteY32" fmla="*/ 5958597 h 6381016"/>
              <a:gd name="connsiteX33" fmla="*/ 37596 w 1275499"/>
              <a:gd name="connsiteY33" fmla="*/ 5381767 h 6381016"/>
              <a:gd name="connsiteX34" fmla="*/ 0 w 1275499"/>
              <a:gd name="connsiteY34" fmla="*/ 4831563 h 6381016"/>
              <a:gd name="connsiteX35" fmla="*/ 238898 w 1275499"/>
              <a:gd name="connsiteY35" fmla="*/ 4191135 h 6381016"/>
              <a:gd name="connsiteX36" fmla="*/ 446103 w 1275499"/>
              <a:gd name="connsiteY36" fmla="*/ 3953378 h 6381016"/>
              <a:gd name="connsiteX37" fmla="*/ 748957 w 1275499"/>
              <a:gd name="connsiteY37" fmla="*/ 3581334 h 6381016"/>
              <a:gd name="connsiteX38" fmla="*/ 910080 w 1275499"/>
              <a:gd name="connsiteY38" fmla="*/ 3324780 h 6381016"/>
              <a:gd name="connsiteX39" fmla="*/ 953476 w 1275499"/>
              <a:gd name="connsiteY39" fmla="*/ 3191782 h 6381016"/>
              <a:gd name="connsiteX40" fmla="*/ 964810 w 1275499"/>
              <a:gd name="connsiteY40" fmla="*/ 3114684 h 6381016"/>
              <a:gd name="connsiteX41" fmla="*/ 968659 w 1275499"/>
              <a:gd name="connsiteY41" fmla="*/ 3026927 h 6381016"/>
              <a:gd name="connsiteX42" fmla="*/ 964809 w 1275499"/>
              <a:gd name="connsiteY42" fmla="*/ 2939147 h 6381016"/>
              <a:gd name="connsiteX43" fmla="*/ 953474 w 1275499"/>
              <a:gd name="connsiteY43" fmla="*/ 2862040 h 6381016"/>
              <a:gd name="connsiteX44" fmla="*/ 910081 w 1275499"/>
              <a:gd name="connsiteY44" fmla="*/ 2729052 h 6381016"/>
              <a:gd name="connsiteX45" fmla="*/ 748958 w 1275499"/>
              <a:gd name="connsiteY45" fmla="*/ 2472498 h 6381016"/>
              <a:gd name="connsiteX46" fmla="*/ 238897 w 1275499"/>
              <a:gd name="connsiteY46" fmla="*/ 1862696 h 6381016"/>
              <a:gd name="connsiteX47" fmla="*/ 151529 w 1275499"/>
              <a:gd name="connsiteY47" fmla="*/ 1387969 h 6381016"/>
              <a:gd name="connsiteX48" fmla="*/ 243488 w 1275499"/>
              <a:gd name="connsiteY48" fmla="*/ 892476 h 6381016"/>
              <a:gd name="connsiteX49" fmla="*/ 558394 w 1275499"/>
              <a:gd name="connsiteY49" fmla="*/ 270315 h 6381016"/>
              <a:gd name="connsiteX50" fmla="*/ 1014708 w 1275499"/>
              <a:gd name="connsiteY50" fmla="*/ 120 h 6381016"/>
              <a:gd name="connsiteX0" fmla="*/ 977113 w 1237904"/>
              <a:gd name="connsiteY0" fmla="*/ 120 h 6381016"/>
              <a:gd name="connsiteX1" fmla="*/ 997489 w 1237904"/>
              <a:gd name="connsiteY1" fmla="*/ 12010 h 6381016"/>
              <a:gd name="connsiteX2" fmla="*/ 631648 w 1237904"/>
              <a:gd name="connsiteY2" fmla="*/ 624964 h 6381016"/>
              <a:gd name="connsiteX3" fmla="*/ 409717 w 1237904"/>
              <a:gd name="connsiteY3" fmla="*/ 1295350 h 6381016"/>
              <a:gd name="connsiteX4" fmla="*/ 485627 w 1237904"/>
              <a:gd name="connsiteY4" fmla="*/ 1623365 h 6381016"/>
              <a:gd name="connsiteX5" fmla="*/ 929905 w 1237904"/>
              <a:gd name="connsiteY5" fmla="*/ 2111773 h 6381016"/>
              <a:gd name="connsiteX6" fmla="*/ 933118 w 1237904"/>
              <a:gd name="connsiteY6" fmla="*/ 2114875 h 6381016"/>
              <a:gd name="connsiteX7" fmla="*/ 986846 w 1237904"/>
              <a:gd name="connsiteY7" fmla="*/ 2156169 h 6381016"/>
              <a:gd name="connsiteX8" fmla="*/ 1029318 w 1237904"/>
              <a:gd name="connsiteY8" fmla="*/ 2224015 h 6381016"/>
              <a:gd name="connsiteX9" fmla="*/ 1058453 w 1237904"/>
              <a:gd name="connsiteY9" fmla="*/ 2267187 h 6381016"/>
              <a:gd name="connsiteX10" fmla="*/ 1064195 w 1237904"/>
              <a:gd name="connsiteY10" fmla="*/ 2279729 h 6381016"/>
              <a:gd name="connsiteX11" fmla="*/ 1113580 w 1237904"/>
              <a:gd name="connsiteY11" fmla="*/ 2387586 h 6381016"/>
              <a:gd name="connsiteX12" fmla="*/ 1114571 w 1237904"/>
              <a:gd name="connsiteY12" fmla="*/ 2389748 h 6381016"/>
              <a:gd name="connsiteX13" fmla="*/ 1233116 w 1237904"/>
              <a:gd name="connsiteY13" fmla="*/ 2846821 h 6381016"/>
              <a:gd name="connsiteX14" fmla="*/ 1237126 w 1237904"/>
              <a:gd name="connsiteY14" fmla="*/ 3008458 h 6381016"/>
              <a:gd name="connsiteX15" fmla="*/ 1235765 w 1237904"/>
              <a:gd name="connsiteY15" fmla="*/ 3026906 h 6381016"/>
              <a:gd name="connsiteX16" fmla="*/ 1237128 w 1237904"/>
              <a:gd name="connsiteY16" fmla="*/ 3045373 h 6381016"/>
              <a:gd name="connsiteX17" fmla="*/ 1233118 w 1237904"/>
              <a:gd name="connsiteY17" fmla="*/ 3207011 h 6381016"/>
              <a:gd name="connsiteX18" fmla="*/ 1114572 w 1237904"/>
              <a:gd name="connsiteY18" fmla="*/ 3664083 h 6381016"/>
              <a:gd name="connsiteX19" fmla="*/ 1113575 w 1237904"/>
              <a:gd name="connsiteY19" fmla="*/ 3666261 h 6381016"/>
              <a:gd name="connsiteX20" fmla="*/ 1093704 w 1237904"/>
              <a:gd name="connsiteY20" fmla="*/ 3726963 h 6381016"/>
              <a:gd name="connsiteX21" fmla="*/ 1064202 w 1237904"/>
              <a:gd name="connsiteY21" fmla="*/ 3774091 h 6381016"/>
              <a:gd name="connsiteX22" fmla="*/ 1058454 w 1237904"/>
              <a:gd name="connsiteY22" fmla="*/ 3786644 h 6381016"/>
              <a:gd name="connsiteX23" fmla="*/ 1029292 w 1237904"/>
              <a:gd name="connsiteY23" fmla="*/ 3829857 h 6381016"/>
              <a:gd name="connsiteX24" fmla="*/ 986845 w 1237904"/>
              <a:gd name="connsiteY24" fmla="*/ 3897663 h 6381016"/>
              <a:gd name="connsiteX25" fmla="*/ 933128 w 1237904"/>
              <a:gd name="connsiteY25" fmla="*/ 3938949 h 6381016"/>
              <a:gd name="connsiteX26" fmla="*/ 929906 w 1237904"/>
              <a:gd name="connsiteY26" fmla="*/ 3942059 h 6381016"/>
              <a:gd name="connsiteX27" fmla="*/ 785683 w 1237904"/>
              <a:gd name="connsiteY27" fmla="*/ 4070068 h 6381016"/>
              <a:gd name="connsiteX28" fmla="*/ 485628 w 1237904"/>
              <a:gd name="connsiteY28" fmla="*/ 4430466 h 6381016"/>
              <a:gd name="connsiteX29" fmla="*/ 333322 w 1237904"/>
              <a:gd name="connsiteY29" fmla="*/ 4907337 h 6381016"/>
              <a:gd name="connsiteX30" fmla="*/ 358117 w 1237904"/>
              <a:gd name="connsiteY30" fmla="*/ 5584809 h 6381016"/>
              <a:gd name="connsiteX31" fmla="*/ 534085 w 1237904"/>
              <a:gd name="connsiteY31" fmla="*/ 6372897 h 6381016"/>
              <a:gd name="connsiteX32" fmla="*/ 203732 w 1237904"/>
              <a:gd name="connsiteY32" fmla="*/ 5958597 h 6381016"/>
              <a:gd name="connsiteX33" fmla="*/ 1 w 1237904"/>
              <a:gd name="connsiteY33" fmla="*/ 5381767 h 6381016"/>
              <a:gd name="connsiteX34" fmla="*/ 201303 w 1237904"/>
              <a:gd name="connsiteY34" fmla="*/ 4191135 h 6381016"/>
              <a:gd name="connsiteX35" fmla="*/ 408508 w 1237904"/>
              <a:gd name="connsiteY35" fmla="*/ 3953378 h 6381016"/>
              <a:gd name="connsiteX36" fmla="*/ 711362 w 1237904"/>
              <a:gd name="connsiteY36" fmla="*/ 3581334 h 6381016"/>
              <a:gd name="connsiteX37" fmla="*/ 872485 w 1237904"/>
              <a:gd name="connsiteY37" fmla="*/ 3324780 h 6381016"/>
              <a:gd name="connsiteX38" fmla="*/ 915881 w 1237904"/>
              <a:gd name="connsiteY38" fmla="*/ 3191782 h 6381016"/>
              <a:gd name="connsiteX39" fmla="*/ 927215 w 1237904"/>
              <a:gd name="connsiteY39" fmla="*/ 3114684 h 6381016"/>
              <a:gd name="connsiteX40" fmla="*/ 931064 w 1237904"/>
              <a:gd name="connsiteY40" fmla="*/ 3026927 h 6381016"/>
              <a:gd name="connsiteX41" fmla="*/ 927214 w 1237904"/>
              <a:gd name="connsiteY41" fmla="*/ 2939147 h 6381016"/>
              <a:gd name="connsiteX42" fmla="*/ 915879 w 1237904"/>
              <a:gd name="connsiteY42" fmla="*/ 2862040 h 6381016"/>
              <a:gd name="connsiteX43" fmla="*/ 872486 w 1237904"/>
              <a:gd name="connsiteY43" fmla="*/ 2729052 h 6381016"/>
              <a:gd name="connsiteX44" fmla="*/ 711363 w 1237904"/>
              <a:gd name="connsiteY44" fmla="*/ 2472498 h 6381016"/>
              <a:gd name="connsiteX45" fmla="*/ 201302 w 1237904"/>
              <a:gd name="connsiteY45" fmla="*/ 1862696 h 6381016"/>
              <a:gd name="connsiteX46" fmla="*/ 113934 w 1237904"/>
              <a:gd name="connsiteY46" fmla="*/ 1387969 h 6381016"/>
              <a:gd name="connsiteX47" fmla="*/ 205893 w 1237904"/>
              <a:gd name="connsiteY47" fmla="*/ 892476 h 6381016"/>
              <a:gd name="connsiteX48" fmla="*/ 520799 w 1237904"/>
              <a:gd name="connsiteY48" fmla="*/ 270315 h 6381016"/>
              <a:gd name="connsiteX49" fmla="*/ 977113 w 1237904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99119 w 1250178"/>
              <a:gd name="connsiteY24" fmla="*/ 3897663 h 6381016"/>
              <a:gd name="connsiteX25" fmla="*/ 945402 w 1250178"/>
              <a:gd name="connsiteY25" fmla="*/ 3938949 h 6381016"/>
              <a:gd name="connsiteX26" fmla="*/ 942180 w 1250178"/>
              <a:gd name="connsiteY26" fmla="*/ 3942059 h 6381016"/>
              <a:gd name="connsiteX27" fmla="*/ 797957 w 1250178"/>
              <a:gd name="connsiteY27" fmla="*/ 4070068 h 6381016"/>
              <a:gd name="connsiteX28" fmla="*/ 497902 w 1250178"/>
              <a:gd name="connsiteY28" fmla="*/ 4430466 h 6381016"/>
              <a:gd name="connsiteX29" fmla="*/ 345596 w 1250178"/>
              <a:gd name="connsiteY29" fmla="*/ 4907337 h 6381016"/>
              <a:gd name="connsiteX30" fmla="*/ 370391 w 1250178"/>
              <a:gd name="connsiteY30" fmla="*/ 5584809 h 6381016"/>
              <a:gd name="connsiteX31" fmla="*/ 546359 w 1250178"/>
              <a:gd name="connsiteY31" fmla="*/ 6372897 h 6381016"/>
              <a:gd name="connsiteX32" fmla="*/ 216006 w 1250178"/>
              <a:gd name="connsiteY32" fmla="*/ 5958597 h 6381016"/>
              <a:gd name="connsiteX33" fmla="*/ 12275 w 1250178"/>
              <a:gd name="connsiteY33" fmla="*/ 5381767 h 6381016"/>
              <a:gd name="connsiteX34" fmla="*/ 66197 w 1250178"/>
              <a:gd name="connsiteY34" fmla="*/ 4583020 h 6381016"/>
              <a:gd name="connsiteX35" fmla="*/ 420782 w 1250178"/>
              <a:gd name="connsiteY35" fmla="*/ 3953378 h 6381016"/>
              <a:gd name="connsiteX36" fmla="*/ 723636 w 1250178"/>
              <a:gd name="connsiteY36" fmla="*/ 3581334 h 6381016"/>
              <a:gd name="connsiteX37" fmla="*/ 884759 w 1250178"/>
              <a:gd name="connsiteY37" fmla="*/ 3324780 h 6381016"/>
              <a:gd name="connsiteX38" fmla="*/ 928155 w 1250178"/>
              <a:gd name="connsiteY38" fmla="*/ 3191782 h 6381016"/>
              <a:gd name="connsiteX39" fmla="*/ 939489 w 1250178"/>
              <a:gd name="connsiteY39" fmla="*/ 3114684 h 6381016"/>
              <a:gd name="connsiteX40" fmla="*/ 943338 w 1250178"/>
              <a:gd name="connsiteY40" fmla="*/ 3026927 h 6381016"/>
              <a:gd name="connsiteX41" fmla="*/ 939488 w 1250178"/>
              <a:gd name="connsiteY41" fmla="*/ 2939147 h 6381016"/>
              <a:gd name="connsiteX42" fmla="*/ 928153 w 1250178"/>
              <a:gd name="connsiteY42" fmla="*/ 2862040 h 6381016"/>
              <a:gd name="connsiteX43" fmla="*/ 884760 w 1250178"/>
              <a:gd name="connsiteY43" fmla="*/ 2729052 h 6381016"/>
              <a:gd name="connsiteX44" fmla="*/ 723637 w 1250178"/>
              <a:gd name="connsiteY44" fmla="*/ 2472498 h 6381016"/>
              <a:gd name="connsiteX45" fmla="*/ 213576 w 1250178"/>
              <a:gd name="connsiteY45" fmla="*/ 1862696 h 6381016"/>
              <a:gd name="connsiteX46" fmla="*/ 126208 w 1250178"/>
              <a:gd name="connsiteY46" fmla="*/ 1387969 h 6381016"/>
              <a:gd name="connsiteX47" fmla="*/ 218167 w 1250178"/>
              <a:gd name="connsiteY47" fmla="*/ 892476 h 6381016"/>
              <a:gd name="connsiteX48" fmla="*/ 533073 w 1250178"/>
              <a:gd name="connsiteY48" fmla="*/ 270315 h 6381016"/>
              <a:gd name="connsiteX49" fmla="*/ 989387 w 1250178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45402 w 1250178"/>
              <a:gd name="connsiteY24" fmla="*/ 3938949 h 6381016"/>
              <a:gd name="connsiteX25" fmla="*/ 942180 w 1250178"/>
              <a:gd name="connsiteY25" fmla="*/ 3942059 h 6381016"/>
              <a:gd name="connsiteX26" fmla="*/ 797957 w 1250178"/>
              <a:gd name="connsiteY26" fmla="*/ 4070068 h 6381016"/>
              <a:gd name="connsiteX27" fmla="*/ 497902 w 1250178"/>
              <a:gd name="connsiteY27" fmla="*/ 4430466 h 6381016"/>
              <a:gd name="connsiteX28" fmla="*/ 345596 w 1250178"/>
              <a:gd name="connsiteY28" fmla="*/ 4907337 h 6381016"/>
              <a:gd name="connsiteX29" fmla="*/ 370391 w 1250178"/>
              <a:gd name="connsiteY29" fmla="*/ 5584809 h 6381016"/>
              <a:gd name="connsiteX30" fmla="*/ 546359 w 1250178"/>
              <a:gd name="connsiteY30" fmla="*/ 6372897 h 6381016"/>
              <a:gd name="connsiteX31" fmla="*/ 216006 w 1250178"/>
              <a:gd name="connsiteY31" fmla="*/ 5958597 h 6381016"/>
              <a:gd name="connsiteX32" fmla="*/ 12275 w 1250178"/>
              <a:gd name="connsiteY32" fmla="*/ 5381767 h 6381016"/>
              <a:gd name="connsiteX33" fmla="*/ 66197 w 1250178"/>
              <a:gd name="connsiteY33" fmla="*/ 4583020 h 6381016"/>
              <a:gd name="connsiteX34" fmla="*/ 420782 w 1250178"/>
              <a:gd name="connsiteY34" fmla="*/ 3953378 h 6381016"/>
              <a:gd name="connsiteX35" fmla="*/ 723636 w 1250178"/>
              <a:gd name="connsiteY35" fmla="*/ 3581334 h 6381016"/>
              <a:gd name="connsiteX36" fmla="*/ 884759 w 1250178"/>
              <a:gd name="connsiteY36" fmla="*/ 3324780 h 6381016"/>
              <a:gd name="connsiteX37" fmla="*/ 928155 w 1250178"/>
              <a:gd name="connsiteY37" fmla="*/ 3191782 h 6381016"/>
              <a:gd name="connsiteX38" fmla="*/ 939489 w 1250178"/>
              <a:gd name="connsiteY38" fmla="*/ 3114684 h 6381016"/>
              <a:gd name="connsiteX39" fmla="*/ 943338 w 1250178"/>
              <a:gd name="connsiteY39" fmla="*/ 3026927 h 6381016"/>
              <a:gd name="connsiteX40" fmla="*/ 939488 w 1250178"/>
              <a:gd name="connsiteY40" fmla="*/ 2939147 h 6381016"/>
              <a:gd name="connsiteX41" fmla="*/ 928153 w 1250178"/>
              <a:gd name="connsiteY41" fmla="*/ 2862040 h 6381016"/>
              <a:gd name="connsiteX42" fmla="*/ 884760 w 1250178"/>
              <a:gd name="connsiteY42" fmla="*/ 2729052 h 6381016"/>
              <a:gd name="connsiteX43" fmla="*/ 723637 w 1250178"/>
              <a:gd name="connsiteY43" fmla="*/ 2472498 h 6381016"/>
              <a:gd name="connsiteX44" fmla="*/ 213576 w 1250178"/>
              <a:gd name="connsiteY44" fmla="*/ 1862696 h 6381016"/>
              <a:gd name="connsiteX45" fmla="*/ 126208 w 1250178"/>
              <a:gd name="connsiteY45" fmla="*/ 1387969 h 6381016"/>
              <a:gd name="connsiteX46" fmla="*/ 218167 w 1250178"/>
              <a:gd name="connsiteY46" fmla="*/ 892476 h 6381016"/>
              <a:gd name="connsiteX47" fmla="*/ 533073 w 1250178"/>
              <a:gd name="connsiteY47" fmla="*/ 270315 h 6381016"/>
              <a:gd name="connsiteX48" fmla="*/ 989387 w 1250178"/>
              <a:gd name="connsiteY4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945402 w 1250178"/>
              <a:gd name="connsiteY23" fmla="*/ 3938949 h 6381016"/>
              <a:gd name="connsiteX24" fmla="*/ 942180 w 1250178"/>
              <a:gd name="connsiteY24" fmla="*/ 3942059 h 6381016"/>
              <a:gd name="connsiteX25" fmla="*/ 797957 w 1250178"/>
              <a:gd name="connsiteY25" fmla="*/ 4070068 h 6381016"/>
              <a:gd name="connsiteX26" fmla="*/ 497902 w 1250178"/>
              <a:gd name="connsiteY26" fmla="*/ 4430466 h 6381016"/>
              <a:gd name="connsiteX27" fmla="*/ 345596 w 1250178"/>
              <a:gd name="connsiteY27" fmla="*/ 4907337 h 6381016"/>
              <a:gd name="connsiteX28" fmla="*/ 370391 w 1250178"/>
              <a:gd name="connsiteY28" fmla="*/ 5584809 h 6381016"/>
              <a:gd name="connsiteX29" fmla="*/ 546359 w 1250178"/>
              <a:gd name="connsiteY29" fmla="*/ 6372897 h 6381016"/>
              <a:gd name="connsiteX30" fmla="*/ 216006 w 1250178"/>
              <a:gd name="connsiteY30" fmla="*/ 5958597 h 6381016"/>
              <a:gd name="connsiteX31" fmla="*/ 12275 w 1250178"/>
              <a:gd name="connsiteY31" fmla="*/ 5381767 h 6381016"/>
              <a:gd name="connsiteX32" fmla="*/ 66197 w 1250178"/>
              <a:gd name="connsiteY32" fmla="*/ 4583020 h 6381016"/>
              <a:gd name="connsiteX33" fmla="*/ 420782 w 1250178"/>
              <a:gd name="connsiteY33" fmla="*/ 3953378 h 6381016"/>
              <a:gd name="connsiteX34" fmla="*/ 723636 w 1250178"/>
              <a:gd name="connsiteY34" fmla="*/ 3581334 h 6381016"/>
              <a:gd name="connsiteX35" fmla="*/ 884759 w 1250178"/>
              <a:gd name="connsiteY35" fmla="*/ 3324780 h 6381016"/>
              <a:gd name="connsiteX36" fmla="*/ 928155 w 1250178"/>
              <a:gd name="connsiteY36" fmla="*/ 3191782 h 6381016"/>
              <a:gd name="connsiteX37" fmla="*/ 939489 w 1250178"/>
              <a:gd name="connsiteY37" fmla="*/ 3114684 h 6381016"/>
              <a:gd name="connsiteX38" fmla="*/ 943338 w 1250178"/>
              <a:gd name="connsiteY38" fmla="*/ 3026927 h 6381016"/>
              <a:gd name="connsiteX39" fmla="*/ 939488 w 1250178"/>
              <a:gd name="connsiteY39" fmla="*/ 2939147 h 6381016"/>
              <a:gd name="connsiteX40" fmla="*/ 928153 w 1250178"/>
              <a:gd name="connsiteY40" fmla="*/ 2862040 h 6381016"/>
              <a:gd name="connsiteX41" fmla="*/ 884760 w 1250178"/>
              <a:gd name="connsiteY41" fmla="*/ 2729052 h 6381016"/>
              <a:gd name="connsiteX42" fmla="*/ 723637 w 1250178"/>
              <a:gd name="connsiteY42" fmla="*/ 2472498 h 6381016"/>
              <a:gd name="connsiteX43" fmla="*/ 213576 w 1250178"/>
              <a:gd name="connsiteY43" fmla="*/ 1862696 h 6381016"/>
              <a:gd name="connsiteX44" fmla="*/ 126208 w 1250178"/>
              <a:gd name="connsiteY44" fmla="*/ 1387969 h 6381016"/>
              <a:gd name="connsiteX45" fmla="*/ 218167 w 1250178"/>
              <a:gd name="connsiteY45" fmla="*/ 892476 h 6381016"/>
              <a:gd name="connsiteX46" fmla="*/ 533073 w 1250178"/>
              <a:gd name="connsiteY46" fmla="*/ 270315 h 6381016"/>
              <a:gd name="connsiteX47" fmla="*/ 989387 w 1250178"/>
              <a:gd name="connsiteY4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945402 w 1250178"/>
              <a:gd name="connsiteY22" fmla="*/ 3938949 h 6381016"/>
              <a:gd name="connsiteX23" fmla="*/ 942180 w 1250178"/>
              <a:gd name="connsiteY23" fmla="*/ 3942059 h 6381016"/>
              <a:gd name="connsiteX24" fmla="*/ 797957 w 1250178"/>
              <a:gd name="connsiteY24" fmla="*/ 4070068 h 6381016"/>
              <a:gd name="connsiteX25" fmla="*/ 497902 w 1250178"/>
              <a:gd name="connsiteY25" fmla="*/ 4430466 h 6381016"/>
              <a:gd name="connsiteX26" fmla="*/ 345596 w 1250178"/>
              <a:gd name="connsiteY26" fmla="*/ 4907337 h 6381016"/>
              <a:gd name="connsiteX27" fmla="*/ 370391 w 1250178"/>
              <a:gd name="connsiteY27" fmla="*/ 5584809 h 6381016"/>
              <a:gd name="connsiteX28" fmla="*/ 546359 w 1250178"/>
              <a:gd name="connsiteY28" fmla="*/ 6372897 h 6381016"/>
              <a:gd name="connsiteX29" fmla="*/ 216006 w 1250178"/>
              <a:gd name="connsiteY29" fmla="*/ 5958597 h 6381016"/>
              <a:gd name="connsiteX30" fmla="*/ 12275 w 1250178"/>
              <a:gd name="connsiteY30" fmla="*/ 5381767 h 6381016"/>
              <a:gd name="connsiteX31" fmla="*/ 66197 w 1250178"/>
              <a:gd name="connsiteY31" fmla="*/ 4583020 h 6381016"/>
              <a:gd name="connsiteX32" fmla="*/ 420782 w 1250178"/>
              <a:gd name="connsiteY32" fmla="*/ 3953378 h 6381016"/>
              <a:gd name="connsiteX33" fmla="*/ 723636 w 1250178"/>
              <a:gd name="connsiteY33" fmla="*/ 3581334 h 6381016"/>
              <a:gd name="connsiteX34" fmla="*/ 884759 w 1250178"/>
              <a:gd name="connsiteY34" fmla="*/ 3324780 h 6381016"/>
              <a:gd name="connsiteX35" fmla="*/ 928155 w 1250178"/>
              <a:gd name="connsiteY35" fmla="*/ 3191782 h 6381016"/>
              <a:gd name="connsiteX36" fmla="*/ 939489 w 1250178"/>
              <a:gd name="connsiteY36" fmla="*/ 3114684 h 6381016"/>
              <a:gd name="connsiteX37" fmla="*/ 943338 w 1250178"/>
              <a:gd name="connsiteY37" fmla="*/ 3026927 h 6381016"/>
              <a:gd name="connsiteX38" fmla="*/ 939488 w 1250178"/>
              <a:gd name="connsiteY38" fmla="*/ 2939147 h 6381016"/>
              <a:gd name="connsiteX39" fmla="*/ 928153 w 1250178"/>
              <a:gd name="connsiteY39" fmla="*/ 2862040 h 6381016"/>
              <a:gd name="connsiteX40" fmla="*/ 884760 w 1250178"/>
              <a:gd name="connsiteY40" fmla="*/ 2729052 h 6381016"/>
              <a:gd name="connsiteX41" fmla="*/ 723637 w 1250178"/>
              <a:gd name="connsiteY41" fmla="*/ 2472498 h 6381016"/>
              <a:gd name="connsiteX42" fmla="*/ 213576 w 1250178"/>
              <a:gd name="connsiteY42" fmla="*/ 1862696 h 6381016"/>
              <a:gd name="connsiteX43" fmla="*/ 126208 w 1250178"/>
              <a:gd name="connsiteY43" fmla="*/ 1387969 h 6381016"/>
              <a:gd name="connsiteX44" fmla="*/ 218167 w 1250178"/>
              <a:gd name="connsiteY44" fmla="*/ 892476 h 6381016"/>
              <a:gd name="connsiteX45" fmla="*/ 533073 w 1250178"/>
              <a:gd name="connsiteY45" fmla="*/ 270315 h 6381016"/>
              <a:gd name="connsiteX46" fmla="*/ 989387 w 1250178"/>
              <a:gd name="connsiteY46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945402 w 1250178"/>
              <a:gd name="connsiteY21" fmla="*/ 3938949 h 6381016"/>
              <a:gd name="connsiteX22" fmla="*/ 942180 w 1250178"/>
              <a:gd name="connsiteY22" fmla="*/ 3942059 h 6381016"/>
              <a:gd name="connsiteX23" fmla="*/ 797957 w 1250178"/>
              <a:gd name="connsiteY23" fmla="*/ 4070068 h 6381016"/>
              <a:gd name="connsiteX24" fmla="*/ 497902 w 1250178"/>
              <a:gd name="connsiteY24" fmla="*/ 4430466 h 6381016"/>
              <a:gd name="connsiteX25" fmla="*/ 345596 w 1250178"/>
              <a:gd name="connsiteY25" fmla="*/ 4907337 h 6381016"/>
              <a:gd name="connsiteX26" fmla="*/ 370391 w 1250178"/>
              <a:gd name="connsiteY26" fmla="*/ 5584809 h 6381016"/>
              <a:gd name="connsiteX27" fmla="*/ 546359 w 1250178"/>
              <a:gd name="connsiteY27" fmla="*/ 6372897 h 6381016"/>
              <a:gd name="connsiteX28" fmla="*/ 216006 w 1250178"/>
              <a:gd name="connsiteY28" fmla="*/ 5958597 h 6381016"/>
              <a:gd name="connsiteX29" fmla="*/ 12275 w 1250178"/>
              <a:gd name="connsiteY29" fmla="*/ 5381767 h 6381016"/>
              <a:gd name="connsiteX30" fmla="*/ 66197 w 1250178"/>
              <a:gd name="connsiteY30" fmla="*/ 4583020 h 6381016"/>
              <a:gd name="connsiteX31" fmla="*/ 420782 w 1250178"/>
              <a:gd name="connsiteY31" fmla="*/ 3953378 h 6381016"/>
              <a:gd name="connsiteX32" fmla="*/ 723636 w 1250178"/>
              <a:gd name="connsiteY32" fmla="*/ 3581334 h 6381016"/>
              <a:gd name="connsiteX33" fmla="*/ 884759 w 1250178"/>
              <a:gd name="connsiteY33" fmla="*/ 3324780 h 6381016"/>
              <a:gd name="connsiteX34" fmla="*/ 928155 w 1250178"/>
              <a:gd name="connsiteY34" fmla="*/ 3191782 h 6381016"/>
              <a:gd name="connsiteX35" fmla="*/ 939489 w 1250178"/>
              <a:gd name="connsiteY35" fmla="*/ 3114684 h 6381016"/>
              <a:gd name="connsiteX36" fmla="*/ 943338 w 1250178"/>
              <a:gd name="connsiteY36" fmla="*/ 3026927 h 6381016"/>
              <a:gd name="connsiteX37" fmla="*/ 939488 w 1250178"/>
              <a:gd name="connsiteY37" fmla="*/ 2939147 h 6381016"/>
              <a:gd name="connsiteX38" fmla="*/ 928153 w 1250178"/>
              <a:gd name="connsiteY38" fmla="*/ 2862040 h 6381016"/>
              <a:gd name="connsiteX39" fmla="*/ 884760 w 1250178"/>
              <a:gd name="connsiteY39" fmla="*/ 2729052 h 6381016"/>
              <a:gd name="connsiteX40" fmla="*/ 723637 w 1250178"/>
              <a:gd name="connsiteY40" fmla="*/ 2472498 h 6381016"/>
              <a:gd name="connsiteX41" fmla="*/ 213576 w 1250178"/>
              <a:gd name="connsiteY41" fmla="*/ 1862696 h 6381016"/>
              <a:gd name="connsiteX42" fmla="*/ 126208 w 1250178"/>
              <a:gd name="connsiteY42" fmla="*/ 1387969 h 6381016"/>
              <a:gd name="connsiteX43" fmla="*/ 218167 w 1250178"/>
              <a:gd name="connsiteY43" fmla="*/ 892476 h 6381016"/>
              <a:gd name="connsiteX44" fmla="*/ 533073 w 1250178"/>
              <a:gd name="connsiteY44" fmla="*/ 270315 h 6381016"/>
              <a:gd name="connsiteX45" fmla="*/ 989387 w 1250178"/>
              <a:gd name="connsiteY45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945402 w 1250178"/>
              <a:gd name="connsiteY20" fmla="*/ 3938949 h 6381016"/>
              <a:gd name="connsiteX21" fmla="*/ 942180 w 1250178"/>
              <a:gd name="connsiteY21" fmla="*/ 3942059 h 6381016"/>
              <a:gd name="connsiteX22" fmla="*/ 797957 w 1250178"/>
              <a:gd name="connsiteY22" fmla="*/ 4070068 h 6381016"/>
              <a:gd name="connsiteX23" fmla="*/ 497902 w 1250178"/>
              <a:gd name="connsiteY23" fmla="*/ 4430466 h 6381016"/>
              <a:gd name="connsiteX24" fmla="*/ 345596 w 1250178"/>
              <a:gd name="connsiteY24" fmla="*/ 4907337 h 6381016"/>
              <a:gd name="connsiteX25" fmla="*/ 370391 w 1250178"/>
              <a:gd name="connsiteY25" fmla="*/ 5584809 h 6381016"/>
              <a:gd name="connsiteX26" fmla="*/ 546359 w 1250178"/>
              <a:gd name="connsiteY26" fmla="*/ 6372897 h 6381016"/>
              <a:gd name="connsiteX27" fmla="*/ 216006 w 1250178"/>
              <a:gd name="connsiteY27" fmla="*/ 5958597 h 6381016"/>
              <a:gd name="connsiteX28" fmla="*/ 12275 w 1250178"/>
              <a:gd name="connsiteY28" fmla="*/ 5381767 h 6381016"/>
              <a:gd name="connsiteX29" fmla="*/ 66197 w 1250178"/>
              <a:gd name="connsiteY29" fmla="*/ 4583020 h 6381016"/>
              <a:gd name="connsiteX30" fmla="*/ 420782 w 1250178"/>
              <a:gd name="connsiteY30" fmla="*/ 3953378 h 6381016"/>
              <a:gd name="connsiteX31" fmla="*/ 723636 w 1250178"/>
              <a:gd name="connsiteY31" fmla="*/ 3581334 h 6381016"/>
              <a:gd name="connsiteX32" fmla="*/ 884759 w 1250178"/>
              <a:gd name="connsiteY32" fmla="*/ 3324780 h 6381016"/>
              <a:gd name="connsiteX33" fmla="*/ 928155 w 1250178"/>
              <a:gd name="connsiteY33" fmla="*/ 3191782 h 6381016"/>
              <a:gd name="connsiteX34" fmla="*/ 939489 w 1250178"/>
              <a:gd name="connsiteY34" fmla="*/ 3114684 h 6381016"/>
              <a:gd name="connsiteX35" fmla="*/ 943338 w 1250178"/>
              <a:gd name="connsiteY35" fmla="*/ 3026927 h 6381016"/>
              <a:gd name="connsiteX36" fmla="*/ 939488 w 1250178"/>
              <a:gd name="connsiteY36" fmla="*/ 2939147 h 6381016"/>
              <a:gd name="connsiteX37" fmla="*/ 928153 w 1250178"/>
              <a:gd name="connsiteY37" fmla="*/ 2862040 h 6381016"/>
              <a:gd name="connsiteX38" fmla="*/ 884760 w 1250178"/>
              <a:gd name="connsiteY38" fmla="*/ 2729052 h 6381016"/>
              <a:gd name="connsiteX39" fmla="*/ 723637 w 1250178"/>
              <a:gd name="connsiteY39" fmla="*/ 2472498 h 6381016"/>
              <a:gd name="connsiteX40" fmla="*/ 213576 w 1250178"/>
              <a:gd name="connsiteY40" fmla="*/ 1862696 h 6381016"/>
              <a:gd name="connsiteX41" fmla="*/ 126208 w 1250178"/>
              <a:gd name="connsiteY41" fmla="*/ 1387969 h 6381016"/>
              <a:gd name="connsiteX42" fmla="*/ 218167 w 1250178"/>
              <a:gd name="connsiteY42" fmla="*/ 892476 h 6381016"/>
              <a:gd name="connsiteX43" fmla="*/ 533073 w 1250178"/>
              <a:gd name="connsiteY43" fmla="*/ 270315 h 6381016"/>
              <a:gd name="connsiteX44" fmla="*/ 989387 w 1250178"/>
              <a:gd name="connsiteY44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942180 w 1250178"/>
              <a:gd name="connsiteY20" fmla="*/ 3942059 h 6381016"/>
              <a:gd name="connsiteX21" fmla="*/ 797957 w 1250178"/>
              <a:gd name="connsiteY21" fmla="*/ 4070068 h 6381016"/>
              <a:gd name="connsiteX22" fmla="*/ 497902 w 1250178"/>
              <a:gd name="connsiteY22" fmla="*/ 4430466 h 6381016"/>
              <a:gd name="connsiteX23" fmla="*/ 345596 w 1250178"/>
              <a:gd name="connsiteY23" fmla="*/ 4907337 h 6381016"/>
              <a:gd name="connsiteX24" fmla="*/ 370391 w 1250178"/>
              <a:gd name="connsiteY24" fmla="*/ 5584809 h 6381016"/>
              <a:gd name="connsiteX25" fmla="*/ 546359 w 1250178"/>
              <a:gd name="connsiteY25" fmla="*/ 6372897 h 6381016"/>
              <a:gd name="connsiteX26" fmla="*/ 216006 w 1250178"/>
              <a:gd name="connsiteY26" fmla="*/ 5958597 h 6381016"/>
              <a:gd name="connsiteX27" fmla="*/ 12275 w 1250178"/>
              <a:gd name="connsiteY27" fmla="*/ 5381767 h 6381016"/>
              <a:gd name="connsiteX28" fmla="*/ 66197 w 1250178"/>
              <a:gd name="connsiteY28" fmla="*/ 4583020 h 6381016"/>
              <a:gd name="connsiteX29" fmla="*/ 420782 w 1250178"/>
              <a:gd name="connsiteY29" fmla="*/ 3953378 h 6381016"/>
              <a:gd name="connsiteX30" fmla="*/ 723636 w 1250178"/>
              <a:gd name="connsiteY30" fmla="*/ 3581334 h 6381016"/>
              <a:gd name="connsiteX31" fmla="*/ 884759 w 1250178"/>
              <a:gd name="connsiteY31" fmla="*/ 3324780 h 6381016"/>
              <a:gd name="connsiteX32" fmla="*/ 928155 w 1250178"/>
              <a:gd name="connsiteY32" fmla="*/ 3191782 h 6381016"/>
              <a:gd name="connsiteX33" fmla="*/ 939489 w 1250178"/>
              <a:gd name="connsiteY33" fmla="*/ 3114684 h 6381016"/>
              <a:gd name="connsiteX34" fmla="*/ 943338 w 1250178"/>
              <a:gd name="connsiteY34" fmla="*/ 3026927 h 6381016"/>
              <a:gd name="connsiteX35" fmla="*/ 939488 w 1250178"/>
              <a:gd name="connsiteY35" fmla="*/ 2939147 h 6381016"/>
              <a:gd name="connsiteX36" fmla="*/ 928153 w 1250178"/>
              <a:gd name="connsiteY36" fmla="*/ 2862040 h 6381016"/>
              <a:gd name="connsiteX37" fmla="*/ 884760 w 1250178"/>
              <a:gd name="connsiteY37" fmla="*/ 2729052 h 6381016"/>
              <a:gd name="connsiteX38" fmla="*/ 723637 w 1250178"/>
              <a:gd name="connsiteY38" fmla="*/ 2472498 h 6381016"/>
              <a:gd name="connsiteX39" fmla="*/ 213576 w 1250178"/>
              <a:gd name="connsiteY39" fmla="*/ 1862696 h 6381016"/>
              <a:gd name="connsiteX40" fmla="*/ 126208 w 1250178"/>
              <a:gd name="connsiteY40" fmla="*/ 1387969 h 6381016"/>
              <a:gd name="connsiteX41" fmla="*/ 218167 w 1250178"/>
              <a:gd name="connsiteY41" fmla="*/ 892476 h 6381016"/>
              <a:gd name="connsiteX42" fmla="*/ 533073 w 1250178"/>
              <a:gd name="connsiteY42" fmla="*/ 270315 h 6381016"/>
              <a:gd name="connsiteX43" fmla="*/ 989387 w 1250178"/>
              <a:gd name="connsiteY43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797957 w 1250178"/>
              <a:gd name="connsiteY20" fmla="*/ 4070068 h 6381016"/>
              <a:gd name="connsiteX21" fmla="*/ 497902 w 1250178"/>
              <a:gd name="connsiteY21" fmla="*/ 4430466 h 6381016"/>
              <a:gd name="connsiteX22" fmla="*/ 345596 w 1250178"/>
              <a:gd name="connsiteY22" fmla="*/ 4907337 h 6381016"/>
              <a:gd name="connsiteX23" fmla="*/ 370391 w 1250178"/>
              <a:gd name="connsiteY23" fmla="*/ 5584809 h 6381016"/>
              <a:gd name="connsiteX24" fmla="*/ 546359 w 1250178"/>
              <a:gd name="connsiteY24" fmla="*/ 6372897 h 6381016"/>
              <a:gd name="connsiteX25" fmla="*/ 216006 w 1250178"/>
              <a:gd name="connsiteY25" fmla="*/ 5958597 h 6381016"/>
              <a:gd name="connsiteX26" fmla="*/ 12275 w 1250178"/>
              <a:gd name="connsiteY26" fmla="*/ 5381767 h 6381016"/>
              <a:gd name="connsiteX27" fmla="*/ 66197 w 1250178"/>
              <a:gd name="connsiteY27" fmla="*/ 4583020 h 6381016"/>
              <a:gd name="connsiteX28" fmla="*/ 420782 w 1250178"/>
              <a:gd name="connsiteY28" fmla="*/ 3953378 h 6381016"/>
              <a:gd name="connsiteX29" fmla="*/ 723636 w 1250178"/>
              <a:gd name="connsiteY29" fmla="*/ 3581334 h 6381016"/>
              <a:gd name="connsiteX30" fmla="*/ 884759 w 1250178"/>
              <a:gd name="connsiteY30" fmla="*/ 3324780 h 6381016"/>
              <a:gd name="connsiteX31" fmla="*/ 928155 w 1250178"/>
              <a:gd name="connsiteY31" fmla="*/ 3191782 h 6381016"/>
              <a:gd name="connsiteX32" fmla="*/ 939489 w 1250178"/>
              <a:gd name="connsiteY32" fmla="*/ 3114684 h 6381016"/>
              <a:gd name="connsiteX33" fmla="*/ 943338 w 1250178"/>
              <a:gd name="connsiteY33" fmla="*/ 3026927 h 6381016"/>
              <a:gd name="connsiteX34" fmla="*/ 939488 w 1250178"/>
              <a:gd name="connsiteY34" fmla="*/ 2939147 h 6381016"/>
              <a:gd name="connsiteX35" fmla="*/ 928153 w 1250178"/>
              <a:gd name="connsiteY35" fmla="*/ 2862040 h 6381016"/>
              <a:gd name="connsiteX36" fmla="*/ 884760 w 1250178"/>
              <a:gd name="connsiteY36" fmla="*/ 2729052 h 6381016"/>
              <a:gd name="connsiteX37" fmla="*/ 723637 w 1250178"/>
              <a:gd name="connsiteY37" fmla="*/ 2472498 h 6381016"/>
              <a:gd name="connsiteX38" fmla="*/ 213576 w 1250178"/>
              <a:gd name="connsiteY38" fmla="*/ 1862696 h 6381016"/>
              <a:gd name="connsiteX39" fmla="*/ 126208 w 1250178"/>
              <a:gd name="connsiteY39" fmla="*/ 1387969 h 6381016"/>
              <a:gd name="connsiteX40" fmla="*/ 218167 w 1250178"/>
              <a:gd name="connsiteY40" fmla="*/ 892476 h 6381016"/>
              <a:gd name="connsiteX41" fmla="*/ 533073 w 1250178"/>
              <a:gd name="connsiteY41" fmla="*/ 270315 h 6381016"/>
              <a:gd name="connsiteX42" fmla="*/ 989387 w 1250178"/>
              <a:gd name="connsiteY42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125854 w 1250178"/>
              <a:gd name="connsiteY10" fmla="*/ 2387586 h 6381016"/>
              <a:gd name="connsiteX11" fmla="*/ 1126845 w 1250178"/>
              <a:gd name="connsiteY11" fmla="*/ 2389748 h 6381016"/>
              <a:gd name="connsiteX12" fmla="*/ 1245390 w 1250178"/>
              <a:gd name="connsiteY12" fmla="*/ 2846821 h 6381016"/>
              <a:gd name="connsiteX13" fmla="*/ 1249400 w 1250178"/>
              <a:gd name="connsiteY13" fmla="*/ 3008458 h 6381016"/>
              <a:gd name="connsiteX14" fmla="*/ 1248039 w 1250178"/>
              <a:gd name="connsiteY14" fmla="*/ 3026906 h 6381016"/>
              <a:gd name="connsiteX15" fmla="*/ 1249402 w 1250178"/>
              <a:gd name="connsiteY15" fmla="*/ 3045373 h 6381016"/>
              <a:gd name="connsiteX16" fmla="*/ 1245392 w 1250178"/>
              <a:gd name="connsiteY16" fmla="*/ 3207011 h 6381016"/>
              <a:gd name="connsiteX17" fmla="*/ 1126846 w 1250178"/>
              <a:gd name="connsiteY17" fmla="*/ 3664083 h 6381016"/>
              <a:gd name="connsiteX18" fmla="*/ 797957 w 1250178"/>
              <a:gd name="connsiteY18" fmla="*/ 4070068 h 6381016"/>
              <a:gd name="connsiteX19" fmla="*/ 497902 w 1250178"/>
              <a:gd name="connsiteY19" fmla="*/ 4430466 h 6381016"/>
              <a:gd name="connsiteX20" fmla="*/ 345596 w 1250178"/>
              <a:gd name="connsiteY20" fmla="*/ 4907337 h 6381016"/>
              <a:gd name="connsiteX21" fmla="*/ 370391 w 1250178"/>
              <a:gd name="connsiteY21" fmla="*/ 5584809 h 6381016"/>
              <a:gd name="connsiteX22" fmla="*/ 546359 w 1250178"/>
              <a:gd name="connsiteY22" fmla="*/ 6372897 h 6381016"/>
              <a:gd name="connsiteX23" fmla="*/ 216006 w 1250178"/>
              <a:gd name="connsiteY23" fmla="*/ 5958597 h 6381016"/>
              <a:gd name="connsiteX24" fmla="*/ 12275 w 1250178"/>
              <a:gd name="connsiteY24" fmla="*/ 5381767 h 6381016"/>
              <a:gd name="connsiteX25" fmla="*/ 66197 w 1250178"/>
              <a:gd name="connsiteY25" fmla="*/ 4583020 h 6381016"/>
              <a:gd name="connsiteX26" fmla="*/ 420782 w 1250178"/>
              <a:gd name="connsiteY26" fmla="*/ 3953378 h 6381016"/>
              <a:gd name="connsiteX27" fmla="*/ 723636 w 1250178"/>
              <a:gd name="connsiteY27" fmla="*/ 3581334 h 6381016"/>
              <a:gd name="connsiteX28" fmla="*/ 884759 w 1250178"/>
              <a:gd name="connsiteY28" fmla="*/ 3324780 h 6381016"/>
              <a:gd name="connsiteX29" fmla="*/ 928155 w 1250178"/>
              <a:gd name="connsiteY29" fmla="*/ 3191782 h 6381016"/>
              <a:gd name="connsiteX30" fmla="*/ 939489 w 1250178"/>
              <a:gd name="connsiteY30" fmla="*/ 3114684 h 6381016"/>
              <a:gd name="connsiteX31" fmla="*/ 943338 w 1250178"/>
              <a:gd name="connsiteY31" fmla="*/ 3026927 h 6381016"/>
              <a:gd name="connsiteX32" fmla="*/ 939488 w 1250178"/>
              <a:gd name="connsiteY32" fmla="*/ 2939147 h 6381016"/>
              <a:gd name="connsiteX33" fmla="*/ 928153 w 1250178"/>
              <a:gd name="connsiteY33" fmla="*/ 2862040 h 6381016"/>
              <a:gd name="connsiteX34" fmla="*/ 884760 w 1250178"/>
              <a:gd name="connsiteY34" fmla="*/ 2729052 h 6381016"/>
              <a:gd name="connsiteX35" fmla="*/ 723637 w 1250178"/>
              <a:gd name="connsiteY35" fmla="*/ 2472498 h 6381016"/>
              <a:gd name="connsiteX36" fmla="*/ 213576 w 1250178"/>
              <a:gd name="connsiteY36" fmla="*/ 1862696 h 6381016"/>
              <a:gd name="connsiteX37" fmla="*/ 126208 w 1250178"/>
              <a:gd name="connsiteY37" fmla="*/ 1387969 h 6381016"/>
              <a:gd name="connsiteX38" fmla="*/ 218167 w 1250178"/>
              <a:gd name="connsiteY38" fmla="*/ 892476 h 6381016"/>
              <a:gd name="connsiteX39" fmla="*/ 533073 w 1250178"/>
              <a:gd name="connsiteY39" fmla="*/ 270315 h 6381016"/>
              <a:gd name="connsiteX40" fmla="*/ 989387 w 1250178"/>
              <a:gd name="connsiteY40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125854 w 1250178"/>
              <a:gd name="connsiteY9" fmla="*/ 2387586 h 6381016"/>
              <a:gd name="connsiteX10" fmla="*/ 1126845 w 1250178"/>
              <a:gd name="connsiteY10" fmla="*/ 2389748 h 6381016"/>
              <a:gd name="connsiteX11" fmla="*/ 1245390 w 1250178"/>
              <a:gd name="connsiteY11" fmla="*/ 2846821 h 6381016"/>
              <a:gd name="connsiteX12" fmla="*/ 1249400 w 1250178"/>
              <a:gd name="connsiteY12" fmla="*/ 3008458 h 6381016"/>
              <a:gd name="connsiteX13" fmla="*/ 1248039 w 1250178"/>
              <a:gd name="connsiteY13" fmla="*/ 3026906 h 6381016"/>
              <a:gd name="connsiteX14" fmla="*/ 1249402 w 1250178"/>
              <a:gd name="connsiteY14" fmla="*/ 3045373 h 6381016"/>
              <a:gd name="connsiteX15" fmla="*/ 1245392 w 1250178"/>
              <a:gd name="connsiteY15" fmla="*/ 3207011 h 6381016"/>
              <a:gd name="connsiteX16" fmla="*/ 1126846 w 1250178"/>
              <a:gd name="connsiteY16" fmla="*/ 3664083 h 6381016"/>
              <a:gd name="connsiteX17" fmla="*/ 797957 w 1250178"/>
              <a:gd name="connsiteY17" fmla="*/ 4070068 h 6381016"/>
              <a:gd name="connsiteX18" fmla="*/ 497902 w 1250178"/>
              <a:gd name="connsiteY18" fmla="*/ 4430466 h 6381016"/>
              <a:gd name="connsiteX19" fmla="*/ 345596 w 1250178"/>
              <a:gd name="connsiteY19" fmla="*/ 4907337 h 6381016"/>
              <a:gd name="connsiteX20" fmla="*/ 370391 w 1250178"/>
              <a:gd name="connsiteY20" fmla="*/ 5584809 h 6381016"/>
              <a:gd name="connsiteX21" fmla="*/ 546359 w 1250178"/>
              <a:gd name="connsiteY21" fmla="*/ 6372897 h 6381016"/>
              <a:gd name="connsiteX22" fmla="*/ 216006 w 1250178"/>
              <a:gd name="connsiteY22" fmla="*/ 5958597 h 6381016"/>
              <a:gd name="connsiteX23" fmla="*/ 12275 w 1250178"/>
              <a:gd name="connsiteY23" fmla="*/ 5381767 h 6381016"/>
              <a:gd name="connsiteX24" fmla="*/ 66197 w 1250178"/>
              <a:gd name="connsiteY24" fmla="*/ 4583020 h 6381016"/>
              <a:gd name="connsiteX25" fmla="*/ 420782 w 1250178"/>
              <a:gd name="connsiteY25" fmla="*/ 3953378 h 6381016"/>
              <a:gd name="connsiteX26" fmla="*/ 723636 w 1250178"/>
              <a:gd name="connsiteY26" fmla="*/ 3581334 h 6381016"/>
              <a:gd name="connsiteX27" fmla="*/ 884759 w 1250178"/>
              <a:gd name="connsiteY27" fmla="*/ 3324780 h 6381016"/>
              <a:gd name="connsiteX28" fmla="*/ 928155 w 1250178"/>
              <a:gd name="connsiteY28" fmla="*/ 3191782 h 6381016"/>
              <a:gd name="connsiteX29" fmla="*/ 939489 w 1250178"/>
              <a:gd name="connsiteY29" fmla="*/ 3114684 h 6381016"/>
              <a:gd name="connsiteX30" fmla="*/ 943338 w 1250178"/>
              <a:gd name="connsiteY30" fmla="*/ 3026927 h 6381016"/>
              <a:gd name="connsiteX31" fmla="*/ 939488 w 1250178"/>
              <a:gd name="connsiteY31" fmla="*/ 2939147 h 6381016"/>
              <a:gd name="connsiteX32" fmla="*/ 928153 w 1250178"/>
              <a:gd name="connsiteY32" fmla="*/ 2862040 h 6381016"/>
              <a:gd name="connsiteX33" fmla="*/ 884760 w 1250178"/>
              <a:gd name="connsiteY33" fmla="*/ 2729052 h 6381016"/>
              <a:gd name="connsiteX34" fmla="*/ 723637 w 1250178"/>
              <a:gd name="connsiteY34" fmla="*/ 2472498 h 6381016"/>
              <a:gd name="connsiteX35" fmla="*/ 213576 w 1250178"/>
              <a:gd name="connsiteY35" fmla="*/ 1862696 h 6381016"/>
              <a:gd name="connsiteX36" fmla="*/ 126208 w 1250178"/>
              <a:gd name="connsiteY36" fmla="*/ 1387969 h 6381016"/>
              <a:gd name="connsiteX37" fmla="*/ 218167 w 1250178"/>
              <a:gd name="connsiteY37" fmla="*/ 892476 h 6381016"/>
              <a:gd name="connsiteX38" fmla="*/ 533073 w 1250178"/>
              <a:gd name="connsiteY38" fmla="*/ 270315 h 6381016"/>
              <a:gd name="connsiteX39" fmla="*/ 989387 w 1250178"/>
              <a:gd name="connsiteY3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125854 w 1250178"/>
              <a:gd name="connsiteY8" fmla="*/ 2387586 h 6381016"/>
              <a:gd name="connsiteX9" fmla="*/ 1126845 w 1250178"/>
              <a:gd name="connsiteY9" fmla="*/ 2389748 h 6381016"/>
              <a:gd name="connsiteX10" fmla="*/ 1245390 w 1250178"/>
              <a:gd name="connsiteY10" fmla="*/ 2846821 h 6381016"/>
              <a:gd name="connsiteX11" fmla="*/ 1249400 w 1250178"/>
              <a:gd name="connsiteY11" fmla="*/ 3008458 h 6381016"/>
              <a:gd name="connsiteX12" fmla="*/ 1248039 w 1250178"/>
              <a:gd name="connsiteY12" fmla="*/ 3026906 h 6381016"/>
              <a:gd name="connsiteX13" fmla="*/ 1249402 w 1250178"/>
              <a:gd name="connsiteY13" fmla="*/ 3045373 h 6381016"/>
              <a:gd name="connsiteX14" fmla="*/ 1245392 w 1250178"/>
              <a:gd name="connsiteY14" fmla="*/ 3207011 h 6381016"/>
              <a:gd name="connsiteX15" fmla="*/ 1126846 w 1250178"/>
              <a:gd name="connsiteY15" fmla="*/ 3664083 h 6381016"/>
              <a:gd name="connsiteX16" fmla="*/ 797957 w 1250178"/>
              <a:gd name="connsiteY16" fmla="*/ 4070068 h 6381016"/>
              <a:gd name="connsiteX17" fmla="*/ 497902 w 1250178"/>
              <a:gd name="connsiteY17" fmla="*/ 4430466 h 6381016"/>
              <a:gd name="connsiteX18" fmla="*/ 345596 w 1250178"/>
              <a:gd name="connsiteY18" fmla="*/ 4907337 h 6381016"/>
              <a:gd name="connsiteX19" fmla="*/ 370391 w 1250178"/>
              <a:gd name="connsiteY19" fmla="*/ 5584809 h 6381016"/>
              <a:gd name="connsiteX20" fmla="*/ 546359 w 1250178"/>
              <a:gd name="connsiteY20" fmla="*/ 6372897 h 6381016"/>
              <a:gd name="connsiteX21" fmla="*/ 216006 w 1250178"/>
              <a:gd name="connsiteY21" fmla="*/ 5958597 h 6381016"/>
              <a:gd name="connsiteX22" fmla="*/ 12275 w 1250178"/>
              <a:gd name="connsiteY22" fmla="*/ 5381767 h 6381016"/>
              <a:gd name="connsiteX23" fmla="*/ 66197 w 1250178"/>
              <a:gd name="connsiteY23" fmla="*/ 4583020 h 6381016"/>
              <a:gd name="connsiteX24" fmla="*/ 420782 w 1250178"/>
              <a:gd name="connsiteY24" fmla="*/ 3953378 h 6381016"/>
              <a:gd name="connsiteX25" fmla="*/ 723636 w 1250178"/>
              <a:gd name="connsiteY25" fmla="*/ 3581334 h 6381016"/>
              <a:gd name="connsiteX26" fmla="*/ 884759 w 1250178"/>
              <a:gd name="connsiteY26" fmla="*/ 3324780 h 6381016"/>
              <a:gd name="connsiteX27" fmla="*/ 928155 w 1250178"/>
              <a:gd name="connsiteY27" fmla="*/ 3191782 h 6381016"/>
              <a:gd name="connsiteX28" fmla="*/ 939489 w 1250178"/>
              <a:gd name="connsiteY28" fmla="*/ 3114684 h 6381016"/>
              <a:gd name="connsiteX29" fmla="*/ 943338 w 1250178"/>
              <a:gd name="connsiteY29" fmla="*/ 3026927 h 6381016"/>
              <a:gd name="connsiteX30" fmla="*/ 939488 w 1250178"/>
              <a:gd name="connsiteY30" fmla="*/ 2939147 h 6381016"/>
              <a:gd name="connsiteX31" fmla="*/ 928153 w 1250178"/>
              <a:gd name="connsiteY31" fmla="*/ 2862040 h 6381016"/>
              <a:gd name="connsiteX32" fmla="*/ 884760 w 1250178"/>
              <a:gd name="connsiteY32" fmla="*/ 2729052 h 6381016"/>
              <a:gd name="connsiteX33" fmla="*/ 723637 w 1250178"/>
              <a:gd name="connsiteY33" fmla="*/ 2472498 h 6381016"/>
              <a:gd name="connsiteX34" fmla="*/ 213576 w 1250178"/>
              <a:gd name="connsiteY34" fmla="*/ 1862696 h 6381016"/>
              <a:gd name="connsiteX35" fmla="*/ 126208 w 1250178"/>
              <a:gd name="connsiteY35" fmla="*/ 1387969 h 6381016"/>
              <a:gd name="connsiteX36" fmla="*/ 218167 w 1250178"/>
              <a:gd name="connsiteY36" fmla="*/ 892476 h 6381016"/>
              <a:gd name="connsiteX37" fmla="*/ 533073 w 1250178"/>
              <a:gd name="connsiteY37" fmla="*/ 270315 h 6381016"/>
              <a:gd name="connsiteX38" fmla="*/ 989387 w 1250178"/>
              <a:gd name="connsiteY3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1125854 w 1250178"/>
              <a:gd name="connsiteY7" fmla="*/ 2387586 h 6381016"/>
              <a:gd name="connsiteX8" fmla="*/ 1126845 w 1250178"/>
              <a:gd name="connsiteY8" fmla="*/ 2389748 h 6381016"/>
              <a:gd name="connsiteX9" fmla="*/ 1245390 w 1250178"/>
              <a:gd name="connsiteY9" fmla="*/ 2846821 h 6381016"/>
              <a:gd name="connsiteX10" fmla="*/ 1249400 w 1250178"/>
              <a:gd name="connsiteY10" fmla="*/ 3008458 h 6381016"/>
              <a:gd name="connsiteX11" fmla="*/ 1248039 w 1250178"/>
              <a:gd name="connsiteY11" fmla="*/ 3026906 h 6381016"/>
              <a:gd name="connsiteX12" fmla="*/ 1249402 w 1250178"/>
              <a:gd name="connsiteY12" fmla="*/ 3045373 h 6381016"/>
              <a:gd name="connsiteX13" fmla="*/ 1245392 w 1250178"/>
              <a:gd name="connsiteY13" fmla="*/ 3207011 h 6381016"/>
              <a:gd name="connsiteX14" fmla="*/ 1126846 w 1250178"/>
              <a:gd name="connsiteY14" fmla="*/ 3664083 h 6381016"/>
              <a:gd name="connsiteX15" fmla="*/ 797957 w 1250178"/>
              <a:gd name="connsiteY15" fmla="*/ 4070068 h 6381016"/>
              <a:gd name="connsiteX16" fmla="*/ 497902 w 1250178"/>
              <a:gd name="connsiteY16" fmla="*/ 4430466 h 6381016"/>
              <a:gd name="connsiteX17" fmla="*/ 345596 w 1250178"/>
              <a:gd name="connsiteY17" fmla="*/ 4907337 h 6381016"/>
              <a:gd name="connsiteX18" fmla="*/ 370391 w 1250178"/>
              <a:gd name="connsiteY18" fmla="*/ 5584809 h 6381016"/>
              <a:gd name="connsiteX19" fmla="*/ 546359 w 1250178"/>
              <a:gd name="connsiteY19" fmla="*/ 6372897 h 6381016"/>
              <a:gd name="connsiteX20" fmla="*/ 216006 w 1250178"/>
              <a:gd name="connsiteY20" fmla="*/ 5958597 h 6381016"/>
              <a:gd name="connsiteX21" fmla="*/ 12275 w 1250178"/>
              <a:gd name="connsiteY21" fmla="*/ 5381767 h 6381016"/>
              <a:gd name="connsiteX22" fmla="*/ 66197 w 1250178"/>
              <a:gd name="connsiteY22" fmla="*/ 4583020 h 6381016"/>
              <a:gd name="connsiteX23" fmla="*/ 420782 w 1250178"/>
              <a:gd name="connsiteY23" fmla="*/ 3953378 h 6381016"/>
              <a:gd name="connsiteX24" fmla="*/ 723636 w 1250178"/>
              <a:gd name="connsiteY24" fmla="*/ 3581334 h 6381016"/>
              <a:gd name="connsiteX25" fmla="*/ 884759 w 1250178"/>
              <a:gd name="connsiteY25" fmla="*/ 3324780 h 6381016"/>
              <a:gd name="connsiteX26" fmla="*/ 928155 w 1250178"/>
              <a:gd name="connsiteY26" fmla="*/ 3191782 h 6381016"/>
              <a:gd name="connsiteX27" fmla="*/ 939489 w 1250178"/>
              <a:gd name="connsiteY27" fmla="*/ 3114684 h 6381016"/>
              <a:gd name="connsiteX28" fmla="*/ 943338 w 1250178"/>
              <a:gd name="connsiteY28" fmla="*/ 3026927 h 6381016"/>
              <a:gd name="connsiteX29" fmla="*/ 939488 w 1250178"/>
              <a:gd name="connsiteY29" fmla="*/ 2939147 h 6381016"/>
              <a:gd name="connsiteX30" fmla="*/ 928153 w 1250178"/>
              <a:gd name="connsiteY30" fmla="*/ 2862040 h 6381016"/>
              <a:gd name="connsiteX31" fmla="*/ 884760 w 1250178"/>
              <a:gd name="connsiteY31" fmla="*/ 2729052 h 6381016"/>
              <a:gd name="connsiteX32" fmla="*/ 723637 w 1250178"/>
              <a:gd name="connsiteY32" fmla="*/ 2472498 h 6381016"/>
              <a:gd name="connsiteX33" fmla="*/ 213576 w 1250178"/>
              <a:gd name="connsiteY33" fmla="*/ 1862696 h 6381016"/>
              <a:gd name="connsiteX34" fmla="*/ 126208 w 1250178"/>
              <a:gd name="connsiteY34" fmla="*/ 1387969 h 6381016"/>
              <a:gd name="connsiteX35" fmla="*/ 218167 w 1250178"/>
              <a:gd name="connsiteY35" fmla="*/ 892476 h 6381016"/>
              <a:gd name="connsiteX36" fmla="*/ 533073 w 1250178"/>
              <a:gd name="connsiteY36" fmla="*/ 270315 h 6381016"/>
              <a:gd name="connsiteX37" fmla="*/ 989387 w 1250178"/>
              <a:gd name="connsiteY3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1125854 w 1250178"/>
              <a:gd name="connsiteY6" fmla="*/ 2387586 h 6381016"/>
              <a:gd name="connsiteX7" fmla="*/ 1126845 w 1250178"/>
              <a:gd name="connsiteY7" fmla="*/ 2389748 h 6381016"/>
              <a:gd name="connsiteX8" fmla="*/ 1245390 w 1250178"/>
              <a:gd name="connsiteY8" fmla="*/ 2846821 h 6381016"/>
              <a:gd name="connsiteX9" fmla="*/ 1249400 w 1250178"/>
              <a:gd name="connsiteY9" fmla="*/ 3008458 h 6381016"/>
              <a:gd name="connsiteX10" fmla="*/ 1248039 w 1250178"/>
              <a:gd name="connsiteY10" fmla="*/ 3026906 h 6381016"/>
              <a:gd name="connsiteX11" fmla="*/ 1249402 w 1250178"/>
              <a:gd name="connsiteY11" fmla="*/ 3045373 h 6381016"/>
              <a:gd name="connsiteX12" fmla="*/ 1245392 w 1250178"/>
              <a:gd name="connsiteY12" fmla="*/ 3207011 h 6381016"/>
              <a:gd name="connsiteX13" fmla="*/ 1126846 w 1250178"/>
              <a:gd name="connsiteY13" fmla="*/ 3664083 h 6381016"/>
              <a:gd name="connsiteX14" fmla="*/ 797957 w 1250178"/>
              <a:gd name="connsiteY14" fmla="*/ 4070068 h 6381016"/>
              <a:gd name="connsiteX15" fmla="*/ 497902 w 1250178"/>
              <a:gd name="connsiteY15" fmla="*/ 4430466 h 6381016"/>
              <a:gd name="connsiteX16" fmla="*/ 345596 w 1250178"/>
              <a:gd name="connsiteY16" fmla="*/ 4907337 h 6381016"/>
              <a:gd name="connsiteX17" fmla="*/ 370391 w 1250178"/>
              <a:gd name="connsiteY17" fmla="*/ 5584809 h 6381016"/>
              <a:gd name="connsiteX18" fmla="*/ 546359 w 1250178"/>
              <a:gd name="connsiteY18" fmla="*/ 6372897 h 6381016"/>
              <a:gd name="connsiteX19" fmla="*/ 216006 w 1250178"/>
              <a:gd name="connsiteY19" fmla="*/ 5958597 h 6381016"/>
              <a:gd name="connsiteX20" fmla="*/ 12275 w 1250178"/>
              <a:gd name="connsiteY20" fmla="*/ 5381767 h 6381016"/>
              <a:gd name="connsiteX21" fmla="*/ 66197 w 1250178"/>
              <a:gd name="connsiteY21" fmla="*/ 4583020 h 6381016"/>
              <a:gd name="connsiteX22" fmla="*/ 420782 w 1250178"/>
              <a:gd name="connsiteY22" fmla="*/ 3953378 h 6381016"/>
              <a:gd name="connsiteX23" fmla="*/ 723636 w 1250178"/>
              <a:gd name="connsiteY23" fmla="*/ 3581334 h 6381016"/>
              <a:gd name="connsiteX24" fmla="*/ 884759 w 1250178"/>
              <a:gd name="connsiteY24" fmla="*/ 3324780 h 6381016"/>
              <a:gd name="connsiteX25" fmla="*/ 928155 w 1250178"/>
              <a:gd name="connsiteY25" fmla="*/ 3191782 h 6381016"/>
              <a:gd name="connsiteX26" fmla="*/ 939489 w 1250178"/>
              <a:gd name="connsiteY26" fmla="*/ 3114684 h 6381016"/>
              <a:gd name="connsiteX27" fmla="*/ 943338 w 1250178"/>
              <a:gd name="connsiteY27" fmla="*/ 3026927 h 6381016"/>
              <a:gd name="connsiteX28" fmla="*/ 939488 w 1250178"/>
              <a:gd name="connsiteY28" fmla="*/ 2939147 h 6381016"/>
              <a:gd name="connsiteX29" fmla="*/ 928153 w 1250178"/>
              <a:gd name="connsiteY29" fmla="*/ 2862040 h 6381016"/>
              <a:gd name="connsiteX30" fmla="*/ 884760 w 1250178"/>
              <a:gd name="connsiteY30" fmla="*/ 2729052 h 6381016"/>
              <a:gd name="connsiteX31" fmla="*/ 723637 w 1250178"/>
              <a:gd name="connsiteY31" fmla="*/ 2472498 h 6381016"/>
              <a:gd name="connsiteX32" fmla="*/ 213576 w 1250178"/>
              <a:gd name="connsiteY32" fmla="*/ 1862696 h 6381016"/>
              <a:gd name="connsiteX33" fmla="*/ 126208 w 1250178"/>
              <a:gd name="connsiteY33" fmla="*/ 1387969 h 6381016"/>
              <a:gd name="connsiteX34" fmla="*/ 218167 w 1250178"/>
              <a:gd name="connsiteY34" fmla="*/ 892476 h 6381016"/>
              <a:gd name="connsiteX35" fmla="*/ 533073 w 1250178"/>
              <a:gd name="connsiteY35" fmla="*/ 270315 h 6381016"/>
              <a:gd name="connsiteX36" fmla="*/ 989387 w 1250178"/>
              <a:gd name="connsiteY36" fmla="*/ 120 h 638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50178" h="6381016">
                <a:moveTo>
                  <a:pt x="989387" y="120"/>
                </a:moveTo>
                <a:cubicBezTo>
                  <a:pt x="1000335" y="823"/>
                  <a:pt x="1007454" y="4621"/>
                  <a:pt x="1009763" y="12010"/>
                </a:cubicBezTo>
                <a:cubicBezTo>
                  <a:pt x="1028238" y="71118"/>
                  <a:pt x="741884" y="411074"/>
                  <a:pt x="643922" y="624964"/>
                </a:cubicBezTo>
                <a:cubicBezTo>
                  <a:pt x="545960" y="838854"/>
                  <a:pt x="446329" y="1128950"/>
                  <a:pt x="421991" y="1295350"/>
                </a:cubicBezTo>
                <a:cubicBezTo>
                  <a:pt x="397654" y="1461750"/>
                  <a:pt x="411203" y="1487294"/>
                  <a:pt x="497901" y="1623365"/>
                </a:cubicBezTo>
                <a:cubicBezTo>
                  <a:pt x="584599" y="1759436"/>
                  <a:pt x="867597" y="2029855"/>
                  <a:pt x="942179" y="2111773"/>
                </a:cubicBezTo>
                <a:lnTo>
                  <a:pt x="1125854" y="2387586"/>
                </a:lnTo>
                <a:lnTo>
                  <a:pt x="1126845" y="2389748"/>
                </a:lnTo>
                <a:cubicBezTo>
                  <a:pt x="1182065" y="2525181"/>
                  <a:pt x="1231342" y="2693805"/>
                  <a:pt x="1245390" y="2846821"/>
                </a:cubicBezTo>
                <a:cubicBezTo>
                  <a:pt x="1250073" y="2897826"/>
                  <a:pt x="1251117" y="2952438"/>
                  <a:pt x="1249400" y="3008458"/>
                </a:cubicBezTo>
                <a:cubicBezTo>
                  <a:pt x="1248946" y="3014607"/>
                  <a:pt x="1248493" y="3020757"/>
                  <a:pt x="1248039" y="3026906"/>
                </a:cubicBezTo>
                <a:cubicBezTo>
                  <a:pt x="1248493" y="3033062"/>
                  <a:pt x="1248948" y="3039217"/>
                  <a:pt x="1249402" y="3045373"/>
                </a:cubicBezTo>
                <a:cubicBezTo>
                  <a:pt x="1251119" y="3101394"/>
                  <a:pt x="1250075" y="3156006"/>
                  <a:pt x="1245392" y="3207011"/>
                </a:cubicBezTo>
                <a:cubicBezTo>
                  <a:pt x="1231343" y="3360026"/>
                  <a:pt x="1182066" y="3528651"/>
                  <a:pt x="1126846" y="3664083"/>
                </a:cubicBezTo>
                <a:cubicBezTo>
                  <a:pt x="1009459" y="3894413"/>
                  <a:pt x="907587" y="3934740"/>
                  <a:pt x="797957" y="4070068"/>
                </a:cubicBezTo>
                <a:cubicBezTo>
                  <a:pt x="702485" y="4177371"/>
                  <a:pt x="573295" y="4290921"/>
                  <a:pt x="497902" y="4430466"/>
                </a:cubicBezTo>
                <a:cubicBezTo>
                  <a:pt x="422509" y="4570011"/>
                  <a:pt x="366848" y="4714946"/>
                  <a:pt x="345596" y="4907337"/>
                </a:cubicBezTo>
                <a:cubicBezTo>
                  <a:pt x="324344" y="5099728"/>
                  <a:pt x="336931" y="5340549"/>
                  <a:pt x="370391" y="5584809"/>
                </a:cubicBezTo>
                <a:cubicBezTo>
                  <a:pt x="403851" y="5829069"/>
                  <a:pt x="572090" y="6310599"/>
                  <a:pt x="546359" y="6372897"/>
                </a:cubicBezTo>
                <a:cubicBezTo>
                  <a:pt x="520628" y="6435195"/>
                  <a:pt x="305020" y="6123785"/>
                  <a:pt x="216006" y="5958597"/>
                </a:cubicBezTo>
                <a:cubicBezTo>
                  <a:pt x="126992" y="5793409"/>
                  <a:pt x="37243" y="5611030"/>
                  <a:pt x="12275" y="5381767"/>
                </a:cubicBezTo>
                <a:cubicBezTo>
                  <a:pt x="-12693" y="5152504"/>
                  <a:pt x="-1888" y="4821085"/>
                  <a:pt x="66197" y="4583020"/>
                </a:cubicBezTo>
                <a:cubicBezTo>
                  <a:pt x="134282" y="4344955"/>
                  <a:pt x="344483" y="4022340"/>
                  <a:pt x="420782" y="3953378"/>
                </a:cubicBezTo>
                <a:lnTo>
                  <a:pt x="723636" y="3581334"/>
                </a:lnTo>
                <a:cubicBezTo>
                  <a:pt x="801480" y="3487797"/>
                  <a:pt x="847998" y="3413890"/>
                  <a:pt x="884759" y="3324780"/>
                </a:cubicBezTo>
                <a:lnTo>
                  <a:pt x="928155" y="3191782"/>
                </a:lnTo>
                <a:lnTo>
                  <a:pt x="939489" y="3114684"/>
                </a:lnTo>
                <a:lnTo>
                  <a:pt x="943338" y="3026927"/>
                </a:lnTo>
                <a:lnTo>
                  <a:pt x="939488" y="2939147"/>
                </a:lnTo>
                <a:lnTo>
                  <a:pt x="928153" y="2862040"/>
                </a:lnTo>
                <a:lnTo>
                  <a:pt x="884760" y="2729052"/>
                </a:lnTo>
                <a:cubicBezTo>
                  <a:pt x="847999" y="2639941"/>
                  <a:pt x="835501" y="2616891"/>
                  <a:pt x="723637" y="2472498"/>
                </a:cubicBezTo>
                <a:cubicBezTo>
                  <a:pt x="611773" y="2328105"/>
                  <a:pt x="313148" y="2043451"/>
                  <a:pt x="213576" y="1862696"/>
                </a:cubicBezTo>
                <a:cubicBezTo>
                  <a:pt x="114004" y="1681941"/>
                  <a:pt x="125442" y="1549673"/>
                  <a:pt x="126208" y="1387969"/>
                </a:cubicBezTo>
                <a:cubicBezTo>
                  <a:pt x="126973" y="1226266"/>
                  <a:pt x="181179" y="1054572"/>
                  <a:pt x="218167" y="892476"/>
                </a:cubicBezTo>
                <a:cubicBezTo>
                  <a:pt x="255154" y="730381"/>
                  <a:pt x="401140" y="417060"/>
                  <a:pt x="533073" y="270315"/>
                </a:cubicBezTo>
                <a:cubicBezTo>
                  <a:pt x="648514" y="141912"/>
                  <a:pt x="912754" y="-4805"/>
                  <a:pt x="989387" y="120"/>
                </a:cubicBezTo>
                <a:close/>
              </a:path>
            </a:pathLst>
          </a:custGeom>
          <a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6" name="Szabadkézi sokszög 35"/>
          <p:cNvSpPr/>
          <p:nvPr/>
        </p:nvSpPr>
        <p:spPr>
          <a:xfrm rot="16380000" flipH="1">
            <a:off x="2137706" y="4054674"/>
            <a:ext cx="864000" cy="3969846"/>
          </a:xfrm>
          <a:custGeom>
            <a:avLst/>
            <a:gdLst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291501 w 1123986"/>
              <a:gd name="connsiteY41" fmla="*/ 3886004 h 6053832"/>
              <a:gd name="connsiteX42" fmla="*/ 597444 w 1123986"/>
              <a:gd name="connsiteY42" fmla="*/ 3581334 h 6053832"/>
              <a:gd name="connsiteX43" fmla="*/ 758567 w 1123986"/>
              <a:gd name="connsiteY43" fmla="*/ 3324780 h 6053832"/>
              <a:gd name="connsiteX44" fmla="*/ 801963 w 1123986"/>
              <a:gd name="connsiteY44" fmla="*/ 3191782 h 6053832"/>
              <a:gd name="connsiteX45" fmla="*/ 813297 w 1123986"/>
              <a:gd name="connsiteY45" fmla="*/ 3114684 h 6053832"/>
              <a:gd name="connsiteX46" fmla="*/ 817146 w 1123986"/>
              <a:gd name="connsiteY46" fmla="*/ 3026927 h 6053832"/>
              <a:gd name="connsiteX47" fmla="*/ 813296 w 1123986"/>
              <a:gd name="connsiteY47" fmla="*/ 2939147 h 6053832"/>
              <a:gd name="connsiteX48" fmla="*/ 801961 w 1123986"/>
              <a:gd name="connsiteY48" fmla="*/ 2862040 h 6053832"/>
              <a:gd name="connsiteX49" fmla="*/ 758568 w 1123986"/>
              <a:gd name="connsiteY49" fmla="*/ 2729052 h 6053832"/>
              <a:gd name="connsiteX50" fmla="*/ 597445 w 1123986"/>
              <a:gd name="connsiteY50" fmla="*/ 2472498 h 6053832"/>
              <a:gd name="connsiteX51" fmla="*/ 291502 w 1123986"/>
              <a:gd name="connsiteY51" fmla="*/ 2167827 h 6053832"/>
              <a:gd name="connsiteX52" fmla="*/ 298225 w 1123986"/>
              <a:gd name="connsiteY52" fmla="*/ 2139636 h 6053832"/>
              <a:gd name="connsiteX53" fmla="*/ 313917 w 1123986"/>
              <a:gd name="connsiteY53" fmla="*/ 2119131 h 6053832"/>
              <a:gd name="connsiteX54" fmla="*/ 294589 w 1123986"/>
              <a:gd name="connsiteY54" fmla="*/ 2100453 h 6053832"/>
              <a:gd name="connsiteX55" fmla="*/ 87384 w 1123986"/>
              <a:gd name="connsiteY55" fmla="*/ 1862696 h 6053832"/>
              <a:gd name="connsiteX56" fmla="*/ 16 w 1123986"/>
              <a:gd name="connsiteY56" fmla="*/ 1387969 h 6053832"/>
              <a:gd name="connsiteX57" fmla="*/ 91975 w 1123986"/>
              <a:gd name="connsiteY57" fmla="*/ 892476 h 6053832"/>
              <a:gd name="connsiteX58" fmla="*/ 406881 w 1123986"/>
              <a:gd name="connsiteY58" fmla="*/ 270315 h 6053832"/>
              <a:gd name="connsiteX59" fmla="*/ 863195 w 1123986"/>
              <a:gd name="connsiteY59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597444 w 1123986"/>
              <a:gd name="connsiteY41" fmla="*/ 3581334 h 6053832"/>
              <a:gd name="connsiteX42" fmla="*/ 758567 w 1123986"/>
              <a:gd name="connsiteY42" fmla="*/ 3324780 h 6053832"/>
              <a:gd name="connsiteX43" fmla="*/ 801963 w 1123986"/>
              <a:gd name="connsiteY43" fmla="*/ 3191782 h 6053832"/>
              <a:gd name="connsiteX44" fmla="*/ 813297 w 1123986"/>
              <a:gd name="connsiteY44" fmla="*/ 3114684 h 6053832"/>
              <a:gd name="connsiteX45" fmla="*/ 817146 w 1123986"/>
              <a:gd name="connsiteY45" fmla="*/ 3026927 h 6053832"/>
              <a:gd name="connsiteX46" fmla="*/ 813296 w 1123986"/>
              <a:gd name="connsiteY46" fmla="*/ 2939147 h 6053832"/>
              <a:gd name="connsiteX47" fmla="*/ 801961 w 1123986"/>
              <a:gd name="connsiteY47" fmla="*/ 2862040 h 6053832"/>
              <a:gd name="connsiteX48" fmla="*/ 758568 w 1123986"/>
              <a:gd name="connsiteY48" fmla="*/ 2729052 h 6053832"/>
              <a:gd name="connsiteX49" fmla="*/ 597445 w 1123986"/>
              <a:gd name="connsiteY49" fmla="*/ 2472498 h 6053832"/>
              <a:gd name="connsiteX50" fmla="*/ 291502 w 1123986"/>
              <a:gd name="connsiteY50" fmla="*/ 2167827 h 6053832"/>
              <a:gd name="connsiteX51" fmla="*/ 298225 w 1123986"/>
              <a:gd name="connsiteY51" fmla="*/ 2139636 h 6053832"/>
              <a:gd name="connsiteX52" fmla="*/ 313917 w 1123986"/>
              <a:gd name="connsiteY52" fmla="*/ 2119131 h 6053832"/>
              <a:gd name="connsiteX53" fmla="*/ 294589 w 1123986"/>
              <a:gd name="connsiteY53" fmla="*/ 2100453 h 6053832"/>
              <a:gd name="connsiteX54" fmla="*/ 87384 w 1123986"/>
              <a:gd name="connsiteY54" fmla="*/ 1862696 h 6053832"/>
              <a:gd name="connsiteX55" fmla="*/ 16 w 1123986"/>
              <a:gd name="connsiteY55" fmla="*/ 1387969 h 6053832"/>
              <a:gd name="connsiteX56" fmla="*/ 91975 w 1123986"/>
              <a:gd name="connsiteY56" fmla="*/ 892476 h 6053832"/>
              <a:gd name="connsiteX57" fmla="*/ 406881 w 1123986"/>
              <a:gd name="connsiteY57" fmla="*/ 270315 h 6053832"/>
              <a:gd name="connsiteX58" fmla="*/ 863195 w 1123986"/>
              <a:gd name="connsiteY58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298224 w 1123986"/>
              <a:gd name="connsiteY39" fmla="*/ 3914195 h 6053832"/>
              <a:gd name="connsiteX40" fmla="*/ 597444 w 1123986"/>
              <a:gd name="connsiteY40" fmla="*/ 3581334 h 6053832"/>
              <a:gd name="connsiteX41" fmla="*/ 758567 w 1123986"/>
              <a:gd name="connsiteY41" fmla="*/ 3324780 h 6053832"/>
              <a:gd name="connsiteX42" fmla="*/ 801963 w 1123986"/>
              <a:gd name="connsiteY42" fmla="*/ 3191782 h 6053832"/>
              <a:gd name="connsiteX43" fmla="*/ 813297 w 1123986"/>
              <a:gd name="connsiteY43" fmla="*/ 3114684 h 6053832"/>
              <a:gd name="connsiteX44" fmla="*/ 817146 w 1123986"/>
              <a:gd name="connsiteY44" fmla="*/ 3026927 h 6053832"/>
              <a:gd name="connsiteX45" fmla="*/ 813296 w 1123986"/>
              <a:gd name="connsiteY45" fmla="*/ 2939147 h 6053832"/>
              <a:gd name="connsiteX46" fmla="*/ 801961 w 1123986"/>
              <a:gd name="connsiteY46" fmla="*/ 2862040 h 6053832"/>
              <a:gd name="connsiteX47" fmla="*/ 758568 w 1123986"/>
              <a:gd name="connsiteY47" fmla="*/ 2729052 h 6053832"/>
              <a:gd name="connsiteX48" fmla="*/ 597445 w 1123986"/>
              <a:gd name="connsiteY48" fmla="*/ 2472498 h 6053832"/>
              <a:gd name="connsiteX49" fmla="*/ 291502 w 1123986"/>
              <a:gd name="connsiteY49" fmla="*/ 2167827 h 6053832"/>
              <a:gd name="connsiteX50" fmla="*/ 298225 w 1123986"/>
              <a:gd name="connsiteY50" fmla="*/ 2139636 h 6053832"/>
              <a:gd name="connsiteX51" fmla="*/ 313917 w 1123986"/>
              <a:gd name="connsiteY51" fmla="*/ 2119131 h 6053832"/>
              <a:gd name="connsiteX52" fmla="*/ 294589 w 1123986"/>
              <a:gd name="connsiteY52" fmla="*/ 2100453 h 6053832"/>
              <a:gd name="connsiteX53" fmla="*/ 87384 w 1123986"/>
              <a:gd name="connsiteY53" fmla="*/ 1862696 h 6053832"/>
              <a:gd name="connsiteX54" fmla="*/ 16 w 1123986"/>
              <a:gd name="connsiteY54" fmla="*/ 1387969 h 6053832"/>
              <a:gd name="connsiteX55" fmla="*/ 91975 w 1123986"/>
              <a:gd name="connsiteY55" fmla="*/ 892476 h 6053832"/>
              <a:gd name="connsiteX56" fmla="*/ 406881 w 1123986"/>
              <a:gd name="connsiteY56" fmla="*/ 270315 h 6053832"/>
              <a:gd name="connsiteX57" fmla="*/ 863195 w 1123986"/>
              <a:gd name="connsiteY57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294589 w 1123986"/>
              <a:gd name="connsiteY51" fmla="*/ 2100453 h 6053832"/>
              <a:gd name="connsiteX52" fmla="*/ 87384 w 1123986"/>
              <a:gd name="connsiteY52" fmla="*/ 1862696 h 6053832"/>
              <a:gd name="connsiteX53" fmla="*/ 16 w 1123986"/>
              <a:gd name="connsiteY53" fmla="*/ 1387969 h 6053832"/>
              <a:gd name="connsiteX54" fmla="*/ 91975 w 1123986"/>
              <a:gd name="connsiteY54" fmla="*/ 892476 h 6053832"/>
              <a:gd name="connsiteX55" fmla="*/ 406881 w 1123986"/>
              <a:gd name="connsiteY55" fmla="*/ 270315 h 6053832"/>
              <a:gd name="connsiteX56" fmla="*/ 863195 w 1123986"/>
              <a:gd name="connsiteY56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87384 w 1123986"/>
              <a:gd name="connsiteY51" fmla="*/ 1862696 h 6053832"/>
              <a:gd name="connsiteX52" fmla="*/ 16 w 1123986"/>
              <a:gd name="connsiteY52" fmla="*/ 1387969 h 6053832"/>
              <a:gd name="connsiteX53" fmla="*/ 91975 w 1123986"/>
              <a:gd name="connsiteY53" fmla="*/ 892476 h 6053832"/>
              <a:gd name="connsiteX54" fmla="*/ 406881 w 1123986"/>
              <a:gd name="connsiteY54" fmla="*/ 270315 h 6053832"/>
              <a:gd name="connsiteX55" fmla="*/ 863195 w 1123986"/>
              <a:gd name="connsiteY55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313916 w 1123985"/>
              <a:gd name="connsiteY38" fmla="*/ 3934701 h 6053832"/>
              <a:gd name="connsiteX39" fmla="*/ 597443 w 1123985"/>
              <a:gd name="connsiteY39" fmla="*/ 3581334 h 6053832"/>
              <a:gd name="connsiteX40" fmla="*/ 758566 w 1123985"/>
              <a:gd name="connsiteY40" fmla="*/ 3324780 h 6053832"/>
              <a:gd name="connsiteX41" fmla="*/ 801962 w 1123985"/>
              <a:gd name="connsiteY41" fmla="*/ 3191782 h 6053832"/>
              <a:gd name="connsiteX42" fmla="*/ 813296 w 1123985"/>
              <a:gd name="connsiteY42" fmla="*/ 3114684 h 6053832"/>
              <a:gd name="connsiteX43" fmla="*/ 817145 w 1123985"/>
              <a:gd name="connsiteY43" fmla="*/ 3026927 h 6053832"/>
              <a:gd name="connsiteX44" fmla="*/ 813295 w 1123985"/>
              <a:gd name="connsiteY44" fmla="*/ 2939147 h 6053832"/>
              <a:gd name="connsiteX45" fmla="*/ 801960 w 1123985"/>
              <a:gd name="connsiteY45" fmla="*/ 2862040 h 6053832"/>
              <a:gd name="connsiteX46" fmla="*/ 758567 w 1123985"/>
              <a:gd name="connsiteY46" fmla="*/ 2729052 h 6053832"/>
              <a:gd name="connsiteX47" fmla="*/ 597444 w 1123985"/>
              <a:gd name="connsiteY47" fmla="*/ 2472498 h 6053832"/>
              <a:gd name="connsiteX48" fmla="*/ 291501 w 1123985"/>
              <a:gd name="connsiteY48" fmla="*/ 2167827 h 6053832"/>
              <a:gd name="connsiteX49" fmla="*/ 87383 w 1123985"/>
              <a:gd name="connsiteY49" fmla="*/ 1862696 h 6053832"/>
              <a:gd name="connsiteX50" fmla="*/ 15 w 1123985"/>
              <a:gd name="connsiteY50" fmla="*/ 1387969 h 6053832"/>
              <a:gd name="connsiteX51" fmla="*/ 91974 w 1123985"/>
              <a:gd name="connsiteY51" fmla="*/ 892476 h 6053832"/>
              <a:gd name="connsiteX52" fmla="*/ 406880 w 1123985"/>
              <a:gd name="connsiteY52" fmla="*/ 270315 h 6053832"/>
              <a:gd name="connsiteX53" fmla="*/ 863194 w 1123985"/>
              <a:gd name="connsiteY53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597443 w 1123985"/>
              <a:gd name="connsiteY38" fmla="*/ 3581334 h 6053832"/>
              <a:gd name="connsiteX39" fmla="*/ 758566 w 1123985"/>
              <a:gd name="connsiteY39" fmla="*/ 3324780 h 6053832"/>
              <a:gd name="connsiteX40" fmla="*/ 801962 w 1123985"/>
              <a:gd name="connsiteY40" fmla="*/ 3191782 h 6053832"/>
              <a:gd name="connsiteX41" fmla="*/ 813296 w 1123985"/>
              <a:gd name="connsiteY41" fmla="*/ 3114684 h 6053832"/>
              <a:gd name="connsiteX42" fmla="*/ 817145 w 1123985"/>
              <a:gd name="connsiteY42" fmla="*/ 3026927 h 6053832"/>
              <a:gd name="connsiteX43" fmla="*/ 813295 w 1123985"/>
              <a:gd name="connsiteY43" fmla="*/ 2939147 h 6053832"/>
              <a:gd name="connsiteX44" fmla="*/ 801960 w 1123985"/>
              <a:gd name="connsiteY44" fmla="*/ 2862040 h 6053832"/>
              <a:gd name="connsiteX45" fmla="*/ 758567 w 1123985"/>
              <a:gd name="connsiteY45" fmla="*/ 2729052 h 6053832"/>
              <a:gd name="connsiteX46" fmla="*/ 597444 w 1123985"/>
              <a:gd name="connsiteY46" fmla="*/ 2472498 h 6053832"/>
              <a:gd name="connsiteX47" fmla="*/ 291501 w 1123985"/>
              <a:gd name="connsiteY47" fmla="*/ 2167827 h 6053832"/>
              <a:gd name="connsiteX48" fmla="*/ 87383 w 1123985"/>
              <a:gd name="connsiteY48" fmla="*/ 1862696 h 6053832"/>
              <a:gd name="connsiteX49" fmla="*/ 15 w 1123985"/>
              <a:gd name="connsiteY49" fmla="*/ 1387969 h 6053832"/>
              <a:gd name="connsiteX50" fmla="*/ 91974 w 1123985"/>
              <a:gd name="connsiteY50" fmla="*/ 892476 h 6053832"/>
              <a:gd name="connsiteX51" fmla="*/ 406880 w 1123985"/>
              <a:gd name="connsiteY51" fmla="*/ 270315 h 6053832"/>
              <a:gd name="connsiteX52" fmla="*/ 863194 w 1123985"/>
              <a:gd name="connsiteY52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672516 w 1124738"/>
              <a:gd name="connsiteY5" fmla="*/ 1983763 h 6053832"/>
              <a:gd name="connsiteX6" fmla="*/ 816739 w 1124738"/>
              <a:gd name="connsiteY6" fmla="*/ 2111773 h 6053832"/>
              <a:gd name="connsiteX7" fmla="*/ 819952 w 1124738"/>
              <a:gd name="connsiteY7" fmla="*/ 2114875 h 6053832"/>
              <a:gd name="connsiteX8" fmla="*/ 873680 w 1124738"/>
              <a:gd name="connsiteY8" fmla="*/ 2156169 h 6053832"/>
              <a:gd name="connsiteX9" fmla="*/ 916152 w 1124738"/>
              <a:gd name="connsiteY9" fmla="*/ 2224015 h 6053832"/>
              <a:gd name="connsiteX10" fmla="*/ 945287 w 1124738"/>
              <a:gd name="connsiteY10" fmla="*/ 2267187 h 6053832"/>
              <a:gd name="connsiteX11" fmla="*/ 951029 w 1124738"/>
              <a:gd name="connsiteY11" fmla="*/ 2279729 h 6053832"/>
              <a:gd name="connsiteX12" fmla="*/ 1000414 w 1124738"/>
              <a:gd name="connsiteY12" fmla="*/ 2387586 h 6053832"/>
              <a:gd name="connsiteX13" fmla="*/ 1001405 w 1124738"/>
              <a:gd name="connsiteY13" fmla="*/ 2389748 h 6053832"/>
              <a:gd name="connsiteX14" fmla="*/ 1119950 w 1124738"/>
              <a:gd name="connsiteY14" fmla="*/ 2846821 h 6053832"/>
              <a:gd name="connsiteX15" fmla="*/ 1123960 w 1124738"/>
              <a:gd name="connsiteY15" fmla="*/ 3008458 h 6053832"/>
              <a:gd name="connsiteX16" fmla="*/ 1122599 w 1124738"/>
              <a:gd name="connsiteY16" fmla="*/ 3026906 h 6053832"/>
              <a:gd name="connsiteX17" fmla="*/ 1123962 w 1124738"/>
              <a:gd name="connsiteY17" fmla="*/ 3045373 h 6053832"/>
              <a:gd name="connsiteX18" fmla="*/ 1119952 w 1124738"/>
              <a:gd name="connsiteY18" fmla="*/ 3207011 h 6053832"/>
              <a:gd name="connsiteX19" fmla="*/ 1001406 w 1124738"/>
              <a:gd name="connsiteY19" fmla="*/ 3664083 h 6053832"/>
              <a:gd name="connsiteX20" fmla="*/ 1000409 w 1124738"/>
              <a:gd name="connsiteY20" fmla="*/ 3666261 h 6053832"/>
              <a:gd name="connsiteX21" fmla="*/ 980538 w 1124738"/>
              <a:gd name="connsiteY21" fmla="*/ 3726963 h 6053832"/>
              <a:gd name="connsiteX22" fmla="*/ 951036 w 1124738"/>
              <a:gd name="connsiteY22" fmla="*/ 3774091 h 6053832"/>
              <a:gd name="connsiteX23" fmla="*/ 945288 w 1124738"/>
              <a:gd name="connsiteY23" fmla="*/ 3786644 h 6053832"/>
              <a:gd name="connsiteX24" fmla="*/ 916126 w 1124738"/>
              <a:gd name="connsiteY24" fmla="*/ 3829857 h 6053832"/>
              <a:gd name="connsiteX25" fmla="*/ 873679 w 1124738"/>
              <a:gd name="connsiteY25" fmla="*/ 3897663 h 6053832"/>
              <a:gd name="connsiteX26" fmla="*/ 819962 w 1124738"/>
              <a:gd name="connsiteY26" fmla="*/ 3938949 h 6053832"/>
              <a:gd name="connsiteX27" fmla="*/ 816740 w 1124738"/>
              <a:gd name="connsiteY27" fmla="*/ 3942059 h 6053832"/>
              <a:gd name="connsiteX28" fmla="*/ 672517 w 1124738"/>
              <a:gd name="connsiteY28" fmla="*/ 4070068 h 6053832"/>
              <a:gd name="connsiteX29" fmla="*/ 372462 w 1124738"/>
              <a:gd name="connsiteY29" fmla="*/ 4430466 h 6053832"/>
              <a:gd name="connsiteX30" fmla="*/ 359058 w 1124738"/>
              <a:gd name="connsiteY30" fmla="*/ 4769114 h 6053832"/>
              <a:gd name="connsiteX31" fmla="*/ 518483 w 1124738"/>
              <a:gd name="connsiteY31" fmla="*/ 5428867 h 6053832"/>
              <a:gd name="connsiteX32" fmla="*/ 884324 w 1124738"/>
              <a:gd name="connsiteY32" fmla="*/ 6041822 h 6053832"/>
              <a:gd name="connsiteX33" fmla="*/ 407634 w 1124738"/>
              <a:gd name="connsiteY33" fmla="*/ 5783517 h 6053832"/>
              <a:gd name="connsiteX34" fmla="*/ 92728 w 1124738"/>
              <a:gd name="connsiteY34" fmla="*/ 5161355 h 6053832"/>
              <a:gd name="connsiteX35" fmla="*/ 769 w 1124738"/>
              <a:gd name="connsiteY35" fmla="*/ 4665862 h 6053832"/>
              <a:gd name="connsiteX36" fmla="*/ 88137 w 1124738"/>
              <a:gd name="connsiteY36" fmla="*/ 4191135 h 6053832"/>
              <a:gd name="connsiteX37" fmla="*/ 295342 w 1124738"/>
              <a:gd name="connsiteY37" fmla="*/ 3953378 h 6053832"/>
              <a:gd name="connsiteX38" fmla="*/ 598196 w 1124738"/>
              <a:gd name="connsiteY38" fmla="*/ 3581334 h 6053832"/>
              <a:gd name="connsiteX39" fmla="*/ 759319 w 1124738"/>
              <a:gd name="connsiteY39" fmla="*/ 3324780 h 6053832"/>
              <a:gd name="connsiteX40" fmla="*/ 802715 w 1124738"/>
              <a:gd name="connsiteY40" fmla="*/ 3191782 h 6053832"/>
              <a:gd name="connsiteX41" fmla="*/ 814049 w 1124738"/>
              <a:gd name="connsiteY41" fmla="*/ 3114684 h 6053832"/>
              <a:gd name="connsiteX42" fmla="*/ 817898 w 1124738"/>
              <a:gd name="connsiteY42" fmla="*/ 3026927 h 6053832"/>
              <a:gd name="connsiteX43" fmla="*/ 814048 w 1124738"/>
              <a:gd name="connsiteY43" fmla="*/ 2939147 h 6053832"/>
              <a:gd name="connsiteX44" fmla="*/ 802713 w 1124738"/>
              <a:gd name="connsiteY44" fmla="*/ 2862040 h 6053832"/>
              <a:gd name="connsiteX45" fmla="*/ 759320 w 1124738"/>
              <a:gd name="connsiteY45" fmla="*/ 2729052 h 6053832"/>
              <a:gd name="connsiteX46" fmla="*/ 598197 w 1124738"/>
              <a:gd name="connsiteY46" fmla="*/ 2472498 h 6053832"/>
              <a:gd name="connsiteX47" fmla="*/ 88136 w 1124738"/>
              <a:gd name="connsiteY47" fmla="*/ 1862696 h 6053832"/>
              <a:gd name="connsiteX48" fmla="*/ 768 w 1124738"/>
              <a:gd name="connsiteY48" fmla="*/ 1387969 h 6053832"/>
              <a:gd name="connsiteX49" fmla="*/ 92727 w 1124738"/>
              <a:gd name="connsiteY49" fmla="*/ 892476 h 6053832"/>
              <a:gd name="connsiteX50" fmla="*/ 407633 w 1124738"/>
              <a:gd name="connsiteY50" fmla="*/ 270315 h 6053832"/>
              <a:gd name="connsiteX51" fmla="*/ 863947 w 1124738"/>
              <a:gd name="connsiteY51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816739 w 1124738"/>
              <a:gd name="connsiteY5" fmla="*/ 2111773 h 6053832"/>
              <a:gd name="connsiteX6" fmla="*/ 819952 w 1124738"/>
              <a:gd name="connsiteY6" fmla="*/ 2114875 h 6053832"/>
              <a:gd name="connsiteX7" fmla="*/ 873680 w 1124738"/>
              <a:gd name="connsiteY7" fmla="*/ 2156169 h 6053832"/>
              <a:gd name="connsiteX8" fmla="*/ 916152 w 1124738"/>
              <a:gd name="connsiteY8" fmla="*/ 2224015 h 6053832"/>
              <a:gd name="connsiteX9" fmla="*/ 945287 w 1124738"/>
              <a:gd name="connsiteY9" fmla="*/ 2267187 h 6053832"/>
              <a:gd name="connsiteX10" fmla="*/ 951029 w 1124738"/>
              <a:gd name="connsiteY10" fmla="*/ 2279729 h 6053832"/>
              <a:gd name="connsiteX11" fmla="*/ 1000414 w 1124738"/>
              <a:gd name="connsiteY11" fmla="*/ 2387586 h 6053832"/>
              <a:gd name="connsiteX12" fmla="*/ 1001405 w 1124738"/>
              <a:gd name="connsiteY12" fmla="*/ 2389748 h 6053832"/>
              <a:gd name="connsiteX13" fmla="*/ 1119950 w 1124738"/>
              <a:gd name="connsiteY13" fmla="*/ 2846821 h 6053832"/>
              <a:gd name="connsiteX14" fmla="*/ 1123960 w 1124738"/>
              <a:gd name="connsiteY14" fmla="*/ 3008458 h 6053832"/>
              <a:gd name="connsiteX15" fmla="*/ 1122599 w 1124738"/>
              <a:gd name="connsiteY15" fmla="*/ 3026906 h 6053832"/>
              <a:gd name="connsiteX16" fmla="*/ 1123962 w 1124738"/>
              <a:gd name="connsiteY16" fmla="*/ 3045373 h 6053832"/>
              <a:gd name="connsiteX17" fmla="*/ 1119952 w 1124738"/>
              <a:gd name="connsiteY17" fmla="*/ 3207011 h 6053832"/>
              <a:gd name="connsiteX18" fmla="*/ 1001406 w 1124738"/>
              <a:gd name="connsiteY18" fmla="*/ 3664083 h 6053832"/>
              <a:gd name="connsiteX19" fmla="*/ 1000409 w 1124738"/>
              <a:gd name="connsiteY19" fmla="*/ 3666261 h 6053832"/>
              <a:gd name="connsiteX20" fmla="*/ 980538 w 1124738"/>
              <a:gd name="connsiteY20" fmla="*/ 3726963 h 6053832"/>
              <a:gd name="connsiteX21" fmla="*/ 951036 w 1124738"/>
              <a:gd name="connsiteY21" fmla="*/ 3774091 h 6053832"/>
              <a:gd name="connsiteX22" fmla="*/ 945288 w 1124738"/>
              <a:gd name="connsiteY22" fmla="*/ 3786644 h 6053832"/>
              <a:gd name="connsiteX23" fmla="*/ 916126 w 1124738"/>
              <a:gd name="connsiteY23" fmla="*/ 3829857 h 6053832"/>
              <a:gd name="connsiteX24" fmla="*/ 873679 w 1124738"/>
              <a:gd name="connsiteY24" fmla="*/ 3897663 h 6053832"/>
              <a:gd name="connsiteX25" fmla="*/ 819962 w 1124738"/>
              <a:gd name="connsiteY25" fmla="*/ 3938949 h 6053832"/>
              <a:gd name="connsiteX26" fmla="*/ 816740 w 1124738"/>
              <a:gd name="connsiteY26" fmla="*/ 3942059 h 6053832"/>
              <a:gd name="connsiteX27" fmla="*/ 672517 w 1124738"/>
              <a:gd name="connsiteY27" fmla="*/ 4070068 h 6053832"/>
              <a:gd name="connsiteX28" fmla="*/ 372462 w 1124738"/>
              <a:gd name="connsiteY28" fmla="*/ 4430466 h 6053832"/>
              <a:gd name="connsiteX29" fmla="*/ 359058 w 1124738"/>
              <a:gd name="connsiteY29" fmla="*/ 4769114 h 6053832"/>
              <a:gd name="connsiteX30" fmla="*/ 518483 w 1124738"/>
              <a:gd name="connsiteY30" fmla="*/ 5428867 h 6053832"/>
              <a:gd name="connsiteX31" fmla="*/ 884324 w 1124738"/>
              <a:gd name="connsiteY31" fmla="*/ 6041822 h 6053832"/>
              <a:gd name="connsiteX32" fmla="*/ 407634 w 1124738"/>
              <a:gd name="connsiteY32" fmla="*/ 5783517 h 6053832"/>
              <a:gd name="connsiteX33" fmla="*/ 92728 w 1124738"/>
              <a:gd name="connsiteY33" fmla="*/ 5161355 h 6053832"/>
              <a:gd name="connsiteX34" fmla="*/ 769 w 1124738"/>
              <a:gd name="connsiteY34" fmla="*/ 4665862 h 6053832"/>
              <a:gd name="connsiteX35" fmla="*/ 88137 w 1124738"/>
              <a:gd name="connsiteY35" fmla="*/ 4191135 h 6053832"/>
              <a:gd name="connsiteX36" fmla="*/ 295342 w 1124738"/>
              <a:gd name="connsiteY36" fmla="*/ 3953378 h 6053832"/>
              <a:gd name="connsiteX37" fmla="*/ 598196 w 1124738"/>
              <a:gd name="connsiteY37" fmla="*/ 3581334 h 6053832"/>
              <a:gd name="connsiteX38" fmla="*/ 759319 w 1124738"/>
              <a:gd name="connsiteY38" fmla="*/ 3324780 h 6053832"/>
              <a:gd name="connsiteX39" fmla="*/ 802715 w 1124738"/>
              <a:gd name="connsiteY39" fmla="*/ 3191782 h 6053832"/>
              <a:gd name="connsiteX40" fmla="*/ 814049 w 1124738"/>
              <a:gd name="connsiteY40" fmla="*/ 3114684 h 6053832"/>
              <a:gd name="connsiteX41" fmla="*/ 817898 w 1124738"/>
              <a:gd name="connsiteY41" fmla="*/ 3026927 h 6053832"/>
              <a:gd name="connsiteX42" fmla="*/ 814048 w 1124738"/>
              <a:gd name="connsiteY42" fmla="*/ 2939147 h 6053832"/>
              <a:gd name="connsiteX43" fmla="*/ 802713 w 1124738"/>
              <a:gd name="connsiteY43" fmla="*/ 2862040 h 6053832"/>
              <a:gd name="connsiteX44" fmla="*/ 759320 w 1124738"/>
              <a:gd name="connsiteY44" fmla="*/ 2729052 h 6053832"/>
              <a:gd name="connsiteX45" fmla="*/ 598197 w 1124738"/>
              <a:gd name="connsiteY45" fmla="*/ 2472498 h 6053832"/>
              <a:gd name="connsiteX46" fmla="*/ 88136 w 1124738"/>
              <a:gd name="connsiteY46" fmla="*/ 1862696 h 6053832"/>
              <a:gd name="connsiteX47" fmla="*/ 768 w 1124738"/>
              <a:gd name="connsiteY47" fmla="*/ 1387969 h 6053832"/>
              <a:gd name="connsiteX48" fmla="*/ 92727 w 1124738"/>
              <a:gd name="connsiteY48" fmla="*/ 892476 h 6053832"/>
              <a:gd name="connsiteX49" fmla="*/ 407633 w 1124738"/>
              <a:gd name="connsiteY49" fmla="*/ 270315 h 6053832"/>
              <a:gd name="connsiteX50" fmla="*/ 863947 w 1124738"/>
              <a:gd name="connsiteY50" fmla="*/ 120 h 6053832"/>
              <a:gd name="connsiteX0" fmla="*/ 863947 w 1124738"/>
              <a:gd name="connsiteY0" fmla="*/ 120 h 6065217"/>
              <a:gd name="connsiteX1" fmla="*/ 884323 w 1124738"/>
              <a:gd name="connsiteY1" fmla="*/ 12010 h 6065217"/>
              <a:gd name="connsiteX2" fmla="*/ 518482 w 1124738"/>
              <a:gd name="connsiteY2" fmla="*/ 624964 h 6065217"/>
              <a:gd name="connsiteX3" fmla="*/ 359057 w 1124738"/>
              <a:gd name="connsiteY3" fmla="*/ 1284717 h 6065217"/>
              <a:gd name="connsiteX4" fmla="*/ 372461 w 1124738"/>
              <a:gd name="connsiteY4" fmla="*/ 1623365 h 6065217"/>
              <a:gd name="connsiteX5" fmla="*/ 816739 w 1124738"/>
              <a:gd name="connsiteY5" fmla="*/ 2111773 h 6065217"/>
              <a:gd name="connsiteX6" fmla="*/ 819952 w 1124738"/>
              <a:gd name="connsiteY6" fmla="*/ 2114875 h 6065217"/>
              <a:gd name="connsiteX7" fmla="*/ 873680 w 1124738"/>
              <a:gd name="connsiteY7" fmla="*/ 2156169 h 6065217"/>
              <a:gd name="connsiteX8" fmla="*/ 916152 w 1124738"/>
              <a:gd name="connsiteY8" fmla="*/ 2224015 h 6065217"/>
              <a:gd name="connsiteX9" fmla="*/ 945287 w 1124738"/>
              <a:gd name="connsiteY9" fmla="*/ 2267187 h 6065217"/>
              <a:gd name="connsiteX10" fmla="*/ 951029 w 1124738"/>
              <a:gd name="connsiteY10" fmla="*/ 2279729 h 6065217"/>
              <a:gd name="connsiteX11" fmla="*/ 1000414 w 1124738"/>
              <a:gd name="connsiteY11" fmla="*/ 2387586 h 6065217"/>
              <a:gd name="connsiteX12" fmla="*/ 1001405 w 1124738"/>
              <a:gd name="connsiteY12" fmla="*/ 2389748 h 6065217"/>
              <a:gd name="connsiteX13" fmla="*/ 1119950 w 1124738"/>
              <a:gd name="connsiteY13" fmla="*/ 2846821 h 6065217"/>
              <a:gd name="connsiteX14" fmla="*/ 1123960 w 1124738"/>
              <a:gd name="connsiteY14" fmla="*/ 3008458 h 6065217"/>
              <a:gd name="connsiteX15" fmla="*/ 1122599 w 1124738"/>
              <a:gd name="connsiteY15" fmla="*/ 3026906 h 6065217"/>
              <a:gd name="connsiteX16" fmla="*/ 1123962 w 1124738"/>
              <a:gd name="connsiteY16" fmla="*/ 3045373 h 6065217"/>
              <a:gd name="connsiteX17" fmla="*/ 1119952 w 1124738"/>
              <a:gd name="connsiteY17" fmla="*/ 3207011 h 6065217"/>
              <a:gd name="connsiteX18" fmla="*/ 1001406 w 1124738"/>
              <a:gd name="connsiteY18" fmla="*/ 3664083 h 6065217"/>
              <a:gd name="connsiteX19" fmla="*/ 1000409 w 1124738"/>
              <a:gd name="connsiteY19" fmla="*/ 3666261 h 6065217"/>
              <a:gd name="connsiteX20" fmla="*/ 980538 w 1124738"/>
              <a:gd name="connsiteY20" fmla="*/ 3726963 h 6065217"/>
              <a:gd name="connsiteX21" fmla="*/ 951036 w 1124738"/>
              <a:gd name="connsiteY21" fmla="*/ 3774091 h 6065217"/>
              <a:gd name="connsiteX22" fmla="*/ 945288 w 1124738"/>
              <a:gd name="connsiteY22" fmla="*/ 3786644 h 6065217"/>
              <a:gd name="connsiteX23" fmla="*/ 916126 w 1124738"/>
              <a:gd name="connsiteY23" fmla="*/ 3829857 h 6065217"/>
              <a:gd name="connsiteX24" fmla="*/ 873679 w 1124738"/>
              <a:gd name="connsiteY24" fmla="*/ 3897663 h 6065217"/>
              <a:gd name="connsiteX25" fmla="*/ 819962 w 1124738"/>
              <a:gd name="connsiteY25" fmla="*/ 3938949 h 6065217"/>
              <a:gd name="connsiteX26" fmla="*/ 816740 w 1124738"/>
              <a:gd name="connsiteY26" fmla="*/ 3942059 h 6065217"/>
              <a:gd name="connsiteX27" fmla="*/ 672517 w 1124738"/>
              <a:gd name="connsiteY27" fmla="*/ 4070068 h 6065217"/>
              <a:gd name="connsiteX28" fmla="*/ 372462 w 1124738"/>
              <a:gd name="connsiteY28" fmla="*/ 4430466 h 6065217"/>
              <a:gd name="connsiteX29" fmla="*/ 359058 w 1124738"/>
              <a:gd name="connsiteY29" fmla="*/ 4769114 h 6065217"/>
              <a:gd name="connsiteX30" fmla="*/ 518483 w 1124738"/>
              <a:gd name="connsiteY30" fmla="*/ 5428867 h 6065217"/>
              <a:gd name="connsiteX31" fmla="*/ 884324 w 1124738"/>
              <a:gd name="connsiteY31" fmla="*/ 6041822 h 6065217"/>
              <a:gd name="connsiteX32" fmla="*/ 263463 w 1124738"/>
              <a:gd name="connsiteY32" fmla="*/ 5862344 h 6065217"/>
              <a:gd name="connsiteX33" fmla="*/ 92728 w 1124738"/>
              <a:gd name="connsiteY33" fmla="*/ 5161355 h 6065217"/>
              <a:gd name="connsiteX34" fmla="*/ 769 w 1124738"/>
              <a:gd name="connsiteY34" fmla="*/ 4665862 h 6065217"/>
              <a:gd name="connsiteX35" fmla="*/ 88137 w 1124738"/>
              <a:gd name="connsiteY35" fmla="*/ 4191135 h 6065217"/>
              <a:gd name="connsiteX36" fmla="*/ 295342 w 1124738"/>
              <a:gd name="connsiteY36" fmla="*/ 3953378 h 6065217"/>
              <a:gd name="connsiteX37" fmla="*/ 598196 w 1124738"/>
              <a:gd name="connsiteY37" fmla="*/ 3581334 h 6065217"/>
              <a:gd name="connsiteX38" fmla="*/ 759319 w 1124738"/>
              <a:gd name="connsiteY38" fmla="*/ 3324780 h 6065217"/>
              <a:gd name="connsiteX39" fmla="*/ 802715 w 1124738"/>
              <a:gd name="connsiteY39" fmla="*/ 3191782 h 6065217"/>
              <a:gd name="connsiteX40" fmla="*/ 814049 w 1124738"/>
              <a:gd name="connsiteY40" fmla="*/ 3114684 h 6065217"/>
              <a:gd name="connsiteX41" fmla="*/ 817898 w 1124738"/>
              <a:gd name="connsiteY41" fmla="*/ 3026927 h 6065217"/>
              <a:gd name="connsiteX42" fmla="*/ 814048 w 1124738"/>
              <a:gd name="connsiteY42" fmla="*/ 2939147 h 6065217"/>
              <a:gd name="connsiteX43" fmla="*/ 802713 w 1124738"/>
              <a:gd name="connsiteY43" fmla="*/ 2862040 h 6065217"/>
              <a:gd name="connsiteX44" fmla="*/ 759320 w 1124738"/>
              <a:gd name="connsiteY44" fmla="*/ 2729052 h 6065217"/>
              <a:gd name="connsiteX45" fmla="*/ 598197 w 1124738"/>
              <a:gd name="connsiteY45" fmla="*/ 2472498 h 6065217"/>
              <a:gd name="connsiteX46" fmla="*/ 88136 w 1124738"/>
              <a:gd name="connsiteY46" fmla="*/ 1862696 h 6065217"/>
              <a:gd name="connsiteX47" fmla="*/ 768 w 1124738"/>
              <a:gd name="connsiteY47" fmla="*/ 1387969 h 6065217"/>
              <a:gd name="connsiteX48" fmla="*/ 92727 w 1124738"/>
              <a:gd name="connsiteY48" fmla="*/ 892476 h 6065217"/>
              <a:gd name="connsiteX49" fmla="*/ 407633 w 1124738"/>
              <a:gd name="connsiteY49" fmla="*/ 270315 h 6065217"/>
              <a:gd name="connsiteX50" fmla="*/ 863947 w 1124738"/>
              <a:gd name="connsiteY50" fmla="*/ 120 h 6065217"/>
              <a:gd name="connsiteX0" fmla="*/ 863947 w 1124738"/>
              <a:gd name="connsiteY0" fmla="*/ 120 h 6381886"/>
              <a:gd name="connsiteX1" fmla="*/ 884323 w 1124738"/>
              <a:gd name="connsiteY1" fmla="*/ 12010 h 6381886"/>
              <a:gd name="connsiteX2" fmla="*/ 518482 w 1124738"/>
              <a:gd name="connsiteY2" fmla="*/ 624964 h 6381886"/>
              <a:gd name="connsiteX3" fmla="*/ 359057 w 1124738"/>
              <a:gd name="connsiteY3" fmla="*/ 1284717 h 6381886"/>
              <a:gd name="connsiteX4" fmla="*/ 372461 w 1124738"/>
              <a:gd name="connsiteY4" fmla="*/ 1623365 h 6381886"/>
              <a:gd name="connsiteX5" fmla="*/ 816739 w 1124738"/>
              <a:gd name="connsiteY5" fmla="*/ 2111773 h 6381886"/>
              <a:gd name="connsiteX6" fmla="*/ 819952 w 1124738"/>
              <a:gd name="connsiteY6" fmla="*/ 2114875 h 6381886"/>
              <a:gd name="connsiteX7" fmla="*/ 873680 w 1124738"/>
              <a:gd name="connsiteY7" fmla="*/ 2156169 h 6381886"/>
              <a:gd name="connsiteX8" fmla="*/ 916152 w 1124738"/>
              <a:gd name="connsiteY8" fmla="*/ 2224015 h 6381886"/>
              <a:gd name="connsiteX9" fmla="*/ 945287 w 1124738"/>
              <a:gd name="connsiteY9" fmla="*/ 2267187 h 6381886"/>
              <a:gd name="connsiteX10" fmla="*/ 951029 w 1124738"/>
              <a:gd name="connsiteY10" fmla="*/ 2279729 h 6381886"/>
              <a:gd name="connsiteX11" fmla="*/ 1000414 w 1124738"/>
              <a:gd name="connsiteY11" fmla="*/ 2387586 h 6381886"/>
              <a:gd name="connsiteX12" fmla="*/ 1001405 w 1124738"/>
              <a:gd name="connsiteY12" fmla="*/ 2389748 h 6381886"/>
              <a:gd name="connsiteX13" fmla="*/ 1119950 w 1124738"/>
              <a:gd name="connsiteY13" fmla="*/ 2846821 h 6381886"/>
              <a:gd name="connsiteX14" fmla="*/ 1123960 w 1124738"/>
              <a:gd name="connsiteY14" fmla="*/ 3008458 h 6381886"/>
              <a:gd name="connsiteX15" fmla="*/ 1122599 w 1124738"/>
              <a:gd name="connsiteY15" fmla="*/ 3026906 h 6381886"/>
              <a:gd name="connsiteX16" fmla="*/ 1123962 w 1124738"/>
              <a:gd name="connsiteY16" fmla="*/ 3045373 h 6381886"/>
              <a:gd name="connsiteX17" fmla="*/ 1119952 w 1124738"/>
              <a:gd name="connsiteY17" fmla="*/ 3207011 h 6381886"/>
              <a:gd name="connsiteX18" fmla="*/ 1001406 w 1124738"/>
              <a:gd name="connsiteY18" fmla="*/ 3664083 h 6381886"/>
              <a:gd name="connsiteX19" fmla="*/ 1000409 w 1124738"/>
              <a:gd name="connsiteY19" fmla="*/ 3666261 h 6381886"/>
              <a:gd name="connsiteX20" fmla="*/ 980538 w 1124738"/>
              <a:gd name="connsiteY20" fmla="*/ 3726963 h 6381886"/>
              <a:gd name="connsiteX21" fmla="*/ 951036 w 1124738"/>
              <a:gd name="connsiteY21" fmla="*/ 3774091 h 6381886"/>
              <a:gd name="connsiteX22" fmla="*/ 945288 w 1124738"/>
              <a:gd name="connsiteY22" fmla="*/ 3786644 h 6381886"/>
              <a:gd name="connsiteX23" fmla="*/ 916126 w 1124738"/>
              <a:gd name="connsiteY23" fmla="*/ 3829857 h 6381886"/>
              <a:gd name="connsiteX24" fmla="*/ 873679 w 1124738"/>
              <a:gd name="connsiteY24" fmla="*/ 3897663 h 6381886"/>
              <a:gd name="connsiteX25" fmla="*/ 819962 w 1124738"/>
              <a:gd name="connsiteY25" fmla="*/ 3938949 h 6381886"/>
              <a:gd name="connsiteX26" fmla="*/ 816740 w 1124738"/>
              <a:gd name="connsiteY26" fmla="*/ 3942059 h 6381886"/>
              <a:gd name="connsiteX27" fmla="*/ 672517 w 1124738"/>
              <a:gd name="connsiteY27" fmla="*/ 4070068 h 6381886"/>
              <a:gd name="connsiteX28" fmla="*/ 372462 w 1124738"/>
              <a:gd name="connsiteY28" fmla="*/ 4430466 h 6381886"/>
              <a:gd name="connsiteX29" fmla="*/ 359058 w 1124738"/>
              <a:gd name="connsiteY29" fmla="*/ 4769114 h 6381886"/>
              <a:gd name="connsiteX30" fmla="*/ 518483 w 1124738"/>
              <a:gd name="connsiteY30" fmla="*/ 5428867 h 6381886"/>
              <a:gd name="connsiteX31" fmla="*/ 420919 w 1124738"/>
              <a:gd name="connsiteY31" fmla="*/ 6372897 h 6381886"/>
              <a:gd name="connsiteX32" fmla="*/ 263463 w 1124738"/>
              <a:gd name="connsiteY32" fmla="*/ 5862344 h 6381886"/>
              <a:gd name="connsiteX33" fmla="*/ 92728 w 1124738"/>
              <a:gd name="connsiteY33" fmla="*/ 5161355 h 6381886"/>
              <a:gd name="connsiteX34" fmla="*/ 769 w 1124738"/>
              <a:gd name="connsiteY34" fmla="*/ 4665862 h 6381886"/>
              <a:gd name="connsiteX35" fmla="*/ 88137 w 1124738"/>
              <a:gd name="connsiteY35" fmla="*/ 4191135 h 6381886"/>
              <a:gd name="connsiteX36" fmla="*/ 295342 w 1124738"/>
              <a:gd name="connsiteY36" fmla="*/ 3953378 h 6381886"/>
              <a:gd name="connsiteX37" fmla="*/ 598196 w 1124738"/>
              <a:gd name="connsiteY37" fmla="*/ 3581334 h 6381886"/>
              <a:gd name="connsiteX38" fmla="*/ 759319 w 1124738"/>
              <a:gd name="connsiteY38" fmla="*/ 3324780 h 6381886"/>
              <a:gd name="connsiteX39" fmla="*/ 802715 w 1124738"/>
              <a:gd name="connsiteY39" fmla="*/ 3191782 h 6381886"/>
              <a:gd name="connsiteX40" fmla="*/ 814049 w 1124738"/>
              <a:gd name="connsiteY40" fmla="*/ 3114684 h 6381886"/>
              <a:gd name="connsiteX41" fmla="*/ 817898 w 1124738"/>
              <a:gd name="connsiteY41" fmla="*/ 3026927 h 6381886"/>
              <a:gd name="connsiteX42" fmla="*/ 814048 w 1124738"/>
              <a:gd name="connsiteY42" fmla="*/ 2939147 h 6381886"/>
              <a:gd name="connsiteX43" fmla="*/ 802713 w 1124738"/>
              <a:gd name="connsiteY43" fmla="*/ 2862040 h 6381886"/>
              <a:gd name="connsiteX44" fmla="*/ 759320 w 1124738"/>
              <a:gd name="connsiteY44" fmla="*/ 2729052 h 6381886"/>
              <a:gd name="connsiteX45" fmla="*/ 598197 w 1124738"/>
              <a:gd name="connsiteY45" fmla="*/ 2472498 h 6381886"/>
              <a:gd name="connsiteX46" fmla="*/ 88136 w 1124738"/>
              <a:gd name="connsiteY46" fmla="*/ 1862696 h 6381886"/>
              <a:gd name="connsiteX47" fmla="*/ 768 w 1124738"/>
              <a:gd name="connsiteY47" fmla="*/ 1387969 h 6381886"/>
              <a:gd name="connsiteX48" fmla="*/ 92727 w 1124738"/>
              <a:gd name="connsiteY48" fmla="*/ 892476 h 6381886"/>
              <a:gd name="connsiteX49" fmla="*/ 407633 w 1124738"/>
              <a:gd name="connsiteY49" fmla="*/ 270315 h 6381886"/>
              <a:gd name="connsiteX50" fmla="*/ 863947 w 1124738"/>
              <a:gd name="connsiteY50" fmla="*/ 120 h 6381886"/>
              <a:gd name="connsiteX0" fmla="*/ 891027 w 1151818"/>
              <a:gd name="connsiteY0" fmla="*/ 120 h 6381537"/>
              <a:gd name="connsiteX1" fmla="*/ 911403 w 1151818"/>
              <a:gd name="connsiteY1" fmla="*/ 12010 h 6381537"/>
              <a:gd name="connsiteX2" fmla="*/ 545562 w 1151818"/>
              <a:gd name="connsiteY2" fmla="*/ 624964 h 6381537"/>
              <a:gd name="connsiteX3" fmla="*/ 386137 w 1151818"/>
              <a:gd name="connsiteY3" fmla="*/ 1284717 h 6381537"/>
              <a:gd name="connsiteX4" fmla="*/ 399541 w 1151818"/>
              <a:gd name="connsiteY4" fmla="*/ 1623365 h 6381537"/>
              <a:gd name="connsiteX5" fmla="*/ 843819 w 1151818"/>
              <a:gd name="connsiteY5" fmla="*/ 2111773 h 6381537"/>
              <a:gd name="connsiteX6" fmla="*/ 847032 w 1151818"/>
              <a:gd name="connsiteY6" fmla="*/ 2114875 h 6381537"/>
              <a:gd name="connsiteX7" fmla="*/ 900760 w 1151818"/>
              <a:gd name="connsiteY7" fmla="*/ 2156169 h 6381537"/>
              <a:gd name="connsiteX8" fmla="*/ 943232 w 1151818"/>
              <a:gd name="connsiteY8" fmla="*/ 2224015 h 6381537"/>
              <a:gd name="connsiteX9" fmla="*/ 972367 w 1151818"/>
              <a:gd name="connsiteY9" fmla="*/ 2267187 h 6381537"/>
              <a:gd name="connsiteX10" fmla="*/ 978109 w 1151818"/>
              <a:gd name="connsiteY10" fmla="*/ 2279729 h 6381537"/>
              <a:gd name="connsiteX11" fmla="*/ 1027494 w 1151818"/>
              <a:gd name="connsiteY11" fmla="*/ 2387586 h 6381537"/>
              <a:gd name="connsiteX12" fmla="*/ 1028485 w 1151818"/>
              <a:gd name="connsiteY12" fmla="*/ 2389748 h 6381537"/>
              <a:gd name="connsiteX13" fmla="*/ 1147030 w 1151818"/>
              <a:gd name="connsiteY13" fmla="*/ 2846821 h 6381537"/>
              <a:gd name="connsiteX14" fmla="*/ 1151040 w 1151818"/>
              <a:gd name="connsiteY14" fmla="*/ 3008458 h 6381537"/>
              <a:gd name="connsiteX15" fmla="*/ 1149679 w 1151818"/>
              <a:gd name="connsiteY15" fmla="*/ 3026906 h 6381537"/>
              <a:gd name="connsiteX16" fmla="*/ 1151042 w 1151818"/>
              <a:gd name="connsiteY16" fmla="*/ 3045373 h 6381537"/>
              <a:gd name="connsiteX17" fmla="*/ 1147032 w 1151818"/>
              <a:gd name="connsiteY17" fmla="*/ 3207011 h 6381537"/>
              <a:gd name="connsiteX18" fmla="*/ 1028486 w 1151818"/>
              <a:gd name="connsiteY18" fmla="*/ 3664083 h 6381537"/>
              <a:gd name="connsiteX19" fmla="*/ 1027489 w 1151818"/>
              <a:gd name="connsiteY19" fmla="*/ 3666261 h 6381537"/>
              <a:gd name="connsiteX20" fmla="*/ 1007618 w 1151818"/>
              <a:gd name="connsiteY20" fmla="*/ 3726963 h 6381537"/>
              <a:gd name="connsiteX21" fmla="*/ 978116 w 1151818"/>
              <a:gd name="connsiteY21" fmla="*/ 3774091 h 6381537"/>
              <a:gd name="connsiteX22" fmla="*/ 972368 w 1151818"/>
              <a:gd name="connsiteY22" fmla="*/ 3786644 h 6381537"/>
              <a:gd name="connsiteX23" fmla="*/ 943206 w 1151818"/>
              <a:gd name="connsiteY23" fmla="*/ 3829857 h 6381537"/>
              <a:gd name="connsiteX24" fmla="*/ 900759 w 1151818"/>
              <a:gd name="connsiteY24" fmla="*/ 3897663 h 6381537"/>
              <a:gd name="connsiteX25" fmla="*/ 847042 w 1151818"/>
              <a:gd name="connsiteY25" fmla="*/ 3938949 h 6381537"/>
              <a:gd name="connsiteX26" fmla="*/ 843820 w 1151818"/>
              <a:gd name="connsiteY26" fmla="*/ 3942059 h 6381537"/>
              <a:gd name="connsiteX27" fmla="*/ 699597 w 1151818"/>
              <a:gd name="connsiteY27" fmla="*/ 4070068 h 6381537"/>
              <a:gd name="connsiteX28" fmla="*/ 399542 w 1151818"/>
              <a:gd name="connsiteY28" fmla="*/ 4430466 h 6381537"/>
              <a:gd name="connsiteX29" fmla="*/ 386138 w 1151818"/>
              <a:gd name="connsiteY29" fmla="*/ 4769114 h 6381537"/>
              <a:gd name="connsiteX30" fmla="*/ 545563 w 1151818"/>
              <a:gd name="connsiteY30" fmla="*/ 5428867 h 6381537"/>
              <a:gd name="connsiteX31" fmla="*/ 447999 w 1151818"/>
              <a:gd name="connsiteY31" fmla="*/ 6372897 h 6381537"/>
              <a:gd name="connsiteX32" fmla="*/ 290543 w 1151818"/>
              <a:gd name="connsiteY32" fmla="*/ 5862344 h 6381537"/>
              <a:gd name="connsiteX33" fmla="*/ 16829 w 1151818"/>
              <a:gd name="connsiteY33" fmla="*/ 5271713 h 6381537"/>
              <a:gd name="connsiteX34" fmla="*/ 27849 w 1151818"/>
              <a:gd name="connsiteY34" fmla="*/ 4665862 h 6381537"/>
              <a:gd name="connsiteX35" fmla="*/ 115217 w 1151818"/>
              <a:gd name="connsiteY35" fmla="*/ 4191135 h 6381537"/>
              <a:gd name="connsiteX36" fmla="*/ 322422 w 1151818"/>
              <a:gd name="connsiteY36" fmla="*/ 3953378 h 6381537"/>
              <a:gd name="connsiteX37" fmla="*/ 625276 w 1151818"/>
              <a:gd name="connsiteY37" fmla="*/ 3581334 h 6381537"/>
              <a:gd name="connsiteX38" fmla="*/ 786399 w 1151818"/>
              <a:gd name="connsiteY38" fmla="*/ 3324780 h 6381537"/>
              <a:gd name="connsiteX39" fmla="*/ 829795 w 1151818"/>
              <a:gd name="connsiteY39" fmla="*/ 3191782 h 6381537"/>
              <a:gd name="connsiteX40" fmla="*/ 841129 w 1151818"/>
              <a:gd name="connsiteY40" fmla="*/ 3114684 h 6381537"/>
              <a:gd name="connsiteX41" fmla="*/ 844978 w 1151818"/>
              <a:gd name="connsiteY41" fmla="*/ 3026927 h 6381537"/>
              <a:gd name="connsiteX42" fmla="*/ 841128 w 1151818"/>
              <a:gd name="connsiteY42" fmla="*/ 2939147 h 6381537"/>
              <a:gd name="connsiteX43" fmla="*/ 829793 w 1151818"/>
              <a:gd name="connsiteY43" fmla="*/ 2862040 h 6381537"/>
              <a:gd name="connsiteX44" fmla="*/ 786400 w 1151818"/>
              <a:gd name="connsiteY44" fmla="*/ 2729052 h 6381537"/>
              <a:gd name="connsiteX45" fmla="*/ 625277 w 1151818"/>
              <a:gd name="connsiteY45" fmla="*/ 2472498 h 6381537"/>
              <a:gd name="connsiteX46" fmla="*/ 115216 w 1151818"/>
              <a:gd name="connsiteY46" fmla="*/ 1862696 h 6381537"/>
              <a:gd name="connsiteX47" fmla="*/ 27848 w 1151818"/>
              <a:gd name="connsiteY47" fmla="*/ 1387969 h 6381537"/>
              <a:gd name="connsiteX48" fmla="*/ 119807 w 1151818"/>
              <a:gd name="connsiteY48" fmla="*/ 892476 h 6381537"/>
              <a:gd name="connsiteX49" fmla="*/ 434713 w 1151818"/>
              <a:gd name="connsiteY49" fmla="*/ 270315 h 6381537"/>
              <a:gd name="connsiteX50" fmla="*/ 891027 w 1151818"/>
              <a:gd name="connsiteY50" fmla="*/ 120 h 6381537"/>
              <a:gd name="connsiteX0" fmla="*/ 878756 w 1139547"/>
              <a:gd name="connsiteY0" fmla="*/ 120 h 6388027"/>
              <a:gd name="connsiteX1" fmla="*/ 899132 w 1139547"/>
              <a:gd name="connsiteY1" fmla="*/ 12010 h 6388027"/>
              <a:gd name="connsiteX2" fmla="*/ 533291 w 1139547"/>
              <a:gd name="connsiteY2" fmla="*/ 624964 h 6388027"/>
              <a:gd name="connsiteX3" fmla="*/ 373866 w 1139547"/>
              <a:gd name="connsiteY3" fmla="*/ 1284717 h 6388027"/>
              <a:gd name="connsiteX4" fmla="*/ 387270 w 1139547"/>
              <a:gd name="connsiteY4" fmla="*/ 1623365 h 6388027"/>
              <a:gd name="connsiteX5" fmla="*/ 831548 w 1139547"/>
              <a:gd name="connsiteY5" fmla="*/ 2111773 h 6388027"/>
              <a:gd name="connsiteX6" fmla="*/ 834761 w 1139547"/>
              <a:gd name="connsiteY6" fmla="*/ 2114875 h 6388027"/>
              <a:gd name="connsiteX7" fmla="*/ 888489 w 1139547"/>
              <a:gd name="connsiteY7" fmla="*/ 2156169 h 6388027"/>
              <a:gd name="connsiteX8" fmla="*/ 930961 w 1139547"/>
              <a:gd name="connsiteY8" fmla="*/ 2224015 h 6388027"/>
              <a:gd name="connsiteX9" fmla="*/ 960096 w 1139547"/>
              <a:gd name="connsiteY9" fmla="*/ 2267187 h 6388027"/>
              <a:gd name="connsiteX10" fmla="*/ 965838 w 1139547"/>
              <a:gd name="connsiteY10" fmla="*/ 2279729 h 6388027"/>
              <a:gd name="connsiteX11" fmla="*/ 1015223 w 1139547"/>
              <a:gd name="connsiteY11" fmla="*/ 2387586 h 6388027"/>
              <a:gd name="connsiteX12" fmla="*/ 1016214 w 1139547"/>
              <a:gd name="connsiteY12" fmla="*/ 2389748 h 6388027"/>
              <a:gd name="connsiteX13" fmla="*/ 1134759 w 1139547"/>
              <a:gd name="connsiteY13" fmla="*/ 2846821 h 6388027"/>
              <a:gd name="connsiteX14" fmla="*/ 1138769 w 1139547"/>
              <a:gd name="connsiteY14" fmla="*/ 3008458 h 6388027"/>
              <a:gd name="connsiteX15" fmla="*/ 1137408 w 1139547"/>
              <a:gd name="connsiteY15" fmla="*/ 3026906 h 6388027"/>
              <a:gd name="connsiteX16" fmla="*/ 1138771 w 1139547"/>
              <a:gd name="connsiteY16" fmla="*/ 3045373 h 6388027"/>
              <a:gd name="connsiteX17" fmla="*/ 1134761 w 1139547"/>
              <a:gd name="connsiteY17" fmla="*/ 3207011 h 6388027"/>
              <a:gd name="connsiteX18" fmla="*/ 1016215 w 1139547"/>
              <a:gd name="connsiteY18" fmla="*/ 3664083 h 6388027"/>
              <a:gd name="connsiteX19" fmla="*/ 1015218 w 1139547"/>
              <a:gd name="connsiteY19" fmla="*/ 3666261 h 6388027"/>
              <a:gd name="connsiteX20" fmla="*/ 995347 w 1139547"/>
              <a:gd name="connsiteY20" fmla="*/ 3726963 h 6388027"/>
              <a:gd name="connsiteX21" fmla="*/ 965845 w 1139547"/>
              <a:gd name="connsiteY21" fmla="*/ 3774091 h 6388027"/>
              <a:gd name="connsiteX22" fmla="*/ 960097 w 1139547"/>
              <a:gd name="connsiteY22" fmla="*/ 3786644 h 6388027"/>
              <a:gd name="connsiteX23" fmla="*/ 930935 w 1139547"/>
              <a:gd name="connsiteY23" fmla="*/ 3829857 h 6388027"/>
              <a:gd name="connsiteX24" fmla="*/ 888488 w 1139547"/>
              <a:gd name="connsiteY24" fmla="*/ 3897663 h 6388027"/>
              <a:gd name="connsiteX25" fmla="*/ 834771 w 1139547"/>
              <a:gd name="connsiteY25" fmla="*/ 3938949 h 6388027"/>
              <a:gd name="connsiteX26" fmla="*/ 831549 w 1139547"/>
              <a:gd name="connsiteY26" fmla="*/ 3942059 h 6388027"/>
              <a:gd name="connsiteX27" fmla="*/ 687326 w 1139547"/>
              <a:gd name="connsiteY27" fmla="*/ 4070068 h 6388027"/>
              <a:gd name="connsiteX28" fmla="*/ 387271 w 1139547"/>
              <a:gd name="connsiteY28" fmla="*/ 4430466 h 6388027"/>
              <a:gd name="connsiteX29" fmla="*/ 373867 w 1139547"/>
              <a:gd name="connsiteY29" fmla="*/ 4769114 h 6388027"/>
              <a:gd name="connsiteX30" fmla="*/ 533292 w 1139547"/>
              <a:gd name="connsiteY30" fmla="*/ 5428867 h 6388027"/>
              <a:gd name="connsiteX31" fmla="*/ 435728 w 1139547"/>
              <a:gd name="connsiteY31" fmla="*/ 6372897 h 6388027"/>
              <a:gd name="connsiteX32" fmla="*/ 105375 w 1139547"/>
              <a:gd name="connsiteY32" fmla="*/ 5958597 h 6388027"/>
              <a:gd name="connsiteX33" fmla="*/ 4558 w 1139547"/>
              <a:gd name="connsiteY33" fmla="*/ 5271713 h 6388027"/>
              <a:gd name="connsiteX34" fmla="*/ 15578 w 1139547"/>
              <a:gd name="connsiteY34" fmla="*/ 4665862 h 6388027"/>
              <a:gd name="connsiteX35" fmla="*/ 102946 w 1139547"/>
              <a:gd name="connsiteY35" fmla="*/ 4191135 h 6388027"/>
              <a:gd name="connsiteX36" fmla="*/ 310151 w 1139547"/>
              <a:gd name="connsiteY36" fmla="*/ 3953378 h 6388027"/>
              <a:gd name="connsiteX37" fmla="*/ 613005 w 1139547"/>
              <a:gd name="connsiteY37" fmla="*/ 3581334 h 6388027"/>
              <a:gd name="connsiteX38" fmla="*/ 774128 w 1139547"/>
              <a:gd name="connsiteY38" fmla="*/ 3324780 h 6388027"/>
              <a:gd name="connsiteX39" fmla="*/ 817524 w 1139547"/>
              <a:gd name="connsiteY39" fmla="*/ 3191782 h 6388027"/>
              <a:gd name="connsiteX40" fmla="*/ 828858 w 1139547"/>
              <a:gd name="connsiteY40" fmla="*/ 3114684 h 6388027"/>
              <a:gd name="connsiteX41" fmla="*/ 832707 w 1139547"/>
              <a:gd name="connsiteY41" fmla="*/ 3026927 h 6388027"/>
              <a:gd name="connsiteX42" fmla="*/ 828857 w 1139547"/>
              <a:gd name="connsiteY42" fmla="*/ 2939147 h 6388027"/>
              <a:gd name="connsiteX43" fmla="*/ 817522 w 1139547"/>
              <a:gd name="connsiteY43" fmla="*/ 2862040 h 6388027"/>
              <a:gd name="connsiteX44" fmla="*/ 774129 w 1139547"/>
              <a:gd name="connsiteY44" fmla="*/ 2729052 h 6388027"/>
              <a:gd name="connsiteX45" fmla="*/ 613006 w 1139547"/>
              <a:gd name="connsiteY45" fmla="*/ 2472498 h 6388027"/>
              <a:gd name="connsiteX46" fmla="*/ 102945 w 1139547"/>
              <a:gd name="connsiteY46" fmla="*/ 1862696 h 6388027"/>
              <a:gd name="connsiteX47" fmla="*/ 15577 w 1139547"/>
              <a:gd name="connsiteY47" fmla="*/ 1387969 h 6388027"/>
              <a:gd name="connsiteX48" fmla="*/ 107536 w 1139547"/>
              <a:gd name="connsiteY48" fmla="*/ 892476 h 6388027"/>
              <a:gd name="connsiteX49" fmla="*/ 422442 w 1139547"/>
              <a:gd name="connsiteY49" fmla="*/ 270315 h 6388027"/>
              <a:gd name="connsiteX50" fmla="*/ 878756 w 1139547"/>
              <a:gd name="connsiteY50" fmla="*/ 120 h 6388027"/>
              <a:gd name="connsiteX0" fmla="*/ 878756 w 1139547"/>
              <a:gd name="connsiteY0" fmla="*/ 120 h 6382833"/>
              <a:gd name="connsiteX1" fmla="*/ 899132 w 1139547"/>
              <a:gd name="connsiteY1" fmla="*/ 12010 h 6382833"/>
              <a:gd name="connsiteX2" fmla="*/ 533291 w 1139547"/>
              <a:gd name="connsiteY2" fmla="*/ 624964 h 6382833"/>
              <a:gd name="connsiteX3" fmla="*/ 373866 w 1139547"/>
              <a:gd name="connsiteY3" fmla="*/ 1284717 h 6382833"/>
              <a:gd name="connsiteX4" fmla="*/ 387270 w 1139547"/>
              <a:gd name="connsiteY4" fmla="*/ 1623365 h 6382833"/>
              <a:gd name="connsiteX5" fmla="*/ 831548 w 1139547"/>
              <a:gd name="connsiteY5" fmla="*/ 2111773 h 6382833"/>
              <a:gd name="connsiteX6" fmla="*/ 834761 w 1139547"/>
              <a:gd name="connsiteY6" fmla="*/ 2114875 h 6382833"/>
              <a:gd name="connsiteX7" fmla="*/ 888489 w 1139547"/>
              <a:gd name="connsiteY7" fmla="*/ 2156169 h 6382833"/>
              <a:gd name="connsiteX8" fmla="*/ 930961 w 1139547"/>
              <a:gd name="connsiteY8" fmla="*/ 2224015 h 6382833"/>
              <a:gd name="connsiteX9" fmla="*/ 960096 w 1139547"/>
              <a:gd name="connsiteY9" fmla="*/ 2267187 h 6382833"/>
              <a:gd name="connsiteX10" fmla="*/ 965838 w 1139547"/>
              <a:gd name="connsiteY10" fmla="*/ 2279729 h 6382833"/>
              <a:gd name="connsiteX11" fmla="*/ 1015223 w 1139547"/>
              <a:gd name="connsiteY11" fmla="*/ 2387586 h 6382833"/>
              <a:gd name="connsiteX12" fmla="*/ 1016214 w 1139547"/>
              <a:gd name="connsiteY12" fmla="*/ 2389748 h 6382833"/>
              <a:gd name="connsiteX13" fmla="*/ 1134759 w 1139547"/>
              <a:gd name="connsiteY13" fmla="*/ 2846821 h 6382833"/>
              <a:gd name="connsiteX14" fmla="*/ 1138769 w 1139547"/>
              <a:gd name="connsiteY14" fmla="*/ 3008458 h 6382833"/>
              <a:gd name="connsiteX15" fmla="*/ 1137408 w 1139547"/>
              <a:gd name="connsiteY15" fmla="*/ 3026906 h 6382833"/>
              <a:gd name="connsiteX16" fmla="*/ 1138771 w 1139547"/>
              <a:gd name="connsiteY16" fmla="*/ 3045373 h 6382833"/>
              <a:gd name="connsiteX17" fmla="*/ 1134761 w 1139547"/>
              <a:gd name="connsiteY17" fmla="*/ 3207011 h 6382833"/>
              <a:gd name="connsiteX18" fmla="*/ 1016215 w 1139547"/>
              <a:gd name="connsiteY18" fmla="*/ 3664083 h 6382833"/>
              <a:gd name="connsiteX19" fmla="*/ 1015218 w 1139547"/>
              <a:gd name="connsiteY19" fmla="*/ 3666261 h 6382833"/>
              <a:gd name="connsiteX20" fmla="*/ 995347 w 1139547"/>
              <a:gd name="connsiteY20" fmla="*/ 3726963 h 6382833"/>
              <a:gd name="connsiteX21" fmla="*/ 965845 w 1139547"/>
              <a:gd name="connsiteY21" fmla="*/ 3774091 h 6382833"/>
              <a:gd name="connsiteX22" fmla="*/ 960097 w 1139547"/>
              <a:gd name="connsiteY22" fmla="*/ 3786644 h 6382833"/>
              <a:gd name="connsiteX23" fmla="*/ 930935 w 1139547"/>
              <a:gd name="connsiteY23" fmla="*/ 3829857 h 6382833"/>
              <a:gd name="connsiteX24" fmla="*/ 888488 w 1139547"/>
              <a:gd name="connsiteY24" fmla="*/ 3897663 h 6382833"/>
              <a:gd name="connsiteX25" fmla="*/ 834771 w 1139547"/>
              <a:gd name="connsiteY25" fmla="*/ 3938949 h 6382833"/>
              <a:gd name="connsiteX26" fmla="*/ 831549 w 1139547"/>
              <a:gd name="connsiteY26" fmla="*/ 3942059 h 6382833"/>
              <a:gd name="connsiteX27" fmla="*/ 687326 w 1139547"/>
              <a:gd name="connsiteY27" fmla="*/ 4070068 h 6382833"/>
              <a:gd name="connsiteX28" fmla="*/ 387271 w 1139547"/>
              <a:gd name="connsiteY28" fmla="*/ 4430466 h 6382833"/>
              <a:gd name="connsiteX29" fmla="*/ 373867 w 1139547"/>
              <a:gd name="connsiteY29" fmla="*/ 4769114 h 6382833"/>
              <a:gd name="connsiteX30" fmla="*/ 376113 w 1139547"/>
              <a:gd name="connsiteY30" fmla="*/ 5549183 h 6382833"/>
              <a:gd name="connsiteX31" fmla="*/ 435728 w 1139547"/>
              <a:gd name="connsiteY31" fmla="*/ 6372897 h 6382833"/>
              <a:gd name="connsiteX32" fmla="*/ 105375 w 1139547"/>
              <a:gd name="connsiteY32" fmla="*/ 5958597 h 6382833"/>
              <a:gd name="connsiteX33" fmla="*/ 4558 w 1139547"/>
              <a:gd name="connsiteY33" fmla="*/ 5271713 h 6382833"/>
              <a:gd name="connsiteX34" fmla="*/ 15578 w 1139547"/>
              <a:gd name="connsiteY34" fmla="*/ 4665862 h 6382833"/>
              <a:gd name="connsiteX35" fmla="*/ 102946 w 1139547"/>
              <a:gd name="connsiteY35" fmla="*/ 4191135 h 6382833"/>
              <a:gd name="connsiteX36" fmla="*/ 310151 w 1139547"/>
              <a:gd name="connsiteY36" fmla="*/ 3953378 h 6382833"/>
              <a:gd name="connsiteX37" fmla="*/ 613005 w 1139547"/>
              <a:gd name="connsiteY37" fmla="*/ 3581334 h 6382833"/>
              <a:gd name="connsiteX38" fmla="*/ 774128 w 1139547"/>
              <a:gd name="connsiteY38" fmla="*/ 3324780 h 6382833"/>
              <a:gd name="connsiteX39" fmla="*/ 817524 w 1139547"/>
              <a:gd name="connsiteY39" fmla="*/ 3191782 h 6382833"/>
              <a:gd name="connsiteX40" fmla="*/ 828858 w 1139547"/>
              <a:gd name="connsiteY40" fmla="*/ 3114684 h 6382833"/>
              <a:gd name="connsiteX41" fmla="*/ 832707 w 1139547"/>
              <a:gd name="connsiteY41" fmla="*/ 3026927 h 6382833"/>
              <a:gd name="connsiteX42" fmla="*/ 828857 w 1139547"/>
              <a:gd name="connsiteY42" fmla="*/ 2939147 h 6382833"/>
              <a:gd name="connsiteX43" fmla="*/ 817522 w 1139547"/>
              <a:gd name="connsiteY43" fmla="*/ 2862040 h 6382833"/>
              <a:gd name="connsiteX44" fmla="*/ 774129 w 1139547"/>
              <a:gd name="connsiteY44" fmla="*/ 2729052 h 6382833"/>
              <a:gd name="connsiteX45" fmla="*/ 613006 w 1139547"/>
              <a:gd name="connsiteY45" fmla="*/ 2472498 h 6382833"/>
              <a:gd name="connsiteX46" fmla="*/ 102945 w 1139547"/>
              <a:gd name="connsiteY46" fmla="*/ 1862696 h 6382833"/>
              <a:gd name="connsiteX47" fmla="*/ 15577 w 1139547"/>
              <a:gd name="connsiteY47" fmla="*/ 1387969 h 6382833"/>
              <a:gd name="connsiteX48" fmla="*/ 107536 w 1139547"/>
              <a:gd name="connsiteY48" fmla="*/ 892476 h 6382833"/>
              <a:gd name="connsiteX49" fmla="*/ 422442 w 1139547"/>
              <a:gd name="connsiteY49" fmla="*/ 270315 h 6382833"/>
              <a:gd name="connsiteX50" fmla="*/ 878756 w 1139547"/>
              <a:gd name="connsiteY50" fmla="*/ 120 h 6382833"/>
              <a:gd name="connsiteX0" fmla="*/ 960413 w 1221204"/>
              <a:gd name="connsiteY0" fmla="*/ 120 h 6382833"/>
              <a:gd name="connsiteX1" fmla="*/ 980789 w 1221204"/>
              <a:gd name="connsiteY1" fmla="*/ 12010 h 6382833"/>
              <a:gd name="connsiteX2" fmla="*/ 614948 w 1221204"/>
              <a:gd name="connsiteY2" fmla="*/ 624964 h 6382833"/>
              <a:gd name="connsiteX3" fmla="*/ 455523 w 1221204"/>
              <a:gd name="connsiteY3" fmla="*/ 1284717 h 6382833"/>
              <a:gd name="connsiteX4" fmla="*/ 468927 w 1221204"/>
              <a:gd name="connsiteY4" fmla="*/ 1623365 h 6382833"/>
              <a:gd name="connsiteX5" fmla="*/ 913205 w 1221204"/>
              <a:gd name="connsiteY5" fmla="*/ 2111773 h 6382833"/>
              <a:gd name="connsiteX6" fmla="*/ 916418 w 1221204"/>
              <a:gd name="connsiteY6" fmla="*/ 2114875 h 6382833"/>
              <a:gd name="connsiteX7" fmla="*/ 970146 w 1221204"/>
              <a:gd name="connsiteY7" fmla="*/ 2156169 h 6382833"/>
              <a:gd name="connsiteX8" fmla="*/ 1012618 w 1221204"/>
              <a:gd name="connsiteY8" fmla="*/ 2224015 h 6382833"/>
              <a:gd name="connsiteX9" fmla="*/ 1041753 w 1221204"/>
              <a:gd name="connsiteY9" fmla="*/ 2267187 h 6382833"/>
              <a:gd name="connsiteX10" fmla="*/ 1047495 w 1221204"/>
              <a:gd name="connsiteY10" fmla="*/ 2279729 h 6382833"/>
              <a:gd name="connsiteX11" fmla="*/ 1096880 w 1221204"/>
              <a:gd name="connsiteY11" fmla="*/ 2387586 h 6382833"/>
              <a:gd name="connsiteX12" fmla="*/ 1097871 w 1221204"/>
              <a:gd name="connsiteY12" fmla="*/ 2389748 h 6382833"/>
              <a:gd name="connsiteX13" fmla="*/ 1216416 w 1221204"/>
              <a:gd name="connsiteY13" fmla="*/ 2846821 h 6382833"/>
              <a:gd name="connsiteX14" fmla="*/ 1220426 w 1221204"/>
              <a:gd name="connsiteY14" fmla="*/ 3008458 h 6382833"/>
              <a:gd name="connsiteX15" fmla="*/ 1219065 w 1221204"/>
              <a:gd name="connsiteY15" fmla="*/ 3026906 h 6382833"/>
              <a:gd name="connsiteX16" fmla="*/ 1220428 w 1221204"/>
              <a:gd name="connsiteY16" fmla="*/ 3045373 h 6382833"/>
              <a:gd name="connsiteX17" fmla="*/ 1216418 w 1221204"/>
              <a:gd name="connsiteY17" fmla="*/ 3207011 h 6382833"/>
              <a:gd name="connsiteX18" fmla="*/ 1097872 w 1221204"/>
              <a:gd name="connsiteY18" fmla="*/ 3664083 h 6382833"/>
              <a:gd name="connsiteX19" fmla="*/ 1096875 w 1221204"/>
              <a:gd name="connsiteY19" fmla="*/ 3666261 h 6382833"/>
              <a:gd name="connsiteX20" fmla="*/ 1077004 w 1221204"/>
              <a:gd name="connsiteY20" fmla="*/ 3726963 h 6382833"/>
              <a:gd name="connsiteX21" fmla="*/ 1047502 w 1221204"/>
              <a:gd name="connsiteY21" fmla="*/ 3774091 h 6382833"/>
              <a:gd name="connsiteX22" fmla="*/ 1041754 w 1221204"/>
              <a:gd name="connsiteY22" fmla="*/ 3786644 h 6382833"/>
              <a:gd name="connsiteX23" fmla="*/ 1012592 w 1221204"/>
              <a:gd name="connsiteY23" fmla="*/ 3829857 h 6382833"/>
              <a:gd name="connsiteX24" fmla="*/ 970145 w 1221204"/>
              <a:gd name="connsiteY24" fmla="*/ 3897663 h 6382833"/>
              <a:gd name="connsiteX25" fmla="*/ 916428 w 1221204"/>
              <a:gd name="connsiteY25" fmla="*/ 3938949 h 6382833"/>
              <a:gd name="connsiteX26" fmla="*/ 913206 w 1221204"/>
              <a:gd name="connsiteY26" fmla="*/ 3942059 h 6382833"/>
              <a:gd name="connsiteX27" fmla="*/ 768983 w 1221204"/>
              <a:gd name="connsiteY27" fmla="*/ 4070068 h 6382833"/>
              <a:gd name="connsiteX28" fmla="*/ 468928 w 1221204"/>
              <a:gd name="connsiteY28" fmla="*/ 4430466 h 6382833"/>
              <a:gd name="connsiteX29" fmla="*/ 455524 w 1221204"/>
              <a:gd name="connsiteY29" fmla="*/ 4769114 h 6382833"/>
              <a:gd name="connsiteX30" fmla="*/ 457770 w 1221204"/>
              <a:gd name="connsiteY30" fmla="*/ 5549183 h 6382833"/>
              <a:gd name="connsiteX31" fmla="*/ 517385 w 1221204"/>
              <a:gd name="connsiteY31" fmla="*/ 6372897 h 6382833"/>
              <a:gd name="connsiteX32" fmla="*/ 187032 w 1221204"/>
              <a:gd name="connsiteY32" fmla="*/ 5958597 h 6382833"/>
              <a:gd name="connsiteX33" fmla="*/ 86215 w 1221204"/>
              <a:gd name="connsiteY33" fmla="*/ 5271713 h 6382833"/>
              <a:gd name="connsiteX34" fmla="*/ 3 w 1221204"/>
              <a:gd name="connsiteY34" fmla="*/ 4772187 h 6382833"/>
              <a:gd name="connsiteX35" fmla="*/ 184603 w 1221204"/>
              <a:gd name="connsiteY35" fmla="*/ 4191135 h 6382833"/>
              <a:gd name="connsiteX36" fmla="*/ 391808 w 1221204"/>
              <a:gd name="connsiteY36" fmla="*/ 3953378 h 6382833"/>
              <a:gd name="connsiteX37" fmla="*/ 694662 w 1221204"/>
              <a:gd name="connsiteY37" fmla="*/ 3581334 h 6382833"/>
              <a:gd name="connsiteX38" fmla="*/ 855785 w 1221204"/>
              <a:gd name="connsiteY38" fmla="*/ 3324780 h 6382833"/>
              <a:gd name="connsiteX39" fmla="*/ 899181 w 1221204"/>
              <a:gd name="connsiteY39" fmla="*/ 3191782 h 6382833"/>
              <a:gd name="connsiteX40" fmla="*/ 910515 w 1221204"/>
              <a:gd name="connsiteY40" fmla="*/ 3114684 h 6382833"/>
              <a:gd name="connsiteX41" fmla="*/ 914364 w 1221204"/>
              <a:gd name="connsiteY41" fmla="*/ 3026927 h 6382833"/>
              <a:gd name="connsiteX42" fmla="*/ 910514 w 1221204"/>
              <a:gd name="connsiteY42" fmla="*/ 2939147 h 6382833"/>
              <a:gd name="connsiteX43" fmla="*/ 899179 w 1221204"/>
              <a:gd name="connsiteY43" fmla="*/ 2862040 h 6382833"/>
              <a:gd name="connsiteX44" fmla="*/ 855786 w 1221204"/>
              <a:gd name="connsiteY44" fmla="*/ 2729052 h 6382833"/>
              <a:gd name="connsiteX45" fmla="*/ 694663 w 1221204"/>
              <a:gd name="connsiteY45" fmla="*/ 2472498 h 6382833"/>
              <a:gd name="connsiteX46" fmla="*/ 184602 w 1221204"/>
              <a:gd name="connsiteY46" fmla="*/ 1862696 h 6382833"/>
              <a:gd name="connsiteX47" fmla="*/ 97234 w 1221204"/>
              <a:gd name="connsiteY47" fmla="*/ 1387969 h 6382833"/>
              <a:gd name="connsiteX48" fmla="*/ 189193 w 1221204"/>
              <a:gd name="connsiteY48" fmla="*/ 892476 h 6382833"/>
              <a:gd name="connsiteX49" fmla="*/ 504099 w 1221204"/>
              <a:gd name="connsiteY49" fmla="*/ 270315 h 6382833"/>
              <a:gd name="connsiteX50" fmla="*/ 960413 w 1221204"/>
              <a:gd name="connsiteY50" fmla="*/ 120 h 6382833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455524 w 1221204"/>
              <a:gd name="connsiteY29" fmla="*/ 4769114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393017 w 1221204"/>
              <a:gd name="connsiteY3" fmla="*/ 1295350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1594"/>
              <a:gd name="connsiteX1" fmla="*/ 980789 w 1221204"/>
              <a:gd name="connsiteY1" fmla="*/ 12010 h 6381594"/>
              <a:gd name="connsiteX2" fmla="*/ 614948 w 1221204"/>
              <a:gd name="connsiteY2" fmla="*/ 624964 h 6381594"/>
              <a:gd name="connsiteX3" fmla="*/ 393017 w 1221204"/>
              <a:gd name="connsiteY3" fmla="*/ 1295350 h 6381594"/>
              <a:gd name="connsiteX4" fmla="*/ 468927 w 1221204"/>
              <a:gd name="connsiteY4" fmla="*/ 1623365 h 6381594"/>
              <a:gd name="connsiteX5" fmla="*/ 913205 w 1221204"/>
              <a:gd name="connsiteY5" fmla="*/ 2111773 h 6381594"/>
              <a:gd name="connsiteX6" fmla="*/ 916418 w 1221204"/>
              <a:gd name="connsiteY6" fmla="*/ 2114875 h 6381594"/>
              <a:gd name="connsiteX7" fmla="*/ 970146 w 1221204"/>
              <a:gd name="connsiteY7" fmla="*/ 2156169 h 6381594"/>
              <a:gd name="connsiteX8" fmla="*/ 1012618 w 1221204"/>
              <a:gd name="connsiteY8" fmla="*/ 2224015 h 6381594"/>
              <a:gd name="connsiteX9" fmla="*/ 1041753 w 1221204"/>
              <a:gd name="connsiteY9" fmla="*/ 2267187 h 6381594"/>
              <a:gd name="connsiteX10" fmla="*/ 1047495 w 1221204"/>
              <a:gd name="connsiteY10" fmla="*/ 2279729 h 6381594"/>
              <a:gd name="connsiteX11" fmla="*/ 1096880 w 1221204"/>
              <a:gd name="connsiteY11" fmla="*/ 2387586 h 6381594"/>
              <a:gd name="connsiteX12" fmla="*/ 1097871 w 1221204"/>
              <a:gd name="connsiteY12" fmla="*/ 2389748 h 6381594"/>
              <a:gd name="connsiteX13" fmla="*/ 1216416 w 1221204"/>
              <a:gd name="connsiteY13" fmla="*/ 2846821 h 6381594"/>
              <a:gd name="connsiteX14" fmla="*/ 1220426 w 1221204"/>
              <a:gd name="connsiteY14" fmla="*/ 3008458 h 6381594"/>
              <a:gd name="connsiteX15" fmla="*/ 1219065 w 1221204"/>
              <a:gd name="connsiteY15" fmla="*/ 3026906 h 6381594"/>
              <a:gd name="connsiteX16" fmla="*/ 1220428 w 1221204"/>
              <a:gd name="connsiteY16" fmla="*/ 3045373 h 6381594"/>
              <a:gd name="connsiteX17" fmla="*/ 1216418 w 1221204"/>
              <a:gd name="connsiteY17" fmla="*/ 3207011 h 6381594"/>
              <a:gd name="connsiteX18" fmla="*/ 1097872 w 1221204"/>
              <a:gd name="connsiteY18" fmla="*/ 3664083 h 6381594"/>
              <a:gd name="connsiteX19" fmla="*/ 1096875 w 1221204"/>
              <a:gd name="connsiteY19" fmla="*/ 3666261 h 6381594"/>
              <a:gd name="connsiteX20" fmla="*/ 1077004 w 1221204"/>
              <a:gd name="connsiteY20" fmla="*/ 3726963 h 6381594"/>
              <a:gd name="connsiteX21" fmla="*/ 1047502 w 1221204"/>
              <a:gd name="connsiteY21" fmla="*/ 3774091 h 6381594"/>
              <a:gd name="connsiteX22" fmla="*/ 1041754 w 1221204"/>
              <a:gd name="connsiteY22" fmla="*/ 3786644 h 6381594"/>
              <a:gd name="connsiteX23" fmla="*/ 1012592 w 1221204"/>
              <a:gd name="connsiteY23" fmla="*/ 3829857 h 6381594"/>
              <a:gd name="connsiteX24" fmla="*/ 970145 w 1221204"/>
              <a:gd name="connsiteY24" fmla="*/ 3897663 h 6381594"/>
              <a:gd name="connsiteX25" fmla="*/ 916428 w 1221204"/>
              <a:gd name="connsiteY25" fmla="*/ 3938949 h 6381594"/>
              <a:gd name="connsiteX26" fmla="*/ 913206 w 1221204"/>
              <a:gd name="connsiteY26" fmla="*/ 3942059 h 6381594"/>
              <a:gd name="connsiteX27" fmla="*/ 768983 w 1221204"/>
              <a:gd name="connsiteY27" fmla="*/ 4070068 h 6381594"/>
              <a:gd name="connsiteX28" fmla="*/ 468928 w 1221204"/>
              <a:gd name="connsiteY28" fmla="*/ 4430466 h 6381594"/>
              <a:gd name="connsiteX29" fmla="*/ 316622 w 1221204"/>
              <a:gd name="connsiteY29" fmla="*/ 4907337 h 6381594"/>
              <a:gd name="connsiteX30" fmla="*/ 395715 w 1221204"/>
              <a:gd name="connsiteY30" fmla="*/ 5572934 h 6381594"/>
              <a:gd name="connsiteX31" fmla="*/ 517385 w 1221204"/>
              <a:gd name="connsiteY31" fmla="*/ 6372897 h 6381594"/>
              <a:gd name="connsiteX32" fmla="*/ 187032 w 1221204"/>
              <a:gd name="connsiteY32" fmla="*/ 5958597 h 6381594"/>
              <a:gd name="connsiteX33" fmla="*/ 37599 w 1221204"/>
              <a:gd name="connsiteY33" fmla="*/ 5346141 h 6381594"/>
              <a:gd name="connsiteX34" fmla="*/ 3 w 1221204"/>
              <a:gd name="connsiteY34" fmla="*/ 4772187 h 6381594"/>
              <a:gd name="connsiteX35" fmla="*/ 184603 w 1221204"/>
              <a:gd name="connsiteY35" fmla="*/ 4191135 h 6381594"/>
              <a:gd name="connsiteX36" fmla="*/ 391808 w 1221204"/>
              <a:gd name="connsiteY36" fmla="*/ 3953378 h 6381594"/>
              <a:gd name="connsiteX37" fmla="*/ 694662 w 1221204"/>
              <a:gd name="connsiteY37" fmla="*/ 3581334 h 6381594"/>
              <a:gd name="connsiteX38" fmla="*/ 855785 w 1221204"/>
              <a:gd name="connsiteY38" fmla="*/ 3324780 h 6381594"/>
              <a:gd name="connsiteX39" fmla="*/ 899181 w 1221204"/>
              <a:gd name="connsiteY39" fmla="*/ 3191782 h 6381594"/>
              <a:gd name="connsiteX40" fmla="*/ 910515 w 1221204"/>
              <a:gd name="connsiteY40" fmla="*/ 3114684 h 6381594"/>
              <a:gd name="connsiteX41" fmla="*/ 914364 w 1221204"/>
              <a:gd name="connsiteY41" fmla="*/ 3026927 h 6381594"/>
              <a:gd name="connsiteX42" fmla="*/ 910514 w 1221204"/>
              <a:gd name="connsiteY42" fmla="*/ 2939147 h 6381594"/>
              <a:gd name="connsiteX43" fmla="*/ 899179 w 1221204"/>
              <a:gd name="connsiteY43" fmla="*/ 2862040 h 6381594"/>
              <a:gd name="connsiteX44" fmla="*/ 855786 w 1221204"/>
              <a:gd name="connsiteY44" fmla="*/ 2729052 h 6381594"/>
              <a:gd name="connsiteX45" fmla="*/ 694663 w 1221204"/>
              <a:gd name="connsiteY45" fmla="*/ 2472498 h 6381594"/>
              <a:gd name="connsiteX46" fmla="*/ 184602 w 1221204"/>
              <a:gd name="connsiteY46" fmla="*/ 1862696 h 6381594"/>
              <a:gd name="connsiteX47" fmla="*/ 97234 w 1221204"/>
              <a:gd name="connsiteY47" fmla="*/ 1387969 h 6381594"/>
              <a:gd name="connsiteX48" fmla="*/ 189193 w 1221204"/>
              <a:gd name="connsiteY48" fmla="*/ 892476 h 6381594"/>
              <a:gd name="connsiteX49" fmla="*/ 504099 w 1221204"/>
              <a:gd name="connsiteY49" fmla="*/ 270315 h 6381594"/>
              <a:gd name="connsiteX50" fmla="*/ 960413 w 1221204"/>
              <a:gd name="connsiteY50" fmla="*/ 120 h 6381594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016"/>
              <a:gd name="connsiteX1" fmla="*/ 1007927 w 1248342"/>
              <a:gd name="connsiteY1" fmla="*/ 12010 h 6381016"/>
              <a:gd name="connsiteX2" fmla="*/ 642086 w 1248342"/>
              <a:gd name="connsiteY2" fmla="*/ 624964 h 6381016"/>
              <a:gd name="connsiteX3" fmla="*/ 420155 w 1248342"/>
              <a:gd name="connsiteY3" fmla="*/ 1295350 h 6381016"/>
              <a:gd name="connsiteX4" fmla="*/ 496065 w 1248342"/>
              <a:gd name="connsiteY4" fmla="*/ 1623365 h 6381016"/>
              <a:gd name="connsiteX5" fmla="*/ 940343 w 1248342"/>
              <a:gd name="connsiteY5" fmla="*/ 2111773 h 6381016"/>
              <a:gd name="connsiteX6" fmla="*/ 943556 w 1248342"/>
              <a:gd name="connsiteY6" fmla="*/ 2114875 h 6381016"/>
              <a:gd name="connsiteX7" fmla="*/ 997284 w 1248342"/>
              <a:gd name="connsiteY7" fmla="*/ 2156169 h 6381016"/>
              <a:gd name="connsiteX8" fmla="*/ 1039756 w 1248342"/>
              <a:gd name="connsiteY8" fmla="*/ 2224015 h 6381016"/>
              <a:gd name="connsiteX9" fmla="*/ 1068891 w 1248342"/>
              <a:gd name="connsiteY9" fmla="*/ 2267187 h 6381016"/>
              <a:gd name="connsiteX10" fmla="*/ 1074633 w 1248342"/>
              <a:gd name="connsiteY10" fmla="*/ 2279729 h 6381016"/>
              <a:gd name="connsiteX11" fmla="*/ 1124018 w 1248342"/>
              <a:gd name="connsiteY11" fmla="*/ 2387586 h 6381016"/>
              <a:gd name="connsiteX12" fmla="*/ 1125009 w 1248342"/>
              <a:gd name="connsiteY12" fmla="*/ 2389748 h 6381016"/>
              <a:gd name="connsiteX13" fmla="*/ 1243554 w 1248342"/>
              <a:gd name="connsiteY13" fmla="*/ 2846821 h 6381016"/>
              <a:gd name="connsiteX14" fmla="*/ 1247564 w 1248342"/>
              <a:gd name="connsiteY14" fmla="*/ 3008458 h 6381016"/>
              <a:gd name="connsiteX15" fmla="*/ 1246203 w 1248342"/>
              <a:gd name="connsiteY15" fmla="*/ 3026906 h 6381016"/>
              <a:gd name="connsiteX16" fmla="*/ 1247566 w 1248342"/>
              <a:gd name="connsiteY16" fmla="*/ 3045373 h 6381016"/>
              <a:gd name="connsiteX17" fmla="*/ 1243556 w 1248342"/>
              <a:gd name="connsiteY17" fmla="*/ 3207011 h 6381016"/>
              <a:gd name="connsiteX18" fmla="*/ 1125010 w 1248342"/>
              <a:gd name="connsiteY18" fmla="*/ 3664083 h 6381016"/>
              <a:gd name="connsiteX19" fmla="*/ 1124013 w 1248342"/>
              <a:gd name="connsiteY19" fmla="*/ 3666261 h 6381016"/>
              <a:gd name="connsiteX20" fmla="*/ 1104142 w 1248342"/>
              <a:gd name="connsiteY20" fmla="*/ 3726963 h 6381016"/>
              <a:gd name="connsiteX21" fmla="*/ 1074640 w 1248342"/>
              <a:gd name="connsiteY21" fmla="*/ 3774091 h 6381016"/>
              <a:gd name="connsiteX22" fmla="*/ 1068892 w 1248342"/>
              <a:gd name="connsiteY22" fmla="*/ 3786644 h 6381016"/>
              <a:gd name="connsiteX23" fmla="*/ 1039730 w 1248342"/>
              <a:gd name="connsiteY23" fmla="*/ 3829857 h 6381016"/>
              <a:gd name="connsiteX24" fmla="*/ 997283 w 1248342"/>
              <a:gd name="connsiteY24" fmla="*/ 3897663 h 6381016"/>
              <a:gd name="connsiteX25" fmla="*/ 943566 w 1248342"/>
              <a:gd name="connsiteY25" fmla="*/ 3938949 h 6381016"/>
              <a:gd name="connsiteX26" fmla="*/ 940344 w 1248342"/>
              <a:gd name="connsiteY26" fmla="*/ 3942059 h 6381016"/>
              <a:gd name="connsiteX27" fmla="*/ 796121 w 1248342"/>
              <a:gd name="connsiteY27" fmla="*/ 4070068 h 6381016"/>
              <a:gd name="connsiteX28" fmla="*/ 496066 w 1248342"/>
              <a:gd name="connsiteY28" fmla="*/ 4430466 h 6381016"/>
              <a:gd name="connsiteX29" fmla="*/ 343760 w 1248342"/>
              <a:gd name="connsiteY29" fmla="*/ 4907337 h 6381016"/>
              <a:gd name="connsiteX30" fmla="*/ 368555 w 1248342"/>
              <a:gd name="connsiteY30" fmla="*/ 5584809 h 6381016"/>
              <a:gd name="connsiteX31" fmla="*/ 544523 w 1248342"/>
              <a:gd name="connsiteY31" fmla="*/ 6372897 h 6381016"/>
              <a:gd name="connsiteX32" fmla="*/ 214170 w 1248342"/>
              <a:gd name="connsiteY32" fmla="*/ 5958597 h 6381016"/>
              <a:gd name="connsiteX33" fmla="*/ 10439 w 1248342"/>
              <a:gd name="connsiteY33" fmla="*/ 5381767 h 6381016"/>
              <a:gd name="connsiteX34" fmla="*/ 27141 w 1248342"/>
              <a:gd name="connsiteY34" fmla="*/ 4772187 h 6381016"/>
              <a:gd name="connsiteX35" fmla="*/ 211741 w 1248342"/>
              <a:gd name="connsiteY35" fmla="*/ 4191135 h 6381016"/>
              <a:gd name="connsiteX36" fmla="*/ 418946 w 1248342"/>
              <a:gd name="connsiteY36" fmla="*/ 3953378 h 6381016"/>
              <a:gd name="connsiteX37" fmla="*/ 721800 w 1248342"/>
              <a:gd name="connsiteY37" fmla="*/ 3581334 h 6381016"/>
              <a:gd name="connsiteX38" fmla="*/ 882923 w 1248342"/>
              <a:gd name="connsiteY38" fmla="*/ 3324780 h 6381016"/>
              <a:gd name="connsiteX39" fmla="*/ 926319 w 1248342"/>
              <a:gd name="connsiteY39" fmla="*/ 3191782 h 6381016"/>
              <a:gd name="connsiteX40" fmla="*/ 937653 w 1248342"/>
              <a:gd name="connsiteY40" fmla="*/ 3114684 h 6381016"/>
              <a:gd name="connsiteX41" fmla="*/ 941502 w 1248342"/>
              <a:gd name="connsiteY41" fmla="*/ 3026927 h 6381016"/>
              <a:gd name="connsiteX42" fmla="*/ 937652 w 1248342"/>
              <a:gd name="connsiteY42" fmla="*/ 2939147 h 6381016"/>
              <a:gd name="connsiteX43" fmla="*/ 926317 w 1248342"/>
              <a:gd name="connsiteY43" fmla="*/ 2862040 h 6381016"/>
              <a:gd name="connsiteX44" fmla="*/ 882924 w 1248342"/>
              <a:gd name="connsiteY44" fmla="*/ 2729052 h 6381016"/>
              <a:gd name="connsiteX45" fmla="*/ 721801 w 1248342"/>
              <a:gd name="connsiteY45" fmla="*/ 2472498 h 6381016"/>
              <a:gd name="connsiteX46" fmla="*/ 211740 w 1248342"/>
              <a:gd name="connsiteY46" fmla="*/ 1862696 h 6381016"/>
              <a:gd name="connsiteX47" fmla="*/ 124372 w 1248342"/>
              <a:gd name="connsiteY47" fmla="*/ 1387969 h 6381016"/>
              <a:gd name="connsiteX48" fmla="*/ 216331 w 1248342"/>
              <a:gd name="connsiteY48" fmla="*/ 892476 h 6381016"/>
              <a:gd name="connsiteX49" fmla="*/ 531237 w 1248342"/>
              <a:gd name="connsiteY49" fmla="*/ 270315 h 6381016"/>
              <a:gd name="connsiteX50" fmla="*/ 987551 w 1248342"/>
              <a:gd name="connsiteY50" fmla="*/ 120 h 6381016"/>
              <a:gd name="connsiteX0" fmla="*/ 1014710 w 1275501"/>
              <a:gd name="connsiteY0" fmla="*/ 120 h 6381016"/>
              <a:gd name="connsiteX1" fmla="*/ 1035086 w 1275501"/>
              <a:gd name="connsiteY1" fmla="*/ 12010 h 6381016"/>
              <a:gd name="connsiteX2" fmla="*/ 669245 w 1275501"/>
              <a:gd name="connsiteY2" fmla="*/ 624964 h 6381016"/>
              <a:gd name="connsiteX3" fmla="*/ 447314 w 1275501"/>
              <a:gd name="connsiteY3" fmla="*/ 1295350 h 6381016"/>
              <a:gd name="connsiteX4" fmla="*/ 523224 w 1275501"/>
              <a:gd name="connsiteY4" fmla="*/ 1623365 h 6381016"/>
              <a:gd name="connsiteX5" fmla="*/ 967502 w 1275501"/>
              <a:gd name="connsiteY5" fmla="*/ 2111773 h 6381016"/>
              <a:gd name="connsiteX6" fmla="*/ 970715 w 1275501"/>
              <a:gd name="connsiteY6" fmla="*/ 2114875 h 6381016"/>
              <a:gd name="connsiteX7" fmla="*/ 1024443 w 1275501"/>
              <a:gd name="connsiteY7" fmla="*/ 2156169 h 6381016"/>
              <a:gd name="connsiteX8" fmla="*/ 1066915 w 1275501"/>
              <a:gd name="connsiteY8" fmla="*/ 2224015 h 6381016"/>
              <a:gd name="connsiteX9" fmla="*/ 1096050 w 1275501"/>
              <a:gd name="connsiteY9" fmla="*/ 2267187 h 6381016"/>
              <a:gd name="connsiteX10" fmla="*/ 1101792 w 1275501"/>
              <a:gd name="connsiteY10" fmla="*/ 2279729 h 6381016"/>
              <a:gd name="connsiteX11" fmla="*/ 1151177 w 1275501"/>
              <a:gd name="connsiteY11" fmla="*/ 2387586 h 6381016"/>
              <a:gd name="connsiteX12" fmla="*/ 1152168 w 1275501"/>
              <a:gd name="connsiteY12" fmla="*/ 2389748 h 6381016"/>
              <a:gd name="connsiteX13" fmla="*/ 1270713 w 1275501"/>
              <a:gd name="connsiteY13" fmla="*/ 2846821 h 6381016"/>
              <a:gd name="connsiteX14" fmla="*/ 1274723 w 1275501"/>
              <a:gd name="connsiteY14" fmla="*/ 3008458 h 6381016"/>
              <a:gd name="connsiteX15" fmla="*/ 1273362 w 1275501"/>
              <a:gd name="connsiteY15" fmla="*/ 3026906 h 6381016"/>
              <a:gd name="connsiteX16" fmla="*/ 1274725 w 1275501"/>
              <a:gd name="connsiteY16" fmla="*/ 3045373 h 6381016"/>
              <a:gd name="connsiteX17" fmla="*/ 1270715 w 1275501"/>
              <a:gd name="connsiteY17" fmla="*/ 3207011 h 6381016"/>
              <a:gd name="connsiteX18" fmla="*/ 1152169 w 1275501"/>
              <a:gd name="connsiteY18" fmla="*/ 3664083 h 6381016"/>
              <a:gd name="connsiteX19" fmla="*/ 1151172 w 1275501"/>
              <a:gd name="connsiteY19" fmla="*/ 3666261 h 6381016"/>
              <a:gd name="connsiteX20" fmla="*/ 1131301 w 1275501"/>
              <a:gd name="connsiteY20" fmla="*/ 3726963 h 6381016"/>
              <a:gd name="connsiteX21" fmla="*/ 1101799 w 1275501"/>
              <a:gd name="connsiteY21" fmla="*/ 3774091 h 6381016"/>
              <a:gd name="connsiteX22" fmla="*/ 1096051 w 1275501"/>
              <a:gd name="connsiteY22" fmla="*/ 3786644 h 6381016"/>
              <a:gd name="connsiteX23" fmla="*/ 1066889 w 1275501"/>
              <a:gd name="connsiteY23" fmla="*/ 3829857 h 6381016"/>
              <a:gd name="connsiteX24" fmla="*/ 1024442 w 1275501"/>
              <a:gd name="connsiteY24" fmla="*/ 3897663 h 6381016"/>
              <a:gd name="connsiteX25" fmla="*/ 970725 w 1275501"/>
              <a:gd name="connsiteY25" fmla="*/ 3938949 h 6381016"/>
              <a:gd name="connsiteX26" fmla="*/ 967503 w 1275501"/>
              <a:gd name="connsiteY26" fmla="*/ 3942059 h 6381016"/>
              <a:gd name="connsiteX27" fmla="*/ 823280 w 1275501"/>
              <a:gd name="connsiteY27" fmla="*/ 4070068 h 6381016"/>
              <a:gd name="connsiteX28" fmla="*/ 523225 w 1275501"/>
              <a:gd name="connsiteY28" fmla="*/ 4430466 h 6381016"/>
              <a:gd name="connsiteX29" fmla="*/ 370919 w 1275501"/>
              <a:gd name="connsiteY29" fmla="*/ 4907337 h 6381016"/>
              <a:gd name="connsiteX30" fmla="*/ 395714 w 1275501"/>
              <a:gd name="connsiteY30" fmla="*/ 5584809 h 6381016"/>
              <a:gd name="connsiteX31" fmla="*/ 571682 w 1275501"/>
              <a:gd name="connsiteY31" fmla="*/ 6372897 h 6381016"/>
              <a:gd name="connsiteX32" fmla="*/ 241329 w 1275501"/>
              <a:gd name="connsiteY32" fmla="*/ 5958597 h 6381016"/>
              <a:gd name="connsiteX33" fmla="*/ 37598 w 1275501"/>
              <a:gd name="connsiteY33" fmla="*/ 5381767 h 6381016"/>
              <a:gd name="connsiteX34" fmla="*/ 2 w 1275501"/>
              <a:gd name="connsiteY34" fmla="*/ 4831563 h 6381016"/>
              <a:gd name="connsiteX35" fmla="*/ 238900 w 1275501"/>
              <a:gd name="connsiteY35" fmla="*/ 4191135 h 6381016"/>
              <a:gd name="connsiteX36" fmla="*/ 446105 w 1275501"/>
              <a:gd name="connsiteY36" fmla="*/ 3953378 h 6381016"/>
              <a:gd name="connsiteX37" fmla="*/ 748959 w 1275501"/>
              <a:gd name="connsiteY37" fmla="*/ 3581334 h 6381016"/>
              <a:gd name="connsiteX38" fmla="*/ 910082 w 1275501"/>
              <a:gd name="connsiteY38" fmla="*/ 3324780 h 6381016"/>
              <a:gd name="connsiteX39" fmla="*/ 953478 w 1275501"/>
              <a:gd name="connsiteY39" fmla="*/ 3191782 h 6381016"/>
              <a:gd name="connsiteX40" fmla="*/ 964812 w 1275501"/>
              <a:gd name="connsiteY40" fmla="*/ 3114684 h 6381016"/>
              <a:gd name="connsiteX41" fmla="*/ 968661 w 1275501"/>
              <a:gd name="connsiteY41" fmla="*/ 3026927 h 6381016"/>
              <a:gd name="connsiteX42" fmla="*/ 964811 w 1275501"/>
              <a:gd name="connsiteY42" fmla="*/ 2939147 h 6381016"/>
              <a:gd name="connsiteX43" fmla="*/ 953476 w 1275501"/>
              <a:gd name="connsiteY43" fmla="*/ 2862040 h 6381016"/>
              <a:gd name="connsiteX44" fmla="*/ 910083 w 1275501"/>
              <a:gd name="connsiteY44" fmla="*/ 2729052 h 6381016"/>
              <a:gd name="connsiteX45" fmla="*/ 748960 w 1275501"/>
              <a:gd name="connsiteY45" fmla="*/ 2472498 h 6381016"/>
              <a:gd name="connsiteX46" fmla="*/ 238899 w 1275501"/>
              <a:gd name="connsiteY46" fmla="*/ 1862696 h 6381016"/>
              <a:gd name="connsiteX47" fmla="*/ 151531 w 1275501"/>
              <a:gd name="connsiteY47" fmla="*/ 1387969 h 6381016"/>
              <a:gd name="connsiteX48" fmla="*/ 243490 w 1275501"/>
              <a:gd name="connsiteY48" fmla="*/ 892476 h 6381016"/>
              <a:gd name="connsiteX49" fmla="*/ 558396 w 1275501"/>
              <a:gd name="connsiteY49" fmla="*/ 270315 h 6381016"/>
              <a:gd name="connsiteX50" fmla="*/ 1014710 w 1275501"/>
              <a:gd name="connsiteY50" fmla="*/ 120 h 6381016"/>
              <a:gd name="connsiteX0" fmla="*/ 1014708 w 1275499"/>
              <a:gd name="connsiteY0" fmla="*/ 120 h 6381016"/>
              <a:gd name="connsiteX1" fmla="*/ 1035084 w 1275499"/>
              <a:gd name="connsiteY1" fmla="*/ 12010 h 6381016"/>
              <a:gd name="connsiteX2" fmla="*/ 669243 w 1275499"/>
              <a:gd name="connsiteY2" fmla="*/ 624964 h 6381016"/>
              <a:gd name="connsiteX3" fmla="*/ 447312 w 1275499"/>
              <a:gd name="connsiteY3" fmla="*/ 1295350 h 6381016"/>
              <a:gd name="connsiteX4" fmla="*/ 523222 w 1275499"/>
              <a:gd name="connsiteY4" fmla="*/ 1623365 h 6381016"/>
              <a:gd name="connsiteX5" fmla="*/ 967500 w 1275499"/>
              <a:gd name="connsiteY5" fmla="*/ 2111773 h 6381016"/>
              <a:gd name="connsiteX6" fmla="*/ 970713 w 1275499"/>
              <a:gd name="connsiteY6" fmla="*/ 2114875 h 6381016"/>
              <a:gd name="connsiteX7" fmla="*/ 1024441 w 1275499"/>
              <a:gd name="connsiteY7" fmla="*/ 2156169 h 6381016"/>
              <a:gd name="connsiteX8" fmla="*/ 1066913 w 1275499"/>
              <a:gd name="connsiteY8" fmla="*/ 2224015 h 6381016"/>
              <a:gd name="connsiteX9" fmla="*/ 1096048 w 1275499"/>
              <a:gd name="connsiteY9" fmla="*/ 2267187 h 6381016"/>
              <a:gd name="connsiteX10" fmla="*/ 1101790 w 1275499"/>
              <a:gd name="connsiteY10" fmla="*/ 2279729 h 6381016"/>
              <a:gd name="connsiteX11" fmla="*/ 1151175 w 1275499"/>
              <a:gd name="connsiteY11" fmla="*/ 2387586 h 6381016"/>
              <a:gd name="connsiteX12" fmla="*/ 1152166 w 1275499"/>
              <a:gd name="connsiteY12" fmla="*/ 2389748 h 6381016"/>
              <a:gd name="connsiteX13" fmla="*/ 1270711 w 1275499"/>
              <a:gd name="connsiteY13" fmla="*/ 2846821 h 6381016"/>
              <a:gd name="connsiteX14" fmla="*/ 1274721 w 1275499"/>
              <a:gd name="connsiteY14" fmla="*/ 3008458 h 6381016"/>
              <a:gd name="connsiteX15" fmla="*/ 1273360 w 1275499"/>
              <a:gd name="connsiteY15" fmla="*/ 3026906 h 6381016"/>
              <a:gd name="connsiteX16" fmla="*/ 1274723 w 1275499"/>
              <a:gd name="connsiteY16" fmla="*/ 3045373 h 6381016"/>
              <a:gd name="connsiteX17" fmla="*/ 1270713 w 1275499"/>
              <a:gd name="connsiteY17" fmla="*/ 3207011 h 6381016"/>
              <a:gd name="connsiteX18" fmla="*/ 1152167 w 1275499"/>
              <a:gd name="connsiteY18" fmla="*/ 3664083 h 6381016"/>
              <a:gd name="connsiteX19" fmla="*/ 1151170 w 1275499"/>
              <a:gd name="connsiteY19" fmla="*/ 3666261 h 6381016"/>
              <a:gd name="connsiteX20" fmla="*/ 1131299 w 1275499"/>
              <a:gd name="connsiteY20" fmla="*/ 3726963 h 6381016"/>
              <a:gd name="connsiteX21" fmla="*/ 1101797 w 1275499"/>
              <a:gd name="connsiteY21" fmla="*/ 3774091 h 6381016"/>
              <a:gd name="connsiteX22" fmla="*/ 1096049 w 1275499"/>
              <a:gd name="connsiteY22" fmla="*/ 3786644 h 6381016"/>
              <a:gd name="connsiteX23" fmla="*/ 1066887 w 1275499"/>
              <a:gd name="connsiteY23" fmla="*/ 3829857 h 6381016"/>
              <a:gd name="connsiteX24" fmla="*/ 1024440 w 1275499"/>
              <a:gd name="connsiteY24" fmla="*/ 3897663 h 6381016"/>
              <a:gd name="connsiteX25" fmla="*/ 970723 w 1275499"/>
              <a:gd name="connsiteY25" fmla="*/ 3938949 h 6381016"/>
              <a:gd name="connsiteX26" fmla="*/ 967501 w 1275499"/>
              <a:gd name="connsiteY26" fmla="*/ 3942059 h 6381016"/>
              <a:gd name="connsiteX27" fmla="*/ 823278 w 1275499"/>
              <a:gd name="connsiteY27" fmla="*/ 4070068 h 6381016"/>
              <a:gd name="connsiteX28" fmla="*/ 523223 w 1275499"/>
              <a:gd name="connsiteY28" fmla="*/ 4430466 h 6381016"/>
              <a:gd name="connsiteX29" fmla="*/ 370917 w 1275499"/>
              <a:gd name="connsiteY29" fmla="*/ 4907337 h 6381016"/>
              <a:gd name="connsiteX30" fmla="*/ 395712 w 1275499"/>
              <a:gd name="connsiteY30" fmla="*/ 5584809 h 6381016"/>
              <a:gd name="connsiteX31" fmla="*/ 571680 w 1275499"/>
              <a:gd name="connsiteY31" fmla="*/ 6372897 h 6381016"/>
              <a:gd name="connsiteX32" fmla="*/ 241327 w 1275499"/>
              <a:gd name="connsiteY32" fmla="*/ 5958597 h 6381016"/>
              <a:gd name="connsiteX33" fmla="*/ 37596 w 1275499"/>
              <a:gd name="connsiteY33" fmla="*/ 5381767 h 6381016"/>
              <a:gd name="connsiteX34" fmla="*/ 0 w 1275499"/>
              <a:gd name="connsiteY34" fmla="*/ 4831563 h 6381016"/>
              <a:gd name="connsiteX35" fmla="*/ 238898 w 1275499"/>
              <a:gd name="connsiteY35" fmla="*/ 4191135 h 6381016"/>
              <a:gd name="connsiteX36" fmla="*/ 446103 w 1275499"/>
              <a:gd name="connsiteY36" fmla="*/ 3953378 h 6381016"/>
              <a:gd name="connsiteX37" fmla="*/ 748957 w 1275499"/>
              <a:gd name="connsiteY37" fmla="*/ 3581334 h 6381016"/>
              <a:gd name="connsiteX38" fmla="*/ 910080 w 1275499"/>
              <a:gd name="connsiteY38" fmla="*/ 3324780 h 6381016"/>
              <a:gd name="connsiteX39" fmla="*/ 953476 w 1275499"/>
              <a:gd name="connsiteY39" fmla="*/ 3191782 h 6381016"/>
              <a:gd name="connsiteX40" fmla="*/ 964810 w 1275499"/>
              <a:gd name="connsiteY40" fmla="*/ 3114684 h 6381016"/>
              <a:gd name="connsiteX41" fmla="*/ 968659 w 1275499"/>
              <a:gd name="connsiteY41" fmla="*/ 3026927 h 6381016"/>
              <a:gd name="connsiteX42" fmla="*/ 964809 w 1275499"/>
              <a:gd name="connsiteY42" fmla="*/ 2939147 h 6381016"/>
              <a:gd name="connsiteX43" fmla="*/ 953474 w 1275499"/>
              <a:gd name="connsiteY43" fmla="*/ 2862040 h 6381016"/>
              <a:gd name="connsiteX44" fmla="*/ 910081 w 1275499"/>
              <a:gd name="connsiteY44" fmla="*/ 2729052 h 6381016"/>
              <a:gd name="connsiteX45" fmla="*/ 748958 w 1275499"/>
              <a:gd name="connsiteY45" fmla="*/ 2472498 h 6381016"/>
              <a:gd name="connsiteX46" fmla="*/ 238897 w 1275499"/>
              <a:gd name="connsiteY46" fmla="*/ 1862696 h 6381016"/>
              <a:gd name="connsiteX47" fmla="*/ 151529 w 1275499"/>
              <a:gd name="connsiteY47" fmla="*/ 1387969 h 6381016"/>
              <a:gd name="connsiteX48" fmla="*/ 243488 w 1275499"/>
              <a:gd name="connsiteY48" fmla="*/ 892476 h 6381016"/>
              <a:gd name="connsiteX49" fmla="*/ 558394 w 1275499"/>
              <a:gd name="connsiteY49" fmla="*/ 270315 h 6381016"/>
              <a:gd name="connsiteX50" fmla="*/ 1014708 w 1275499"/>
              <a:gd name="connsiteY50" fmla="*/ 120 h 6381016"/>
              <a:gd name="connsiteX0" fmla="*/ 977113 w 1237904"/>
              <a:gd name="connsiteY0" fmla="*/ 120 h 6381016"/>
              <a:gd name="connsiteX1" fmla="*/ 997489 w 1237904"/>
              <a:gd name="connsiteY1" fmla="*/ 12010 h 6381016"/>
              <a:gd name="connsiteX2" fmla="*/ 631648 w 1237904"/>
              <a:gd name="connsiteY2" fmla="*/ 624964 h 6381016"/>
              <a:gd name="connsiteX3" fmla="*/ 409717 w 1237904"/>
              <a:gd name="connsiteY3" fmla="*/ 1295350 h 6381016"/>
              <a:gd name="connsiteX4" fmla="*/ 485627 w 1237904"/>
              <a:gd name="connsiteY4" fmla="*/ 1623365 h 6381016"/>
              <a:gd name="connsiteX5" fmla="*/ 929905 w 1237904"/>
              <a:gd name="connsiteY5" fmla="*/ 2111773 h 6381016"/>
              <a:gd name="connsiteX6" fmla="*/ 933118 w 1237904"/>
              <a:gd name="connsiteY6" fmla="*/ 2114875 h 6381016"/>
              <a:gd name="connsiteX7" fmla="*/ 986846 w 1237904"/>
              <a:gd name="connsiteY7" fmla="*/ 2156169 h 6381016"/>
              <a:gd name="connsiteX8" fmla="*/ 1029318 w 1237904"/>
              <a:gd name="connsiteY8" fmla="*/ 2224015 h 6381016"/>
              <a:gd name="connsiteX9" fmla="*/ 1058453 w 1237904"/>
              <a:gd name="connsiteY9" fmla="*/ 2267187 h 6381016"/>
              <a:gd name="connsiteX10" fmla="*/ 1064195 w 1237904"/>
              <a:gd name="connsiteY10" fmla="*/ 2279729 h 6381016"/>
              <a:gd name="connsiteX11" fmla="*/ 1113580 w 1237904"/>
              <a:gd name="connsiteY11" fmla="*/ 2387586 h 6381016"/>
              <a:gd name="connsiteX12" fmla="*/ 1114571 w 1237904"/>
              <a:gd name="connsiteY12" fmla="*/ 2389748 h 6381016"/>
              <a:gd name="connsiteX13" fmla="*/ 1233116 w 1237904"/>
              <a:gd name="connsiteY13" fmla="*/ 2846821 h 6381016"/>
              <a:gd name="connsiteX14" fmla="*/ 1237126 w 1237904"/>
              <a:gd name="connsiteY14" fmla="*/ 3008458 h 6381016"/>
              <a:gd name="connsiteX15" fmla="*/ 1235765 w 1237904"/>
              <a:gd name="connsiteY15" fmla="*/ 3026906 h 6381016"/>
              <a:gd name="connsiteX16" fmla="*/ 1237128 w 1237904"/>
              <a:gd name="connsiteY16" fmla="*/ 3045373 h 6381016"/>
              <a:gd name="connsiteX17" fmla="*/ 1233118 w 1237904"/>
              <a:gd name="connsiteY17" fmla="*/ 3207011 h 6381016"/>
              <a:gd name="connsiteX18" fmla="*/ 1114572 w 1237904"/>
              <a:gd name="connsiteY18" fmla="*/ 3664083 h 6381016"/>
              <a:gd name="connsiteX19" fmla="*/ 1113575 w 1237904"/>
              <a:gd name="connsiteY19" fmla="*/ 3666261 h 6381016"/>
              <a:gd name="connsiteX20" fmla="*/ 1093704 w 1237904"/>
              <a:gd name="connsiteY20" fmla="*/ 3726963 h 6381016"/>
              <a:gd name="connsiteX21" fmla="*/ 1064202 w 1237904"/>
              <a:gd name="connsiteY21" fmla="*/ 3774091 h 6381016"/>
              <a:gd name="connsiteX22" fmla="*/ 1058454 w 1237904"/>
              <a:gd name="connsiteY22" fmla="*/ 3786644 h 6381016"/>
              <a:gd name="connsiteX23" fmla="*/ 1029292 w 1237904"/>
              <a:gd name="connsiteY23" fmla="*/ 3829857 h 6381016"/>
              <a:gd name="connsiteX24" fmla="*/ 986845 w 1237904"/>
              <a:gd name="connsiteY24" fmla="*/ 3897663 h 6381016"/>
              <a:gd name="connsiteX25" fmla="*/ 933128 w 1237904"/>
              <a:gd name="connsiteY25" fmla="*/ 3938949 h 6381016"/>
              <a:gd name="connsiteX26" fmla="*/ 929906 w 1237904"/>
              <a:gd name="connsiteY26" fmla="*/ 3942059 h 6381016"/>
              <a:gd name="connsiteX27" fmla="*/ 785683 w 1237904"/>
              <a:gd name="connsiteY27" fmla="*/ 4070068 h 6381016"/>
              <a:gd name="connsiteX28" fmla="*/ 485628 w 1237904"/>
              <a:gd name="connsiteY28" fmla="*/ 4430466 h 6381016"/>
              <a:gd name="connsiteX29" fmla="*/ 333322 w 1237904"/>
              <a:gd name="connsiteY29" fmla="*/ 4907337 h 6381016"/>
              <a:gd name="connsiteX30" fmla="*/ 358117 w 1237904"/>
              <a:gd name="connsiteY30" fmla="*/ 5584809 h 6381016"/>
              <a:gd name="connsiteX31" fmla="*/ 534085 w 1237904"/>
              <a:gd name="connsiteY31" fmla="*/ 6372897 h 6381016"/>
              <a:gd name="connsiteX32" fmla="*/ 203732 w 1237904"/>
              <a:gd name="connsiteY32" fmla="*/ 5958597 h 6381016"/>
              <a:gd name="connsiteX33" fmla="*/ 1 w 1237904"/>
              <a:gd name="connsiteY33" fmla="*/ 5381767 h 6381016"/>
              <a:gd name="connsiteX34" fmla="*/ 201303 w 1237904"/>
              <a:gd name="connsiteY34" fmla="*/ 4191135 h 6381016"/>
              <a:gd name="connsiteX35" fmla="*/ 408508 w 1237904"/>
              <a:gd name="connsiteY35" fmla="*/ 3953378 h 6381016"/>
              <a:gd name="connsiteX36" fmla="*/ 711362 w 1237904"/>
              <a:gd name="connsiteY36" fmla="*/ 3581334 h 6381016"/>
              <a:gd name="connsiteX37" fmla="*/ 872485 w 1237904"/>
              <a:gd name="connsiteY37" fmla="*/ 3324780 h 6381016"/>
              <a:gd name="connsiteX38" fmla="*/ 915881 w 1237904"/>
              <a:gd name="connsiteY38" fmla="*/ 3191782 h 6381016"/>
              <a:gd name="connsiteX39" fmla="*/ 927215 w 1237904"/>
              <a:gd name="connsiteY39" fmla="*/ 3114684 h 6381016"/>
              <a:gd name="connsiteX40" fmla="*/ 931064 w 1237904"/>
              <a:gd name="connsiteY40" fmla="*/ 3026927 h 6381016"/>
              <a:gd name="connsiteX41" fmla="*/ 927214 w 1237904"/>
              <a:gd name="connsiteY41" fmla="*/ 2939147 h 6381016"/>
              <a:gd name="connsiteX42" fmla="*/ 915879 w 1237904"/>
              <a:gd name="connsiteY42" fmla="*/ 2862040 h 6381016"/>
              <a:gd name="connsiteX43" fmla="*/ 872486 w 1237904"/>
              <a:gd name="connsiteY43" fmla="*/ 2729052 h 6381016"/>
              <a:gd name="connsiteX44" fmla="*/ 711363 w 1237904"/>
              <a:gd name="connsiteY44" fmla="*/ 2472498 h 6381016"/>
              <a:gd name="connsiteX45" fmla="*/ 201302 w 1237904"/>
              <a:gd name="connsiteY45" fmla="*/ 1862696 h 6381016"/>
              <a:gd name="connsiteX46" fmla="*/ 113934 w 1237904"/>
              <a:gd name="connsiteY46" fmla="*/ 1387969 h 6381016"/>
              <a:gd name="connsiteX47" fmla="*/ 205893 w 1237904"/>
              <a:gd name="connsiteY47" fmla="*/ 892476 h 6381016"/>
              <a:gd name="connsiteX48" fmla="*/ 520799 w 1237904"/>
              <a:gd name="connsiteY48" fmla="*/ 270315 h 6381016"/>
              <a:gd name="connsiteX49" fmla="*/ 977113 w 1237904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99119 w 1250178"/>
              <a:gd name="connsiteY24" fmla="*/ 3897663 h 6381016"/>
              <a:gd name="connsiteX25" fmla="*/ 945402 w 1250178"/>
              <a:gd name="connsiteY25" fmla="*/ 3938949 h 6381016"/>
              <a:gd name="connsiteX26" fmla="*/ 942180 w 1250178"/>
              <a:gd name="connsiteY26" fmla="*/ 3942059 h 6381016"/>
              <a:gd name="connsiteX27" fmla="*/ 797957 w 1250178"/>
              <a:gd name="connsiteY27" fmla="*/ 4070068 h 6381016"/>
              <a:gd name="connsiteX28" fmla="*/ 497902 w 1250178"/>
              <a:gd name="connsiteY28" fmla="*/ 4430466 h 6381016"/>
              <a:gd name="connsiteX29" fmla="*/ 345596 w 1250178"/>
              <a:gd name="connsiteY29" fmla="*/ 4907337 h 6381016"/>
              <a:gd name="connsiteX30" fmla="*/ 370391 w 1250178"/>
              <a:gd name="connsiteY30" fmla="*/ 5584809 h 6381016"/>
              <a:gd name="connsiteX31" fmla="*/ 546359 w 1250178"/>
              <a:gd name="connsiteY31" fmla="*/ 6372897 h 6381016"/>
              <a:gd name="connsiteX32" fmla="*/ 216006 w 1250178"/>
              <a:gd name="connsiteY32" fmla="*/ 5958597 h 6381016"/>
              <a:gd name="connsiteX33" fmla="*/ 12275 w 1250178"/>
              <a:gd name="connsiteY33" fmla="*/ 5381767 h 6381016"/>
              <a:gd name="connsiteX34" fmla="*/ 66197 w 1250178"/>
              <a:gd name="connsiteY34" fmla="*/ 4583020 h 6381016"/>
              <a:gd name="connsiteX35" fmla="*/ 420782 w 1250178"/>
              <a:gd name="connsiteY35" fmla="*/ 3953378 h 6381016"/>
              <a:gd name="connsiteX36" fmla="*/ 723636 w 1250178"/>
              <a:gd name="connsiteY36" fmla="*/ 3581334 h 6381016"/>
              <a:gd name="connsiteX37" fmla="*/ 884759 w 1250178"/>
              <a:gd name="connsiteY37" fmla="*/ 3324780 h 6381016"/>
              <a:gd name="connsiteX38" fmla="*/ 928155 w 1250178"/>
              <a:gd name="connsiteY38" fmla="*/ 3191782 h 6381016"/>
              <a:gd name="connsiteX39" fmla="*/ 939489 w 1250178"/>
              <a:gd name="connsiteY39" fmla="*/ 3114684 h 6381016"/>
              <a:gd name="connsiteX40" fmla="*/ 943338 w 1250178"/>
              <a:gd name="connsiteY40" fmla="*/ 3026927 h 6381016"/>
              <a:gd name="connsiteX41" fmla="*/ 939488 w 1250178"/>
              <a:gd name="connsiteY41" fmla="*/ 2939147 h 6381016"/>
              <a:gd name="connsiteX42" fmla="*/ 928153 w 1250178"/>
              <a:gd name="connsiteY42" fmla="*/ 2862040 h 6381016"/>
              <a:gd name="connsiteX43" fmla="*/ 884760 w 1250178"/>
              <a:gd name="connsiteY43" fmla="*/ 2729052 h 6381016"/>
              <a:gd name="connsiteX44" fmla="*/ 723637 w 1250178"/>
              <a:gd name="connsiteY44" fmla="*/ 2472498 h 6381016"/>
              <a:gd name="connsiteX45" fmla="*/ 213576 w 1250178"/>
              <a:gd name="connsiteY45" fmla="*/ 1862696 h 6381016"/>
              <a:gd name="connsiteX46" fmla="*/ 126208 w 1250178"/>
              <a:gd name="connsiteY46" fmla="*/ 1387969 h 6381016"/>
              <a:gd name="connsiteX47" fmla="*/ 218167 w 1250178"/>
              <a:gd name="connsiteY47" fmla="*/ 892476 h 6381016"/>
              <a:gd name="connsiteX48" fmla="*/ 533073 w 1250178"/>
              <a:gd name="connsiteY48" fmla="*/ 270315 h 6381016"/>
              <a:gd name="connsiteX49" fmla="*/ 989387 w 1250178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45402 w 1250178"/>
              <a:gd name="connsiteY24" fmla="*/ 3938949 h 6381016"/>
              <a:gd name="connsiteX25" fmla="*/ 942180 w 1250178"/>
              <a:gd name="connsiteY25" fmla="*/ 3942059 h 6381016"/>
              <a:gd name="connsiteX26" fmla="*/ 797957 w 1250178"/>
              <a:gd name="connsiteY26" fmla="*/ 4070068 h 6381016"/>
              <a:gd name="connsiteX27" fmla="*/ 497902 w 1250178"/>
              <a:gd name="connsiteY27" fmla="*/ 4430466 h 6381016"/>
              <a:gd name="connsiteX28" fmla="*/ 345596 w 1250178"/>
              <a:gd name="connsiteY28" fmla="*/ 4907337 h 6381016"/>
              <a:gd name="connsiteX29" fmla="*/ 370391 w 1250178"/>
              <a:gd name="connsiteY29" fmla="*/ 5584809 h 6381016"/>
              <a:gd name="connsiteX30" fmla="*/ 546359 w 1250178"/>
              <a:gd name="connsiteY30" fmla="*/ 6372897 h 6381016"/>
              <a:gd name="connsiteX31" fmla="*/ 216006 w 1250178"/>
              <a:gd name="connsiteY31" fmla="*/ 5958597 h 6381016"/>
              <a:gd name="connsiteX32" fmla="*/ 12275 w 1250178"/>
              <a:gd name="connsiteY32" fmla="*/ 5381767 h 6381016"/>
              <a:gd name="connsiteX33" fmla="*/ 66197 w 1250178"/>
              <a:gd name="connsiteY33" fmla="*/ 4583020 h 6381016"/>
              <a:gd name="connsiteX34" fmla="*/ 420782 w 1250178"/>
              <a:gd name="connsiteY34" fmla="*/ 3953378 h 6381016"/>
              <a:gd name="connsiteX35" fmla="*/ 723636 w 1250178"/>
              <a:gd name="connsiteY35" fmla="*/ 3581334 h 6381016"/>
              <a:gd name="connsiteX36" fmla="*/ 884759 w 1250178"/>
              <a:gd name="connsiteY36" fmla="*/ 3324780 h 6381016"/>
              <a:gd name="connsiteX37" fmla="*/ 928155 w 1250178"/>
              <a:gd name="connsiteY37" fmla="*/ 3191782 h 6381016"/>
              <a:gd name="connsiteX38" fmla="*/ 939489 w 1250178"/>
              <a:gd name="connsiteY38" fmla="*/ 3114684 h 6381016"/>
              <a:gd name="connsiteX39" fmla="*/ 943338 w 1250178"/>
              <a:gd name="connsiteY39" fmla="*/ 3026927 h 6381016"/>
              <a:gd name="connsiteX40" fmla="*/ 939488 w 1250178"/>
              <a:gd name="connsiteY40" fmla="*/ 2939147 h 6381016"/>
              <a:gd name="connsiteX41" fmla="*/ 928153 w 1250178"/>
              <a:gd name="connsiteY41" fmla="*/ 2862040 h 6381016"/>
              <a:gd name="connsiteX42" fmla="*/ 884760 w 1250178"/>
              <a:gd name="connsiteY42" fmla="*/ 2729052 h 6381016"/>
              <a:gd name="connsiteX43" fmla="*/ 723637 w 1250178"/>
              <a:gd name="connsiteY43" fmla="*/ 2472498 h 6381016"/>
              <a:gd name="connsiteX44" fmla="*/ 213576 w 1250178"/>
              <a:gd name="connsiteY44" fmla="*/ 1862696 h 6381016"/>
              <a:gd name="connsiteX45" fmla="*/ 126208 w 1250178"/>
              <a:gd name="connsiteY45" fmla="*/ 1387969 h 6381016"/>
              <a:gd name="connsiteX46" fmla="*/ 218167 w 1250178"/>
              <a:gd name="connsiteY46" fmla="*/ 892476 h 6381016"/>
              <a:gd name="connsiteX47" fmla="*/ 533073 w 1250178"/>
              <a:gd name="connsiteY47" fmla="*/ 270315 h 6381016"/>
              <a:gd name="connsiteX48" fmla="*/ 989387 w 1250178"/>
              <a:gd name="connsiteY4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945402 w 1250178"/>
              <a:gd name="connsiteY23" fmla="*/ 3938949 h 6381016"/>
              <a:gd name="connsiteX24" fmla="*/ 942180 w 1250178"/>
              <a:gd name="connsiteY24" fmla="*/ 3942059 h 6381016"/>
              <a:gd name="connsiteX25" fmla="*/ 797957 w 1250178"/>
              <a:gd name="connsiteY25" fmla="*/ 4070068 h 6381016"/>
              <a:gd name="connsiteX26" fmla="*/ 497902 w 1250178"/>
              <a:gd name="connsiteY26" fmla="*/ 4430466 h 6381016"/>
              <a:gd name="connsiteX27" fmla="*/ 345596 w 1250178"/>
              <a:gd name="connsiteY27" fmla="*/ 4907337 h 6381016"/>
              <a:gd name="connsiteX28" fmla="*/ 370391 w 1250178"/>
              <a:gd name="connsiteY28" fmla="*/ 5584809 h 6381016"/>
              <a:gd name="connsiteX29" fmla="*/ 546359 w 1250178"/>
              <a:gd name="connsiteY29" fmla="*/ 6372897 h 6381016"/>
              <a:gd name="connsiteX30" fmla="*/ 216006 w 1250178"/>
              <a:gd name="connsiteY30" fmla="*/ 5958597 h 6381016"/>
              <a:gd name="connsiteX31" fmla="*/ 12275 w 1250178"/>
              <a:gd name="connsiteY31" fmla="*/ 5381767 h 6381016"/>
              <a:gd name="connsiteX32" fmla="*/ 66197 w 1250178"/>
              <a:gd name="connsiteY32" fmla="*/ 4583020 h 6381016"/>
              <a:gd name="connsiteX33" fmla="*/ 420782 w 1250178"/>
              <a:gd name="connsiteY33" fmla="*/ 3953378 h 6381016"/>
              <a:gd name="connsiteX34" fmla="*/ 723636 w 1250178"/>
              <a:gd name="connsiteY34" fmla="*/ 3581334 h 6381016"/>
              <a:gd name="connsiteX35" fmla="*/ 884759 w 1250178"/>
              <a:gd name="connsiteY35" fmla="*/ 3324780 h 6381016"/>
              <a:gd name="connsiteX36" fmla="*/ 928155 w 1250178"/>
              <a:gd name="connsiteY36" fmla="*/ 3191782 h 6381016"/>
              <a:gd name="connsiteX37" fmla="*/ 939489 w 1250178"/>
              <a:gd name="connsiteY37" fmla="*/ 3114684 h 6381016"/>
              <a:gd name="connsiteX38" fmla="*/ 943338 w 1250178"/>
              <a:gd name="connsiteY38" fmla="*/ 3026927 h 6381016"/>
              <a:gd name="connsiteX39" fmla="*/ 939488 w 1250178"/>
              <a:gd name="connsiteY39" fmla="*/ 2939147 h 6381016"/>
              <a:gd name="connsiteX40" fmla="*/ 928153 w 1250178"/>
              <a:gd name="connsiteY40" fmla="*/ 2862040 h 6381016"/>
              <a:gd name="connsiteX41" fmla="*/ 884760 w 1250178"/>
              <a:gd name="connsiteY41" fmla="*/ 2729052 h 6381016"/>
              <a:gd name="connsiteX42" fmla="*/ 723637 w 1250178"/>
              <a:gd name="connsiteY42" fmla="*/ 2472498 h 6381016"/>
              <a:gd name="connsiteX43" fmla="*/ 213576 w 1250178"/>
              <a:gd name="connsiteY43" fmla="*/ 1862696 h 6381016"/>
              <a:gd name="connsiteX44" fmla="*/ 126208 w 1250178"/>
              <a:gd name="connsiteY44" fmla="*/ 1387969 h 6381016"/>
              <a:gd name="connsiteX45" fmla="*/ 218167 w 1250178"/>
              <a:gd name="connsiteY45" fmla="*/ 892476 h 6381016"/>
              <a:gd name="connsiteX46" fmla="*/ 533073 w 1250178"/>
              <a:gd name="connsiteY46" fmla="*/ 270315 h 6381016"/>
              <a:gd name="connsiteX47" fmla="*/ 989387 w 1250178"/>
              <a:gd name="connsiteY4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945402 w 1250178"/>
              <a:gd name="connsiteY22" fmla="*/ 3938949 h 6381016"/>
              <a:gd name="connsiteX23" fmla="*/ 942180 w 1250178"/>
              <a:gd name="connsiteY23" fmla="*/ 3942059 h 6381016"/>
              <a:gd name="connsiteX24" fmla="*/ 797957 w 1250178"/>
              <a:gd name="connsiteY24" fmla="*/ 4070068 h 6381016"/>
              <a:gd name="connsiteX25" fmla="*/ 497902 w 1250178"/>
              <a:gd name="connsiteY25" fmla="*/ 4430466 h 6381016"/>
              <a:gd name="connsiteX26" fmla="*/ 345596 w 1250178"/>
              <a:gd name="connsiteY26" fmla="*/ 4907337 h 6381016"/>
              <a:gd name="connsiteX27" fmla="*/ 370391 w 1250178"/>
              <a:gd name="connsiteY27" fmla="*/ 5584809 h 6381016"/>
              <a:gd name="connsiteX28" fmla="*/ 546359 w 1250178"/>
              <a:gd name="connsiteY28" fmla="*/ 6372897 h 6381016"/>
              <a:gd name="connsiteX29" fmla="*/ 216006 w 1250178"/>
              <a:gd name="connsiteY29" fmla="*/ 5958597 h 6381016"/>
              <a:gd name="connsiteX30" fmla="*/ 12275 w 1250178"/>
              <a:gd name="connsiteY30" fmla="*/ 5381767 h 6381016"/>
              <a:gd name="connsiteX31" fmla="*/ 66197 w 1250178"/>
              <a:gd name="connsiteY31" fmla="*/ 4583020 h 6381016"/>
              <a:gd name="connsiteX32" fmla="*/ 420782 w 1250178"/>
              <a:gd name="connsiteY32" fmla="*/ 3953378 h 6381016"/>
              <a:gd name="connsiteX33" fmla="*/ 723636 w 1250178"/>
              <a:gd name="connsiteY33" fmla="*/ 3581334 h 6381016"/>
              <a:gd name="connsiteX34" fmla="*/ 884759 w 1250178"/>
              <a:gd name="connsiteY34" fmla="*/ 3324780 h 6381016"/>
              <a:gd name="connsiteX35" fmla="*/ 928155 w 1250178"/>
              <a:gd name="connsiteY35" fmla="*/ 3191782 h 6381016"/>
              <a:gd name="connsiteX36" fmla="*/ 939489 w 1250178"/>
              <a:gd name="connsiteY36" fmla="*/ 3114684 h 6381016"/>
              <a:gd name="connsiteX37" fmla="*/ 943338 w 1250178"/>
              <a:gd name="connsiteY37" fmla="*/ 3026927 h 6381016"/>
              <a:gd name="connsiteX38" fmla="*/ 939488 w 1250178"/>
              <a:gd name="connsiteY38" fmla="*/ 2939147 h 6381016"/>
              <a:gd name="connsiteX39" fmla="*/ 928153 w 1250178"/>
              <a:gd name="connsiteY39" fmla="*/ 2862040 h 6381016"/>
              <a:gd name="connsiteX40" fmla="*/ 884760 w 1250178"/>
              <a:gd name="connsiteY40" fmla="*/ 2729052 h 6381016"/>
              <a:gd name="connsiteX41" fmla="*/ 723637 w 1250178"/>
              <a:gd name="connsiteY41" fmla="*/ 2472498 h 6381016"/>
              <a:gd name="connsiteX42" fmla="*/ 213576 w 1250178"/>
              <a:gd name="connsiteY42" fmla="*/ 1862696 h 6381016"/>
              <a:gd name="connsiteX43" fmla="*/ 126208 w 1250178"/>
              <a:gd name="connsiteY43" fmla="*/ 1387969 h 6381016"/>
              <a:gd name="connsiteX44" fmla="*/ 218167 w 1250178"/>
              <a:gd name="connsiteY44" fmla="*/ 892476 h 6381016"/>
              <a:gd name="connsiteX45" fmla="*/ 533073 w 1250178"/>
              <a:gd name="connsiteY45" fmla="*/ 270315 h 6381016"/>
              <a:gd name="connsiteX46" fmla="*/ 989387 w 1250178"/>
              <a:gd name="connsiteY46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945402 w 1250178"/>
              <a:gd name="connsiteY21" fmla="*/ 3938949 h 6381016"/>
              <a:gd name="connsiteX22" fmla="*/ 942180 w 1250178"/>
              <a:gd name="connsiteY22" fmla="*/ 3942059 h 6381016"/>
              <a:gd name="connsiteX23" fmla="*/ 797957 w 1250178"/>
              <a:gd name="connsiteY23" fmla="*/ 4070068 h 6381016"/>
              <a:gd name="connsiteX24" fmla="*/ 497902 w 1250178"/>
              <a:gd name="connsiteY24" fmla="*/ 4430466 h 6381016"/>
              <a:gd name="connsiteX25" fmla="*/ 345596 w 1250178"/>
              <a:gd name="connsiteY25" fmla="*/ 4907337 h 6381016"/>
              <a:gd name="connsiteX26" fmla="*/ 370391 w 1250178"/>
              <a:gd name="connsiteY26" fmla="*/ 5584809 h 6381016"/>
              <a:gd name="connsiteX27" fmla="*/ 546359 w 1250178"/>
              <a:gd name="connsiteY27" fmla="*/ 6372897 h 6381016"/>
              <a:gd name="connsiteX28" fmla="*/ 216006 w 1250178"/>
              <a:gd name="connsiteY28" fmla="*/ 5958597 h 6381016"/>
              <a:gd name="connsiteX29" fmla="*/ 12275 w 1250178"/>
              <a:gd name="connsiteY29" fmla="*/ 5381767 h 6381016"/>
              <a:gd name="connsiteX30" fmla="*/ 66197 w 1250178"/>
              <a:gd name="connsiteY30" fmla="*/ 4583020 h 6381016"/>
              <a:gd name="connsiteX31" fmla="*/ 420782 w 1250178"/>
              <a:gd name="connsiteY31" fmla="*/ 3953378 h 6381016"/>
              <a:gd name="connsiteX32" fmla="*/ 723636 w 1250178"/>
              <a:gd name="connsiteY32" fmla="*/ 3581334 h 6381016"/>
              <a:gd name="connsiteX33" fmla="*/ 884759 w 1250178"/>
              <a:gd name="connsiteY33" fmla="*/ 3324780 h 6381016"/>
              <a:gd name="connsiteX34" fmla="*/ 928155 w 1250178"/>
              <a:gd name="connsiteY34" fmla="*/ 3191782 h 6381016"/>
              <a:gd name="connsiteX35" fmla="*/ 939489 w 1250178"/>
              <a:gd name="connsiteY35" fmla="*/ 3114684 h 6381016"/>
              <a:gd name="connsiteX36" fmla="*/ 943338 w 1250178"/>
              <a:gd name="connsiteY36" fmla="*/ 3026927 h 6381016"/>
              <a:gd name="connsiteX37" fmla="*/ 939488 w 1250178"/>
              <a:gd name="connsiteY37" fmla="*/ 2939147 h 6381016"/>
              <a:gd name="connsiteX38" fmla="*/ 928153 w 1250178"/>
              <a:gd name="connsiteY38" fmla="*/ 2862040 h 6381016"/>
              <a:gd name="connsiteX39" fmla="*/ 884760 w 1250178"/>
              <a:gd name="connsiteY39" fmla="*/ 2729052 h 6381016"/>
              <a:gd name="connsiteX40" fmla="*/ 723637 w 1250178"/>
              <a:gd name="connsiteY40" fmla="*/ 2472498 h 6381016"/>
              <a:gd name="connsiteX41" fmla="*/ 213576 w 1250178"/>
              <a:gd name="connsiteY41" fmla="*/ 1862696 h 6381016"/>
              <a:gd name="connsiteX42" fmla="*/ 126208 w 1250178"/>
              <a:gd name="connsiteY42" fmla="*/ 1387969 h 6381016"/>
              <a:gd name="connsiteX43" fmla="*/ 218167 w 1250178"/>
              <a:gd name="connsiteY43" fmla="*/ 892476 h 6381016"/>
              <a:gd name="connsiteX44" fmla="*/ 533073 w 1250178"/>
              <a:gd name="connsiteY44" fmla="*/ 270315 h 6381016"/>
              <a:gd name="connsiteX45" fmla="*/ 989387 w 1250178"/>
              <a:gd name="connsiteY45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945402 w 1250178"/>
              <a:gd name="connsiteY20" fmla="*/ 3938949 h 6381016"/>
              <a:gd name="connsiteX21" fmla="*/ 942180 w 1250178"/>
              <a:gd name="connsiteY21" fmla="*/ 3942059 h 6381016"/>
              <a:gd name="connsiteX22" fmla="*/ 797957 w 1250178"/>
              <a:gd name="connsiteY22" fmla="*/ 4070068 h 6381016"/>
              <a:gd name="connsiteX23" fmla="*/ 497902 w 1250178"/>
              <a:gd name="connsiteY23" fmla="*/ 4430466 h 6381016"/>
              <a:gd name="connsiteX24" fmla="*/ 345596 w 1250178"/>
              <a:gd name="connsiteY24" fmla="*/ 4907337 h 6381016"/>
              <a:gd name="connsiteX25" fmla="*/ 370391 w 1250178"/>
              <a:gd name="connsiteY25" fmla="*/ 5584809 h 6381016"/>
              <a:gd name="connsiteX26" fmla="*/ 546359 w 1250178"/>
              <a:gd name="connsiteY26" fmla="*/ 6372897 h 6381016"/>
              <a:gd name="connsiteX27" fmla="*/ 216006 w 1250178"/>
              <a:gd name="connsiteY27" fmla="*/ 5958597 h 6381016"/>
              <a:gd name="connsiteX28" fmla="*/ 12275 w 1250178"/>
              <a:gd name="connsiteY28" fmla="*/ 5381767 h 6381016"/>
              <a:gd name="connsiteX29" fmla="*/ 66197 w 1250178"/>
              <a:gd name="connsiteY29" fmla="*/ 4583020 h 6381016"/>
              <a:gd name="connsiteX30" fmla="*/ 420782 w 1250178"/>
              <a:gd name="connsiteY30" fmla="*/ 3953378 h 6381016"/>
              <a:gd name="connsiteX31" fmla="*/ 723636 w 1250178"/>
              <a:gd name="connsiteY31" fmla="*/ 3581334 h 6381016"/>
              <a:gd name="connsiteX32" fmla="*/ 884759 w 1250178"/>
              <a:gd name="connsiteY32" fmla="*/ 3324780 h 6381016"/>
              <a:gd name="connsiteX33" fmla="*/ 928155 w 1250178"/>
              <a:gd name="connsiteY33" fmla="*/ 3191782 h 6381016"/>
              <a:gd name="connsiteX34" fmla="*/ 939489 w 1250178"/>
              <a:gd name="connsiteY34" fmla="*/ 3114684 h 6381016"/>
              <a:gd name="connsiteX35" fmla="*/ 943338 w 1250178"/>
              <a:gd name="connsiteY35" fmla="*/ 3026927 h 6381016"/>
              <a:gd name="connsiteX36" fmla="*/ 939488 w 1250178"/>
              <a:gd name="connsiteY36" fmla="*/ 2939147 h 6381016"/>
              <a:gd name="connsiteX37" fmla="*/ 928153 w 1250178"/>
              <a:gd name="connsiteY37" fmla="*/ 2862040 h 6381016"/>
              <a:gd name="connsiteX38" fmla="*/ 884760 w 1250178"/>
              <a:gd name="connsiteY38" fmla="*/ 2729052 h 6381016"/>
              <a:gd name="connsiteX39" fmla="*/ 723637 w 1250178"/>
              <a:gd name="connsiteY39" fmla="*/ 2472498 h 6381016"/>
              <a:gd name="connsiteX40" fmla="*/ 213576 w 1250178"/>
              <a:gd name="connsiteY40" fmla="*/ 1862696 h 6381016"/>
              <a:gd name="connsiteX41" fmla="*/ 126208 w 1250178"/>
              <a:gd name="connsiteY41" fmla="*/ 1387969 h 6381016"/>
              <a:gd name="connsiteX42" fmla="*/ 218167 w 1250178"/>
              <a:gd name="connsiteY42" fmla="*/ 892476 h 6381016"/>
              <a:gd name="connsiteX43" fmla="*/ 533073 w 1250178"/>
              <a:gd name="connsiteY43" fmla="*/ 270315 h 6381016"/>
              <a:gd name="connsiteX44" fmla="*/ 989387 w 1250178"/>
              <a:gd name="connsiteY44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942180 w 1250178"/>
              <a:gd name="connsiteY20" fmla="*/ 3942059 h 6381016"/>
              <a:gd name="connsiteX21" fmla="*/ 797957 w 1250178"/>
              <a:gd name="connsiteY21" fmla="*/ 4070068 h 6381016"/>
              <a:gd name="connsiteX22" fmla="*/ 497902 w 1250178"/>
              <a:gd name="connsiteY22" fmla="*/ 4430466 h 6381016"/>
              <a:gd name="connsiteX23" fmla="*/ 345596 w 1250178"/>
              <a:gd name="connsiteY23" fmla="*/ 4907337 h 6381016"/>
              <a:gd name="connsiteX24" fmla="*/ 370391 w 1250178"/>
              <a:gd name="connsiteY24" fmla="*/ 5584809 h 6381016"/>
              <a:gd name="connsiteX25" fmla="*/ 546359 w 1250178"/>
              <a:gd name="connsiteY25" fmla="*/ 6372897 h 6381016"/>
              <a:gd name="connsiteX26" fmla="*/ 216006 w 1250178"/>
              <a:gd name="connsiteY26" fmla="*/ 5958597 h 6381016"/>
              <a:gd name="connsiteX27" fmla="*/ 12275 w 1250178"/>
              <a:gd name="connsiteY27" fmla="*/ 5381767 h 6381016"/>
              <a:gd name="connsiteX28" fmla="*/ 66197 w 1250178"/>
              <a:gd name="connsiteY28" fmla="*/ 4583020 h 6381016"/>
              <a:gd name="connsiteX29" fmla="*/ 420782 w 1250178"/>
              <a:gd name="connsiteY29" fmla="*/ 3953378 h 6381016"/>
              <a:gd name="connsiteX30" fmla="*/ 723636 w 1250178"/>
              <a:gd name="connsiteY30" fmla="*/ 3581334 h 6381016"/>
              <a:gd name="connsiteX31" fmla="*/ 884759 w 1250178"/>
              <a:gd name="connsiteY31" fmla="*/ 3324780 h 6381016"/>
              <a:gd name="connsiteX32" fmla="*/ 928155 w 1250178"/>
              <a:gd name="connsiteY32" fmla="*/ 3191782 h 6381016"/>
              <a:gd name="connsiteX33" fmla="*/ 939489 w 1250178"/>
              <a:gd name="connsiteY33" fmla="*/ 3114684 h 6381016"/>
              <a:gd name="connsiteX34" fmla="*/ 943338 w 1250178"/>
              <a:gd name="connsiteY34" fmla="*/ 3026927 h 6381016"/>
              <a:gd name="connsiteX35" fmla="*/ 939488 w 1250178"/>
              <a:gd name="connsiteY35" fmla="*/ 2939147 h 6381016"/>
              <a:gd name="connsiteX36" fmla="*/ 928153 w 1250178"/>
              <a:gd name="connsiteY36" fmla="*/ 2862040 h 6381016"/>
              <a:gd name="connsiteX37" fmla="*/ 884760 w 1250178"/>
              <a:gd name="connsiteY37" fmla="*/ 2729052 h 6381016"/>
              <a:gd name="connsiteX38" fmla="*/ 723637 w 1250178"/>
              <a:gd name="connsiteY38" fmla="*/ 2472498 h 6381016"/>
              <a:gd name="connsiteX39" fmla="*/ 213576 w 1250178"/>
              <a:gd name="connsiteY39" fmla="*/ 1862696 h 6381016"/>
              <a:gd name="connsiteX40" fmla="*/ 126208 w 1250178"/>
              <a:gd name="connsiteY40" fmla="*/ 1387969 h 6381016"/>
              <a:gd name="connsiteX41" fmla="*/ 218167 w 1250178"/>
              <a:gd name="connsiteY41" fmla="*/ 892476 h 6381016"/>
              <a:gd name="connsiteX42" fmla="*/ 533073 w 1250178"/>
              <a:gd name="connsiteY42" fmla="*/ 270315 h 6381016"/>
              <a:gd name="connsiteX43" fmla="*/ 989387 w 1250178"/>
              <a:gd name="connsiteY43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797957 w 1250178"/>
              <a:gd name="connsiteY20" fmla="*/ 4070068 h 6381016"/>
              <a:gd name="connsiteX21" fmla="*/ 497902 w 1250178"/>
              <a:gd name="connsiteY21" fmla="*/ 4430466 h 6381016"/>
              <a:gd name="connsiteX22" fmla="*/ 345596 w 1250178"/>
              <a:gd name="connsiteY22" fmla="*/ 4907337 h 6381016"/>
              <a:gd name="connsiteX23" fmla="*/ 370391 w 1250178"/>
              <a:gd name="connsiteY23" fmla="*/ 5584809 h 6381016"/>
              <a:gd name="connsiteX24" fmla="*/ 546359 w 1250178"/>
              <a:gd name="connsiteY24" fmla="*/ 6372897 h 6381016"/>
              <a:gd name="connsiteX25" fmla="*/ 216006 w 1250178"/>
              <a:gd name="connsiteY25" fmla="*/ 5958597 h 6381016"/>
              <a:gd name="connsiteX26" fmla="*/ 12275 w 1250178"/>
              <a:gd name="connsiteY26" fmla="*/ 5381767 h 6381016"/>
              <a:gd name="connsiteX27" fmla="*/ 66197 w 1250178"/>
              <a:gd name="connsiteY27" fmla="*/ 4583020 h 6381016"/>
              <a:gd name="connsiteX28" fmla="*/ 420782 w 1250178"/>
              <a:gd name="connsiteY28" fmla="*/ 3953378 h 6381016"/>
              <a:gd name="connsiteX29" fmla="*/ 723636 w 1250178"/>
              <a:gd name="connsiteY29" fmla="*/ 3581334 h 6381016"/>
              <a:gd name="connsiteX30" fmla="*/ 884759 w 1250178"/>
              <a:gd name="connsiteY30" fmla="*/ 3324780 h 6381016"/>
              <a:gd name="connsiteX31" fmla="*/ 928155 w 1250178"/>
              <a:gd name="connsiteY31" fmla="*/ 3191782 h 6381016"/>
              <a:gd name="connsiteX32" fmla="*/ 939489 w 1250178"/>
              <a:gd name="connsiteY32" fmla="*/ 3114684 h 6381016"/>
              <a:gd name="connsiteX33" fmla="*/ 943338 w 1250178"/>
              <a:gd name="connsiteY33" fmla="*/ 3026927 h 6381016"/>
              <a:gd name="connsiteX34" fmla="*/ 939488 w 1250178"/>
              <a:gd name="connsiteY34" fmla="*/ 2939147 h 6381016"/>
              <a:gd name="connsiteX35" fmla="*/ 928153 w 1250178"/>
              <a:gd name="connsiteY35" fmla="*/ 2862040 h 6381016"/>
              <a:gd name="connsiteX36" fmla="*/ 884760 w 1250178"/>
              <a:gd name="connsiteY36" fmla="*/ 2729052 h 6381016"/>
              <a:gd name="connsiteX37" fmla="*/ 723637 w 1250178"/>
              <a:gd name="connsiteY37" fmla="*/ 2472498 h 6381016"/>
              <a:gd name="connsiteX38" fmla="*/ 213576 w 1250178"/>
              <a:gd name="connsiteY38" fmla="*/ 1862696 h 6381016"/>
              <a:gd name="connsiteX39" fmla="*/ 126208 w 1250178"/>
              <a:gd name="connsiteY39" fmla="*/ 1387969 h 6381016"/>
              <a:gd name="connsiteX40" fmla="*/ 218167 w 1250178"/>
              <a:gd name="connsiteY40" fmla="*/ 892476 h 6381016"/>
              <a:gd name="connsiteX41" fmla="*/ 533073 w 1250178"/>
              <a:gd name="connsiteY41" fmla="*/ 270315 h 6381016"/>
              <a:gd name="connsiteX42" fmla="*/ 989387 w 1250178"/>
              <a:gd name="connsiteY42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125854 w 1250178"/>
              <a:gd name="connsiteY10" fmla="*/ 2387586 h 6381016"/>
              <a:gd name="connsiteX11" fmla="*/ 1126845 w 1250178"/>
              <a:gd name="connsiteY11" fmla="*/ 2389748 h 6381016"/>
              <a:gd name="connsiteX12" fmla="*/ 1245390 w 1250178"/>
              <a:gd name="connsiteY12" fmla="*/ 2846821 h 6381016"/>
              <a:gd name="connsiteX13" fmla="*/ 1249400 w 1250178"/>
              <a:gd name="connsiteY13" fmla="*/ 3008458 h 6381016"/>
              <a:gd name="connsiteX14" fmla="*/ 1248039 w 1250178"/>
              <a:gd name="connsiteY14" fmla="*/ 3026906 h 6381016"/>
              <a:gd name="connsiteX15" fmla="*/ 1249402 w 1250178"/>
              <a:gd name="connsiteY15" fmla="*/ 3045373 h 6381016"/>
              <a:gd name="connsiteX16" fmla="*/ 1245392 w 1250178"/>
              <a:gd name="connsiteY16" fmla="*/ 3207011 h 6381016"/>
              <a:gd name="connsiteX17" fmla="*/ 1126846 w 1250178"/>
              <a:gd name="connsiteY17" fmla="*/ 3664083 h 6381016"/>
              <a:gd name="connsiteX18" fmla="*/ 797957 w 1250178"/>
              <a:gd name="connsiteY18" fmla="*/ 4070068 h 6381016"/>
              <a:gd name="connsiteX19" fmla="*/ 497902 w 1250178"/>
              <a:gd name="connsiteY19" fmla="*/ 4430466 h 6381016"/>
              <a:gd name="connsiteX20" fmla="*/ 345596 w 1250178"/>
              <a:gd name="connsiteY20" fmla="*/ 4907337 h 6381016"/>
              <a:gd name="connsiteX21" fmla="*/ 370391 w 1250178"/>
              <a:gd name="connsiteY21" fmla="*/ 5584809 h 6381016"/>
              <a:gd name="connsiteX22" fmla="*/ 546359 w 1250178"/>
              <a:gd name="connsiteY22" fmla="*/ 6372897 h 6381016"/>
              <a:gd name="connsiteX23" fmla="*/ 216006 w 1250178"/>
              <a:gd name="connsiteY23" fmla="*/ 5958597 h 6381016"/>
              <a:gd name="connsiteX24" fmla="*/ 12275 w 1250178"/>
              <a:gd name="connsiteY24" fmla="*/ 5381767 h 6381016"/>
              <a:gd name="connsiteX25" fmla="*/ 66197 w 1250178"/>
              <a:gd name="connsiteY25" fmla="*/ 4583020 h 6381016"/>
              <a:gd name="connsiteX26" fmla="*/ 420782 w 1250178"/>
              <a:gd name="connsiteY26" fmla="*/ 3953378 h 6381016"/>
              <a:gd name="connsiteX27" fmla="*/ 723636 w 1250178"/>
              <a:gd name="connsiteY27" fmla="*/ 3581334 h 6381016"/>
              <a:gd name="connsiteX28" fmla="*/ 884759 w 1250178"/>
              <a:gd name="connsiteY28" fmla="*/ 3324780 h 6381016"/>
              <a:gd name="connsiteX29" fmla="*/ 928155 w 1250178"/>
              <a:gd name="connsiteY29" fmla="*/ 3191782 h 6381016"/>
              <a:gd name="connsiteX30" fmla="*/ 939489 w 1250178"/>
              <a:gd name="connsiteY30" fmla="*/ 3114684 h 6381016"/>
              <a:gd name="connsiteX31" fmla="*/ 943338 w 1250178"/>
              <a:gd name="connsiteY31" fmla="*/ 3026927 h 6381016"/>
              <a:gd name="connsiteX32" fmla="*/ 939488 w 1250178"/>
              <a:gd name="connsiteY32" fmla="*/ 2939147 h 6381016"/>
              <a:gd name="connsiteX33" fmla="*/ 928153 w 1250178"/>
              <a:gd name="connsiteY33" fmla="*/ 2862040 h 6381016"/>
              <a:gd name="connsiteX34" fmla="*/ 884760 w 1250178"/>
              <a:gd name="connsiteY34" fmla="*/ 2729052 h 6381016"/>
              <a:gd name="connsiteX35" fmla="*/ 723637 w 1250178"/>
              <a:gd name="connsiteY35" fmla="*/ 2472498 h 6381016"/>
              <a:gd name="connsiteX36" fmla="*/ 213576 w 1250178"/>
              <a:gd name="connsiteY36" fmla="*/ 1862696 h 6381016"/>
              <a:gd name="connsiteX37" fmla="*/ 126208 w 1250178"/>
              <a:gd name="connsiteY37" fmla="*/ 1387969 h 6381016"/>
              <a:gd name="connsiteX38" fmla="*/ 218167 w 1250178"/>
              <a:gd name="connsiteY38" fmla="*/ 892476 h 6381016"/>
              <a:gd name="connsiteX39" fmla="*/ 533073 w 1250178"/>
              <a:gd name="connsiteY39" fmla="*/ 270315 h 6381016"/>
              <a:gd name="connsiteX40" fmla="*/ 989387 w 1250178"/>
              <a:gd name="connsiteY40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125854 w 1250178"/>
              <a:gd name="connsiteY9" fmla="*/ 2387586 h 6381016"/>
              <a:gd name="connsiteX10" fmla="*/ 1126845 w 1250178"/>
              <a:gd name="connsiteY10" fmla="*/ 2389748 h 6381016"/>
              <a:gd name="connsiteX11" fmla="*/ 1245390 w 1250178"/>
              <a:gd name="connsiteY11" fmla="*/ 2846821 h 6381016"/>
              <a:gd name="connsiteX12" fmla="*/ 1249400 w 1250178"/>
              <a:gd name="connsiteY12" fmla="*/ 3008458 h 6381016"/>
              <a:gd name="connsiteX13" fmla="*/ 1248039 w 1250178"/>
              <a:gd name="connsiteY13" fmla="*/ 3026906 h 6381016"/>
              <a:gd name="connsiteX14" fmla="*/ 1249402 w 1250178"/>
              <a:gd name="connsiteY14" fmla="*/ 3045373 h 6381016"/>
              <a:gd name="connsiteX15" fmla="*/ 1245392 w 1250178"/>
              <a:gd name="connsiteY15" fmla="*/ 3207011 h 6381016"/>
              <a:gd name="connsiteX16" fmla="*/ 1126846 w 1250178"/>
              <a:gd name="connsiteY16" fmla="*/ 3664083 h 6381016"/>
              <a:gd name="connsiteX17" fmla="*/ 797957 w 1250178"/>
              <a:gd name="connsiteY17" fmla="*/ 4070068 h 6381016"/>
              <a:gd name="connsiteX18" fmla="*/ 497902 w 1250178"/>
              <a:gd name="connsiteY18" fmla="*/ 4430466 h 6381016"/>
              <a:gd name="connsiteX19" fmla="*/ 345596 w 1250178"/>
              <a:gd name="connsiteY19" fmla="*/ 4907337 h 6381016"/>
              <a:gd name="connsiteX20" fmla="*/ 370391 w 1250178"/>
              <a:gd name="connsiteY20" fmla="*/ 5584809 h 6381016"/>
              <a:gd name="connsiteX21" fmla="*/ 546359 w 1250178"/>
              <a:gd name="connsiteY21" fmla="*/ 6372897 h 6381016"/>
              <a:gd name="connsiteX22" fmla="*/ 216006 w 1250178"/>
              <a:gd name="connsiteY22" fmla="*/ 5958597 h 6381016"/>
              <a:gd name="connsiteX23" fmla="*/ 12275 w 1250178"/>
              <a:gd name="connsiteY23" fmla="*/ 5381767 h 6381016"/>
              <a:gd name="connsiteX24" fmla="*/ 66197 w 1250178"/>
              <a:gd name="connsiteY24" fmla="*/ 4583020 h 6381016"/>
              <a:gd name="connsiteX25" fmla="*/ 420782 w 1250178"/>
              <a:gd name="connsiteY25" fmla="*/ 3953378 h 6381016"/>
              <a:gd name="connsiteX26" fmla="*/ 723636 w 1250178"/>
              <a:gd name="connsiteY26" fmla="*/ 3581334 h 6381016"/>
              <a:gd name="connsiteX27" fmla="*/ 884759 w 1250178"/>
              <a:gd name="connsiteY27" fmla="*/ 3324780 h 6381016"/>
              <a:gd name="connsiteX28" fmla="*/ 928155 w 1250178"/>
              <a:gd name="connsiteY28" fmla="*/ 3191782 h 6381016"/>
              <a:gd name="connsiteX29" fmla="*/ 939489 w 1250178"/>
              <a:gd name="connsiteY29" fmla="*/ 3114684 h 6381016"/>
              <a:gd name="connsiteX30" fmla="*/ 943338 w 1250178"/>
              <a:gd name="connsiteY30" fmla="*/ 3026927 h 6381016"/>
              <a:gd name="connsiteX31" fmla="*/ 939488 w 1250178"/>
              <a:gd name="connsiteY31" fmla="*/ 2939147 h 6381016"/>
              <a:gd name="connsiteX32" fmla="*/ 928153 w 1250178"/>
              <a:gd name="connsiteY32" fmla="*/ 2862040 h 6381016"/>
              <a:gd name="connsiteX33" fmla="*/ 884760 w 1250178"/>
              <a:gd name="connsiteY33" fmla="*/ 2729052 h 6381016"/>
              <a:gd name="connsiteX34" fmla="*/ 723637 w 1250178"/>
              <a:gd name="connsiteY34" fmla="*/ 2472498 h 6381016"/>
              <a:gd name="connsiteX35" fmla="*/ 213576 w 1250178"/>
              <a:gd name="connsiteY35" fmla="*/ 1862696 h 6381016"/>
              <a:gd name="connsiteX36" fmla="*/ 126208 w 1250178"/>
              <a:gd name="connsiteY36" fmla="*/ 1387969 h 6381016"/>
              <a:gd name="connsiteX37" fmla="*/ 218167 w 1250178"/>
              <a:gd name="connsiteY37" fmla="*/ 892476 h 6381016"/>
              <a:gd name="connsiteX38" fmla="*/ 533073 w 1250178"/>
              <a:gd name="connsiteY38" fmla="*/ 270315 h 6381016"/>
              <a:gd name="connsiteX39" fmla="*/ 989387 w 1250178"/>
              <a:gd name="connsiteY3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125854 w 1250178"/>
              <a:gd name="connsiteY8" fmla="*/ 2387586 h 6381016"/>
              <a:gd name="connsiteX9" fmla="*/ 1126845 w 1250178"/>
              <a:gd name="connsiteY9" fmla="*/ 2389748 h 6381016"/>
              <a:gd name="connsiteX10" fmla="*/ 1245390 w 1250178"/>
              <a:gd name="connsiteY10" fmla="*/ 2846821 h 6381016"/>
              <a:gd name="connsiteX11" fmla="*/ 1249400 w 1250178"/>
              <a:gd name="connsiteY11" fmla="*/ 3008458 h 6381016"/>
              <a:gd name="connsiteX12" fmla="*/ 1248039 w 1250178"/>
              <a:gd name="connsiteY12" fmla="*/ 3026906 h 6381016"/>
              <a:gd name="connsiteX13" fmla="*/ 1249402 w 1250178"/>
              <a:gd name="connsiteY13" fmla="*/ 3045373 h 6381016"/>
              <a:gd name="connsiteX14" fmla="*/ 1245392 w 1250178"/>
              <a:gd name="connsiteY14" fmla="*/ 3207011 h 6381016"/>
              <a:gd name="connsiteX15" fmla="*/ 1126846 w 1250178"/>
              <a:gd name="connsiteY15" fmla="*/ 3664083 h 6381016"/>
              <a:gd name="connsiteX16" fmla="*/ 797957 w 1250178"/>
              <a:gd name="connsiteY16" fmla="*/ 4070068 h 6381016"/>
              <a:gd name="connsiteX17" fmla="*/ 497902 w 1250178"/>
              <a:gd name="connsiteY17" fmla="*/ 4430466 h 6381016"/>
              <a:gd name="connsiteX18" fmla="*/ 345596 w 1250178"/>
              <a:gd name="connsiteY18" fmla="*/ 4907337 h 6381016"/>
              <a:gd name="connsiteX19" fmla="*/ 370391 w 1250178"/>
              <a:gd name="connsiteY19" fmla="*/ 5584809 h 6381016"/>
              <a:gd name="connsiteX20" fmla="*/ 546359 w 1250178"/>
              <a:gd name="connsiteY20" fmla="*/ 6372897 h 6381016"/>
              <a:gd name="connsiteX21" fmla="*/ 216006 w 1250178"/>
              <a:gd name="connsiteY21" fmla="*/ 5958597 h 6381016"/>
              <a:gd name="connsiteX22" fmla="*/ 12275 w 1250178"/>
              <a:gd name="connsiteY22" fmla="*/ 5381767 h 6381016"/>
              <a:gd name="connsiteX23" fmla="*/ 66197 w 1250178"/>
              <a:gd name="connsiteY23" fmla="*/ 4583020 h 6381016"/>
              <a:gd name="connsiteX24" fmla="*/ 420782 w 1250178"/>
              <a:gd name="connsiteY24" fmla="*/ 3953378 h 6381016"/>
              <a:gd name="connsiteX25" fmla="*/ 723636 w 1250178"/>
              <a:gd name="connsiteY25" fmla="*/ 3581334 h 6381016"/>
              <a:gd name="connsiteX26" fmla="*/ 884759 w 1250178"/>
              <a:gd name="connsiteY26" fmla="*/ 3324780 h 6381016"/>
              <a:gd name="connsiteX27" fmla="*/ 928155 w 1250178"/>
              <a:gd name="connsiteY27" fmla="*/ 3191782 h 6381016"/>
              <a:gd name="connsiteX28" fmla="*/ 939489 w 1250178"/>
              <a:gd name="connsiteY28" fmla="*/ 3114684 h 6381016"/>
              <a:gd name="connsiteX29" fmla="*/ 943338 w 1250178"/>
              <a:gd name="connsiteY29" fmla="*/ 3026927 h 6381016"/>
              <a:gd name="connsiteX30" fmla="*/ 939488 w 1250178"/>
              <a:gd name="connsiteY30" fmla="*/ 2939147 h 6381016"/>
              <a:gd name="connsiteX31" fmla="*/ 928153 w 1250178"/>
              <a:gd name="connsiteY31" fmla="*/ 2862040 h 6381016"/>
              <a:gd name="connsiteX32" fmla="*/ 884760 w 1250178"/>
              <a:gd name="connsiteY32" fmla="*/ 2729052 h 6381016"/>
              <a:gd name="connsiteX33" fmla="*/ 723637 w 1250178"/>
              <a:gd name="connsiteY33" fmla="*/ 2472498 h 6381016"/>
              <a:gd name="connsiteX34" fmla="*/ 213576 w 1250178"/>
              <a:gd name="connsiteY34" fmla="*/ 1862696 h 6381016"/>
              <a:gd name="connsiteX35" fmla="*/ 126208 w 1250178"/>
              <a:gd name="connsiteY35" fmla="*/ 1387969 h 6381016"/>
              <a:gd name="connsiteX36" fmla="*/ 218167 w 1250178"/>
              <a:gd name="connsiteY36" fmla="*/ 892476 h 6381016"/>
              <a:gd name="connsiteX37" fmla="*/ 533073 w 1250178"/>
              <a:gd name="connsiteY37" fmla="*/ 270315 h 6381016"/>
              <a:gd name="connsiteX38" fmla="*/ 989387 w 1250178"/>
              <a:gd name="connsiteY3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1125854 w 1250178"/>
              <a:gd name="connsiteY7" fmla="*/ 2387586 h 6381016"/>
              <a:gd name="connsiteX8" fmla="*/ 1126845 w 1250178"/>
              <a:gd name="connsiteY8" fmla="*/ 2389748 h 6381016"/>
              <a:gd name="connsiteX9" fmla="*/ 1245390 w 1250178"/>
              <a:gd name="connsiteY9" fmla="*/ 2846821 h 6381016"/>
              <a:gd name="connsiteX10" fmla="*/ 1249400 w 1250178"/>
              <a:gd name="connsiteY10" fmla="*/ 3008458 h 6381016"/>
              <a:gd name="connsiteX11" fmla="*/ 1248039 w 1250178"/>
              <a:gd name="connsiteY11" fmla="*/ 3026906 h 6381016"/>
              <a:gd name="connsiteX12" fmla="*/ 1249402 w 1250178"/>
              <a:gd name="connsiteY12" fmla="*/ 3045373 h 6381016"/>
              <a:gd name="connsiteX13" fmla="*/ 1245392 w 1250178"/>
              <a:gd name="connsiteY13" fmla="*/ 3207011 h 6381016"/>
              <a:gd name="connsiteX14" fmla="*/ 1126846 w 1250178"/>
              <a:gd name="connsiteY14" fmla="*/ 3664083 h 6381016"/>
              <a:gd name="connsiteX15" fmla="*/ 797957 w 1250178"/>
              <a:gd name="connsiteY15" fmla="*/ 4070068 h 6381016"/>
              <a:gd name="connsiteX16" fmla="*/ 497902 w 1250178"/>
              <a:gd name="connsiteY16" fmla="*/ 4430466 h 6381016"/>
              <a:gd name="connsiteX17" fmla="*/ 345596 w 1250178"/>
              <a:gd name="connsiteY17" fmla="*/ 4907337 h 6381016"/>
              <a:gd name="connsiteX18" fmla="*/ 370391 w 1250178"/>
              <a:gd name="connsiteY18" fmla="*/ 5584809 h 6381016"/>
              <a:gd name="connsiteX19" fmla="*/ 546359 w 1250178"/>
              <a:gd name="connsiteY19" fmla="*/ 6372897 h 6381016"/>
              <a:gd name="connsiteX20" fmla="*/ 216006 w 1250178"/>
              <a:gd name="connsiteY20" fmla="*/ 5958597 h 6381016"/>
              <a:gd name="connsiteX21" fmla="*/ 12275 w 1250178"/>
              <a:gd name="connsiteY21" fmla="*/ 5381767 h 6381016"/>
              <a:gd name="connsiteX22" fmla="*/ 66197 w 1250178"/>
              <a:gd name="connsiteY22" fmla="*/ 4583020 h 6381016"/>
              <a:gd name="connsiteX23" fmla="*/ 420782 w 1250178"/>
              <a:gd name="connsiteY23" fmla="*/ 3953378 h 6381016"/>
              <a:gd name="connsiteX24" fmla="*/ 723636 w 1250178"/>
              <a:gd name="connsiteY24" fmla="*/ 3581334 h 6381016"/>
              <a:gd name="connsiteX25" fmla="*/ 884759 w 1250178"/>
              <a:gd name="connsiteY25" fmla="*/ 3324780 h 6381016"/>
              <a:gd name="connsiteX26" fmla="*/ 928155 w 1250178"/>
              <a:gd name="connsiteY26" fmla="*/ 3191782 h 6381016"/>
              <a:gd name="connsiteX27" fmla="*/ 939489 w 1250178"/>
              <a:gd name="connsiteY27" fmla="*/ 3114684 h 6381016"/>
              <a:gd name="connsiteX28" fmla="*/ 943338 w 1250178"/>
              <a:gd name="connsiteY28" fmla="*/ 3026927 h 6381016"/>
              <a:gd name="connsiteX29" fmla="*/ 939488 w 1250178"/>
              <a:gd name="connsiteY29" fmla="*/ 2939147 h 6381016"/>
              <a:gd name="connsiteX30" fmla="*/ 928153 w 1250178"/>
              <a:gd name="connsiteY30" fmla="*/ 2862040 h 6381016"/>
              <a:gd name="connsiteX31" fmla="*/ 884760 w 1250178"/>
              <a:gd name="connsiteY31" fmla="*/ 2729052 h 6381016"/>
              <a:gd name="connsiteX32" fmla="*/ 723637 w 1250178"/>
              <a:gd name="connsiteY32" fmla="*/ 2472498 h 6381016"/>
              <a:gd name="connsiteX33" fmla="*/ 213576 w 1250178"/>
              <a:gd name="connsiteY33" fmla="*/ 1862696 h 6381016"/>
              <a:gd name="connsiteX34" fmla="*/ 126208 w 1250178"/>
              <a:gd name="connsiteY34" fmla="*/ 1387969 h 6381016"/>
              <a:gd name="connsiteX35" fmla="*/ 218167 w 1250178"/>
              <a:gd name="connsiteY35" fmla="*/ 892476 h 6381016"/>
              <a:gd name="connsiteX36" fmla="*/ 533073 w 1250178"/>
              <a:gd name="connsiteY36" fmla="*/ 270315 h 6381016"/>
              <a:gd name="connsiteX37" fmla="*/ 989387 w 1250178"/>
              <a:gd name="connsiteY3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1125854 w 1250178"/>
              <a:gd name="connsiteY6" fmla="*/ 2387586 h 6381016"/>
              <a:gd name="connsiteX7" fmla="*/ 1126845 w 1250178"/>
              <a:gd name="connsiteY7" fmla="*/ 2389748 h 6381016"/>
              <a:gd name="connsiteX8" fmla="*/ 1245390 w 1250178"/>
              <a:gd name="connsiteY8" fmla="*/ 2846821 h 6381016"/>
              <a:gd name="connsiteX9" fmla="*/ 1249400 w 1250178"/>
              <a:gd name="connsiteY9" fmla="*/ 3008458 h 6381016"/>
              <a:gd name="connsiteX10" fmla="*/ 1248039 w 1250178"/>
              <a:gd name="connsiteY10" fmla="*/ 3026906 h 6381016"/>
              <a:gd name="connsiteX11" fmla="*/ 1249402 w 1250178"/>
              <a:gd name="connsiteY11" fmla="*/ 3045373 h 6381016"/>
              <a:gd name="connsiteX12" fmla="*/ 1245392 w 1250178"/>
              <a:gd name="connsiteY12" fmla="*/ 3207011 h 6381016"/>
              <a:gd name="connsiteX13" fmla="*/ 1126846 w 1250178"/>
              <a:gd name="connsiteY13" fmla="*/ 3664083 h 6381016"/>
              <a:gd name="connsiteX14" fmla="*/ 797957 w 1250178"/>
              <a:gd name="connsiteY14" fmla="*/ 4070068 h 6381016"/>
              <a:gd name="connsiteX15" fmla="*/ 497902 w 1250178"/>
              <a:gd name="connsiteY15" fmla="*/ 4430466 h 6381016"/>
              <a:gd name="connsiteX16" fmla="*/ 345596 w 1250178"/>
              <a:gd name="connsiteY16" fmla="*/ 4907337 h 6381016"/>
              <a:gd name="connsiteX17" fmla="*/ 370391 w 1250178"/>
              <a:gd name="connsiteY17" fmla="*/ 5584809 h 6381016"/>
              <a:gd name="connsiteX18" fmla="*/ 546359 w 1250178"/>
              <a:gd name="connsiteY18" fmla="*/ 6372897 h 6381016"/>
              <a:gd name="connsiteX19" fmla="*/ 216006 w 1250178"/>
              <a:gd name="connsiteY19" fmla="*/ 5958597 h 6381016"/>
              <a:gd name="connsiteX20" fmla="*/ 12275 w 1250178"/>
              <a:gd name="connsiteY20" fmla="*/ 5381767 h 6381016"/>
              <a:gd name="connsiteX21" fmla="*/ 66197 w 1250178"/>
              <a:gd name="connsiteY21" fmla="*/ 4583020 h 6381016"/>
              <a:gd name="connsiteX22" fmla="*/ 420782 w 1250178"/>
              <a:gd name="connsiteY22" fmla="*/ 3953378 h 6381016"/>
              <a:gd name="connsiteX23" fmla="*/ 723636 w 1250178"/>
              <a:gd name="connsiteY23" fmla="*/ 3581334 h 6381016"/>
              <a:gd name="connsiteX24" fmla="*/ 884759 w 1250178"/>
              <a:gd name="connsiteY24" fmla="*/ 3324780 h 6381016"/>
              <a:gd name="connsiteX25" fmla="*/ 928155 w 1250178"/>
              <a:gd name="connsiteY25" fmla="*/ 3191782 h 6381016"/>
              <a:gd name="connsiteX26" fmla="*/ 939489 w 1250178"/>
              <a:gd name="connsiteY26" fmla="*/ 3114684 h 6381016"/>
              <a:gd name="connsiteX27" fmla="*/ 943338 w 1250178"/>
              <a:gd name="connsiteY27" fmla="*/ 3026927 h 6381016"/>
              <a:gd name="connsiteX28" fmla="*/ 939488 w 1250178"/>
              <a:gd name="connsiteY28" fmla="*/ 2939147 h 6381016"/>
              <a:gd name="connsiteX29" fmla="*/ 928153 w 1250178"/>
              <a:gd name="connsiteY29" fmla="*/ 2862040 h 6381016"/>
              <a:gd name="connsiteX30" fmla="*/ 884760 w 1250178"/>
              <a:gd name="connsiteY30" fmla="*/ 2729052 h 6381016"/>
              <a:gd name="connsiteX31" fmla="*/ 723637 w 1250178"/>
              <a:gd name="connsiteY31" fmla="*/ 2472498 h 6381016"/>
              <a:gd name="connsiteX32" fmla="*/ 213576 w 1250178"/>
              <a:gd name="connsiteY32" fmla="*/ 1862696 h 6381016"/>
              <a:gd name="connsiteX33" fmla="*/ 126208 w 1250178"/>
              <a:gd name="connsiteY33" fmla="*/ 1387969 h 6381016"/>
              <a:gd name="connsiteX34" fmla="*/ 218167 w 1250178"/>
              <a:gd name="connsiteY34" fmla="*/ 892476 h 6381016"/>
              <a:gd name="connsiteX35" fmla="*/ 533073 w 1250178"/>
              <a:gd name="connsiteY35" fmla="*/ 270315 h 6381016"/>
              <a:gd name="connsiteX36" fmla="*/ 989387 w 1250178"/>
              <a:gd name="connsiteY36" fmla="*/ 120 h 638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50178" h="6381016">
                <a:moveTo>
                  <a:pt x="989387" y="120"/>
                </a:moveTo>
                <a:cubicBezTo>
                  <a:pt x="1000335" y="823"/>
                  <a:pt x="1007454" y="4621"/>
                  <a:pt x="1009763" y="12010"/>
                </a:cubicBezTo>
                <a:cubicBezTo>
                  <a:pt x="1028238" y="71118"/>
                  <a:pt x="741884" y="411074"/>
                  <a:pt x="643922" y="624964"/>
                </a:cubicBezTo>
                <a:cubicBezTo>
                  <a:pt x="545960" y="838854"/>
                  <a:pt x="446329" y="1128950"/>
                  <a:pt x="421991" y="1295350"/>
                </a:cubicBezTo>
                <a:cubicBezTo>
                  <a:pt x="397654" y="1461750"/>
                  <a:pt x="411203" y="1487294"/>
                  <a:pt x="497901" y="1623365"/>
                </a:cubicBezTo>
                <a:cubicBezTo>
                  <a:pt x="584599" y="1759436"/>
                  <a:pt x="867597" y="2029855"/>
                  <a:pt x="942179" y="2111773"/>
                </a:cubicBezTo>
                <a:lnTo>
                  <a:pt x="1125854" y="2387586"/>
                </a:lnTo>
                <a:lnTo>
                  <a:pt x="1126845" y="2389748"/>
                </a:lnTo>
                <a:cubicBezTo>
                  <a:pt x="1182065" y="2525181"/>
                  <a:pt x="1231342" y="2693805"/>
                  <a:pt x="1245390" y="2846821"/>
                </a:cubicBezTo>
                <a:cubicBezTo>
                  <a:pt x="1250073" y="2897826"/>
                  <a:pt x="1251117" y="2952438"/>
                  <a:pt x="1249400" y="3008458"/>
                </a:cubicBezTo>
                <a:cubicBezTo>
                  <a:pt x="1248946" y="3014607"/>
                  <a:pt x="1248493" y="3020757"/>
                  <a:pt x="1248039" y="3026906"/>
                </a:cubicBezTo>
                <a:cubicBezTo>
                  <a:pt x="1248493" y="3033062"/>
                  <a:pt x="1248948" y="3039217"/>
                  <a:pt x="1249402" y="3045373"/>
                </a:cubicBezTo>
                <a:cubicBezTo>
                  <a:pt x="1251119" y="3101394"/>
                  <a:pt x="1250075" y="3156006"/>
                  <a:pt x="1245392" y="3207011"/>
                </a:cubicBezTo>
                <a:cubicBezTo>
                  <a:pt x="1231343" y="3360026"/>
                  <a:pt x="1182066" y="3528651"/>
                  <a:pt x="1126846" y="3664083"/>
                </a:cubicBezTo>
                <a:cubicBezTo>
                  <a:pt x="1009459" y="3894413"/>
                  <a:pt x="907587" y="3934740"/>
                  <a:pt x="797957" y="4070068"/>
                </a:cubicBezTo>
                <a:cubicBezTo>
                  <a:pt x="702485" y="4177371"/>
                  <a:pt x="573295" y="4290921"/>
                  <a:pt x="497902" y="4430466"/>
                </a:cubicBezTo>
                <a:cubicBezTo>
                  <a:pt x="422509" y="4570011"/>
                  <a:pt x="366848" y="4714946"/>
                  <a:pt x="345596" y="4907337"/>
                </a:cubicBezTo>
                <a:cubicBezTo>
                  <a:pt x="324344" y="5099728"/>
                  <a:pt x="336931" y="5340549"/>
                  <a:pt x="370391" y="5584809"/>
                </a:cubicBezTo>
                <a:cubicBezTo>
                  <a:pt x="403851" y="5829069"/>
                  <a:pt x="572090" y="6310599"/>
                  <a:pt x="546359" y="6372897"/>
                </a:cubicBezTo>
                <a:cubicBezTo>
                  <a:pt x="520628" y="6435195"/>
                  <a:pt x="305020" y="6123785"/>
                  <a:pt x="216006" y="5958597"/>
                </a:cubicBezTo>
                <a:cubicBezTo>
                  <a:pt x="126992" y="5793409"/>
                  <a:pt x="37243" y="5611030"/>
                  <a:pt x="12275" y="5381767"/>
                </a:cubicBezTo>
                <a:cubicBezTo>
                  <a:pt x="-12693" y="5152504"/>
                  <a:pt x="-1888" y="4821085"/>
                  <a:pt x="66197" y="4583020"/>
                </a:cubicBezTo>
                <a:cubicBezTo>
                  <a:pt x="134282" y="4344955"/>
                  <a:pt x="344483" y="4022340"/>
                  <a:pt x="420782" y="3953378"/>
                </a:cubicBezTo>
                <a:lnTo>
                  <a:pt x="723636" y="3581334"/>
                </a:lnTo>
                <a:cubicBezTo>
                  <a:pt x="801480" y="3487797"/>
                  <a:pt x="847998" y="3413890"/>
                  <a:pt x="884759" y="3324780"/>
                </a:cubicBezTo>
                <a:lnTo>
                  <a:pt x="928155" y="3191782"/>
                </a:lnTo>
                <a:lnTo>
                  <a:pt x="939489" y="3114684"/>
                </a:lnTo>
                <a:lnTo>
                  <a:pt x="943338" y="3026927"/>
                </a:lnTo>
                <a:lnTo>
                  <a:pt x="939488" y="2939147"/>
                </a:lnTo>
                <a:lnTo>
                  <a:pt x="928153" y="2862040"/>
                </a:lnTo>
                <a:lnTo>
                  <a:pt x="884760" y="2729052"/>
                </a:lnTo>
                <a:cubicBezTo>
                  <a:pt x="847999" y="2639941"/>
                  <a:pt x="835501" y="2616891"/>
                  <a:pt x="723637" y="2472498"/>
                </a:cubicBezTo>
                <a:cubicBezTo>
                  <a:pt x="611773" y="2328105"/>
                  <a:pt x="313148" y="2043451"/>
                  <a:pt x="213576" y="1862696"/>
                </a:cubicBezTo>
                <a:cubicBezTo>
                  <a:pt x="114004" y="1681941"/>
                  <a:pt x="125442" y="1549673"/>
                  <a:pt x="126208" y="1387969"/>
                </a:cubicBezTo>
                <a:cubicBezTo>
                  <a:pt x="126973" y="1226266"/>
                  <a:pt x="181179" y="1054572"/>
                  <a:pt x="218167" y="892476"/>
                </a:cubicBezTo>
                <a:cubicBezTo>
                  <a:pt x="255154" y="730381"/>
                  <a:pt x="401140" y="417060"/>
                  <a:pt x="533073" y="270315"/>
                </a:cubicBezTo>
                <a:cubicBezTo>
                  <a:pt x="648514" y="141912"/>
                  <a:pt x="912754" y="-4805"/>
                  <a:pt x="989387" y="120"/>
                </a:cubicBezTo>
                <a:close/>
              </a:path>
            </a:pathLst>
          </a:custGeom>
          <a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7" name="Szabadkézi sokszög 36"/>
          <p:cNvSpPr/>
          <p:nvPr/>
        </p:nvSpPr>
        <p:spPr>
          <a:xfrm rot="16380000" flipH="1">
            <a:off x="1814171" y="2655852"/>
            <a:ext cx="864000" cy="3969846"/>
          </a:xfrm>
          <a:custGeom>
            <a:avLst/>
            <a:gdLst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291501 w 1123986"/>
              <a:gd name="connsiteY41" fmla="*/ 3886004 h 6053832"/>
              <a:gd name="connsiteX42" fmla="*/ 597444 w 1123986"/>
              <a:gd name="connsiteY42" fmla="*/ 3581334 h 6053832"/>
              <a:gd name="connsiteX43" fmla="*/ 758567 w 1123986"/>
              <a:gd name="connsiteY43" fmla="*/ 3324780 h 6053832"/>
              <a:gd name="connsiteX44" fmla="*/ 801963 w 1123986"/>
              <a:gd name="connsiteY44" fmla="*/ 3191782 h 6053832"/>
              <a:gd name="connsiteX45" fmla="*/ 813297 w 1123986"/>
              <a:gd name="connsiteY45" fmla="*/ 3114684 h 6053832"/>
              <a:gd name="connsiteX46" fmla="*/ 817146 w 1123986"/>
              <a:gd name="connsiteY46" fmla="*/ 3026927 h 6053832"/>
              <a:gd name="connsiteX47" fmla="*/ 813296 w 1123986"/>
              <a:gd name="connsiteY47" fmla="*/ 2939147 h 6053832"/>
              <a:gd name="connsiteX48" fmla="*/ 801961 w 1123986"/>
              <a:gd name="connsiteY48" fmla="*/ 2862040 h 6053832"/>
              <a:gd name="connsiteX49" fmla="*/ 758568 w 1123986"/>
              <a:gd name="connsiteY49" fmla="*/ 2729052 h 6053832"/>
              <a:gd name="connsiteX50" fmla="*/ 597445 w 1123986"/>
              <a:gd name="connsiteY50" fmla="*/ 2472498 h 6053832"/>
              <a:gd name="connsiteX51" fmla="*/ 291502 w 1123986"/>
              <a:gd name="connsiteY51" fmla="*/ 2167827 h 6053832"/>
              <a:gd name="connsiteX52" fmla="*/ 298225 w 1123986"/>
              <a:gd name="connsiteY52" fmla="*/ 2139636 h 6053832"/>
              <a:gd name="connsiteX53" fmla="*/ 313917 w 1123986"/>
              <a:gd name="connsiteY53" fmla="*/ 2119131 h 6053832"/>
              <a:gd name="connsiteX54" fmla="*/ 294589 w 1123986"/>
              <a:gd name="connsiteY54" fmla="*/ 2100453 h 6053832"/>
              <a:gd name="connsiteX55" fmla="*/ 87384 w 1123986"/>
              <a:gd name="connsiteY55" fmla="*/ 1862696 h 6053832"/>
              <a:gd name="connsiteX56" fmla="*/ 16 w 1123986"/>
              <a:gd name="connsiteY56" fmla="*/ 1387969 h 6053832"/>
              <a:gd name="connsiteX57" fmla="*/ 91975 w 1123986"/>
              <a:gd name="connsiteY57" fmla="*/ 892476 h 6053832"/>
              <a:gd name="connsiteX58" fmla="*/ 406881 w 1123986"/>
              <a:gd name="connsiteY58" fmla="*/ 270315 h 6053832"/>
              <a:gd name="connsiteX59" fmla="*/ 863195 w 1123986"/>
              <a:gd name="connsiteY59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597444 w 1123986"/>
              <a:gd name="connsiteY41" fmla="*/ 3581334 h 6053832"/>
              <a:gd name="connsiteX42" fmla="*/ 758567 w 1123986"/>
              <a:gd name="connsiteY42" fmla="*/ 3324780 h 6053832"/>
              <a:gd name="connsiteX43" fmla="*/ 801963 w 1123986"/>
              <a:gd name="connsiteY43" fmla="*/ 3191782 h 6053832"/>
              <a:gd name="connsiteX44" fmla="*/ 813297 w 1123986"/>
              <a:gd name="connsiteY44" fmla="*/ 3114684 h 6053832"/>
              <a:gd name="connsiteX45" fmla="*/ 817146 w 1123986"/>
              <a:gd name="connsiteY45" fmla="*/ 3026927 h 6053832"/>
              <a:gd name="connsiteX46" fmla="*/ 813296 w 1123986"/>
              <a:gd name="connsiteY46" fmla="*/ 2939147 h 6053832"/>
              <a:gd name="connsiteX47" fmla="*/ 801961 w 1123986"/>
              <a:gd name="connsiteY47" fmla="*/ 2862040 h 6053832"/>
              <a:gd name="connsiteX48" fmla="*/ 758568 w 1123986"/>
              <a:gd name="connsiteY48" fmla="*/ 2729052 h 6053832"/>
              <a:gd name="connsiteX49" fmla="*/ 597445 w 1123986"/>
              <a:gd name="connsiteY49" fmla="*/ 2472498 h 6053832"/>
              <a:gd name="connsiteX50" fmla="*/ 291502 w 1123986"/>
              <a:gd name="connsiteY50" fmla="*/ 2167827 h 6053832"/>
              <a:gd name="connsiteX51" fmla="*/ 298225 w 1123986"/>
              <a:gd name="connsiteY51" fmla="*/ 2139636 h 6053832"/>
              <a:gd name="connsiteX52" fmla="*/ 313917 w 1123986"/>
              <a:gd name="connsiteY52" fmla="*/ 2119131 h 6053832"/>
              <a:gd name="connsiteX53" fmla="*/ 294589 w 1123986"/>
              <a:gd name="connsiteY53" fmla="*/ 2100453 h 6053832"/>
              <a:gd name="connsiteX54" fmla="*/ 87384 w 1123986"/>
              <a:gd name="connsiteY54" fmla="*/ 1862696 h 6053832"/>
              <a:gd name="connsiteX55" fmla="*/ 16 w 1123986"/>
              <a:gd name="connsiteY55" fmla="*/ 1387969 h 6053832"/>
              <a:gd name="connsiteX56" fmla="*/ 91975 w 1123986"/>
              <a:gd name="connsiteY56" fmla="*/ 892476 h 6053832"/>
              <a:gd name="connsiteX57" fmla="*/ 406881 w 1123986"/>
              <a:gd name="connsiteY57" fmla="*/ 270315 h 6053832"/>
              <a:gd name="connsiteX58" fmla="*/ 863195 w 1123986"/>
              <a:gd name="connsiteY58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298224 w 1123986"/>
              <a:gd name="connsiteY39" fmla="*/ 3914195 h 6053832"/>
              <a:gd name="connsiteX40" fmla="*/ 597444 w 1123986"/>
              <a:gd name="connsiteY40" fmla="*/ 3581334 h 6053832"/>
              <a:gd name="connsiteX41" fmla="*/ 758567 w 1123986"/>
              <a:gd name="connsiteY41" fmla="*/ 3324780 h 6053832"/>
              <a:gd name="connsiteX42" fmla="*/ 801963 w 1123986"/>
              <a:gd name="connsiteY42" fmla="*/ 3191782 h 6053832"/>
              <a:gd name="connsiteX43" fmla="*/ 813297 w 1123986"/>
              <a:gd name="connsiteY43" fmla="*/ 3114684 h 6053832"/>
              <a:gd name="connsiteX44" fmla="*/ 817146 w 1123986"/>
              <a:gd name="connsiteY44" fmla="*/ 3026927 h 6053832"/>
              <a:gd name="connsiteX45" fmla="*/ 813296 w 1123986"/>
              <a:gd name="connsiteY45" fmla="*/ 2939147 h 6053832"/>
              <a:gd name="connsiteX46" fmla="*/ 801961 w 1123986"/>
              <a:gd name="connsiteY46" fmla="*/ 2862040 h 6053832"/>
              <a:gd name="connsiteX47" fmla="*/ 758568 w 1123986"/>
              <a:gd name="connsiteY47" fmla="*/ 2729052 h 6053832"/>
              <a:gd name="connsiteX48" fmla="*/ 597445 w 1123986"/>
              <a:gd name="connsiteY48" fmla="*/ 2472498 h 6053832"/>
              <a:gd name="connsiteX49" fmla="*/ 291502 w 1123986"/>
              <a:gd name="connsiteY49" fmla="*/ 2167827 h 6053832"/>
              <a:gd name="connsiteX50" fmla="*/ 298225 w 1123986"/>
              <a:gd name="connsiteY50" fmla="*/ 2139636 h 6053832"/>
              <a:gd name="connsiteX51" fmla="*/ 313917 w 1123986"/>
              <a:gd name="connsiteY51" fmla="*/ 2119131 h 6053832"/>
              <a:gd name="connsiteX52" fmla="*/ 294589 w 1123986"/>
              <a:gd name="connsiteY52" fmla="*/ 2100453 h 6053832"/>
              <a:gd name="connsiteX53" fmla="*/ 87384 w 1123986"/>
              <a:gd name="connsiteY53" fmla="*/ 1862696 h 6053832"/>
              <a:gd name="connsiteX54" fmla="*/ 16 w 1123986"/>
              <a:gd name="connsiteY54" fmla="*/ 1387969 h 6053832"/>
              <a:gd name="connsiteX55" fmla="*/ 91975 w 1123986"/>
              <a:gd name="connsiteY55" fmla="*/ 892476 h 6053832"/>
              <a:gd name="connsiteX56" fmla="*/ 406881 w 1123986"/>
              <a:gd name="connsiteY56" fmla="*/ 270315 h 6053832"/>
              <a:gd name="connsiteX57" fmla="*/ 863195 w 1123986"/>
              <a:gd name="connsiteY57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294589 w 1123986"/>
              <a:gd name="connsiteY51" fmla="*/ 2100453 h 6053832"/>
              <a:gd name="connsiteX52" fmla="*/ 87384 w 1123986"/>
              <a:gd name="connsiteY52" fmla="*/ 1862696 h 6053832"/>
              <a:gd name="connsiteX53" fmla="*/ 16 w 1123986"/>
              <a:gd name="connsiteY53" fmla="*/ 1387969 h 6053832"/>
              <a:gd name="connsiteX54" fmla="*/ 91975 w 1123986"/>
              <a:gd name="connsiteY54" fmla="*/ 892476 h 6053832"/>
              <a:gd name="connsiteX55" fmla="*/ 406881 w 1123986"/>
              <a:gd name="connsiteY55" fmla="*/ 270315 h 6053832"/>
              <a:gd name="connsiteX56" fmla="*/ 863195 w 1123986"/>
              <a:gd name="connsiteY56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87384 w 1123986"/>
              <a:gd name="connsiteY51" fmla="*/ 1862696 h 6053832"/>
              <a:gd name="connsiteX52" fmla="*/ 16 w 1123986"/>
              <a:gd name="connsiteY52" fmla="*/ 1387969 h 6053832"/>
              <a:gd name="connsiteX53" fmla="*/ 91975 w 1123986"/>
              <a:gd name="connsiteY53" fmla="*/ 892476 h 6053832"/>
              <a:gd name="connsiteX54" fmla="*/ 406881 w 1123986"/>
              <a:gd name="connsiteY54" fmla="*/ 270315 h 6053832"/>
              <a:gd name="connsiteX55" fmla="*/ 863195 w 1123986"/>
              <a:gd name="connsiteY55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313916 w 1123985"/>
              <a:gd name="connsiteY38" fmla="*/ 3934701 h 6053832"/>
              <a:gd name="connsiteX39" fmla="*/ 597443 w 1123985"/>
              <a:gd name="connsiteY39" fmla="*/ 3581334 h 6053832"/>
              <a:gd name="connsiteX40" fmla="*/ 758566 w 1123985"/>
              <a:gd name="connsiteY40" fmla="*/ 3324780 h 6053832"/>
              <a:gd name="connsiteX41" fmla="*/ 801962 w 1123985"/>
              <a:gd name="connsiteY41" fmla="*/ 3191782 h 6053832"/>
              <a:gd name="connsiteX42" fmla="*/ 813296 w 1123985"/>
              <a:gd name="connsiteY42" fmla="*/ 3114684 h 6053832"/>
              <a:gd name="connsiteX43" fmla="*/ 817145 w 1123985"/>
              <a:gd name="connsiteY43" fmla="*/ 3026927 h 6053832"/>
              <a:gd name="connsiteX44" fmla="*/ 813295 w 1123985"/>
              <a:gd name="connsiteY44" fmla="*/ 2939147 h 6053832"/>
              <a:gd name="connsiteX45" fmla="*/ 801960 w 1123985"/>
              <a:gd name="connsiteY45" fmla="*/ 2862040 h 6053832"/>
              <a:gd name="connsiteX46" fmla="*/ 758567 w 1123985"/>
              <a:gd name="connsiteY46" fmla="*/ 2729052 h 6053832"/>
              <a:gd name="connsiteX47" fmla="*/ 597444 w 1123985"/>
              <a:gd name="connsiteY47" fmla="*/ 2472498 h 6053832"/>
              <a:gd name="connsiteX48" fmla="*/ 291501 w 1123985"/>
              <a:gd name="connsiteY48" fmla="*/ 2167827 h 6053832"/>
              <a:gd name="connsiteX49" fmla="*/ 87383 w 1123985"/>
              <a:gd name="connsiteY49" fmla="*/ 1862696 h 6053832"/>
              <a:gd name="connsiteX50" fmla="*/ 15 w 1123985"/>
              <a:gd name="connsiteY50" fmla="*/ 1387969 h 6053832"/>
              <a:gd name="connsiteX51" fmla="*/ 91974 w 1123985"/>
              <a:gd name="connsiteY51" fmla="*/ 892476 h 6053832"/>
              <a:gd name="connsiteX52" fmla="*/ 406880 w 1123985"/>
              <a:gd name="connsiteY52" fmla="*/ 270315 h 6053832"/>
              <a:gd name="connsiteX53" fmla="*/ 863194 w 1123985"/>
              <a:gd name="connsiteY53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597443 w 1123985"/>
              <a:gd name="connsiteY38" fmla="*/ 3581334 h 6053832"/>
              <a:gd name="connsiteX39" fmla="*/ 758566 w 1123985"/>
              <a:gd name="connsiteY39" fmla="*/ 3324780 h 6053832"/>
              <a:gd name="connsiteX40" fmla="*/ 801962 w 1123985"/>
              <a:gd name="connsiteY40" fmla="*/ 3191782 h 6053832"/>
              <a:gd name="connsiteX41" fmla="*/ 813296 w 1123985"/>
              <a:gd name="connsiteY41" fmla="*/ 3114684 h 6053832"/>
              <a:gd name="connsiteX42" fmla="*/ 817145 w 1123985"/>
              <a:gd name="connsiteY42" fmla="*/ 3026927 h 6053832"/>
              <a:gd name="connsiteX43" fmla="*/ 813295 w 1123985"/>
              <a:gd name="connsiteY43" fmla="*/ 2939147 h 6053832"/>
              <a:gd name="connsiteX44" fmla="*/ 801960 w 1123985"/>
              <a:gd name="connsiteY44" fmla="*/ 2862040 h 6053832"/>
              <a:gd name="connsiteX45" fmla="*/ 758567 w 1123985"/>
              <a:gd name="connsiteY45" fmla="*/ 2729052 h 6053832"/>
              <a:gd name="connsiteX46" fmla="*/ 597444 w 1123985"/>
              <a:gd name="connsiteY46" fmla="*/ 2472498 h 6053832"/>
              <a:gd name="connsiteX47" fmla="*/ 291501 w 1123985"/>
              <a:gd name="connsiteY47" fmla="*/ 2167827 h 6053832"/>
              <a:gd name="connsiteX48" fmla="*/ 87383 w 1123985"/>
              <a:gd name="connsiteY48" fmla="*/ 1862696 h 6053832"/>
              <a:gd name="connsiteX49" fmla="*/ 15 w 1123985"/>
              <a:gd name="connsiteY49" fmla="*/ 1387969 h 6053832"/>
              <a:gd name="connsiteX50" fmla="*/ 91974 w 1123985"/>
              <a:gd name="connsiteY50" fmla="*/ 892476 h 6053832"/>
              <a:gd name="connsiteX51" fmla="*/ 406880 w 1123985"/>
              <a:gd name="connsiteY51" fmla="*/ 270315 h 6053832"/>
              <a:gd name="connsiteX52" fmla="*/ 863194 w 1123985"/>
              <a:gd name="connsiteY52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672516 w 1124738"/>
              <a:gd name="connsiteY5" fmla="*/ 1983763 h 6053832"/>
              <a:gd name="connsiteX6" fmla="*/ 816739 w 1124738"/>
              <a:gd name="connsiteY6" fmla="*/ 2111773 h 6053832"/>
              <a:gd name="connsiteX7" fmla="*/ 819952 w 1124738"/>
              <a:gd name="connsiteY7" fmla="*/ 2114875 h 6053832"/>
              <a:gd name="connsiteX8" fmla="*/ 873680 w 1124738"/>
              <a:gd name="connsiteY8" fmla="*/ 2156169 h 6053832"/>
              <a:gd name="connsiteX9" fmla="*/ 916152 w 1124738"/>
              <a:gd name="connsiteY9" fmla="*/ 2224015 h 6053832"/>
              <a:gd name="connsiteX10" fmla="*/ 945287 w 1124738"/>
              <a:gd name="connsiteY10" fmla="*/ 2267187 h 6053832"/>
              <a:gd name="connsiteX11" fmla="*/ 951029 w 1124738"/>
              <a:gd name="connsiteY11" fmla="*/ 2279729 h 6053832"/>
              <a:gd name="connsiteX12" fmla="*/ 1000414 w 1124738"/>
              <a:gd name="connsiteY12" fmla="*/ 2387586 h 6053832"/>
              <a:gd name="connsiteX13" fmla="*/ 1001405 w 1124738"/>
              <a:gd name="connsiteY13" fmla="*/ 2389748 h 6053832"/>
              <a:gd name="connsiteX14" fmla="*/ 1119950 w 1124738"/>
              <a:gd name="connsiteY14" fmla="*/ 2846821 h 6053832"/>
              <a:gd name="connsiteX15" fmla="*/ 1123960 w 1124738"/>
              <a:gd name="connsiteY15" fmla="*/ 3008458 h 6053832"/>
              <a:gd name="connsiteX16" fmla="*/ 1122599 w 1124738"/>
              <a:gd name="connsiteY16" fmla="*/ 3026906 h 6053832"/>
              <a:gd name="connsiteX17" fmla="*/ 1123962 w 1124738"/>
              <a:gd name="connsiteY17" fmla="*/ 3045373 h 6053832"/>
              <a:gd name="connsiteX18" fmla="*/ 1119952 w 1124738"/>
              <a:gd name="connsiteY18" fmla="*/ 3207011 h 6053832"/>
              <a:gd name="connsiteX19" fmla="*/ 1001406 w 1124738"/>
              <a:gd name="connsiteY19" fmla="*/ 3664083 h 6053832"/>
              <a:gd name="connsiteX20" fmla="*/ 1000409 w 1124738"/>
              <a:gd name="connsiteY20" fmla="*/ 3666261 h 6053832"/>
              <a:gd name="connsiteX21" fmla="*/ 980538 w 1124738"/>
              <a:gd name="connsiteY21" fmla="*/ 3726963 h 6053832"/>
              <a:gd name="connsiteX22" fmla="*/ 951036 w 1124738"/>
              <a:gd name="connsiteY22" fmla="*/ 3774091 h 6053832"/>
              <a:gd name="connsiteX23" fmla="*/ 945288 w 1124738"/>
              <a:gd name="connsiteY23" fmla="*/ 3786644 h 6053832"/>
              <a:gd name="connsiteX24" fmla="*/ 916126 w 1124738"/>
              <a:gd name="connsiteY24" fmla="*/ 3829857 h 6053832"/>
              <a:gd name="connsiteX25" fmla="*/ 873679 w 1124738"/>
              <a:gd name="connsiteY25" fmla="*/ 3897663 h 6053832"/>
              <a:gd name="connsiteX26" fmla="*/ 819962 w 1124738"/>
              <a:gd name="connsiteY26" fmla="*/ 3938949 h 6053832"/>
              <a:gd name="connsiteX27" fmla="*/ 816740 w 1124738"/>
              <a:gd name="connsiteY27" fmla="*/ 3942059 h 6053832"/>
              <a:gd name="connsiteX28" fmla="*/ 672517 w 1124738"/>
              <a:gd name="connsiteY28" fmla="*/ 4070068 h 6053832"/>
              <a:gd name="connsiteX29" fmla="*/ 372462 w 1124738"/>
              <a:gd name="connsiteY29" fmla="*/ 4430466 h 6053832"/>
              <a:gd name="connsiteX30" fmla="*/ 359058 w 1124738"/>
              <a:gd name="connsiteY30" fmla="*/ 4769114 h 6053832"/>
              <a:gd name="connsiteX31" fmla="*/ 518483 w 1124738"/>
              <a:gd name="connsiteY31" fmla="*/ 5428867 h 6053832"/>
              <a:gd name="connsiteX32" fmla="*/ 884324 w 1124738"/>
              <a:gd name="connsiteY32" fmla="*/ 6041822 h 6053832"/>
              <a:gd name="connsiteX33" fmla="*/ 407634 w 1124738"/>
              <a:gd name="connsiteY33" fmla="*/ 5783517 h 6053832"/>
              <a:gd name="connsiteX34" fmla="*/ 92728 w 1124738"/>
              <a:gd name="connsiteY34" fmla="*/ 5161355 h 6053832"/>
              <a:gd name="connsiteX35" fmla="*/ 769 w 1124738"/>
              <a:gd name="connsiteY35" fmla="*/ 4665862 h 6053832"/>
              <a:gd name="connsiteX36" fmla="*/ 88137 w 1124738"/>
              <a:gd name="connsiteY36" fmla="*/ 4191135 h 6053832"/>
              <a:gd name="connsiteX37" fmla="*/ 295342 w 1124738"/>
              <a:gd name="connsiteY37" fmla="*/ 3953378 h 6053832"/>
              <a:gd name="connsiteX38" fmla="*/ 598196 w 1124738"/>
              <a:gd name="connsiteY38" fmla="*/ 3581334 h 6053832"/>
              <a:gd name="connsiteX39" fmla="*/ 759319 w 1124738"/>
              <a:gd name="connsiteY39" fmla="*/ 3324780 h 6053832"/>
              <a:gd name="connsiteX40" fmla="*/ 802715 w 1124738"/>
              <a:gd name="connsiteY40" fmla="*/ 3191782 h 6053832"/>
              <a:gd name="connsiteX41" fmla="*/ 814049 w 1124738"/>
              <a:gd name="connsiteY41" fmla="*/ 3114684 h 6053832"/>
              <a:gd name="connsiteX42" fmla="*/ 817898 w 1124738"/>
              <a:gd name="connsiteY42" fmla="*/ 3026927 h 6053832"/>
              <a:gd name="connsiteX43" fmla="*/ 814048 w 1124738"/>
              <a:gd name="connsiteY43" fmla="*/ 2939147 h 6053832"/>
              <a:gd name="connsiteX44" fmla="*/ 802713 w 1124738"/>
              <a:gd name="connsiteY44" fmla="*/ 2862040 h 6053832"/>
              <a:gd name="connsiteX45" fmla="*/ 759320 w 1124738"/>
              <a:gd name="connsiteY45" fmla="*/ 2729052 h 6053832"/>
              <a:gd name="connsiteX46" fmla="*/ 598197 w 1124738"/>
              <a:gd name="connsiteY46" fmla="*/ 2472498 h 6053832"/>
              <a:gd name="connsiteX47" fmla="*/ 88136 w 1124738"/>
              <a:gd name="connsiteY47" fmla="*/ 1862696 h 6053832"/>
              <a:gd name="connsiteX48" fmla="*/ 768 w 1124738"/>
              <a:gd name="connsiteY48" fmla="*/ 1387969 h 6053832"/>
              <a:gd name="connsiteX49" fmla="*/ 92727 w 1124738"/>
              <a:gd name="connsiteY49" fmla="*/ 892476 h 6053832"/>
              <a:gd name="connsiteX50" fmla="*/ 407633 w 1124738"/>
              <a:gd name="connsiteY50" fmla="*/ 270315 h 6053832"/>
              <a:gd name="connsiteX51" fmla="*/ 863947 w 1124738"/>
              <a:gd name="connsiteY51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816739 w 1124738"/>
              <a:gd name="connsiteY5" fmla="*/ 2111773 h 6053832"/>
              <a:gd name="connsiteX6" fmla="*/ 819952 w 1124738"/>
              <a:gd name="connsiteY6" fmla="*/ 2114875 h 6053832"/>
              <a:gd name="connsiteX7" fmla="*/ 873680 w 1124738"/>
              <a:gd name="connsiteY7" fmla="*/ 2156169 h 6053832"/>
              <a:gd name="connsiteX8" fmla="*/ 916152 w 1124738"/>
              <a:gd name="connsiteY8" fmla="*/ 2224015 h 6053832"/>
              <a:gd name="connsiteX9" fmla="*/ 945287 w 1124738"/>
              <a:gd name="connsiteY9" fmla="*/ 2267187 h 6053832"/>
              <a:gd name="connsiteX10" fmla="*/ 951029 w 1124738"/>
              <a:gd name="connsiteY10" fmla="*/ 2279729 h 6053832"/>
              <a:gd name="connsiteX11" fmla="*/ 1000414 w 1124738"/>
              <a:gd name="connsiteY11" fmla="*/ 2387586 h 6053832"/>
              <a:gd name="connsiteX12" fmla="*/ 1001405 w 1124738"/>
              <a:gd name="connsiteY12" fmla="*/ 2389748 h 6053832"/>
              <a:gd name="connsiteX13" fmla="*/ 1119950 w 1124738"/>
              <a:gd name="connsiteY13" fmla="*/ 2846821 h 6053832"/>
              <a:gd name="connsiteX14" fmla="*/ 1123960 w 1124738"/>
              <a:gd name="connsiteY14" fmla="*/ 3008458 h 6053832"/>
              <a:gd name="connsiteX15" fmla="*/ 1122599 w 1124738"/>
              <a:gd name="connsiteY15" fmla="*/ 3026906 h 6053832"/>
              <a:gd name="connsiteX16" fmla="*/ 1123962 w 1124738"/>
              <a:gd name="connsiteY16" fmla="*/ 3045373 h 6053832"/>
              <a:gd name="connsiteX17" fmla="*/ 1119952 w 1124738"/>
              <a:gd name="connsiteY17" fmla="*/ 3207011 h 6053832"/>
              <a:gd name="connsiteX18" fmla="*/ 1001406 w 1124738"/>
              <a:gd name="connsiteY18" fmla="*/ 3664083 h 6053832"/>
              <a:gd name="connsiteX19" fmla="*/ 1000409 w 1124738"/>
              <a:gd name="connsiteY19" fmla="*/ 3666261 h 6053832"/>
              <a:gd name="connsiteX20" fmla="*/ 980538 w 1124738"/>
              <a:gd name="connsiteY20" fmla="*/ 3726963 h 6053832"/>
              <a:gd name="connsiteX21" fmla="*/ 951036 w 1124738"/>
              <a:gd name="connsiteY21" fmla="*/ 3774091 h 6053832"/>
              <a:gd name="connsiteX22" fmla="*/ 945288 w 1124738"/>
              <a:gd name="connsiteY22" fmla="*/ 3786644 h 6053832"/>
              <a:gd name="connsiteX23" fmla="*/ 916126 w 1124738"/>
              <a:gd name="connsiteY23" fmla="*/ 3829857 h 6053832"/>
              <a:gd name="connsiteX24" fmla="*/ 873679 w 1124738"/>
              <a:gd name="connsiteY24" fmla="*/ 3897663 h 6053832"/>
              <a:gd name="connsiteX25" fmla="*/ 819962 w 1124738"/>
              <a:gd name="connsiteY25" fmla="*/ 3938949 h 6053832"/>
              <a:gd name="connsiteX26" fmla="*/ 816740 w 1124738"/>
              <a:gd name="connsiteY26" fmla="*/ 3942059 h 6053832"/>
              <a:gd name="connsiteX27" fmla="*/ 672517 w 1124738"/>
              <a:gd name="connsiteY27" fmla="*/ 4070068 h 6053832"/>
              <a:gd name="connsiteX28" fmla="*/ 372462 w 1124738"/>
              <a:gd name="connsiteY28" fmla="*/ 4430466 h 6053832"/>
              <a:gd name="connsiteX29" fmla="*/ 359058 w 1124738"/>
              <a:gd name="connsiteY29" fmla="*/ 4769114 h 6053832"/>
              <a:gd name="connsiteX30" fmla="*/ 518483 w 1124738"/>
              <a:gd name="connsiteY30" fmla="*/ 5428867 h 6053832"/>
              <a:gd name="connsiteX31" fmla="*/ 884324 w 1124738"/>
              <a:gd name="connsiteY31" fmla="*/ 6041822 h 6053832"/>
              <a:gd name="connsiteX32" fmla="*/ 407634 w 1124738"/>
              <a:gd name="connsiteY32" fmla="*/ 5783517 h 6053832"/>
              <a:gd name="connsiteX33" fmla="*/ 92728 w 1124738"/>
              <a:gd name="connsiteY33" fmla="*/ 5161355 h 6053832"/>
              <a:gd name="connsiteX34" fmla="*/ 769 w 1124738"/>
              <a:gd name="connsiteY34" fmla="*/ 4665862 h 6053832"/>
              <a:gd name="connsiteX35" fmla="*/ 88137 w 1124738"/>
              <a:gd name="connsiteY35" fmla="*/ 4191135 h 6053832"/>
              <a:gd name="connsiteX36" fmla="*/ 295342 w 1124738"/>
              <a:gd name="connsiteY36" fmla="*/ 3953378 h 6053832"/>
              <a:gd name="connsiteX37" fmla="*/ 598196 w 1124738"/>
              <a:gd name="connsiteY37" fmla="*/ 3581334 h 6053832"/>
              <a:gd name="connsiteX38" fmla="*/ 759319 w 1124738"/>
              <a:gd name="connsiteY38" fmla="*/ 3324780 h 6053832"/>
              <a:gd name="connsiteX39" fmla="*/ 802715 w 1124738"/>
              <a:gd name="connsiteY39" fmla="*/ 3191782 h 6053832"/>
              <a:gd name="connsiteX40" fmla="*/ 814049 w 1124738"/>
              <a:gd name="connsiteY40" fmla="*/ 3114684 h 6053832"/>
              <a:gd name="connsiteX41" fmla="*/ 817898 w 1124738"/>
              <a:gd name="connsiteY41" fmla="*/ 3026927 h 6053832"/>
              <a:gd name="connsiteX42" fmla="*/ 814048 w 1124738"/>
              <a:gd name="connsiteY42" fmla="*/ 2939147 h 6053832"/>
              <a:gd name="connsiteX43" fmla="*/ 802713 w 1124738"/>
              <a:gd name="connsiteY43" fmla="*/ 2862040 h 6053832"/>
              <a:gd name="connsiteX44" fmla="*/ 759320 w 1124738"/>
              <a:gd name="connsiteY44" fmla="*/ 2729052 h 6053832"/>
              <a:gd name="connsiteX45" fmla="*/ 598197 w 1124738"/>
              <a:gd name="connsiteY45" fmla="*/ 2472498 h 6053832"/>
              <a:gd name="connsiteX46" fmla="*/ 88136 w 1124738"/>
              <a:gd name="connsiteY46" fmla="*/ 1862696 h 6053832"/>
              <a:gd name="connsiteX47" fmla="*/ 768 w 1124738"/>
              <a:gd name="connsiteY47" fmla="*/ 1387969 h 6053832"/>
              <a:gd name="connsiteX48" fmla="*/ 92727 w 1124738"/>
              <a:gd name="connsiteY48" fmla="*/ 892476 h 6053832"/>
              <a:gd name="connsiteX49" fmla="*/ 407633 w 1124738"/>
              <a:gd name="connsiteY49" fmla="*/ 270315 h 6053832"/>
              <a:gd name="connsiteX50" fmla="*/ 863947 w 1124738"/>
              <a:gd name="connsiteY50" fmla="*/ 120 h 6053832"/>
              <a:gd name="connsiteX0" fmla="*/ 863947 w 1124738"/>
              <a:gd name="connsiteY0" fmla="*/ 120 h 6065217"/>
              <a:gd name="connsiteX1" fmla="*/ 884323 w 1124738"/>
              <a:gd name="connsiteY1" fmla="*/ 12010 h 6065217"/>
              <a:gd name="connsiteX2" fmla="*/ 518482 w 1124738"/>
              <a:gd name="connsiteY2" fmla="*/ 624964 h 6065217"/>
              <a:gd name="connsiteX3" fmla="*/ 359057 w 1124738"/>
              <a:gd name="connsiteY3" fmla="*/ 1284717 h 6065217"/>
              <a:gd name="connsiteX4" fmla="*/ 372461 w 1124738"/>
              <a:gd name="connsiteY4" fmla="*/ 1623365 h 6065217"/>
              <a:gd name="connsiteX5" fmla="*/ 816739 w 1124738"/>
              <a:gd name="connsiteY5" fmla="*/ 2111773 h 6065217"/>
              <a:gd name="connsiteX6" fmla="*/ 819952 w 1124738"/>
              <a:gd name="connsiteY6" fmla="*/ 2114875 h 6065217"/>
              <a:gd name="connsiteX7" fmla="*/ 873680 w 1124738"/>
              <a:gd name="connsiteY7" fmla="*/ 2156169 h 6065217"/>
              <a:gd name="connsiteX8" fmla="*/ 916152 w 1124738"/>
              <a:gd name="connsiteY8" fmla="*/ 2224015 h 6065217"/>
              <a:gd name="connsiteX9" fmla="*/ 945287 w 1124738"/>
              <a:gd name="connsiteY9" fmla="*/ 2267187 h 6065217"/>
              <a:gd name="connsiteX10" fmla="*/ 951029 w 1124738"/>
              <a:gd name="connsiteY10" fmla="*/ 2279729 h 6065217"/>
              <a:gd name="connsiteX11" fmla="*/ 1000414 w 1124738"/>
              <a:gd name="connsiteY11" fmla="*/ 2387586 h 6065217"/>
              <a:gd name="connsiteX12" fmla="*/ 1001405 w 1124738"/>
              <a:gd name="connsiteY12" fmla="*/ 2389748 h 6065217"/>
              <a:gd name="connsiteX13" fmla="*/ 1119950 w 1124738"/>
              <a:gd name="connsiteY13" fmla="*/ 2846821 h 6065217"/>
              <a:gd name="connsiteX14" fmla="*/ 1123960 w 1124738"/>
              <a:gd name="connsiteY14" fmla="*/ 3008458 h 6065217"/>
              <a:gd name="connsiteX15" fmla="*/ 1122599 w 1124738"/>
              <a:gd name="connsiteY15" fmla="*/ 3026906 h 6065217"/>
              <a:gd name="connsiteX16" fmla="*/ 1123962 w 1124738"/>
              <a:gd name="connsiteY16" fmla="*/ 3045373 h 6065217"/>
              <a:gd name="connsiteX17" fmla="*/ 1119952 w 1124738"/>
              <a:gd name="connsiteY17" fmla="*/ 3207011 h 6065217"/>
              <a:gd name="connsiteX18" fmla="*/ 1001406 w 1124738"/>
              <a:gd name="connsiteY18" fmla="*/ 3664083 h 6065217"/>
              <a:gd name="connsiteX19" fmla="*/ 1000409 w 1124738"/>
              <a:gd name="connsiteY19" fmla="*/ 3666261 h 6065217"/>
              <a:gd name="connsiteX20" fmla="*/ 980538 w 1124738"/>
              <a:gd name="connsiteY20" fmla="*/ 3726963 h 6065217"/>
              <a:gd name="connsiteX21" fmla="*/ 951036 w 1124738"/>
              <a:gd name="connsiteY21" fmla="*/ 3774091 h 6065217"/>
              <a:gd name="connsiteX22" fmla="*/ 945288 w 1124738"/>
              <a:gd name="connsiteY22" fmla="*/ 3786644 h 6065217"/>
              <a:gd name="connsiteX23" fmla="*/ 916126 w 1124738"/>
              <a:gd name="connsiteY23" fmla="*/ 3829857 h 6065217"/>
              <a:gd name="connsiteX24" fmla="*/ 873679 w 1124738"/>
              <a:gd name="connsiteY24" fmla="*/ 3897663 h 6065217"/>
              <a:gd name="connsiteX25" fmla="*/ 819962 w 1124738"/>
              <a:gd name="connsiteY25" fmla="*/ 3938949 h 6065217"/>
              <a:gd name="connsiteX26" fmla="*/ 816740 w 1124738"/>
              <a:gd name="connsiteY26" fmla="*/ 3942059 h 6065217"/>
              <a:gd name="connsiteX27" fmla="*/ 672517 w 1124738"/>
              <a:gd name="connsiteY27" fmla="*/ 4070068 h 6065217"/>
              <a:gd name="connsiteX28" fmla="*/ 372462 w 1124738"/>
              <a:gd name="connsiteY28" fmla="*/ 4430466 h 6065217"/>
              <a:gd name="connsiteX29" fmla="*/ 359058 w 1124738"/>
              <a:gd name="connsiteY29" fmla="*/ 4769114 h 6065217"/>
              <a:gd name="connsiteX30" fmla="*/ 518483 w 1124738"/>
              <a:gd name="connsiteY30" fmla="*/ 5428867 h 6065217"/>
              <a:gd name="connsiteX31" fmla="*/ 884324 w 1124738"/>
              <a:gd name="connsiteY31" fmla="*/ 6041822 h 6065217"/>
              <a:gd name="connsiteX32" fmla="*/ 263463 w 1124738"/>
              <a:gd name="connsiteY32" fmla="*/ 5862344 h 6065217"/>
              <a:gd name="connsiteX33" fmla="*/ 92728 w 1124738"/>
              <a:gd name="connsiteY33" fmla="*/ 5161355 h 6065217"/>
              <a:gd name="connsiteX34" fmla="*/ 769 w 1124738"/>
              <a:gd name="connsiteY34" fmla="*/ 4665862 h 6065217"/>
              <a:gd name="connsiteX35" fmla="*/ 88137 w 1124738"/>
              <a:gd name="connsiteY35" fmla="*/ 4191135 h 6065217"/>
              <a:gd name="connsiteX36" fmla="*/ 295342 w 1124738"/>
              <a:gd name="connsiteY36" fmla="*/ 3953378 h 6065217"/>
              <a:gd name="connsiteX37" fmla="*/ 598196 w 1124738"/>
              <a:gd name="connsiteY37" fmla="*/ 3581334 h 6065217"/>
              <a:gd name="connsiteX38" fmla="*/ 759319 w 1124738"/>
              <a:gd name="connsiteY38" fmla="*/ 3324780 h 6065217"/>
              <a:gd name="connsiteX39" fmla="*/ 802715 w 1124738"/>
              <a:gd name="connsiteY39" fmla="*/ 3191782 h 6065217"/>
              <a:gd name="connsiteX40" fmla="*/ 814049 w 1124738"/>
              <a:gd name="connsiteY40" fmla="*/ 3114684 h 6065217"/>
              <a:gd name="connsiteX41" fmla="*/ 817898 w 1124738"/>
              <a:gd name="connsiteY41" fmla="*/ 3026927 h 6065217"/>
              <a:gd name="connsiteX42" fmla="*/ 814048 w 1124738"/>
              <a:gd name="connsiteY42" fmla="*/ 2939147 h 6065217"/>
              <a:gd name="connsiteX43" fmla="*/ 802713 w 1124738"/>
              <a:gd name="connsiteY43" fmla="*/ 2862040 h 6065217"/>
              <a:gd name="connsiteX44" fmla="*/ 759320 w 1124738"/>
              <a:gd name="connsiteY44" fmla="*/ 2729052 h 6065217"/>
              <a:gd name="connsiteX45" fmla="*/ 598197 w 1124738"/>
              <a:gd name="connsiteY45" fmla="*/ 2472498 h 6065217"/>
              <a:gd name="connsiteX46" fmla="*/ 88136 w 1124738"/>
              <a:gd name="connsiteY46" fmla="*/ 1862696 h 6065217"/>
              <a:gd name="connsiteX47" fmla="*/ 768 w 1124738"/>
              <a:gd name="connsiteY47" fmla="*/ 1387969 h 6065217"/>
              <a:gd name="connsiteX48" fmla="*/ 92727 w 1124738"/>
              <a:gd name="connsiteY48" fmla="*/ 892476 h 6065217"/>
              <a:gd name="connsiteX49" fmla="*/ 407633 w 1124738"/>
              <a:gd name="connsiteY49" fmla="*/ 270315 h 6065217"/>
              <a:gd name="connsiteX50" fmla="*/ 863947 w 1124738"/>
              <a:gd name="connsiteY50" fmla="*/ 120 h 6065217"/>
              <a:gd name="connsiteX0" fmla="*/ 863947 w 1124738"/>
              <a:gd name="connsiteY0" fmla="*/ 120 h 6381886"/>
              <a:gd name="connsiteX1" fmla="*/ 884323 w 1124738"/>
              <a:gd name="connsiteY1" fmla="*/ 12010 h 6381886"/>
              <a:gd name="connsiteX2" fmla="*/ 518482 w 1124738"/>
              <a:gd name="connsiteY2" fmla="*/ 624964 h 6381886"/>
              <a:gd name="connsiteX3" fmla="*/ 359057 w 1124738"/>
              <a:gd name="connsiteY3" fmla="*/ 1284717 h 6381886"/>
              <a:gd name="connsiteX4" fmla="*/ 372461 w 1124738"/>
              <a:gd name="connsiteY4" fmla="*/ 1623365 h 6381886"/>
              <a:gd name="connsiteX5" fmla="*/ 816739 w 1124738"/>
              <a:gd name="connsiteY5" fmla="*/ 2111773 h 6381886"/>
              <a:gd name="connsiteX6" fmla="*/ 819952 w 1124738"/>
              <a:gd name="connsiteY6" fmla="*/ 2114875 h 6381886"/>
              <a:gd name="connsiteX7" fmla="*/ 873680 w 1124738"/>
              <a:gd name="connsiteY7" fmla="*/ 2156169 h 6381886"/>
              <a:gd name="connsiteX8" fmla="*/ 916152 w 1124738"/>
              <a:gd name="connsiteY8" fmla="*/ 2224015 h 6381886"/>
              <a:gd name="connsiteX9" fmla="*/ 945287 w 1124738"/>
              <a:gd name="connsiteY9" fmla="*/ 2267187 h 6381886"/>
              <a:gd name="connsiteX10" fmla="*/ 951029 w 1124738"/>
              <a:gd name="connsiteY10" fmla="*/ 2279729 h 6381886"/>
              <a:gd name="connsiteX11" fmla="*/ 1000414 w 1124738"/>
              <a:gd name="connsiteY11" fmla="*/ 2387586 h 6381886"/>
              <a:gd name="connsiteX12" fmla="*/ 1001405 w 1124738"/>
              <a:gd name="connsiteY12" fmla="*/ 2389748 h 6381886"/>
              <a:gd name="connsiteX13" fmla="*/ 1119950 w 1124738"/>
              <a:gd name="connsiteY13" fmla="*/ 2846821 h 6381886"/>
              <a:gd name="connsiteX14" fmla="*/ 1123960 w 1124738"/>
              <a:gd name="connsiteY14" fmla="*/ 3008458 h 6381886"/>
              <a:gd name="connsiteX15" fmla="*/ 1122599 w 1124738"/>
              <a:gd name="connsiteY15" fmla="*/ 3026906 h 6381886"/>
              <a:gd name="connsiteX16" fmla="*/ 1123962 w 1124738"/>
              <a:gd name="connsiteY16" fmla="*/ 3045373 h 6381886"/>
              <a:gd name="connsiteX17" fmla="*/ 1119952 w 1124738"/>
              <a:gd name="connsiteY17" fmla="*/ 3207011 h 6381886"/>
              <a:gd name="connsiteX18" fmla="*/ 1001406 w 1124738"/>
              <a:gd name="connsiteY18" fmla="*/ 3664083 h 6381886"/>
              <a:gd name="connsiteX19" fmla="*/ 1000409 w 1124738"/>
              <a:gd name="connsiteY19" fmla="*/ 3666261 h 6381886"/>
              <a:gd name="connsiteX20" fmla="*/ 980538 w 1124738"/>
              <a:gd name="connsiteY20" fmla="*/ 3726963 h 6381886"/>
              <a:gd name="connsiteX21" fmla="*/ 951036 w 1124738"/>
              <a:gd name="connsiteY21" fmla="*/ 3774091 h 6381886"/>
              <a:gd name="connsiteX22" fmla="*/ 945288 w 1124738"/>
              <a:gd name="connsiteY22" fmla="*/ 3786644 h 6381886"/>
              <a:gd name="connsiteX23" fmla="*/ 916126 w 1124738"/>
              <a:gd name="connsiteY23" fmla="*/ 3829857 h 6381886"/>
              <a:gd name="connsiteX24" fmla="*/ 873679 w 1124738"/>
              <a:gd name="connsiteY24" fmla="*/ 3897663 h 6381886"/>
              <a:gd name="connsiteX25" fmla="*/ 819962 w 1124738"/>
              <a:gd name="connsiteY25" fmla="*/ 3938949 h 6381886"/>
              <a:gd name="connsiteX26" fmla="*/ 816740 w 1124738"/>
              <a:gd name="connsiteY26" fmla="*/ 3942059 h 6381886"/>
              <a:gd name="connsiteX27" fmla="*/ 672517 w 1124738"/>
              <a:gd name="connsiteY27" fmla="*/ 4070068 h 6381886"/>
              <a:gd name="connsiteX28" fmla="*/ 372462 w 1124738"/>
              <a:gd name="connsiteY28" fmla="*/ 4430466 h 6381886"/>
              <a:gd name="connsiteX29" fmla="*/ 359058 w 1124738"/>
              <a:gd name="connsiteY29" fmla="*/ 4769114 h 6381886"/>
              <a:gd name="connsiteX30" fmla="*/ 518483 w 1124738"/>
              <a:gd name="connsiteY30" fmla="*/ 5428867 h 6381886"/>
              <a:gd name="connsiteX31" fmla="*/ 420919 w 1124738"/>
              <a:gd name="connsiteY31" fmla="*/ 6372897 h 6381886"/>
              <a:gd name="connsiteX32" fmla="*/ 263463 w 1124738"/>
              <a:gd name="connsiteY32" fmla="*/ 5862344 h 6381886"/>
              <a:gd name="connsiteX33" fmla="*/ 92728 w 1124738"/>
              <a:gd name="connsiteY33" fmla="*/ 5161355 h 6381886"/>
              <a:gd name="connsiteX34" fmla="*/ 769 w 1124738"/>
              <a:gd name="connsiteY34" fmla="*/ 4665862 h 6381886"/>
              <a:gd name="connsiteX35" fmla="*/ 88137 w 1124738"/>
              <a:gd name="connsiteY35" fmla="*/ 4191135 h 6381886"/>
              <a:gd name="connsiteX36" fmla="*/ 295342 w 1124738"/>
              <a:gd name="connsiteY36" fmla="*/ 3953378 h 6381886"/>
              <a:gd name="connsiteX37" fmla="*/ 598196 w 1124738"/>
              <a:gd name="connsiteY37" fmla="*/ 3581334 h 6381886"/>
              <a:gd name="connsiteX38" fmla="*/ 759319 w 1124738"/>
              <a:gd name="connsiteY38" fmla="*/ 3324780 h 6381886"/>
              <a:gd name="connsiteX39" fmla="*/ 802715 w 1124738"/>
              <a:gd name="connsiteY39" fmla="*/ 3191782 h 6381886"/>
              <a:gd name="connsiteX40" fmla="*/ 814049 w 1124738"/>
              <a:gd name="connsiteY40" fmla="*/ 3114684 h 6381886"/>
              <a:gd name="connsiteX41" fmla="*/ 817898 w 1124738"/>
              <a:gd name="connsiteY41" fmla="*/ 3026927 h 6381886"/>
              <a:gd name="connsiteX42" fmla="*/ 814048 w 1124738"/>
              <a:gd name="connsiteY42" fmla="*/ 2939147 h 6381886"/>
              <a:gd name="connsiteX43" fmla="*/ 802713 w 1124738"/>
              <a:gd name="connsiteY43" fmla="*/ 2862040 h 6381886"/>
              <a:gd name="connsiteX44" fmla="*/ 759320 w 1124738"/>
              <a:gd name="connsiteY44" fmla="*/ 2729052 h 6381886"/>
              <a:gd name="connsiteX45" fmla="*/ 598197 w 1124738"/>
              <a:gd name="connsiteY45" fmla="*/ 2472498 h 6381886"/>
              <a:gd name="connsiteX46" fmla="*/ 88136 w 1124738"/>
              <a:gd name="connsiteY46" fmla="*/ 1862696 h 6381886"/>
              <a:gd name="connsiteX47" fmla="*/ 768 w 1124738"/>
              <a:gd name="connsiteY47" fmla="*/ 1387969 h 6381886"/>
              <a:gd name="connsiteX48" fmla="*/ 92727 w 1124738"/>
              <a:gd name="connsiteY48" fmla="*/ 892476 h 6381886"/>
              <a:gd name="connsiteX49" fmla="*/ 407633 w 1124738"/>
              <a:gd name="connsiteY49" fmla="*/ 270315 h 6381886"/>
              <a:gd name="connsiteX50" fmla="*/ 863947 w 1124738"/>
              <a:gd name="connsiteY50" fmla="*/ 120 h 6381886"/>
              <a:gd name="connsiteX0" fmla="*/ 891027 w 1151818"/>
              <a:gd name="connsiteY0" fmla="*/ 120 h 6381537"/>
              <a:gd name="connsiteX1" fmla="*/ 911403 w 1151818"/>
              <a:gd name="connsiteY1" fmla="*/ 12010 h 6381537"/>
              <a:gd name="connsiteX2" fmla="*/ 545562 w 1151818"/>
              <a:gd name="connsiteY2" fmla="*/ 624964 h 6381537"/>
              <a:gd name="connsiteX3" fmla="*/ 386137 w 1151818"/>
              <a:gd name="connsiteY3" fmla="*/ 1284717 h 6381537"/>
              <a:gd name="connsiteX4" fmla="*/ 399541 w 1151818"/>
              <a:gd name="connsiteY4" fmla="*/ 1623365 h 6381537"/>
              <a:gd name="connsiteX5" fmla="*/ 843819 w 1151818"/>
              <a:gd name="connsiteY5" fmla="*/ 2111773 h 6381537"/>
              <a:gd name="connsiteX6" fmla="*/ 847032 w 1151818"/>
              <a:gd name="connsiteY6" fmla="*/ 2114875 h 6381537"/>
              <a:gd name="connsiteX7" fmla="*/ 900760 w 1151818"/>
              <a:gd name="connsiteY7" fmla="*/ 2156169 h 6381537"/>
              <a:gd name="connsiteX8" fmla="*/ 943232 w 1151818"/>
              <a:gd name="connsiteY8" fmla="*/ 2224015 h 6381537"/>
              <a:gd name="connsiteX9" fmla="*/ 972367 w 1151818"/>
              <a:gd name="connsiteY9" fmla="*/ 2267187 h 6381537"/>
              <a:gd name="connsiteX10" fmla="*/ 978109 w 1151818"/>
              <a:gd name="connsiteY10" fmla="*/ 2279729 h 6381537"/>
              <a:gd name="connsiteX11" fmla="*/ 1027494 w 1151818"/>
              <a:gd name="connsiteY11" fmla="*/ 2387586 h 6381537"/>
              <a:gd name="connsiteX12" fmla="*/ 1028485 w 1151818"/>
              <a:gd name="connsiteY12" fmla="*/ 2389748 h 6381537"/>
              <a:gd name="connsiteX13" fmla="*/ 1147030 w 1151818"/>
              <a:gd name="connsiteY13" fmla="*/ 2846821 h 6381537"/>
              <a:gd name="connsiteX14" fmla="*/ 1151040 w 1151818"/>
              <a:gd name="connsiteY14" fmla="*/ 3008458 h 6381537"/>
              <a:gd name="connsiteX15" fmla="*/ 1149679 w 1151818"/>
              <a:gd name="connsiteY15" fmla="*/ 3026906 h 6381537"/>
              <a:gd name="connsiteX16" fmla="*/ 1151042 w 1151818"/>
              <a:gd name="connsiteY16" fmla="*/ 3045373 h 6381537"/>
              <a:gd name="connsiteX17" fmla="*/ 1147032 w 1151818"/>
              <a:gd name="connsiteY17" fmla="*/ 3207011 h 6381537"/>
              <a:gd name="connsiteX18" fmla="*/ 1028486 w 1151818"/>
              <a:gd name="connsiteY18" fmla="*/ 3664083 h 6381537"/>
              <a:gd name="connsiteX19" fmla="*/ 1027489 w 1151818"/>
              <a:gd name="connsiteY19" fmla="*/ 3666261 h 6381537"/>
              <a:gd name="connsiteX20" fmla="*/ 1007618 w 1151818"/>
              <a:gd name="connsiteY20" fmla="*/ 3726963 h 6381537"/>
              <a:gd name="connsiteX21" fmla="*/ 978116 w 1151818"/>
              <a:gd name="connsiteY21" fmla="*/ 3774091 h 6381537"/>
              <a:gd name="connsiteX22" fmla="*/ 972368 w 1151818"/>
              <a:gd name="connsiteY22" fmla="*/ 3786644 h 6381537"/>
              <a:gd name="connsiteX23" fmla="*/ 943206 w 1151818"/>
              <a:gd name="connsiteY23" fmla="*/ 3829857 h 6381537"/>
              <a:gd name="connsiteX24" fmla="*/ 900759 w 1151818"/>
              <a:gd name="connsiteY24" fmla="*/ 3897663 h 6381537"/>
              <a:gd name="connsiteX25" fmla="*/ 847042 w 1151818"/>
              <a:gd name="connsiteY25" fmla="*/ 3938949 h 6381537"/>
              <a:gd name="connsiteX26" fmla="*/ 843820 w 1151818"/>
              <a:gd name="connsiteY26" fmla="*/ 3942059 h 6381537"/>
              <a:gd name="connsiteX27" fmla="*/ 699597 w 1151818"/>
              <a:gd name="connsiteY27" fmla="*/ 4070068 h 6381537"/>
              <a:gd name="connsiteX28" fmla="*/ 399542 w 1151818"/>
              <a:gd name="connsiteY28" fmla="*/ 4430466 h 6381537"/>
              <a:gd name="connsiteX29" fmla="*/ 386138 w 1151818"/>
              <a:gd name="connsiteY29" fmla="*/ 4769114 h 6381537"/>
              <a:gd name="connsiteX30" fmla="*/ 545563 w 1151818"/>
              <a:gd name="connsiteY30" fmla="*/ 5428867 h 6381537"/>
              <a:gd name="connsiteX31" fmla="*/ 447999 w 1151818"/>
              <a:gd name="connsiteY31" fmla="*/ 6372897 h 6381537"/>
              <a:gd name="connsiteX32" fmla="*/ 290543 w 1151818"/>
              <a:gd name="connsiteY32" fmla="*/ 5862344 h 6381537"/>
              <a:gd name="connsiteX33" fmla="*/ 16829 w 1151818"/>
              <a:gd name="connsiteY33" fmla="*/ 5271713 h 6381537"/>
              <a:gd name="connsiteX34" fmla="*/ 27849 w 1151818"/>
              <a:gd name="connsiteY34" fmla="*/ 4665862 h 6381537"/>
              <a:gd name="connsiteX35" fmla="*/ 115217 w 1151818"/>
              <a:gd name="connsiteY35" fmla="*/ 4191135 h 6381537"/>
              <a:gd name="connsiteX36" fmla="*/ 322422 w 1151818"/>
              <a:gd name="connsiteY36" fmla="*/ 3953378 h 6381537"/>
              <a:gd name="connsiteX37" fmla="*/ 625276 w 1151818"/>
              <a:gd name="connsiteY37" fmla="*/ 3581334 h 6381537"/>
              <a:gd name="connsiteX38" fmla="*/ 786399 w 1151818"/>
              <a:gd name="connsiteY38" fmla="*/ 3324780 h 6381537"/>
              <a:gd name="connsiteX39" fmla="*/ 829795 w 1151818"/>
              <a:gd name="connsiteY39" fmla="*/ 3191782 h 6381537"/>
              <a:gd name="connsiteX40" fmla="*/ 841129 w 1151818"/>
              <a:gd name="connsiteY40" fmla="*/ 3114684 h 6381537"/>
              <a:gd name="connsiteX41" fmla="*/ 844978 w 1151818"/>
              <a:gd name="connsiteY41" fmla="*/ 3026927 h 6381537"/>
              <a:gd name="connsiteX42" fmla="*/ 841128 w 1151818"/>
              <a:gd name="connsiteY42" fmla="*/ 2939147 h 6381537"/>
              <a:gd name="connsiteX43" fmla="*/ 829793 w 1151818"/>
              <a:gd name="connsiteY43" fmla="*/ 2862040 h 6381537"/>
              <a:gd name="connsiteX44" fmla="*/ 786400 w 1151818"/>
              <a:gd name="connsiteY44" fmla="*/ 2729052 h 6381537"/>
              <a:gd name="connsiteX45" fmla="*/ 625277 w 1151818"/>
              <a:gd name="connsiteY45" fmla="*/ 2472498 h 6381537"/>
              <a:gd name="connsiteX46" fmla="*/ 115216 w 1151818"/>
              <a:gd name="connsiteY46" fmla="*/ 1862696 h 6381537"/>
              <a:gd name="connsiteX47" fmla="*/ 27848 w 1151818"/>
              <a:gd name="connsiteY47" fmla="*/ 1387969 h 6381537"/>
              <a:gd name="connsiteX48" fmla="*/ 119807 w 1151818"/>
              <a:gd name="connsiteY48" fmla="*/ 892476 h 6381537"/>
              <a:gd name="connsiteX49" fmla="*/ 434713 w 1151818"/>
              <a:gd name="connsiteY49" fmla="*/ 270315 h 6381537"/>
              <a:gd name="connsiteX50" fmla="*/ 891027 w 1151818"/>
              <a:gd name="connsiteY50" fmla="*/ 120 h 6381537"/>
              <a:gd name="connsiteX0" fmla="*/ 878756 w 1139547"/>
              <a:gd name="connsiteY0" fmla="*/ 120 h 6388027"/>
              <a:gd name="connsiteX1" fmla="*/ 899132 w 1139547"/>
              <a:gd name="connsiteY1" fmla="*/ 12010 h 6388027"/>
              <a:gd name="connsiteX2" fmla="*/ 533291 w 1139547"/>
              <a:gd name="connsiteY2" fmla="*/ 624964 h 6388027"/>
              <a:gd name="connsiteX3" fmla="*/ 373866 w 1139547"/>
              <a:gd name="connsiteY3" fmla="*/ 1284717 h 6388027"/>
              <a:gd name="connsiteX4" fmla="*/ 387270 w 1139547"/>
              <a:gd name="connsiteY4" fmla="*/ 1623365 h 6388027"/>
              <a:gd name="connsiteX5" fmla="*/ 831548 w 1139547"/>
              <a:gd name="connsiteY5" fmla="*/ 2111773 h 6388027"/>
              <a:gd name="connsiteX6" fmla="*/ 834761 w 1139547"/>
              <a:gd name="connsiteY6" fmla="*/ 2114875 h 6388027"/>
              <a:gd name="connsiteX7" fmla="*/ 888489 w 1139547"/>
              <a:gd name="connsiteY7" fmla="*/ 2156169 h 6388027"/>
              <a:gd name="connsiteX8" fmla="*/ 930961 w 1139547"/>
              <a:gd name="connsiteY8" fmla="*/ 2224015 h 6388027"/>
              <a:gd name="connsiteX9" fmla="*/ 960096 w 1139547"/>
              <a:gd name="connsiteY9" fmla="*/ 2267187 h 6388027"/>
              <a:gd name="connsiteX10" fmla="*/ 965838 w 1139547"/>
              <a:gd name="connsiteY10" fmla="*/ 2279729 h 6388027"/>
              <a:gd name="connsiteX11" fmla="*/ 1015223 w 1139547"/>
              <a:gd name="connsiteY11" fmla="*/ 2387586 h 6388027"/>
              <a:gd name="connsiteX12" fmla="*/ 1016214 w 1139547"/>
              <a:gd name="connsiteY12" fmla="*/ 2389748 h 6388027"/>
              <a:gd name="connsiteX13" fmla="*/ 1134759 w 1139547"/>
              <a:gd name="connsiteY13" fmla="*/ 2846821 h 6388027"/>
              <a:gd name="connsiteX14" fmla="*/ 1138769 w 1139547"/>
              <a:gd name="connsiteY14" fmla="*/ 3008458 h 6388027"/>
              <a:gd name="connsiteX15" fmla="*/ 1137408 w 1139547"/>
              <a:gd name="connsiteY15" fmla="*/ 3026906 h 6388027"/>
              <a:gd name="connsiteX16" fmla="*/ 1138771 w 1139547"/>
              <a:gd name="connsiteY16" fmla="*/ 3045373 h 6388027"/>
              <a:gd name="connsiteX17" fmla="*/ 1134761 w 1139547"/>
              <a:gd name="connsiteY17" fmla="*/ 3207011 h 6388027"/>
              <a:gd name="connsiteX18" fmla="*/ 1016215 w 1139547"/>
              <a:gd name="connsiteY18" fmla="*/ 3664083 h 6388027"/>
              <a:gd name="connsiteX19" fmla="*/ 1015218 w 1139547"/>
              <a:gd name="connsiteY19" fmla="*/ 3666261 h 6388027"/>
              <a:gd name="connsiteX20" fmla="*/ 995347 w 1139547"/>
              <a:gd name="connsiteY20" fmla="*/ 3726963 h 6388027"/>
              <a:gd name="connsiteX21" fmla="*/ 965845 w 1139547"/>
              <a:gd name="connsiteY21" fmla="*/ 3774091 h 6388027"/>
              <a:gd name="connsiteX22" fmla="*/ 960097 w 1139547"/>
              <a:gd name="connsiteY22" fmla="*/ 3786644 h 6388027"/>
              <a:gd name="connsiteX23" fmla="*/ 930935 w 1139547"/>
              <a:gd name="connsiteY23" fmla="*/ 3829857 h 6388027"/>
              <a:gd name="connsiteX24" fmla="*/ 888488 w 1139547"/>
              <a:gd name="connsiteY24" fmla="*/ 3897663 h 6388027"/>
              <a:gd name="connsiteX25" fmla="*/ 834771 w 1139547"/>
              <a:gd name="connsiteY25" fmla="*/ 3938949 h 6388027"/>
              <a:gd name="connsiteX26" fmla="*/ 831549 w 1139547"/>
              <a:gd name="connsiteY26" fmla="*/ 3942059 h 6388027"/>
              <a:gd name="connsiteX27" fmla="*/ 687326 w 1139547"/>
              <a:gd name="connsiteY27" fmla="*/ 4070068 h 6388027"/>
              <a:gd name="connsiteX28" fmla="*/ 387271 w 1139547"/>
              <a:gd name="connsiteY28" fmla="*/ 4430466 h 6388027"/>
              <a:gd name="connsiteX29" fmla="*/ 373867 w 1139547"/>
              <a:gd name="connsiteY29" fmla="*/ 4769114 h 6388027"/>
              <a:gd name="connsiteX30" fmla="*/ 533292 w 1139547"/>
              <a:gd name="connsiteY30" fmla="*/ 5428867 h 6388027"/>
              <a:gd name="connsiteX31" fmla="*/ 435728 w 1139547"/>
              <a:gd name="connsiteY31" fmla="*/ 6372897 h 6388027"/>
              <a:gd name="connsiteX32" fmla="*/ 105375 w 1139547"/>
              <a:gd name="connsiteY32" fmla="*/ 5958597 h 6388027"/>
              <a:gd name="connsiteX33" fmla="*/ 4558 w 1139547"/>
              <a:gd name="connsiteY33" fmla="*/ 5271713 h 6388027"/>
              <a:gd name="connsiteX34" fmla="*/ 15578 w 1139547"/>
              <a:gd name="connsiteY34" fmla="*/ 4665862 h 6388027"/>
              <a:gd name="connsiteX35" fmla="*/ 102946 w 1139547"/>
              <a:gd name="connsiteY35" fmla="*/ 4191135 h 6388027"/>
              <a:gd name="connsiteX36" fmla="*/ 310151 w 1139547"/>
              <a:gd name="connsiteY36" fmla="*/ 3953378 h 6388027"/>
              <a:gd name="connsiteX37" fmla="*/ 613005 w 1139547"/>
              <a:gd name="connsiteY37" fmla="*/ 3581334 h 6388027"/>
              <a:gd name="connsiteX38" fmla="*/ 774128 w 1139547"/>
              <a:gd name="connsiteY38" fmla="*/ 3324780 h 6388027"/>
              <a:gd name="connsiteX39" fmla="*/ 817524 w 1139547"/>
              <a:gd name="connsiteY39" fmla="*/ 3191782 h 6388027"/>
              <a:gd name="connsiteX40" fmla="*/ 828858 w 1139547"/>
              <a:gd name="connsiteY40" fmla="*/ 3114684 h 6388027"/>
              <a:gd name="connsiteX41" fmla="*/ 832707 w 1139547"/>
              <a:gd name="connsiteY41" fmla="*/ 3026927 h 6388027"/>
              <a:gd name="connsiteX42" fmla="*/ 828857 w 1139547"/>
              <a:gd name="connsiteY42" fmla="*/ 2939147 h 6388027"/>
              <a:gd name="connsiteX43" fmla="*/ 817522 w 1139547"/>
              <a:gd name="connsiteY43" fmla="*/ 2862040 h 6388027"/>
              <a:gd name="connsiteX44" fmla="*/ 774129 w 1139547"/>
              <a:gd name="connsiteY44" fmla="*/ 2729052 h 6388027"/>
              <a:gd name="connsiteX45" fmla="*/ 613006 w 1139547"/>
              <a:gd name="connsiteY45" fmla="*/ 2472498 h 6388027"/>
              <a:gd name="connsiteX46" fmla="*/ 102945 w 1139547"/>
              <a:gd name="connsiteY46" fmla="*/ 1862696 h 6388027"/>
              <a:gd name="connsiteX47" fmla="*/ 15577 w 1139547"/>
              <a:gd name="connsiteY47" fmla="*/ 1387969 h 6388027"/>
              <a:gd name="connsiteX48" fmla="*/ 107536 w 1139547"/>
              <a:gd name="connsiteY48" fmla="*/ 892476 h 6388027"/>
              <a:gd name="connsiteX49" fmla="*/ 422442 w 1139547"/>
              <a:gd name="connsiteY49" fmla="*/ 270315 h 6388027"/>
              <a:gd name="connsiteX50" fmla="*/ 878756 w 1139547"/>
              <a:gd name="connsiteY50" fmla="*/ 120 h 6388027"/>
              <a:gd name="connsiteX0" fmla="*/ 878756 w 1139547"/>
              <a:gd name="connsiteY0" fmla="*/ 120 h 6382833"/>
              <a:gd name="connsiteX1" fmla="*/ 899132 w 1139547"/>
              <a:gd name="connsiteY1" fmla="*/ 12010 h 6382833"/>
              <a:gd name="connsiteX2" fmla="*/ 533291 w 1139547"/>
              <a:gd name="connsiteY2" fmla="*/ 624964 h 6382833"/>
              <a:gd name="connsiteX3" fmla="*/ 373866 w 1139547"/>
              <a:gd name="connsiteY3" fmla="*/ 1284717 h 6382833"/>
              <a:gd name="connsiteX4" fmla="*/ 387270 w 1139547"/>
              <a:gd name="connsiteY4" fmla="*/ 1623365 h 6382833"/>
              <a:gd name="connsiteX5" fmla="*/ 831548 w 1139547"/>
              <a:gd name="connsiteY5" fmla="*/ 2111773 h 6382833"/>
              <a:gd name="connsiteX6" fmla="*/ 834761 w 1139547"/>
              <a:gd name="connsiteY6" fmla="*/ 2114875 h 6382833"/>
              <a:gd name="connsiteX7" fmla="*/ 888489 w 1139547"/>
              <a:gd name="connsiteY7" fmla="*/ 2156169 h 6382833"/>
              <a:gd name="connsiteX8" fmla="*/ 930961 w 1139547"/>
              <a:gd name="connsiteY8" fmla="*/ 2224015 h 6382833"/>
              <a:gd name="connsiteX9" fmla="*/ 960096 w 1139547"/>
              <a:gd name="connsiteY9" fmla="*/ 2267187 h 6382833"/>
              <a:gd name="connsiteX10" fmla="*/ 965838 w 1139547"/>
              <a:gd name="connsiteY10" fmla="*/ 2279729 h 6382833"/>
              <a:gd name="connsiteX11" fmla="*/ 1015223 w 1139547"/>
              <a:gd name="connsiteY11" fmla="*/ 2387586 h 6382833"/>
              <a:gd name="connsiteX12" fmla="*/ 1016214 w 1139547"/>
              <a:gd name="connsiteY12" fmla="*/ 2389748 h 6382833"/>
              <a:gd name="connsiteX13" fmla="*/ 1134759 w 1139547"/>
              <a:gd name="connsiteY13" fmla="*/ 2846821 h 6382833"/>
              <a:gd name="connsiteX14" fmla="*/ 1138769 w 1139547"/>
              <a:gd name="connsiteY14" fmla="*/ 3008458 h 6382833"/>
              <a:gd name="connsiteX15" fmla="*/ 1137408 w 1139547"/>
              <a:gd name="connsiteY15" fmla="*/ 3026906 h 6382833"/>
              <a:gd name="connsiteX16" fmla="*/ 1138771 w 1139547"/>
              <a:gd name="connsiteY16" fmla="*/ 3045373 h 6382833"/>
              <a:gd name="connsiteX17" fmla="*/ 1134761 w 1139547"/>
              <a:gd name="connsiteY17" fmla="*/ 3207011 h 6382833"/>
              <a:gd name="connsiteX18" fmla="*/ 1016215 w 1139547"/>
              <a:gd name="connsiteY18" fmla="*/ 3664083 h 6382833"/>
              <a:gd name="connsiteX19" fmla="*/ 1015218 w 1139547"/>
              <a:gd name="connsiteY19" fmla="*/ 3666261 h 6382833"/>
              <a:gd name="connsiteX20" fmla="*/ 995347 w 1139547"/>
              <a:gd name="connsiteY20" fmla="*/ 3726963 h 6382833"/>
              <a:gd name="connsiteX21" fmla="*/ 965845 w 1139547"/>
              <a:gd name="connsiteY21" fmla="*/ 3774091 h 6382833"/>
              <a:gd name="connsiteX22" fmla="*/ 960097 w 1139547"/>
              <a:gd name="connsiteY22" fmla="*/ 3786644 h 6382833"/>
              <a:gd name="connsiteX23" fmla="*/ 930935 w 1139547"/>
              <a:gd name="connsiteY23" fmla="*/ 3829857 h 6382833"/>
              <a:gd name="connsiteX24" fmla="*/ 888488 w 1139547"/>
              <a:gd name="connsiteY24" fmla="*/ 3897663 h 6382833"/>
              <a:gd name="connsiteX25" fmla="*/ 834771 w 1139547"/>
              <a:gd name="connsiteY25" fmla="*/ 3938949 h 6382833"/>
              <a:gd name="connsiteX26" fmla="*/ 831549 w 1139547"/>
              <a:gd name="connsiteY26" fmla="*/ 3942059 h 6382833"/>
              <a:gd name="connsiteX27" fmla="*/ 687326 w 1139547"/>
              <a:gd name="connsiteY27" fmla="*/ 4070068 h 6382833"/>
              <a:gd name="connsiteX28" fmla="*/ 387271 w 1139547"/>
              <a:gd name="connsiteY28" fmla="*/ 4430466 h 6382833"/>
              <a:gd name="connsiteX29" fmla="*/ 373867 w 1139547"/>
              <a:gd name="connsiteY29" fmla="*/ 4769114 h 6382833"/>
              <a:gd name="connsiteX30" fmla="*/ 376113 w 1139547"/>
              <a:gd name="connsiteY30" fmla="*/ 5549183 h 6382833"/>
              <a:gd name="connsiteX31" fmla="*/ 435728 w 1139547"/>
              <a:gd name="connsiteY31" fmla="*/ 6372897 h 6382833"/>
              <a:gd name="connsiteX32" fmla="*/ 105375 w 1139547"/>
              <a:gd name="connsiteY32" fmla="*/ 5958597 h 6382833"/>
              <a:gd name="connsiteX33" fmla="*/ 4558 w 1139547"/>
              <a:gd name="connsiteY33" fmla="*/ 5271713 h 6382833"/>
              <a:gd name="connsiteX34" fmla="*/ 15578 w 1139547"/>
              <a:gd name="connsiteY34" fmla="*/ 4665862 h 6382833"/>
              <a:gd name="connsiteX35" fmla="*/ 102946 w 1139547"/>
              <a:gd name="connsiteY35" fmla="*/ 4191135 h 6382833"/>
              <a:gd name="connsiteX36" fmla="*/ 310151 w 1139547"/>
              <a:gd name="connsiteY36" fmla="*/ 3953378 h 6382833"/>
              <a:gd name="connsiteX37" fmla="*/ 613005 w 1139547"/>
              <a:gd name="connsiteY37" fmla="*/ 3581334 h 6382833"/>
              <a:gd name="connsiteX38" fmla="*/ 774128 w 1139547"/>
              <a:gd name="connsiteY38" fmla="*/ 3324780 h 6382833"/>
              <a:gd name="connsiteX39" fmla="*/ 817524 w 1139547"/>
              <a:gd name="connsiteY39" fmla="*/ 3191782 h 6382833"/>
              <a:gd name="connsiteX40" fmla="*/ 828858 w 1139547"/>
              <a:gd name="connsiteY40" fmla="*/ 3114684 h 6382833"/>
              <a:gd name="connsiteX41" fmla="*/ 832707 w 1139547"/>
              <a:gd name="connsiteY41" fmla="*/ 3026927 h 6382833"/>
              <a:gd name="connsiteX42" fmla="*/ 828857 w 1139547"/>
              <a:gd name="connsiteY42" fmla="*/ 2939147 h 6382833"/>
              <a:gd name="connsiteX43" fmla="*/ 817522 w 1139547"/>
              <a:gd name="connsiteY43" fmla="*/ 2862040 h 6382833"/>
              <a:gd name="connsiteX44" fmla="*/ 774129 w 1139547"/>
              <a:gd name="connsiteY44" fmla="*/ 2729052 h 6382833"/>
              <a:gd name="connsiteX45" fmla="*/ 613006 w 1139547"/>
              <a:gd name="connsiteY45" fmla="*/ 2472498 h 6382833"/>
              <a:gd name="connsiteX46" fmla="*/ 102945 w 1139547"/>
              <a:gd name="connsiteY46" fmla="*/ 1862696 h 6382833"/>
              <a:gd name="connsiteX47" fmla="*/ 15577 w 1139547"/>
              <a:gd name="connsiteY47" fmla="*/ 1387969 h 6382833"/>
              <a:gd name="connsiteX48" fmla="*/ 107536 w 1139547"/>
              <a:gd name="connsiteY48" fmla="*/ 892476 h 6382833"/>
              <a:gd name="connsiteX49" fmla="*/ 422442 w 1139547"/>
              <a:gd name="connsiteY49" fmla="*/ 270315 h 6382833"/>
              <a:gd name="connsiteX50" fmla="*/ 878756 w 1139547"/>
              <a:gd name="connsiteY50" fmla="*/ 120 h 6382833"/>
              <a:gd name="connsiteX0" fmla="*/ 960413 w 1221204"/>
              <a:gd name="connsiteY0" fmla="*/ 120 h 6382833"/>
              <a:gd name="connsiteX1" fmla="*/ 980789 w 1221204"/>
              <a:gd name="connsiteY1" fmla="*/ 12010 h 6382833"/>
              <a:gd name="connsiteX2" fmla="*/ 614948 w 1221204"/>
              <a:gd name="connsiteY2" fmla="*/ 624964 h 6382833"/>
              <a:gd name="connsiteX3" fmla="*/ 455523 w 1221204"/>
              <a:gd name="connsiteY3" fmla="*/ 1284717 h 6382833"/>
              <a:gd name="connsiteX4" fmla="*/ 468927 w 1221204"/>
              <a:gd name="connsiteY4" fmla="*/ 1623365 h 6382833"/>
              <a:gd name="connsiteX5" fmla="*/ 913205 w 1221204"/>
              <a:gd name="connsiteY5" fmla="*/ 2111773 h 6382833"/>
              <a:gd name="connsiteX6" fmla="*/ 916418 w 1221204"/>
              <a:gd name="connsiteY6" fmla="*/ 2114875 h 6382833"/>
              <a:gd name="connsiteX7" fmla="*/ 970146 w 1221204"/>
              <a:gd name="connsiteY7" fmla="*/ 2156169 h 6382833"/>
              <a:gd name="connsiteX8" fmla="*/ 1012618 w 1221204"/>
              <a:gd name="connsiteY8" fmla="*/ 2224015 h 6382833"/>
              <a:gd name="connsiteX9" fmla="*/ 1041753 w 1221204"/>
              <a:gd name="connsiteY9" fmla="*/ 2267187 h 6382833"/>
              <a:gd name="connsiteX10" fmla="*/ 1047495 w 1221204"/>
              <a:gd name="connsiteY10" fmla="*/ 2279729 h 6382833"/>
              <a:gd name="connsiteX11" fmla="*/ 1096880 w 1221204"/>
              <a:gd name="connsiteY11" fmla="*/ 2387586 h 6382833"/>
              <a:gd name="connsiteX12" fmla="*/ 1097871 w 1221204"/>
              <a:gd name="connsiteY12" fmla="*/ 2389748 h 6382833"/>
              <a:gd name="connsiteX13" fmla="*/ 1216416 w 1221204"/>
              <a:gd name="connsiteY13" fmla="*/ 2846821 h 6382833"/>
              <a:gd name="connsiteX14" fmla="*/ 1220426 w 1221204"/>
              <a:gd name="connsiteY14" fmla="*/ 3008458 h 6382833"/>
              <a:gd name="connsiteX15" fmla="*/ 1219065 w 1221204"/>
              <a:gd name="connsiteY15" fmla="*/ 3026906 h 6382833"/>
              <a:gd name="connsiteX16" fmla="*/ 1220428 w 1221204"/>
              <a:gd name="connsiteY16" fmla="*/ 3045373 h 6382833"/>
              <a:gd name="connsiteX17" fmla="*/ 1216418 w 1221204"/>
              <a:gd name="connsiteY17" fmla="*/ 3207011 h 6382833"/>
              <a:gd name="connsiteX18" fmla="*/ 1097872 w 1221204"/>
              <a:gd name="connsiteY18" fmla="*/ 3664083 h 6382833"/>
              <a:gd name="connsiteX19" fmla="*/ 1096875 w 1221204"/>
              <a:gd name="connsiteY19" fmla="*/ 3666261 h 6382833"/>
              <a:gd name="connsiteX20" fmla="*/ 1077004 w 1221204"/>
              <a:gd name="connsiteY20" fmla="*/ 3726963 h 6382833"/>
              <a:gd name="connsiteX21" fmla="*/ 1047502 w 1221204"/>
              <a:gd name="connsiteY21" fmla="*/ 3774091 h 6382833"/>
              <a:gd name="connsiteX22" fmla="*/ 1041754 w 1221204"/>
              <a:gd name="connsiteY22" fmla="*/ 3786644 h 6382833"/>
              <a:gd name="connsiteX23" fmla="*/ 1012592 w 1221204"/>
              <a:gd name="connsiteY23" fmla="*/ 3829857 h 6382833"/>
              <a:gd name="connsiteX24" fmla="*/ 970145 w 1221204"/>
              <a:gd name="connsiteY24" fmla="*/ 3897663 h 6382833"/>
              <a:gd name="connsiteX25" fmla="*/ 916428 w 1221204"/>
              <a:gd name="connsiteY25" fmla="*/ 3938949 h 6382833"/>
              <a:gd name="connsiteX26" fmla="*/ 913206 w 1221204"/>
              <a:gd name="connsiteY26" fmla="*/ 3942059 h 6382833"/>
              <a:gd name="connsiteX27" fmla="*/ 768983 w 1221204"/>
              <a:gd name="connsiteY27" fmla="*/ 4070068 h 6382833"/>
              <a:gd name="connsiteX28" fmla="*/ 468928 w 1221204"/>
              <a:gd name="connsiteY28" fmla="*/ 4430466 h 6382833"/>
              <a:gd name="connsiteX29" fmla="*/ 455524 w 1221204"/>
              <a:gd name="connsiteY29" fmla="*/ 4769114 h 6382833"/>
              <a:gd name="connsiteX30" fmla="*/ 457770 w 1221204"/>
              <a:gd name="connsiteY30" fmla="*/ 5549183 h 6382833"/>
              <a:gd name="connsiteX31" fmla="*/ 517385 w 1221204"/>
              <a:gd name="connsiteY31" fmla="*/ 6372897 h 6382833"/>
              <a:gd name="connsiteX32" fmla="*/ 187032 w 1221204"/>
              <a:gd name="connsiteY32" fmla="*/ 5958597 h 6382833"/>
              <a:gd name="connsiteX33" fmla="*/ 86215 w 1221204"/>
              <a:gd name="connsiteY33" fmla="*/ 5271713 h 6382833"/>
              <a:gd name="connsiteX34" fmla="*/ 3 w 1221204"/>
              <a:gd name="connsiteY34" fmla="*/ 4772187 h 6382833"/>
              <a:gd name="connsiteX35" fmla="*/ 184603 w 1221204"/>
              <a:gd name="connsiteY35" fmla="*/ 4191135 h 6382833"/>
              <a:gd name="connsiteX36" fmla="*/ 391808 w 1221204"/>
              <a:gd name="connsiteY36" fmla="*/ 3953378 h 6382833"/>
              <a:gd name="connsiteX37" fmla="*/ 694662 w 1221204"/>
              <a:gd name="connsiteY37" fmla="*/ 3581334 h 6382833"/>
              <a:gd name="connsiteX38" fmla="*/ 855785 w 1221204"/>
              <a:gd name="connsiteY38" fmla="*/ 3324780 h 6382833"/>
              <a:gd name="connsiteX39" fmla="*/ 899181 w 1221204"/>
              <a:gd name="connsiteY39" fmla="*/ 3191782 h 6382833"/>
              <a:gd name="connsiteX40" fmla="*/ 910515 w 1221204"/>
              <a:gd name="connsiteY40" fmla="*/ 3114684 h 6382833"/>
              <a:gd name="connsiteX41" fmla="*/ 914364 w 1221204"/>
              <a:gd name="connsiteY41" fmla="*/ 3026927 h 6382833"/>
              <a:gd name="connsiteX42" fmla="*/ 910514 w 1221204"/>
              <a:gd name="connsiteY42" fmla="*/ 2939147 h 6382833"/>
              <a:gd name="connsiteX43" fmla="*/ 899179 w 1221204"/>
              <a:gd name="connsiteY43" fmla="*/ 2862040 h 6382833"/>
              <a:gd name="connsiteX44" fmla="*/ 855786 w 1221204"/>
              <a:gd name="connsiteY44" fmla="*/ 2729052 h 6382833"/>
              <a:gd name="connsiteX45" fmla="*/ 694663 w 1221204"/>
              <a:gd name="connsiteY45" fmla="*/ 2472498 h 6382833"/>
              <a:gd name="connsiteX46" fmla="*/ 184602 w 1221204"/>
              <a:gd name="connsiteY46" fmla="*/ 1862696 h 6382833"/>
              <a:gd name="connsiteX47" fmla="*/ 97234 w 1221204"/>
              <a:gd name="connsiteY47" fmla="*/ 1387969 h 6382833"/>
              <a:gd name="connsiteX48" fmla="*/ 189193 w 1221204"/>
              <a:gd name="connsiteY48" fmla="*/ 892476 h 6382833"/>
              <a:gd name="connsiteX49" fmla="*/ 504099 w 1221204"/>
              <a:gd name="connsiteY49" fmla="*/ 270315 h 6382833"/>
              <a:gd name="connsiteX50" fmla="*/ 960413 w 1221204"/>
              <a:gd name="connsiteY50" fmla="*/ 120 h 6382833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455524 w 1221204"/>
              <a:gd name="connsiteY29" fmla="*/ 4769114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393017 w 1221204"/>
              <a:gd name="connsiteY3" fmla="*/ 1295350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1594"/>
              <a:gd name="connsiteX1" fmla="*/ 980789 w 1221204"/>
              <a:gd name="connsiteY1" fmla="*/ 12010 h 6381594"/>
              <a:gd name="connsiteX2" fmla="*/ 614948 w 1221204"/>
              <a:gd name="connsiteY2" fmla="*/ 624964 h 6381594"/>
              <a:gd name="connsiteX3" fmla="*/ 393017 w 1221204"/>
              <a:gd name="connsiteY3" fmla="*/ 1295350 h 6381594"/>
              <a:gd name="connsiteX4" fmla="*/ 468927 w 1221204"/>
              <a:gd name="connsiteY4" fmla="*/ 1623365 h 6381594"/>
              <a:gd name="connsiteX5" fmla="*/ 913205 w 1221204"/>
              <a:gd name="connsiteY5" fmla="*/ 2111773 h 6381594"/>
              <a:gd name="connsiteX6" fmla="*/ 916418 w 1221204"/>
              <a:gd name="connsiteY6" fmla="*/ 2114875 h 6381594"/>
              <a:gd name="connsiteX7" fmla="*/ 970146 w 1221204"/>
              <a:gd name="connsiteY7" fmla="*/ 2156169 h 6381594"/>
              <a:gd name="connsiteX8" fmla="*/ 1012618 w 1221204"/>
              <a:gd name="connsiteY8" fmla="*/ 2224015 h 6381594"/>
              <a:gd name="connsiteX9" fmla="*/ 1041753 w 1221204"/>
              <a:gd name="connsiteY9" fmla="*/ 2267187 h 6381594"/>
              <a:gd name="connsiteX10" fmla="*/ 1047495 w 1221204"/>
              <a:gd name="connsiteY10" fmla="*/ 2279729 h 6381594"/>
              <a:gd name="connsiteX11" fmla="*/ 1096880 w 1221204"/>
              <a:gd name="connsiteY11" fmla="*/ 2387586 h 6381594"/>
              <a:gd name="connsiteX12" fmla="*/ 1097871 w 1221204"/>
              <a:gd name="connsiteY12" fmla="*/ 2389748 h 6381594"/>
              <a:gd name="connsiteX13" fmla="*/ 1216416 w 1221204"/>
              <a:gd name="connsiteY13" fmla="*/ 2846821 h 6381594"/>
              <a:gd name="connsiteX14" fmla="*/ 1220426 w 1221204"/>
              <a:gd name="connsiteY14" fmla="*/ 3008458 h 6381594"/>
              <a:gd name="connsiteX15" fmla="*/ 1219065 w 1221204"/>
              <a:gd name="connsiteY15" fmla="*/ 3026906 h 6381594"/>
              <a:gd name="connsiteX16" fmla="*/ 1220428 w 1221204"/>
              <a:gd name="connsiteY16" fmla="*/ 3045373 h 6381594"/>
              <a:gd name="connsiteX17" fmla="*/ 1216418 w 1221204"/>
              <a:gd name="connsiteY17" fmla="*/ 3207011 h 6381594"/>
              <a:gd name="connsiteX18" fmla="*/ 1097872 w 1221204"/>
              <a:gd name="connsiteY18" fmla="*/ 3664083 h 6381594"/>
              <a:gd name="connsiteX19" fmla="*/ 1096875 w 1221204"/>
              <a:gd name="connsiteY19" fmla="*/ 3666261 h 6381594"/>
              <a:gd name="connsiteX20" fmla="*/ 1077004 w 1221204"/>
              <a:gd name="connsiteY20" fmla="*/ 3726963 h 6381594"/>
              <a:gd name="connsiteX21" fmla="*/ 1047502 w 1221204"/>
              <a:gd name="connsiteY21" fmla="*/ 3774091 h 6381594"/>
              <a:gd name="connsiteX22" fmla="*/ 1041754 w 1221204"/>
              <a:gd name="connsiteY22" fmla="*/ 3786644 h 6381594"/>
              <a:gd name="connsiteX23" fmla="*/ 1012592 w 1221204"/>
              <a:gd name="connsiteY23" fmla="*/ 3829857 h 6381594"/>
              <a:gd name="connsiteX24" fmla="*/ 970145 w 1221204"/>
              <a:gd name="connsiteY24" fmla="*/ 3897663 h 6381594"/>
              <a:gd name="connsiteX25" fmla="*/ 916428 w 1221204"/>
              <a:gd name="connsiteY25" fmla="*/ 3938949 h 6381594"/>
              <a:gd name="connsiteX26" fmla="*/ 913206 w 1221204"/>
              <a:gd name="connsiteY26" fmla="*/ 3942059 h 6381594"/>
              <a:gd name="connsiteX27" fmla="*/ 768983 w 1221204"/>
              <a:gd name="connsiteY27" fmla="*/ 4070068 h 6381594"/>
              <a:gd name="connsiteX28" fmla="*/ 468928 w 1221204"/>
              <a:gd name="connsiteY28" fmla="*/ 4430466 h 6381594"/>
              <a:gd name="connsiteX29" fmla="*/ 316622 w 1221204"/>
              <a:gd name="connsiteY29" fmla="*/ 4907337 h 6381594"/>
              <a:gd name="connsiteX30" fmla="*/ 395715 w 1221204"/>
              <a:gd name="connsiteY30" fmla="*/ 5572934 h 6381594"/>
              <a:gd name="connsiteX31" fmla="*/ 517385 w 1221204"/>
              <a:gd name="connsiteY31" fmla="*/ 6372897 h 6381594"/>
              <a:gd name="connsiteX32" fmla="*/ 187032 w 1221204"/>
              <a:gd name="connsiteY32" fmla="*/ 5958597 h 6381594"/>
              <a:gd name="connsiteX33" fmla="*/ 37599 w 1221204"/>
              <a:gd name="connsiteY33" fmla="*/ 5346141 h 6381594"/>
              <a:gd name="connsiteX34" fmla="*/ 3 w 1221204"/>
              <a:gd name="connsiteY34" fmla="*/ 4772187 h 6381594"/>
              <a:gd name="connsiteX35" fmla="*/ 184603 w 1221204"/>
              <a:gd name="connsiteY35" fmla="*/ 4191135 h 6381594"/>
              <a:gd name="connsiteX36" fmla="*/ 391808 w 1221204"/>
              <a:gd name="connsiteY36" fmla="*/ 3953378 h 6381594"/>
              <a:gd name="connsiteX37" fmla="*/ 694662 w 1221204"/>
              <a:gd name="connsiteY37" fmla="*/ 3581334 h 6381594"/>
              <a:gd name="connsiteX38" fmla="*/ 855785 w 1221204"/>
              <a:gd name="connsiteY38" fmla="*/ 3324780 h 6381594"/>
              <a:gd name="connsiteX39" fmla="*/ 899181 w 1221204"/>
              <a:gd name="connsiteY39" fmla="*/ 3191782 h 6381594"/>
              <a:gd name="connsiteX40" fmla="*/ 910515 w 1221204"/>
              <a:gd name="connsiteY40" fmla="*/ 3114684 h 6381594"/>
              <a:gd name="connsiteX41" fmla="*/ 914364 w 1221204"/>
              <a:gd name="connsiteY41" fmla="*/ 3026927 h 6381594"/>
              <a:gd name="connsiteX42" fmla="*/ 910514 w 1221204"/>
              <a:gd name="connsiteY42" fmla="*/ 2939147 h 6381594"/>
              <a:gd name="connsiteX43" fmla="*/ 899179 w 1221204"/>
              <a:gd name="connsiteY43" fmla="*/ 2862040 h 6381594"/>
              <a:gd name="connsiteX44" fmla="*/ 855786 w 1221204"/>
              <a:gd name="connsiteY44" fmla="*/ 2729052 h 6381594"/>
              <a:gd name="connsiteX45" fmla="*/ 694663 w 1221204"/>
              <a:gd name="connsiteY45" fmla="*/ 2472498 h 6381594"/>
              <a:gd name="connsiteX46" fmla="*/ 184602 w 1221204"/>
              <a:gd name="connsiteY46" fmla="*/ 1862696 h 6381594"/>
              <a:gd name="connsiteX47" fmla="*/ 97234 w 1221204"/>
              <a:gd name="connsiteY47" fmla="*/ 1387969 h 6381594"/>
              <a:gd name="connsiteX48" fmla="*/ 189193 w 1221204"/>
              <a:gd name="connsiteY48" fmla="*/ 892476 h 6381594"/>
              <a:gd name="connsiteX49" fmla="*/ 504099 w 1221204"/>
              <a:gd name="connsiteY49" fmla="*/ 270315 h 6381594"/>
              <a:gd name="connsiteX50" fmla="*/ 960413 w 1221204"/>
              <a:gd name="connsiteY50" fmla="*/ 120 h 6381594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016"/>
              <a:gd name="connsiteX1" fmla="*/ 1007927 w 1248342"/>
              <a:gd name="connsiteY1" fmla="*/ 12010 h 6381016"/>
              <a:gd name="connsiteX2" fmla="*/ 642086 w 1248342"/>
              <a:gd name="connsiteY2" fmla="*/ 624964 h 6381016"/>
              <a:gd name="connsiteX3" fmla="*/ 420155 w 1248342"/>
              <a:gd name="connsiteY3" fmla="*/ 1295350 h 6381016"/>
              <a:gd name="connsiteX4" fmla="*/ 496065 w 1248342"/>
              <a:gd name="connsiteY4" fmla="*/ 1623365 h 6381016"/>
              <a:gd name="connsiteX5" fmla="*/ 940343 w 1248342"/>
              <a:gd name="connsiteY5" fmla="*/ 2111773 h 6381016"/>
              <a:gd name="connsiteX6" fmla="*/ 943556 w 1248342"/>
              <a:gd name="connsiteY6" fmla="*/ 2114875 h 6381016"/>
              <a:gd name="connsiteX7" fmla="*/ 997284 w 1248342"/>
              <a:gd name="connsiteY7" fmla="*/ 2156169 h 6381016"/>
              <a:gd name="connsiteX8" fmla="*/ 1039756 w 1248342"/>
              <a:gd name="connsiteY8" fmla="*/ 2224015 h 6381016"/>
              <a:gd name="connsiteX9" fmla="*/ 1068891 w 1248342"/>
              <a:gd name="connsiteY9" fmla="*/ 2267187 h 6381016"/>
              <a:gd name="connsiteX10" fmla="*/ 1074633 w 1248342"/>
              <a:gd name="connsiteY10" fmla="*/ 2279729 h 6381016"/>
              <a:gd name="connsiteX11" fmla="*/ 1124018 w 1248342"/>
              <a:gd name="connsiteY11" fmla="*/ 2387586 h 6381016"/>
              <a:gd name="connsiteX12" fmla="*/ 1125009 w 1248342"/>
              <a:gd name="connsiteY12" fmla="*/ 2389748 h 6381016"/>
              <a:gd name="connsiteX13" fmla="*/ 1243554 w 1248342"/>
              <a:gd name="connsiteY13" fmla="*/ 2846821 h 6381016"/>
              <a:gd name="connsiteX14" fmla="*/ 1247564 w 1248342"/>
              <a:gd name="connsiteY14" fmla="*/ 3008458 h 6381016"/>
              <a:gd name="connsiteX15" fmla="*/ 1246203 w 1248342"/>
              <a:gd name="connsiteY15" fmla="*/ 3026906 h 6381016"/>
              <a:gd name="connsiteX16" fmla="*/ 1247566 w 1248342"/>
              <a:gd name="connsiteY16" fmla="*/ 3045373 h 6381016"/>
              <a:gd name="connsiteX17" fmla="*/ 1243556 w 1248342"/>
              <a:gd name="connsiteY17" fmla="*/ 3207011 h 6381016"/>
              <a:gd name="connsiteX18" fmla="*/ 1125010 w 1248342"/>
              <a:gd name="connsiteY18" fmla="*/ 3664083 h 6381016"/>
              <a:gd name="connsiteX19" fmla="*/ 1124013 w 1248342"/>
              <a:gd name="connsiteY19" fmla="*/ 3666261 h 6381016"/>
              <a:gd name="connsiteX20" fmla="*/ 1104142 w 1248342"/>
              <a:gd name="connsiteY20" fmla="*/ 3726963 h 6381016"/>
              <a:gd name="connsiteX21" fmla="*/ 1074640 w 1248342"/>
              <a:gd name="connsiteY21" fmla="*/ 3774091 h 6381016"/>
              <a:gd name="connsiteX22" fmla="*/ 1068892 w 1248342"/>
              <a:gd name="connsiteY22" fmla="*/ 3786644 h 6381016"/>
              <a:gd name="connsiteX23" fmla="*/ 1039730 w 1248342"/>
              <a:gd name="connsiteY23" fmla="*/ 3829857 h 6381016"/>
              <a:gd name="connsiteX24" fmla="*/ 997283 w 1248342"/>
              <a:gd name="connsiteY24" fmla="*/ 3897663 h 6381016"/>
              <a:gd name="connsiteX25" fmla="*/ 943566 w 1248342"/>
              <a:gd name="connsiteY25" fmla="*/ 3938949 h 6381016"/>
              <a:gd name="connsiteX26" fmla="*/ 940344 w 1248342"/>
              <a:gd name="connsiteY26" fmla="*/ 3942059 h 6381016"/>
              <a:gd name="connsiteX27" fmla="*/ 796121 w 1248342"/>
              <a:gd name="connsiteY27" fmla="*/ 4070068 h 6381016"/>
              <a:gd name="connsiteX28" fmla="*/ 496066 w 1248342"/>
              <a:gd name="connsiteY28" fmla="*/ 4430466 h 6381016"/>
              <a:gd name="connsiteX29" fmla="*/ 343760 w 1248342"/>
              <a:gd name="connsiteY29" fmla="*/ 4907337 h 6381016"/>
              <a:gd name="connsiteX30" fmla="*/ 368555 w 1248342"/>
              <a:gd name="connsiteY30" fmla="*/ 5584809 h 6381016"/>
              <a:gd name="connsiteX31" fmla="*/ 544523 w 1248342"/>
              <a:gd name="connsiteY31" fmla="*/ 6372897 h 6381016"/>
              <a:gd name="connsiteX32" fmla="*/ 214170 w 1248342"/>
              <a:gd name="connsiteY32" fmla="*/ 5958597 h 6381016"/>
              <a:gd name="connsiteX33" fmla="*/ 10439 w 1248342"/>
              <a:gd name="connsiteY33" fmla="*/ 5381767 h 6381016"/>
              <a:gd name="connsiteX34" fmla="*/ 27141 w 1248342"/>
              <a:gd name="connsiteY34" fmla="*/ 4772187 h 6381016"/>
              <a:gd name="connsiteX35" fmla="*/ 211741 w 1248342"/>
              <a:gd name="connsiteY35" fmla="*/ 4191135 h 6381016"/>
              <a:gd name="connsiteX36" fmla="*/ 418946 w 1248342"/>
              <a:gd name="connsiteY36" fmla="*/ 3953378 h 6381016"/>
              <a:gd name="connsiteX37" fmla="*/ 721800 w 1248342"/>
              <a:gd name="connsiteY37" fmla="*/ 3581334 h 6381016"/>
              <a:gd name="connsiteX38" fmla="*/ 882923 w 1248342"/>
              <a:gd name="connsiteY38" fmla="*/ 3324780 h 6381016"/>
              <a:gd name="connsiteX39" fmla="*/ 926319 w 1248342"/>
              <a:gd name="connsiteY39" fmla="*/ 3191782 h 6381016"/>
              <a:gd name="connsiteX40" fmla="*/ 937653 w 1248342"/>
              <a:gd name="connsiteY40" fmla="*/ 3114684 h 6381016"/>
              <a:gd name="connsiteX41" fmla="*/ 941502 w 1248342"/>
              <a:gd name="connsiteY41" fmla="*/ 3026927 h 6381016"/>
              <a:gd name="connsiteX42" fmla="*/ 937652 w 1248342"/>
              <a:gd name="connsiteY42" fmla="*/ 2939147 h 6381016"/>
              <a:gd name="connsiteX43" fmla="*/ 926317 w 1248342"/>
              <a:gd name="connsiteY43" fmla="*/ 2862040 h 6381016"/>
              <a:gd name="connsiteX44" fmla="*/ 882924 w 1248342"/>
              <a:gd name="connsiteY44" fmla="*/ 2729052 h 6381016"/>
              <a:gd name="connsiteX45" fmla="*/ 721801 w 1248342"/>
              <a:gd name="connsiteY45" fmla="*/ 2472498 h 6381016"/>
              <a:gd name="connsiteX46" fmla="*/ 211740 w 1248342"/>
              <a:gd name="connsiteY46" fmla="*/ 1862696 h 6381016"/>
              <a:gd name="connsiteX47" fmla="*/ 124372 w 1248342"/>
              <a:gd name="connsiteY47" fmla="*/ 1387969 h 6381016"/>
              <a:gd name="connsiteX48" fmla="*/ 216331 w 1248342"/>
              <a:gd name="connsiteY48" fmla="*/ 892476 h 6381016"/>
              <a:gd name="connsiteX49" fmla="*/ 531237 w 1248342"/>
              <a:gd name="connsiteY49" fmla="*/ 270315 h 6381016"/>
              <a:gd name="connsiteX50" fmla="*/ 987551 w 1248342"/>
              <a:gd name="connsiteY50" fmla="*/ 120 h 6381016"/>
              <a:gd name="connsiteX0" fmla="*/ 1014710 w 1275501"/>
              <a:gd name="connsiteY0" fmla="*/ 120 h 6381016"/>
              <a:gd name="connsiteX1" fmla="*/ 1035086 w 1275501"/>
              <a:gd name="connsiteY1" fmla="*/ 12010 h 6381016"/>
              <a:gd name="connsiteX2" fmla="*/ 669245 w 1275501"/>
              <a:gd name="connsiteY2" fmla="*/ 624964 h 6381016"/>
              <a:gd name="connsiteX3" fmla="*/ 447314 w 1275501"/>
              <a:gd name="connsiteY3" fmla="*/ 1295350 h 6381016"/>
              <a:gd name="connsiteX4" fmla="*/ 523224 w 1275501"/>
              <a:gd name="connsiteY4" fmla="*/ 1623365 h 6381016"/>
              <a:gd name="connsiteX5" fmla="*/ 967502 w 1275501"/>
              <a:gd name="connsiteY5" fmla="*/ 2111773 h 6381016"/>
              <a:gd name="connsiteX6" fmla="*/ 970715 w 1275501"/>
              <a:gd name="connsiteY6" fmla="*/ 2114875 h 6381016"/>
              <a:gd name="connsiteX7" fmla="*/ 1024443 w 1275501"/>
              <a:gd name="connsiteY7" fmla="*/ 2156169 h 6381016"/>
              <a:gd name="connsiteX8" fmla="*/ 1066915 w 1275501"/>
              <a:gd name="connsiteY8" fmla="*/ 2224015 h 6381016"/>
              <a:gd name="connsiteX9" fmla="*/ 1096050 w 1275501"/>
              <a:gd name="connsiteY9" fmla="*/ 2267187 h 6381016"/>
              <a:gd name="connsiteX10" fmla="*/ 1101792 w 1275501"/>
              <a:gd name="connsiteY10" fmla="*/ 2279729 h 6381016"/>
              <a:gd name="connsiteX11" fmla="*/ 1151177 w 1275501"/>
              <a:gd name="connsiteY11" fmla="*/ 2387586 h 6381016"/>
              <a:gd name="connsiteX12" fmla="*/ 1152168 w 1275501"/>
              <a:gd name="connsiteY12" fmla="*/ 2389748 h 6381016"/>
              <a:gd name="connsiteX13" fmla="*/ 1270713 w 1275501"/>
              <a:gd name="connsiteY13" fmla="*/ 2846821 h 6381016"/>
              <a:gd name="connsiteX14" fmla="*/ 1274723 w 1275501"/>
              <a:gd name="connsiteY14" fmla="*/ 3008458 h 6381016"/>
              <a:gd name="connsiteX15" fmla="*/ 1273362 w 1275501"/>
              <a:gd name="connsiteY15" fmla="*/ 3026906 h 6381016"/>
              <a:gd name="connsiteX16" fmla="*/ 1274725 w 1275501"/>
              <a:gd name="connsiteY16" fmla="*/ 3045373 h 6381016"/>
              <a:gd name="connsiteX17" fmla="*/ 1270715 w 1275501"/>
              <a:gd name="connsiteY17" fmla="*/ 3207011 h 6381016"/>
              <a:gd name="connsiteX18" fmla="*/ 1152169 w 1275501"/>
              <a:gd name="connsiteY18" fmla="*/ 3664083 h 6381016"/>
              <a:gd name="connsiteX19" fmla="*/ 1151172 w 1275501"/>
              <a:gd name="connsiteY19" fmla="*/ 3666261 h 6381016"/>
              <a:gd name="connsiteX20" fmla="*/ 1131301 w 1275501"/>
              <a:gd name="connsiteY20" fmla="*/ 3726963 h 6381016"/>
              <a:gd name="connsiteX21" fmla="*/ 1101799 w 1275501"/>
              <a:gd name="connsiteY21" fmla="*/ 3774091 h 6381016"/>
              <a:gd name="connsiteX22" fmla="*/ 1096051 w 1275501"/>
              <a:gd name="connsiteY22" fmla="*/ 3786644 h 6381016"/>
              <a:gd name="connsiteX23" fmla="*/ 1066889 w 1275501"/>
              <a:gd name="connsiteY23" fmla="*/ 3829857 h 6381016"/>
              <a:gd name="connsiteX24" fmla="*/ 1024442 w 1275501"/>
              <a:gd name="connsiteY24" fmla="*/ 3897663 h 6381016"/>
              <a:gd name="connsiteX25" fmla="*/ 970725 w 1275501"/>
              <a:gd name="connsiteY25" fmla="*/ 3938949 h 6381016"/>
              <a:gd name="connsiteX26" fmla="*/ 967503 w 1275501"/>
              <a:gd name="connsiteY26" fmla="*/ 3942059 h 6381016"/>
              <a:gd name="connsiteX27" fmla="*/ 823280 w 1275501"/>
              <a:gd name="connsiteY27" fmla="*/ 4070068 h 6381016"/>
              <a:gd name="connsiteX28" fmla="*/ 523225 w 1275501"/>
              <a:gd name="connsiteY28" fmla="*/ 4430466 h 6381016"/>
              <a:gd name="connsiteX29" fmla="*/ 370919 w 1275501"/>
              <a:gd name="connsiteY29" fmla="*/ 4907337 h 6381016"/>
              <a:gd name="connsiteX30" fmla="*/ 395714 w 1275501"/>
              <a:gd name="connsiteY30" fmla="*/ 5584809 h 6381016"/>
              <a:gd name="connsiteX31" fmla="*/ 571682 w 1275501"/>
              <a:gd name="connsiteY31" fmla="*/ 6372897 h 6381016"/>
              <a:gd name="connsiteX32" fmla="*/ 241329 w 1275501"/>
              <a:gd name="connsiteY32" fmla="*/ 5958597 h 6381016"/>
              <a:gd name="connsiteX33" fmla="*/ 37598 w 1275501"/>
              <a:gd name="connsiteY33" fmla="*/ 5381767 h 6381016"/>
              <a:gd name="connsiteX34" fmla="*/ 2 w 1275501"/>
              <a:gd name="connsiteY34" fmla="*/ 4831563 h 6381016"/>
              <a:gd name="connsiteX35" fmla="*/ 238900 w 1275501"/>
              <a:gd name="connsiteY35" fmla="*/ 4191135 h 6381016"/>
              <a:gd name="connsiteX36" fmla="*/ 446105 w 1275501"/>
              <a:gd name="connsiteY36" fmla="*/ 3953378 h 6381016"/>
              <a:gd name="connsiteX37" fmla="*/ 748959 w 1275501"/>
              <a:gd name="connsiteY37" fmla="*/ 3581334 h 6381016"/>
              <a:gd name="connsiteX38" fmla="*/ 910082 w 1275501"/>
              <a:gd name="connsiteY38" fmla="*/ 3324780 h 6381016"/>
              <a:gd name="connsiteX39" fmla="*/ 953478 w 1275501"/>
              <a:gd name="connsiteY39" fmla="*/ 3191782 h 6381016"/>
              <a:gd name="connsiteX40" fmla="*/ 964812 w 1275501"/>
              <a:gd name="connsiteY40" fmla="*/ 3114684 h 6381016"/>
              <a:gd name="connsiteX41" fmla="*/ 968661 w 1275501"/>
              <a:gd name="connsiteY41" fmla="*/ 3026927 h 6381016"/>
              <a:gd name="connsiteX42" fmla="*/ 964811 w 1275501"/>
              <a:gd name="connsiteY42" fmla="*/ 2939147 h 6381016"/>
              <a:gd name="connsiteX43" fmla="*/ 953476 w 1275501"/>
              <a:gd name="connsiteY43" fmla="*/ 2862040 h 6381016"/>
              <a:gd name="connsiteX44" fmla="*/ 910083 w 1275501"/>
              <a:gd name="connsiteY44" fmla="*/ 2729052 h 6381016"/>
              <a:gd name="connsiteX45" fmla="*/ 748960 w 1275501"/>
              <a:gd name="connsiteY45" fmla="*/ 2472498 h 6381016"/>
              <a:gd name="connsiteX46" fmla="*/ 238899 w 1275501"/>
              <a:gd name="connsiteY46" fmla="*/ 1862696 h 6381016"/>
              <a:gd name="connsiteX47" fmla="*/ 151531 w 1275501"/>
              <a:gd name="connsiteY47" fmla="*/ 1387969 h 6381016"/>
              <a:gd name="connsiteX48" fmla="*/ 243490 w 1275501"/>
              <a:gd name="connsiteY48" fmla="*/ 892476 h 6381016"/>
              <a:gd name="connsiteX49" fmla="*/ 558396 w 1275501"/>
              <a:gd name="connsiteY49" fmla="*/ 270315 h 6381016"/>
              <a:gd name="connsiteX50" fmla="*/ 1014710 w 1275501"/>
              <a:gd name="connsiteY50" fmla="*/ 120 h 6381016"/>
              <a:gd name="connsiteX0" fmla="*/ 1014708 w 1275499"/>
              <a:gd name="connsiteY0" fmla="*/ 120 h 6381016"/>
              <a:gd name="connsiteX1" fmla="*/ 1035084 w 1275499"/>
              <a:gd name="connsiteY1" fmla="*/ 12010 h 6381016"/>
              <a:gd name="connsiteX2" fmla="*/ 669243 w 1275499"/>
              <a:gd name="connsiteY2" fmla="*/ 624964 h 6381016"/>
              <a:gd name="connsiteX3" fmla="*/ 447312 w 1275499"/>
              <a:gd name="connsiteY3" fmla="*/ 1295350 h 6381016"/>
              <a:gd name="connsiteX4" fmla="*/ 523222 w 1275499"/>
              <a:gd name="connsiteY4" fmla="*/ 1623365 h 6381016"/>
              <a:gd name="connsiteX5" fmla="*/ 967500 w 1275499"/>
              <a:gd name="connsiteY5" fmla="*/ 2111773 h 6381016"/>
              <a:gd name="connsiteX6" fmla="*/ 970713 w 1275499"/>
              <a:gd name="connsiteY6" fmla="*/ 2114875 h 6381016"/>
              <a:gd name="connsiteX7" fmla="*/ 1024441 w 1275499"/>
              <a:gd name="connsiteY7" fmla="*/ 2156169 h 6381016"/>
              <a:gd name="connsiteX8" fmla="*/ 1066913 w 1275499"/>
              <a:gd name="connsiteY8" fmla="*/ 2224015 h 6381016"/>
              <a:gd name="connsiteX9" fmla="*/ 1096048 w 1275499"/>
              <a:gd name="connsiteY9" fmla="*/ 2267187 h 6381016"/>
              <a:gd name="connsiteX10" fmla="*/ 1101790 w 1275499"/>
              <a:gd name="connsiteY10" fmla="*/ 2279729 h 6381016"/>
              <a:gd name="connsiteX11" fmla="*/ 1151175 w 1275499"/>
              <a:gd name="connsiteY11" fmla="*/ 2387586 h 6381016"/>
              <a:gd name="connsiteX12" fmla="*/ 1152166 w 1275499"/>
              <a:gd name="connsiteY12" fmla="*/ 2389748 h 6381016"/>
              <a:gd name="connsiteX13" fmla="*/ 1270711 w 1275499"/>
              <a:gd name="connsiteY13" fmla="*/ 2846821 h 6381016"/>
              <a:gd name="connsiteX14" fmla="*/ 1274721 w 1275499"/>
              <a:gd name="connsiteY14" fmla="*/ 3008458 h 6381016"/>
              <a:gd name="connsiteX15" fmla="*/ 1273360 w 1275499"/>
              <a:gd name="connsiteY15" fmla="*/ 3026906 h 6381016"/>
              <a:gd name="connsiteX16" fmla="*/ 1274723 w 1275499"/>
              <a:gd name="connsiteY16" fmla="*/ 3045373 h 6381016"/>
              <a:gd name="connsiteX17" fmla="*/ 1270713 w 1275499"/>
              <a:gd name="connsiteY17" fmla="*/ 3207011 h 6381016"/>
              <a:gd name="connsiteX18" fmla="*/ 1152167 w 1275499"/>
              <a:gd name="connsiteY18" fmla="*/ 3664083 h 6381016"/>
              <a:gd name="connsiteX19" fmla="*/ 1151170 w 1275499"/>
              <a:gd name="connsiteY19" fmla="*/ 3666261 h 6381016"/>
              <a:gd name="connsiteX20" fmla="*/ 1131299 w 1275499"/>
              <a:gd name="connsiteY20" fmla="*/ 3726963 h 6381016"/>
              <a:gd name="connsiteX21" fmla="*/ 1101797 w 1275499"/>
              <a:gd name="connsiteY21" fmla="*/ 3774091 h 6381016"/>
              <a:gd name="connsiteX22" fmla="*/ 1096049 w 1275499"/>
              <a:gd name="connsiteY22" fmla="*/ 3786644 h 6381016"/>
              <a:gd name="connsiteX23" fmla="*/ 1066887 w 1275499"/>
              <a:gd name="connsiteY23" fmla="*/ 3829857 h 6381016"/>
              <a:gd name="connsiteX24" fmla="*/ 1024440 w 1275499"/>
              <a:gd name="connsiteY24" fmla="*/ 3897663 h 6381016"/>
              <a:gd name="connsiteX25" fmla="*/ 970723 w 1275499"/>
              <a:gd name="connsiteY25" fmla="*/ 3938949 h 6381016"/>
              <a:gd name="connsiteX26" fmla="*/ 967501 w 1275499"/>
              <a:gd name="connsiteY26" fmla="*/ 3942059 h 6381016"/>
              <a:gd name="connsiteX27" fmla="*/ 823278 w 1275499"/>
              <a:gd name="connsiteY27" fmla="*/ 4070068 h 6381016"/>
              <a:gd name="connsiteX28" fmla="*/ 523223 w 1275499"/>
              <a:gd name="connsiteY28" fmla="*/ 4430466 h 6381016"/>
              <a:gd name="connsiteX29" fmla="*/ 370917 w 1275499"/>
              <a:gd name="connsiteY29" fmla="*/ 4907337 h 6381016"/>
              <a:gd name="connsiteX30" fmla="*/ 395712 w 1275499"/>
              <a:gd name="connsiteY30" fmla="*/ 5584809 h 6381016"/>
              <a:gd name="connsiteX31" fmla="*/ 571680 w 1275499"/>
              <a:gd name="connsiteY31" fmla="*/ 6372897 h 6381016"/>
              <a:gd name="connsiteX32" fmla="*/ 241327 w 1275499"/>
              <a:gd name="connsiteY32" fmla="*/ 5958597 h 6381016"/>
              <a:gd name="connsiteX33" fmla="*/ 37596 w 1275499"/>
              <a:gd name="connsiteY33" fmla="*/ 5381767 h 6381016"/>
              <a:gd name="connsiteX34" fmla="*/ 0 w 1275499"/>
              <a:gd name="connsiteY34" fmla="*/ 4831563 h 6381016"/>
              <a:gd name="connsiteX35" fmla="*/ 238898 w 1275499"/>
              <a:gd name="connsiteY35" fmla="*/ 4191135 h 6381016"/>
              <a:gd name="connsiteX36" fmla="*/ 446103 w 1275499"/>
              <a:gd name="connsiteY36" fmla="*/ 3953378 h 6381016"/>
              <a:gd name="connsiteX37" fmla="*/ 748957 w 1275499"/>
              <a:gd name="connsiteY37" fmla="*/ 3581334 h 6381016"/>
              <a:gd name="connsiteX38" fmla="*/ 910080 w 1275499"/>
              <a:gd name="connsiteY38" fmla="*/ 3324780 h 6381016"/>
              <a:gd name="connsiteX39" fmla="*/ 953476 w 1275499"/>
              <a:gd name="connsiteY39" fmla="*/ 3191782 h 6381016"/>
              <a:gd name="connsiteX40" fmla="*/ 964810 w 1275499"/>
              <a:gd name="connsiteY40" fmla="*/ 3114684 h 6381016"/>
              <a:gd name="connsiteX41" fmla="*/ 968659 w 1275499"/>
              <a:gd name="connsiteY41" fmla="*/ 3026927 h 6381016"/>
              <a:gd name="connsiteX42" fmla="*/ 964809 w 1275499"/>
              <a:gd name="connsiteY42" fmla="*/ 2939147 h 6381016"/>
              <a:gd name="connsiteX43" fmla="*/ 953474 w 1275499"/>
              <a:gd name="connsiteY43" fmla="*/ 2862040 h 6381016"/>
              <a:gd name="connsiteX44" fmla="*/ 910081 w 1275499"/>
              <a:gd name="connsiteY44" fmla="*/ 2729052 h 6381016"/>
              <a:gd name="connsiteX45" fmla="*/ 748958 w 1275499"/>
              <a:gd name="connsiteY45" fmla="*/ 2472498 h 6381016"/>
              <a:gd name="connsiteX46" fmla="*/ 238897 w 1275499"/>
              <a:gd name="connsiteY46" fmla="*/ 1862696 h 6381016"/>
              <a:gd name="connsiteX47" fmla="*/ 151529 w 1275499"/>
              <a:gd name="connsiteY47" fmla="*/ 1387969 h 6381016"/>
              <a:gd name="connsiteX48" fmla="*/ 243488 w 1275499"/>
              <a:gd name="connsiteY48" fmla="*/ 892476 h 6381016"/>
              <a:gd name="connsiteX49" fmla="*/ 558394 w 1275499"/>
              <a:gd name="connsiteY49" fmla="*/ 270315 h 6381016"/>
              <a:gd name="connsiteX50" fmla="*/ 1014708 w 1275499"/>
              <a:gd name="connsiteY50" fmla="*/ 120 h 6381016"/>
              <a:gd name="connsiteX0" fmla="*/ 977113 w 1237904"/>
              <a:gd name="connsiteY0" fmla="*/ 120 h 6381016"/>
              <a:gd name="connsiteX1" fmla="*/ 997489 w 1237904"/>
              <a:gd name="connsiteY1" fmla="*/ 12010 h 6381016"/>
              <a:gd name="connsiteX2" fmla="*/ 631648 w 1237904"/>
              <a:gd name="connsiteY2" fmla="*/ 624964 h 6381016"/>
              <a:gd name="connsiteX3" fmla="*/ 409717 w 1237904"/>
              <a:gd name="connsiteY3" fmla="*/ 1295350 h 6381016"/>
              <a:gd name="connsiteX4" fmla="*/ 485627 w 1237904"/>
              <a:gd name="connsiteY4" fmla="*/ 1623365 h 6381016"/>
              <a:gd name="connsiteX5" fmla="*/ 929905 w 1237904"/>
              <a:gd name="connsiteY5" fmla="*/ 2111773 h 6381016"/>
              <a:gd name="connsiteX6" fmla="*/ 933118 w 1237904"/>
              <a:gd name="connsiteY6" fmla="*/ 2114875 h 6381016"/>
              <a:gd name="connsiteX7" fmla="*/ 986846 w 1237904"/>
              <a:gd name="connsiteY7" fmla="*/ 2156169 h 6381016"/>
              <a:gd name="connsiteX8" fmla="*/ 1029318 w 1237904"/>
              <a:gd name="connsiteY8" fmla="*/ 2224015 h 6381016"/>
              <a:gd name="connsiteX9" fmla="*/ 1058453 w 1237904"/>
              <a:gd name="connsiteY9" fmla="*/ 2267187 h 6381016"/>
              <a:gd name="connsiteX10" fmla="*/ 1064195 w 1237904"/>
              <a:gd name="connsiteY10" fmla="*/ 2279729 h 6381016"/>
              <a:gd name="connsiteX11" fmla="*/ 1113580 w 1237904"/>
              <a:gd name="connsiteY11" fmla="*/ 2387586 h 6381016"/>
              <a:gd name="connsiteX12" fmla="*/ 1114571 w 1237904"/>
              <a:gd name="connsiteY12" fmla="*/ 2389748 h 6381016"/>
              <a:gd name="connsiteX13" fmla="*/ 1233116 w 1237904"/>
              <a:gd name="connsiteY13" fmla="*/ 2846821 h 6381016"/>
              <a:gd name="connsiteX14" fmla="*/ 1237126 w 1237904"/>
              <a:gd name="connsiteY14" fmla="*/ 3008458 h 6381016"/>
              <a:gd name="connsiteX15" fmla="*/ 1235765 w 1237904"/>
              <a:gd name="connsiteY15" fmla="*/ 3026906 h 6381016"/>
              <a:gd name="connsiteX16" fmla="*/ 1237128 w 1237904"/>
              <a:gd name="connsiteY16" fmla="*/ 3045373 h 6381016"/>
              <a:gd name="connsiteX17" fmla="*/ 1233118 w 1237904"/>
              <a:gd name="connsiteY17" fmla="*/ 3207011 h 6381016"/>
              <a:gd name="connsiteX18" fmla="*/ 1114572 w 1237904"/>
              <a:gd name="connsiteY18" fmla="*/ 3664083 h 6381016"/>
              <a:gd name="connsiteX19" fmla="*/ 1113575 w 1237904"/>
              <a:gd name="connsiteY19" fmla="*/ 3666261 h 6381016"/>
              <a:gd name="connsiteX20" fmla="*/ 1093704 w 1237904"/>
              <a:gd name="connsiteY20" fmla="*/ 3726963 h 6381016"/>
              <a:gd name="connsiteX21" fmla="*/ 1064202 w 1237904"/>
              <a:gd name="connsiteY21" fmla="*/ 3774091 h 6381016"/>
              <a:gd name="connsiteX22" fmla="*/ 1058454 w 1237904"/>
              <a:gd name="connsiteY22" fmla="*/ 3786644 h 6381016"/>
              <a:gd name="connsiteX23" fmla="*/ 1029292 w 1237904"/>
              <a:gd name="connsiteY23" fmla="*/ 3829857 h 6381016"/>
              <a:gd name="connsiteX24" fmla="*/ 986845 w 1237904"/>
              <a:gd name="connsiteY24" fmla="*/ 3897663 h 6381016"/>
              <a:gd name="connsiteX25" fmla="*/ 933128 w 1237904"/>
              <a:gd name="connsiteY25" fmla="*/ 3938949 h 6381016"/>
              <a:gd name="connsiteX26" fmla="*/ 929906 w 1237904"/>
              <a:gd name="connsiteY26" fmla="*/ 3942059 h 6381016"/>
              <a:gd name="connsiteX27" fmla="*/ 785683 w 1237904"/>
              <a:gd name="connsiteY27" fmla="*/ 4070068 h 6381016"/>
              <a:gd name="connsiteX28" fmla="*/ 485628 w 1237904"/>
              <a:gd name="connsiteY28" fmla="*/ 4430466 h 6381016"/>
              <a:gd name="connsiteX29" fmla="*/ 333322 w 1237904"/>
              <a:gd name="connsiteY29" fmla="*/ 4907337 h 6381016"/>
              <a:gd name="connsiteX30" fmla="*/ 358117 w 1237904"/>
              <a:gd name="connsiteY30" fmla="*/ 5584809 h 6381016"/>
              <a:gd name="connsiteX31" fmla="*/ 534085 w 1237904"/>
              <a:gd name="connsiteY31" fmla="*/ 6372897 h 6381016"/>
              <a:gd name="connsiteX32" fmla="*/ 203732 w 1237904"/>
              <a:gd name="connsiteY32" fmla="*/ 5958597 h 6381016"/>
              <a:gd name="connsiteX33" fmla="*/ 1 w 1237904"/>
              <a:gd name="connsiteY33" fmla="*/ 5381767 h 6381016"/>
              <a:gd name="connsiteX34" fmla="*/ 201303 w 1237904"/>
              <a:gd name="connsiteY34" fmla="*/ 4191135 h 6381016"/>
              <a:gd name="connsiteX35" fmla="*/ 408508 w 1237904"/>
              <a:gd name="connsiteY35" fmla="*/ 3953378 h 6381016"/>
              <a:gd name="connsiteX36" fmla="*/ 711362 w 1237904"/>
              <a:gd name="connsiteY36" fmla="*/ 3581334 h 6381016"/>
              <a:gd name="connsiteX37" fmla="*/ 872485 w 1237904"/>
              <a:gd name="connsiteY37" fmla="*/ 3324780 h 6381016"/>
              <a:gd name="connsiteX38" fmla="*/ 915881 w 1237904"/>
              <a:gd name="connsiteY38" fmla="*/ 3191782 h 6381016"/>
              <a:gd name="connsiteX39" fmla="*/ 927215 w 1237904"/>
              <a:gd name="connsiteY39" fmla="*/ 3114684 h 6381016"/>
              <a:gd name="connsiteX40" fmla="*/ 931064 w 1237904"/>
              <a:gd name="connsiteY40" fmla="*/ 3026927 h 6381016"/>
              <a:gd name="connsiteX41" fmla="*/ 927214 w 1237904"/>
              <a:gd name="connsiteY41" fmla="*/ 2939147 h 6381016"/>
              <a:gd name="connsiteX42" fmla="*/ 915879 w 1237904"/>
              <a:gd name="connsiteY42" fmla="*/ 2862040 h 6381016"/>
              <a:gd name="connsiteX43" fmla="*/ 872486 w 1237904"/>
              <a:gd name="connsiteY43" fmla="*/ 2729052 h 6381016"/>
              <a:gd name="connsiteX44" fmla="*/ 711363 w 1237904"/>
              <a:gd name="connsiteY44" fmla="*/ 2472498 h 6381016"/>
              <a:gd name="connsiteX45" fmla="*/ 201302 w 1237904"/>
              <a:gd name="connsiteY45" fmla="*/ 1862696 h 6381016"/>
              <a:gd name="connsiteX46" fmla="*/ 113934 w 1237904"/>
              <a:gd name="connsiteY46" fmla="*/ 1387969 h 6381016"/>
              <a:gd name="connsiteX47" fmla="*/ 205893 w 1237904"/>
              <a:gd name="connsiteY47" fmla="*/ 892476 h 6381016"/>
              <a:gd name="connsiteX48" fmla="*/ 520799 w 1237904"/>
              <a:gd name="connsiteY48" fmla="*/ 270315 h 6381016"/>
              <a:gd name="connsiteX49" fmla="*/ 977113 w 1237904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99119 w 1250178"/>
              <a:gd name="connsiteY24" fmla="*/ 3897663 h 6381016"/>
              <a:gd name="connsiteX25" fmla="*/ 945402 w 1250178"/>
              <a:gd name="connsiteY25" fmla="*/ 3938949 h 6381016"/>
              <a:gd name="connsiteX26" fmla="*/ 942180 w 1250178"/>
              <a:gd name="connsiteY26" fmla="*/ 3942059 h 6381016"/>
              <a:gd name="connsiteX27" fmla="*/ 797957 w 1250178"/>
              <a:gd name="connsiteY27" fmla="*/ 4070068 h 6381016"/>
              <a:gd name="connsiteX28" fmla="*/ 497902 w 1250178"/>
              <a:gd name="connsiteY28" fmla="*/ 4430466 h 6381016"/>
              <a:gd name="connsiteX29" fmla="*/ 345596 w 1250178"/>
              <a:gd name="connsiteY29" fmla="*/ 4907337 h 6381016"/>
              <a:gd name="connsiteX30" fmla="*/ 370391 w 1250178"/>
              <a:gd name="connsiteY30" fmla="*/ 5584809 h 6381016"/>
              <a:gd name="connsiteX31" fmla="*/ 546359 w 1250178"/>
              <a:gd name="connsiteY31" fmla="*/ 6372897 h 6381016"/>
              <a:gd name="connsiteX32" fmla="*/ 216006 w 1250178"/>
              <a:gd name="connsiteY32" fmla="*/ 5958597 h 6381016"/>
              <a:gd name="connsiteX33" fmla="*/ 12275 w 1250178"/>
              <a:gd name="connsiteY33" fmla="*/ 5381767 h 6381016"/>
              <a:gd name="connsiteX34" fmla="*/ 66197 w 1250178"/>
              <a:gd name="connsiteY34" fmla="*/ 4583020 h 6381016"/>
              <a:gd name="connsiteX35" fmla="*/ 420782 w 1250178"/>
              <a:gd name="connsiteY35" fmla="*/ 3953378 h 6381016"/>
              <a:gd name="connsiteX36" fmla="*/ 723636 w 1250178"/>
              <a:gd name="connsiteY36" fmla="*/ 3581334 h 6381016"/>
              <a:gd name="connsiteX37" fmla="*/ 884759 w 1250178"/>
              <a:gd name="connsiteY37" fmla="*/ 3324780 h 6381016"/>
              <a:gd name="connsiteX38" fmla="*/ 928155 w 1250178"/>
              <a:gd name="connsiteY38" fmla="*/ 3191782 h 6381016"/>
              <a:gd name="connsiteX39" fmla="*/ 939489 w 1250178"/>
              <a:gd name="connsiteY39" fmla="*/ 3114684 h 6381016"/>
              <a:gd name="connsiteX40" fmla="*/ 943338 w 1250178"/>
              <a:gd name="connsiteY40" fmla="*/ 3026927 h 6381016"/>
              <a:gd name="connsiteX41" fmla="*/ 939488 w 1250178"/>
              <a:gd name="connsiteY41" fmla="*/ 2939147 h 6381016"/>
              <a:gd name="connsiteX42" fmla="*/ 928153 w 1250178"/>
              <a:gd name="connsiteY42" fmla="*/ 2862040 h 6381016"/>
              <a:gd name="connsiteX43" fmla="*/ 884760 w 1250178"/>
              <a:gd name="connsiteY43" fmla="*/ 2729052 h 6381016"/>
              <a:gd name="connsiteX44" fmla="*/ 723637 w 1250178"/>
              <a:gd name="connsiteY44" fmla="*/ 2472498 h 6381016"/>
              <a:gd name="connsiteX45" fmla="*/ 213576 w 1250178"/>
              <a:gd name="connsiteY45" fmla="*/ 1862696 h 6381016"/>
              <a:gd name="connsiteX46" fmla="*/ 126208 w 1250178"/>
              <a:gd name="connsiteY46" fmla="*/ 1387969 h 6381016"/>
              <a:gd name="connsiteX47" fmla="*/ 218167 w 1250178"/>
              <a:gd name="connsiteY47" fmla="*/ 892476 h 6381016"/>
              <a:gd name="connsiteX48" fmla="*/ 533073 w 1250178"/>
              <a:gd name="connsiteY48" fmla="*/ 270315 h 6381016"/>
              <a:gd name="connsiteX49" fmla="*/ 989387 w 1250178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45402 w 1250178"/>
              <a:gd name="connsiteY24" fmla="*/ 3938949 h 6381016"/>
              <a:gd name="connsiteX25" fmla="*/ 942180 w 1250178"/>
              <a:gd name="connsiteY25" fmla="*/ 3942059 h 6381016"/>
              <a:gd name="connsiteX26" fmla="*/ 797957 w 1250178"/>
              <a:gd name="connsiteY26" fmla="*/ 4070068 h 6381016"/>
              <a:gd name="connsiteX27" fmla="*/ 497902 w 1250178"/>
              <a:gd name="connsiteY27" fmla="*/ 4430466 h 6381016"/>
              <a:gd name="connsiteX28" fmla="*/ 345596 w 1250178"/>
              <a:gd name="connsiteY28" fmla="*/ 4907337 h 6381016"/>
              <a:gd name="connsiteX29" fmla="*/ 370391 w 1250178"/>
              <a:gd name="connsiteY29" fmla="*/ 5584809 h 6381016"/>
              <a:gd name="connsiteX30" fmla="*/ 546359 w 1250178"/>
              <a:gd name="connsiteY30" fmla="*/ 6372897 h 6381016"/>
              <a:gd name="connsiteX31" fmla="*/ 216006 w 1250178"/>
              <a:gd name="connsiteY31" fmla="*/ 5958597 h 6381016"/>
              <a:gd name="connsiteX32" fmla="*/ 12275 w 1250178"/>
              <a:gd name="connsiteY32" fmla="*/ 5381767 h 6381016"/>
              <a:gd name="connsiteX33" fmla="*/ 66197 w 1250178"/>
              <a:gd name="connsiteY33" fmla="*/ 4583020 h 6381016"/>
              <a:gd name="connsiteX34" fmla="*/ 420782 w 1250178"/>
              <a:gd name="connsiteY34" fmla="*/ 3953378 h 6381016"/>
              <a:gd name="connsiteX35" fmla="*/ 723636 w 1250178"/>
              <a:gd name="connsiteY35" fmla="*/ 3581334 h 6381016"/>
              <a:gd name="connsiteX36" fmla="*/ 884759 w 1250178"/>
              <a:gd name="connsiteY36" fmla="*/ 3324780 h 6381016"/>
              <a:gd name="connsiteX37" fmla="*/ 928155 w 1250178"/>
              <a:gd name="connsiteY37" fmla="*/ 3191782 h 6381016"/>
              <a:gd name="connsiteX38" fmla="*/ 939489 w 1250178"/>
              <a:gd name="connsiteY38" fmla="*/ 3114684 h 6381016"/>
              <a:gd name="connsiteX39" fmla="*/ 943338 w 1250178"/>
              <a:gd name="connsiteY39" fmla="*/ 3026927 h 6381016"/>
              <a:gd name="connsiteX40" fmla="*/ 939488 w 1250178"/>
              <a:gd name="connsiteY40" fmla="*/ 2939147 h 6381016"/>
              <a:gd name="connsiteX41" fmla="*/ 928153 w 1250178"/>
              <a:gd name="connsiteY41" fmla="*/ 2862040 h 6381016"/>
              <a:gd name="connsiteX42" fmla="*/ 884760 w 1250178"/>
              <a:gd name="connsiteY42" fmla="*/ 2729052 h 6381016"/>
              <a:gd name="connsiteX43" fmla="*/ 723637 w 1250178"/>
              <a:gd name="connsiteY43" fmla="*/ 2472498 h 6381016"/>
              <a:gd name="connsiteX44" fmla="*/ 213576 w 1250178"/>
              <a:gd name="connsiteY44" fmla="*/ 1862696 h 6381016"/>
              <a:gd name="connsiteX45" fmla="*/ 126208 w 1250178"/>
              <a:gd name="connsiteY45" fmla="*/ 1387969 h 6381016"/>
              <a:gd name="connsiteX46" fmla="*/ 218167 w 1250178"/>
              <a:gd name="connsiteY46" fmla="*/ 892476 h 6381016"/>
              <a:gd name="connsiteX47" fmla="*/ 533073 w 1250178"/>
              <a:gd name="connsiteY47" fmla="*/ 270315 h 6381016"/>
              <a:gd name="connsiteX48" fmla="*/ 989387 w 1250178"/>
              <a:gd name="connsiteY4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945402 w 1250178"/>
              <a:gd name="connsiteY23" fmla="*/ 3938949 h 6381016"/>
              <a:gd name="connsiteX24" fmla="*/ 942180 w 1250178"/>
              <a:gd name="connsiteY24" fmla="*/ 3942059 h 6381016"/>
              <a:gd name="connsiteX25" fmla="*/ 797957 w 1250178"/>
              <a:gd name="connsiteY25" fmla="*/ 4070068 h 6381016"/>
              <a:gd name="connsiteX26" fmla="*/ 497902 w 1250178"/>
              <a:gd name="connsiteY26" fmla="*/ 4430466 h 6381016"/>
              <a:gd name="connsiteX27" fmla="*/ 345596 w 1250178"/>
              <a:gd name="connsiteY27" fmla="*/ 4907337 h 6381016"/>
              <a:gd name="connsiteX28" fmla="*/ 370391 w 1250178"/>
              <a:gd name="connsiteY28" fmla="*/ 5584809 h 6381016"/>
              <a:gd name="connsiteX29" fmla="*/ 546359 w 1250178"/>
              <a:gd name="connsiteY29" fmla="*/ 6372897 h 6381016"/>
              <a:gd name="connsiteX30" fmla="*/ 216006 w 1250178"/>
              <a:gd name="connsiteY30" fmla="*/ 5958597 h 6381016"/>
              <a:gd name="connsiteX31" fmla="*/ 12275 w 1250178"/>
              <a:gd name="connsiteY31" fmla="*/ 5381767 h 6381016"/>
              <a:gd name="connsiteX32" fmla="*/ 66197 w 1250178"/>
              <a:gd name="connsiteY32" fmla="*/ 4583020 h 6381016"/>
              <a:gd name="connsiteX33" fmla="*/ 420782 w 1250178"/>
              <a:gd name="connsiteY33" fmla="*/ 3953378 h 6381016"/>
              <a:gd name="connsiteX34" fmla="*/ 723636 w 1250178"/>
              <a:gd name="connsiteY34" fmla="*/ 3581334 h 6381016"/>
              <a:gd name="connsiteX35" fmla="*/ 884759 w 1250178"/>
              <a:gd name="connsiteY35" fmla="*/ 3324780 h 6381016"/>
              <a:gd name="connsiteX36" fmla="*/ 928155 w 1250178"/>
              <a:gd name="connsiteY36" fmla="*/ 3191782 h 6381016"/>
              <a:gd name="connsiteX37" fmla="*/ 939489 w 1250178"/>
              <a:gd name="connsiteY37" fmla="*/ 3114684 h 6381016"/>
              <a:gd name="connsiteX38" fmla="*/ 943338 w 1250178"/>
              <a:gd name="connsiteY38" fmla="*/ 3026927 h 6381016"/>
              <a:gd name="connsiteX39" fmla="*/ 939488 w 1250178"/>
              <a:gd name="connsiteY39" fmla="*/ 2939147 h 6381016"/>
              <a:gd name="connsiteX40" fmla="*/ 928153 w 1250178"/>
              <a:gd name="connsiteY40" fmla="*/ 2862040 h 6381016"/>
              <a:gd name="connsiteX41" fmla="*/ 884760 w 1250178"/>
              <a:gd name="connsiteY41" fmla="*/ 2729052 h 6381016"/>
              <a:gd name="connsiteX42" fmla="*/ 723637 w 1250178"/>
              <a:gd name="connsiteY42" fmla="*/ 2472498 h 6381016"/>
              <a:gd name="connsiteX43" fmla="*/ 213576 w 1250178"/>
              <a:gd name="connsiteY43" fmla="*/ 1862696 h 6381016"/>
              <a:gd name="connsiteX44" fmla="*/ 126208 w 1250178"/>
              <a:gd name="connsiteY44" fmla="*/ 1387969 h 6381016"/>
              <a:gd name="connsiteX45" fmla="*/ 218167 w 1250178"/>
              <a:gd name="connsiteY45" fmla="*/ 892476 h 6381016"/>
              <a:gd name="connsiteX46" fmla="*/ 533073 w 1250178"/>
              <a:gd name="connsiteY46" fmla="*/ 270315 h 6381016"/>
              <a:gd name="connsiteX47" fmla="*/ 989387 w 1250178"/>
              <a:gd name="connsiteY4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945402 w 1250178"/>
              <a:gd name="connsiteY22" fmla="*/ 3938949 h 6381016"/>
              <a:gd name="connsiteX23" fmla="*/ 942180 w 1250178"/>
              <a:gd name="connsiteY23" fmla="*/ 3942059 h 6381016"/>
              <a:gd name="connsiteX24" fmla="*/ 797957 w 1250178"/>
              <a:gd name="connsiteY24" fmla="*/ 4070068 h 6381016"/>
              <a:gd name="connsiteX25" fmla="*/ 497902 w 1250178"/>
              <a:gd name="connsiteY25" fmla="*/ 4430466 h 6381016"/>
              <a:gd name="connsiteX26" fmla="*/ 345596 w 1250178"/>
              <a:gd name="connsiteY26" fmla="*/ 4907337 h 6381016"/>
              <a:gd name="connsiteX27" fmla="*/ 370391 w 1250178"/>
              <a:gd name="connsiteY27" fmla="*/ 5584809 h 6381016"/>
              <a:gd name="connsiteX28" fmla="*/ 546359 w 1250178"/>
              <a:gd name="connsiteY28" fmla="*/ 6372897 h 6381016"/>
              <a:gd name="connsiteX29" fmla="*/ 216006 w 1250178"/>
              <a:gd name="connsiteY29" fmla="*/ 5958597 h 6381016"/>
              <a:gd name="connsiteX30" fmla="*/ 12275 w 1250178"/>
              <a:gd name="connsiteY30" fmla="*/ 5381767 h 6381016"/>
              <a:gd name="connsiteX31" fmla="*/ 66197 w 1250178"/>
              <a:gd name="connsiteY31" fmla="*/ 4583020 h 6381016"/>
              <a:gd name="connsiteX32" fmla="*/ 420782 w 1250178"/>
              <a:gd name="connsiteY32" fmla="*/ 3953378 h 6381016"/>
              <a:gd name="connsiteX33" fmla="*/ 723636 w 1250178"/>
              <a:gd name="connsiteY33" fmla="*/ 3581334 h 6381016"/>
              <a:gd name="connsiteX34" fmla="*/ 884759 w 1250178"/>
              <a:gd name="connsiteY34" fmla="*/ 3324780 h 6381016"/>
              <a:gd name="connsiteX35" fmla="*/ 928155 w 1250178"/>
              <a:gd name="connsiteY35" fmla="*/ 3191782 h 6381016"/>
              <a:gd name="connsiteX36" fmla="*/ 939489 w 1250178"/>
              <a:gd name="connsiteY36" fmla="*/ 3114684 h 6381016"/>
              <a:gd name="connsiteX37" fmla="*/ 943338 w 1250178"/>
              <a:gd name="connsiteY37" fmla="*/ 3026927 h 6381016"/>
              <a:gd name="connsiteX38" fmla="*/ 939488 w 1250178"/>
              <a:gd name="connsiteY38" fmla="*/ 2939147 h 6381016"/>
              <a:gd name="connsiteX39" fmla="*/ 928153 w 1250178"/>
              <a:gd name="connsiteY39" fmla="*/ 2862040 h 6381016"/>
              <a:gd name="connsiteX40" fmla="*/ 884760 w 1250178"/>
              <a:gd name="connsiteY40" fmla="*/ 2729052 h 6381016"/>
              <a:gd name="connsiteX41" fmla="*/ 723637 w 1250178"/>
              <a:gd name="connsiteY41" fmla="*/ 2472498 h 6381016"/>
              <a:gd name="connsiteX42" fmla="*/ 213576 w 1250178"/>
              <a:gd name="connsiteY42" fmla="*/ 1862696 h 6381016"/>
              <a:gd name="connsiteX43" fmla="*/ 126208 w 1250178"/>
              <a:gd name="connsiteY43" fmla="*/ 1387969 h 6381016"/>
              <a:gd name="connsiteX44" fmla="*/ 218167 w 1250178"/>
              <a:gd name="connsiteY44" fmla="*/ 892476 h 6381016"/>
              <a:gd name="connsiteX45" fmla="*/ 533073 w 1250178"/>
              <a:gd name="connsiteY45" fmla="*/ 270315 h 6381016"/>
              <a:gd name="connsiteX46" fmla="*/ 989387 w 1250178"/>
              <a:gd name="connsiteY46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945402 w 1250178"/>
              <a:gd name="connsiteY21" fmla="*/ 3938949 h 6381016"/>
              <a:gd name="connsiteX22" fmla="*/ 942180 w 1250178"/>
              <a:gd name="connsiteY22" fmla="*/ 3942059 h 6381016"/>
              <a:gd name="connsiteX23" fmla="*/ 797957 w 1250178"/>
              <a:gd name="connsiteY23" fmla="*/ 4070068 h 6381016"/>
              <a:gd name="connsiteX24" fmla="*/ 497902 w 1250178"/>
              <a:gd name="connsiteY24" fmla="*/ 4430466 h 6381016"/>
              <a:gd name="connsiteX25" fmla="*/ 345596 w 1250178"/>
              <a:gd name="connsiteY25" fmla="*/ 4907337 h 6381016"/>
              <a:gd name="connsiteX26" fmla="*/ 370391 w 1250178"/>
              <a:gd name="connsiteY26" fmla="*/ 5584809 h 6381016"/>
              <a:gd name="connsiteX27" fmla="*/ 546359 w 1250178"/>
              <a:gd name="connsiteY27" fmla="*/ 6372897 h 6381016"/>
              <a:gd name="connsiteX28" fmla="*/ 216006 w 1250178"/>
              <a:gd name="connsiteY28" fmla="*/ 5958597 h 6381016"/>
              <a:gd name="connsiteX29" fmla="*/ 12275 w 1250178"/>
              <a:gd name="connsiteY29" fmla="*/ 5381767 h 6381016"/>
              <a:gd name="connsiteX30" fmla="*/ 66197 w 1250178"/>
              <a:gd name="connsiteY30" fmla="*/ 4583020 h 6381016"/>
              <a:gd name="connsiteX31" fmla="*/ 420782 w 1250178"/>
              <a:gd name="connsiteY31" fmla="*/ 3953378 h 6381016"/>
              <a:gd name="connsiteX32" fmla="*/ 723636 w 1250178"/>
              <a:gd name="connsiteY32" fmla="*/ 3581334 h 6381016"/>
              <a:gd name="connsiteX33" fmla="*/ 884759 w 1250178"/>
              <a:gd name="connsiteY33" fmla="*/ 3324780 h 6381016"/>
              <a:gd name="connsiteX34" fmla="*/ 928155 w 1250178"/>
              <a:gd name="connsiteY34" fmla="*/ 3191782 h 6381016"/>
              <a:gd name="connsiteX35" fmla="*/ 939489 w 1250178"/>
              <a:gd name="connsiteY35" fmla="*/ 3114684 h 6381016"/>
              <a:gd name="connsiteX36" fmla="*/ 943338 w 1250178"/>
              <a:gd name="connsiteY36" fmla="*/ 3026927 h 6381016"/>
              <a:gd name="connsiteX37" fmla="*/ 939488 w 1250178"/>
              <a:gd name="connsiteY37" fmla="*/ 2939147 h 6381016"/>
              <a:gd name="connsiteX38" fmla="*/ 928153 w 1250178"/>
              <a:gd name="connsiteY38" fmla="*/ 2862040 h 6381016"/>
              <a:gd name="connsiteX39" fmla="*/ 884760 w 1250178"/>
              <a:gd name="connsiteY39" fmla="*/ 2729052 h 6381016"/>
              <a:gd name="connsiteX40" fmla="*/ 723637 w 1250178"/>
              <a:gd name="connsiteY40" fmla="*/ 2472498 h 6381016"/>
              <a:gd name="connsiteX41" fmla="*/ 213576 w 1250178"/>
              <a:gd name="connsiteY41" fmla="*/ 1862696 h 6381016"/>
              <a:gd name="connsiteX42" fmla="*/ 126208 w 1250178"/>
              <a:gd name="connsiteY42" fmla="*/ 1387969 h 6381016"/>
              <a:gd name="connsiteX43" fmla="*/ 218167 w 1250178"/>
              <a:gd name="connsiteY43" fmla="*/ 892476 h 6381016"/>
              <a:gd name="connsiteX44" fmla="*/ 533073 w 1250178"/>
              <a:gd name="connsiteY44" fmla="*/ 270315 h 6381016"/>
              <a:gd name="connsiteX45" fmla="*/ 989387 w 1250178"/>
              <a:gd name="connsiteY45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945402 w 1250178"/>
              <a:gd name="connsiteY20" fmla="*/ 3938949 h 6381016"/>
              <a:gd name="connsiteX21" fmla="*/ 942180 w 1250178"/>
              <a:gd name="connsiteY21" fmla="*/ 3942059 h 6381016"/>
              <a:gd name="connsiteX22" fmla="*/ 797957 w 1250178"/>
              <a:gd name="connsiteY22" fmla="*/ 4070068 h 6381016"/>
              <a:gd name="connsiteX23" fmla="*/ 497902 w 1250178"/>
              <a:gd name="connsiteY23" fmla="*/ 4430466 h 6381016"/>
              <a:gd name="connsiteX24" fmla="*/ 345596 w 1250178"/>
              <a:gd name="connsiteY24" fmla="*/ 4907337 h 6381016"/>
              <a:gd name="connsiteX25" fmla="*/ 370391 w 1250178"/>
              <a:gd name="connsiteY25" fmla="*/ 5584809 h 6381016"/>
              <a:gd name="connsiteX26" fmla="*/ 546359 w 1250178"/>
              <a:gd name="connsiteY26" fmla="*/ 6372897 h 6381016"/>
              <a:gd name="connsiteX27" fmla="*/ 216006 w 1250178"/>
              <a:gd name="connsiteY27" fmla="*/ 5958597 h 6381016"/>
              <a:gd name="connsiteX28" fmla="*/ 12275 w 1250178"/>
              <a:gd name="connsiteY28" fmla="*/ 5381767 h 6381016"/>
              <a:gd name="connsiteX29" fmla="*/ 66197 w 1250178"/>
              <a:gd name="connsiteY29" fmla="*/ 4583020 h 6381016"/>
              <a:gd name="connsiteX30" fmla="*/ 420782 w 1250178"/>
              <a:gd name="connsiteY30" fmla="*/ 3953378 h 6381016"/>
              <a:gd name="connsiteX31" fmla="*/ 723636 w 1250178"/>
              <a:gd name="connsiteY31" fmla="*/ 3581334 h 6381016"/>
              <a:gd name="connsiteX32" fmla="*/ 884759 w 1250178"/>
              <a:gd name="connsiteY32" fmla="*/ 3324780 h 6381016"/>
              <a:gd name="connsiteX33" fmla="*/ 928155 w 1250178"/>
              <a:gd name="connsiteY33" fmla="*/ 3191782 h 6381016"/>
              <a:gd name="connsiteX34" fmla="*/ 939489 w 1250178"/>
              <a:gd name="connsiteY34" fmla="*/ 3114684 h 6381016"/>
              <a:gd name="connsiteX35" fmla="*/ 943338 w 1250178"/>
              <a:gd name="connsiteY35" fmla="*/ 3026927 h 6381016"/>
              <a:gd name="connsiteX36" fmla="*/ 939488 w 1250178"/>
              <a:gd name="connsiteY36" fmla="*/ 2939147 h 6381016"/>
              <a:gd name="connsiteX37" fmla="*/ 928153 w 1250178"/>
              <a:gd name="connsiteY37" fmla="*/ 2862040 h 6381016"/>
              <a:gd name="connsiteX38" fmla="*/ 884760 w 1250178"/>
              <a:gd name="connsiteY38" fmla="*/ 2729052 h 6381016"/>
              <a:gd name="connsiteX39" fmla="*/ 723637 w 1250178"/>
              <a:gd name="connsiteY39" fmla="*/ 2472498 h 6381016"/>
              <a:gd name="connsiteX40" fmla="*/ 213576 w 1250178"/>
              <a:gd name="connsiteY40" fmla="*/ 1862696 h 6381016"/>
              <a:gd name="connsiteX41" fmla="*/ 126208 w 1250178"/>
              <a:gd name="connsiteY41" fmla="*/ 1387969 h 6381016"/>
              <a:gd name="connsiteX42" fmla="*/ 218167 w 1250178"/>
              <a:gd name="connsiteY42" fmla="*/ 892476 h 6381016"/>
              <a:gd name="connsiteX43" fmla="*/ 533073 w 1250178"/>
              <a:gd name="connsiteY43" fmla="*/ 270315 h 6381016"/>
              <a:gd name="connsiteX44" fmla="*/ 989387 w 1250178"/>
              <a:gd name="connsiteY44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942180 w 1250178"/>
              <a:gd name="connsiteY20" fmla="*/ 3942059 h 6381016"/>
              <a:gd name="connsiteX21" fmla="*/ 797957 w 1250178"/>
              <a:gd name="connsiteY21" fmla="*/ 4070068 h 6381016"/>
              <a:gd name="connsiteX22" fmla="*/ 497902 w 1250178"/>
              <a:gd name="connsiteY22" fmla="*/ 4430466 h 6381016"/>
              <a:gd name="connsiteX23" fmla="*/ 345596 w 1250178"/>
              <a:gd name="connsiteY23" fmla="*/ 4907337 h 6381016"/>
              <a:gd name="connsiteX24" fmla="*/ 370391 w 1250178"/>
              <a:gd name="connsiteY24" fmla="*/ 5584809 h 6381016"/>
              <a:gd name="connsiteX25" fmla="*/ 546359 w 1250178"/>
              <a:gd name="connsiteY25" fmla="*/ 6372897 h 6381016"/>
              <a:gd name="connsiteX26" fmla="*/ 216006 w 1250178"/>
              <a:gd name="connsiteY26" fmla="*/ 5958597 h 6381016"/>
              <a:gd name="connsiteX27" fmla="*/ 12275 w 1250178"/>
              <a:gd name="connsiteY27" fmla="*/ 5381767 h 6381016"/>
              <a:gd name="connsiteX28" fmla="*/ 66197 w 1250178"/>
              <a:gd name="connsiteY28" fmla="*/ 4583020 h 6381016"/>
              <a:gd name="connsiteX29" fmla="*/ 420782 w 1250178"/>
              <a:gd name="connsiteY29" fmla="*/ 3953378 h 6381016"/>
              <a:gd name="connsiteX30" fmla="*/ 723636 w 1250178"/>
              <a:gd name="connsiteY30" fmla="*/ 3581334 h 6381016"/>
              <a:gd name="connsiteX31" fmla="*/ 884759 w 1250178"/>
              <a:gd name="connsiteY31" fmla="*/ 3324780 h 6381016"/>
              <a:gd name="connsiteX32" fmla="*/ 928155 w 1250178"/>
              <a:gd name="connsiteY32" fmla="*/ 3191782 h 6381016"/>
              <a:gd name="connsiteX33" fmla="*/ 939489 w 1250178"/>
              <a:gd name="connsiteY33" fmla="*/ 3114684 h 6381016"/>
              <a:gd name="connsiteX34" fmla="*/ 943338 w 1250178"/>
              <a:gd name="connsiteY34" fmla="*/ 3026927 h 6381016"/>
              <a:gd name="connsiteX35" fmla="*/ 939488 w 1250178"/>
              <a:gd name="connsiteY35" fmla="*/ 2939147 h 6381016"/>
              <a:gd name="connsiteX36" fmla="*/ 928153 w 1250178"/>
              <a:gd name="connsiteY36" fmla="*/ 2862040 h 6381016"/>
              <a:gd name="connsiteX37" fmla="*/ 884760 w 1250178"/>
              <a:gd name="connsiteY37" fmla="*/ 2729052 h 6381016"/>
              <a:gd name="connsiteX38" fmla="*/ 723637 w 1250178"/>
              <a:gd name="connsiteY38" fmla="*/ 2472498 h 6381016"/>
              <a:gd name="connsiteX39" fmla="*/ 213576 w 1250178"/>
              <a:gd name="connsiteY39" fmla="*/ 1862696 h 6381016"/>
              <a:gd name="connsiteX40" fmla="*/ 126208 w 1250178"/>
              <a:gd name="connsiteY40" fmla="*/ 1387969 h 6381016"/>
              <a:gd name="connsiteX41" fmla="*/ 218167 w 1250178"/>
              <a:gd name="connsiteY41" fmla="*/ 892476 h 6381016"/>
              <a:gd name="connsiteX42" fmla="*/ 533073 w 1250178"/>
              <a:gd name="connsiteY42" fmla="*/ 270315 h 6381016"/>
              <a:gd name="connsiteX43" fmla="*/ 989387 w 1250178"/>
              <a:gd name="connsiteY43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797957 w 1250178"/>
              <a:gd name="connsiteY20" fmla="*/ 4070068 h 6381016"/>
              <a:gd name="connsiteX21" fmla="*/ 497902 w 1250178"/>
              <a:gd name="connsiteY21" fmla="*/ 4430466 h 6381016"/>
              <a:gd name="connsiteX22" fmla="*/ 345596 w 1250178"/>
              <a:gd name="connsiteY22" fmla="*/ 4907337 h 6381016"/>
              <a:gd name="connsiteX23" fmla="*/ 370391 w 1250178"/>
              <a:gd name="connsiteY23" fmla="*/ 5584809 h 6381016"/>
              <a:gd name="connsiteX24" fmla="*/ 546359 w 1250178"/>
              <a:gd name="connsiteY24" fmla="*/ 6372897 h 6381016"/>
              <a:gd name="connsiteX25" fmla="*/ 216006 w 1250178"/>
              <a:gd name="connsiteY25" fmla="*/ 5958597 h 6381016"/>
              <a:gd name="connsiteX26" fmla="*/ 12275 w 1250178"/>
              <a:gd name="connsiteY26" fmla="*/ 5381767 h 6381016"/>
              <a:gd name="connsiteX27" fmla="*/ 66197 w 1250178"/>
              <a:gd name="connsiteY27" fmla="*/ 4583020 h 6381016"/>
              <a:gd name="connsiteX28" fmla="*/ 420782 w 1250178"/>
              <a:gd name="connsiteY28" fmla="*/ 3953378 h 6381016"/>
              <a:gd name="connsiteX29" fmla="*/ 723636 w 1250178"/>
              <a:gd name="connsiteY29" fmla="*/ 3581334 h 6381016"/>
              <a:gd name="connsiteX30" fmla="*/ 884759 w 1250178"/>
              <a:gd name="connsiteY30" fmla="*/ 3324780 h 6381016"/>
              <a:gd name="connsiteX31" fmla="*/ 928155 w 1250178"/>
              <a:gd name="connsiteY31" fmla="*/ 3191782 h 6381016"/>
              <a:gd name="connsiteX32" fmla="*/ 939489 w 1250178"/>
              <a:gd name="connsiteY32" fmla="*/ 3114684 h 6381016"/>
              <a:gd name="connsiteX33" fmla="*/ 943338 w 1250178"/>
              <a:gd name="connsiteY33" fmla="*/ 3026927 h 6381016"/>
              <a:gd name="connsiteX34" fmla="*/ 939488 w 1250178"/>
              <a:gd name="connsiteY34" fmla="*/ 2939147 h 6381016"/>
              <a:gd name="connsiteX35" fmla="*/ 928153 w 1250178"/>
              <a:gd name="connsiteY35" fmla="*/ 2862040 h 6381016"/>
              <a:gd name="connsiteX36" fmla="*/ 884760 w 1250178"/>
              <a:gd name="connsiteY36" fmla="*/ 2729052 h 6381016"/>
              <a:gd name="connsiteX37" fmla="*/ 723637 w 1250178"/>
              <a:gd name="connsiteY37" fmla="*/ 2472498 h 6381016"/>
              <a:gd name="connsiteX38" fmla="*/ 213576 w 1250178"/>
              <a:gd name="connsiteY38" fmla="*/ 1862696 h 6381016"/>
              <a:gd name="connsiteX39" fmla="*/ 126208 w 1250178"/>
              <a:gd name="connsiteY39" fmla="*/ 1387969 h 6381016"/>
              <a:gd name="connsiteX40" fmla="*/ 218167 w 1250178"/>
              <a:gd name="connsiteY40" fmla="*/ 892476 h 6381016"/>
              <a:gd name="connsiteX41" fmla="*/ 533073 w 1250178"/>
              <a:gd name="connsiteY41" fmla="*/ 270315 h 6381016"/>
              <a:gd name="connsiteX42" fmla="*/ 989387 w 1250178"/>
              <a:gd name="connsiteY42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125854 w 1250178"/>
              <a:gd name="connsiteY10" fmla="*/ 2387586 h 6381016"/>
              <a:gd name="connsiteX11" fmla="*/ 1126845 w 1250178"/>
              <a:gd name="connsiteY11" fmla="*/ 2389748 h 6381016"/>
              <a:gd name="connsiteX12" fmla="*/ 1245390 w 1250178"/>
              <a:gd name="connsiteY12" fmla="*/ 2846821 h 6381016"/>
              <a:gd name="connsiteX13" fmla="*/ 1249400 w 1250178"/>
              <a:gd name="connsiteY13" fmla="*/ 3008458 h 6381016"/>
              <a:gd name="connsiteX14" fmla="*/ 1248039 w 1250178"/>
              <a:gd name="connsiteY14" fmla="*/ 3026906 h 6381016"/>
              <a:gd name="connsiteX15" fmla="*/ 1249402 w 1250178"/>
              <a:gd name="connsiteY15" fmla="*/ 3045373 h 6381016"/>
              <a:gd name="connsiteX16" fmla="*/ 1245392 w 1250178"/>
              <a:gd name="connsiteY16" fmla="*/ 3207011 h 6381016"/>
              <a:gd name="connsiteX17" fmla="*/ 1126846 w 1250178"/>
              <a:gd name="connsiteY17" fmla="*/ 3664083 h 6381016"/>
              <a:gd name="connsiteX18" fmla="*/ 797957 w 1250178"/>
              <a:gd name="connsiteY18" fmla="*/ 4070068 h 6381016"/>
              <a:gd name="connsiteX19" fmla="*/ 497902 w 1250178"/>
              <a:gd name="connsiteY19" fmla="*/ 4430466 h 6381016"/>
              <a:gd name="connsiteX20" fmla="*/ 345596 w 1250178"/>
              <a:gd name="connsiteY20" fmla="*/ 4907337 h 6381016"/>
              <a:gd name="connsiteX21" fmla="*/ 370391 w 1250178"/>
              <a:gd name="connsiteY21" fmla="*/ 5584809 h 6381016"/>
              <a:gd name="connsiteX22" fmla="*/ 546359 w 1250178"/>
              <a:gd name="connsiteY22" fmla="*/ 6372897 h 6381016"/>
              <a:gd name="connsiteX23" fmla="*/ 216006 w 1250178"/>
              <a:gd name="connsiteY23" fmla="*/ 5958597 h 6381016"/>
              <a:gd name="connsiteX24" fmla="*/ 12275 w 1250178"/>
              <a:gd name="connsiteY24" fmla="*/ 5381767 h 6381016"/>
              <a:gd name="connsiteX25" fmla="*/ 66197 w 1250178"/>
              <a:gd name="connsiteY25" fmla="*/ 4583020 h 6381016"/>
              <a:gd name="connsiteX26" fmla="*/ 420782 w 1250178"/>
              <a:gd name="connsiteY26" fmla="*/ 3953378 h 6381016"/>
              <a:gd name="connsiteX27" fmla="*/ 723636 w 1250178"/>
              <a:gd name="connsiteY27" fmla="*/ 3581334 h 6381016"/>
              <a:gd name="connsiteX28" fmla="*/ 884759 w 1250178"/>
              <a:gd name="connsiteY28" fmla="*/ 3324780 h 6381016"/>
              <a:gd name="connsiteX29" fmla="*/ 928155 w 1250178"/>
              <a:gd name="connsiteY29" fmla="*/ 3191782 h 6381016"/>
              <a:gd name="connsiteX30" fmla="*/ 939489 w 1250178"/>
              <a:gd name="connsiteY30" fmla="*/ 3114684 h 6381016"/>
              <a:gd name="connsiteX31" fmla="*/ 943338 w 1250178"/>
              <a:gd name="connsiteY31" fmla="*/ 3026927 h 6381016"/>
              <a:gd name="connsiteX32" fmla="*/ 939488 w 1250178"/>
              <a:gd name="connsiteY32" fmla="*/ 2939147 h 6381016"/>
              <a:gd name="connsiteX33" fmla="*/ 928153 w 1250178"/>
              <a:gd name="connsiteY33" fmla="*/ 2862040 h 6381016"/>
              <a:gd name="connsiteX34" fmla="*/ 884760 w 1250178"/>
              <a:gd name="connsiteY34" fmla="*/ 2729052 h 6381016"/>
              <a:gd name="connsiteX35" fmla="*/ 723637 w 1250178"/>
              <a:gd name="connsiteY35" fmla="*/ 2472498 h 6381016"/>
              <a:gd name="connsiteX36" fmla="*/ 213576 w 1250178"/>
              <a:gd name="connsiteY36" fmla="*/ 1862696 h 6381016"/>
              <a:gd name="connsiteX37" fmla="*/ 126208 w 1250178"/>
              <a:gd name="connsiteY37" fmla="*/ 1387969 h 6381016"/>
              <a:gd name="connsiteX38" fmla="*/ 218167 w 1250178"/>
              <a:gd name="connsiteY38" fmla="*/ 892476 h 6381016"/>
              <a:gd name="connsiteX39" fmla="*/ 533073 w 1250178"/>
              <a:gd name="connsiteY39" fmla="*/ 270315 h 6381016"/>
              <a:gd name="connsiteX40" fmla="*/ 989387 w 1250178"/>
              <a:gd name="connsiteY40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125854 w 1250178"/>
              <a:gd name="connsiteY9" fmla="*/ 2387586 h 6381016"/>
              <a:gd name="connsiteX10" fmla="*/ 1126845 w 1250178"/>
              <a:gd name="connsiteY10" fmla="*/ 2389748 h 6381016"/>
              <a:gd name="connsiteX11" fmla="*/ 1245390 w 1250178"/>
              <a:gd name="connsiteY11" fmla="*/ 2846821 h 6381016"/>
              <a:gd name="connsiteX12" fmla="*/ 1249400 w 1250178"/>
              <a:gd name="connsiteY12" fmla="*/ 3008458 h 6381016"/>
              <a:gd name="connsiteX13" fmla="*/ 1248039 w 1250178"/>
              <a:gd name="connsiteY13" fmla="*/ 3026906 h 6381016"/>
              <a:gd name="connsiteX14" fmla="*/ 1249402 w 1250178"/>
              <a:gd name="connsiteY14" fmla="*/ 3045373 h 6381016"/>
              <a:gd name="connsiteX15" fmla="*/ 1245392 w 1250178"/>
              <a:gd name="connsiteY15" fmla="*/ 3207011 h 6381016"/>
              <a:gd name="connsiteX16" fmla="*/ 1126846 w 1250178"/>
              <a:gd name="connsiteY16" fmla="*/ 3664083 h 6381016"/>
              <a:gd name="connsiteX17" fmla="*/ 797957 w 1250178"/>
              <a:gd name="connsiteY17" fmla="*/ 4070068 h 6381016"/>
              <a:gd name="connsiteX18" fmla="*/ 497902 w 1250178"/>
              <a:gd name="connsiteY18" fmla="*/ 4430466 h 6381016"/>
              <a:gd name="connsiteX19" fmla="*/ 345596 w 1250178"/>
              <a:gd name="connsiteY19" fmla="*/ 4907337 h 6381016"/>
              <a:gd name="connsiteX20" fmla="*/ 370391 w 1250178"/>
              <a:gd name="connsiteY20" fmla="*/ 5584809 h 6381016"/>
              <a:gd name="connsiteX21" fmla="*/ 546359 w 1250178"/>
              <a:gd name="connsiteY21" fmla="*/ 6372897 h 6381016"/>
              <a:gd name="connsiteX22" fmla="*/ 216006 w 1250178"/>
              <a:gd name="connsiteY22" fmla="*/ 5958597 h 6381016"/>
              <a:gd name="connsiteX23" fmla="*/ 12275 w 1250178"/>
              <a:gd name="connsiteY23" fmla="*/ 5381767 h 6381016"/>
              <a:gd name="connsiteX24" fmla="*/ 66197 w 1250178"/>
              <a:gd name="connsiteY24" fmla="*/ 4583020 h 6381016"/>
              <a:gd name="connsiteX25" fmla="*/ 420782 w 1250178"/>
              <a:gd name="connsiteY25" fmla="*/ 3953378 h 6381016"/>
              <a:gd name="connsiteX26" fmla="*/ 723636 w 1250178"/>
              <a:gd name="connsiteY26" fmla="*/ 3581334 h 6381016"/>
              <a:gd name="connsiteX27" fmla="*/ 884759 w 1250178"/>
              <a:gd name="connsiteY27" fmla="*/ 3324780 h 6381016"/>
              <a:gd name="connsiteX28" fmla="*/ 928155 w 1250178"/>
              <a:gd name="connsiteY28" fmla="*/ 3191782 h 6381016"/>
              <a:gd name="connsiteX29" fmla="*/ 939489 w 1250178"/>
              <a:gd name="connsiteY29" fmla="*/ 3114684 h 6381016"/>
              <a:gd name="connsiteX30" fmla="*/ 943338 w 1250178"/>
              <a:gd name="connsiteY30" fmla="*/ 3026927 h 6381016"/>
              <a:gd name="connsiteX31" fmla="*/ 939488 w 1250178"/>
              <a:gd name="connsiteY31" fmla="*/ 2939147 h 6381016"/>
              <a:gd name="connsiteX32" fmla="*/ 928153 w 1250178"/>
              <a:gd name="connsiteY32" fmla="*/ 2862040 h 6381016"/>
              <a:gd name="connsiteX33" fmla="*/ 884760 w 1250178"/>
              <a:gd name="connsiteY33" fmla="*/ 2729052 h 6381016"/>
              <a:gd name="connsiteX34" fmla="*/ 723637 w 1250178"/>
              <a:gd name="connsiteY34" fmla="*/ 2472498 h 6381016"/>
              <a:gd name="connsiteX35" fmla="*/ 213576 w 1250178"/>
              <a:gd name="connsiteY35" fmla="*/ 1862696 h 6381016"/>
              <a:gd name="connsiteX36" fmla="*/ 126208 w 1250178"/>
              <a:gd name="connsiteY36" fmla="*/ 1387969 h 6381016"/>
              <a:gd name="connsiteX37" fmla="*/ 218167 w 1250178"/>
              <a:gd name="connsiteY37" fmla="*/ 892476 h 6381016"/>
              <a:gd name="connsiteX38" fmla="*/ 533073 w 1250178"/>
              <a:gd name="connsiteY38" fmla="*/ 270315 h 6381016"/>
              <a:gd name="connsiteX39" fmla="*/ 989387 w 1250178"/>
              <a:gd name="connsiteY3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125854 w 1250178"/>
              <a:gd name="connsiteY8" fmla="*/ 2387586 h 6381016"/>
              <a:gd name="connsiteX9" fmla="*/ 1126845 w 1250178"/>
              <a:gd name="connsiteY9" fmla="*/ 2389748 h 6381016"/>
              <a:gd name="connsiteX10" fmla="*/ 1245390 w 1250178"/>
              <a:gd name="connsiteY10" fmla="*/ 2846821 h 6381016"/>
              <a:gd name="connsiteX11" fmla="*/ 1249400 w 1250178"/>
              <a:gd name="connsiteY11" fmla="*/ 3008458 h 6381016"/>
              <a:gd name="connsiteX12" fmla="*/ 1248039 w 1250178"/>
              <a:gd name="connsiteY12" fmla="*/ 3026906 h 6381016"/>
              <a:gd name="connsiteX13" fmla="*/ 1249402 w 1250178"/>
              <a:gd name="connsiteY13" fmla="*/ 3045373 h 6381016"/>
              <a:gd name="connsiteX14" fmla="*/ 1245392 w 1250178"/>
              <a:gd name="connsiteY14" fmla="*/ 3207011 h 6381016"/>
              <a:gd name="connsiteX15" fmla="*/ 1126846 w 1250178"/>
              <a:gd name="connsiteY15" fmla="*/ 3664083 h 6381016"/>
              <a:gd name="connsiteX16" fmla="*/ 797957 w 1250178"/>
              <a:gd name="connsiteY16" fmla="*/ 4070068 h 6381016"/>
              <a:gd name="connsiteX17" fmla="*/ 497902 w 1250178"/>
              <a:gd name="connsiteY17" fmla="*/ 4430466 h 6381016"/>
              <a:gd name="connsiteX18" fmla="*/ 345596 w 1250178"/>
              <a:gd name="connsiteY18" fmla="*/ 4907337 h 6381016"/>
              <a:gd name="connsiteX19" fmla="*/ 370391 w 1250178"/>
              <a:gd name="connsiteY19" fmla="*/ 5584809 h 6381016"/>
              <a:gd name="connsiteX20" fmla="*/ 546359 w 1250178"/>
              <a:gd name="connsiteY20" fmla="*/ 6372897 h 6381016"/>
              <a:gd name="connsiteX21" fmla="*/ 216006 w 1250178"/>
              <a:gd name="connsiteY21" fmla="*/ 5958597 h 6381016"/>
              <a:gd name="connsiteX22" fmla="*/ 12275 w 1250178"/>
              <a:gd name="connsiteY22" fmla="*/ 5381767 h 6381016"/>
              <a:gd name="connsiteX23" fmla="*/ 66197 w 1250178"/>
              <a:gd name="connsiteY23" fmla="*/ 4583020 h 6381016"/>
              <a:gd name="connsiteX24" fmla="*/ 420782 w 1250178"/>
              <a:gd name="connsiteY24" fmla="*/ 3953378 h 6381016"/>
              <a:gd name="connsiteX25" fmla="*/ 723636 w 1250178"/>
              <a:gd name="connsiteY25" fmla="*/ 3581334 h 6381016"/>
              <a:gd name="connsiteX26" fmla="*/ 884759 w 1250178"/>
              <a:gd name="connsiteY26" fmla="*/ 3324780 h 6381016"/>
              <a:gd name="connsiteX27" fmla="*/ 928155 w 1250178"/>
              <a:gd name="connsiteY27" fmla="*/ 3191782 h 6381016"/>
              <a:gd name="connsiteX28" fmla="*/ 939489 w 1250178"/>
              <a:gd name="connsiteY28" fmla="*/ 3114684 h 6381016"/>
              <a:gd name="connsiteX29" fmla="*/ 943338 w 1250178"/>
              <a:gd name="connsiteY29" fmla="*/ 3026927 h 6381016"/>
              <a:gd name="connsiteX30" fmla="*/ 939488 w 1250178"/>
              <a:gd name="connsiteY30" fmla="*/ 2939147 h 6381016"/>
              <a:gd name="connsiteX31" fmla="*/ 928153 w 1250178"/>
              <a:gd name="connsiteY31" fmla="*/ 2862040 h 6381016"/>
              <a:gd name="connsiteX32" fmla="*/ 884760 w 1250178"/>
              <a:gd name="connsiteY32" fmla="*/ 2729052 h 6381016"/>
              <a:gd name="connsiteX33" fmla="*/ 723637 w 1250178"/>
              <a:gd name="connsiteY33" fmla="*/ 2472498 h 6381016"/>
              <a:gd name="connsiteX34" fmla="*/ 213576 w 1250178"/>
              <a:gd name="connsiteY34" fmla="*/ 1862696 h 6381016"/>
              <a:gd name="connsiteX35" fmla="*/ 126208 w 1250178"/>
              <a:gd name="connsiteY35" fmla="*/ 1387969 h 6381016"/>
              <a:gd name="connsiteX36" fmla="*/ 218167 w 1250178"/>
              <a:gd name="connsiteY36" fmla="*/ 892476 h 6381016"/>
              <a:gd name="connsiteX37" fmla="*/ 533073 w 1250178"/>
              <a:gd name="connsiteY37" fmla="*/ 270315 h 6381016"/>
              <a:gd name="connsiteX38" fmla="*/ 989387 w 1250178"/>
              <a:gd name="connsiteY3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1125854 w 1250178"/>
              <a:gd name="connsiteY7" fmla="*/ 2387586 h 6381016"/>
              <a:gd name="connsiteX8" fmla="*/ 1126845 w 1250178"/>
              <a:gd name="connsiteY8" fmla="*/ 2389748 h 6381016"/>
              <a:gd name="connsiteX9" fmla="*/ 1245390 w 1250178"/>
              <a:gd name="connsiteY9" fmla="*/ 2846821 h 6381016"/>
              <a:gd name="connsiteX10" fmla="*/ 1249400 w 1250178"/>
              <a:gd name="connsiteY10" fmla="*/ 3008458 h 6381016"/>
              <a:gd name="connsiteX11" fmla="*/ 1248039 w 1250178"/>
              <a:gd name="connsiteY11" fmla="*/ 3026906 h 6381016"/>
              <a:gd name="connsiteX12" fmla="*/ 1249402 w 1250178"/>
              <a:gd name="connsiteY12" fmla="*/ 3045373 h 6381016"/>
              <a:gd name="connsiteX13" fmla="*/ 1245392 w 1250178"/>
              <a:gd name="connsiteY13" fmla="*/ 3207011 h 6381016"/>
              <a:gd name="connsiteX14" fmla="*/ 1126846 w 1250178"/>
              <a:gd name="connsiteY14" fmla="*/ 3664083 h 6381016"/>
              <a:gd name="connsiteX15" fmla="*/ 797957 w 1250178"/>
              <a:gd name="connsiteY15" fmla="*/ 4070068 h 6381016"/>
              <a:gd name="connsiteX16" fmla="*/ 497902 w 1250178"/>
              <a:gd name="connsiteY16" fmla="*/ 4430466 h 6381016"/>
              <a:gd name="connsiteX17" fmla="*/ 345596 w 1250178"/>
              <a:gd name="connsiteY17" fmla="*/ 4907337 h 6381016"/>
              <a:gd name="connsiteX18" fmla="*/ 370391 w 1250178"/>
              <a:gd name="connsiteY18" fmla="*/ 5584809 h 6381016"/>
              <a:gd name="connsiteX19" fmla="*/ 546359 w 1250178"/>
              <a:gd name="connsiteY19" fmla="*/ 6372897 h 6381016"/>
              <a:gd name="connsiteX20" fmla="*/ 216006 w 1250178"/>
              <a:gd name="connsiteY20" fmla="*/ 5958597 h 6381016"/>
              <a:gd name="connsiteX21" fmla="*/ 12275 w 1250178"/>
              <a:gd name="connsiteY21" fmla="*/ 5381767 h 6381016"/>
              <a:gd name="connsiteX22" fmla="*/ 66197 w 1250178"/>
              <a:gd name="connsiteY22" fmla="*/ 4583020 h 6381016"/>
              <a:gd name="connsiteX23" fmla="*/ 420782 w 1250178"/>
              <a:gd name="connsiteY23" fmla="*/ 3953378 h 6381016"/>
              <a:gd name="connsiteX24" fmla="*/ 723636 w 1250178"/>
              <a:gd name="connsiteY24" fmla="*/ 3581334 h 6381016"/>
              <a:gd name="connsiteX25" fmla="*/ 884759 w 1250178"/>
              <a:gd name="connsiteY25" fmla="*/ 3324780 h 6381016"/>
              <a:gd name="connsiteX26" fmla="*/ 928155 w 1250178"/>
              <a:gd name="connsiteY26" fmla="*/ 3191782 h 6381016"/>
              <a:gd name="connsiteX27" fmla="*/ 939489 w 1250178"/>
              <a:gd name="connsiteY27" fmla="*/ 3114684 h 6381016"/>
              <a:gd name="connsiteX28" fmla="*/ 943338 w 1250178"/>
              <a:gd name="connsiteY28" fmla="*/ 3026927 h 6381016"/>
              <a:gd name="connsiteX29" fmla="*/ 939488 w 1250178"/>
              <a:gd name="connsiteY29" fmla="*/ 2939147 h 6381016"/>
              <a:gd name="connsiteX30" fmla="*/ 928153 w 1250178"/>
              <a:gd name="connsiteY30" fmla="*/ 2862040 h 6381016"/>
              <a:gd name="connsiteX31" fmla="*/ 884760 w 1250178"/>
              <a:gd name="connsiteY31" fmla="*/ 2729052 h 6381016"/>
              <a:gd name="connsiteX32" fmla="*/ 723637 w 1250178"/>
              <a:gd name="connsiteY32" fmla="*/ 2472498 h 6381016"/>
              <a:gd name="connsiteX33" fmla="*/ 213576 w 1250178"/>
              <a:gd name="connsiteY33" fmla="*/ 1862696 h 6381016"/>
              <a:gd name="connsiteX34" fmla="*/ 126208 w 1250178"/>
              <a:gd name="connsiteY34" fmla="*/ 1387969 h 6381016"/>
              <a:gd name="connsiteX35" fmla="*/ 218167 w 1250178"/>
              <a:gd name="connsiteY35" fmla="*/ 892476 h 6381016"/>
              <a:gd name="connsiteX36" fmla="*/ 533073 w 1250178"/>
              <a:gd name="connsiteY36" fmla="*/ 270315 h 6381016"/>
              <a:gd name="connsiteX37" fmla="*/ 989387 w 1250178"/>
              <a:gd name="connsiteY3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1125854 w 1250178"/>
              <a:gd name="connsiteY6" fmla="*/ 2387586 h 6381016"/>
              <a:gd name="connsiteX7" fmla="*/ 1126845 w 1250178"/>
              <a:gd name="connsiteY7" fmla="*/ 2389748 h 6381016"/>
              <a:gd name="connsiteX8" fmla="*/ 1245390 w 1250178"/>
              <a:gd name="connsiteY8" fmla="*/ 2846821 h 6381016"/>
              <a:gd name="connsiteX9" fmla="*/ 1249400 w 1250178"/>
              <a:gd name="connsiteY9" fmla="*/ 3008458 h 6381016"/>
              <a:gd name="connsiteX10" fmla="*/ 1248039 w 1250178"/>
              <a:gd name="connsiteY10" fmla="*/ 3026906 h 6381016"/>
              <a:gd name="connsiteX11" fmla="*/ 1249402 w 1250178"/>
              <a:gd name="connsiteY11" fmla="*/ 3045373 h 6381016"/>
              <a:gd name="connsiteX12" fmla="*/ 1245392 w 1250178"/>
              <a:gd name="connsiteY12" fmla="*/ 3207011 h 6381016"/>
              <a:gd name="connsiteX13" fmla="*/ 1126846 w 1250178"/>
              <a:gd name="connsiteY13" fmla="*/ 3664083 h 6381016"/>
              <a:gd name="connsiteX14" fmla="*/ 797957 w 1250178"/>
              <a:gd name="connsiteY14" fmla="*/ 4070068 h 6381016"/>
              <a:gd name="connsiteX15" fmla="*/ 497902 w 1250178"/>
              <a:gd name="connsiteY15" fmla="*/ 4430466 h 6381016"/>
              <a:gd name="connsiteX16" fmla="*/ 345596 w 1250178"/>
              <a:gd name="connsiteY16" fmla="*/ 4907337 h 6381016"/>
              <a:gd name="connsiteX17" fmla="*/ 370391 w 1250178"/>
              <a:gd name="connsiteY17" fmla="*/ 5584809 h 6381016"/>
              <a:gd name="connsiteX18" fmla="*/ 546359 w 1250178"/>
              <a:gd name="connsiteY18" fmla="*/ 6372897 h 6381016"/>
              <a:gd name="connsiteX19" fmla="*/ 216006 w 1250178"/>
              <a:gd name="connsiteY19" fmla="*/ 5958597 h 6381016"/>
              <a:gd name="connsiteX20" fmla="*/ 12275 w 1250178"/>
              <a:gd name="connsiteY20" fmla="*/ 5381767 h 6381016"/>
              <a:gd name="connsiteX21" fmla="*/ 66197 w 1250178"/>
              <a:gd name="connsiteY21" fmla="*/ 4583020 h 6381016"/>
              <a:gd name="connsiteX22" fmla="*/ 420782 w 1250178"/>
              <a:gd name="connsiteY22" fmla="*/ 3953378 h 6381016"/>
              <a:gd name="connsiteX23" fmla="*/ 723636 w 1250178"/>
              <a:gd name="connsiteY23" fmla="*/ 3581334 h 6381016"/>
              <a:gd name="connsiteX24" fmla="*/ 884759 w 1250178"/>
              <a:gd name="connsiteY24" fmla="*/ 3324780 h 6381016"/>
              <a:gd name="connsiteX25" fmla="*/ 928155 w 1250178"/>
              <a:gd name="connsiteY25" fmla="*/ 3191782 h 6381016"/>
              <a:gd name="connsiteX26" fmla="*/ 939489 w 1250178"/>
              <a:gd name="connsiteY26" fmla="*/ 3114684 h 6381016"/>
              <a:gd name="connsiteX27" fmla="*/ 943338 w 1250178"/>
              <a:gd name="connsiteY27" fmla="*/ 3026927 h 6381016"/>
              <a:gd name="connsiteX28" fmla="*/ 939488 w 1250178"/>
              <a:gd name="connsiteY28" fmla="*/ 2939147 h 6381016"/>
              <a:gd name="connsiteX29" fmla="*/ 928153 w 1250178"/>
              <a:gd name="connsiteY29" fmla="*/ 2862040 h 6381016"/>
              <a:gd name="connsiteX30" fmla="*/ 884760 w 1250178"/>
              <a:gd name="connsiteY30" fmla="*/ 2729052 h 6381016"/>
              <a:gd name="connsiteX31" fmla="*/ 723637 w 1250178"/>
              <a:gd name="connsiteY31" fmla="*/ 2472498 h 6381016"/>
              <a:gd name="connsiteX32" fmla="*/ 213576 w 1250178"/>
              <a:gd name="connsiteY32" fmla="*/ 1862696 h 6381016"/>
              <a:gd name="connsiteX33" fmla="*/ 126208 w 1250178"/>
              <a:gd name="connsiteY33" fmla="*/ 1387969 h 6381016"/>
              <a:gd name="connsiteX34" fmla="*/ 218167 w 1250178"/>
              <a:gd name="connsiteY34" fmla="*/ 892476 h 6381016"/>
              <a:gd name="connsiteX35" fmla="*/ 533073 w 1250178"/>
              <a:gd name="connsiteY35" fmla="*/ 270315 h 6381016"/>
              <a:gd name="connsiteX36" fmla="*/ 989387 w 1250178"/>
              <a:gd name="connsiteY36" fmla="*/ 120 h 638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50178" h="6381016">
                <a:moveTo>
                  <a:pt x="989387" y="120"/>
                </a:moveTo>
                <a:cubicBezTo>
                  <a:pt x="1000335" y="823"/>
                  <a:pt x="1007454" y="4621"/>
                  <a:pt x="1009763" y="12010"/>
                </a:cubicBezTo>
                <a:cubicBezTo>
                  <a:pt x="1028238" y="71118"/>
                  <a:pt x="741884" y="411074"/>
                  <a:pt x="643922" y="624964"/>
                </a:cubicBezTo>
                <a:cubicBezTo>
                  <a:pt x="545960" y="838854"/>
                  <a:pt x="446329" y="1128950"/>
                  <a:pt x="421991" y="1295350"/>
                </a:cubicBezTo>
                <a:cubicBezTo>
                  <a:pt x="397654" y="1461750"/>
                  <a:pt x="411203" y="1487294"/>
                  <a:pt x="497901" y="1623365"/>
                </a:cubicBezTo>
                <a:cubicBezTo>
                  <a:pt x="584599" y="1759436"/>
                  <a:pt x="867597" y="2029855"/>
                  <a:pt x="942179" y="2111773"/>
                </a:cubicBezTo>
                <a:lnTo>
                  <a:pt x="1125854" y="2387586"/>
                </a:lnTo>
                <a:lnTo>
                  <a:pt x="1126845" y="2389748"/>
                </a:lnTo>
                <a:cubicBezTo>
                  <a:pt x="1182065" y="2525181"/>
                  <a:pt x="1231342" y="2693805"/>
                  <a:pt x="1245390" y="2846821"/>
                </a:cubicBezTo>
                <a:cubicBezTo>
                  <a:pt x="1250073" y="2897826"/>
                  <a:pt x="1251117" y="2952438"/>
                  <a:pt x="1249400" y="3008458"/>
                </a:cubicBezTo>
                <a:cubicBezTo>
                  <a:pt x="1248946" y="3014607"/>
                  <a:pt x="1248493" y="3020757"/>
                  <a:pt x="1248039" y="3026906"/>
                </a:cubicBezTo>
                <a:cubicBezTo>
                  <a:pt x="1248493" y="3033062"/>
                  <a:pt x="1248948" y="3039217"/>
                  <a:pt x="1249402" y="3045373"/>
                </a:cubicBezTo>
                <a:cubicBezTo>
                  <a:pt x="1251119" y="3101394"/>
                  <a:pt x="1250075" y="3156006"/>
                  <a:pt x="1245392" y="3207011"/>
                </a:cubicBezTo>
                <a:cubicBezTo>
                  <a:pt x="1231343" y="3360026"/>
                  <a:pt x="1182066" y="3528651"/>
                  <a:pt x="1126846" y="3664083"/>
                </a:cubicBezTo>
                <a:cubicBezTo>
                  <a:pt x="1009459" y="3894413"/>
                  <a:pt x="907587" y="3934740"/>
                  <a:pt x="797957" y="4070068"/>
                </a:cubicBezTo>
                <a:cubicBezTo>
                  <a:pt x="702485" y="4177371"/>
                  <a:pt x="573295" y="4290921"/>
                  <a:pt x="497902" y="4430466"/>
                </a:cubicBezTo>
                <a:cubicBezTo>
                  <a:pt x="422509" y="4570011"/>
                  <a:pt x="366848" y="4714946"/>
                  <a:pt x="345596" y="4907337"/>
                </a:cubicBezTo>
                <a:cubicBezTo>
                  <a:pt x="324344" y="5099728"/>
                  <a:pt x="336931" y="5340549"/>
                  <a:pt x="370391" y="5584809"/>
                </a:cubicBezTo>
                <a:cubicBezTo>
                  <a:pt x="403851" y="5829069"/>
                  <a:pt x="572090" y="6310599"/>
                  <a:pt x="546359" y="6372897"/>
                </a:cubicBezTo>
                <a:cubicBezTo>
                  <a:pt x="520628" y="6435195"/>
                  <a:pt x="305020" y="6123785"/>
                  <a:pt x="216006" y="5958597"/>
                </a:cubicBezTo>
                <a:cubicBezTo>
                  <a:pt x="126992" y="5793409"/>
                  <a:pt x="37243" y="5611030"/>
                  <a:pt x="12275" y="5381767"/>
                </a:cubicBezTo>
                <a:cubicBezTo>
                  <a:pt x="-12693" y="5152504"/>
                  <a:pt x="-1888" y="4821085"/>
                  <a:pt x="66197" y="4583020"/>
                </a:cubicBezTo>
                <a:cubicBezTo>
                  <a:pt x="134282" y="4344955"/>
                  <a:pt x="344483" y="4022340"/>
                  <a:pt x="420782" y="3953378"/>
                </a:cubicBezTo>
                <a:lnTo>
                  <a:pt x="723636" y="3581334"/>
                </a:lnTo>
                <a:cubicBezTo>
                  <a:pt x="801480" y="3487797"/>
                  <a:pt x="847998" y="3413890"/>
                  <a:pt x="884759" y="3324780"/>
                </a:cubicBezTo>
                <a:lnTo>
                  <a:pt x="928155" y="3191782"/>
                </a:lnTo>
                <a:lnTo>
                  <a:pt x="939489" y="3114684"/>
                </a:lnTo>
                <a:lnTo>
                  <a:pt x="943338" y="3026927"/>
                </a:lnTo>
                <a:lnTo>
                  <a:pt x="939488" y="2939147"/>
                </a:lnTo>
                <a:lnTo>
                  <a:pt x="928153" y="2862040"/>
                </a:lnTo>
                <a:lnTo>
                  <a:pt x="884760" y="2729052"/>
                </a:lnTo>
                <a:cubicBezTo>
                  <a:pt x="847999" y="2639941"/>
                  <a:pt x="835501" y="2616891"/>
                  <a:pt x="723637" y="2472498"/>
                </a:cubicBezTo>
                <a:cubicBezTo>
                  <a:pt x="611773" y="2328105"/>
                  <a:pt x="313148" y="2043451"/>
                  <a:pt x="213576" y="1862696"/>
                </a:cubicBezTo>
                <a:cubicBezTo>
                  <a:pt x="114004" y="1681941"/>
                  <a:pt x="125442" y="1549673"/>
                  <a:pt x="126208" y="1387969"/>
                </a:cubicBezTo>
                <a:cubicBezTo>
                  <a:pt x="126973" y="1226266"/>
                  <a:pt x="181179" y="1054572"/>
                  <a:pt x="218167" y="892476"/>
                </a:cubicBezTo>
                <a:cubicBezTo>
                  <a:pt x="255154" y="730381"/>
                  <a:pt x="401140" y="417060"/>
                  <a:pt x="533073" y="270315"/>
                </a:cubicBezTo>
                <a:cubicBezTo>
                  <a:pt x="648514" y="141912"/>
                  <a:pt x="912754" y="-4805"/>
                  <a:pt x="989387" y="120"/>
                </a:cubicBezTo>
                <a:close/>
              </a:path>
            </a:pathLst>
          </a:custGeom>
          <a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1" name="Szabadkézi sokszög 30"/>
          <p:cNvSpPr/>
          <p:nvPr/>
        </p:nvSpPr>
        <p:spPr>
          <a:xfrm rot="16380000" flipH="1">
            <a:off x="5182966" y="1792321"/>
            <a:ext cx="864000" cy="3969846"/>
          </a:xfrm>
          <a:custGeom>
            <a:avLst/>
            <a:gdLst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291501 w 1123986"/>
              <a:gd name="connsiteY41" fmla="*/ 3886004 h 6053832"/>
              <a:gd name="connsiteX42" fmla="*/ 597444 w 1123986"/>
              <a:gd name="connsiteY42" fmla="*/ 3581334 h 6053832"/>
              <a:gd name="connsiteX43" fmla="*/ 758567 w 1123986"/>
              <a:gd name="connsiteY43" fmla="*/ 3324780 h 6053832"/>
              <a:gd name="connsiteX44" fmla="*/ 801963 w 1123986"/>
              <a:gd name="connsiteY44" fmla="*/ 3191782 h 6053832"/>
              <a:gd name="connsiteX45" fmla="*/ 813297 w 1123986"/>
              <a:gd name="connsiteY45" fmla="*/ 3114684 h 6053832"/>
              <a:gd name="connsiteX46" fmla="*/ 817146 w 1123986"/>
              <a:gd name="connsiteY46" fmla="*/ 3026927 h 6053832"/>
              <a:gd name="connsiteX47" fmla="*/ 813296 w 1123986"/>
              <a:gd name="connsiteY47" fmla="*/ 2939147 h 6053832"/>
              <a:gd name="connsiteX48" fmla="*/ 801961 w 1123986"/>
              <a:gd name="connsiteY48" fmla="*/ 2862040 h 6053832"/>
              <a:gd name="connsiteX49" fmla="*/ 758568 w 1123986"/>
              <a:gd name="connsiteY49" fmla="*/ 2729052 h 6053832"/>
              <a:gd name="connsiteX50" fmla="*/ 597445 w 1123986"/>
              <a:gd name="connsiteY50" fmla="*/ 2472498 h 6053832"/>
              <a:gd name="connsiteX51" fmla="*/ 291502 w 1123986"/>
              <a:gd name="connsiteY51" fmla="*/ 2167827 h 6053832"/>
              <a:gd name="connsiteX52" fmla="*/ 298225 w 1123986"/>
              <a:gd name="connsiteY52" fmla="*/ 2139636 h 6053832"/>
              <a:gd name="connsiteX53" fmla="*/ 313917 w 1123986"/>
              <a:gd name="connsiteY53" fmla="*/ 2119131 h 6053832"/>
              <a:gd name="connsiteX54" fmla="*/ 294589 w 1123986"/>
              <a:gd name="connsiteY54" fmla="*/ 2100453 h 6053832"/>
              <a:gd name="connsiteX55" fmla="*/ 87384 w 1123986"/>
              <a:gd name="connsiteY55" fmla="*/ 1862696 h 6053832"/>
              <a:gd name="connsiteX56" fmla="*/ 16 w 1123986"/>
              <a:gd name="connsiteY56" fmla="*/ 1387969 h 6053832"/>
              <a:gd name="connsiteX57" fmla="*/ 91975 w 1123986"/>
              <a:gd name="connsiteY57" fmla="*/ 892476 h 6053832"/>
              <a:gd name="connsiteX58" fmla="*/ 406881 w 1123986"/>
              <a:gd name="connsiteY58" fmla="*/ 270315 h 6053832"/>
              <a:gd name="connsiteX59" fmla="*/ 863195 w 1123986"/>
              <a:gd name="connsiteY59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597444 w 1123986"/>
              <a:gd name="connsiteY41" fmla="*/ 3581334 h 6053832"/>
              <a:gd name="connsiteX42" fmla="*/ 758567 w 1123986"/>
              <a:gd name="connsiteY42" fmla="*/ 3324780 h 6053832"/>
              <a:gd name="connsiteX43" fmla="*/ 801963 w 1123986"/>
              <a:gd name="connsiteY43" fmla="*/ 3191782 h 6053832"/>
              <a:gd name="connsiteX44" fmla="*/ 813297 w 1123986"/>
              <a:gd name="connsiteY44" fmla="*/ 3114684 h 6053832"/>
              <a:gd name="connsiteX45" fmla="*/ 817146 w 1123986"/>
              <a:gd name="connsiteY45" fmla="*/ 3026927 h 6053832"/>
              <a:gd name="connsiteX46" fmla="*/ 813296 w 1123986"/>
              <a:gd name="connsiteY46" fmla="*/ 2939147 h 6053832"/>
              <a:gd name="connsiteX47" fmla="*/ 801961 w 1123986"/>
              <a:gd name="connsiteY47" fmla="*/ 2862040 h 6053832"/>
              <a:gd name="connsiteX48" fmla="*/ 758568 w 1123986"/>
              <a:gd name="connsiteY48" fmla="*/ 2729052 h 6053832"/>
              <a:gd name="connsiteX49" fmla="*/ 597445 w 1123986"/>
              <a:gd name="connsiteY49" fmla="*/ 2472498 h 6053832"/>
              <a:gd name="connsiteX50" fmla="*/ 291502 w 1123986"/>
              <a:gd name="connsiteY50" fmla="*/ 2167827 h 6053832"/>
              <a:gd name="connsiteX51" fmla="*/ 298225 w 1123986"/>
              <a:gd name="connsiteY51" fmla="*/ 2139636 h 6053832"/>
              <a:gd name="connsiteX52" fmla="*/ 313917 w 1123986"/>
              <a:gd name="connsiteY52" fmla="*/ 2119131 h 6053832"/>
              <a:gd name="connsiteX53" fmla="*/ 294589 w 1123986"/>
              <a:gd name="connsiteY53" fmla="*/ 2100453 h 6053832"/>
              <a:gd name="connsiteX54" fmla="*/ 87384 w 1123986"/>
              <a:gd name="connsiteY54" fmla="*/ 1862696 h 6053832"/>
              <a:gd name="connsiteX55" fmla="*/ 16 w 1123986"/>
              <a:gd name="connsiteY55" fmla="*/ 1387969 h 6053832"/>
              <a:gd name="connsiteX56" fmla="*/ 91975 w 1123986"/>
              <a:gd name="connsiteY56" fmla="*/ 892476 h 6053832"/>
              <a:gd name="connsiteX57" fmla="*/ 406881 w 1123986"/>
              <a:gd name="connsiteY57" fmla="*/ 270315 h 6053832"/>
              <a:gd name="connsiteX58" fmla="*/ 863195 w 1123986"/>
              <a:gd name="connsiteY58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298224 w 1123986"/>
              <a:gd name="connsiteY39" fmla="*/ 3914195 h 6053832"/>
              <a:gd name="connsiteX40" fmla="*/ 597444 w 1123986"/>
              <a:gd name="connsiteY40" fmla="*/ 3581334 h 6053832"/>
              <a:gd name="connsiteX41" fmla="*/ 758567 w 1123986"/>
              <a:gd name="connsiteY41" fmla="*/ 3324780 h 6053832"/>
              <a:gd name="connsiteX42" fmla="*/ 801963 w 1123986"/>
              <a:gd name="connsiteY42" fmla="*/ 3191782 h 6053832"/>
              <a:gd name="connsiteX43" fmla="*/ 813297 w 1123986"/>
              <a:gd name="connsiteY43" fmla="*/ 3114684 h 6053832"/>
              <a:gd name="connsiteX44" fmla="*/ 817146 w 1123986"/>
              <a:gd name="connsiteY44" fmla="*/ 3026927 h 6053832"/>
              <a:gd name="connsiteX45" fmla="*/ 813296 w 1123986"/>
              <a:gd name="connsiteY45" fmla="*/ 2939147 h 6053832"/>
              <a:gd name="connsiteX46" fmla="*/ 801961 w 1123986"/>
              <a:gd name="connsiteY46" fmla="*/ 2862040 h 6053832"/>
              <a:gd name="connsiteX47" fmla="*/ 758568 w 1123986"/>
              <a:gd name="connsiteY47" fmla="*/ 2729052 h 6053832"/>
              <a:gd name="connsiteX48" fmla="*/ 597445 w 1123986"/>
              <a:gd name="connsiteY48" fmla="*/ 2472498 h 6053832"/>
              <a:gd name="connsiteX49" fmla="*/ 291502 w 1123986"/>
              <a:gd name="connsiteY49" fmla="*/ 2167827 h 6053832"/>
              <a:gd name="connsiteX50" fmla="*/ 298225 w 1123986"/>
              <a:gd name="connsiteY50" fmla="*/ 2139636 h 6053832"/>
              <a:gd name="connsiteX51" fmla="*/ 313917 w 1123986"/>
              <a:gd name="connsiteY51" fmla="*/ 2119131 h 6053832"/>
              <a:gd name="connsiteX52" fmla="*/ 294589 w 1123986"/>
              <a:gd name="connsiteY52" fmla="*/ 2100453 h 6053832"/>
              <a:gd name="connsiteX53" fmla="*/ 87384 w 1123986"/>
              <a:gd name="connsiteY53" fmla="*/ 1862696 h 6053832"/>
              <a:gd name="connsiteX54" fmla="*/ 16 w 1123986"/>
              <a:gd name="connsiteY54" fmla="*/ 1387969 h 6053832"/>
              <a:gd name="connsiteX55" fmla="*/ 91975 w 1123986"/>
              <a:gd name="connsiteY55" fmla="*/ 892476 h 6053832"/>
              <a:gd name="connsiteX56" fmla="*/ 406881 w 1123986"/>
              <a:gd name="connsiteY56" fmla="*/ 270315 h 6053832"/>
              <a:gd name="connsiteX57" fmla="*/ 863195 w 1123986"/>
              <a:gd name="connsiteY57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294589 w 1123986"/>
              <a:gd name="connsiteY51" fmla="*/ 2100453 h 6053832"/>
              <a:gd name="connsiteX52" fmla="*/ 87384 w 1123986"/>
              <a:gd name="connsiteY52" fmla="*/ 1862696 h 6053832"/>
              <a:gd name="connsiteX53" fmla="*/ 16 w 1123986"/>
              <a:gd name="connsiteY53" fmla="*/ 1387969 h 6053832"/>
              <a:gd name="connsiteX54" fmla="*/ 91975 w 1123986"/>
              <a:gd name="connsiteY54" fmla="*/ 892476 h 6053832"/>
              <a:gd name="connsiteX55" fmla="*/ 406881 w 1123986"/>
              <a:gd name="connsiteY55" fmla="*/ 270315 h 6053832"/>
              <a:gd name="connsiteX56" fmla="*/ 863195 w 1123986"/>
              <a:gd name="connsiteY56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87384 w 1123986"/>
              <a:gd name="connsiteY51" fmla="*/ 1862696 h 6053832"/>
              <a:gd name="connsiteX52" fmla="*/ 16 w 1123986"/>
              <a:gd name="connsiteY52" fmla="*/ 1387969 h 6053832"/>
              <a:gd name="connsiteX53" fmla="*/ 91975 w 1123986"/>
              <a:gd name="connsiteY53" fmla="*/ 892476 h 6053832"/>
              <a:gd name="connsiteX54" fmla="*/ 406881 w 1123986"/>
              <a:gd name="connsiteY54" fmla="*/ 270315 h 6053832"/>
              <a:gd name="connsiteX55" fmla="*/ 863195 w 1123986"/>
              <a:gd name="connsiteY55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313916 w 1123985"/>
              <a:gd name="connsiteY38" fmla="*/ 3934701 h 6053832"/>
              <a:gd name="connsiteX39" fmla="*/ 597443 w 1123985"/>
              <a:gd name="connsiteY39" fmla="*/ 3581334 h 6053832"/>
              <a:gd name="connsiteX40" fmla="*/ 758566 w 1123985"/>
              <a:gd name="connsiteY40" fmla="*/ 3324780 h 6053832"/>
              <a:gd name="connsiteX41" fmla="*/ 801962 w 1123985"/>
              <a:gd name="connsiteY41" fmla="*/ 3191782 h 6053832"/>
              <a:gd name="connsiteX42" fmla="*/ 813296 w 1123985"/>
              <a:gd name="connsiteY42" fmla="*/ 3114684 h 6053832"/>
              <a:gd name="connsiteX43" fmla="*/ 817145 w 1123985"/>
              <a:gd name="connsiteY43" fmla="*/ 3026927 h 6053832"/>
              <a:gd name="connsiteX44" fmla="*/ 813295 w 1123985"/>
              <a:gd name="connsiteY44" fmla="*/ 2939147 h 6053832"/>
              <a:gd name="connsiteX45" fmla="*/ 801960 w 1123985"/>
              <a:gd name="connsiteY45" fmla="*/ 2862040 h 6053832"/>
              <a:gd name="connsiteX46" fmla="*/ 758567 w 1123985"/>
              <a:gd name="connsiteY46" fmla="*/ 2729052 h 6053832"/>
              <a:gd name="connsiteX47" fmla="*/ 597444 w 1123985"/>
              <a:gd name="connsiteY47" fmla="*/ 2472498 h 6053832"/>
              <a:gd name="connsiteX48" fmla="*/ 291501 w 1123985"/>
              <a:gd name="connsiteY48" fmla="*/ 2167827 h 6053832"/>
              <a:gd name="connsiteX49" fmla="*/ 87383 w 1123985"/>
              <a:gd name="connsiteY49" fmla="*/ 1862696 h 6053832"/>
              <a:gd name="connsiteX50" fmla="*/ 15 w 1123985"/>
              <a:gd name="connsiteY50" fmla="*/ 1387969 h 6053832"/>
              <a:gd name="connsiteX51" fmla="*/ 91974 w 1123985"/>
              <a:gd name="connsiteY51" fmla="*/ 892476 h 6053832"/>
              <a:gd name="connsiteX52" fmla="*/ 406880 w 1123985"/>
              <a:gd name="connsiteY52" fmla="*/ 270315 h 6053832"/>
              <a:gd name="connsiteX53" fmla="*/ 863194 w 1123985"/>
              <a:gd name="connsiteY53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597443 w 1123985"/>
              <a:gd name="connsiteY38" fmla="*/ 3581334 h 6053832"/>
              <a:gd name="connsiteX39" fmla="*/ 758566 w 1123985"/>
              <a:gd name="connsiteY39" fmla="*/ 3324780 h 6053832"/>
              <a:gd name="connsiteX40" fmla="*/ 801962 w 1123985"/>
              <a:gd name="connsiteY40" fmla="*/ 3191782 h 6053832"/>
              <a:gd name="connsiteX41" fmla="*/ 813296 w 1123985"/>
              <a:gd name="connsiteY41" fmla="*/ 3114684 h 6053832"/>
              <a:gd name="connsiteX42" fmla="*/ 817145 w 1123985"/>
              <a:gd name="connsiteY42" fmla="*/ 3026927 h 6053832"/>
              <a:gd name="connsiteX43" fmla="*/ 813295 w 1123985"/>
              <a:gd name="connsiteY43" fmla="*/ 2939147 h 6053832"/>
              <a:gd name="connsiteX44" fmla="*/ 801960 w 1123985"/>
              <a:gd name="connsiteY44" fmla="*/ 2862040 h 6053832"/>
              <a:gd name="connsiteX45" fmla="*/ 758567 w 1123985"/>
              <a:gd name="connsiteY45" fmla="*/ 2729052 h 6053832"/>
              <a:gd name="connsiteX46" fmla="*/ 597444 w 1123985"/>
              <a:gd name="connsiteY46" fmla="*/ 2472498 h 6053832"/>
              <a:gd name="connsiteX47" fmla="*/ 291501 w 1123985"/>
              <a:gd name="connsiteY47" fmla="*/ 2167827 h 6053832"/>
              <a:gd name="connsiteX48" fmla="*/ 87383 w 1123985"/>
              <a:gd name="connsiteY48" fmla="*/ 1862696 h 6053832"/>
              <a:gd name="connsiteX49" fmla="*/ 15 w 1123985"/>
              <a:gd name="connsiteY49" fmla="*/ 1387969 h 6053832"/>
              <a:gd name="connsiteX50" fmla="*/ 91974 w 1123985"/>
              <a:gd name="connsiteY50" fmla="*/ 892476 h 6053832"/>
              <a:gd name="connsiteX51" fmla="*/ 406880 w 1123985"/>
              <a:gd name="connsiteY51" fmla="*/ 270315 h 6053832"/>
              <a:gd name="connsiteX52" fmla="*/ 863194 w 1123985"/>
              <a:gd name="connsiteY52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672516 w 1124738"/>
              <a:gd name="connsiteY5" fmla="*/ 1983763 h 6053832"/>
              <a:gd name="connsiteX6" fmla="*/ 816739 w 1124738"/>
              <a:gd name="connsiteY6" fmla="*/ 2111773 h 6053832"/>
              <a:gd name="connsiteX7" fmla="*/ 819952 w 1124738"/>
              <a:gd name="connsiteY7" fmla="*/ 2114875 h 6053832"/>
              <a:gd name="connsiteX8" fmla="*/ 873680 w 1124738"/>
              <a:gd name="connsiteY8" fmla="*/ 2156169 h 6053832"/>
              <a:gd name="connsiteX9" fmla="*/ 916152 w 1124738"/>
              <a:gd name="connsiteY9" fmla="*/ 2224015 h 6053832"/>
              <a:gd name="connsiteX10" fmla="*/ 945287 w 1124738"/>
              <a:gd name="connsiteY10" fmla="*/ 2267187 h 6053832"/>
              <a:gd name="connsiteX11" fmla="*/ 951029 w 1124738"/>
              <a:gd name="connsiteY11" fmla="*/ 2279729 h 6053832"/>
              <a:gd name="connsiteX12" fmla="*/ 1000414 w 1124738"/>
              <a:gd name="connsiteY12" fmla="*/ 2387586 h 6053832"/>
              <a:gd name="connsiteX13" fmla="*/ 1001405 w 1124738"/>
              <a:gd name="connsiteY13" fmla="*/ 2389748 h 6053832"/>
              <a:gd name="connsiteX14" fmla="*/ 1119950 w 1124738"/>
              <a:gd name="connsiteY14" fmla="*/ 2846821 h 6053832"/>
              <a:gd name="connsiteX15" fmla="*/ 1123960 w 1124738"/>
              <a:gd name="connsiteY15" fmla="*/ 3008458 h 6053832"/>
              <a:gd name="connsiteX16" fmla="*/ 1122599 w 1124738"/>
              <a:gd name="connsiteY16" fmla="*/ 3026906 h 6053832"/>
              <a:gd name="connsiteX17" fmla="*/ 1123962 w 1124738"/>
              <a:gd name="connsiteY17" fmla="*/ 3045373 h 6053832"/>
              <a:gd name="connsiteX18" fmla="*/ 1119952 w 1124738"/>
              <a:gd name="connsiteY18" fmla="*/ 3207011 h 6053832"/>
              <a:gd name="connsiteX19" fmla="*/ 1001406 w 1124738"/>
              <a:gd name="connsiteY19" fmla="*/ 3664083 h 6053832"/>
              <a:gd name="connsiteX20" fmla="*/ 1000409 w 1124738"/>
              <a:gd name="connsiteY20" fmla="*/ 3666261 h 6053832"/>
              <a:gd name="connsiteX21" fmla="*/ 980538 w 1124738"/>
              <a:gd name="connsiteY21" fmla="*/ 3726963 h 6053832"/>
              <a:gd name="connsiteX22" fmla="*/ 951036 w 1124738"/>
              <a:gd name="connsiteY22" fmla="*/ 3774091 h 6053832"/>
              <a:gd name="connsiteX23" fmla="*/ 945288 w 1124738"/>
              <a:gd name="connsiteY23" fmla="*/ 3786644 h 6053832"/>
              <a:gd name="connsiteX24" fmla="*/ 916126 w 1124738"/>
              <a:gd name="connsiteY24" fmla="*/ 3829857 h 6053832"/>
              <a:gd name="connsiteX25" fmla="*/ 873679 w 1124738"/>
              <a:gd name="connsiteY25" fmla="*/ 3897663 h 6053832"/>
              <a:gd name="connsiteX26" fmla="*/ 819962 w 1124738"/>
              <a:gd name="connsiteY26" fmla="*/ 3938949 h 6053832"/>
              <a:gd name="connsiteX27" fmla="*/ 816740 w 1124738"/>
              <a:gd name="connsiteY27" fmla="*/ 3942059 h 6053832"/>
              <a:gd name="connsiteX28" fmla="*/ 672517 w 1124738"/>
              <a:gd name="connsiteY28" fmla="*/ 4070068 h 6053832"/>
              <a:gd name="connsiteX29" fmla="*/ 372462 w 1124738"/>
              <a:gd name="connsiteY29" fmla="*/ 4430466 h 6053832"/>
              <a:gd name="connsiteX30" fmla="*/ 359058 w 1124738"/>
              <a:gd name="connsiteY30" fmla="*/ 4769114 h 6053832"/>
              <a:gd name="connsiteX31" fmla="*/ 518483 w 1124738"/>
              <a:gd name="connsiteY31" fmla="*/ 5428867 h 6053832"/>
              <a:gd name="connsiteX32" fmla="*/ 884324 w 1124738"/>
              <a:gd name="connsiteY32" fmla="*/ 6041822 h 6053832"/>
              <a:gd name="connsiteX33" fmla="*/ 407634 w 1124738"/>
              <a:gd name="connsiteY33" fmla="*/ 5783517 h 6053832"/>
              <a:gd name="connsiteX34" fmla="*/ 92728 w 1124738"/>
              <a:gd name="connsiteY34" fmla="*/ 5161355 h 6053832"/>
              <a:gd name="connsiteX35" fmla="*/ 769 w 1124738"/>
              <a:gd name="connsiteY35" fmla="*/ 4665862 h 6053832"/>
              <a:gd name="connsiteX36" fmla="*/ 88137 w 1124738"/>
              <a:gd name="connsiteY36" fmla="*/ 4191135 h 6053832"/>
              <a:gd name="connsiteX37" fmla="*/ 295342 w 1124738"/>
              <a:gd name="connsiteY37" fmla="*/ 3953378 h 6053832"/>
              <a:gd name="connsiteX38" fmla="*/ 598196 w 1124738"/>
              <a:gd name="connsiteY38" fmla="*/ 3581334 h 6053832"/>
              <a:gd name="connsiteX39" fmla="*/ 759319 w 1124738"/>
              <a:gd name="connsiteY39" fmla="*/ 3324780 h 6053832"/>
              <a:gd name="connsiteX40" fmla="*/ 802715 w 1124738"/>
              <a:gd name="connsiteY40" fmla="*/ 3191782 h 6053832"/>
              <a:gd name="connsiteX41" fmla="*/ 814049 w 1124738"/>
              <a:gd name="connsiteY41" fmla="*/ 3114684 h 6053832"/>
              <a:gd name="connsiteX42" fmla="*/ 817898 w 1124738"/>
              <a:gd name="connsiteY42" fmla="*/ 3026927 h 6053832"/>
              <a:gd name="connsiteX43" fmla="*/ 814048 w 1124738"/>
              <a:gd name="connsiteY43" fmla="*/ 2939147 h 6053832"/>
              <a:gd name="connsiteX44" fmla="*/ 802713 w 1124738"/>
              <a:gd name="connsiteY44" fmla="*/ 2862040 h 6053832"/>
              <a:gd name="connsiteX45" fmla="*/ 759320 w 1124738"/>
              <a:gd name="connsiteY45" fmla="*/ 2729052 h 6053832"/>
              <a:gd name="connsiteX46" fmla="*/ 598197 w 1124738"/>
              <a:gd name="connsiteY46" fmla="*/ 2472498 h 6053832"/>
              <a:gd name="connsiteX47" fmla="*/ 88136 w 1124738"/>
              <a:gd name="connsiteY47" fmla="*/ 1862696 h 6053832"/>
              <a:gd name="connsiteX48" fmla="*/ 768 w 1124738"/>
              <a:gd name="connsiteY48" fmla="*/ 1387969 h 6053832"/>
              <a:gd name="connsiteX49" fmla="*/ 92727 w 1124738"/>
              <a:gd name="connsiteY49" fmla="*/ 892476 h 6053832"/>
              <a:gd name="connsiteX50" fmla="*/ 407633 w 1124738"/>
              <a:gd name="connsiteY50" fmla="*/ 270315 h 6053832"/>
              <a:gd name="connsiteX51" fmla="*/ 863947 w 1124738"/>
              <a:gd name="connsiteY51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816739 w 1124738"/>
              <a:gd name="connsiteY5" fmla="*/ 2111773 h 6053832"/>
              <a:gd name="connsiteX6" fmla="*/ 819952 w 1124738"/>
              <a:gd name="connsiteY6" fmla="*/ 2114875 h 6053832"/>
              <a:gd name="connsiteX7" fmla="*/ 873680 w 1124738"/>
              <a:gd name="connsiteY7" fmla="*/ 2156169 h 6053832"/>
              <a:gd name="connsiteX8" fmla="*/ 916152 w 1124738"/>
              <a:gd name="connsiteY8" fmla="*/ 2224015 h 6053832"/>
              <a:gd name="connsiteX9" fmla="*/ 945287 w 1124738"/>
              <a:gd name="connsiteY9" fmla="*/ 2267187 h 6053832"/>
              <a:gd name="connsiteX10" fmla="*/ 951029 w 1124738"/>
              <a:gd name="connsiteY10" fmla="*/ 2279729 h 6053832"/>
              <a:gd name="connsiteX11" fmla="*/ 1000414 w 1124738"/>
              <a:gd name="connsiteY11" fmla="*/ 2387586 h 6053832"/>
              <a:gd name="connsiteX12" fmla="*/ 1001405 w 1124738"/>
              <a:gd name="connsiteY12" fmla="*/ 2389748 h 6053832"/>
              <a:gd name="connsiteX13" fmla="*/ 1119950 w 1124738"/>
              <a:gd name="connsiteY13" fmla="*/ 2846821 h 6053832"/>
              <a:gd name="connsiteX14" fmla="*/ 1123960 w 1124738"/>
              <a:gd name="connsiteY14" fmla="*/ 3008458 h 6053832"/>
              <a:gd name="connsiteX15" fmla="*/ 1122599 w 1124738"/>
              <a:gd name="connsiteY15" fmla="*/ 3026906 h 6053832"/>
              <a:gd name="connsiteX16" fmla="*/ 1123962 w 1124738"/>
              <a:gd name="connsiteY16" fmla="*/ 3045373 h 6053832"/>
              <a:gd name="connsiteX17" fmla="*/ 1119952 w 1124738"/>
              <a:gd name="connsiteY17" fmla="*/ 3207011 h 6053832"/>
              <a:gd name="connsiteX18" fmla="*/ 1001406 w 1124738"/>
              <a:gd name="connsiteY18" fmla="*/ 3664083 h 6053832"/>
              <a:gd name="connsiteX19" fmla="*/ 1000409 w 1124738"/>
              <a:gd name="connsiteY19" fmla="*/ 3666261 h 6053832"/>
              <a:gd name="connsiteX20" fmla="*/ 980538 w 1124738"/>
              <a:gd name="connsiteY20" fmla="*/ 3726963 h 6053832"/>
              <a:gd name="connsiteX21" fmla="*/ 951036 w 1124738"/>
              <a:gd name="connsiteY21" fmla="*/ 3774091 h 6053832"/>
              <a:gd name="connsiteX22" fmla="*/ 945288 w 1124738"/>
              <a:gd name="connsiteY22" fmla="*/ 3786644 h 6053832"/>
              <a:gd name="connsiteX23" fmla="*/ 916126 w 1124738"/>
              <a:gd name="connsiteY23" fmla="*/ 3829857 h 6053832"/>
              <a:gd name="connsiteX24" fmla="*/ 873679 w 1124738"/>
              <a:gd name="connsiteY24" fmla="*/ 3897663 h 6053832"/>
              <a:gd name="connsiteX25" fmla="*/ 819962 w 1124738"/>
              <a:gd name="connsiteY25" fmla="*/ 3938949 h 6053832"/>
              <a:gd name="connsiteX26" fmla="*/ 816740 w 1124738"/>
              <a:gd name="connsiteY26" fmla="*/ 3942059 h 6053832"/>
              <a:gd name="connsiteX27" fmla="*/ 672517 w 1124738"/>
              <a:gd name="connsiteY27" fmla="*/ 4070068 h 6053832"/>
              <a:gd name="connsiteX28" fmla="*/ 372462 w 1124738"/>
              <a:gd name="connsiteY28" fmla="*/ 4430466 h 6053832"/>
              <a:gd name="connsiteX29" fmla="*/ 359058 w 1124738"/>
              <a:gd name="connsiteY29" fmla="*/ 4769114 h 6053832"/>
              <a:gd name="connsiteX30" fmla="*/ 518483 w 1124738"/>
              <a:gd name="connsiteY30" fmla="*/ 5428867 h 6053832"/>
              <a:gd name="connsiteX31" fmla="*/ 884324 w 1124738"/>
              <a:gd name="connsiteY31" fmla="*/ 6041822 h 6053832"/>
              <a:gd name="connsiteX32" fmla="*/ 407634 w 1124738"/>
              <a:gd name="connsiteY32" fmla="*/ 5783517 h 6053832"/>
              <a:gd name="connsiteX33" fmla="*/ 92728 w 1124738"/>
              <a:gd name="connsiteY33" fmla="*/ 5161355 h 6053832"/>
              <a:gd name="connsiteX34" fmla="*/ 769 w 1124738"/>
              <a:gd name="connsiteY34" fmla="*/ 4665862 h 6053832"/>
              <a:gd name="connsiteX35" fmla="*/ 88137 w 1124738"/>
              <a:gd name="connsiteY35" fmla="*/ 4191135 h 6053832"/>
              <a:gd name="connsiteX36" fmla="*/ 295342 w 1124738"/>
              <a:gd name="connsiteY36" fmla="*/ 3953378 h 6053832"/>
              <a:gd name="connsiteX37" fmla="*/ 598196 w 1124738"/>
              <a:gd name="connsiteY37" fmla="*/ 3581334 h 6053832"/>
              <a:gd name="connsiteX38" fmla="*/ 759319 w 1124738"/>
              <a:gd name="connsiteY38" fmla="*/ 3324780 h 6053832"/>
              <a:gd name="connsiteX39" fmla="*/ 802715 w 1124738"/>
              <a:gd name="connsiteY39" fmla="*/ 3191782 h 6053832"/>
              <a:gd name="connsiteX40" fmla="*/ 814049 w 1124738"/>
              <a:gd name="connsiteY40" fmla="*/ 3114684 h 6053832"/>
              <a:gd name="connsiteX41" fmla="*/ 817898 w 1124738"/>
              <a:gd name="connsiteY41" fmla="*/ 3026927 h 6053832"/>
              <a:gd name="connsiteX42" fmla="*/ 814048 w 1124738"/>
              <a:gd name="connsiteY42" fmla="*/ 2939147 h 6053832"/>
              <a:gd name="connsiteX43" fmla="*/ 802713 w 1124738"/>
              <a:gd name="connsiteY43" fmla="*/ 2862040 h 6053832"/>
              <a:gd name="connsiteX44" fmla="*/ 759320 w 1124738"/>
              <a:gd name="connsiteY44" fmla="*/ 2729052 h 6053832"/>
              <a:gd name="connsiteX45" fmla="*/ 598197 w 1124738"/>
              <a:gd name="connsiteY45" fmla="*/ 2472498 h 6053832"/>
              <a:gd name="connsiteX46" fmla="*/ 88136 w 1124738"/>
              <a:gd name="connsiteY46" fmla="*/ 1862696 h 6053832"/>
              <a:gd name="connsiteX47" fmla="*/ 768 w 1124738"/>
              <a:gd name="connsiteY47" fmla="*/ 1387969 h 6053832"/>
              <a:gd name="connsiteX48" fmla="*/ 92727 w 1124738"/>
              <a:gd name="connsiteY48" fmla="*/ 892476 h 6053832"/>
              <a:gd name="connsiteX49" fmla="*/ 407633 w 1124738"/>
              <a:gd name="connsiteY49" fmla="*/ 270315 h 6053832"/>
              <a:gd name="connsiteX50" fmla="*/ 863947 w 1124738"/>
              <a:gd name="connsiteY50" fmla="*/ 120 h 6053832"/>
              <a:gd name="connsiteX0" fmla="*/ 863947 w 1124738"/>
              <a:gd name="connsiteY0" fmla="*/ 120 h 6065217"/>
              <a:gd name="connsiteX1" fmla="*/ 884323 w 1124738"/>
              <a:gd name="connsiteY1" fmla="*/ 12010 h 6065217"/>
              <a:gd name="connsiteX2" fmla="*/ 518482 w 1124738"/>
              <a:gd name="connsiteY2" fmla="*/ 624964 h 6065217"/>
              <a:gd name="connsiteX3" fmla="*/ 359057 w 1124738"/>
              <a:gd name="connsiteY3" fmla="*/ 1284717 h 6065217"/>
              <a:gd name="connsiteX4" fmla="*/ 372461 w 1124738"/>
              <a:gd name="connsiteY4" fmla="*/ 1623365 h 6065217"/>
              <a:gd name="connsiteX5" fmla="*/ 816739 w 1124738"/>
              <a:gd name="connsiteY5" fmla="*/ 2111773 h 6065217"/>
              <a:gd name="connsiteX6" fmla="*/ 819952 w 1124738"/>
              <a:gd name="connsiteY6" fmla="*/ 2114875 h 6065217"/>
              <a:gd name="connsiteX7" fmla="*/ 873680 w 1124738"/>
              <a:gd name="connsiteY7" fmla="*/ 2156169 h 6065217"/>
              <a:gd name="connsiteX8" fmla="*/ 916152 w 1124738"/>
              <a:gd name="connsiteY8" fmla="*/ 2224015 h 6065217"/>
              <a:gd name="connsiteX9" fmla="*/ 945287 w 1124738"/>
              <a:gd name="connsiteY9" fmla="*/ 2267187 h 6065217"/>
              <a:gd name="connsiteX10" fmla="*/ 951029 w 1124738"/>
              <a:gd name="connsiteY10" fmla="*/ 2279729 h 6065217"/>
              <a:gd name="connsiteX11" fmla="*/ 1000414 w 1124738"/>
              <a:gd name="connsiteY11" fmla="*/ 2387586 h 6065217"/>
              <a:gd name="connsiteX12" fmla="*/ 1001405 w 1124738"/>
              <a:gd name="connsiteY12" fmla="*/ 2389748 h 6065217"/>
              <a:gd name="connsiteX13" fmla="*/ 1119950 w 1124738"/>
              <a:gd name="connsiteY13" fmla="*/ 2846821 h 6065217"/>
              <a:gd name="connsiteX14" fmla="*/ 1123960 w 1124738"/>
              <a:gd name="connsiteY14" fmla="*/ 3008458 h 6065217"/>
              <a:gd name="connsiteX15" fmla="*/ 1122599 w 1124738"/>
              <a:gd name="connsiteY15" fmla="*/ 3026906 h 6065217"/>
              <a:gd name="connsiteX16" fmla="*/ 1123962 w 1124738"/>
              <a:gd name="connsiteY16" fmla="*/ 3045373 h 6065217"/>
              <a:gd name="connsiteX17" fmla="*/ 1119952 w 1124738"/>
              <a:gd name="connsiteY17" fmla="*/ 3207011 h 6065217"/>
              <a:gd name="connsiteX18" fmla="*/ 1001406 w 1124738"/>
              <a:gd name="connsiteY18" fmla="*/ 3664083 h 6065217"/>
              <a:gd name="connsiteX19" fmla="*/ 1000409 w 1124738"/>
              <a:gd name="connsiteY19" fmla="*/ 3666261 h 6065217"/>
              <a:gd name="connsiteX20" fmla="*/ 980538 w 1124738"/>
              <a:gd name="connsiteY20" fmla="*/ 3726963 h 6065217"/>
              <a:gd name="connsiteX21" fmla="*/ 951036 w 1124738"/>
              <a:gd name="connsiteY21" fmla="*/ 3774091 h 6065217"/>
              <a:gd name="connsiteX22" fmla="*/ 945288 w 1124738"/>
              <a:gd name="connsiteY22" fmla="*/ 3786644 h 6065217"/>
              <a:gd name="connsiteX23" fmla="*/ 916126 w 1124738"/>
              <a:gd name="connsiteY23" fmla="*/ 3829857 h 6065217"/>
              <a:gd name="connsiteX24" fmla="*/ 873679 w 1124738"/>
              <a:gd name="connsiteY24" fmla="*/ 3897663 h 6065217"/>
              <a:gd name="connsiteX25" fmla="*/ 819962 w 1124738"/>
              <a:gd name="connsiteY25" fmla="*/ 3938949 h 6065217"/>
              <a:gd name="connsiteX26" fmla="*/ 816740 w 1124738"/>
              <a:gd name="connsiteY26" fmla="*/ 3942059 h 6065217"/>
              <a:gd name="connsiteX27" fmla="*/ 672517 w 1124738"/>
              <a:gd name="connsiteY27" fmla="*/ 4070068 h 6065217"/>
              <a:gd name="connsiteX28" fmla="*/ 372462 w 1124738"/>
              <a:gd name="connsiteY28" fmla="*/ 4430466 h 6065217"/>
              <a:gd name="connsiteX29" fmla="*/ 359058 w 1124738"/>
              <a:gd name="connsiteY29" fmla="*/ 4769114 h 6065217"/>
              <a:gd name="connsiteX30" fmla="*/ 518483 w 1124738"/>
              <a:gd name="connsiteY30" fmla="*/ 5428867 h 6065217"/>
              <a:gd name="connsiteX31" fmla="*/ 884324 w 1124738"/>
              <a:gd name="connsiteY31" fmla="*/ 6041822 h 6065217"/>
              <a:gd name="connsiteX32" fmla="*/ 263463 w 1124738"/>
              <a:gd name="connsiteY32" fmla="*/ 5862344 h 6065217"/>
              <a:gd name="connsiteX33" fmla="*/ 92728 w 1124738"/>
              <a:gd name="connsiteY33" fmla="*/ 5161355 h 6065217"/>
              <a:gd name="connsiteX34" fmla="*/ 769 w 1124738"/>
              <a:gd name="connsiteY34" fmla="*/ 4665862 h 6065217"/>
              <a:gd name="connsiteX35" fmla="*/ 88137 w 1124738"/>
              <a:gd name="connsiteY35" fmla="*/ 4191135 h 6065217"/>
              <a:gd name="connsiteX36" fmla="*/ 295342 w 1124738"/>
              <a:gd name="connsiteY36" fmla="*/ 3953378 h 6065217"/>
              <a:gd name="connsiteX37" fmla="*/ 598196 w 1124738"/>
              <a:gd name="connsiteY37" fmla="*/ 3581334 h 6065217"/>
              <a:gd name="connsiteX38" fmla="*/ 759319 w 1124738"/>
              <a:gd name="connsiteY38" fmla="*/ 3324780 h 6065217"/>
              <a:gd name="connsiteX39" fmla="*/ 802715 w 1124738"/>
              <a:gd name="connsiteY39" fmla="*/ 3191782 h 6065217"/>
              <a:gd name="connsiteX40" fmla="*/ 814049 w 1124738"/>
              <a:gd name="connsiteY40" fmla="*/ 3114684 h 6065217"/>
              <a:gd name="connsiteX41" fmla="*/ 817898 w 1124738"/>
              <a:gd name="connsiteY41" fmla="*/ 3026927 h 6065217"/>
              <a:gd name="connsiteX42" fmla="*/ 814048 w 1124738"/>
              <a:gd name="connsiteY42" fmla="*/ 2939147 h 6065217"/>
              <a:gd name="connsiteX43" fmla="*/ 802713 w 1124738"/>
              <a:gd name="connsiteY43" fmla="*/ 2862040 h 6065217"/>
              <a:gd name="connsiteX44" fmla="*/ 759320 w 1124738"/>
              <a:gd name="connsiteY44" fmla="*/ 2729052 h 6065217"/>
              <a:gd name="connsiteX45" fmla="*/ 598197 w 1124738"/>
              <a:gd name="connsiteY45" fmla="*/ 2472498 h 6065217"/>
              <a:gd name="connsiteX46" fmla="*/ 88136 w 1124738"/>
              <a:gd name="connsiteY46" fmla="*/ 1862696 h 6065217"/>
              <a:gd name="connsiteX47" fmla="*/ 768 w 1124738"/>
              <a:gd name="connsiteY47" fmla="*/ 1387969 h 6065217"/>
              <a:gd name="connsiteX48" fmla="*/ 92727 w 1124738"/>
              <a:gd name="connsiteY48" fmla="*/ 892476 h 6065217"/>
              <a:gd name="connsiteX49" fmla="*/ 407633 w 1124738"/>
              <a:gd name="connsiteY49" fmla="*/ 270315 h 6065217"/>
              <a:gd name="connsiteX50" fmla="*/ 863947 w 1124738"/>
              <a:gd name="connsiteY50" fmla="*/ 120 h 6065217"/>
              <a:gd name="connsiteX0" fmla="*/ 863947 w 1124738"/>
              <a:gd name="connsiteY0" fmla="*/ 120 h 6381886"/>
              <a:gd name="connsiteX1" fmla="*/ 884323 w 1124738"/>
              <a:gd name="connsiteY1" fmla="*/ 12010 h 6381886"/>
              <a:gd name="connsiteX2" fmla="*/ 518482 w 1124738"/>
              <a:gd name="connsiteY2" fmla="*/ 624964 h 6381886"/>
              <a:gd name="connsiteX3" fmla="*/ 359057 w 1124738"/>
              <a:gd name="connsiteY3" fmla="*/ 1284717 h 6381886"/>
              <a:gd name="connsiteX4" fmla="*/ 372461 w 1124738"/>
              <a:gd name="connsiteY4" fmla="*/ 1623365 h 6381886"/>
              <a:gd name="connsiteX5" fmla="*/ 816739 w 1124738"/>
              <a:gd name="connsiteY5" fmla="*/ 2111773 h 6381886"/>
              <a:gd name="connsiteX6" fmla="*/ 819952 w 1124738"/>
              <a:gd name="connsiteY6" fmla="*/ 2114875 h 6381886"/>
              <a:gd name="connsiteX7" fmla="*/ 873680 w 1124738"/>
              <a:gd name="connsiteY7" fmla="*/ 2156169 h 6381886"/>
              <a:gd name="connsiteX8" fmla="*/ 916152 w 1124738"/>
              <a:gd name="connsiteY8" fmla="*/ 2224015 h 6381886"/>
              <a:gd name="connsiteX9" fmla="*/ 945287 w 1124738"/>
              <a:gd name="connsiteY9" fmla="*/ 2267187 h 6381886"/>
              <a:gd name="connsiteX10" fmla="*/ 951029 w 1124738"/>
              <a:gd name="connsiteY10" fmla="*/ 2279729 h 6381886"/>
              <a:gd name="connsiteX11" fmla="*/ 1000414 w 1124738"/>
              <a:gd name="connsiteY11" fmla="*/ 2387586 h 6381886"/>
              <a:gd name="connsiteX12" fmla="*/ 1001405 w 1124738"/>
              <a:gd name="connsiteY12" fmla="*/ 2389748 h 6381886"/>
              <a:gd name="connsiteX13" fmla="*/ 1119950 w 1124738"/>
              <a:gd name="connsiteY13" fmla="*/ 2846821 h 6381886"/>
              <a:gd name="connsiteX14" fmla="*/ 1123960 w 1124738"/>
              <a:gd name="connsiteY14" fmla="*/ 3008458 h 6381886"/>
              <a:gd name="connsiteX15" fmla="*/ 1122599 w 1124738"/>
              <a:gd name="connsiteY15" fmla="*/ 3026906 h 6381886"/>
              <a:gd name="connsiteX16" fmla="*/ 1123962 w 1124738"/>
              <a:gd name="connsiteY16" fmla="*/ 3045373 h 6381886"/>
              <a:gd name="connsiteX17" fmla="*/ 1119952 w 1124738"/>
              <a:gd name="connsiteY17" fmla="*/ 3207011 h 6381886"/>
              <a:gd name="connsiteX18" fmla="*/ 1001406 w 1124738"/>
              <a:gd name="connsiteY18" fmla="*/ 3664083 h 6381886"/>
              <a:gd name="connsiteX19" fmla="*/ 1000409 w 1124738"/>
              <a:gd name="connsiteY19" fmla="*/ 3666261 h 6381886"/>
              <a:gd name="connsiteX20" fmla="*/ 980538 w 1124738"/>
              <a:gd name="connsiteY20" fmla="*/ 3726963 h 6381886"/>
              <a:gd name="connsiteX21" fmla="*/ 951036 w 1124738"/>
              <a:gd name="connsiteY21" fmla="*/ 3774091 h 6381886"/>
              <a:gd name="connsiteX22" fmla="*/ 945288 w 1124738"/>
              <a:gd name="connsiteY22" fmla="*/ 3786644 h 6381886"/>
              <a:gd name="connsiteX23" fmla="*/ 916126 w 1124738"/>
              <a:gd name="connsiteY23" fmla="*/ 3829857 h 6381886"/>
              <a:gd name="connsiteX24" fmla="*/ 873679 w 1124738"/>
              <a:gd name="connsiteY24" fmla="*/ 3897663 h 6381886"/>
              <a:gd name="connsiteX25" fmla="*/ 819962 w 1124738"/>
              <a:gd name="connsiteY25" fmla="*/ 3938949 h 6381886"/>
              <a:gd name="connsiteX26" fmla="*/ 816740 w 1124738"/>
              <a:gd name="connsiteY26" fmla="*/ 3942059 h 6381886"/>
              <a:gd name="connsiteX27" fmla="*/ 672517 w 1124738"/>
              <a:gd name="connsiteY27" fmla="*/ 4070068 h 6381886"/>
              <a:gd name="connsiteX28" fmla="*/ 372462 w 1124738"/>
              <a:gd name="connsiteY28" fmla="*/ 4430466 h 6381886"/>
              <a:gd name="connsiteX29" fmla="*/ 359058 w 1124738"/>
              <a:gd name="connsiteY29" fmla="*/ 4769114 h 6381886"/>
              <a:gd name="connsiteX30" fmla="*/ 518483 w 1124738"/>
              <a:gd name="connsiteY30" fmla="*/ 5428867 h 6381886"/>
              <a:gd name="connsiteX31" fmla="*/ 420919 w 1124738"/>
              <a:gd name="connsiteY31" fmla="*/ 6372897 h 6381886"/>
              <a:gd name="connsiteX32" fmla="*/ 263463 w 1124738"/>
              <a:gd name="connsiteY32" fmla="*/ 5862344 h 6381886"/>
              <a:gd name="connsiteX33" fmla="*/ 92728 w 1124738"/>
              <a:gd name="connsiteY33" fmla="*/ 5161355 h 6381886"/>
              <a:gd name="connsiteX34" fmla="*/ 769 w 1124738"/>
              <a:gd name="connsiteY34" fmla="*/ 4665862 h 6381886"/>
              <a:gd name="connsiteX35" fmla="*/ 88137 w 1124738"/>
              <a:gd name="connsiteY35" fmla="*/ 4191135 h 6381886"/>
              <a:gd name="connsiteX36" fmla="*/ 295342 w 1124738"/>
              <a:gd name="connsiteY36" fmla="*/ 3953378 h 6381886"/>
              <a:gd name="connsiteX37" fmla="*/ 598196 w 1124738"/>
              <a:gd name="connsiteY37" fmla="*/ 3581334 h 6381886"/>
              <a:gd name="connsiteX38" fmla="*/ 759319 w 1124738"/>
              <a:gd name="connsiteY38" fmla="*/ 3324780 h 6381886"/>
              <a:gd name="connsiteX39" fmla="*/ 802715 w 1124738"/>
              <a:gd name="connsiteY39" fmla="*/ 3191782 h 6381886"/>
              <a:gd name="connsiteX40" fmla="*/ 814049 w 1124738"/>
              <a:gd name="connsiteY40" fmla="*/ 3114684 h 6381886"/>
              <a:gd name="connsiteX41" fmla="*/ 817898 w 1124738"/>
              <a:gd name="connsiteY41" fmla="*/ 3026927 h 6381886"/>
              <a:gd name="connsiteX42" fmla="*/ 814048 w 1124738"/>
              <a:gd name="connsiteY42" fmla="*/ 2939147 h 6381886"/>
              <a:gd name="connsiteX43" fmla="*/ 802713 w 1124738"/>
              <a:gd name="connsiteY43" fmla="*/ 2862040 h 6381886"/>
              <a:gd name="connsiteX44" fmla="*/ 759320 w 1124738"/>
              <a:gd name="connsiteY44" fmla="*/ 2729052 h 6381886"/>
              <a:gd name="connsiteX45" fmla="*/ 598197 w 1124738"/>
              <a:gd name="connsiteY45" fmla="*/ 2472498 h 6381886"/>
              <a:gd name="connsiteX46" fmla="*/ 88136 w 1124738"/>
              <a:gd name="connsiteY46" fmla="*/ 1862696 h 6381886"/>
              <a:gd name="connsiteX47" fmla="*/ 768 w 1124738"/>
              <a:gd name="connsiteY47" fmla="*/ 1387969 h 6381886"/>
              <a:gd name="connsiteX48" fmla="*/ 92727 w 1124738"/>
              <a:gd name="connsiteY48" fmla="*/ 892476 h 6381886"/>
              <a:gd name="connsiteX49" fmla="*/ 407633 w 1124738"/>
              <a:gd name="connsiteY49" fmla="*/ 270315 h 6381886"/>
              <a:gd name="connsiteX50" fmla="*/ 863947 w 1124738"/>
              <a:gd name="connsiteY50" fmla="*/ 120 h 6381886"/>
              <a:gd name="connsiteX0" fmla="*/ 891027 w 1151818"/>
              <a:gd name="connsiteY0" fmla="*/ 120 h 6381537"/>
              <a:gd name="connsiteX1" fmla="*/ 911403 w 1151818"/>
              <a:gd name="connsiteY1" fmla="*/ 12010 h 6381537"/>
              <a:gd name="connsiteX2" fmla="*/ 545562 w 1151818"/>
              <a:gd name="connsiteY2" fmla="*/ 624964 h 6381537"/>
              <a:gd name="connsiteX3" fmla="*/ 386137 w 1151818"/>
              <a:gd name="connsiteY3" fmla="*/ 1284717 h 6381537"/>
              <a:gd name="connsiteX4" fmla="*/ 399541 w 1151818"/>
              <a:gd name="connsiteY4" fmla="*/ 1623365 h 6381537"/>
              <a:gd name="connsiteX5" fmla="*/ 843819 w 1151818"/>
              <a:gd name="connsiteY5" fmla="*/ 2111773 h 6381537"/>
              <a:gd name="connsiteX6" fmla="*/ 847032 w 1151818"/>
              <a:gd name="connsiteY6" fmla="*/ 2114875 h 6381537"/>
              <a:gd name="connsiteX7" fmla="*/ 900760 w 1151818"/>
              <a:gd name="connsiteY7" fmla="*/ 2156169 h 6381537"/>
              <a:gd name="connsiteX8" fmla="*/ 943232 w 1151818"/>
              <a:gd name="connsiteY8" fmla="*/ 2224015 h 6381537"/>
              <a:gd name="connsiteX9" fmla="*/ 972367 w 1151818"/>
              <a:gd name="connsiteY9" fmla="*/ 2267187 h 6381537"/>
              <a:gd name="connsiteX10" fmla="*/ 978109 w 1151818"/>
              <a:gd name="connsiteY10" fmla="*/ 2279729 h 6381537"/>
              <a:gd name="connsiteX11" fmla="*/ 1027494 w 1151818"/>
              <a:gd name="connsiteY11" fmla="*/ 2387586 h 6381537"/>
              <a:gd name="connsiteX12" fmla="*/ 1028485 w 1151818"/>
              <a:gd name="connsiteY12" fmla="*/ 2389748 h 6381537"/>
              <a:gd name="connsiteX13" fmla="*/ 1147030 w 1151818"/>
              <a:gd name="connsiteY13" fmla="*/ 2846821 h 6381537"/>
              <a:gd name="connsiteX14" fmla="*/ 1151040 w 1151818"/>
              <a:gd name="connsiteY14" fmla="*/ 3008458 h 6381537"/>
              <a:gd name="connsiteX15" fmla="*/ 1149679 w 1151818"/>
              <a:gd name="connsiteY15" fmla="*/ 3026906 h 6381537"/>
              <a:gd name="connsiteX16" fmla="*/ 1151042 w 1151818"/>
              <a:gd name="connsiteY16" fmla="*/ 3045373 h 6381537"/>
              <a:gd name="connsiteX17" fmla="*/ 1147032 w 1151818"/>
              <a:gd name="connsiteY17" fmla="*/ 3207011 h 6381537"/>
              <a:gd name="connsiteX18" fmla="*/ 1028486 w 1151818"/>
              <a:gd name="connsiteY18" fmla="*/ 3664083 h 6381537"/>
              <a:gd name="connsiteX19" fmla="*/ 1027489 w 1151818"/>
              <a:gd name="connsiteY19" fmla="*/ 3666261 h 6381537"/>
              <a:gd name="connsiteX20" fmla="*/ 1007618 w 1151818"/>
              <a:gd name="connsiteY20" fmla="*/ 3726963 h 6381537"/>
              <a:gd name="connsiteX21" fmla="*/ 978116 w 1151818"/>
              <a:gd name="connsiteY21" fmla="*/ 3774091 h 6381537"/>
              <a:gd name="connsiteX22" fmla="*/ 972368 w 1151818"/>
              <a:gd name="connsiteY22" fmla="*/ 3786644 h 6381537"/>
              <a:gd name="connsiteX23" fmla="*/ 943206 w 1151818"/>
              <a:gd name="connsiteY23" fmla="*/ 3829857 h 6381537"/>
              <a:gd name="connsiteX24" fmla="*/ 900759 w 1151818"/>
              <a:gd name="connsiteY24" fmla="*/ 3897663 h 6381537"/>
              <a:gd name="connsiteX25" fmla="*/ 847042 w 1151818"/>
              <a:gd name="connsiteY25" fmla="*/ 3938949 h 6381537"/>
              <a:gd name="connsiteX26" fmla="*/ 843820 w 1151818"/>
              <a:gd name="connsiteY26" fmla="*/ 3942059 h 6381537"/>
              <a:gd name="connsiteX27" fmla="*/ 699597 w 1151818"/>
              <a:gd name="connsiteY27" fmla="*/ 4070068 h 6381537"/>
              <a:gd name="connsiteX28" fmla="*/ 399542 w 1151818"/>
              <a:gd name="connsiteY28" fmla="*/ 4430466 h 6381537"/>
              <a:gd name="connsiteX29" fmla="*/ 386138 w 1151818"/>
              <a:gd name="connsiteY29" fmla="*/ 4769114 h 6381537"/>
              <a:gd name="connsiteX30" fmla="*/ 545563 w 1151818"/>
              <a:gd name="connsiteY30" fmla="*/ 5428867 h 6381537"/>
              <a:gd name="connsiteX31" fmla="*/ 447999 w 1151818"/>
              <a:gd name="connsiteY31" fmla="*/ 6372897 h 6381537"/>
              <a:gd name="connsiteX32" fmla="*/ 290543 w 1151818"/>
              <a:gd name="connsiteY32" fmla="*/ 5862344 h 6381537"/>
              <a:gd name="connsiteX33" fmla="*/ 16829 w 1151818"/>
              <a:gd name="connsiteY33" fmla="*/ 5271713 h 6381537"/>
              <a:gd name="connsiteX34" fmla="*/ 27849 w 1151818"/>
              <a:gd name="connsiteY34" fmla="*/ 4665862 h 6381537"/>
              <a:gd name="connsiteX35" fmla="*/ 115217 w 1151818"/>
              <a:gd name="connsiteY35" fmla="*/ 4191135 h 6381537"/>
              <a:gd name="connsiteX36" fmla="*/ 322422 w 1151818"/>
              <a:gd name="connsiteY36" fmla="*/ 3953378 h 6381537"/>
              <a:gd name="connsiteX37" fmla="*/ 625276 w 1151818"/>
              <a:gd name="connsiteY37" fmla="*/ 3581334 h 6381537"/>
              <a:gd name="connsiteX38" fmla="*/ 786399 w 1151818"/>
              <a:gd name="connsiteY38" fmla="*/ 3324780 h 6381537"/>
              <a:gd name="connsiteX39" fmla="*/ 829795 w 1151818"/>
              <a:gd name="connsiteY39" fmla="*/ 3191782 h 6381537"/>
              <a:gd name="connsiteX40" fmla="*/ 841129 w 1151818"/>
              <a:gd name="connsiteY40" fmla="*/ 3114684 h 6381537"/>
              <a:gd name="connsiteX41" fmla="*/ 844978 w 1151818"/>
              <a:gd name="connsiteY41" fmla="*/ 3026927 h 6381537"/>
              <a:gd name="connsiteX42" fmla="*/ 841128 w 1151818"/>
              <a:gd name="connsiteY42" fmla="*/ 2939147 h 6381537"/>
              <a:gd name="connsiteX43" fmla="*/ 829793 w 1151818"/>
              <a:gd name="connsiteY43" fmla="*/ 2862040 h 6381537"/>
              <a:gd name="connsiteX44" fmla="*/ 786400 w 1151818"/>
              <a:gd name="connsiteY44" fmla="*/ 2729052 h 6381537"/>
              <a:gd name="connsiteX45" fmla="*/ 625277 w 1151818"/>
              <a:gd name="connsiteY45" fmla="*/ 2472498 h 6381537"/>
              <a:gd name="connsiteX46" fmla="*/ 115216 w 1151818"/>
              <a:gd name="connsiteY46" fmla="*/ 1862696 h 6381537"/>
              <a:gd name="connsiteX47" fmla="*/ 27848 w 1151818"/>
              <a:gd name="connsiteY47" fmla="*/ 1387969 h 6381537"/>
              <a:gd name="connsiteX48" fmla="*/ 119807 w 1151818"/>
              <a:gd name="connsiteY48" fmla="*/ 892476 h 6381537"/>
              <a:gd name="connsiteX49" fmla="*/ 434713 w 1151818"/>
              <a:gd name="connsiteY49" fmla="*/ 270315 h 6381537"/>
              <a:gd name="connsiteX50" fmla="*/ 891027 w 1151818"/>
              <a:gd name="connsiteY50" fmla="*/ 120 h 6381537"/>
              <a:gd name="connsiteX0" fmla="*/ 878756 w 1139547"/>
              <a:gd name="connsiteY0" fmla="*/ 120 h 6388027"/>
              <a:gd name="connsiteX1" fmla="*/ 899132 w 1139547"/>
              <a:gd name="connsiteY1" fmla="*/ 12010 h 6388027"/>
              <a:gd name="connsiteX2" fmla="*/ 533291 w 1139547"/>
              <a:gd name="connsiteY2" fmla="*/ 624964 h 6388027"/>
              <a:gd name="connsiteX3" fmla="*/ 373866 w 1139547"/>
              <a:gd name="connsiteY3" fmla="*/ 1284717 h 6388027"/>
              <a:gd name="connsiteX4" fmla="*/ 387270 w 1139547"/>
              <a:gd name="connsiteY4" fmla="*/ 1623365 h 6388027"/>
              <a:gd name="connsiteX5" fmla="*/ 831548 w 1139547"/>
              <a:gd name="connsiteY5" fmla="*/ 2111773 h 6388027"/>
              <a:gd name="connsiteX6" fmla="*/ 834761 w 1139547"/>
              <a:gd name="connsiteY6" fmla="*/ 2114875 h 6388027"/>
              <a:gd name="connsiteX7" fmla="*/ 888489 w 1139547"/>
              <a:gd name="connsiteY7" fmla="*/ 2156169 h 6388027"/>
              <a:gd name="connsiteX8" fmla="*/ 930961 w 1139547"/>
              <a:gd name="connsiteY8" fmla="*/ 2224015 h 6388027"/>
              <a:gd name="connsiteX9" fmla="*/ 960096 w 1139547"/>
              <a:gd name="connsiteY9" fmla="*/ 2267187 h 6388027"/>
              <a:gd name="connsiteX10" fmla="*/ 965838 w 1139547"/>
              <a:gd name="connsiteY10" fmla="*/ 2279729 h 6388027"/>
              <a:gd name="connsiteX11" fmla="*/ 1015223 w 1139547"/>
              <a:gd name="connsiteY11" fmla="*/ 2387586 h 6388027"/>
              <a:gd name="connsiteX12" fmla="*/ 1016214 w 1139547"/>
              <a:gd name="connsiteY12" fmla="*/ 2389748 h 6388027"/>
              <a:gd name="connsiteX13" fmla="*/ 1134759 w 1139547"/>
              <a:gd name="connsiteY13" fmla="*/ 2846821 h 6388027"/>
              <a:gd name="connsiteX14" fmla="*/ 1138769 w 1139547"/>
              <a:gd name="connsiteY14" fmla="*/ 3008458 h 6388027"/>
              <a:gd name="connsiteX15" fmla="*/ 1137408 w 1139547"/>
              <a:gd name="connsiteY15" fmla="*/ 3026906 h 6388027"/>
              <a:gd name="connsiteX16" fmla="*/ 1138771 w 1139547"/>
              <a:gd name="connsiteY16" fmla="*/ 3045373 h 6388027"/>
              <a:gd name="connsiteX17" fmla="*/ 1134761 w 1139547"/>
              <a:gd name="connsiteY17" fmla="*/ 3207011 h 6388027"/>
              <a:gd name="connsiteX18" fmla="*/ 1016215 w 1139547"/>
              <a:gd name="connsiteY18" fmla="*/ 3664083 h 6388027"/>
              <a:gd name="connsiteX19" fmla="*/ 1015218 w 1139547"/>
              <a:gd name="connsiteY19" fmla="*/ 3666261 h 6388027"/>
              <a:gd name="connsiteX20" fmla="*/ 995347 w 1139547"/>
              <a:gd name="connsiteY20" fmla="*/ 3726963 h 6388027"/>
              <a:gd name="connsiteX21" fmla="*/ 965845 w 1139547"/>
              <a:gd name="connsiteY21" fmla="*/ 3774091 h 6388027"/>
              <a:gd name="connsiteX22" fmla="*/ 960097 w 1139547"/>
              <a:gd name="connsiteY22" fmla="*/ 3786644 h 6388027"/>
              <a:gd name="connsiteX23" fmla="*/ 930935 w 1139547"/>
              <a:gd name="connsiteY23" fmla="*/ 3829857 h 6388027"/>
              <a:gd name="connsiteX24" fmla="*/ 888488 w 1139547"/>
              <a:gd name="connsiteY24" fmla="*/ 3897663 h 6388027"/>
              <a:gd name="connsiteX25" fmla="*/ 834771 w 1139547"/>
              <a:gd name="connsiteY25" fmla="*/ 3938949 h 6388027"/>
              <a:gd name="connsiteX26" fmla="*/ 831549 w 1139547"/>
              <a:gd name="connsiteY26" fmla="*/ 3942059 h 6388027"/>
              <a:gd name="connsiteX27" fmla="*/ 687326 w 1139547"/>
              <a:gd name="connsiteY27" fmla="*/ 4070068 h 6388027"/>
              <a:gd name="connsiteX28" fmla="*/ 387271 w 1139547"/>
              <a:gd name="connsiteY28" fmla="*/ 4430466 h 6388027"/>
              <a:gd name="connsiteX29" fmla="*/ 373867 w 1139547"/>
              <a:gd name="connsiteY29" fmla="*/ 4769114 h 6388027"/>
              <a:gd name="connsiteX30" fmla="*/ 533292 w 1139547"/>
              <a:gd name="connsiteY30" fmla="*/ 5428867 h 6388027"/>
              <a:gd name="connsiteX31" fmla="*/ 435728 w 1139547"/>
              <a:gd name="connsiteY31" fmla="*/ 6372897 h 6388027"/>
              <a:gd name="connsiteX32" fmla="*/ 105375 w 1139547"/>
              <a:gd name="connsiteY32" fmla="*/ 5958597 h 6388027"/>
              <a:gd name="connsiteX33" fmla="*/ 4558 w 1139547"/>
              <a:gd name="connsiteY33" fmla="*/ 5271713 h 6388027"/>
              <a:gd name="connsiteX34" fmla="*/ 15578 w 1139547"/>
              <a:gd name="connsiteY34" fmla="*/ 4665862 h 6388027"/>
              <a:gd name="connsiteX35" fmla="*/ 102946 w 1139547"/>
              <a:gd name="connsiteY35" fmla="*/ 4191135 h 6388027"/>
              <a:gd name="connsiteX36" fmla="*/ 310151 w 1139547"/>
              <a:gd name="connsiteY36" fmla="*/ 3953378 h 6388027"/>
              <a:gd name="connsiteX37" fmla="*/ 613005 w 1139547"/>
              <a:gd name="connsiteY37" fmla="*/ 3581334 h 6388027"/>
              <a:gd name="connsiteX38" fmla="*/ 774128 w 1139547"/>
              <a:gd name="connsiteY38" fmla="*/ 3324780 h 6388027"/>
              <a:gd name="connsiteX39" fmla="*/ 817524 w 1139547"/>
              <a:gd name="connsiteY39" fmla="*/ 3191782 h 6388027"/>
              <a:gd name="connsiteX40" fmla="*/ 828858 w 1139547"/>
              <a:gd name="connsiteY40" fmla="*/ 3114684 h 6388027"/>
              <a:gd name="connsiteX41" fmla="*/ 832707 w 1139547"/>
              <a:gd name="connsiteY41" fmla="*/ 3026927 h 6388027"/>
              <a:gd name="connsiteX42" fmla="*/ 828857 w 1139547"/>
              <a:gd name="connsiteY42" fmla="*/ 2939147 h 6388027"/>
              <a:gd name="connsiteX43" fmla="*/ 817522 w 1139547"/>
              <a:gd name="connsiteY43" fmla="*/ 2862040 h 6388027"/>
              <a:gd name="connsiteX44" fmla="*/ 774129 w 1139547"/>
              <a:gd name="connsiteY44" fmla="*/ 2729052 h 6388027"/>
              <a:gd name="connsiteX45" fmla="*/ 613006 w 1139547"/>
              <a:gd name="connsiteY45" fmla="*/ 2472498 h 6388027"/>
              <a:gd name="connsiteX46" fmla="*/ 102945 w 1139547"/>
              <a:gd name="connsiteY46" fmla="*/ 1862696 h 6388027"/>
              <a:gd name="connsiteX47" fmla="*/ 15577 w 1139547"/>
              <a:gd name="connsiteY47" fmla="*/ 1387969 h 6388027"/>
              <a:gd name="connsiteX48" fmla="*/ 107536 w 1139547"/>
              <a:gd name="connsiteY48" fmla="*/ 892476 h 6388027"/>
              <a:gd name="connsiteX49" fmla="*/ 422442 w 1139547"/>
              <a:gd name="connsiteY49" fmla="*/ 270315 h 6388027"/>
              <a:gd name="connsiteX50" fmla="*/ 878756 w 1139547"/>
              <a:gd name="connsiteY50" fmla="*/ 120 h 6388027"/>
              <a:gd name="connsiteX0" fmla="*/ 878756 w 1139547"/>
              <a:gd name="connsiteY0" fmla="*/ 120 h 6382833"/>
              <a:gd name="connsiteX1" fmla="*/ 899132 w 1139547"/>
              <a:gd name="connsiteY1" fmla="*/ 12010 h 6382833"/>
              <a:gd name="connsiteX2" fmla="*/ 533291 w 1139547"/>
              <a:gd name="connsiteY2" fmla="*/ 624964 h 6382833"/>
              <a:gd name="connsiteX3" fmla="*/ 373866 w 1139547"/>
              <a:gd name="connsiteY3" fmla="*/ 1284717 h 6382833"/>
              <a:gd name="connsiteX4" fmla="*/ 387270 w 1139547"/>
              <a:gd name="connsiteY4" fmla="*/ 1623365 h 6382833"/>
              <a:gd name="connsiteX5" fmla="*/ 831548 w 1139547"/>
              <a:gd name="connsiteY5" fmla="*/ 2111773 h 6382833"/>
              <a:gd name="connsiteX6" fmla="*/ 834761 w 1139547"/>
              <a:gd name="connsiteY6" fmla="*/ 2114875 h 6382833"/>
              <a:gd name="connsiteX7" fmla="*/ 888489 w 1139547"/>
              <a:gd name="connsiteY7" fmla="*/ 2156169 h 6382833"/>
              <a:gd name="connsiteX8" fmla="*/ 930961 w 1139547"/>
              <a:gd name="connsiteY8" fmla="*/ 2224015 h 6382833"/>
              <a:gd name="connsiteX9" fmla="*/ 960096 w 1139547"/>
              <a:gd name="connsiteY9" fmla="*/ 2267187 h 6382833"/>
              <a:gd name="connsiteX10" fmla="*/ 965838 w 1139547"/>
              <a:gd name="connsiteY10" fmla="*/ 2279729 h 6382833"/>
              <a:gd name="connsiteX11" fmla="*/ 1015223 w 1139547"/>
              <a:gd name="connsiteY11" fmla="*/ 2387586 h 6382833"/>
              <a:gd name="connsiteX12" fmla="*/ 1016214 w 1139547"/>
              <a:gd name="connsiteY12" fmla="*/ 2389748 h 6382833"/>
              <a:gd name="connsiteX13" fmla="*/ 1134759 w 1139547"/>
              <a:gd name="connsiteY13" fmla="*/ 2846821 h 6382833"/>
              <a:gd name="connsiteX14" fmla="*/ 1138769 w 1139547"/>
              <a:gd name="connsiteY14" fmla="*/ 3008458 h 6382833"/>
              <a:gd name="connsiteX15" fmla="*/ 1137408 w 1139547"/>
              <a:gd name="connsiteY15" fmla="*/ 3026906 h 6382833"/>
              <a:gd name="connsiteX16" fmla="*/ 1138771 w 1139547"/>
              <a:gd name="connsiteY16" fmla="*/ 3045373 h 6382833"/>
              <a:gd name="connsiteX17" fmla="*/ 1134761 w 1139547"/>
              <a:gd name="connsiteY17" fmla="*/ 3207011 h 6382833"/>
              <a:gd name="connsiteX18" fmla="*/ 1016215 w 1139547"/>
              <a:gd name="connsiteY18" fmla="*/ 3664083 h 6382833"/>
              <a:gd name="connsiteX19" fmla="*/ 1015218 w 1139547"/>
              <a:gd name="connsiteY19" fmla="*/ 3666261 h 6382833"/>
              <a:gd name="connsiteX20" fmla="*/ 995347 w 1139547"/>
              <a:gd name="connsiteY20" fmla="*/ 3726963 h 6382833"/>
              <a:gd name="connsiteX21" fmla="*/ 965845 w 1139547"/>
              <a:gd name="connsiteY21" fmla="*/ 3774091 h 6382833"/>
              <a:gd name="connsiteX22" fmla="*/ 960097 w 1139547"/>
              <a:gd name="connsiteY22" fmla="*/ 3786644 h 6382833"/>
              <a:gd name="connsiteX23" fmla="*/ 930935 w 1139547"/>
              <a:gd name="connsiteY23" fmla="*/ 3829857 h 6382833"/>
              <a:gd name="connsiteX24" fmla="*/ 888488 w 1139547"/>
              <a:gd name="connsiteY24" fmla="*/ 3897663 h 6382833"/>
              <a:gd name="connsiteX25" fmla="*/ 834771 w 1139547"/>
              <a:gd name="connsiteY25" fmla="*/ 3938949 h 6382833"/>
              <a:gd name="connsiteX26" fmla="*/ 831549 w 1139547"/>
              <a:gd name="connsiteY26" fmla="*/ 3942059 h 6382833"/>
              <a:gd name="connsiteX27" fmla="*/ 687326 w 1139547"/>
              <a:gd name="connsiteY27" fmla="*/ 4070068 h 6382833"/>
              <a:gd name="connsiteX28" fmla="*/ 387271 w 1139547"/>
              <a:gd name="connsiteY28" fmla="*/ 4430466 h 6382833"/>
              <a:gd name="connsiteX29" fmla="*/ 373867 w 1139547"/>
              <a:gd name="connsiteY29" fmla="*/ 4769114 h 6382833"/>
              <a:gd name="connsiteX30" fmla="*/ 376113 w 1139547"/>
              <a:gd name="connsiteY30" fmla="*/ 5549183 h 6382833"/>
              <a:gd name="connsiteX31" fmla="*/ 435728 w 1139547"/>
              <a:gd name="connsiteY31" fmla="*/ 6372897 h 6382833"/>
              <a:gd name="connsiteX32" fmla="*/ 105375 w 1139547"/>
              <a:gd name="connsiteY32" fmla="*/ 5958597 h 6382833"/>
              <a:gd name="connsiteX33" fmla="*/ 4558 w 1139547"/>
              <a:gd name="connsiteY33" fmla="*/ 5271713 h 6382833"/>
              <a:gd name="connsiteX34" fmla="*/ 15578 w 1139547"/>
              <a:gd name="connsiteY34" fmla="*/ 4665862 h 6382833"/>
              <a:gd name="connsiteX35" fmla="*/ 102946 w 1139547"/>
              <a:gd name="connsiteY35" fmla="*/ 4191135 h 6382833"/>
              <a:gd name="connsiteX36" fmla="*/ 310151 w 1139547"/>
              <a:gd name="connsiteY36" fmla="*/ 3953378 h 6382833"/>
              <a:gd name="connsiteX37" fmla="*/ 613005 w 1139547"/>
              <a:gd name="connsiteY37" fmla="*/ 3581334 h 6382833"/>
              <a:gd name="connsiteX38" fmla="*/ 774128 w 1139547"/>
              <a:gd name="connsiteY38" fmla="*/ 3324780 h 6382833"/>
              <a:gd name="connsiteX39" fmla="*/ 817524 w 1139547"/>
              <a:gd name="connsiteY39" fmla="*/ 3191782 h 6382833"/>
              <a:gd name="connsiteX40" fmla="*/ 828858 w 1139547"/>
              <a:gd name="connsiteY40" fmla="*/ 3114684 h 6382833"/>
              <a:gd name="connsiteX41" fmla="*/ 832707 w 1139547"/>
              <a:gd name="connsiteY41" fmla="*/ 3026927 h 6382833"/>
              <a:gd name="connsiteX42" fmla="*/ 828857 w 1139547"/>
              <a:gd name="connsiteY42" fmla="*/ 2939147 h 6382833"/>
              <a:gd name="connsiteX43" fmla="*/ 817522 w 1139547"/>
              <a:gd name="connsiteY43" fmla="*/ 2862040 h 6382833"/>
              <a:gd name="connsiteX44" fmla="*/ 774129 w 1139547"/>
              <a:gd name="connsiteY44" fmla="*/ 2729052 h 6382833"/>
              <a:gd name="connsiteX45" fmla="*/ 613006 w 1139547"/>
              <a:gd name="connsiteY45" fmla="*/ 2472498 h 6382833"/>
              <a:gd name="connsiteX46" fmla="*/ 102945 w 1139547"/>
              <a:gd name="connsiteY46" fmla="*/ 1862696 h 6382833"/>
              <a:gd name="connsiteX47" fmla="*/ 15577 w 1139547"/>
              <a:gd name="connsiteY47" fmla="*/ 1387969 h 6382833"/>
              <a:gd name="connsiteX48" fmla="*/ 107536 w 1139547"/>
              <a:gd name="connsiteY48" fmla="*/ 892476 h 6382833"/>
              <a:gd name="connsiteX49" fmla="*/ 422442 w 1139547"/>
              <a:gd name="connsiteY49" fmla="*/ 270315 h 6382833"/>
              <a:gd name="connsiteX50" fmla="*/ 878756 w 1139547"/>
              <a:gd name="connsiteY50" fmla="*/ 120 h 6382833"/>
              <a:gd name="connsiteX0" fmla="*/ 960413 w 1221204"/>
              <a:gd name="connsiteY0" fmla="*/ 120 h 6382833"/>
              <a:gd name="connsiteX1" fmla="*/ 980789 w 1221204"/>
              <a:gd name="connsiteY1" fmla="*/ 12010 h 6382833"/>
              <a:gd name="connsiteX2" fmla="*/ 614948 w 1221204"/>
              <a:gd name="connsiteY2" fmla="*/ 624964 h 6382833"/>
              <a:gd name="connsiteX3" fmla="*/ 455523 w 1221204"/>
              <a:gd name="connsiteY3" fmla="*/ 1284717 h 6382833"/>
              <a:gd name="connsiteX4" fmla="*/ 468927 w 1221204"/>
              <a:gd name="connsiteY4" fmla="*/ 1623365 h 6382833"/>
              <a:gd name="connsiteX5" fmla="*/ 913205 w 1221204"/>
              <a:gd name="connsiteY5" fmla="*/ 2111773 h 6382833"/>
              <a:gd name="connsiteX6" fmla="*/ 916418 w 1221204"/>
              <a:gd name="connsiteY6" fmla="*/ 2114875 h 6382833"/>
              <a:gd name="connsiteX7" fmla="*/ 970146 w 1221204"/>
              <a:gd name="connsiteY7" fmla="*/ 2156169 h 6382833"/>
              <a:gd name="connsiteX8" fmla="*/ 1012618 w 1221204"/>
              <a:gd name="connsiteY8" fmla="*/ 2224015 h 6382833"/>
              <a:gd name="connsiteX9" fmla="*/ 1041753 w 1221204"/>
              <a:gd name="connsiteY9" fmla="*/ 2267187 h 6382833"/>
              <a:gd name="connsiteX10" fmla="*/ 1047495 w 1221204"/>
              <a:gd name="connsiteY10" fmla="*/ 2279729 h 6382833"/>
              <a:gd name="connsiteX11" fmla="*/ 1096880 w 1221204"/>
              <a:gd name="connsiteY11" fmla="*/ 2387586 h 6382833"/>
              <a:gd name="connsiteX12" fmla="*/ 1097871 w 1221204"/>
              <a:gd name="connsiteY12" fmla="*/ 2389748 h 6382833"/>
              <a:gd name="connsiteX13" fmla="*/ 1216416 w 1221204"/>
              <a:gd name="connsiteY13" fmla="*/ 2846821 h 6382833"/>
              <a:gd name="connsiteX14" fmla="*/ 1220426 w 1221204"/>
              <a:gd name="connsiteY14" fmla="*/ 3008458 h 6382833"/>
              <a:gd name="connsiteX15" fmla="*/ 1219065 w 1221204"/>
              <a:gd name="connsiteY15" fmla="*/ 3026906 h 6382833"/>
              <a:gd name="connsiteX16" fmla="*/ 1220428 w 1221204"/>
              <a:gd name="connsiteY16" fmla="*/ 3045373 h 6382833"/>
              <a:gd name="connsiteX17" fmla="*/ 1216418 w 1221204"/>
              <a:gd name="connsiteY17" fmla="*/ 3207011 h 6382833"/>
              <a:gd name="connsiteX18" fmla="*/ 1097872 w 1221204"/>
              <a:gd name="connsiteY18" fmla="*/ 3664083 h 6382833"/>
              <a:gd name="connsiteX19" fmla="*/ 1096875 w 1221204"/>
              <a:gd name="connsiteY19" fmla="*/ 3666261 h 6382833"/>
              <a:gd name="connsiteX20" fmla="*/ 1077004 w 1221204"/>
              <a:gd name="connsiteY20" fmla="*/ 3726963 h 6382833"/>
              <a:gd name="connsiteX21" fmla="*/ 1047502 w 1221204"/>
              <a:gd name="connsiteY21" fmla="*/ 3774091 h 6382833"/>
              <a:gd name="connsiteX22" fmla="*/ 1041754 w 1221204"/>
              <a:gd name="connsiteY22" fmla="*/ 3786644 h 6382833"/>
              <a:gd name="connsiteX23" fmla="*/ 1012592 w 1221204"/>
              <a:gd name="connsiteY23" fmla="*/ 3829857 h 6382833"/>
              <a:gd name="connsiteX24" fmla="*/ 970145 w 1221204"/>
              <a:gd name="connsiteY24" fmla="*/ 3897663 h 6382833"/>
              <a:gd name="connsiteX25" fmla="*/ 916428 w 1221204"/>
              <a:gd name="connsiteY25" fmla="*/ 3938949 h 6382833"/>
              <a:gd name="connsiteX26" fmla="*/ 913206 w 1221204"/>
              <a:gd name="connsiteY26" fmla="*/ 3942059 h 6382833"/>
              <a:gd name="connsiteX27" fmla="*/ 768983 w 1221204"/>
              <a:gd name="connsiteY27" fmla="*/ 4070068 h 6382833"/>
              <a:gd name="connsiteX28" fmla="*/ 468928 w 1221204"/>
              <a:gd name="connsiteY28" fmla="*/ 4430466 h 6382833"/>
              <a:gd name="connsiteX29" fmla="*/ 455524 w 1221204"/>
              <a:gd name="connsiteY29" fmla="*/ 4769114 h 6382833"/>
              <a:gd name="connsiteX30" fmla="*/ 457770 w 1221204"/>
              <a:gd name="connsiteY30" fmla="*/ 5549183 h 6382833"/>
              <a:gd name="connsiteX31" fmla="*/ 517385 w 1221204"/>
              <a:gd name="connsiteY31" fmla="*/ 6372897 h 6382833"/>
              <a:gd name="connsiteX32" fmla="*/ 187032 w 1221204"/>
              <a:gd name="connsiteY32" fmla="*/ 5958597 h 6382833"/>
              <a:gd name="connsiteX33" fmla="*/ 86215 w 1221204"/>
              <a:gd name="connsiteY33" fmla="*/ 5271713 h 6382833"/>
              <a:gd name="connsiteX34" fmla="*/ 3 w 1221204"/>
              <a:gd name="connsiteY34" fmla="*/ 4772187 h 6382833"/>
              <a:gd name="connsiteX35" fmla="*/ 184603 w 1221204"/>
              <a:gd name="connsiteY35" fmla="*/ 4191135 h 6382833"/>
              <a:gd name="connsiteX36" fmla="*/ 391808 w 1221204"/>
              <a:gd name="connsiteY36" fmla="*/ 3953378 h 6382833"/>
              <a:gd name="connsiteX37" fmla="*/ 694662 w 1221204"/>
              <a:gd name="connsiteY37" fmla="*/ 3581334 h 6382833"/>
              <a:gd name="connsiteX38" fmla="*/ 855785 w 1221204"/>
              <a:gd name="connsiteY38" fmla="*/ 3324780 h 6382833"/>
              <a:gd name="connsiteX39" fmla="*/ 899181 w 1221204"/>
              <a:gd name="connsiteY39" fmla="*/ 3191782 h 6382833"/>
              <a:gd name="connsiteX40" fmla="*/ 910515 w 1221204"/>
              <a:gd name="connsiteY40" fmla="*/ 3114684 h 6382833"/>
              <a:gd name="connsiteX41" fmla="*/ 914364 w 1221204"/>
              <a:gd name="connsiteY41" fmla="*/ 3026927 h 6382833"/>
              <a:gd name="connsiteX42" fmla="*/ 910514 w 1221204"/>
              <a:gd name="connsiteY42" fmla="*/ 2939147 h 6382833"/>
              <a:gd name="connsiteX43" fmla="*/ 899179 w 1221204"/>
              <a:gd name="connsiteY43" fmla="*/ 2862040 h 6382833"/>
              <a:gd name="connsiteX44" fmla="*/ 855786 w 1221204"/>
              <a:gd name="connsiteY44" fmla="*/ 2729052 h 6382833"/>
              <a:gd name="connsiteX45" fmla="*/ 694663 w 1221204"/>
              <a:gd name="connsiteY45" fmla="*/ 2472498 h 6382833"/>
              <a:gd name="connsiteX46" fmla="*/ 184602 w 1221204"/>
              <a:gd name="connsiteY46" fmla="*/ 1862696 h 6382833"/>
              <a:gd name="connsiteX47" fmla="*/ 97234 w 1221204"/>
              <a:gd name="connsiteY47" fmla="*/ 1387969 h 6382833"/>
              <a:gd name="connsiteX48" fmla="*/ 189193 w 1221204"/>
              <a:gd name="connsiteY48" fmla="*/ 892476 h 6382833"/>
              <a:gd name="connsiteX49" fmla="*/ 504099 w 1221204"/>
              <a:gd name="connsiteY49" fmla="*/ 270315 h 6382833"/>
              <a:gd name="connsiteX50" fmla="*/ 960413 w 1221204"/>
              <a:gd name="connsiteY50" fmla="*/ 120 h 6382833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455524 w 1221204"/>
              <a:gd name="connsiteY29" fmla="*/ 4769114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393017 w 1221204"/>
              <a:gd name="connsiteY3" fmla="*/ 1295350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1594"/>
              <a:gd name="connsiteX1" fmla="*/ 980789 w 1221204"/>
              <a:gd name="connsiteY1" fmla="*/ 12010 h 6381594"/>
              <a:gd name="connsiteX2" fmla="*/ 614948 w 1221204"/>
              <a:gd name="connsiteY2" fmla="*/ 624964 h 6381594"/>
              <a:gd name="connsiteX3" fmla="*/ 393017 w 1221204"/>
              <a:gd name="connsiteY3" fmla="*/ 1295350 h 6381594"/>
              <a:gd name="connsiteX4" fmla="*/ 468927 w 1221204"/>
              <a:gd name="connsiteY4" fmla="*/ 1623365 h 6381594"/>
              <a:gd name="connsiteX5" fmla="*/ 913205 w 1221204"/>
              <a:gd name="connsiteY5" fmla="*/ 2111773 h 6381594"/>
              <a:gd name="connsiteX6" fmla="*/ 916418 w 1221204"/>
              <a:gd name="connsiteY6" fmla="*/ 2114875 h 6381594"/>
              <a:gd name="connsiteX7" fmla="*/ 970146 w 1221204"/>
              <a:gd name="connsiteY7" fmla="*/ 2156169 h 6381594"/>
              <a:gd name="connsiteX8" fmla="*/ 1012618 w 1221204"/>
              <a:gd name="connsiteY8" fmla="*/ 2224015 h 6381594"/>
              <a:gd name="connsiteX9" fmla="*/ 1041753 w 1221204"/>
              <a:gd name="connsiteY9" fmla="*/ 2267187 h 6381594"/>
              <a:gd name="connsiteX10" fmla="*/ 1047495 w 1221204"/>
              <a:gd name="connsiteY10" fmla="*/ 2279729 h 6381594"/>
              <a:gd name="connsiteX11" fmla="*/ 1096880 w 1221204"/>
              <a:gd name="connsiteY11" fmla="*/ 2387586 h 6381594"/>
              <a:gd name="connsiteX12" fmla="*/ 1097871 w 1221204"/>
              <a:gd name="connsiteY12" fmla="*/ 2389748 h 6381594"/>
              <a:gd name="connsiteX13" fmla="*/ 1216416 w 1221204"/>
              <a:gd name="connsiteY13" fmla="*/ 2846821 h 6381594"/>
              <a:gd name="connsiteX14" fmla="*/ 1220426 w 1221204"/>
              <a:gd name="connsiteY14" fmla="*/ 3008458 h 6381594"/>
              <a:gd name="connsiteX15" fmla="*/ 1219065 w 1221204"/>
              <a:gd name="connsiteY15" fmla="*/ 3026906 h 6381594"/>
              <a:gd name="connsiteX16" fmla="*/ 1220428 w 1221204"/>
              <a:gd name="connsiteY16" fmla="*/ 3045373 h 6381594"/>
              <a:gd name="connsiteX17" fmla="*/ 1216418 w 1221204"/>
              <a:gd name="connsiteY17" fmla="*/ 3207011 h 6381594"/>
              <a:gd name="connsiteX18" fmla="*/ 1097872 w 1221204"/>
              <a:gd name="connsiteY18" fmla="*/ 3664083 h 6381594"/>
              <a:gd name="connsiteX19" fmla="*/ 1096875 w 1221204"/>
              <a:gd name="connsiteY19" fmla="*/ 3666261 h 6381594"/>
              <a:gd name="connsiteX20" fmla="*/ 1077004 w 1221204"/>
              <a:gd name="connsiteY20" fmla="*/ 3726963 h 6381594"/>
              <a:gd name="connsiteX21" fmla="*/ 1047502 w 1221204"/>
              <a:gd name="connsiteY21" fmla="*/ 3774091 h 6381594"/>
              <a:gd name="connsiteX22" fmla="*/ 1041754 w 1221204"/>
              <a:gd name="connsiteY22" fmla="*/ 3786644 h 6381594"/>
              <a:gd name="connsiteX23" fmla="*/ 1012592 w 1221204"/>
              <a:gd name="connsiteY23" fmla="*/ 3829857 h 6381594"/>
              <a:gd name="connsiteX24" fmla="*/ 970145 w 1221204"/>
              <a:gd name="connsiteY24" fmla="*/ 3897663 h 6381594"/>
              <a:gd name="connsiteX25" fmla="*/ 916428 w 1221204"/>
              <a:gd name="connsiteY25" fmla="*/ 3938949 h 6381594"/>
              <a:gd name="connsiteX26" fmla="*/ 913206 w 1221204"/>
              <a:gd name="connsiteY26" fmla="*/ 3942059 h 6381594"/>
              <a:gd name="connsiteX27" fmla="*/ 768983 w 1221204"/>
              <a:gd name="connsiteY27" fmla="*/ 4070068 h 6381594"/>
              <a:gd name="connsiteX28" fmla="*/ 468928 w 1221204"/>
              <a:gd name="connsiteY28" fmla="*/ 4430466 h 6381594"/>
              <a:gd name="connsiteX29" fmla="*/ 316622 w 1221204"/>
              <a:gd name="connsiteY29" fmla="*/ 4907337 h 6381594"/>
              <a:gd name="connsiteX30" fmla="*/ 395715 w 1221204"/>
              <a:gd name="connsiteY30" fmla="*/ 5572934 h 6381594"/>
              <a:gd name="connsiteX31" fmla="*/ 517385 w 1221204"/>
              <a:gd name="connsiteY31" fmla="*/ 6372897 h 6381594"/>
              <a:gd name="connsiteX32" fmla="*/ 187032 w 1221204"/>
              <a:gd name="connsiteY32" fmla="*/ 5958597 h 6381594"/>
              <a:gd name="connsiteX33" fmla="*/ 37599 w 1221204"/>
              <a:gd name="connsiteY33" fmla="*/ 5346141 h 6381594"/>
              <a:gd name="connsiteX34" fmla="*/ 3 w 1221204"/>
              <a:gd name="connsiteY34" fmla="*/ 4772187 h 6381594"/>
              <a:gd name="connsiteX35" fmla="*/ 184603 w 1221204"/>
              <a:gd name="connsiteY35" fmla="*/ 4191135 h 6381594"/>
              <a:gd name="connsiteX36" fmla="*/ 391808 w 1221204"/>
              <a:gd name="connsiteY36" fmla="*/ 3953378 h 6381594"/>
              <a:gd name="connsiteX37" fmla="*/ 694662 w 1221204"/>
              <a:gd name="connsiteY37" fmla="*/ 3581334 h 6381594"/>
              <a:gd name="connsiteX38" fmla="*/ 855785 w 1221204"/>
              <a:gd name="connsiteY38" fmla="*/ 3324780 h 6381594"/>
              <a:gd name="connsiteX39" fmla="*/ 899181 w 1221204"/>
              <a:gd name="connsiteY39" fmla="*/ 3191782 h 6381594"/>
              <a:gd name="connsiteX40" fmla="*/ 910515 w 1221204"/>
              <a:gd name="connsiteY40" fmla="*/ 3114684 h 6381594"/>
              <a:gd name="connsiteX41" fmla="*/ 914364 w 1221204"/>
              <a:gd name="connsiteY41" fmla="*/ 3026927 h 6381594"/>
              <a:gd name="connsiteX42" fmla="*/ 910514 w 1221204"/>
              <a:gd name="connsiteY42" fmla="*/ 2939147 h 6381594"/>
              <a:gd name="connsiteX43" fmla="*/ 899179 w 1221204"/>
              <a:gd name="connsiteY43" fmla="*/ 2862040 h 6381594"/>
              <a:gd name="connsiteX44" fmla="*/ 855786 w 1221204"/>
              <a:gd name="connsiteY44" fmla="*/ 2729052 h 6381594"/>
              <a:gd name="connsiteX45" fmla="*/ 694663 w 1221204"/>
              <a:gd name="connsiteY45" fmla="*/ 2472498 h 6381594"/>
              <a:gd name="connsiteX46" fmla="*/ 184602 w 1221204"/>
              <a:gd name="connsiteY46" fmla="*/ 1862696 h 6381594"/>
              <a:gd name="connsiteX47" fmla="*/ 97234 w 1221204"/>
              <a:gd name="connsiteY47" fmla="*/ 1387969 h 6381594"/>
              <a:gd name="connsiteX48" fmla="*/ 189193 w 1221204"/>
              <a:gd name="connsiteY48" fmla="*/ 892476 h 6381594"/>
              <a:gd name="connsiteX49" fmla="*/ 504099 w 1221204"/>
              <a:gd name="connsiteY49" fmla="*/ 270315 h 6381594"/>
              <a:gd name="connsiteX50" fmla="*/ 960413 w 1221204"/>
              <a:gd name="connsiteY50" fmla="*/ 120 h 6381594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016"/>
              <a:gd name="connsiteX1" fmla="*/ 1007927 w 1248342"/>
              <a:gd name="connsiteY1" fmla="*/ 12010 h 6381016"/>
              <a:gd name="connsiteX2" fmla="*/ 642086 w 1248342"/>
              <a:gd name="connsiteY2" fmla="*/ 624964 h 6381016"/>
              <a:gd name="connsiteX3" fmla="*/ 420155 w 1248342"/>
              <a:gd name="connsiteY3" fmla="*/ 1295350 h 6381016"/>
              <a:gd name="connsiteX4" fmla="*/ 496065 w 1248342"/>
              <a:gd name="connsiteY4" fmla="*/ 1623365 h 6381016"/>
              <a:gd name="connsiteX5" fmla="*/ 940343 w 1248342"/>
              <a:gd name="connsiteY5" fmla="*/ 2111773 h 6381016"/>
              <a:gd name="connsiteX6" fmla="*/ 943556 w 1248342"/>
              <a:gd name="connsiteY6" fmla="*/ 2114875 h 6381016"/>
              <a:gd name="connsiteX7" fmla="*/ 997284 w 1248342"/>
              <a:gd name="connsiteY7" fmla="*/ 2156169 h 6381016"/>
              <a:gd name="connsiteX8" fmla="*/ 1039756 w 1248342"/>
              <a:gd name="connsiteY8" fmla="*/ 2224015 h 6381016"/>
              <a:gd name="connsiteX9" fmla="*/ 1068891 w 1248342"/>
              <a:gd name="connsiteY9" fmla="*/ 2267187 h 6381016"/>
              <a:gd name="connsiteX10" fmla="*/ 1074633 w 1248342"/>
              <a:gd name="connsiteY10" fmla="*/ 2279729 h 6381016"/>
              <a:gd name="connsiteX11" fmla="*/ 1124018 w 1248342"/>
              <a:gd name="connsiteY11" fmla="*/ 2387586 h 6381016"/>
              <a:gd name="connsiteX12" fmla="*/ 1125009 w 1248342"/>
              <a:gd name="connsiteY12" fmla="*/ 2389748 h 6381016"/>
              <a:gd name="connsiteX13" fmla="*/ 1243554 w 1248342"/>
              <a:gd name="connsiteY13" fmla="*/ 2846821 h 6381016"/>
              <a:gd name="connsiteX14" fmla="*/ 1247564 w 1248342"/>
              <a:gd name="connsiteY14" fmla="*/ 3008458 h 6381016"/>
              <a:gd name="connsiteX15" fmla="*/ 1246203 w 1248342"/>
              <a:gd name="connsiteY15" fmla="*/ 3026906 h 6381016"/>
              <a:gd name="connsiteX16" fmla="*/ 1247566 w 1248342"/>
              <a:gd name="connsiteY16" fmla="*/ 3045373 h 6381016"/>
              <a:gd name="connsiteX17" fmla="*/ 1243556 w 1248342"/>
              <a:gd name="connsiteY17" fmla="*/ 3207011 h 6381016"/>
              <a:gd name="connsiteX18" fmla="*/ 1125010 w 1248342"/>
              <a:gd name="connsiteY18" fmla="*/ 3664083 h 6381016"/>
              <a:gd name="connsiteX19" fmla="*/ 1124013 w 1248342"/>
              <a:gd name="connsiteY19" fmla="*/ 3666261 h 6381016"/>
              <a:gd name="connsiteX20" fmla="*/ 1104142 w 1248342"/>
              <a:gd name="connsiteY20" fmla="*/ 3726963 h 6381016"/>
              <a:gd name="connsiteX21" fmla="*/ 1074640 w 1248342"/>
              <a:gd name="connsiteY21" fmla="*/ 3774091 h 6381016"/>
              <a:gd name="connsiteX22" fmla="*/ 1068892 w 1248342"/>
              <a:gd name="connsiteY22" fmla="*/ 3786644 h 6381016"/>
              <a:gd name="connsiteX23" fmla="*/ 1039730 w 1248342"/>
              <a:gd name="connsiteY23" fmla="*/ 3829857 h 6381016"/>
              <a:gd name="connsiteX24" fmla="*/ 997283 w 1248342"/>
              <a:gd name="connsiteY24" fmla="*/ 3897663 h 6381016"/>
              <a:gd name="connsiteX25" fmla="*/ 943566 w 1248342"/>
              <a:gd name="connsiteY25" fmla="*/ 3938949 h 6381016"/>
              <a:gd name="connsiteX26" fmla="*/ 940344 w 1248342"/>
              <a:gd name="connsiteY26" fmla="*/ 3942059 h 6381016"/>
              <a:gd name="connsiteX27" fmla="*/ 796121 w 1248342"/>
              <a:gd name="connsiteY27" fmla="*/ 4070068 h 6381016"/>
              <a:gd name="connsiteX28" fmla="*/ 496066 w 1248342"/>
              <a:gd name="connsiteY28" fmla="*/ 4430466 h 6381016"/>
              <a:gd name="connsiteX29" fmla="*/ 343760 w 1248342"/>
              <a:gd name="connsiteY29" fmla="*/ 4907337 h 6381016"/>
              <a:gd name="connsiteX30" fmla="*/ 368555 w 1248342"/>
              <a:gd name="connsiteY30" fmla="*/ 5584809 h 6381016"/>
              <a:gd name="connsiteX31" fmla="*/ 544523 w 1248342"/>
              <a:gd name="connsiteY31" fmla="*/ 6372897 h 6381016"/>
              <a:gd name="connsiteX32" fmla="*/ 214170 w 1248342"/>
              <a:gd name="connsiteY32" fmla="*/ 5958597 h 6381016"/>
              <a:gd name="connsiteX33" fmla="*/ 10439 w 1248342"/>
              <a:gd name="connsiteY33" fmla="*/ 5381767 h 6381016"/>
              <a:gd name="connsiteX34" fmla="*/ 27141 w 1248342"/>
              <a:gd name="connsiteY34" fmla="*/ 4772187 h 6381016"/>
              <a:gd name="connsiteX35" fmla="*/ 211741 w 1248342"/>
              <a:gd name="connsiteY35" fmla="*/ 4191135 h 6381016"/>
              <a:gd name="connsiteX36" fmla="*/ 418946 w 1248342"/>
              <a:gd name="connsiteY36" fmla="*/ 3953378 h 6381016"/>
              <a:gd name="connsiteX37" fmla="*/ 721800 w 1248342"/>
              <a:gd name="connsiteY37" fmla="*/ 3581334 h 6381016"/>
              <a:gd name="connsiteX38" fmla="*/ 882923 w 1248342"/>
              <a:gd name="connsiteY38" fmla="*/ 3324780 h 6381016"/>
              <a:gd name="connsiteX39" fmla="*/ 926319 w 1248342"/>
              <a:gd name="connsiteY39" fmla="*/ 3191782 h 6381016"/>
              <a:gd name="connsiteX40" fmla="*/ 937653 w 1248342"/>
              <a:gd name="connsiteY40" fmla="*/ 3114684 h 6381016"/>
              <a:gd name="connsiteX41" fmla="*/ 941502 w 1248342"/>
              <a:gd name="connsiteY41" fmla="*/ 3026927 h 6381016"/>
              <a:gd name="connsiteX42" fmla="*/ 937652 w 1248342"/>
              <a:gd name="connsiteY42" fmla="*/ 2939147 h 6381016"/>
              <a:gd name="connsiteX43" fmla="*/ 926317 w 1248342"/>
              <a:gd name="connsiteY43" fmla="*/ 2862040 h 6381016"/>
              <a:gd name="connsiteX44" fmla="*/ 882924 w 1248342"/>
              <a:gd name="connsiteY44" fmla="*/ 2729052 h 6381016"/>
              <a:gd name="connsiteX45" fmla="*/ 721801 w 1248342"/>
              <a:gd name="connsiteY45" fmla="*/ 2472498 h 6381016"/>
              <a:gd name="connsiteX46" fmla="*/ 211740 w 1248342"/>
              <a:gd name="connsiteY46" fmla="*/ 1862696 h 6381016"/>
              <a:gd name="connsiteX47" fmla="*/ 124372 w 1248342"/>
              <a:gd name="connsiteY47" fmla="*/ 1387969 h 6381016"/>
              <a:gd name="connsiteX48" fmla="*/ 216331 w 1248342"/>
              <a:gd name="connsiteY48" fmla="*/ 892476 h 6381016"/>
              <a:gd name="connsiteX49" fmla="*/ 531237 w 1248342"/>
              <a:gd name="connsiteY49" fmla="*/ 270315 h 6381016"/>
              <a:gd name="connsiteX50" fmla="*/ 987551 w 1248342"/>
              <a:gd name="connsiteY50" fmla="*/ 120 h 6381016"/>
              <a:gd name="connsiteX0" fmla="*/ 1014710 w 1275501"/>
              <a:gd name="connsiteY0" fmla="*/ 120 h 6381016"/>
              <a:gd name="connsiteX1" fmla="*/ 1035086 w 1275501"/>
              <a:gd name="connsiteY1" fmla="*/ 12010 h 6381016"/>
              <a:gd name="connsiteX2" fmla="*/ 669245 w 1275501"/>
              <a:gd name="connsiteY2" fmla="*/ 624964 h 6381016"/>
              <a:gd name="connsiteX3" fmla="*/ 447314 w 1275501"/>
              <a:gd name="connsiteY3" fmla="*/ 1295350 h 6381016"/>
              <a:gd name="connsiteX4" fmla="*/ 523224 w 1275501"/>
              <a:gd name="connsiteY4" fmla="*/ 1623365 h 6381016"/>
              <a:gd name="connsiteX5" fmla="*/ 967502 w 1275501"/>
              <a:gd name="connsiteY5" fmla="*/ 2111773 h 6381016"/>
              <a:gd name="connsiteX6" fmla="*/ 970715 w 1275501"/>
              <a:gd name="connsiteY6" fmla="*/ 2114875 h 6381016"/>
              <a:gd name="connsiteX7" fmla="*/ 1024443 w 1275501"/>
              <a:gd name="connsiteY7" fmla="*/ 2156169 h 6381016"/>
              <a:gd name="connsiteX8" fmla="*/ 1066915 w 1275501"/>
              <a:gd name="connsiteY8" fmla="*/ 2224015 h 6381016"/>
              <a:gd name="connsiteX9" fmla="*/ 1096050 w 1275501"/>
              <a:gd name="connsiteY9" fmla="*/ 2267187 h 6381016"/>
              <a:gd name="connsiteX10" fmla="*/ 1101792 w 1275501"/>
              <a:gd name="connsiteY10" fmla="*/ 2279729 h 6381016"/>
              <a:gd name="connsiteX11" fmla="*/ 1151177 w 1275501"/>
              <a:gd name="connsiteY11" fmla="*/ 2387586 h 6381016"/>
              <a:gd name="connsiteX12" fmla="*/ 1152168 w 1275501"/>
              <a:gd name="connsiteY12" fmla="*/ 2389748 h 6381016"/>
              <a:gd name="connsiteX13" fmla="*/ 1270713 w 1275501"/>
              <a:gd name="connsiteY13" fmla="*/ 2846821 h 6381016"/>
              <a:gd name="connsiteX14" fmla="*/ 1274723 w 1275501"/>
              <a:gd name="connsiteY14" fmla="*/ 3008458 h 6381016"/>
              <a:gd name="connsiteX15" fmla="*/ 1273362 w 1275501"/>
              <a:gd name="connsiteY15" fmla="*/ 3026906 h 6381016"/>
              <a:gd name="connsiteX16" fmla="*/ 1274725 w 1275501"/>
              <a:gd name="connsiteY16" fmla="*/ 3045373 h 6381016"/>
              <a:gd name="connsiteX17" fmla="*/ 1270715 w 1275501"/>
              <a:gd name="connsiteY17" fmla="*/ 3207011 h 6381016"/>
              <a:gd name="connsiteX18" fmla="*/ 1152169 w 1275501"/>
              <a:gd name="connsiteY18" fmla="*/ 3664083 h 6381016"/>
              <a:gd name="connsiteX19" fmla="*/ 1151172 w 1275501"/>
              <a:gd name="connsiteY19" fmla="*/ 3666261 h 6381016"/>
              <a:gd name="connsiteX20" fmla="*/ 1131301 w 1275501"/>
              <a:gd name="connsiteY20" fmla="*/ 3726963 h 6381016"/>
              <a:gd name="connsiteX21" fmla="*/ 1101799 w 1275501"/>
              <a:gd name="connsiteY21" fmla="*/ 3774091 h 6381016"/>
              <a:gd name="connsiteX22" fmla="*/ 1096051 w 1275501"/>
              <a:gd name="connsiteY22" fmla="*/ 3786644 h 6381016"/>
              <a:gd name="connsiteX23" fmla="*/ 1066889 w 1275501"/>
              <a:gd name="connsiteY23" fmla="*/ 3829857 h 6381016"/>
              <a:gd name="connsiteX24" fmla="*/ 1024442 w 1275501"/>
              <a:gd name="connsiteY24" fmla="*/ 3897663 h 6381016"/>
              <a:gd name="connsiteX25" fmla="*/ 970725 w 1275501"/>
              <a:gd name="connsiteY25" fmla="*/ 3938949 h 6381016"/>
              <a:gd name="connsiteX26" fmla="*/ 967503 w 1275501"/>
              <a:gd name="connsiteY26" fmla="*/ 3942059 h 6381016"/>
              <a:gd name="connsiteX27" fmla="*/ 823280 w 1275501"/>
              <a:gd name="connsiteY27" fmla="*/ 4070068 h 6381016"/>
              <a:gd name="connsiteX28" fmla="*/ 523225 w 1275501"/>
              <a:gd name="connsiteY28" fmla="*/ 4430466 h 6381016"/>
              <a:gd name="connsiteX29" fmla="*/ 370919 w 1275501"/>
              <a:gd name="connsiteY29" fmla="*/ 4907337 h 6381016"/>
              <a:gd name="connsiteX30" fmla="*/ 395714 w 1275501"/>
              <a:gd name="connsiteY30" fmla="*/ 5584809 h 6381016"/>
              <a:gd name="connsiteX31" fmla="*/ 571682 w 1275501"/>
              <a:gd name="connsiteY31" fmla="*/ 6372897 h 6381016"/>
              <a:gd name="connsiteX32" fmla="*/ 241329 w 1275501"/>
              <a:gd name="connsiteY32" fmla="*/ 5958597 h 6381016"/>
              <a:gd name="connsiteX33" fmla="*/ 37598 w 1275501"/>
              <a:gd name="connsiteY33" fmla="*/ 5381767 h 6381016"/>
              <a:gd name="connsiteX34" fmla="*/ 2 w 1275501"/>
              <a:gd name="connsiteY34" fmla="*/ 4831563 h 6381016"/>
              <a:gd name="connsiteX35" fmla="*/ 238900 w 1275501"/>
              <a:gd name="connsiteY35" fmla="*/ 4191135 h 6381016"/>
              <a:gd name="connsiteX36" fmla="*/ 446105 w 1275501"/>
              <a:gd name="connsiteY36" fmla="*/ 3953378 h 6381016"/>
              <a:gd name="connsiteX37" fmla="*/ 748959 w 1275501"/>
              <a:gd name="connsiteY37" fmla="*/ 3581334 h 6381016"/>
              <a:gd name="connsiteX38" fmla="*/ 910082 w 1275501"/>
              <a:gd name="connsiteY38" fmla="*/ 3324780 h 6381016"/>
              <a:gd name="connsiteX39" fmla="*/ 953478 w 1275501"/>
              <a:gd name="connsiteY39" fmla="*/ 3191782 h 6381016"/>
              <a:gd name="connsiteX40" fmla="*/ 964812 w 1275501"/>
              <a:gd name="connsiteY40" fmla="*/ 3114684 h 6381016"/>
              <a:gd name="connsiteX41" fmla="*/ 968661 w 1275501"/>
              <a:gd name="connsiteY41" fmla="*/ 3026927 h 6381016"/>
              <a:gd name="connsiteX42" fmla="*/ 964811 w 1275501"/>
              <a:gd name="connsiteY42" fmla="*/ 2939147 h 6381016"/>
              <a:gd name="connsiteX43" fmla="*/ 953476 w 1275501"/>
              <a:gd name="connsiteY43" fmla="*/ 2862040 h 6381016"/>
              <a:gd name="connsiteX44" fmla="*/ 910083 w 1275501"/>
              <a:gd name="connsiteY44" fmla="*/ 2729052 h 6381016"/>
              <a:gd name="connsiteX45" fmla="*/ 748960 w 1275501"/>
              <a:gd name="connsiteY45" fmla="*/ 2472498 h 6381016"/>
              <a:gd name="connsiteX46" fmla="*/ 238899 w 1275501"/>
              <a:gd name="connsiteY46" fmla="*/ 1862696 h 6381016"/>
              <a:gd name="connsiteX47" fmla="*/ 151531 w 1275501"/>
              <a:gd name="connsiteY47" fmla="*/ 1387969 h 6381016"/>
              <a:gd name="connsiteX48" fmla="*/ 243490 w 1275501"/>
              <a:gd name="connsiteY48" fmla="*/ 892476 h 6381016"/>
              <a:gd name="connsiteX49" fmla="*/ 558396 w 1275501"/>
              <a:gd name="connsiteY49" fmla="*/ 270315 h 6381016"/>
              <a:gd name="connsiteX50" fmla="*/ 1014710 w 1275501"/>
              <a:gd name="connsiteY50" fmla="*/ 120 h 6381016"/>
              <a:gd name="connsiteX0" fmla="*/ 1014708 w 1275499"/>
              <a:gd name="connsiteY0" fmla="*/ 120 h 6381016"/>
              <a:gd name="connsiteX1" fmla="*/ 1035084 w 1275499"/>
              <a:gd name="connsiteY1" fmla="*/ 12010 h 6381016"/>
              <a:gd name="connsiteX2" fmla="*/ 669243 w 1275499"/>
              <a:gd name="connsiteY2" fmla="*/ 624964 h 6381016"/>
              <a:gd name="connsiteX3" fmla="*/ 447312 w 1275499"/>
              <a:gd name="connsiteY3" fmla="*/ 1295350 h 6381016"/>
              <a:gd name="connsiteX4" fmla="*/ 523222 w 1275499"/>
              <a:gd name="connsiteY4" fmla="*/ 1623365 h 6381016"/>
              <a:gd name="connsiteX5" fmla="*/ 967500 w 1275499"/>
              <a:gd name="connsiteY5" fmla="*/ 2111773 h 6381016"/>
              <a:gd name="connsiteX6" fmla="*/ 970713 w 1275499"/>
              <a:gd name="connsiteY6" fmla="*/ 2114875 h 6381016"/>
              <a:gd name="connsiteX7" fmla="*/ 1024441 w 1275499"/>
              <a:gd name="connsiteY7" fmla="*/ 2156169 h 6381016"/>
              <a:gd name="connsiteX8" fmla="*/ 1066913 w 1275499"/>
              <a:gd name="connsiteY8" fmla="*/ 2224015 h 6381016"/>
              <a:gd name="connsiteX9" fmla="*/ 1096048 w 1275499"/>
              <a:gd name="connsiteY9" fmla="*/ 2267187 h 6381016"/>
              <a:gd name="connsiteX10" fmla="*/ 1101790 w 1275499"/>
              <a:gd name="connsiteY10" fmla="*/ 2279729 h 6381016"/>
              <a:gd name="connsiteX11" fmla="*/ 1151175 w 1275499"/>
              <a:gd name="connsiteY11" fmla="*/ 2387586 h 6381016"/>
              <a:gd name="connsiteX12" fmla="*/ 1152166 w 1275499"/>
              <a:gd name="connsiteY12" fmla="*/ 2389748 h 6381016"/>
              <a:gd name="connsiteX13" fmla="*/ 1270711 w 1275499"/>
              <a:gd name="connsiteY13" fmla="*/ 2846821 h 6381016"/>
              <a:gd name="connsiteX14" fmla="*/ 1274721 w 1275499"/>
              <a:gd name="connsiteY14" fmla="*/ 3008458 h 6381016"/>
              <a:gd name="connsiteX15" fmla="*/ 1273360 w 1275499"/>
              <a:gd name="connsiteY15" fmla="*/ 3026906 h 6381016"/>
              <a:gd name="connsiteX16" fmla="*/ 1274723 w 1275499"/>
              <a:gd name="connsiteY16" fmla="*/ 3045373 h 6381016"/>
              <a:gd name="connsiteX17" fmla="*/ 1270713 w 1275499"/>
              <a:gd name="connsiteY17" fmla="*/ 3207011 h 6381016"/>
              <a:gd name="connsiteX18" fmla="*/ 1152167 w 1275499"/>
              <a:gd name="connsiteY18" fmla="*/ 3664083 h 6381016"/>
              <a:gd name="connsiteX19" fmla="*/ 1151170 w 1275499"/>
              <a:gd name="connsiteY19" fmla="*/ 3666261 h 6381016"/>
              <a:gd name="connsiteX20" fmla="*/ 1131299 w 1275499"/>
              <a:gd name="connsiteY20" fmla="*/ 3726963 h 6381016"/>
              <a:gd name="connsiteX21" fmla="*/ 1101797 w 1275499"/>
              <a:gd name="connsiteY21" fmla="*/ 3774091 h 6381016"/>
              <a:gd name="connsiteX22" fmla="*/ 1096049 w 1275499"/>
              <a:gd name="connsiteY22" fmla="*/ 3786644 h 6381016"/>
              <a:gd name="connsiteX23" fmla="*/ 1066887 w 1275499"/>
              <a:gd name="connsiteY23" fmla="*/ 3829857 h 6381016"/>
              <a:gd name="connsiteX24" fmla="*/ 1024440 w 1275499"/>
              <a:gd name="connsiteY24" fmla="*/ 3897663 h 6381016"/>
              <a:gd name="connsiteX25" fmla="*/ 970723 w 1275499"/>
              <a:gd name="connsiteY25" fmla="*/ 3938949 h 6381016"/>
              <a:gd name="connsiteX26" fmla="*/ 967501 w 1275499"/>
              <a:gd name="connsiteY26" fmla="*/ 3942059 h 6381016"/>
              <a:gd name="connsiteX27" fmla="*/ 823278 w 1275499"/>
              <a:gd name="connsiteY27" fmla="*/ 4070068 h 6381016"/>
              <a:gd name="connsiteX28" fmla="*/ 523223 w 1275499"/>
              <a:gd name="connsiteY28" fmla="*/ 4430466 h 6381016"/>
              <a:gd name="connsiteX29" fmla="*/ 370917 w 1275499"/>
              <a:gd name="connsiteY29" fmla="*/ 4907337 h 6381016"/>
              <a:gd name="connsiteX30" fmla="*/ 395712 w 1275499"/>
              <a:gd name="connsiteY30" fmla="*/ 5584809 h 6381016"/>
              <a:gd name="connsiteX31" fmla="*/ 571680 w 1275499"/>
              <a:gd name="connsiteY31" fmla="*/ 6372897 h 6381016"/>
              <a:gd name="connsiteX32" fmla="*/ 241327 w 1275499"/>
              <a:gd name="connsiteY32" fmla="*/ 5958597 h 6381016"/>
              <a:gd name="connsiteX33" fmla="*/ 37596 w 1275499"/>
              <a:gd name="connsiteY33" fmla="*/ 5381767 h 6381016"/>
              <a:gd name="connsiteX34" fmla="*/ 0 w 1275499"/>
              <a:gd name="connsiteY34" fmla="*/ 4831563 h 6381016"/>
              <a:gd name="connsiteX35" fmla="*/ 238898 w 1275499"/>
              <a:gd name="connsiteY35" fmla="*/ 4191135 h 6381016"/>
              <a:gd name="connsiteX36" fmla="*/ 446103 w 1275499"/>
              <a:gd name="connsiteY36" fmla="*/ 3953378 h 6381016"/>
              <a:gd name="connsiteX37" fmla="*/ 748957 w 1275499"/>
              <a:gd name="connsiteY37" fmla="*/ 3581334 h 6381016"/>
              <a:gd name="connsiteX38" fmla="*/ 910080 w 1275499"/>
              <a:gd name="connsiteY38" fmla="*/ 3324780 h 6381016"/>
              <a:gd name="connsiteX39" fmla="*/ 953476 w 1275499"/>
              <a:gd name="connsiteY39" fmla="*/ 3191782 h 6381016"/>
              <a:gd name="connsiteX40" fmla="*/ 964810 w 1275499"/>
              <a:gd name="connsiteY40" fmla="*/ 3114684 h 6381016"/>
              <a:gd name="connsiteX41" fmla="*/ 968659 w 1275499"/>
              <a:gd name="connsiteY41" fmla="*/ 3026927 h 6381016"/>
              <a:gd name="connsiteX42" fmla="*/ 964809 w 1275499"/>
              <a:gd name="connsiteY42" fmla="*/ 2939147 h 6381016"/>
              <a:gd name="connsiteX43" fmla="*/ 953474 w 1275499"/>
              <a:gd name="connsiteY43" fmla="*/ 2862040 h 6381016"/>
              <a:gd name="connsiteX44" fmla="*/ 910081 w 1275499"/>
              <a:gd name="connsiteY44" fmla="*/ 2729052 h 6381016"/>
              <a:gd name="connsiteX45" fmla="*/ 748958 w 1275499"/>
              <a:gd name="connsiteY45" fmla="*/ 2472498 h 6381016"/>
              <a:gd name="connsiteX46" fmla="*/ 238897 w 1275499"/>
              <a:gd name="connsiteY46" fmla="*/ 1862696 h 6381016"/>
              <a:gd name="connsiteX47" fmla="*/ 151529 w 1275499"/>
              <a:gd name="connsiteY47" fmla="*/ 1387969 h 6381016"/>
              <a:gd name="connsiteX48" fmla="*/ 243488 w 1275499"/>
              <a:gd name="connsiteY48" fmla="*/ 892476 h 6381016"/>
              <a:gd name="connsiteX49" fmla="*/ 558394 w 1275499"/>
              <a:gd name="connsiteY49" fmla="*/ 270315 h 6381016"/>
              <a:gd name="connsiteX50" fmla="*/ 1014708 w 1275499"/>
              <a:gd name="connsiteY50" fmla="*/ 120 h 6381016"/>
              <a:gd name="connsiteX0" fmla="*/ 977113 w 1237904"/>
              <a:gd name="connsiteY0" fmla="*/ 120 h 6381016"/>
              <a:gd name="connsiteX1" fmla="*/ 997489 w 1237904"/>
              <a:gd name="connsiteY1" fmla="*/ 12010 h 6381016"/>
              <a:gd name="connsiteX2" fmla="*/ 631648 w 1237904"/>
              <a:gd name="connsiteY2" fmla="*/ 624964 h 6381016"/>
              <a:gd name="connsiteX3" fmla="*/ 409717 w 1237904"/>
              <a:gd name="connsiteY3" fmla="*/ 1295350 h 6381016"/>
              <a:gd name="connsiteX4" fmla="*/ 485627 w 1237904"/>
              <a:gd name="connsiteY4" fmla="*/ 1623365 h 6381016"/>
              <a:gd name="connsiteX5" fmla="*/ 929905 w 1237904"/>
              <a:gd name="connsiteY5" fmla="*/ 2111773 h 6381016"/>
              <a:gd name="connsiteX6" fmla="*/ 933118 w 1237904"/>
              <a:gd name="connsiteY6" fmla="*/ 2114875 h 6381016"/>
              <a:gd name="connsiteX7" fmla="*/ 986846 w 1237904"/>
              <a:gd name="connsiteY7" fmla="*/ 2156169 h 6381016"/>
              <a:gd name="connsiteX8" fmla="*/ 1029318 w 1237904"/>
              <a:gd name="connsiteY8" fmla="*/ 2224015 h 6381016"/>
              <a:gd name="connsiteX9" fmla="*/ 1058453 w 1237904"/>
              <a:gd name="connsiteY9" fmla="*/ 2267187 h 6381016"/>
              <a:gd name="connsiteX10" fmla="*/ 1064195 w 1237904"/>
              <a:gd name="connsiteY10" fmla="*/ 2279729 h 6381016"/>
              <a:gd name="connsiteX11" fmla="*/ 1113580 w 1237904"/>
              <a:gd name="connsiteY11" fmla="*/ 2387586 h 6381016"/>
              <a:gd name="connsiteX12" fmla="*/ 1114571 w 1237904"/>
              <a:gd name="connsiteY12" fmla="*/ 2389748 h 6381016"/>
              <a:gd name="connsiteX13" fmla="*/ 1233116 w 1237904"/>
              <a:gd name="connsiteY13" fmla="*/ 2846821 h 6381016"/>
              <a:gd name="connsiteX14" fmla="*/ 1237126 w 1237904"/>
              <a:gd name="connsiteY14" fmla="*/ 3008458 h 6381016"/>
              <a:gd name="connsiteX15" fmla="*/ 1235765 w 1237904"/>
              <a:gd name="connsiteY15" fmla="*/ 3026906 h 6381016"/>
              <a:gd name="connsiteX16" fmla="*/ 1237128 w 1237904"/>
              <a:gd name="connsiteY16" fmla="*/ 3045373 h 6381016"/>
              <a:gd name="connsiteX17" fmla="*/ 1233118 w 1237904"/>
              <a:gd name="connsiteY17" fmla="*/ 3207011 h 6381016"/>
              <a:gd name="connsiteX18" fmla="*/ 1114572 w 1237904"/>
              <a:gd name="connsiteY18" fmla="*/ 3664083 h 6381016"/>
              <a:gd name="connsiteX19" fmla="*/ 1113575 w 1237904"/>
              <a:gd name="connsiteY19" fmla="*/ 3666261 h 6381016"/>
              <a:gd name="connsiteX20" fmla="*/ 1093704 w 1237904"/>
              <a:gd name="connsiteY20" fmla="*/ 3726963 h 6381016"/>
              <a:gd name="connsiteX21" fmla="*/ 1064202 w 1237904"/>
              <a:gd name="connsiteY21" fmla="*/ 3774091 h 6381016"/>
              <a:gd name="connsiteX22" fmla="*/ 1058454 w 1237904"/>
              <a:gd name="connsiteY22" fmla="*/ 3786644 h 6381016"/>
              <a:gd name="connsiteX23" fmla="*/ 1029292 w 1237904"/>
              <a:gd name="connsiteY23" fmla="*/ 3829857 h 6381016"/>
              <a:gd name="connsiteX24" fmla="*/ 986845 w 1237904"/>
              <a:gd name="connsiteY24" fmla="*/ 3897663 h 6381016"/>
              <a:gd name="connsiteX25" fmla="*/ 933128 w 1237904"/>
              <a:gd name="connsiteY25" fmla="*/ 3938949 h 6381016"/>
              <a:gd name="connsiteX26" fmla="*/ 929906 w 1237904"/>
              <a:gd name="connsiteY26" fmla="*/ 3942059 h 6381016"/>
              <a:gd name="connsiteX27" fmla="*/ 785683 w 1237904"/>
              <a:gd name="connsiteY27" fmla="*/ 4070068 h 6381016"/>
              <a:gd name="connsiteX28" fmla="*/ 485628 w 1237904"/>
              <a:gd name="connsiteY28" fmla="*/ 4430466 h 6381016"/>
              <a:gd name="connsiteX29" fmla="*/ 333322 w 1237904"/>
              <a:gd name="connsiteY29" fmla="*/ 4907337 h 6381016"/>
              <a:gd name="connsiteX30" fmla="*/ 358117 w 1237904"/>
              <a:gd name="connsiteY30" fmla="*/ 5584809 h 6381016"/>
              <a:gd name="connsiteX31" fmla="*/ 534085 w 1237904"/>
              <a:gd name="connsiteY31" fmla="*/ 6372897 h 6381016"/>
              <a:gd name="connsiteX32" fmla="*/ 203732 w 1237904"/>
              <a:gd name="connsiteY32" fmla="*/ 5958597 h 6381016"/>
              <a:gd name="connsiteX33" fmla="*/ 1 w 1237904"/>
              <a:gd name="connsiteY33" fmla="*/ 5381767 h 6381016"/>
              <a:gd name="connsiteX34" fmla="*/ 201303 w 1237904"/>
              <a:gd name="connsiteY34" fmla="*/ 4191135 h 6381016"/>
              <a:gd name="connsiteX35" fmla="*/ 408508 w 1237904"/>
              <a:gd name="connsiteY35" fmla="*/ 3953378 h 6381016"/>
              <a:gd name="connsiteX36" fmla="*/ 711362 w 1237904"/>
              <a:gd name="connsiteY36" fmla="*/ 3581334 h 6381016"/>
              <a:gd name="connsiteX37" fmla="*/ 872485 w 1237904"/>
              <a:gd name="connsiteY37" fmla="*/ 3324780 h 6381016"/>
              <a:gd name="connsiteX38" fmla="*/ 915881 w 1237904"/>
              <a:gd name="connsiteY38" fmla="*/ 3191782 h 6381016"/>
              <a:gd name="connsiteX39" fmla="*/ 927215 w 1237904"/>
              <a:gd name="connsiteY39" fmla="*/ 3114684 h 6381016"/>
              <a:gd name="connsiteX40" fmla="*/ 931064 w 1237904"/>
              <a:gd name="connsiteY40" fmla="*/ 3026927 h 6381016"/>
              <a:gd name="connsiteX41" fmla="*/ 927214 w 1237904"/>
              <a:gd name="connsiteY41" fmla="*/ 2939147 h 6381016"/>
              <a:gd name="connsiteX42" fmla="*/ 915879 w 1237904"/>
              <a:gd name="connsiteY42" fmla="*/ 2862040 h 6381016"/>
              <a:gd name="connsiteX43" fmla="*/ 872486 w 1237904"/>
              <a:gd name="connsiteY43" fmla="*/ 2729052 h 6381016"/>
              <a:gd name="connsiteX44" fmla="*/ 711363 w 1237904"/>
              <a:gd name="connsiteY44" fmla="*/ 2472498 h 6381016"/>
              <a:gd name="connsiteX45" fmla="*/ 201302 w 1237904"/>
              <a:gd name="connsiteY45" fmla="*/ 1862696 h 6381016"/>
              <a:gd name="connsiteX46" fmla="*/ 113934 w 1237904"/>
              <a:gd name="connsiteY46" fmla="*/ 1387969 h 6381016"/>
              <a:gd name="connsiteX47" fmla="*/ 205893 w 1237904"/>
              <a:gd name="connsiteY47" fmla="*/ 892476 h 6381016"/>
              <a:gd name="connsiteX48" fmla="*/ 520799 w 1237904"/>
              <a:gd name="connsiteY48" fmla="*/ 270315 h 6381016"/>
              <a:gd name="connsiteX49" fmla="*/ 977113 w 1237904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99119 w 1250178"/>
              <a:gd name="connsiteY24" fmla="*/ 3897663 h 6381016"/>
              <a:gd name="connsiteX25" fmla="*/ 945402 w 1250178"/>
              <a:gd name="connsiteY25" fmla="*/ 3938949 h 6381016"/>
              <a:gd name="connsiteX26" fmla="*/ 942180 w 1250178"/>
              <a:gd name="connsiteY26" fmla="*/ 3942059 h 6381016"/>
              <a:gd name="connsiteX27" fmla="*/ 797957 w 1250178"/>
              <a:gd name="connsiteY27" fmla="*/ 4070068 h 6381016"/>
              <a:gd name="connsiteX28" fmla="*/ 497902 w 1250178"/>
              <a:gd name="connsiteY28" fmla="*/ 4430466 h 6381016"/>
              <a:gd name="connsiteX29" fmla="*/ 345596 w 1250178"/>
              <a:gd name="connsiteY29" fmla="*/ 4907337 h 6381016"/>
              <a:gd name="connsiteX30" fmla="*/ 370391 w 1250178"/>
              <a:gd name="connsiteY30" fmla="*/ 5584809 h 6381016"/>
              <a:gd name="connsiteX31" fmla="*/ 546359 w 1250178"/>
              <a:gd name="connsiteY31" fmla="*/ 6372897 h 6381016"/>
              <a:gd name="connsiteX32" fmla="*/ 216006 w 1250178"/>
              <a:gd name="connsiteY32" fmla="*/ 5958597 h 6381016"/>
              <a:gd name="connsiteX33" fmla="*/ 12275 w 1250178"/>
              <a:gd name="connsiteY33" fmla="*/ 5381767 h 6381016"/>
              <a:gd name="connsiteX34" fmla="*/ 66197 w 1250178"/>
              <a:gd name="connsiteY34" fmla="*/ 4583020 h 6381016"/>
              <a:gd name="connsiteX35" fmla="*/ 420782 w 1250178"/>
              <a:gd name="connsiteY35" fmla="*/ 3953378 h 6381016"/>
              <a:gd name="connsiteX36" fmla="*/ 723636 w 1250178"/>
              <a:gd name="connsiteY36" fmla="*/ 3581334 h 6381016"/>
              <a:gd name="connsiteX37" fmla="*/ 884759 w 1250178"/>
              <a:gd name="connsiteY37" fmla="*/ 3324780 h 6381016"/>
              <a:gd name="connsiteX38" fmla="*/ 928155 w 1250178"/>
              <a:gd name="connsiteY38" fmla="*/ 3191782 h 6381016"/>
              <a:gd name="connsiteX39" fmla="*/ 939489 w 1250178"/>
              <a:gd name="connsiteY39" fmla="*/ 3114684 h 6381016"/>
              <a:gd name="connsiteX40" fmla="*/ 943338 w 1250178"/>
              <a:gd name="connsiteY40" fmla="*/ 3026927 h 6381016"/>
              <a:gd name="connsiteX41" fmla="*/ 939488 w 1250178"/>
              <a:gd name="connsiteY41" fmla="*/ 2939147 h 6381016"/>
              <a:gd name="connsiteX42" fmla="*/ 928153 w 1250178"/>
              <a:gd name="connsiteY42" fmla="*/ 2862040 h 6381016"/>
              <a:gd name="connsiteX43" fmla="*/ 884760 w 1250178"/>
              <a:gd name="connsiteY43" fmla="*/ 2729052 h 6381016"/>
              <a:gd name="connsiteX44" fmla="*/ 723637 w 1250178"/>
              <a:gd name="connsiteY44" fmla="*/ 2472498 h 6381016"/>
              <a:gd name="connsiteX45" fmla="*/ 213576 w 1250178"/>
              <a:gd name="connsiteY45" fmla="*/ 1862696 h 6381016"/>
              <a:gd name="connsiteX46" fmla="*/ 126208 w 1250178"/>
              <a:gd name="connsiteY46" fmla="*/ 1387969 h 6381016"/>
              <a:gd name="connsiteX47" fmla="*/ 218167 w 1250178"/>
              <a:gd name="connsiteY47" fmla="*/ 892476 h 6381016"/>
              <a:gd name="connsiteX48" fmla="*/ 533073 w 1250178"/>
              <a:gd name="connsiteY48" fmla="*/ 270315 h 6381016"/>
              <a:gd name="connsiteX49" fmla="*/ 989387 w 1250178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45402 w 1250178"/>
              <a:gd name="connsiteY24" fmla="*/ 3938949 h 6381016"/>
              <a:gd name="connsiteX25" fmla="*/ 942180 w 1250178"/>
              <a:gd name="connsiteY25" fmla="*/ 3942059 h 6381016"/>
              <a:gd name="connsiteX26" fmla="*/ 797957 w 1250178"/>
              <a:gd name="connsiteY26" fmla="*/ 4070068 h 6381016"/>
              <a:gd name="connsiteX27" fmla="*/ 497902 w 1250178"/>
              <a:gd name="connsiteY27" fmla="*/ 4430466 h 6381016"/>
              <a:gd name="connsiteX28" fmla="*/ 345596 w 1250178"/>
              <a:gd name="connsiteY28" fmla="*/ 4907337 h 6381016"/>
              <a:gd name="connsiteX29" fmla="*/ 370391 w 1250178"/>
              <a:gd name="connsiteY29" fmla="*/ 5584809 h 6381016"/>
              <a:gd name="connsiteX30" fmla="*/ 546359 w 1250178"/>
              <a:gd name="connsiteY30" fmla="*/ 6372897 h 6381016"/>
              <a:gd name="connsiteX31" fmla="*/ 216006 w 1250178"/>
              <a:gd name="connsiteY31" fmla="*/ 5958597 h 6381016"/>
              <a:gd name="connsiteX32" fmla="*/ 12275 w 1250178"/>
              <a:gd name="connsiteY32" fmla="*/ 5381767 h 6381016"/>
              <a:gd name="connsiteX33" fmla="*/ 66197 w 1250178"/>
              <a:gd name="connsiteY33" fmla="*/ 4583020 h 6381016"/>
              <a:gd name="connsiteX34" fmla="*/ 420782 w 1250178"/>
              <a:gd name="connsiteY34" fmla="*/ 3953378 h 6381016"/>
              <a:gd name="connsiteX35" fmla="*/ 723636 w 1250178"/>
              <a:gd name="connsiteY35" fmla="*/ 3581334 h 6381016"/>
              <a:gd name="connsiteX36" fmla="*/ 884759 w 1250178"/>
              <a:gd name="connsiteY36" fmla="*/ 3324780 h 6381016"/>
              <a:gd name="connsiteX37" fmla="*/ 928155 w 1250178"/>
              <a:gd name="connsiteY37" fmla="*/ 3191782 h 6381016"/>
              <a:gd name="connsiteX38" fmla="*/ 939489 w 1250178"/>
              <a:gd name="connsiteY38" fmla="*/ 3114684 h 6381016"/>
              <a:gd name="connsiteX39" fmla="*/ 943338 w 1250178"/>
              <a:gd name="connsiteY39" fmla="*/ 3026927 h 6381016"/>
              <a:gd name="connsiteX40" fmla="*/ 939488 w 1250178"/>
              <a:gd name="connsiteY40" fmla="*/ 2939147 h 6381016"/>
              <a:gd name="connsiteX41" fmla="*/ 928153 w 1250178"/>
              <a:gd name="connsiteY41" fmla="*/ 2862040 h 6381016"/>
              <a:gd name="connsiteX42" fmla="*/ 884760 w 1250178"/>
              <a:gd name="connsiteY42" fmla="*/ 2729052 h 6381016"/>
              <a:gd name="connsiteX43" fmla="*/ 723637 w 1250178"/>
              <a:gd name="connsiteY43" fmla="*/ 2472498 h 6381016"/>
              <a:gd name="connsiteX44" fmla="*/ 213576 w 1250178"/>
              <a:gd name="connsiteY44" fmla="*/ 1862696 h 6381016"/>
              <a:gd name="connsiteX45" fmla="*/ 126208 w 1250178"/>
              <a:gd name="connsiteY45" fmla="*/ 1387969 h 6381016"/>
              <a:gd name="connsiteX46" fmla="*/ 218167 w 1250178"/>
              <a:gd name="connsiteY46" fmla="*/ 892476 h 6381016"/>
              <a:gd name="connsiteX47" fmla="*/ 533073 w 1250178"/>
              <a:gd name="connsiteY47" fmla="*/ 270315 h 6381016"/>
              <a:gd name="connsiteX48" fmla="*/ 989387 w 1250178"/>
              <a:gd name="connsiteY4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945402 w 1250178"/>
              <a:gd name="connsiteY23" fmla="*/ 3938949 h 6381016"/>
              <a:gd name="connsiteX24" fmla="*/ 942180 w 1250178"/>
              <a:gd name="connsiteY24" fmla="*/ 3942059 h 6381016"/>
              <a:gd name="connsiteX25" fmla="*/ 797957 w 1250178"/>
              <a:gd name="connsiteY25" fmla="*/ 4070068 h 6381016"/>
              <a:gd name="connsiteX26" fmla="*/ 497902 w 1250178"/>
              <a:gd name="connsiteY26" fmla="*/ 4430466 h 6381016"/>
              <a:gd name="connsiteX27" fmla="*/ 345596 w 1250178"/>
              <a:gd name="connsiteY27" fmla="*/ 4907337 h 6381016"/>
              <a:gd name="connsiteX28" fmla="*/ 370391 w 1250178"/>
              <a:gd name="connsiteY28" fmla="*/ 5584809 h 6381016"/>
              <a:gd name="connsiteX29" fmla="*/ 546359 w 1250178"/>
              <a:gd name="connsiteY29" fmla="*/ 6372897 h 6381016"/>
              <a:gd name="connsiteX30" fmla="*/ 216006 w 1250178"/>
              <a:gd name="connsiteY30" fmla="*/ 5958597 h 6381016"/>
              <a:gd name="connsiteX31" fmla="*/ 12275 w 1250178"/>
              <a:gd name="connsiteY31" fmla="*/ 5381767 h 6381016"/>
              <a:gd name="connsiteX32" fmla="*/ 66197 w 1250178"/>
              <a:gd name="connsiteY32" fmla="*/ 4583020 h 6381016"/>
              <a:gd name="connsiteX33" fmla="*/ 420782 w 1250178"/>
              <a:gd name="connsiteY33" fmla="*/ 3953378 h 6381016"/>
              <a:gd name="connsiteX34" fmla="*/ 723636 w 1250178"/>
              <a:gd name="connsiteY34" fmla="*/ 3581334 h 6381016"/>
              <a:gd name="connsiteX35" fmla="*/ 884759 w 1250178"/>
              <a:gd name="connsiteY35" fmla="*/ 3324780 h 6381016"/>
              <a:gd name="connsiteX36" fmla="*/ 928155 w 1250178"/>
              <a:gd name="connsiteY36" fmla="*/ 3191782 h 6381016"/>
              <a:gd name="connsiteX37" fmla="*/ 939489 w 1250178"/>
              <a:gd name="connsiteY37" fmla="*/ 3114684 h 6381016"/>
              <a:gd name="connsiteX38" fmla="*/ 943338 w 1250178"/>
              <a:gd name="connsiteY38" fmla="*/ 3026927 h 6381016"/>
              <a:gd name="connsiteX39" fmla="*/ 939488 w 1250178"/>
              <a:gd name="connsiteY39" fmla="*/ 2939147 h 6381016"/>
              <a:gd name="connsiteX40" fmla="*/ 928153 w 1250178"/>
              <a:gd name="connsiteY40" fmla="*/ 2862040 h 6381016"/>
              <a:gd name="connsiteX41" fmla="*/ 884760 w 1250178"/>
              <a:gd name="connsiteY41" fmla="*/ 2729052 h 6381016"/>
              <a:gd name="connsiteX42" fmla="*/ 723637 w 1250178"/>
              <a:gd name="connsiteY42" fmla="*/ 2472498 h 6381016"/>
              <a:gd name="connsiteX43" fmla="*/ 213576 w 1250178"/>
              <a:gd name="connsiteY43" fmla="*/ 1862696 h 6381016"/>
              <a:gd name="connsiteX44" fmla="*/ 126208 w 1250178"/>
              <a:gd name="connsiteY44" fmla="*/ 1387969 h 6381016"/>
              <a:gd name="connsiteX45" fmla="*/ 218167 w 1250178"/>
              <a:gd name="connsiteY45" fmla="*/ 892476 h 6381016"/>
              <a:gd name="connsiteX46" fmla="*/ 533073 w 1250178"/>
              <a:gd name="connsiteY46" fmla="*/ 270315 h 6381016"/>
              <a:gd name="connsiteX47" fmla="*/ 989387 w 1250178"/>
              <a:gd name="connsiteY4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945402 w 1250178"/>
              <a:gd name="connsiteY22" fmla="*/ 3938949 h 6381016"/>
              <a:gd name="connsiteX23" fmla="*/ 942180 w 1250178"/>
              <a:gd name="connsiteY23" fmla="*/ 3942059 h 6381016"/>
              <a:gd name="connsiteX24" fmla="*/ 797957 w 1250178"/>
              <a:gd name="connsiteY24" fmla="*/ 4070068 h 6381016"/>
              <a:gd name="connsiteX25" fmla="*/ 497902 w 1250178"/>
              <a:gd name="connsiteY25" fmla="*/ 4430466 h 6381016"/>
              <a:gd name="connsiteX26" fmla="*/ 345596 w 1250178"/>
              <a:gd name="connsiteY26" fmla="*/ 4907337 h 6381016"/>
              <a:gd name="connsiteX27" fmla="*/ 370391 w 1250178"/>
              <a:gd name="connsiteY27" fmla="*/ 5584809 h 6381016"/>
              <a:gd name="connsiteX28" fmla="*/ 546359 w 1250178"/>
              <a:gd name="connsiteY28" fmla="*/ 6372897 h 6381016"/>
              <a:gd name="connsiteX29" fmla="*/ 216006 w 1250178"/>
              <a:gd name="connsiteY29" fmla="*/ 5958597 h 6381016"/>
              <a:gd name="connsiteX30" fmla="*/ 12275 w 1250178"/>
              <a:gd name="connsiteY30" fmla="*/ 5381767 h 6381016"/>
              <a:gd name="connsiteX31" fmla="*/ 66197 w 1250178"/>
              <a:gd name="connsiteY31" fmla="*/ 4583020 h 6381016"/>
              <a:gd name="connsiteX32" fmla="*/ 420782 w 1250178"/>
              <a:gd name="connsiteY32" fmla="*/ 3953378 h 6381016"/>
              <a:gd name="connsiteX33" fmla="*/ 723636 w 1250178"/>
              <a:gd name="connsiteY33" fmla="*/ 3581334 h 6381016"/>
              <a:gd name="connsiteX34" fmla="*/ 884759 w 1250178"/>
              <a:gd name="connsiteY34" fmla="*/ 3324780 h 6381016"/>
              <a:gd name="connsiteX35" fmla="*/ 928155 w 1250178"/>
              <a:gd name="connsiteY35" fmla="*/ 3191782 h 6381016"/>
              <a:gd name="connsiteX36" fmla="*/ 939489 w 1250178"/>
              <a:gd name="connsiteY36" fmla="*/ 3114684 h 6381016"/>
              <a:gd name="connsiteX37" fmla="*/ 943338 w 1250178"/>
              <a:gd name="connsiteY37" fmla="*/ 3026927 h 6381016"/>
              <a:gd name="connsiteX38" fmla="*/ 939488 w 1250178"/>
              <a:gd name="connsiteY38" fmla="*/ 2939147 h 6381016"/>
              <a:gd name="connsiteX39" fmla="*/ 928153 w 1250178"/>
              <a:gd name="connsiteY39" fmla="*/ 2862040 h 6381016"/>
              <a:gd name="connsiteX40" fmla="*/ 884760 w 1250178"/>
              <a:gd name="connsiteY40" fmla="*/ 2729052 h 6381016"/>
              <a:gd name="connsiteX41" fmla="*/ 723637 w 1250178"/>
              <a:gd name="connsiteY41" fmla="*/ 2472498 h 6381016"/>
              <a:gd name="connsiteX42" fmla="*/ 213576 w 1250178"/>
              <a:gd name="connsiteY42" fmla="*/ 1862696 h 6381016"/>
              <a:gd name="connsiteX43" fmla="*/ 126208 w 1250178"/>
              <a:gd name="connsiteY43" fmla="*/ 1387969 h 6381016"/>
              <a:gd name="connsiteX44" fmla="*/ 218167 w 1250178"/>
              <a:gd name="connsiteY44" fmla="*/ 892476 h 6381016"/>
              <a:gd name="connsiteX45" fmla="*/ 533073 w 1250178"/>
              <a:gd name="connsiteY45" fmla="*/ 270315 h 6381016"/>
              <a:gd name="connsiteX46" fmla="*/ 989387 w 1250178"/>
              <a:gd name="connsiteY46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945402 w 1250178"/>
              <a:gd name="connsiteY21" fmla="*/ 3938949 h 6381016"/>
              <a:gd name="connsiteX22" fmla="*/ 942180 w 1250178"/>
              <a:gd name="connsiteY22" fmla="*/ 3942059 h 6381016"/>
              <a:gd name="connsiteX23" fmla="*/ 797957 w 1250178"/>
              <a:gd name="connsiteY23" fmla="*/ 4070068 h 6381016"/>
              <a:gd name="connsiteX24" fmla="*/ 497902 w 1250178"/>
              <a:gd name="connsiteY24" fmla="*/ 4430466 h 6381016"/>
              <a:gd name="connsiteX25" fmla="*/ 345596 w 1250178"/>
              <a:gd name="connsiteY25" fmla="*/ 4907337 h 6381016"/>
              <a:gd name="connsiteX26" fmla="*/ 370391 w 1250178"/>
              <a:gd name="connsiteY26" fmla="*/ 5584809 h 6381016"/>
              <a:gd name="connsiteX27" fmla="*/ 546359 w 1250178"/>
              <a:gd name="connsiteY27" fmla="*/ 6372897 h 6381016"/>
              <a:gd name="connsiteX28" fmla="*/ 216006 w 1250178"/>
              <a:gd name="connsiteY28" fmla="*/ 5958597 h 6381016"/>
              <a:gd name="connsiteX29" fmla="*/ 12275 w 1250178"/>
              <a:gd name="connsiteY29" fmla="*/ 5381767 h 6381016"/>
              <a:gd name="connsiteX30" fmla="*/ 66197 w 1250178"/>
              <a:gd name="connsiteY30" fmla="*/ 4583020 h 6381016"/>
              <a:gd name="connsiteX31" fmla="*/ 420782 w 1250178"/>
              <a:gd name="connsiteY31" fmla="*/ 3953378 h 6381016"/>
              <a:gd name="connsiteX32" fmla="*/ 723636 w 1250178"/>
              <a:gd name="connsiteY32" fmla="*/ 3581334 h 6381016"/>
              <a:gd name="connsiteX33" fmla="*/ 884759 w 1250178"/>
              <a:gd name="connsiteY33" fmla="*/ 3324780 h 6381016"/>
              <a:gd name="connsiteX34" fmla="*/ 928155 w 1250178"/>
              <a:gd name="connsiteY34" fmla="*/ 3191782 h 6381016"/>
              <a:gd name="connsiteX35" fmla="*/ 939489 w 1250178"/>
              <a:gd name="connsiteY35" fmla="*/ 3114684 h 6381016"/>
              <a:gd name="connsiteX36" fmla="*/ 943338 w 1250178"/>
              <a:gd name="connsiteY36" fmla="*/ 3026927 h 6381016"/>
              <a:gd name="connsiteX37" fmla="*/ 939488 w 1250178"/>
              <a:gd name="connsiteY37" fmla="*/ 2939147 h 6381016"/>
              <a:gd name="connsiteX38" fmla="*/ 928153 w 1250178"/>
              <a:gd name="connsiteY38" fmla="*/ 2862040 h 6381016"/>
              <a:gd name="connsiteX39" fmla="*/ 884760 w 1250178"/>
              <a:gd name="connsiteY39" fmla="*/ 2729052 h 6381016"/>
              <a:gd name="connsiteX40" fmla="*/ 723637 w 1250178"/>
              <a:gd name="connsiteY40" fmla="*/ 2472498 h 6381016"/>
              <a:gd name="connsiteX41" fmla="*/ 213576 w 1250178"/>
              <a:gd name="connsiteY41" fmla="*/ 1862696 h 6381016"/>
              <a:gd name="connsiteX42" fmla="*/ 126208 w 1250178"/>
              <a:gd name="connsiteY42" fmla="*/ 1387969 h 6381016"/>
              <a:gd name="connsiteX43" fmla="*/ 218167 w 1250178"/>
              <a:gd name="connsiteY43" fmla="*/ 892476 h 6381016"/>
              <a:gd name="connsiteX44" fmla="*/ 533073 w 1250178"/>
              <a:gd name="connsiteY44" fmla="*/ 270315 h 6381016"/>
              <a:gd name="connsiteX45" fmla="*/ 989387 w 1250178"/>
              <a:gd name="connsiteY45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945402 w 1250178"/>
              <a:gd name="connsiteY20" fmla="*/ 3938949 h 6381016"/>
              <a:gd name="connsiteX21" fmla="*/ 942180 w 1250178"/>
              <a:gd name="connsiteY21" fmla="*/ 3942059 h 6381016"/>
              <a:gd name="connsiteX22" fmla="*/ 797957 w 1250178"/>
              <a:gd name="connsiteY22" fmla="*/ 4070068 h 6381016"/>
              <a:gd name="connsiteX23" fmla="*/ 497902 w 1250178"/>
              <a:gd name="connsiteY23" fmla="*/ 4430466 h 6381016"/>
              <a:gd name="connsiteX24" fmla="*/ 345596 w 1250178"/>
              <a:gd name="connsiteY24" fmla="*/ 4907337 h 6381016"/>
              <a:gd name="connsiteX25" fmla="*/ 370391 w 1250178"/>
              <a:gd name="connsiteY25" fmla="*/ 5584809 h 6381016"/>
              <a:gd name="connsiteX26" fmla="*/ 546359 w 1250178"/>
              <a:gd name="connsiteY26" fmla="*/ 6372897 h 6381016"/>
              <a:gd name="connsiteX27" fmla="*/ 216006 w 1250178"/>
              <a:gd name="connsiteY27" fmla="*/ 5958597 h 6381016"/>
              <a:gd name="connsiteX28" fmla="*/ 12275 w 1250178"/>
              <a:gd name="connsiteY28" fmla="*/ 5381767 h 6381016"/>
              <a:gd name="connsiteX29" fmla="*/ 66197 w 1250178"/>
              <a:gd name="connsiteY29" fmla="*/ 4583020 h 6381016"/>
              <a:gd name="connsiteX30" fmla="*/ 420782 w 1250178"/>
              <a:gd name="connsiteY30" fmla="*/ 3953378 h 6381016"/>
              <a:gd name="connsiteX31" fmla="*/ 723636 w 1250178"/>
              <a:gd name="connsiteY31" fmla="*/ 3581334 h 6381016"/>
              <a:gd name="connsiteX32" fmla="*/ 884759 w 1250178"/>
              <a:gd name="connsiteY32" fmla="*/ 3324780 h 6381016"/>
              <a:gd name="connsiteX33" fmla="*/ 928155 w 1250178"/>
              <a:gd name="connsiteY33" fmla="*/ 3191782 h 6381016"/>
              <a:gd name="connsiteX34" fmla="*/ 939489 w 1250178"/>
              <a:gd name="connsiteY34" fmla="*/ 3114684 h 6381016"/>
              <a:gd name="connsiteX35" fmla="*/ 943338 w 1250178"/>
              <a:gd name="connsiteY35" fmla="*/ 3026927 h 6381016"/>
              <a:gd name="connsiteX36" fmla="*/ 939488 w 1250178"/>
              <a:gd name="connsiteY36" fmla="*/ 2939147 h 6381016"/>
              <a:gd name="connsiteX37" fmla="*/ 928153 w 1250178"/>
              <a:gd name="connsiteY37" fmla="*/ 2862040 h 6381016"/>
              <a:gd name="connsiteX38" fmla="*/ 884760 w 1250178"/>
              <a:gd name="connsiteY38" fmla="*/ 2729052 h 6381016"/>
              <a:gd name="connsiteX39" fmla="*/ 723637 w 1250178"/>
              <a:gd name="connsiteY39" fmla="*/ 2472498 h 6381016"/>
              <a:gd name="connsiteX40" fmla="*/ 213576 w 1250178"/>
              <a:gd name="connsiteY40" fmla="*/ 1862696 h 6381016"/>
              <a:gd name="connsiteX41" fmla="*/ 126208 w 1250178"/>
              <a:gd name="connsiteY41" fmla="*/ 1387969 h 6381016"/>
              <a:gd name="connsiteX42" fmla="*/ 218167 w 1250178"/>
              <a:gd name="connsiteY42" fmla="*/ 892476 h 6381016"/>
              <a:gd name="connsiteX43" fmla="*/ 533073 w 1250178"/>
              <a:gd name="connsiteY43" fmla="*/ 270315 h 6381016"/>
              <a:gd name="connsiteX44" fmla="*/ 989387 w 1250178"/>
              <a:gd name="connsiteY44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942180 w 1250178"/>
              <a:gd name="connsiteY20" fmla="*/ 3942059 h 6381016"/>
              <a:gd name="connsiteX21" fmla="*/ 797957 w 1250178"/>
              <a:gd name="connsiteY21" fmla="*/ 4070068 h 6381016"/>
              <a:gd name="connsiteX22" fmla="*/ 497902 w 1250178"/>
              <a:gd name="connsiteY22" fmla="*/ 4430466 h 6381016"/>
              <a:gd name="connsiteX23" fmla="*/ 345596 w 1250178"/>
              <a:gd name="connsiteY23" fmla="*/ 4907337 h 6381016"/>
              <a:gd name="connsiteX24" fmla="*/ 370391 w 1250178"/>
              <a:gd name="connsiteY24" fmla="*/ 5584809 h 6381016"/>
              <a:gd name="connsiteX25" fmla="*/ 546359 w 1250178"/>
              <a:gd name="connsiteY25" fmla="*/ 6372897 h 6381016"/>
              <a:gd name="connsiteX26" fmla="*/ 216006 w 1250178"/>
              <a:gd name="connsiteY26" fmla="*/ 5958597 h 6381016"/>
              <a:gd name="connsiteX27" fmla="*/ 12275 w 1250178"/>
              <a:gd name="connsiteY27" fmla="*/ 5381767 h 6381016"/>
              <a:gd name="connsiteX28" fmla="*/ 66197 w 1250178"/>
              <a:gd name="connsiteY28" fmla="*/ 4583020 h 6381016"/>
              <a:gd name="connsiteX29" fmla="*/ 420782 w 1250178"/>
              <a:gd name="connsiteY29" fmla="*/ 3953378 h 6381016"/>
              <a:gd name="connsiteX30" fmla="*/ 723636 w 1250178"/>
              <a:gd name="connsiteY30" fmla="*/ 3581334 h 6381016"/>
              <a:gd name="connsiteX31" fmla="*/ 884759 w 1250178"/>
              <a:gd name="connsiteY31" fmla="*/ 3324780 h 6381016"/>
              <a:gd name="connsiteX32" fmla="*/ 928155 w 1250178"/>
              <a:gd name="connsiteY32" fmla="*/ 3191782 h 6381016"/>
              <a:gd name="connsiteX33" fmla="*/ 939489 w 1250178"/>
              <a:gd name="connsiteY33" fmla="*/ 3114684 h 6381016"/>
              <a:gd name="connsiteX34" fmla="*/ 943338 w 1250178"/>
              <a:gd name="connsiteY34" fmla="*/ 3026927 h 6381016"/>
              <a:gd name="connsiteX35" fmla="*/ 939488 w 1250178"/>
              <a:gd name="connsiteY35" fmla="*/ 2939147 h 6381016"/>
              <a:gd name="connsiteX36" fmla="*/ 928153 w 1250178"/>
              <a:gd name="connsiteY36" fmla="*/ 2862040 h 6381016"/>
              <a:gd name="connsiteX37" fmla="*/ 884760 w 1250178"/>
              <a:gd name="connsiteY37" fmla="*/ 2729052 h 6381016"/>
              <a:gd name="connsiteX38" fmla="*/ 723637 w 1250178"/>
              <a:gd name="connsiteY38" fmla="*/ 2472498 h 6381016"/>
              <a:gd name="connsiteX39" fmla="*/ 213576 w 1250178"/>
              <a:gd name="connsiteY39" fmla="*/ 1862696 h 6381016"/>
              <a:gd name="connsiteX40" fmla="*/ 126208 w 1250178"/>
              <a:gd name="connsiteY40" fmla="*/ 1387969 h 6381016"/>
              <a:gd name="connsiteX41" fmla="*/ 218167 w 1250178"/>
              <a:gd name="connsiteY41" fmla="*/ 892476 h 6381016"/>
              <a:gd name="connsiteX42" fmla="*/ 533073 w 1250178"/>
              <a:gd name="connsiteY42" fmla="*/ 270315 h 6381016"/>
              <a:gd name="connsiteX43" fmla="*/ 989387 w 1250178"/>
              <a:gd name="connsiteY43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797957 w 1250178"/>
              <a:gd name="connsiteY20" fmla="*/ 4070068 h 6381016"/>
              <a:gd name="connsiteX21" fmla="*/ 497902 w 1250178"/>
              <a:gd name="connsiteY21" fmla="*/ 4430466 h 6381016"/>
              <a:gd name="connsiteX22" fmla="*/ 345596 w 1250178"/>
              <a:gd name="connsiteY22" fmla="*/ 4907337 h 6381016"/>
              <a:gd name="connsiteX23" fmla="*/ 370391 w 1250178"/>
              <a:gd name="connsiteY23" fmla="*/ 5584809 h 6381016"/>
              <a:gd name="connsiteX24" fmla="*/ 546359 w 1250178"/>
              <a:gd name="connsiteY24" fmla="*/ 6372897 h 6381016"/>
              <a:gd name="connsiteX25" fmla="*/ 216006 w 1250178"/>
              <a:gd name="connsiteY25" fmla="*/ 5958597 h 6381016"/>
              <a:gd name="connsiteX26" fmla="*/ 12275 w 1250178"/>
              <a:gd name="connsiteY26" fmla="*/ 5381767 h 6381016"/>
              <a:gd name="connsiteX27" fmla="*/ 66197 w 1250178"/>
              <a:gd name="connsiteY27" fmla="*/ 4583020 h 6381016"/>
              <a:gd name="connsiteX28" fmla="*/ 420782 w 1250178"/>
              <a:gd name="connsiteY28" fmla="*/ 3953378 h 6381016"/>
              <a:gd name="connsiteX29" fmla="*/ 723636 w 1250178"/>
              <a:gd name="connsiteY29" fmla="*/ 3581334 h 6381016"/>
              <a:gd name="connsiteX30" fmla="*/ 884759 w 1250178"/>
              <a:gd name="connsiteY30" fmla="*/ 3324780 h 6381016"/>
              <a:gd name="connsiteX31" fmla="*/ 928155 w 1250178"/>
              <a:gd name="connsiteY31" fmla="*/ 3191782 h 6381016"/>
              <a:gd name="connsiteX32" fmla="*/ 939489 w 1250178"/>
              <a:gd name="connsiteY32" fmla="*/ 3114684 h 6381016"/>
              <a:gd name="connsiteX33" fmla="*/ 943338 w 1250178"/>
              <a:gd name="connsiteY33" fmla="*/ 3026927 h 6381016"/>
              <a:gd name="connsiteX34" fmla="*/ 939488 w 1250178"/>
              <a:gd name="connsiteY34" fmla="*/ 2939147 h 6381016"/>
              <a:gd name="connsiteX35" fmla="*/ 928153 w 1250178"/>
              <a:gd name="connsiteY35" fmla="*/ 2862040 h 6381016"/>
              <a:gd name="connsiteX36" fmla="*/ 884760 w 1250178"/>
              <a:gd name="connsiteY36" fmla="*/ 2729052 h 6381016"/>
              <a:gd name="connsiteX37" fmla="*/ 723637 w 1250178"/>
              <a:gd name="connsiteY37" fmla="*/ 2472498 h 6381016"/>
              <a:gd name="connsiteX38" fmla="*/ 213576 w 1250178"/>
              <a:gd name="connsiteY38" fmla="*/ 1862696 h 6381016"/>
              <a:gd name="connsiteX39" fmla="*/ 126208 w 1250178"/>
              <a:gd name="connsiteY39" fmla="*/ 1387969 h 6381016"/>
              <a:gd name="connsiteX40" fmla="*/ 218167 w 1250178"/>
              <a:gd name="connsiteY40" fmla="*/ 892476 h 6381016"/>
              <a:gd name="connsiteX41" fmla="*/ 533073 w 1250178"/>
              <a:gd name="connsiteY41" fmla="*/ 270315 h 6381016"/>
              <a:gd name="connsiteX42" fmla="*/ 989387 w 1250178"/>
              <a:gd name="connsiteY42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125854 w 1250178"/>
              <a:gd name="connsiteY10" fmla="*/ 2387586 h 6381016"/>
              <a:gd name="connsiteX11" fmla="*/ 1126845 w 1250178"/>
              <a:gd name="connsiteY11" fmla="*/ 2389748 h 6381016"/>
              <a:gd name="connsiteX12" fmla="*/ 1245390 w 1250178"/>
              <a:gd name="connsiteY12" fmla="*/ 2846821 h 6381016"/>
              <a:gd name="connsiteX13" fmla="*/ 1249400 w 1250178"/>
              <a:gd name="connsiteY13" fmla="*/ 3008458 h 6381016"/>
              <a:gd name="connsiteX14" fmla="*/ 1248039 w 1250178"/>
              <a:gd name="connsiteY14" fmla="*/ 3026906 h 6381016"/>
              <a:gd name="connsiteX15" fmla="*/ 1249402 w 1250178"/>
              <a:gd name="connsiteY15" fmla="*/ 3045373 h 6381016"/>
              <a:gd name="connsiteX16" fmla="*/ 1245392 w 1250178"/>
              <a:gd name="connsiteY16" fmla="*/ 3207011 h 6381016"/>
              <a:gd name="connsiteX17" fmla="*/ 1126846 w 1250178"/>
              <a:gd name="connsiteY17" fmla="*/ 3664083 h 6381016"/>
              <a:gd name="connsiteX18" fmla="*/ 797957 w 1250178"/>
              <a:gd name="connsiteY18" fmla="*/ 4070068 h 6381016"/>
              <a:gd name="connsiteX19" fmla="*/ 497902 w 1250178"/>
              <a:gd name="connsiteY19" fmla="*/ 4430466 h 6381016"/>
              <a:gd name="connsiteX20" fmla="*/ 345596 w 1250178"/>
              <a:gd name="connsiteY20" fmla="*/ 4907337 h 6381016"/>
              <a:gd name="connsiteX21" fmla="*/ 370391 w 1250178"/>
              <a:gd name="connsiteY21" fmla="*/ 5584809 h 6381016"/>
              <a:gd name="connsiteX22" fmla="*/ 546359 w 1250178"/>
              <a:gd name="connsiteY22" fmla="*/ 6372897 h 6381016"/>
              <a:gd name="connsiteX23" fmla="*/ 216006 w 1250178"/>
              <a:gd name="connsiteY23" fmla="*/ 5958597 h 6381016"/>
              <a:gd name="connsiteX24" fmla="*/ 12275 w 1250178"/>
              <a:gd name="connsiteY24" fmla="*/ 5381767 h 6381016"/>
              <a:gd name="connsiteX25" fmla="*/ 66197 w 1250178"/>
              <a:gd name="connsiteY25" fmla="*/ 4583020 h 6381016"/>
              <a:gd name="connsiteX26" fmla="*/ 420782 w 1250178"/>
              <a:gd name="connsiteY26" fmla="*/ 3953378 h 6381016"/>
              <a:gd name="connsiteX27" fmla="*/ 723636 w 1250178"/>
              <a:gd name="connsiteY27" fmla="*/ 3581334 h 6381016"/>
              <a:gd name="connsiteX28" fmla="*/ 884759 w 1250178"/>
              <a:gd name="connsiteY28" fmla="*/ 3324780 h 6381016"/>
              <a:gd name="connsiteX29" fmla="*/ 928155 w 1250178"/>
              <a:gd name="connsiteY29" fmla="*/ 3191782 h 6381016"/>
              <a:gd name="connsiteX30" fmla="*/ 939489 w 1250178"/>
              <a:gd name="connsiteY30" fmla="*/ 3114684 h 6381016"/>
              <a:gd name="connsiteX31" fmla="*/ 943338 w 1250178"/>
              <a:gd name="connsiteY31" fmla="*/ 3026927 h 6381016"/>
              <a:gd name="connsiteX32" fmla="*/ 939488 w 1250178"/>
              <a:gd name="connsiteY32" fmla="*/ 2939147 h 6381016"/>
              <a:gd name="connsiteX33" fmla="*/ 928153 w 1250178"/>
              <a:gd name="connsiteY33" fmla="*/ 2862040 h 6381016"/>
              <a:gd name="connsiteX34" fmla="*/ 884760 w 1250178"/>
              <a:gd name="connsiteY34" fmla="*/ 2729052 h 6381016"/>
              <a:gd name="connsiteX35" fmla="*/ 723637 w 1250178"/>
              <a:gd name="connsiteY35" fmla="*/ 2472498 h 6381016"/>
              <a:gd name="connsiteX36" fmla="*/ 213576 w 1250178"/>
              <a:gd name="connsiteY36" fmla="*/ 1862696 h 6381016"/>
              <a:gd name="connsiteX37" fmla="*/ 126208 w 1250178"/>
              <a:gd name="connsiteY37" fmla="*/ 1387969 h 6381016"/>
              <a:gd name="connsiteX38" fmla="*/ 218167 w 1250178"/>
              <a:gd name="connsiteY38" fmla="*/ 892476 h 6381016"/>
              <a:gd name="connsiteX39" fmla="*/ 533073 w 1250178"/>
              <a:gd name="connsiteY39" fmla="*/ 270315 h 6381016"/>
              <a:gd name="connsiteX40" fmla="*/ 989387 w 1250178"/>
              <a:gd name="connsiteY40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125854 w 1250178"/>
              <a:gd name="connsiteY9" fmla="*/ 2387586 h 6381016"/>
              <a:gd name="connsiteX10" fmla="*/ 1126845 w 1250178"/>
              <a:gd name="connsiteY10" fmla="*/ 2389748 h 6381016"/>
              <a:gd name="connsiteX11" fmla="*/ 1245390 w 1250178"/>
              <a:gd name="connsiteY11" fmla="*/ 2846821 h 6381016"/>
              <a:gd name="connsiteX12" fmla="*/ 1249400 w 1250178"/>
              <a:gd name="connsiteY12" fmla="*/ 3008458 h 6381016"/>
              <a:gd name="connsiteX13" fmla="*/ 1248039 w 1250178"/>
              <a:gd name="connsiteY13" fmla="*/ 3026906 h 6381016"/>
              <a:gd name="connsiteX14" fmla="*/ 1249402 w 1250178"/>
              <a:gd name="connsiteY14" fmla="*/ 3045373 h 6381016"/>
              <a:gd name="connsiteX15" fmla="*/ 1245392 w 1250178"/>
              <a:gd name="connsiteY15" fmla="*/ 3207011 h 6381016"/>
              <a:gd name="connsiteX16" fmla="*/ 1126846 w 1250178"/>
              <a:gd name="connsiteY16" fmla="*/ 3664083 h 6381016"/>
              <a:gd name="connsiteX17" fmla="*/ 797957 w 1250178"/>
              <a:gd name="connsiteY17" fmla="*/ 4070068 h 6381016"/>
              <a:gd name="connsiteX18" fmla="*/ 497902 w 1250178"/>
              <a:gd name="connsiteY18" fmla="*/ 4430466 h 6381016"/>
              <a:gd name="connsiteX19" fmla="*/ 345596 w 1250178"/>
              <a:gd name="connsiteY19" fmla="*/ 4907337 h 6381016"/>
              <a:gd name="connsiteX20" fmla="*/ 370391 w 1250178"/>
              <a:gd name="connsiteY20" fmla="*/ 5584809 h 6381016"/>
              <a:gd name="connsiteX21" fmla="*/ 546359 w 1250178"/>
              <a:gd name="connsiteY21" fmla="*/ 6372897 h 6381016"/>
              <a:gd name="connsiteX22" fmla="*/ 216006 w 1250178"/>
              <a:gd name="connsiteY22" fmla="*/ 5958597 h 6381016"/>
              <a:gd name="connsiteX23" fmla="*/ 12275 w 1250178"/>
              <a:gd name="connsiteY23" fmla="*/ 5381767 h 6381016"/>
              <a:gd name="connsiteX24" fmla="*/ 66197 w 1250178"/>
              <a:gd name="connsiteY24" fmla="*/ 4583020 h 6381016"/>
              <a:gd name="connsiteX25" fmla="*/ 420782 w 1250178"/>
              <a:gd name="connsiteY25" fmla="*/ 3953378 h 6381016"/>
              <a:gd name="connsiteX26" fmla="*/ 723636 w 1250178"/>
              <a:gd name="connsiteY26" fmla="*/ 3581334 h 6381016"/>
              <a:gd name="connsiteX27" fmla="*/ 884759 w 1250178"/>
              <a:gd name="connsiteY27" fmla="*/ 3324780 h 6381016"/>
              <a:gd name="connsiteX28" fmla="*/ 928155 w 1250178"/>
              <a:gd name="connsiteY28" fmla="*/ 3191782 h 6381016"/>
              <a:gd name="connsiteX29" fmla="*/ 939489 w 1250178"/>
              <a:gd name="connsiteY29" fmla="*/ 3114684 h 6381016"/>
              <a:gd name="connsiteX30" fmla="*/ 943338 w 1250178"/>
              <a:gd name="connsiteY30" fmla="*/ 3026927 h 6381016"/>
              <a:gd name="connsiteX31" fmla="*/ 939488 w 1250178"/>
              <a:gd name="connsiteY31" fmla="*/ 2939147 h 6381016"/>
              <a:gd name="connsiteX32" fmla="*/ 928153 w 1250178"/>
              <a:gd name="connsiteY32" fmla="*/ 2862040 h 6381016"/>
              <a:gd name="connsiteX33" fmla="*/ 884760 w 1250178"/>
              <a:gd name="connsiteY33" fmla="*/ 2729052 h 6381016"/>
              <a:gd name="connsiteX34" fmla="*/ 723637 w 1250178"/>
              <a:gd name="connsiteY34" fmla="*/ 2472498 h 6381016"/>
              <a:gd name="connsiteX35" fmla="*/ 213576 w 1250178"/>
              <a:gd name="connsiteY35" fmla="*/ 1862696 h 6381016"/>
              <a:gd name="connsiteX36" fmla="*/ 126208 w 1250178"/>
              <a:gd name="connsiteY36" fmla="*/ 1387969 h 6381016"/>
              <a:gd name="connsiteX37" fmla="*/ 218167 w 1250178"/>
              <a:gd name="connsiteY37" fmla="*/ 892476 h 6381016"/>
              <a:gd name="connsiteX38" fmla="*/ 533073 w 1250178"/>
              <a:gd name="connsiteY38" fmla="*/ 270315 h 6381016"/>
              <a:gd name="connsiteX39" fmla="*/ 989387 w 1250178"/>
              <a:gd name="connsiteY3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125854 w 1250178"/>
              <a:gd name="connsiteY8" fmla="*/ 2387586 h 6381016"/>
              <a:gd name="connsiteX9" fmla="*/ 1126845 w 1250178"/>
              <a:gd name="connsiteY9" fmla="*/ 2389748 h 6381016"/>
              <a:gd name="connsiteX10" fmla="*/ 1245390 w 1250178"/>
              <a:gd name="connsiteY10" fmla="*/ 2846821 h 6381016"/>
              <a:gd name="connsiteX11" fmla="*/ 1249400 w 1250178"/>
              <a:gd name="connsiteY11" fmla="*/ 3008458 h 6381016"/>
              <a:gd name="connsiteX12" fmla="*/ 1248039 w 1250178"/>
              <a:gd name="connsiteY12" fmla="*/ 3026906 h 6381016"/>
              <a:gd name="connsiteX13" fmla="*/ 1249402 w 1250178"/>
              <a:gd name="connsiteY13" fmla="*/ 3045373 h 6381016"/>
              <a:gd name="connsiteX14" fmla="*/ 1245392 w 1250178"/>
              <a:gd name="connsiteY14" fmla="*/ 3207011 h 6381016"/>
              <a:gd name="connsiteX15" fmla="*/ 1126846 w 1250178"/>
              <a:gd name="connsiteY15" fmla="*/ 3664083 h 6381016"/>
              <a:gd name="connsiteX16" fmla="*/ 797957 w 1250178"/>
              <a:gd name="connsiteY16" fmla="*/ 4070068 h 6381016"/>
              <a:gd name="connsiteX17" fmla="*/ 497902 w 1250178"/>
              <a:gd name="connsiteY17" fmla="*/ 4430466 h 6381016"/>
              <a:gd name="connsiteX18" fmla="*/ 345596 w 1250178"/>
              <a:gd name="connsiteY18" fmla="*/ 4907337 h 6381016"/>
              <a:gd name="connsiteX19" fmla="*/ 370391 w 1250178"/>
              <a:gd name="connsiteY19" fmla="*/ 5584809 h 6381016"/>
              <a:gd name="connsiteX20" fmla="*/ 546359 w 1250178"/>
              <a:gd name="connsiteY20" fmla="*/ 6372897 h 6381016"/>
              <a:gd name="connsiteX21" fmla="*/ 216006 w 1250178"/>
              <a:gd name="connsiteY21" fmla="*/ 5958597 h 6381016"/>
              <a:gd name="connsiteX22" fmla="*/ 12275 w 1250178"/>
              <a:gd name="connsiteY22" fmla="*/ 5381767 h 6381016"/>
              <a:gd name="connsiteX23" fmla="*/ 66197 w 1250178"/>
              <a:gd name="connsiteY23" fmla="*/ 4583020 h 6381016"/>
              <a:gd name="connsiteX24" fmla="*/ 420782 w 1250178"/>
              <a:gd name="connsiteY24" fmla="*/ 3953378 h 6381016"/>
              <a:gd name="connsiteX25" fmla="*/ 723636 w 1250178"/>
              <a:gd name="connsiteY25" fmla="*/ 3581334 h 6381016"/>
              <a:gd name="connsiteX26" fmla="*/ 884759 w 1250178"/>
              <a:gd name="connsiteY26" fmla="*/ 3324780 h 6381016"/>
              <a:gd name="connsiteX27" fmla="*/ 928155 w 1250178"/>
              <a:gd name="connsiteY27" fmla="*/ 3191782 h 6381016"/>
              <a:gd name="connsiteX28" fmla="*/ 939489 w 1250178"/>
              <a:gd name="connsiteY28" fmla="*/ 3114684 h 6381016"/>
              <a:gd name="connsiteX29" fmla="*/ 943338 w 1250178"/>
              <a:gd name="connsiteY29" fmla="*/ 3026927 h 6381016"/>
              <a:gd name="connsiteX30" fmla="*/ 939488 w 1250178"/>
              <a:gd name="connsiteY30" fmla="*/ 2939147 h 6381016"/>
              <a:gd name="connsiteX31" fmla="*/ 928153 w 1250178"/>
              <a:gd name="connsiteY31" fmla="*/ 2862040 h 6381016"/>
              <a:gd name="connsiteX32" fmla="*/ 884760 w 1250178"/>
              <a:gd name="connsiteY32" fmla="*/ 2729052 h 6381016"/>
              <a:gd name="connsiteX33" fmla="*/ 723637 w 1250178"/>
              <a:gd name="connsiteY33" fmla="*/ 2472498 h 6381016"/>
              <a:gd name="connsiteX34" fmla="*/ 213576 w 1250178"/>
              <a:gd name="connsiteY34" fmla="*/ 1862696 h 6381016"/>
              <a:gd name="connsiteX35" fmla="*/ 126208 w 1250178"/>
              <a:gd name="connsiteY35" fmla="*/ 1387969 h 6381016"/>
              <a:gd name="connsiteX36" fmla="*/ 218167 w 1250178"/>
              <a:gd name="connsiteY36" fmla="*/ 892476 h 6381016"/>
              <a:gd name="connsiteX37" fmla="*/ 533073 w 1250178"/>
              <a:gd name="connsiteY37" fmla="*/ 270315 h 6381016"/>
              <a:gd name="connsiteX38" fmla="*/ 989387 w 1250178"/>
              <a:gd name="connsiteY3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1125854 w 1250178"/>
              <a:gd name="connsiteY7" fmla="*/ 2387586 h 6381016"/>
              <a:gd name="connsiteX8" fmla="*/ 1126845 w 1250178"/>
              <a:gd name="connsiteY8" fmla="*/ 2389748 h 6381016"/>
              <a:gd name="connsiteX9" fmla="*/ 1245390 w 1250178"/>
              <a:gd name="connsiteY9" fmla="*/ 2846821 h 6381016"/>
              <a:gd name="connsiteX10" fmla="*/ 1249400 w 1250178"/>
              <a:gd name="connsiteY10" fmla="*/ 3008458 h 6381016"/>
              <a:gd name="connsiteX11" fmla="*/ 1248039 w 1250178"/>
              <a:gd name="connsiteY11" fmla="*/ 3026906 h 6381016"/>
              <a:gd name="connsiteX12" fmla="*/ 1249402 w 1250178"/>
              <a:gd name="connsiteY12" fmla="*/ 3045373 h 6381016"/>
              <a:gd name="connsiteX13" fmla="*/ 1245392 w 1250178"/>
              <a:gd name="connsiteY13" fmla="*/ 3207011 h 6381016"/>
              <a:gd name="connsiteX14" fmla="*/ 1126846 w 1250178"/>
              <a:gd name="connsiteY14" fmla="*/ 3664083 h 6381016"/>
              <a:gd name="connsiteX15" fmla="*/ 797957 w 1250178"/>
              <a:gd name="connsiteY15" fmla="*/ 4070068 h 6381016"/>
              <a:gd name="connsiteX16" fmla="*/ 497902 w 1250178"/>
              <a:gd name="connsiteY16" fmla="*/ 4430466 h 6381016"/>
              <a:gd name="connsiteX17" fmla="*/ 345596 w 1250178"/>
              <a:gd name="connsiteY17" fmla="*/ 4907337 h 6381016"/>
              <a:gd name="connsiteX18" fmla="*/ 370391 w 1250178"/>
              <a:gd name="connsiteY18" fmla="*/ 5584809 h 6381016"/>
              <a:gd name="connsiteX19" fmla="*/ 546359 w 1250178"/>
              <a:gd name="connsiteY19" fmla="*/ 6372897 h 6381016"/>
              <a:gd name="connsiteX20" fmla="*/ 216006 w 1250178"/>
              <a:gd name="connsiteY20" fmla="*/ 5958597 h 6381016"/>
              <a:gd name="connsiteX21" fmla="*/ 12275 w 1250178"/>
              <a:gd name="connsiteY21" fmla="*/ 5381767 h 6381016"/>
              <a:gd name="connsiteX22" fmla="*/ 66197 w 1250178"/>
              <a:gd name="connsiteY22" fmla="*/ 4583020 h 6381016"/>
              <a:gd name="connsiteX23" fmla="*/ 420782 w 1250178"/>
              <a:gd name="connsiteY23" fmla="*/ 3953378 h 6381016"/>
              <a:gd name="connsiteX24" fmla="*/ 723636 w 1250178"/>
              <a:gd name="connsiteY24" fmla="*/ 3581334 h 6381016"/>
              <a:gd name="connsiteX25" fmla="*/ 884759 w 1250178"/>
              <a:gd name="connsiteY25" fmla="*/ 3324780 h 6381016"/>
              <a:gd name="connsiteX26" fmla="*/ 928155 w 1250178"/>
              <a:gd name="connsiteY26" fmla="*/ 3191782 h 6381016"/>
              <a:gd name="connsiteX27" fmla="*/ 939489 w 1250178"/>
              <a:gd name="connsiteY27" fmla="*/ 3114684 h 6381016"/>
              <a:gd name="connsiteX28" fmla="*/ 943338 w 1250178"/>
              <a:gd name="connsiteY28" fmla="*/ 3026927 h 6381016"/>
              <a:gd name="connsiteX29" fmla="*/ 939488 w 1250178"/>
              <a:gd name="connsiteY29" fmla="*/ 2939147 h 6381016"/>
              <a:gd name="connsiteX30" fmla="*/ 928153 w 1250178"/>
              <a:gd name="connsiteY30" fmla="*/ 2862040 h 6381016"/>
              <a:gd name="connsiteX31" fmla="*/ 884760 w 1250178"/>
              <a:gd name="connsiteY31" fmla="*/ 2729052 h 6381016"/>
              <a:gd name="connsiteX32" fmla="*/ 723637 w 1250178"/>
              <a:gd name="connsiteY32" fmla="*/ 2472498 h 6381016"/>
              <a:gd name="connsiteX33" fmla="*/ 213576 w 1250178"/>
              <a:gd name="connsiteY33" fmla="*/ 1862696 h 6381016"/>
              <a:gd name="connsiteX34" fmla="*/ 126208 w 1250178"/>
              <a:gd name="connsiteY34" fmla="*/ 1387969 h 6381016"/>
              <a:gd name="connsiteX35" fmla="*/ 218167 w 1250178"/>
              <a:gd name="connsiteY35" fmla="*/ 892476 h 6381016"/>
              <a:gd name="connsiteX36" fmla="*/ 533073 w 1250178"/>
              <a:gd name="connsiteY36" fmla="*/ 270315 h 6381016"/>
              <a:gd name="connsiteX37" fmla="*/ 989387 w 1250178"/>
              <a:gd name="connsiteY3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1125854 w 1250178"/>
              <a:gd name="connsiteY6" fmla="*/ 2387586 h 6381016"/>
              <a:gd name="connsiteX7" fmla="*/ 1126845 w 1250178"/>
              <a:gd name="connsiteY7" fmla="*/ 2389748 h 6381016"/>
              <a:gd name="connsiteX8" fmla="*/ 1245390 w 1250178"/>
              <a:gd name="connsiteY8" fmla="*/ 2846821 h 6381016"/>
              <a:gd name="connsiteX9" fmla="*/ 1249400 w 1250178"/>
              <a:gd name="connsiteY9" fmla="*/ 3008458 h 6381016"/>
              <a:gd name="connsiteX10" fmla="*/ 1248039 w 1250178"/>
              <a:gd name="connsiteY10" fmla="*/ 3026906 h 6381016"/>
              <a:gd name="connsiteX11" fmla="*/ 1249402 w 1250178"/>
              <a:gd name="connsiteY11" fmla="*/ 3045373 h 6381016"/>
              <a:gd name="connsiteX12" fmla="*/ 1245392 w 1250178"/>
              <a:gd name="connsiteY12" fmla="*/ 3207011 h 6381016"/>
              <a:gd name="connsiteX13" fmla="*/ 1126846 w 1250178"/>
              <a:gd name="connsiteY13" fmla="*/ 3664083 h 6381016"/>
              <a:gd name="connsiteX14" fmla="*/ 797957 w 1250178"/>
              <a:gd name="connsiteY14" fmla="*/ 4070068 h 6381016"/>
              <a:gd name="connsiteX15" fmla="*/ 497902 w 1250178"/>
              <a:gd name="connsiteY15" fmla="*/ 4430466 h 6381016"/>
              <a:gd name="connsiteX16" fmla="*/ 345596 w 1250178"/>
              <a:gd name="connsiteY16" fmla="*/ 4907337 h 6381016"/>
              <a:gd name="connsiteX17" fmla="*/ 370391 w 1250178"/>
              <a:gd name="connsiteY17" fmla="*/ 5584809 h 6381016"/>
              <a:gd name="connsiteX18" fmla="*/ 546359 w 1250178"/>
              <a:gd name="connsiteY18" fmla="*/ 6372897 h 6381016"/>
              <a:gd name="connsiteX19" fmla="*/ 216006 w 1250178"/>
              <a:gd name="connsiteY19" fmla="*/ 5958597 h 6381016"/>
              <a:gd name="connsiteX20" fmla="*/ 12275 w 1250178"/>
              <a:gd name="connsiteY20" fmla="*/ 5381767 h 6381016"/>
              <a:gd name="connsiteX21" fmla="*/ 66197 w 1250178"/>
              <a:gd name="connsiteY21" fmla="*/ 4583020 h 6381016"/>
              <a:gd name="connsiteX22" fmla="*/ 420782 w 1250178"/>
              <a:gd name="connsiteY22" fmla="*/ 3953378 h 6381016"/>
              <a:gd name="connsiteX23" fmla="*/ 723636 w 1250178"/>
              <a:gd name="connsiteY23" fmla="*/ 3581334 h 6381016"/>
              <a:gd name="connsiteX24" fmla="*/ 884759 w 1250178"/>
              <a:gd name="connsiteY24" fmla="*/ 3324780 h 6381016"/>
              <a:gd name="connsiteX25" fmla="*/ 928155 w 1250178"/>
              <a:gd name="connsiteY25" fmla="*/ 3191782 h 6381016"/>
              <a:gd name="connsiteX26" fmla="*/ 939489 w 1250178"/>
              <a:gd name="connsiteY26" fmla="*/ 3114684 h 6381016"/>
              <a:gd name="connsiteX27" fmla="*/ 943338 w 1250178"/>
              <a:gd name="connsiteY27" fmla="*/ 3026927 h 6381016"/>
              <a:gd name="connsiteX28" fmla="*/ 939488 w 1250178"/>
              <a:gd name="connsiteY28" fmla="*/ 2939147 h 6381016"/>
              <a:gd name="connsiteX29" fmla="*/ 928153 w 1250178"/>
              <a:gd name="connsiteY29" fmla="*/ 2862040 h 6381016"/>
              <a:gd name="connsiteX30" fmla="*/ 884760 w 1250178"/>
              <a:gd name="connsiteY30" fmla="*/ 2729052 h 6381016"/>
              <a:gd name="connsiteX31" fmla="*/ 723637 w 1250178"/>
              <a:gd name="connsiteY31" fmla="*/ 2472498 h 6381016"/>
              <a:gd name="connsiteX32" fmla="*/ 213576 w 1250178"/>
              <a:gd name="connsiteY32" fmla="*/ 1862696 h 6381016"/>
              <a:gd name="connsiteX33" fmla="*/ 126208 w 1250178"/>
              <a:gd name="connsiteY33" fmla="*/ 1387969 h 6381016"/>
              <a:gd name="connsiteX34" fmla="*/ 218167 w 1250178"/>
              <a:gd name="connsiteY34" fmla="*/ 892476 h 6381016"/>
              <a:gd name="connsiteX35" fmla="*/ 533073 w 1250178"/>
              <a:gd name="connsiteY35" fmla="*/ 270315 h 6381016"/>
              <a:gd name="connsiteX36" fmla="*/ 989387 w 1250178"/>
              <a:gd name="connsiteY36" fmla="*/ 120 h 638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50178" h="6381016">
                <a:moveTo>
                  <a:pt x="989387" y="120"/>
                </a:moveTo>
                <a:cubicBezTo>
                  <a:pt x="1000335" y="823"/>
                  <a:pt x="1007454" y="4621"/>
                  <a:pt x="1009763" y="12010"/>
                </a:cubicBezTo>
                <a:cubicBezTo>
                  <a:pt x="1028238" y="71118"/>
                  <a:pt x="741884" y="411074"/>
                  <a:pt x="643922" y="624964"/>
                </a:cubicBezTo>
                <a:cubicBezTo>
                  <a:pt x="545960" y="838854"/>
                  <a:pt x="446329" y="1128950"/>
                  <a:pt x="421991" y="1295350"/>
                </a:cubicBezTo>
                <a:cubicBezTo>
                  <a:pt x="397654" y="1461750"/>
                  <a:pt x="411203" y="1487294"/>
                  <a:pt x="497901" y="1623365"/>
                </a:cubicBezTo>
                <a:cubicBezTo>
                  <a:pt x="584599" y="1759436"/>
                  <a:pt x="867597" y="2029855"/>
                  <a:pt x="942179" y="2111773"/>
                </a:cubicBezTo>
                <a:lnTo>
                  <a:pt x="1125854" y="2387586"/>
                </a:lnTo>
                <a:lnTo>
                  <a:pt x="1126845" y="2389748"/>
                </a:lnTo>
                <a:cubicBezTo>
                  <a:pt x="1182065" y="2525181"/>
                  <a:pt x="1231342" y="2693805"/>
                  <a:pt x="1245390" y="2846821"/>
                </a:cubicBezTo>
                <a:cubicBezTo>
                  <a:pt x="1250073" y="2897826"/>
                  <a:pt x="1251117" y="2952438"/>
                  <a:pt x="1249400" y="3008458"/>
                </a:cubicBezTo>
                <a:cubicBezTo>
                  <a:pt x="1248946" y="3014607"/>
                  <a:pt x="1248493" y="3020757"/>
                  <a:pt x="1248039" y="3026906"/>
                </a:cubicBezTo>
                <a:cubicBezTo>
                  <a:pt x="1248493" y="3033062"/>
                  <a:pt x="1248948" y="3039217"/>
                  <a:pt x="1249402" y="3045373"/>
                </a:cubicBezTo>
                <a:cubicBezTo>
                  <a:pt x="1251119" y="3101394"/>
                  <a:pt x="1250075" y="3156006"/>
                  <a:pt x="1245392" y="3207011"/>
                </a:cubicBezTo>
                <a:cubicBezTo>
                  <a:pt x="1231343" y="3360026"/>
                  <a:pt x="1182066" y="3528651"/>
                  <a:pt x="1126846" y="3664083"/>
                </a:cubicBezTo>
                <a:cubicBezTo>
                  <a:pt x="1009459" y="3894413"/>
                  <a:pt x="907587" y="3934740"/>
                  <a:pt x="797957" y="4070068"/>
                </a:cubicBezTo>
                <a:cubicBezTo>
                  <a:pt x="702485" y="4177371"/>
                  <a:pt x="573295" y="4290921"/>
                  <a:pt x="497902" y="4430466"/>
                </a:cubicBezTo>
                <a:cubicBezTo>
                  <a:pt x="422509" y="4570011"/>
                  <a:pt x="366848" y="4714946"/>
                  <a:pt x="345596" y="4907337"/>
                </a:cubicBezTo>
                <a:cubicBezTo>
                  <a:pt x="324344" y="5099728"/>
                  <a:pt x="336931" y="5340549"/>
                  <a:pt x="370391" y="5584809"/>
                </a:cubicBezTo>
                <a:cubicBezTo>
                  <a:pt x="403851" y="5829069"/>
                  <a:pt x="572090" y="6310599"/>
                  <a:pt x="546359" y="6372897"/>
                </a:cubicBezTo>
                <a:cubicBezTo>
                  <a:pt x="520628" y="6435195"/>
                  <a:pt x="305020" y="6123785"/>
                  <a:pt x="216006" y="5958597"/>
                </a:cubicBezTo>
                <a:cubicBezTo>
                  <a:pt x="126992" y="5793409"/>
                  <a:pt x="37243" y="5611030"/>
                  <a:pt x="12275" y="5381767"/>
                </a:cubicBezTo>
                <a:cubicBezTo>
                  <a:pt x="-12693" y="5152504"/>
                  <a:pt x="-1888" y="4821085"/>
                  <a:pt x="66197" y="4583020"/>
                </a:cubicBezTo>
                <a:cubicBezTo>
                  <a:pt x="134282" y="4344955"/>
                  <a:pt x="344483" y="4022340"/>
                  <a:pt x="420782" y="3953378"/>
                </a:cubicBezTo>
                <a:lnTo>
                  <a:pt x="723636" y="3581334"/>
                </a:lnTo>
                <a:cubicBezTo>
                  <a:pt x="801480" y="3487797"/>
                  <a:pt x="847998" y="3413890"/>
                  <a:pt x="884759" y="3324780"/>
                </a:cubicBezTo>
                <a:lnTo>
                  <a:pt x="928155" y="3191782"/>
                </a:lnTo>
                <a:lnTo>
                  <a:pt x="939489" y="3114684"/>
                </a:lnTo>
                <a:lnTo>
                  <a:pt x="943338" y="3026927"/>
                </a:lnTo>
                <a:lnTo>
                  <a:pt x="939488" y="2939147"/>
                </a:lnTo>
                <a:lnTo>
                  <a:pt x="928153" y="2862040"/>
                </a:lnTo>
                <a:lnTo>
                  <a:pt x="884760" y="2729052"/>
                </a:lnTo>
                <a:cubicBezTo>
                  <a:pt x="847999" y="2639941"/>
                  <a:pt x="835501" y="2616891"/>
                  <a:pt x="723637" y="2472498"/>
                </a:cubicBezTo>
                <a:cubicBezTo>
                  <a:pt x="611773" y="2328105"/>
                  <a:pt x="313148" y="2043451"/>
                  <a:pt x="213576" y="1862696"/>
                </a:cubicBezTo>
                <a:cubicBezTo>
                  <a:pt x="114004" y="1681941"/>
                  <a:pt x="125442" y="1549673"/>
                  <a:pt x="126208" y="1387969"/>
                </a:cubicBezTo>
                <a:cubicBezTo>
                  <a:pt x="126973" y="1226266"/>
                  <a:pt x="181179" y="1054572"/>
                  <a:pt x="218167" y="892476"/>
                </a:cubicBezTo>
                <a:cubicBezTo>
                  <a:pt x="255154" y="730381"/>
                  <a:pt x="401140" y="417060"/>
                  <a:pt x="533073" y="270315"/>
                </a:cubicBezTo>
                <a:cubicBezTo>
                  <a:pt x="648514" y="141912"/>
                  <a:pt x="912754" y="-4805"/>
                  <a:pt x="989387" y="120"/>
                </a:cubicBezTo>
                <a:close/>
              </a:path>
            </a:pathLst>
          </a:custGeom>
          <a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-14068" y="1504"/>
            <a:ext cx="12192000" cy="1658484"/>
            <a:chOff x="-30283" y="1504"/>
            <a:chExt cx="11932216" cy="1911703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-30283" y="1504"/>
              <a:ext cx="5997132" cy="1911703"/>
              <a:chOff x="-30283" y="1504"/>
              <a:chExt cx="5997132" cy="1911703"/>
            </a:xfrm>
          </p:grpSpPr>
          <p:sp>
            <p:nvSpPr>
              <p:cNvPr id="4" name="Téglalap 3"/>
              <p:cNvSpPr/>
              <p:nvPr/>
            </p:nvSpPr>
            <p:spPr>
              <a:xfrm>
                <a:off x="-30283" y="1504"/>
                <a:ext cx="3012634" cy="1911703"/>
              </a:xfrm>
              <a:prstGeom prst="rect">
                <a:avLst/>
              </a:prstGeom>
              <a:blipFill>
                <a:blip r:embed="rId3"/>
                <a:srcRect/>
                <a:stretch>
                  <a:fillRect r="-13076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5" name="Téglalap 24"/>
              <p:cNvSpPr/>
              <p:nvPr/>
            </p:nvSpPr>
            <p:spPr>
              <a:xfrm flipH="1">
                <a:off x="2954215" y="1504"/>
                <a:ext cx="3012634" cy="1911703"/>
              </a:xfrm>
              <a:prstGeom prst="rect">
                <a:avLst/>
              </a:prstGeom>
              <a:blipFill>
                <a:blip r:embed="rId3"/>
                <a:srcRect/>
                <a:stretch>
                  <a:fillRect r="-13076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6" name="Csoportba foglalás 25"/>
            <p:cNvGrpSpPr/>
            <p:nvPr/>
          </p:nvGrpSpPr>
          <p:grpSpPr>
            <a:xfrm>
              <a:off x="5904801" y="1504"/>
              <a:ext cx="5997132" cy="1911703"/>
              <a:chOff x="-30283" y="1504"/>
              <a:chExt cx="5997132" cy="1911703"/>
            </a:xfrm>
          </p:grpSpPr>
          <p:sp>
            <p:nvSpPr>
              <p:cNvPr id="28" name="Téglalap 27"/>
              <p:cNvSpPr/>
              <p:nvPr/>
            </p:nvSpPr>
            <p:spPr>
              <a:xfrm>
                <a:off x="-30283" y="1504"/>
                <a:ext cx="3012634" cy="1911703"/>
              </a:xfrm>
              <a:prstGeom prst="rect">
                <a:avLst/>
              </a:prstGeom>
              <a:blipFill>
                <a:blip r:embed="rId3"/>
                <a:srcRect/>
                <a:stretch>
                  <a:fillRect r="-13076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" name="Téglalap 28"/>
              <p:cNvSpPr/>
              <p:nvPr/>
            </p:nvSpPr>
            <p:spPr>
              <a:xfrm flipH="1">
                <a:off x="2954215" y="1504"/>
                <a:ext cx="3012634" cy="1911703"/>
              </a:xfrm>
              <a:prstGeom prst="rect">
                <a:avLst/>
              </a:prstGeom>
              <a:blipFill>
                <a:blip r:embed="rId3"/>
                <a:srcRect/>
                <a:stretch>
                  <a:fillRect r="-13076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sp>
        <p:nvSpPr>
          <p:cNvPr id="17" name="Szabadkézi sokszög 16"/>
          <p:cNvSpPr/>
          <p:nvPr/>
        </p:nvSpPr>
        <p:spPr>
          <a:xfrm rot="5213866">
            <a:off x="9717759" y="1933921"/>
            <a:ext cx="864000" cy="3969846"/>
          </a:xfrm>
          <a:custGeom>
            <a:avLst/>
            <a:gdLst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291501 w 1123986"/>
              <a:gd name="connsiteY41" fmla="*/ 3886004 h 6053832"/>
              <a:gd name="connsiteX42" fmla="*/ 597444 w 1123986"/>
              <a:gd name="connsiteY42" fmla="*/ 3581334 h 6053832"/>
              <a:gd name="connsiteX43" fmla="*/ 758567 w 1123986"/>
              <a:gd name="connsiteY43" fmla="*/ 3324780 h 6053832"/>
              <a:gd name="connsiteX44" fmla="*/ 801963 w 1123986"/>
              <a:gd name="connsiteY44" fmla="*/ 3191782 h 6053832"/>
              <a:gd name="connsiteX45" fmla="*/ 813297 w 1123986"/>
              <a:gd name="connsiteY45" fmla="*/ 3114684 h 6053832"/>
              <a:gd name="connsiteX46" fmla="*/ 817146 w 1123986"/>
              <a:gd name="connsiteY46" fmla="*/ 3026927 h 6053832"/>
              <a:gd name="connsiteX47" fmla="*/ 813296 w 1123986"/>
              <a:gd name="connsiteY47" fmla="*/ 2939147 h 6053832"/>
              <a:gd name="connsiteX48" fmla="*/ 801961 w 1123986"/>
              <a:gd name="connsiteY48" fmla="*/ 2862040 h 6053832"/>
              <a:gd name="connsiteX49" fmla="*/ 758568 w 1123986"/>
              <a:gd name="connsiteY49" fmla="*/ 2729052 h 6053832"/>
              <a:gd name="connsiteX50" fmla="*/ 597445 w 1123986"/>
              <a:gd name="connsiteY50" fmla="*/ 2472498 h 6053832"/>
              <a:gd name="connsiteX51" fmla="*/ 291502 w 1123986"/>
              <a:gd name="connsiteY51" fmla="*/ 2167827 h 6053832"/>
              <a:gd name="connsiteX52" fmla="*/ 298225 w 1123986"/>
              <a:gd name="connsiteY52" fmla="*/ 2139636 h 6053832"/>
              <a:gd name="connsiteX53" fmla="*/ 313917 w 1123986"/>
              <a:gd name="connsiteY53" fmla="*/ 2119131 h 6053832"/>
              <a:gd name="connsiteX54" fmla="*/ 294589 w 1123986"/>
              <a:gd name="connsiteY54" fmla="*/ 2100453 h 6053832"/>
              <a:gd name="connsiteX55" fmla="*/ 87384 w 1123986"/>
              <a:gd name="connsiteY55" fmla="*/ 1862696 h 6053832"/>
              <a:gd name="connsiteX56" fmla="*/ 16 w 1123986"/>
              <a:gd name="connsiteY56" fmla="*/ 1387969 h 6053832"/>
              <a:gd name="connsiteX57" fmla="*/ 91975 w 1123986"/>
              <a:gd name="connsiteY57" fmla="*/ 892476 h 6053832"/>
              <a:gd name="connsiteX58" fmla="*/ 406881 w 1123986"/>
              <a:gd name="connsiteY58" fmla="*/ 270315 h 6053832"/>
              <a:gd name="connsiteX59" fmla="*/ 863195 w 1123986"/>
              <a:gd name="connsiteY59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597444 w 1123986"/>
              <a:gd name="connsiteY41" fmla="*/ 3581334 h 6053832"/>
              <a:gd name="connsiteX42" fmla="*/ 758567 w 1123986"/>
              <a:gd name="connsiteY42" fmla="*/ 3324780 h 6053832"/>
              <a:gd name="connsiteX43" fmla="*/ 801963 w 1123986"/>
              <a:gd name="connsiteY43" fmla="*/ 3191782 h 6053832"/>
              <a:gd name="connsiteX44" fmla="*/ 813297 w 1123986"/>
              <a:gd name="connsiteY44" fmla="*/ 3114684 h 6053832"/>
              <a:gd name="connsiteX45" fmla="*/ 817146 w 1123986"/>
              <a:gd name="connsiteY45" fmla="*/ 3026927 h 6053832"/>
              <a:gd name="connsiteX46" fmla="*/ 813296 w 1123986"/>
              <a:gd name="connsiteY46" fmla="*/ 2939147 h 6053832"/>
              <a:gd name="connsiteX47" fmla="*/ 801961 w 1123986"/>
              <a:gd name="connsiteY47" fmla="*/ 2862040 h 6053832"/>
              <a:gd name="connsiteX48" fmla="*/ 758568 w 1123986"/>
              <a:gd name="connsiteY48" fmla="*/ 2729052 h 6053832"/>
              <a:gd name="connsiteX49" fmla="*/ 597445 w 1123986"/>
              <a:gd name="connsiteY49" fmla="*/ 2472498 h 6053832"/>
              <a:gd name="connsiteX50" fmla="*/ 291502 w 1123986"/>
              <a:gd name="connsiteY50" fmla="*/ 2167827 h 6053832"/>
              <a:gd name="connsiteX51" fmla="*/ 298225 w 1123986"/>
              <a:gd name="connsiteY51" fmla="*/ 2139636 h 6053832"/>
              <a:gd name="connsiteX52" fmla="*/ 313917 w 1123986"/>
              <a:gd name="connsiteY52" fmla="*/ 2119131 h 6053832"/>
              <a:gd name="connsiteX53" fmla="*/ 294589 w 1123986"/>
              <a:gd name="connsiteY53" fmla="*/ 2100453 h 6053832"/>
              <a:gd name="connsiteX54" fmla="*/ 87384 w 1123986"/>
              <a:gd name="connsiteY54" fmla="*/ 1862696 h 6053832"/>
              <a:gd name="connsiteX55" fmla="*/ 16 w 1123986"/>
              <a:gd name="connsiteY55" fmla="*/ 1387969 h 6053832"/>
              <a:gd name="connsiteX56" fmla="*/ 91975 w 1123986"/>
              <a:gd name="connsiteY56" fmla="*/ 892476 h 6053832"/>
              <a:gd name="connsiteX57" fmla="*/ 406881 w 1123986"/>
              <a:gd name="connsiteY57" fmla="*/ 270315 h 6053832"/>
              <a:gd name="connsiteX58" fmla="*/ 863195 w 1123986"/>
              <a:gd name="connsiteY58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298224 w 1123986"/>
              <a:gd name="connsiteY39" fmla="*/ 3914195 h 6053832"/>
              <a:gd name="connsiteX40" fmla="*/ 597444 w 1123986"/>
              <a:gd name="connsiteY40" fmla="*/ 3581334 h 6053832"/>
              <a:gd name="connsiteX41" fmla="*/ 758567 w 1123986"/>
              <a:gd name="connsiteY41" fmla="*/ 3324780 h 6053832"/>
              <a:gd name="connsiteX42" fmla="*/ 801963 w 1123986"/>
              <a:gd name="connsiteY42" fmla="*/ 3191782 h 6053832"/>
              <a:gd name="connsiteX43" fmla="*/ 813297 w 1123986"/>
              <a:gd name="connsiteY43" fmla="*/ 3114684 h 6053832"/>
              <a:gd name="connsiteX44" fmla="*/ 817146 w 1123986"/>
              <a:gd name="connsiteY44" fmla="*/ 3026927 h 6053832"/>
              <a:gd name="connsiteX45" fmla="*/ 813296 w 1123986"/>
              <a:gd name="connsiteY45" fmla="*/ 2939147 h 6053832"/>
              <a:gd name="connsiteX46" fmla="*/ 801961 w 1123986"/>
              <a:gd name="connsiteY46" fmla="*/ 2862040 h 6053832"/>
              <a:gd name="connsiteX47" fmla="*/ 758568 w 1123986"/>
              <a:gd name="connsiteY47" fmla="*/ 2729052 h 6053832"/>
              <a:gd name="connsiteX48" fmla="*/ 597445 w 1123986"/>
              <a:gd name="connsiteY48" fmla="*/ 2472498 h 6053832"/>
              <a:gd name="connsiteX49" fmla="*/ 291502 w 1123986"/>
              <a:gd name="connsiteY49" fmla="*/ 2167827 h 6053832"/>
              <a:gd name="connsiteX50" fmla="*/ 298225 w 1123986"/>
              <a:gd name="connsiteY50" fmla="*/ 2139636 h 6053832"/>
              <a:gd name="connsiteX51" fmla="*/ 313917 w 1123986"/>
              <a:gd name="connsiteY51" fmla="*/ 2119131 h 6053832"/>
              <a:gd name="connsiteX52" fmla="*/ 294589 w 1123986"/>
              <a:gd name="connsiteY52" fmla="*/ 2100453 h 6053832"/>
              <a:gd name="connsiteX53" fmla="*/ 87384 w 1123986"/>
              <a:gd name="connsiteY53" fmla="*/ 1862696 h 6053832"/>
              <a:gd name="connsiteX54" fmla="*/ 16 w 1123986"/>
              <a:gd name="connsiteY54" fmla="*/ 1387969 h 6053832"/>
              <a:gd name="connsiteX55" fmla="*/ 91975 w 1123986"/>
              <a:gd name="connsiteY55" fmla="*/ 892476 h 6053832"/>
              <a:gd name="connsiteX56" fmla="*/ 406881 w 1123986"/>
              <a:gd name="connsiteY56" fmla="*/ 270315 h 6053832"/>
              <a:gd name="connsiteX57" fmla="*/ 863195 w 1123986"/>
              <a:gd name="connsiteY57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294589 w 1123986"/>
              <a:gd name="connsiteY51" fmla="*/ 2100453 h 6053832"/>
              <a:gd name="connsiteX52" fmla="*/ 87384 w 1123986"/>
              <a:gd name="connsiteY52" fmla="*/ 1862696 h 6053832"/>
              <a:gd name="connsiteX53" fmla="*/ 16 w 1123986"/>
              <a:gd name="connsiteY53" fmla="*/ 1387969 h 6053832"/>
              <a:gd name="connsiteX54" fmla="*/ 91975 w 1123986"/>
              <a:gd name="connsiteY54" fmla="*/ 892476 h 6053832"/>
              <a:gd name="connsiteX55" fmla="*/ 406881 w 1123986"/>
              <a:gd name="connsiteY55" fmla="*/ 270315 h 6053832"/>
              <a:gd name="connsiteX56" fmla="*/ 863195 w 1123986"/>
              <a:gd name="connsiteY56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87384 w 1123986"/>
              <a:gd name="connsiteY51" fmla="*/ 1862696 h 6053832"/>
              <a:gd name="connsiteX52" fmla="*/ 16 w 1123986"/>
              <a:gd name="connsiteY52" fmla="*/ 1387969 h 6053832"/>
              <a:gd name="connsiteX53" fmla="*/ 91975 w 1123986"/>
              <a:gd name="connsiteY53" fmla="*/ 892476 h 6053832"/>
              <a:gd name="connsiteX54" fmla="*/ 406881 w 1123986"/>
              <a:gd name="connsiteY54" fmla="*/ 270315 h 6053832"/>
              <a:gd name="connsiteX55" fmla="*/ 863195 w 1123986"/>
              <a:gd name="connsiteY55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313916 w 1123985"/>
              <a:gd name="connsiteY38" fmla="*/ 3934701 h 6053832"/>
              <a:gd name="connsiteX39" fmla="*/ 597443 w 1123985"/>
              <a:gd name="connsiteY39" fmla="*/ 3581334 h 6053832"/>
              <a:gd name="connsiteX40" fmla="*/ 758566 w 1123985"/>
              <a:gd name="connsiteY40" fmla="*/ 3324780 h 6053832"/>
              <a:gd name="connsiteX41" fmla="*/ 801962 w 1123985"/>
              <a:gd name="connsiteY41" fmla="*/ 3191782 h 6053832"/>
              <a:gd name="connsiteX42" fmla="*/ 813296 w 1123985"/>
              <a:gd name="connsiteY42" fmla="*/ 3114684 h 6053832"/>
              <a:gd name="connsiteX43" fmla="*/ 817145 w 1123985"/>
              <a:gd name="connsiteY43" fmla="*/ 3026927 h 6053832"/>
              <a:gd name="connsiteX44" fmla="*/ 813295 w 1123985"/>
              <a:gd name="connsiteY44" fmla="*/ 2939147 h 6053832"/>
              <a:gd name="connsiteX45" fmla="*/ 801960 w 1123985"/>
              <a:gd name="connsiteY45" fmla="*/ 2862040 h 6053832"/>
              <a:gd name="connsiteX46" fmla="*/ 758567 w 1123985"/>
              <a:gd name="connsiteY46" fmla="*/ 2729052 h 6053832"/>
              <a:gd name="connsiteX47" fmla="*/ 597444 w 1123985"/>
              <a:gd name="connsiteY47" fmla="*/ 2472498 h 6053832"/>
              <a:gd name="connsiteX48" fmla="*/ 291501 w 1123985"/>
              <a:gd name="connsiteY48" fmla="*/ 2167827 h 6053832"/>
              <a:gd name="connsiteX49" fmla="*/ 87383 w 1123985"/>
              <a:gd name="connsiteY49" fmla="*/ 1862696 h 6053832"/>
              <a:gd name="connsiteX50" fmla="*/ 15 w 1123985"/>
              <a:gd name="connsiteY50" fmla="*/ 1387969 h 6053832"/>
              <a:gd name="connsiteX51" fmla="*/ 91974 w 1123985"/>
              <a:gd name="connsiteY51" fmla="*/ 892476 h 6053832"/>
              <a:gd name="connsiteX52" fmla="*/ 406880 w 1123985"/>
              <a:gd name="connsiteY52" fmla="*/ 270315 h 6053832"/>
              <a:gd name="connsiteX53" fmla="*/ 863194 w 1123985"/>
              <a:gd name="connsiteY53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597443 w 1123985"/>
              <a:gd name="connsiteY38" fmla="*/ 3581334 h 6053832"/>
              <a:gd name="connsiteX39" fmla="*/ 758566 w 1123985"/>
              <a:gd name="connsiteY39" fmla="*/ 3324780 h 6053832"/>
              <a:gd name="connsiteX40" fmla="*/ 801962 w 1123985"/>
              <a:gd name="connsiteY40" fmla="*/ 3191782 h 6053832"/>
              <a:gd name="connsiteX41" fmla="*/ 813296 w 1123985"/>
              <a:gd name="connsiteY41" fmla="*/ 3114684 h 6053832"/>
              <a:gd name="connsiteX42" fmla="*/ 817145 w 1123985"/>
              <a:gd name="connsiteY42" fmla="*/ 3026927 h 6053832"/>
              <a:gd name="connsiteX43" fmla="*/ 813295 w 1123985"/>
              <a:gd name="connsiteY43" fmla="*/ 2939147 h 6053832"/>
              <a:gd name="connsiteX44" fmla="*/ 801960 w 1123985"/>
              <a:gd name="connsiteY44" fmla="*/ 2862040 h 6053832"/>
              <a:gd name="connsiteX45" fmla="*/ 758567 w 1123985"/>
              <a:gd name="connsiteY45" fmla="*/ 2729052 h 6053832"/>
              <a:gd name="connsiteX46" fmla="*/ 597444 w 1123985"/>
              <a:gd name="connsiteY46" fmla="*/ 2472498 h 6053832"/>
              <a:gd name="connsiteX47" fmla="*/ 291501 w 1123985"/>
              <a:gd name="connsiteY47" fmla="*/ 2167827 h 6053832"/>
              <a:gd name="connsiteX48" fmla="*/ 87383 w 1123985"/>
              <a:gd name="connsiteY48" fmla="*/ 1862696 h 6053832"/>
              <a:gd name="connsiteX49" fmla="*/ 15 w 1123985"/>
              <a:gd name="connsiteY49" fmla="*/ 1387969 h 6053832"/>
              <a:gd name="connsiteX50" fmla="*/ 91974 w 1123985"/>
              <a:gd name="connsiteY50" fmla="*/ 892476 h 6053832"/>
              <a:gd name="connsiteX51" fmla="*/ 406880 w 1123985"/>
              <a:gd name="connsiteY51" fmla="*/ 270315 h 6053832"/>
              <a:gd name="connsiteX52" fmla="*/ 863194 w 1123985"/>
              <a:gd name="connsiteY52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672516 w 1124738"/>
              <a:gd name="connsiteY5" fmla="*/ 1983763 h 6053832"/>
              <a:gd name="connsiteX6" fmla="*/ 816739 w 1124738"/>
              <a:gd name="connsiteY6" fmla="*/ 2111773 h 6053832"/>
              <a:gd name="connsiteX7" fmla="*/ 819952 w 1124738"/>
              <a:gd name="connsiteY7" fmla="*/ 2114875 h 6053832"/>
              <a:gd name="connsiteX8" fmla="*/ 873680 w 1124738"/>
              <a:gd name="connsiteY8" fmla="*/ 2156169 h 6053832"/>
              <a:gd name="connsiteX9" fmla="*/ 916152 w 1124738"/>
              <a:gd name="connsiteY9" fmla="*/ 2224015 h 6053832"/>
              <a:gd name="connsiteX10" fmla="*/ 945287 w 1124738"/>
              <a:gd name="connsiteY10" fmla="*/ 2267187 h 6053832"/>
              <a:gd name="connsiteX11" fmla="*/ 951029 w 1124738"/>
              <a:gd name="connsiteY11" fmla="*/ 2279729 h 6053832"/>
              <a:gd name="connsiteX12" fmla="*/ 1000414 w 1124738"/>
              <a:gd name="connsiteY12" fmla="*/ 2387586 h 6053832"/>
              <a:gd name="connsiteX13" fmla="*/ 1001405 w 1124738"/>
              <a:gd name="connsiteY13" fmla="*/ 2389748 h 6053832"/>
              <a:gd name="connsiteX14" fmla="*/ 1119950 w 1124738"/>
              <a:gd name="connsiteY14" fmla="*/ 2846821 h 6053832"/>
              <a:gd name="connsiteX15" fmla="*/ 1123960 w 1124738"/>
              <a:gd name="connsiteY15" fmla="*/ 3008458 h 6053832"/>
              <a:gd name="connsiteX16" fmla="*/ 1122599 w 1124738"/>
              <a:gd name="connsiteY16" fmla="*/ 3026906 h 6053832"/>
              <a:gd name="connsiteX17" fmla="*/ 1123962 w 1124738"/>
              <a:gd name="connsiteY17" fmla="*/ 3045373 h 6053832"/>
              <a:gd name="connsiteX18" fmla="*/ 1119952 w 1124738"/>
              <a:gd name="connsiteY18" fmla="*/ 3207011 h 6053832"/>
              <a:gd name="connsiteX19" fmla="*/ 1001406 w 1124738"/>
              <a:gd name="connsiteY19" fmla="*/ 3664083 h 6053832"/>
              <a:gd name="connsiteX20" fmla="*/ 1000409 w 1124738"/>
              <a:gd name="connsiteY20" fmla="*/ 3666261 h 6053832"/>
              <a:gd name="connsiteX21" fmla="*/ 980538 w 1124738"/>
              <a:gd name="connsiteY21" fmla="*/ 3726963 h 6053832"/>
              <a:gd name="connsiteX22" fmla="*/ 951036 w 1124738"/>
              <a:gd name="connsiteY22" fmla="*/ 3774091 h 6053832"/>
              <a:gd name="connsiteX23" fmla="*/ 945288 w 1124738"/>
              <a:gd name="connsiteY23" fmla="*/ 3786644 h 6053832"/>
              <a:gd name="connsiteX24" fmla="*/ 916126 w 1124738"/>
              <a:gd name="connsiteY24" fmla="*/ 3829857 h 6053832"/>
              <a:gd name="connsiteX25" fmla="*/ 873679 w 1124738"/>
              <a:gd name="connsiteY25" fmla="*/ 3897663 h 6053832"/>
              <a:gd name="connsiteX26" fmla="*/ 819962 w 1124738"/>
              <a:gd name="connsiteY26" fmla="*/ 3938949 h 6053832"/>
              <a:gd name="connsiteX27" fmla="*/ 816740 w 1124738"/>
              <a:gd name="connsiteY27" fmla="*/ 3942059 h 6053832"/>
              <a:gd name="connsiteX28" fmla="*/ 672517 w 1124738"/>
              <a:gd name="connsiteY28" fmla="*/ 4070068 h 6053832"/>
              <a:gd name="connsiteX29" fmla="*/ 372462 w 1124738"/>
              <a:gd name="connsiteY29" fmla="*/ 4430466 h 6053832"/>
              <a:gd name="connsiteX30" fmla="*/ 359058 w 1124738"/>
              <a:gd name="connsiteY30" fmla="*/ 4769114 h 6053832"/>
              <a:gd name="connsiteX31" fmla="*/ 518483 w 1124738"/>
              <a:gd name="connsiteY31" fmla="*/ 5428867 h 6053832"/>
              <a:gd name="connsiteX32" fmla="*/ 884324 w 1124738"/>
              <a:gd name="connsiteY32" fmla="*/ 6041822 h 6053832"/>
              <a:gd name="connsiteX33" fmla="*/ 407634 w 1124738"/>
              <a:gd name="connsiteY33" fmla="*/ 5783517 h 6053832"/>
              <a:gd name="connsiteX34" fmla="*/ 92728 w 1124738"/>
              <a:gd name="connsiteY34" fmla="*/ 5161355 h 6053832"/>
              <a:gd name="connsiteX35" fmla="*/ 769 w 1124738"/>
              <a:gd name="connsiteY35" fmla="*/ 4665862 h 6053832"/>
              <a:gd name="connsiteX36" fmla="*/ 88137 w 1124738"/>
              <a:gd name="connsiteY36" fmla="*/ 4191135 h 6053832"/>
              <a:gd name="connsiteX37" fmla="*/ 295342 w 1124738"/>
              <a:gd name="connsiteY37" fmla="*/ 3953378 h 6053832"/>
              <a:gd name="connsiteX38" fmla="*/ 598196 w 1124738"/>
              <a:gd name="connsiteY38" fmla="*/ 3581334 h 6053832"/>
              <a:gd name="connsiteX39" fmla="*/ 759319 w 1124738"/>
              <a:gd name="connsiteY39" fmla="*/ 3324780 h 6053832"/>
              <a:gd name="connsiteX40" fmla="*/ 802715 w 1124738"/>
              <a:gd name="connsiteY40" fmla="*/ 3191782 h 6053832"/>
              <a:gd name="connsiteX41" fmla="*/ 814049 w 1124738"/>
              <a:gd name="connsiteY41" fmla="*/ 3114684 h 6053832"/>
              <a:gd name="connsiteX42" fmla="*/ 817898 w 1124738"/>
              <a:gd name="connsiteY42" fmla="*/ 3026927 h 6053832"/>
              <a:gd name="connsiteX43" fmla="*/ 814048 w 1124738"/>
              <a:gd name="connsiteY43" fmla="*/ 2939147 h 6053832"/>
              <a:gd name="connsiteX44" fmla="*/ 802713 w 1124738"/>
              <a:gd name="connsiteY44" fmla="*/ 2862040 h 6053832"/>
              <a:gd name="connsiteX45" fmla="*/ 759320 w 1124738"/>
              <a:gd name="connsiteY45" fmla="*/ 2729052 h 6053832"/>
              <a:gd name="connsiteX46" fmla="*/ 598197 w 1124738"/>
              <a:gd name="connsiteY46" fmla="*/ 2472498 h 6053832"/>
              <a:gd name="connsiteX47" fmla="*/ 88136 w 1124738"/>
              <a:gd name="connsiteY47" fmla="*/ 1862696 h 6053832"/>
              <a:gd name="connsiteX48" fmla="*/ 768 w 1124738"/>
              <a:gd name="connsiteY48" fmla="*/ 1387969 h 6053832"/>
              <a:gd name="connsiteX49" fmla="*/ 92727 w 1124738"/>
              <a:gd name="connsiteY49" fmla="*/ 892476 h 6053832"/>
              <a:gd name="connsiteX50" fmla="*/ 407633 w 1124738"/>
              <a:gd name="connsiteY50" fmla="*/ 270315 h 6053832"/>
              <a:gd name="connsiteX51" fmla="*/ 863947 w 1124738"/>
              <a:gd name="connsiteY51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816739 w 1124738"/>
              <a:gd name="connsiteY5" fmla="*/ 2111773 h 6053832"/>
              <a:gd name="connsiteX6" fmla="*/ 819952 w 1124738"/>
              <a:gd name="connsiteY6" fmla="*/ 2114875 h 6053832"/>
              <a:gd name="connsiteX7" fmla="*/ 873680 w 1124738"/>
              <a:gd name="connsiteY7" fmla="*/ 2156169 h 6053832"/>
              <a:gd name="connsiteX8" fmla="*/ 916152 w 1124738"/>
              <a:gd name="connsiteY8" fmla="*/ 2224015 h 6053832"/>
              <a:gd name="connsiteX9" fmla="*/ 945287 w 1124738"/>
              <a:gd name="connsiteY9" fmla="*/ 2267187 h 6053832"/>
              <a:gd name="connsiteX10" fmla="*/ 951029 w 1124738"/>
              <a:gd name="connsiteY10" fmla="*/ 2279729 h 6053832"/>
              <a:gd name="connsiteX11" fmla="*/ 1000414 w 1124738"/>
              <a:gd name="connsiteY11" fmla="*/ 2387586 h 6053832"/>
              <a:gd name="connsiteX12" fmla="*/ 1001405 w 1124738"/>
              <a:gd name="connsiteY12" fmla="*/ 2389748 h 6053832"/>
              <a:gd name="connsiteX13" fmla="*/ 1119950 w 1124738"/>
              <a:gd name="connsiteY13" fmla="*/ 2846821 h 6053832"/>
              <a:gd name="connsiteX14" fmla="*/ 1123960 w 1124738"/>
              <a:gd name="connsiteY14" fmla="*/ 3008458 h 6053832"/>
              <a:gd name="connsiteX15" fmla="*/ 1122599 w 1124738"/>
              <a:gd name="connsiteY15" fmla="*/ 3026906 h 6053832"/>
              <a:gd name="connsiteX16" fmla="*/ 1123962 w 1124738"/>
              <a:gd name="connsiteY16" fmla="*/ 3045373 h 6053832"/>
              <a:gd name="connsiteX17" fmla="*/ 1119952 w 1124738"/>
              <a:gd name="connsiteY17" fmla="*/ 3207011 h 6053832"/>
              <a:gd name="connsiteX18" fmla="*/ 1001406 w 1124738"/>
              <a:gd name="connsiteY18" fmla="*/ 3664083 h 6053832"/>
              <a:gd name="connsiteX19" fmla="*/ 1000409 w 1124738"/>
              <a:gd name="connsiteY19" fmla="*/ 3666261 h 6053832"/>
              <a:gd name="connsiteX20" fmla="*/ 980538 w 1124738"/>
              <a:gd name="connsiteY20" fmla="*/ 3726963 h 6053832"/>
              <a:gd name="connsiteX21" fmla="*/ 951036 w 1124738"/>
              <a:gd name="connsiteY21" fmla="*/ 3774091 h 6053832"/>
              <a:gd name="connsiteX22" fmla="*/ 945288 w 1124738"/>
              <a:gd name="connsiteY22" fmla="*/ 3786644 h 6053832"/>
              <a:gd name="connsiteX23" fmla="*/ 916126 w 1124738"/>
              <a:gd name="connsiteY23" fmla="*/ 3829857 h 6053832"/>
              <a:gd name="connsiteX24" fmla="*/ 873679 w 1124738"/>
              <a:gd name="connsiteY24" fmla="*/ 3897663 h 6053832"/>
              <a:gd name="connsiteX25" fmla="*/ 819962 w 1124738"/>
              <a:gd name="connsiteY25" fmla="*/ 3938949 h 6053832"/>
              <a:gd name="connsiteX26" fmla="*/ 816740 w 1124738"/>
              <a:gd name="connsiteY26" fmla="*/ 3942059 h 6053832"/>
              <a:gd name="connsiteX27" fmla="*/ 672517 w 1124738"/>
              <a:gd name="connsiteY27" fmla="*/ 4070068 h 6053832"/>
              <a:gd name="connsiteX28" fmla="*/ 372462 w 1124738"/>
              <a:gd name="connsiteY28" fmla="*/ 4430466 h 6053832"/>
              <a:gd name="connsiteX29" fmla="*/ 359058 w 1124738"/>
              <a:gd name="connsiteY29" fmla="*/ 4769114 h 6053832"/>
              <a:gd name="connsiteX30" fmla="*/ 518483 w 1124738"/>
              <a:gd name="connsiteY30" fmla="*/ 5428867 h 6053832"/>
              <a:gd name="connsiteX31" fmla="*/ 884324 w 1124738"/>
              <a:gd name="connsiteY31" fmla="*/ 6041822 h 6053832"/>
              <a:gd name="connsiteX32" fmla="*/ 407634 w 1124738"/>
              <a:gd name="connsiteY32" fmla="*/ 5783517 h 6053832"/>
              <a:gd name="connsiteX33" fmla="*/ 92728 w 1124738"/>
              <a:gd name="connsiteY33" fmla="*/ 5161355 h 6053832"/>
              <a:gd name="connsiteX34" fmla="*/ 769 w 1124738"/>
              <a:gd name="connsiteY34" fmla="*/ 4665862 h 6053832"/>
              <a:gd name="connsiteX35" fmla="*/ 88137 w 1124738"/>
              <a:gd name="connsiteY35" fmla="*/ 4191135 h 6053832"/>
              <a:gd name="connsiteX36" fmla="*/ 295342 w 1124738"/>
              <a:gd name="connsiteY36" fmla="*/ 3953378 h 6053832"/>
              <a:gd name="connsiteX37" fmla="*/ 598196 w 1124738"/>
              <a:gd name="connsiteY37" fmla="*/ 3581334 h 6053832"/>
              <a:gd name="connsiteX38" fmla="*/ 759319 w 1124738"/>
              <a:gd name="connsiteY38" fmla="*/ 3324780 h 6053832"/>
              <a:gd name="connsiteX39" fmla="*/ 802715 w 1124738"/>
              <a:gd name="connsiteY39" fmla="*/ 3191782 h 6053832"/>
              <a:gd name="connsiteX40" fmla="*/ 814049 w 1124738"/>
              <a:gd name="connsiteY40" fmla="*/ 3114684 h 6053832"/>
              <a:gd name="connsiteX41" fmla="*/ 817898 w 1124738"/>
              <a:gd name="connsiteY41" fmla="*/ 3026927 h 6053832"/>
              <a:gd name="connsiteX42" fmla="*/ 814048 w 1124738"/>
              <a:gd name="connsiteY42" fmla="*/ 2939147 h 6053832"/>
              <a:gd name="connsiteX43" fmla="*/ 802713 w 1124738"/>
              <a:gd name="connsiteY43" fmla="*/ 2862040 h 6053832"/>
              <a:gd name="connsiteX44" fmla="*/ 759320 w 1124738"/>
              <a:gd name="connsiteY44" fmla="*/ 2729052 h 6053832"/>
              <a:gd name="connsiteX45" fmla="*/ 598197 w 1124738"/>
              <a:gd name="connsiteY45" fmla="*/ 2472498 h 6053832"/>
              <a:gd name="connsiteX46" fmla="*/ 88136 w 1124738"/>
              <a:gd name="connsiteY46" fmla="*/ 1862696 h 6053832"/>
              <a:gd name="connsiteX47" fmla="*/ 768 w 1124738"/>
              <a:gd name="connsiteY47" fmla="*/ 1387969 h 6053832"/>
              <a:gd name="connsiteX48" fmla="*/ 92727 w 1124738"/>
              <a:gd name="connsiteY48" fmla="*/ 892476 h 6053832"/>
              <a:gd name="connsiteX49" fmla="*/ 407633 w 1124738"/>
              <a:gd name="connsiteY49" fmla="*/ 270315 h 6053832"/>
              <a:gd name="connsiteX50" fmla="*/ 863947 w 1124738"/>
              <a:gd name="connsiteY50" fmla="*/ 120 h 6053832"/>
              <a:gd name="connsiteX0" fmla="*/ 863947 w 1124738"/>
              <a:gd name="connsiteY0" fmla="*/ 120 h 6065217"/>
              <a:gd name="connsiteX1" fmla="*/ 884323 w 1124738"/>
              <a:gd name="connsiteY1" fmla="*/ 12010 h 6065217"/>
              <a:gd name="connsiteX2" fmla="*/ 518482 w 1124738"/>
              <a:gd name="connsiteY2" fmla="*/ 624964 h 6065217"/>
              <a:gd name="connsiteX3" fmla="*/ 359057 w 1124738"/>
              <a:gd name="connsiteY3" fmla="*/ 1284717 h 6065217"/>
              <a:gd name="connsiteX4" fmla="*/ 372461 w 1124738"/>
              <a:gd name="connsiteY4" fmla="*/ 1623365 h 6065217"/>
              <a:gd name="connsiteX5" fmla="*/ 816739 w 1124738"/>
              <a:gd name="connsiteY5" fmla="*/ 2111773 h 6065217"/>
              <a:gd name="connsiteX6" fmla="*/ 819952 w 1124738"/>
              <a:gd name="connsiteY6" fmla="*/ 2114875 h 6065217"/>
              <a:gd name="connsiteX7" fmla="*/ 873680 w 1124738"/>
              <a:gd name="connsiteY7" fmla="*/ 2156169 h 6065217"/>
              <a:gd name="connsiteX8" fmla="*/ 916152 w 1124738"/>
              <a:gd name="connsiteY8" fmla="*/ 2224015 h 6065217"/>
              <a:gd name="connsiteX9" fmla="*/ 945287 w 1124738"/>
              <a:gd name="connsiteY9" fmla="*/ 2267187 h 6065217"/>
              <a:gd name="connsiteX10" fmla="*/ 951029 w 1124738"/>
              <a:gd name="connsiteY10" fmla="*/ 2279729 h 6065217"/>
              <a:gd name="connsiteX11" fmla="*/ 1000414 w 1124738"/>
              <a:gd name="connsiteY11" fmla="*/ 2387586 h 6065217"/>
              <a:gd name="connsiteX12" fmla="*/ 1001405 w 1124738"/>
              <a:gd name="connsiteY12" fmla="*/ 2389748 h 6065217"/>
              <a:gd name="connsiteX13" fmla="*/ 1119950 w 1124738"/>
              <a:gd name="connsiteY13" fmla="*/ 2846821 h 6065217"/>
              <a:gd name="connsiteX14" fmla="*/ 1123960 w 1124738"/>
              <a:gd name="connsiteY14" fmla="*/ 3008458 h 6065217"/>
              <a:gd name="connsiteX15" fmla="*/ 1122599 w 1124738"/>
              <a:gd name="connsiteY15" fmla="*/ 3026906 h 6065217"/>
              <a:gd name="connsiteX16" fmla="*/ 1123962 w 1124738"/>
              <a:gd name="connsiteY16" fmla="*/ 3045373 h 6065217"/>
              <a:gd name="connsiteX17" fmla="*/ 1119952 w 1124738"/>
              <a:gd name="connsiteY17" fmla="*/ 3207011 h 6065217"/>
              <a:gd name="connsiteX18" fmla="*/ 1001406 w 1124738"/>
              <a:gd name="connsiteY18" fmla="*/ 3664083 h 6065217"/>
              <a:gd name="connsiteX19" fmla="*/ 1000409 w 1124738"/>
              <a:gd name="connsiteY19" fmla="*/ 3666261 h 6065217"/>
              <a:gd name="connsiteX20" fmla="*/ 980538 w 1124738"/>
              <a:gd name="connsiteY20" fmla="*/ 3726963 h 6065217"/>
              <a:gd name="connsiteX21" fmla="*/ 951036 w 1124738"/>
              <a:gd name="connsiteY21" fmla="*/ 3774091 h 6065217"/>
              <a:gd name="connsiteX22" fmla="*/ 945288 w 1124738"/>
              <a:gd name="connsiteY22" fmla="*/ 3786644 h 6065217"/>
              <a:gd name="connsiteX23" fmla="*/ 916126 w 1124738"/>
              <a:gd name="connsiteY23" fmla="*/ 3829857 h 6065217"/>
              <a:gd name="connsiteX24" fmla="*/ 873679 w 1124738"/>
              <a:gd name="connsiteY24" fmla="*/ 3897663 h 6065217"/>
              <a:gd name="connsiteX25" fmla="*/ 819962 w 1124738"/>
              <a:gd name="connsiteY25" fmla="*/ 3938949 h 6065217"/>
              <a:gd name="connsiteX26" fmla="*/ 816740 w 1124738"/>
              <a:gd name="connsiteY26" fmla="*/ 3942059 h 6065217"/>
              <a:gd name="connsiteX27" fmla="*/ 672517 w 1124738"/>
              <a:gd name="connsiteY27" fmla="*/ 4070068 h 6065217"/>
              <a:gd name="connsiteX28" fmla="*/ 372462 w 1124738"/>
              <a:gd name="connsiteY28" fmla="*/ 4430466 h 6065217"/>
              <a:gd name="connsiteX29" fmla="*/ 359058 w 1124738"/>
              <a:gd name="connsiteY29" fmla="*/ 4769114 h 6065217"/>
              <a:gd name="connsiteX30" fmla="*/ 518483 w 1124738"/>
              <a:gd name="connsiteY30" fmla="*/ 5428867 h 6065217"/>
              <a:gd name="connsiteX31" fmla="*/ 884324 w 1124738"/>
              <a:gd name="connsiteY31" fmla="*/ 6041822 h 6065217"/>
              <a:gd name="connsiteX32" fmla="*/ 263463 w 1124738"/>
              <a:gd name="connsiteY32" fmla="*/ 5862344 h 6065217"/>
              <a:gd name="connsiteX33" fmla="*/ 92728 w 1124738"/>
              <a:gd name="connsiteY33" fmla="*/ 5161355 h 6065217"/>
              <a:gd name="connsiteX34" fmla="*/ 769 w 1124738"/>
              <a:gd name="connsiteY34" fmla="*/ 4665862 h 6065217"/>
              <a:gd name="connsiteX35" fmla="*/ 88137 w 1124738"/>
              <a:gd name="connsiteY35" fmla="*/ 4191135 h 6065217"/>
              <a:gd name="connsiteX36" fmla="*/ 295342 w 1124738"/>
              <a:gd name="connsiteY36" fmla="*/ 3953378 h 6065217"/>
              <a:gd name="connsiteX37" fmla="*/ 598196 w 1124738"/>
              <a:gd name="connsiteY37" fmla="*/ 3581334 h 6065217"/>
              <a:gd name="connsiteX38" fmla="*/ 759319 w 1124738"/>
              <a:gd name="connsiteY38" fmla="*/ 3324780 h 6065217"/>
              <a:gd name="connsiteX39" fmla="*/ 802715 w 1124738"/>
              <a:gd name="connsiteY39" fmla="*/ 3191782 h 6065217"/>
              <a:gd name="connsiteX40" fmla="*/ 814049 w 1124738"/>
              <a:gd name="connsiteY40" fmla="*/ 3114684 h 6065217"/>
              <a:gd name="connsiteX41" fmla="*/ 817898 w 1124738"/>
              <a:gd name="connsiteY41" fmla="*/ 3026927 h 6065217"/>
              <a:gd name="connsiteX42" fmla="*/ 814048 w 1124738"/>
              <a:gd name="connsiteY42" fmla="*/ 2939147 h 6065217"/>
              <a:gd name="connsiteX43" fmla="*/ 802713 w 1124738"/>
              <a:gd name="connsiteY43" fmla="*/ 2862040 h 6065217"/>
              <a:gd name="connsiteX44" fmla="*/ 759320 w 1124738"/>
              <a:gd name="connsiteY44" fmla="*/ 2729052 h 6065217"/>
              <a:gd name="connsiteX45" fmla="*/ 598197 w 1124738"/>
              <a:gd name="connsiteY45" fmla="*/ 2472498 h 6065217"/>
              <a:gd name="connsiteX46" fmla="*/ 88136 w 1124738"/>
              <a:gd name="connsiteY46" fmla="*/ 1862696 h 6065217"/>
              <a:gd name="connsiteX47" fmla="*/ 768 w 1124738"/>
              <a:gd name="connsiteY47" fmla="*/ 1387969 h 6065217"/>
              <a:gd name="connsiteX48" fmla="*/ 92727 w 1124738"/>
              <a:gd name="connsiteY48" fmla="*/ 892476 h 6065217"/>
              <a:gd name="connsiteX49" fmla="*/ 407633 w 1124738"/>
              <a:gd name="connsiteY49" fmla="*/ 270315 h 6065217"/>
              <a:gd name="connsiteX50" fmla="*/ 863947 w 1124738"/>
              <a:gd name="connsiteY50" fmla="*/ 120 h 6065217"/>
              <a:gd name="connsiteX0" fmla="*/ 863947 w 1124738"/>
              <a:gd name="connsiteY0" fmla="*/ 120 h 6381886"/>
              <a:gd name="connsiteX1" fmla="*/ 884323 w 1124738"/>
              <a:gd name="connsiteY1" fmla="*/ 12010 h 6381886"/>
              <a:gd name="connsiteX2" fmla="*/ 518482 w 1124738"/>
              <a:gd name="connsiteY2" fmla="*/ 624964 h 6381886"/>
              <a:gd name="connsiteX3" fmla="*/ 359057 w 1124738"/>
              <a:gd name="connsiteY3" fmla="*/ 1284717 h 6381886"/>
              <a:gd name="connsiteX4" fmla="*/ 372461 w 1124738"/>
              <a:gd name="connsiteY4" fmla="*/ 1623365 h 6381886"/>
              <a:gd name="connsiteX5" fmla="*/ 816739 w 1124738"/>
              <a:gd name="connsiteY5" fmla="*/ 2111773 h 6381886"/>
              <a:gd name="connsiteX6" fmla="*/ 819952 w 1124738"/>
              <a:gd name="connsiteY6" fmla="*/ 2114875 h 6381886"/>
              <a:gd name="connsiteX7" fmla="*/ 873680 w 1124738"/>
              <a:gd name="connsiteY7" fmla="*/ 2156169 h 6381886"/>
              <a:gd name="connsiteX8" fmla="*/ 916152 w 1124738"/>
              <a:gd name="connsiteY8" fmla="*/ 2224015 h 6381886"/>
              <a:gd name="connsiteX9" fmla="*/ 945287 w 1124738"/>
              <a:gd name="connsiteY9" fmla="*/ 2267187 h 6381886"/>
              <a:gd name="connsiteX10" fmla="*/ 951029 w 1124738"/>
              <a:gd name="connsiteY10" fmla="*/ 2279729 h 6381886"/>
              <a:gd name="connsiteX11" fmla="*/ 1000414 w 1124738"/>
              <a:gd name="connsiteY11" fmla="*/ 2387586 h 6381886"/>
              <a:gd name="connsiteX12" fmla="*/ 1001405 w 1124738"/>
              <a:gd name="connsiteY12" fmla="*/ 2389748 h 6381886"/>
              <a:gd name="connsiteX13" fmla="*/ 1119950 w 1124738"/>
              <a:gd name="connsiteY13" fmla="*/ 2846821 h 6381886"/>
              <a:gd name="connsiteX14" fmla="*/ 1123960 w 1124738"/>
              <a:gd name="connsiteY14" fmla="*/ 3008458 h 6381886"/>
              <a:gd name="connsiteX15" fmla="*/ 1122599 w 1124738"/>
              <a:gd name="connsiteY15" fmla="*/ 3026906 h 6381886"/>
              <a:gd name="connsiteX16" fmla="*/ 1123962 w 1124738"/>
              <a:gd name="connsiteY16" fmla="*/ 3045373 h 6381886"/>
              <a:gd name="connsiteX17" fmla="*/ 1119952 w 1124738"/>
              <a:gd name="connsiteY17" fmla="*/ 3207011 h 6381886"/>
              <a:gd name="connsiteX18" fmla="*/ 1001406 w 1124738"/>
              <a:gd name="connsiteY18" fmla="*/ 3664083 h 6381886"/>
              <a:gd name="connsiteX19" fmla="*/ 1000409 w 1124738"/>
              <a:gd name="connsiteY19" fmla="*/ 3666261 h 6381886"/>
              <a:gd name="connsiteX20" fmla="*/ 980538 w 1124738"/>
              <a:gd name="connsiteY20" fmla="*/ 3726963 h 6381886"/>
              <a:gd name="connsiteX21" fmla="*/ 951036 w 1124738"/>
              <a:gd name="connsiteY21" fmla="*/ 3774091 h 6381886"/>
              <a:gd name="connsiteX22" fmla="*/ 945288 w 1124738"/>
              <a:gd name="connsiteY22" fmla="*/ 3786644 h 6381886"/>
              <a:gd name="connsiteX23" fmla="*/ 916126 w 1124738"/>
              <a:gd name="connsiteY23" fmla="*/ 3829857 h 6381886"/>
              <a:gd name="connsiteX24" fmla="*/ 873679 w 1124738"/>
              <a:gd name="connsiteY24" fmla="*/ 3897663 h 6381886"/>
              <a:gd name="connsiteX25" fmla="*/ 819962 w 1124738"/>
              <a:gd name="connsiteY25" fmla="*/ 3938949 h 6381886"/>
              <a:gd name="connsiteX26" fmla="*/ 816740 w 1124738"/>
              <a:gd name="connsiteY26" fmla="*/ 3942059 h 6381886"/>
              <a:gd name="connsiteX27" fmla="*/ 672517 w 1124738"/>
              <a:gd name="connsiteY27" fmla="*/ 4070068 h 6381886"/>
              <a:gd name="connsiteX28" fmla="*/ 372462 w 1124738"/>
              <a:gd name="connsiteY28" fmla="*/ 4430466 h 6381886"/>
              <a:gd name="connsiteX29" fmla="*/ 359058 w 1124738"/>
              <a:gd name="connsiteY29" fmla="*/ 4769114 h 6381886"/>
              <a:gd name="connsiteX30" fmla="*/ 518483 w 1124738"/>
              <a:gd name="connsiteY30" fmla="*/ 5428867 h 6381886"/>
              <a:gd name="connsiteX31" fmla="*/ 420919 w 1124738"/>
              <a:gd name="connsiteY31" fmla="*/ 6372897 h 6381886"/>
              <a:gd name="connsiteX32" fmla="*/ 263463 w 1124738"/>
              <a:gd name="connsiteY32" fmla="*/ 5862344 h 6381886"/>
              <a:gd name="connsiteX33" fmla="*/ 92728 w 1124738"/>
              <a:gd name="connsiteY33" fmla="*/ 5161355 h 6381886"/>
              <a:gd name="connsiteX34" fmla="*/ 769 w 1124738"/>
              <a:gd name="connsiteY34" fmla="*/ 4665862 h 6381886"/>
              <a:gd name="connsiteX35" fmla="*/ 88137 w 1124738"/>
              <a:gd name="connsiteY35" fmla="*/ 4191135 h 6381886"/>
              <a:gd name="connsiteX36" fmla="*/ 295342 w 1124738"/>
              <a:gd name="connsiteY36" fmla="*/ 3953378 h 6381886"/>
              <a:gd name="connsiteX37" fmla="*/ 598196 w 1124738"/>
              <a:gd name="connsiteY37" fmla="*/ 3581334 h 6381886"/>
              <a:gd name="connsiteX38" fmla="*/ 759319 w 1124738"/>
              <a:gd name="connsiteY38" fmla="*/ 3324780 h 6381886"/>
              <a:gd name="connsiteX39" fmla="*/ 802715 w 1124738"/>
              <a:gd name="connsiteY39" fmla="*/ 3191782 h 6381886"/>
              <a:gd name="connsiteX40" fmla="*/ 814049 w 1124738"/>
              <a:gd name="connsiteY40" fmla="*/ 3114684 h 6381886"/>
              <a:gd name="connsiteX41" fmla="*/ 817898 w 1124738"/>
              <a:gd name="connsiteY41" fmla="*/ 3026927 h 6381886"/>
              <a:gd name="connsiteX42" fmla="*/ 814048 w 1124738"/>
              <a:gd name="connsiteY42" fmla="*/ 2939147 h 6381886"/>
              <a:gd name="connsiteX43" fmla="*/ 802713 w 1124738"/>
              <a:gd name="connsiteY43" fmla="*/ 2862040 h 6381886"/>
              <a:gd name="connsiteX44" fmla="*/ 759320 w 1124738"/>
              <a:gd name="connsiteY44" fmla="*/ 2729052 h 6381886"/>
              <a:gd name="connsiteX45" fmla="*/ 598197 w 1124738"/>
              <a:gd name="connsiteY45" fmla="*/ 2472498 h 6381886"/>
              <a:gd name="connsiteX46" fmla="*/ 88136 w 1124738"/>
              <a:gd name="connsiteY46" fmla="*/ 1862696 h 6381886"/>
              <a:gd name="connsiteX47" fmla="*/ 768 w 1124738"/>
              <a:gd name="connsiteY47" fmla="*/ 1387969 h 6381886"/>
              <a:gd name="connsiteX48" fmla="*/ 92727 w 1124738"/>
              <a:gd name="connsiteY48" fmla="*/ 892476 h 6381886"/>
              <a:gd name="connsiteX49" fmla="*/ 407633 w 1124738"/>
              <a:gd name="connsiteY49" fmla="*/ 270315 h 6381886"/>
              <a:gd name="connsiteX50" fmla="*/ 863947 w 1124738"/>
              <a:gd name="connsiteY50" fmla="*/ 120 h 6381886"/>
              <a:gd name="connsiteX0" fmla="*/ 891027 w 1151818"/>
              <a:gd name="connsiteY0" fmla="*/ 120 h 6381537"/>
              <a:gd name="connsiteX1" fmla="*/ 911403 w 1151818"/>
              <a:gd name="connsiteY1" fmla="*/ 12010 h 6381537"/>
              <a:gd name="connsiteX2" fmla="*/ 545562 w 1151818"/>
              <a:gd name="connsiteY2" fmla="*/ 624964 h 6381537"/>
              <a:gd name="connsiteX3" fmla="*/ 386137 w 1151818"/>
              <a:gd name="connsiteY3" fmla="*/ 1284717 h 6381537"/>
              <a:gd name="connsiteX4" fmla="*/ 399541 w 1151818"/>
              <a:gd name="connsiteY4" fmla="*/ 1623365 h 6381537"/>
              <a:gd name="connsiteX5" fmla="*/ 843819 w 1151818"/>
              <a:gd name="connsiteY5" fmla="*/ 2111773 h 6381537"/>
              <a:gd name="connsiteX6" fmla="*/ 847032 w 1151818"/>
              <a:gd name="connsiteY6" fmla="*/ 2114875 h 6381537"/>
              <a:gd name="connsiteX7" fmla="*/ 900760 w 1151818"/>
              <a:gd name="connsiteY7" fmla="*/ 2156169 h 6381537"/>
              <a:gd name="connsiteX8" fmla="*/ 943232 w 1151818"/>
              <a:gd name="connsiteY8" fmla="*/ 2224015 h 6381537"/>
              <a:gd name="connsiteX9" fmla="*/ 972367 w 1151818"/>
              <a:gd name="connsiteY9" fmla="*/ 2267187 h 6381537"/>
              <a:gd name="connsiteX10" fmla="*/ 978109 w 1151818"/>
              <a:gd name="connsiteY10" fmla="*/ 2279729 h 6381537"/>
              <a:gd name="connsiteX11" fmla="*/ 1027494 w 1151818"/>
              <a:gd name="connsiteY11" fmla="*/ 2387586 h 6381537"/>
              <a:gd name="connsiteX12" fmla="*/ 1028485 w 1151818"/>
              <a:gd name="connsiteY12" fmla="*/ 2389748 h 6381537"/>
              <a:gd name="connsiteX13" fmla="*/ 1147030 w 1151818"/>
              <a:gd name="connsiteY13" fmla="*/ 2846821 h 6381537"/>
              <a:gd name="connsiteX14" fmla="*/ 1151040 w 1151818"/>
              <a:gd name="connsiteY14" fmla="*/ 3008458 h 6381537"/>
              <a:gd name="connsiteX15" fmla="*/ 1149679 w 1151818"/>
              <a:gd name="connsiteY15" fmla="*/ 3026906 h 6381537"/>
              <a:gd name="connsiteX16" fmla="*/ 1151042 w 1151818"/>
              <a:gd name="connsiteY16" fmla="*/ 3045373 h 6381537"/>
              <a:gd name="connsiteX17" fmla="*/ 1147032 w 1151818"/>
              <a:gd name="connsiteY17" fmla="*/ 3207011 h 6381537"/>
              <a:gd name="connsiteX18" fmla="*/ 1028486 w 1151818"/>
              <a:gd name="connsiteY18" fmla="*/ 3664083 h 6381537"/>
              <a:gd name="connsiteX19" fmla="*/ 1027489 w 1151818"/>
              <a:gd name="connsiteY19" fmla="*/ 3666261 h 6381537"/>
              <a:gd name="connsiteX20" fmla="*/ 1007618 w 1151818"/>
              <a:gd name="connsiteY20" fmla="*/ 3726963 h 6381537"/>
              <a:gd name="connsiteX21" fmla="*/ 978116 w 1151818"/>
              <a:gd name="connsiteY21" fmla="*/ 3774091 h 6381537"/>
              <a:gd name="connsiteX22" fmla="*/ 972368 w 1151818"/>
              <a:gd name="connsiteY22" fmla="*/ 3786644 h 6381537"/>
              <a:gd name="connsiteX23" fmla="*/ 943206 w 1151818"/>
              <a:gd name="connsiteY23" fmla="*/ 3829857 h 6381537"/>
              <a:gd name="connsiteX24" fmla="*/ 900759 w 1151818"/>
              <a:gd name="connsiteY24" fmla="*/ 3897663 h 6381537"/>
              <a:gd name="connsiteX25" fmla="*/ 847042 w 1151818"/>
              <a:gd name="connsiteY25" fmla="*/ 3938949 h 6381537"/>
              <a:gd name="connsiteX26" fmla="*/ 843820 w 1151818"/>
              <a:gd name="connsiteY26" fmla="*/ 3942059 h 6381537"/>
              <a:gd name="connsiteX27" fmla="*/ 699597 w 1151818"/>
              <a:gd name="connsiteY27" fmla="*/ 4070068 h 6381537"/>
              <a:gd name="connsiteX28" fmla="*/ 399542 w 1151818"/>
              <a:gd name="connsiteY28" fmla="*/ 4430466 h 6381537"/>
              <a:gd name="connsiteX29" fmla="*/ 386138 w 1151818"/>
              <a:gd name="connsiteY29" fmla="*/ 4769114 h 6381537"/>
              <a:gd name="connsiteX30" fmla="*/ 545563 w 1151818"/>
              <a:gd name="connsiteY30" fmla="*/ 5428867 h 6381537"/>
              <a:gd name="connsiteX31" fmla="*/ 447999 w 1151818"/>
              <a:gd name="connsiteY31" fmla="*/ 6372897 h 6381537"/>
              <a:gd name="connsiteX32" fmla="*/ 290543 w 1151818"/>
              <a:gd name="connsiteY32" fmla="*/ 5862344 h 6381537"/>
              <a:gd name="connsiteX33" fmla="*/ 16829 w 1151818"/>
              <a:gd name="connsiteY33" fmla="*/ 5271713 h 6381537"/>
              <a:gd name="connsiteX34" fmla="*/ 27849 w 1151818"/>
              <a:gd name="connsiteY34" fmla="*/ 4665862 h 6381537"/>
              <a:gd name="connsiteX35" fmla="*/ 115217 w 1151818"/>
              <a:gd name="connsiteY35" fmla="*/ 4191135 h 6381537"/>
              <a:gd name="connsiteX36" fmla="*/ 322422 w 1151818"/>
              <a:gd name="connsiteY36" fmla="*/ 3953378 h 6381537"/>
              <a:gd name="connsiteX37" fmla="*/ 625276 w 1151818"/>
              <a:gd name="connsiteY37" fmla="*/ 3581334 h 6381537"/>
              <a:gd name="connsiteX38" fmla="*/ 786399 w 1151818"/>
              <a:gd name="connsiteY38" fmla="*/ 3324780 h 6381537"/>
              <a:gd name="connsiteX39" fmla="*/ 829795 w 1151818"/>
              <a:gd name="connsiteY39" fmla="*/ 3191782 h 6381537"/>
              <a:gd name="connsiteX40" fmla="*/ 841129 w 1151818"/>
              <a:gd name="connsiteY40" fmla="*/ 3114684 h 6381537"/>
              <a:gd name="connsiteX41" fmla="*/ 844978 w 1151818"/>
              <a:gd name="connsiteY41" fmla="*/ 3026927 h 6381537"/>
              <a:gd name="connsiteX42" fmla="*/ 841128 w 1151818"/>
              <a:gd name="connsiteY42" fmla="*/ 2939147 h 6381537"/>
              <a:gd name="connsiteX43" fmla="*/ 829793 w 1151818"/>
              <a:gd name="connsiteY43" fmla="*/ 2862040 h 6381537"/>
              <a:gd name="connsiteX44" fmla="*/ 786400 w 1151818"/>
              <a:gd name="connsiteY44" fmla="*/ 2729052 h 6381537"/>
              <a:gd name="connsiteX45" fmla="*/ 625277 w 1151818"/>
              <a:gd name="connsiteY45" fmla="*/ 2472498 h 6381537"/>
              <a:gd name="connsiteX46" fmla="*/ 115216 w 1151818"/>
              <a:gd name="connsiteY46" fmla="*/ 1862696 h 6381537"/>
              <a:gd name="connsiteX47" fmla="*/ 27848 w 1151818"/>
              <a:gd name="connsiteY47" fmla="*/ 1387969 h 6381537"/>
              <a:gd name="connsiteX48" fmla="*/ 119807 w 1151818"/>
              <a:gd name="connsiteY48" fmla="*/ 892476 h 6381537"/>
              <a:gd name="connsiteX49" fmla="*/ 434713 w 1151818"/>
              <a:gd name="connsiteY49" fmla="*/ 270315 h 6381537"/>
              <a:gd name="connsiteX50" fmla="*/ 891027 w 1151818"/>
              <a:gd name="connsiteY50" fmla="*/ 120 h 6381537"/>
              <a:gd name="connsiteX0" fmla="*/ 878756 w 1139547"/>
              <a:gd name="connsiteY0" fmla="*/ 120 h 6388027"/>
              <a:gd name="connsiteX1" fmla="*/ 899132 w 1139547"/>
              <a:gd name="connsiteY1" fmla="*/ 12010 h 6388027"/>
              <a:gd name="connsiteX2" fmla="*/ 533291 w 1139547"/>
              <a:gd name="connsiteY2" fmla="*/ 624964 h 6388027"/>
              <a:gd name="connsiteX3" fmla="*/ 373866 w 1139547"/>
              <a:gd name="connsiteY3" fmla="*/ 1284717 h 6388027"/>
              <a:gd name="connsiteX4" fmla="*/ 387270 w 1139547"/>
              <a:gd name="connsiteY4" fmla="*/ 1623365 h 6388027"/>
              <a:gd name="connsiteX5" fmla="*/ 831548 w 1139547"/>
              <a:gd name="connsiteY5" fmla="*/ 2111773 h 6388027"/>
              <a:gd name="connsiteX6" fmla="*/ 834761 w 1139547"/>
              <a:gd name="connsiteY6" fmla="*/ 2114875 h 6388027"/>
              <a:gd name="connsiteX7" fmla="*/ 888489 w 1139547"/>
              <a:gd name="connsiteY7" fmla="*/ 2156169 h 6388027"/>
              <a:gd name="connsiteX8" fmla="*/ 930961 w 1139547"/>
              <a:gd name="connsiteY8" fmla="*/ 2224015 h 6388027"/>
              <a:gd name="connsiteX9" fmla="*/ 960096 w 1139547"/>
              <a:gd name="connsiteY9" fmla="*/ 2267187 h 6388027"/>
              <a:gd name="connsiteX10" fmla="*/ 965838 w 1139547"/>
              <a:gd name="connsiteY10" fmla="*/ 2279729 h 6388027"/>
              <a:gd name="connsiteX11" fmla="*/ 1015223 w 1139547"/>
              <a:gd name="connsiteY11" fmla="*/ 2387586 h 6388027"/>
              <a:gd name="connsiteX12" fmla="*/ 1016214 w 1139547"/>
              <a:gd name="connsiteY12" fmla="*/ 2389748 h 6388027"/>
              <a:gd name="connsiteX13" fmla="*/ 1134759 w 1139547"/>
              <a:gd name="connsiteY13" fmla="*/ 2846821 h 6388027"/>
              <a:gd name="connsiteX14" fmla="*/ 1138769 w 1139547"/>
              <a:gd name="connsiteY14" fmla="*/ 3008458 h 6388027"/>
              <a:gd name="connsiteX15" fmla="*/ 1137408 w 1139547"/>
              <a:gd name="connsiteY15" fmla="*/ 3026906 h 6388027"/>
              <a:gd name="connsiteX16" fmla="*/ 1138771 w 1139547"/>
              <a:gd name="connsiteY16" fmla="*/ 3045373 h 6388027"/>
              <a:gd name="connsiteX17" fmla="*/ 1134761 w 1139547"/>
              <a:gd name="connsiteY17" fmla="*/ 3207011 h 6388027"/>
              <a:gd name="connsiteX18" fmla="*/ 1016215 w 1139547"/>
              <a:gd name="connsiteY18" fmla="*/ 3664083 h 6388027"/>
              <a:gd name="connsiteX19" fmla="*/ 1015218 w 1139547"/>
              <a:gd name="connsiteY19" fmla="*/ 3666261 h 6388027"/>
              <a:gd name="connsiteX20" fmla="*/ 995347 w 1139547"/>
              <a:gd name="connsiteY20" fmla="*/ 3726963 h 6388027"/>
              <a:gd name="connsiteX21" fmla="*/ 965845 w 1139547"/>
              <a:gd name="connsiteY21" fmla="*/ 3774091 h 6388027"/>
              <a:gd name="connsiteX22" fmla="*/ 960097 w 1139547"/>
              <a:gd name="connsiteY22" fmla="*/ 3786644 h 6388027"/>
              <a:gd name="connsiteX23" fmla="*/ 930935 w 1139547"/>
              <a:gd name="connsiteY23" fmla="*/ 3829857 h 6388027"/>
              <a:gd name="connsiteX24" fmla="*/ 888488 w 1139547"/>
              <a:gd name="connsiteY24" fmla="*/ 3897663 h 6388027"/>
              <a:gd name="connsiteX25" fmla="*/ 834771 w 1139547"/>
              <a:gd name="connsiteY25" fmla="*/ 3938949 h 6388027"/>
              <a:gd name="connsiteX26" fmla="*/ 831549 w 1139547"/>
              <a:gd name="connsiteY26" fmla="*/ 3942059 h 6388027"/>
              <a:gd name="connsiteX27" fmla="*/ 687326 w 1139547"/>
              <a:gd name="connsiteY27" fmla="*/ 4070068 h 6388027"/>
              <a:gd name="connsiteX28" fmla="*/ 387271 w 1139547"/>
              <a:gd name="connsiteY28" fmla="*/ 4430466 h 6388027"/>
              <a:gd name="connsiteX29" fmla="*/ 373867 w 1139547"/>
              <a:gd name="connsiteY29" fmla="*/ 4769114 h 6388027"/>
              <a:gd name="connsiteX30" fmla="*/ 533292 w 1139547"/>
              <a:gd name="connsiteY30" fmla="*/ 5428867 h 6388027"/>
              <a:gd name="connsiteX31" fmla="*/ 435728 w 1139547"/>
              <a:gd name="connsiteY31" fmla="*/ 6372897 h 6388027"/>
              <a:gd name="connsiteX32" fmla="*/ 105375 w 1139547"/>
              <a:gd name="connsiteY32" fmla="*/ 5958597 h 6388027"/>
              <a:gd name="connsiteX33" fmla="*/ 4558 w 1139547"/>
              <a:gd name="connsiteY33" fmla="*/ 5271713 h 6388027"/>
              <a:gd name="connsiteX34" fmla="*/ 15578 w 1139547"/>
              <a:gd name="connsiteY34" fmla="*/ 4665862 h 6388027"/>
              <a:gd name="connsiteX35" fmla="*/ 102946 w 1139547"/>
              <a:gd name="connsiteY35" fmla="*/ 4191135 h 6388027"/>
              <a:gd name="connsiteX36" fmla="*/ 310151 w 1139547"/>
              <a:gd name="connsiteY36" fmla="*/ 3953378 h 6388027"/>
              <a:gd name="connsiteX37" fmla="*/ 613005 w 1139547"/>
              <a:gd name="connsiteY37" fmla="*/ 3581334 h 6388027"/>
              <a:gd name="connsiteX38" fmla="*/ 774128 w 1139547"/>
              <a:gd name="connsiteY38" fmla="*/ 3324780 h 6388027"/>
              <a:gd name="connsiteX39" fmla="*/ 817524 w 1139547"/>
              <a:gd name="connsiteY39" fmla="*/ 3191782 h 6388027"/>
              <a:gd name="connsiteX40" fmla="*/ 828858 w 1139547"/>
              <a:gd name="connsiteY40" fmla="*/ 3114684 h 6388027"/>
              <a:gd name="connsiteX41" fmla="*/ 832707 w 1139547"/>
              <a:gd name="connsiteY41" fmla="*/ 3026927 h 6388027"/>
              <a:gd name="connsiteX42" fmla="*/ 828857 w 1139547"/>
              <a:gd name="connsiteY42" fmla="*/ 2939147 h 6388027"/>
              <a:gd name="connsiteX43" fmla="*/ 817522 w 1139547"/>
              <a:gd name="connsiteY43" fmla="*/ 2862040 h 6388027"/>
              <a:gd name="connsiteX44" fmla="*/ 774129 w 1139547"/>
              <a:gd name="connsiteY44" fmla="*/ 2729052 h 6388027"/>
              <a:gd name="connsiteX45" fmla="*/ 613006 w 1139547"/>
              <a:gd name="connsiteY45" fmla="*/ 2472498 h 6388027"/>
              <a:gd name="connsiteX46" fmla="*/ 102945 w 1139547"/>
              <a:gd name="connsiteY46" fmla="*/ 1862696 h 6388027"/>
              <a:gd name="connsiteX47" fmla="*/ 15577 w 1139547"/>
              <a:gd name="connsiteY47" fmla="*/ 1387969 h 6388027"/>
              <a:gd name="connsiteX48" fmla="*/ 107536 w 1139547"/>
              <a:gd name="connsiteY48" fmla="*/ 892476 h 6388027"/>
              <a:gd name="connsiteX49" fmla="*/ 422442 w 1139547"/>
              <a:gd name="connsiteY49" fmla="*/ 270315 h 6388027"/>
              <a:gd name="connsiteX50" fmla="*/ 878756 w 1139547"/>
              <a:gd name="connsiteY50" fmla="*/ 120 h 6388027"/>
              <a:gd name="connsiteX0" fmla="*/ 878756 w 1139547"/>
              <a:gd name="connsiteY0" fmla="*/ 120 h 6382833"/>
              <a:gd name="connsiteX1" fmla="*/ 899132 w 1139547"/>
              <a:gd name="connsiteY1" fmla="*/ 12010 h 6382833"/>
              <a:gd name="connsiteX2" fmla="*/ 533291 w 1139547"/>
              <a:gd name="connsiteY2" fmla="*/ 624964 h 6382833"/>
              <a:gd name="connsiteX3" fmla="*/ 373866 w 1139547"/>
              <a:gd name="connsiteY3" fmla="*/ 1284717 h 6382833"/>
              <a:gd name="connsiteX4" fmla="*/ 387270 w 1139547"/>
              <a:gd name="connsiteY4" fmla="*/ 1623365 h 6382833"/>
              <a:gd name="connsiteX5" fmla="*/ 831548 w 1139547"/>
              <a:gd name="connsiteY5" fmla="*/ 2111773 h 6382833"/>
              <a:gd name="connsiteX6" fmla="*/ 834761 w 1139547"/>
              <a:gd name="connsiteY6" fmla="*/ 2114875 h 6382833"/>
              <a:gd name="connsiteX7" fmla="*/ 888489 w 1139547"/>
              <a:gd name="connsiteY7" fmla="*/ 2156169 h 6382833"/>
              <a:gd name="connsiteX8" fmla="*/ 930961 w 1139547"/>
              <a:gd name="connsiteY8" fmla="*/ 2224015 h 6382833"/>
              <a:gd name="connsiteX9" fmla="*/ 960096 w 1139547"/>
              <a:gd name="connsiteY9" fmla="*/ 2267187 h 6382833"/>
              <a:gd name="connsiteX10" fmla="*/ 965838 w 1139547"/>
              <a:gd name="connsiteY10" fmla="*/ 2279729 h 6382833"/>
              <a:gd name="connsiteX11" fmla="*/ 1015223 w 1139547"/>
              <a:gd name="connsiteY11" fmla="*/ 2387586 h 6382833"/>
              <a:gd name="connsiteX12" fmla="*/ 1016214 w 1139547"/>
              <a:gd name="connsiteY12" fmla="*/ 2389748 h 6382833"/>
              <a:gd name="connsiteX13" fmla="*/ 1134759 w 1139547"/>
              <a:gd name="connsiteY13" fmla="*/ 2846821 h 6382833"/>
              <a:gd name="connsiteX14" fmla="*/ 1138769 w 1139547"/>
              <a:gd name="connsiteY14" fmla="*/ 3008458 h 6382833"/>
              <a:gd name="connsiteX15" fmla="*/ 1137408 w 1139547"/>
              <a:gd name="connsiteY15" fmla="*/ 3026906 h 6382833"/>
              <a:gd name="connsiteX16" fmla="*/ 1138771 w 1139547"/>
              <a:gd name="connsiteY16" fmla="*/ 3045373 h 6382833"/>
              <a:gd name="connsiteX17" fmla="*/ 1134761 w 1139547"/>
              <a:gd name="connsiteY17" fmla="*/ 3207011 h 6382833"/>
              <a:gd name="connsiteX18" fmla="*/ 1016215 w 1139547"/>
              <a:gd name="connsiteY18" fmla="*/ 3664083 h 6382833"/>
              <a:gd name="connsiteX19" fmla="*/ 1015218 w 1139547"/>
              <a:gd name="connsiteY19" fmla="*/ 3666261 h 6382833"/>
              <a:gd name="connsiteX20" fmla="*/ 995347 w 1139547"/>
              <a:gd name="connsiteY20" fmla="*/ 3726963 h 6382833"/>
              <a:gd name="connsiteX21" fmla="*/ 965845 w 1139547"/>
              <a:gd name="connsiteY21" fmla="*/ 3774091 h 6382833"/>
              <a:gd name="connsiteX22" fmla="*/ 960097 w 1139547"/>
              <a:gd name="connsiteY22" fmla="*/ 3786644 h 6382833"/>
              <a:gd name="connsiteX23" fmla="*/ 930935 w 1139547"/>
              <a:gd name="connsiteY23" fmla="*/ 3829857 h 6382833"/>
              <a:gd name="connsiteX24" fmla="*/ 888488 w 1139547"/>
              <a:gd name="connsiteY24" fmla="*/ 3897663 h 6382833"/>
              <a:gd name="connsiteX25" fmla="*/ 834771 w 1139547"/>
              <a:gd name="connsiteY25" fmla="*/ 3938949 h 6382833"/>
              <a:gd name="connsiteX26" fmla="*/ 831549 w 1139547"/>
              <a:gd name="connsiteY26" fmla="*/ 3942059 h 6382833"/>
              <a:gd name="connsiteX27" fmla="*/ 687326 w 1139547"/>
              <a:gd name="connsiteY27" fmla="*/ 4070068 h 6382833"/>
              <a:gd name="connsiteX28" fmla="*/ 387271 w 1139547"/>
              <a:gd name="connsiteY28" fmla="*/ 4430466 h 6382833"/>
              <a:gd name="connsiteX29" fmla="*/ 373867 w 1139547"/>
              <a:gd name="connsiteY29" fmla="*/ 4769114 h 6382833"/>
              <a:gd name="connsiteX30" fmla="*/ 376113 w 1139547"/>
              <a:gd name="connsiteY30" fmla="*/ 5549183 h 6382833"/>
              <a:gd name="connsiteX31" fmla="*/ 435728 w 1139547"/>
              <a:gd name="connsiteY31" fmla="*/ 6372897 h 6382833"/>
              <a:gd name="connsiteX32" fmla="*/ 105375 w 1139547"/>
              <a:gd name="connsiteY32" fmla="*/ 5958597 h 6382833"/>
              <a:gd name="connsiteX33" fmla="*/ 4558 w 1139547"/>
              <a:gd name="connsiteY33" fmla="*/ 5271713 h 6382833"/>
              <a:gd name="connsiteX34" fmla="*/ 15578 w 1139547"/>
              <a:gd name="connsiteY34" fmla="*/ 4665862 h 6382833"/>
              <a:gd name="connsiteX35" fmla="*/ 102946 w 1139547"/>
              <a:gd name="connsiteY35" fmla="*/ 4191135 h 6382833"/>
              <a:gd name="connsiteX36" fmla="*/ 310151 w 1139547"/>
              <a:gd name="connsiteY36" fmla="*/ 3953378 h 6382833"/>
              <a:gd name="connsiteX37" fmla="*/ 613005 w 1139547"/>
              <a:gd name="connsiteY37" fmla="*/ 3581334 h 6382833"/>
              <a:gd name="connsiteX38" fmla="*/ 774128 w 1139547"/>
              <a:gd name="connsiteY38" fmla="*/ 3324780 h 6382833"/>
              <a:gd name="connsiteX39" fmla="*/ 817524 w 1139547"/>
              <a:gd name="connsiteY39" fmla="*/ 3191782 h 6382833"/>
              <a:gd name="connsiteX40" fmla="*/ 828858 w 1139547"/>
              <a:gd name="connsiteY40" fmla="*/ 3114684 h 6382833"/>
              <a:gd name="connsiteX41" fmla="*/ 832707 w 1139547"/>
              <a:gd name="connsiteY41" fmla="*/ 3026927 h 6382833"/>
              <a:gd name="connsiteX42" fmla="*/ 828857 w 1139547"/>
              <a:gd name="connsiteY42" fmla="*/ 2939147 h 6382833"/>
              <a:gd name="connsiteX43" fmla="*/ 817522 w 1139547"/>
              <a:gd name="connsiteY43" fmla="*/ 2862040 h 6382833"/>
              <a:gd name="connsiteX44" fmla="*/ 774129 w 1139547"/>
              <a:gd name="connsiteY44" fmla="*/ 2729052 h 6382833"/>
              <a:gd name="connsiteX45" fmla="*/ 613006 w 1139547"/>
              <a:gd name="connsiteY45" fmla="*/ 2472498 h 6382833"/>
              <a:gd name="connsiteX46" fmla="*/ 102945 w 1139547"/>
              <a:gd name="connsiteY46" fmla="*/ 1862696 h 6382833"/>
              <a:gd name="connsiteX47" fmla="*/ 15577 w 1139547"/>
              <a:gd name="connsiteY47" fmla="*/ 1387969 h 6382833"/>
              <a:gd name="connsiteX48" fmla="*/ 107536 w 1139547"/>
              <a:gd name="connsiteY48" fmla="*/ 892476 h 6382833"/>
              <a:gd name="connsiteX49" fmla="*/ 422442 w 1139547"/>
              <a:gd name="connsiteY49" fmla="*/ 270315 h 6382833"/>
              <a:gd name="connsiteX50" fmla="*/ 878756 w 1139547"/>
              <a:gd name="connsiteY50" fmla="*/ 120 h 6382833"/>
              <a:gd name="connsiteX0" fmla="*/ 960413 w 1221204"/>
              <a:gd name="connsiteY0" fmla="*/ 120 h 6382833"/>
              <a:gd name="connsiteX1" fmla="*/ 980789 w 1221204"/>
              <a:gd name="connsiteY1" fmla="*/ 12010 h 6382833"/>
              <a:gd name="connsiteX2" fmla="*/ 614948 w 1221204"/>
              <a:gd name="connsiteY2" fmla="*/ 624964 h 6382833"/>
              <a:gd name="connsiteX3" fmla="*/ 455523 w 1221204"/>
              <a:gd name="connsiteY3" fmla="*/ 1284717 h 6382833"/>
              <a:gd name="connsiteX4" fmla="*/ 468927 w 1221204"/>
              <a:gd name="connsiteY4" fmla="*/ 1623365 h 6382833"/>
              <a:gd name="connsiteX5" fmla="*/ 913205 w 1221204"/>
              <a:gd name="connsiteY5" fmla="*/ 2111773 h 6382833"/>
              <a:gd name="connsiteX6" fmla="*/ 916418 w 1221204"/>
              <a:gd name="connsiteY6" fmla="*/ 2114875 h 6382833"/>
              <a:gd name="connsiteX7" fmla="*/ 970146 w 1221204"/>
              <a:gd name="connsiteY7" fmla="*/ 2156169 h 6382833"/>
              <a:gd name="connsiteX8" fmla="*/ 1012618 w 1221204"/>
              <a:gd name="connsiteY8" fmla="*/ 2224015 h 6382833"/>
              <a:gd name="connsiteX9" fmla="*/ 1041753 w 1221204"/>
              <a:gd name="connsiteY9" fmla="*/ 2267187 h 6382833"/>
              <a:gd name="connsiteX10" fmla="*/ 1047495 w 1221204"/>
              <a:gd name="connsiteY10" fmla="*/ 2279729 h 6382833"/>
              <a:gd name="connsiteX11" fmla="*/ 1096880 w 1221204"/>
              <a:gd name="connsiteY11" fmla="*/ 2387586 h 6382833"/>
              <a:gd name="connsiteX12" fmla="*/ 1097871 w 1221204"/>
              <a:gd name="connsiteY12" fmla="*/ 2389748 h 6382833"/>
              <a:gd name="connsiteX13" fmla="*/ 1216416 w 1221204"/>
              <a:gd name="connsiteY13" fmla="*/ 2846821 h 6382833"/>
              <a:gd name="connsiteX14" fmla="*/ 1220426 w 1221204"/>
              <a:gd name="connsiteY14" fmla="*/ 3008458 h 6382833"/>
              <a:gd name="connsiteX15" fmla="*/ 1219065 w 1221204"/>
              <a:gd name="connsiteY15" fmla="*/ 3026906 h 6382833"/>
              <a:gd name="connsiteX16" fmla="*/ 1220428 w 1221204"/>
              <a:gd name="connsiteY16" fmla="*/ 3045373 h 6382833"/>
              <a:gd name="connsiteX17" fmla="*/ 1216418 w 1221204"/>
              <a:gd name="connsiteY17" fmla="*/ 3207011 h 6382833"/>
              <a:gd name="connsiteX18" fmla="*/ 1097872 w 1221204"/>
              <a:gd name="connsiteY18" fmla="*/ 3664083 h 6382833"/>
              <a:gd name="connsiteX19" fmla="*/ 1096875 w 1221204"/>
              <a:gd name="connsiteY19" fmla="*/ 3666261 h 6382833"/>
              <a:gd name="connsiteX20" fmla="*/ 1077004 w 1221204"/>
              <a:gd name="connsiteY20" fmla="*/ 3726963 h 6382833"/>
              <a:gd name="connsiteX21" fmla="*/ 1047502 w 1221204"/>
              <a:gd name="connsiteY21" fmla="*/ 3774091 h 6382833"/>
              <a:gd name="connsiteX22" fmla="*/ 1041754 w 1221204"/>
              <a:gd name="connsiteY22" fmla="*/ 3786644 h 6382833"/>
              <a:gd name="connsiteX23" fmla="*/ 1012592 w 1221204"/>
              <a:gd name="connsiteY23" fmla="*/ 3829857 h 6382833"/>
              <a:gd name="connsiteX24" fmla="*/ 970145 w 1221204"/>
              <a:gd name="connsiteY24" fmla="*/ 3897663 h 6382833"/>
              <a:gd name="connsiteX25" fmla="*/ 916428 w 1221204"/>
              <a:gd name="connsiteY25" fmla="*/ 3938949 h 6382833"/>
              <a:gd name="connsiteX26" fmla="*/ 913206 w 1221204"/>
              <a:gd name="connsiteY26" fmla="*/ 3942059 h 6382833"/>
              <a:gd name="connsiteX27" fmla="*/ 768983 w 1221204"/>
              <a:gd name="connsiteY27" fmla="*/ 4070068 h 6382833"/>
              <a:gd name="connsiteX28" fmla="*/ 468928 w 1221204"/>
              <a:gd name="connsiteY28" fmla="*/ 4430466 h 6382833"/>
              <a:gd name="connsiteX29" fmla="*/ 455524 w 1221204"/>
              <a:gd name="connsiteY29" fmla="*/ 4769114 h 6382833"/>
              <a:gd name="connsiteX30" fmla="*/ 457770 w 1221204"/>
              <a:gd name="connsiteY30" fmla="*/ 5549183 h 6382833"/>
              <a:gd name="connsiteX31" fmla="*/ 517385 w 1221204"/>
              <a:gd name="connsiteY31" fmla="*/ 6372897 h 6382833"/>
              <a:gd name="connsiteX32" fmla="*/ 187032 w 1221204"/>
              <a:gd name="connsiteY32" fmla="*/ 5958597 h 6382833"/>
              <a:gd name="connsiteX33" fmla="*/ 86215 w 1221204"/>
              <a:gd name="connsiteY33" fmla="*/ 5271713 h 6382833"/>
              <a:gd name="connsiteX34" fmla="*/ 3 w 1221204"/>
              <a:gd name="connsiteY34" fmla="*/ 4772187 h 6382833"/>
              <a:gd name="connsiteX35" fmla="*/ 184603 w 1221204"/>
              <a:gd name="connsiteY35" fmla="*/ 4191135 h 6382833"/>
              <a:gd name="connsiteX36" fmla="*/ 391808 w 1221204"/>
              <a:gd name="connsiteY36" fmla="*/ 3953378 h 6382833"/>
              <a:gd name="connsiteX37" fmla="*/ 694662 w 1221204"/>
              <a:gd name="connsiteY37" fmla="*/ 3581334 h 6382833"/>
              <a:gd name="connsiteX38" fmla="*/ 855785 w 1221204"/>
              <a:gd name="connsiteY38" fmla="*/ 3324780 h 6382833"/>
              <a:gd name="connsiteX39" fmla="*/ 899181 w 1221204"/>
              <a:gd name="connsiteY39" fmla="*/ 3191782 h 6382833"/>
              <a:gd name="connsiteX40" fmla="*/ 910515 w 1221204"/>
              <a:gd name="connsiteY40" fmla="*/ 3114684 h 6382833"/>
              <a:gd name="connsiteX41" fmla="*/ 914364 w 1221204"/>
              <a:gd name="connsiteY41" fmla="*/ 3026927 h 6382833"/>
              <a:gd name="connsiteX42" fmla="*/ 910514 w 1221204"/>
              <a:gd name="connsiteY42" fmla="*/ 2939147 h 6382833"/>
              <a:gd name="connsiteX43" fmla="*/ 899179 w 1221204"/>
              <a:gd name="connsiteY43" fmla="*/ 2862040 h 6382833"/>
              <a:gd name="connsiteX44" fmla="*/ 855786 w 1221204"/>
              <a:gd name="connsiteY44" fmla="*/ 2729052 h 6382833"/>
              <a:gd name="connsiteX45" fmla="*/ 694663 w 1221204"/>
              <a:gd name="connsiteY45" fmla="*/ 2472498 h 6382833"/>
              <a:gd name="connsiteX46" fmla="*/ 184602 w 1221204"/>
              <a:gd name="connsiteY46" fmla="*/ 1862696 h 6382833"/>
              <a:gd name="connsiteX47" fmla="*/ 97234 w 1221204"/>
              <a:gd name="connsiteY47" fmla="*/ 1387969 h 6382833"/>
              <a:gd name="connsiteX48" fmla="*/ 189193 w 1221204"/>
              <a:gd name="connsiteY48" fmla="*/ 892476 h 6382833"/>
              <a:gd name="connsiteX49" fmla="*/ 504099 w 1221204"/>
              <a:gd name="connsiteY49" fmla="*/ 270315 h 6382833"/>
              <a:gd name="connsiteX50" fmla="*/ 960413 w 1221204"/>
              <a:gd name="connsiteY50" fmla="*/ 120 h 6382833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455524 w 1221204"/>
              <a:gd name="connsiteY29" fmla="*/ 4769114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393017 w 1221204"/>
              <a:gd name="connsiteY3" fmla="*/ 1295350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1594"/>
              <a:gd name="connsiteX1" fmla="*/ 980789 w 1221204"/>
              <a:gd name="connsiteY1" fmla="*/ 12010 h 6381594"/>
              <a:gd name="connsiteX2" fmla="*/ 614948 w 1221204"/>
              <a:gd name="connsiteY2" fmla="*/ 624964 h 6381594"/>
              <a:gd name="connsiteX3" fmla="*/ 393017 w 1221204"/>
              <a:gd name="connsiteY3" fmla="*/ 1295350 h 6381594"/>
              <a:gd name="connsiteX4" fmla="*/ 468927 w 1221204"/>
              <a:gd name="connsiteY4" fmla="*/ 1623365 h 6381594"/>
              <a:gd name="connsiteX5" fmla="*/ 913205 w 1221204"/>
              <a:gd name="connsiteY5" fmla="*/ 2111773 h 6381594"/>
              <a:gd name="connsiteX6" fmla="*/ 916418 w 1221204"/>
              <a:gd name="connsiteY6" fmla="*/ 2114875 h 6381594"/>
              <a:gd name="connsiteX7" fmla="*/ 970146 w 1221204"/>
              <a:gd name="connsiteY7" fmla="*/ 2156169 h 6381594"/>
              <a:gd name="connsiteX8" fmla="*/ 1012618 w 1221204"/>
              <a:gd name="connsiteY8" fmla="*/ 2224015 h 6381594"/>
              <a:gd name="connsiteX9" fmla="*/ 1041753 w 1221204"/>
              <a:gd name="connsiteY9" fmla="*/ 2267187 h 6381594"/>
              <a:gd name="connsiteX10" fmla="*/ 1047495 w 1221204"/>
              <a:gd name="connsiteY10" fmla="*/ 2279729 h 6381594"/>
              <a:gd name="connsiteX11" fmla="*/ 1096880 w 1221204"/>
              <a:gd name="connsiteY11" fmla="*/ 2387586 h 6381594"/>
              <a:gd name="connsiteX12" fmla="*/ 1097871 w 1221204"/>
              <a:gd name="connsiteY12" fmla="*/ 2389748 h 6381594"/>
              <a:gd name="connsiteX13" fmla="*/ 1216416 w 1221204"/>
              <a:gd name="connsiteY13" fmla="*/ 2846821 h 6381594"/>
              <a:gd name="connsiteX14" fmla="*/ 1220426 w 1221204"/>
              <a:gd name="connsiteY14" fmla="*/ 3008458 h 6381594"/>
              <a:gd name="connsiteX15" fmla="*/ 1219065 w 1221204"/>
              <a:gd name="connsiteY15" fmla="*/ 3026906 h 6381594"/>
              <a:gd name="connsiteX16" fmla="*/ 1220428 w 1221204"/>
              <a:gd name="connsiteY16" fmla="*/ 3045373 h 6381594"/>
              <a:gd name="connsiteX17" fmla="*/ 1216418 w 1221204"/>
              <a:gd name="connsiteY17" fmla="*/ 3207011 h 6381594"/>
              <a:gd name="connsiteX18" fmla="*/ 1097872 w 1221204"/>
              <a:gd name="connsiteY18" fmla="*/ 3664083 h 6381594"/>
              <a:gd name="connsiteX19" fmla="*/ 1096875 w 1221204"/>
              <a:gd name="connsiteY19" fmla="*/ 3666261 h 6381594"/>
              <a:gd name="connsiteX20" fmla="*/ 1077004 w 1221204"/>
              <a:gd name="connsiteY20" fmla="*/ 3726963 h 6381594"/>
              <a:gd name="connsiteX21" fmla="*/ 1047502 w 1221204"/>
              <a:gd name="connsiteY21" fmla="*/ 3774091 h 6381594"/>
              <a:gd name="connsiteX22" fmla="*/ 1041754 w 1221204"/>
              <a:gd name="connsiteY22" fmla="*/ 3786644 h 6381594"/>
              <a:gd name="connsiteX23" fmla="*/ 1012592 w 1221204"/>
              <a:gd name="connsiteY23" fmla="*/ 3829857 h 6381594"/>
              <a:gd name="connsiteX24" fmla="*/ 970145 w 1221204"/>
              <a:gd name="connsiteY24" fmla="*/ 3897663 h 6381594"/>
              <a:gd name="connsiteX25" fmla="*/ 916428 w 1221204"/>
              <a:gd name="connsiteY25" fmla="*/ 3938949 h 6381594"/>
              <a:gd name="connsiteX26" fmla="*/ 913206 w 1221204"/>
              <a:gd name="connsiteY26" fmla="*/ 3942059 h 6381594"/>
              <a:gd name="connsiteX27" fmla="*/ 768983 w 1221204"/>
              <a:gd name="connsiteY27" fmla="*/ 4070068 h 6381594"/>
              <a:gd name="connsiteX28" fmla="*/ 468928 w 1221204"/>
              <a:gd name="connsiteY28" fmla="*/ 4430466 h 6381594"/>
              <a:gd name="connsiteX29" fmla="*/ 316622 w 1221204"/>
              <a:gd name="connsiteY29" fmla="*/ 4907337 h 6381594"/>
              <a:gd name="connsiteX30" fmla="*/ 395715 w 1221204"/>
              <a:gd name="connsiteY30" fmla="*/ 5572934 h 6381594"/>
              <a:gd name="connsiteX31" fmla="*/ 517385 w 1221204"/>
              <a:gd name="connsiteY31" fmla="*/ 6372897 h 6381594"/>
              <a:gd name="connsiteX32" fmla="*/ 187032 w 1221204"/>
              <a:gd name="connsiteY32" fmla="*/ 5958597 h 6381594"/>
              <a:gd name="connsiteX33" fmla="*/ 37599 w 1221204"/>
              <a:gd name="connsiteY33" fmla="*/ 5346141 h 6381594"/>
              <a:gd name="connsiteX34" fmla="*/ 3 w 1221204"/>
              <a:gd name="connsiteY34" fmla="*/ 4772187 h 6381594"/>
              <a:gd name="connsiteX35" fmla="*/ 184603 w 1221204"/>
              <a:gd name="connsiteY35" fmla="*/ 4191135 h 6381594"/>
              <a:gd name="connsiteX36" fmla="*/ 391808 w 1221204"/>
              <a:gd name="connsiteY36" fmla="*/ 3953378 h 6381594"/>
              <a:gd name="connsiteX37" fmla="*/ 694662 w 1221204"/>
              <a:gd name="connsiteY37" fmla="*/ 3581334 h 6381594"/>
              <a:gd name="connsiteX38" fmla="*/ 855785 w 1221204"/>
              <a:gd name="connsiteY38" fmla="*/ 3324780 h 6381594"/>
              <a:gd name="connsiteX39" fmla="*/ 899181 w 1221204"/>
              <a:gd name="connsiteY39" fmla="*/ 3191782 h 6381594"/>
              <a:gd name="connsiteX40" fmla="*/ 910515 w 1221204"/>
              <a:gd name="connsiteY40" fmla="*/ 3114684 h 6381594"/>
              <a:gd name="connsiteX41" fmla="*/ 914364 w 1221204"/>
              <a:gd name="connsiteY41" fmla="*/ 3026927 h 6381594"/>
              <a:gd name="connsiteX42" fmla="*/ 910514 w 1221204"/>
              <a:gd name="connsiteY42" fmla="*/ 2939147 h 6381594"/>
              <a:gd name="connsiteX43" fmla="*/ 899179 w 1221204"/>
              <a:gd name="connsiteY43" fmla="*/ 2862040 h 6381594"/>
              <a:gd name="connsiteX44" fmla="*/ 855786 w 1221204"/>
              <a:gd name="connsiteY44" fmla="*/ 2729052 h 6381594"/>
              <a:gd name="connsiteX45" fmla="*/ 694663 w 1221204"/>
              <a:gd name="connsiteY45" fmla="*/ 2472498 h 6381594"/>
              <a:gd name="connsiteX46" fmla="*/ 184602 w 1221204"/>
              <a:gd name="connsiteY46" fmla="*/ 1862696 h 6381594"/>
              <a:gd name="connsiteX47" fmla="*/ 97234 w 1221204"/>
              <a:gd name="connsiteY47" fmla="*/ 1387969 h 6381594"/>
              <a:gd name="connsiteX48" fmla="*/ 189193 w 1221204"/>
              <a:gd name="connsiteY48" fmla="*/ 892476 h 6381594"/>
              <a:gd name="connsiteX49" fmla="*/ 504099 w 1221204"/>
              <a:gd name="connsiteY49" fmla="*/ 270315 h 6381594"/>
              <a:gd name="connsiteX50" fmla="*/ 960413 w 1221204"/>
              <a:gd name="connsiteY50" fmla="*/ 120 h 6381594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016"/>
              <a:gd name="connsiteX1" fmla="*/ 1007927 w 1248342"/>
              <a:gd name="connsiteY1" fmla="*/ 12010 h 6381016"/>
              <a:gd name="connsiteX2" fmla="*/ 642086 w 1248342"/>
              <a:gd name="connsiteY2" fmla="*/ 624964 h 6381016"/>
              <a:gd name="connsiteX3" fmla="*/ 420155 w 1248342"/>
              <a:gd name="connsiteY3" fmla="*/ 1295350 h 6381016"/>
              <a:gd name="connsiteX4" fmla="*/ 496065 w 1248342"/>
              <a:gd name="connsiteY4" fmla="*/ 1623365 h 6381016"/>
              <a:gd name="connsiteX5" fmla="*/ 940343 w 1248342"/>
              <a:gd name="connsiteY5" fmla="*/ 2111773 h 6381016"/>
              <a:gd name="connsiteX6" fmla="*/ 943556 w 1248342"/>
              <a:gd name="connsiteY6" fmla="*/ 2114875 h 6381016"/>
              <a:gd name="connsiteX7" fmla="*/ 997284 w 1248342"/>
              <a:gd name="connsiteY7" fmla="*/ 2156169 h 6381016"/>
              <a:gd name="connsiteX8" fmla="*/ 1039756 w 1248342"/>
              <a:gd name="connsiteY8" fmla="*/ 2224015 h 6381016"/>
              <a:gd name="connsiteX9" fmla="*/ 1068891 w 1248342"/>
              <a:gd name="connsiteY9" fmla="*/ 2267187 h 6381016"/>
              <a:gd name="connsiteX10" fmla="*/ 1074633 w 1248342"/>
              <a:gd name="connsiteY10" fmla="*/ 2279729 h 6381016"/>
              <a:gd name="connsiteX11" fmla="*/ 1124018 w 1248342"/>
              <a:gd name="connsiteY11" fmla="*/ 2387586 h 6381016"/>
              <a:gd name="connsiteX12" fmla="*/ 1125009 w 1248342"/>
              <a:gd name="connsiteY12" fmla="*/ 2389748 h 6381016"/>
              <a:gd name="connsiteX13" fmla="*/ 1243554 w 1248342"/>
              <a:gd name="connsiteY13" fmla="*/ 2846821 h 6381016"/>
              <a:gd name="connsiteX14" fmla="*/ 1247564 w 1248342"/>
              <a:gd name="connsiteY14" fmla="*/ 3008458 h 6381016"/>
              <a:gd name="connsiteX15" fmla="*/ 1246203 w 1248342"/>
              <a:gd name="connsiteY15" fmla="*/ 3026906 h 6381016"/>
              <a:gd name="connsiteX16" fmla="*/ 1247566 w 1248342"/>
              <a:gd name="connsiteY16" fmla="*/ 3045373 h 6381016"/>
              <a:gd name="connsiteX17" fmla="*/ 1243556 w 1248342"/>
              <a:gd name="connsiteY17" fmla="*/ 3207011 h 6381016"/>
              <a:gd name="connsiteX18" fmla="*/ 1125010 w 1248342"/>
              <a:gd name="connsiteY18" fmla="*/ 3664083 h 6381016"/>
              <a:gd name="connsiteX19" fmla="*/ 1124013 w 1248342"/>
              <a:gd name="connsiteY19" fmla="*/ 3666261 h 6381016"/>
              <a:gd name="connsiteX20" fmla="*/ 1104142 w 1248342"/>
              <a:gd name="connsiteY20" fmla="*/ 3726963 h 6381016"/>
              <a:gd name="connsiteX21" fmla="*/ 1074640 w 1248342"/>
              <a:gd name="connsiteY21" fmla="*/ 3774091 h 6381016"/>
              <a:gd name="connsiteX22" fmla="*/ 1068892 w 1248342"/>
              <a:gd name="connsiteY22" fmla="*/ 3786644 h 6381016"/>
              <a:gd name="connsiteX23" fmla="*/ 1039730 w 1248342"/>
              <a:gd name="connsiteY23" fmla="*/ 3829857 h 6381016"/>
              <a:gd name="connsiteX24" fmla="*/ 997283 w 1248342"/>
              <a:gd name="connsiteY24" fmla="*/ 3897663 h 6381016"/>
              <a:gd name="connsiteX25" fmla="*/ 943566 w 1248342"/>
              <a:gd name="connsiteY25" fmla="*/ 3938949 h 6381016"/>
              <a:gd name="connsiteX26" fmla="*/ 940344 w 1248342"/>
              <a:gd name="connsiteY26" fmla="*/ 3942059 h 6381016"/>
              <a:gd name="connsiteX27" fmla="*/ 796121 w 1248342"/>
              <a:gd name="connsiteY27" fmla="*/ 4070068 h 6381016"/>
              <a:gd name="connsiteX28" fmla="*/ 496066 w 1248342"/>
              <a:gd name="connsiteY28" fmla="*/ 4430466 h 6381016"/>
              <a:gd name="connsiteX29" fmla="*/ 343760 w 1248342"/>
              <a:gd name="connsiteY29" fmla="*/ 4907337 h 6381016"/>
              <a:gd name="connsiteX30" fmla="*/ 368555 w 1248342"/>
              <a:gd name="connsiteY30" fmla="*/ 5584809 h 6381016"/>
              <a:gd name="connsiteX31" fmla="*/ 544523 w 1248342"/>
              <a:gd name="connsiteY31" fmla="*/ 6372897 h 6381016"/>
              <a:gd name="connsiteX32" fmla="*/ 214170 w 1248342"/>
              <a:gd name="connsiteY32" fmla="*/ 5958597 h 6381016"/>
              <a:gd name="connsiteX33" fmla="*/ 10439 w 1248342"/>
              <a:gd name="connsiteY33" fmla="*/ 5381767 h 6381016"/>
              <a:gd name="connsiteX34" fmla="*/ 27141 w 1248342"/>
              <a:gd name="connsiteY34" fmla="*/ 4772187 h 6381016"/>
              <a:gd name="connsiteX35" fmla="*/ 211741 w 1248342"/>
              <a:gd name="connsiteY35" fmla="*/ 4191135 h 6381016"/>
              <a:gd name="connsiteX36" fmla="*/ 418946 w 1248342"/>
              <a:gd name="connsiteY36" fmla="*/ 3953378 h 6381016"/>
              <a:gd name="connsiteX37" fmla="*/ 721800 w 1248342"/>
              <a:gd name="connsiteY37" fmla="*/ 3581334 h 6381016"/>
              <a:gd name="connsiteX38" fmla="*/ 882923 w 1248342"/>
              <a:gd name="connsiteY38" fmla="*/ 3324780 h 6381016"/>
              <a:gd name="connsiteX39" fmla="*/ 926319 w 1248342"/>
              <a:gd name="connsiteY39" fmla="*/ 3191782 h 6381016"/>
              <a:gd name="connsiteX40" fmla="*/ 937653 w 1248342"/>
              <a:gd name="connsiteY40" fmla="*/ 3114684 h 6381016"/>
              <a:gd name="connsiteX41" fmla="*/ 941502 w 1248342"/>
              <a:gd name="connsiteY41" fmla="*/ 3026927 h 6381016"/>
              <a:gd name="connsiteX42" fmla="*/ 937652 w 1248342"/>
              <a:gd name="connsiteY42" fmla="*/ 2939147 h 6381016"/>
              <a:gd name="connsiteX43" fmla="*/ 926317 w 1248342"/>
              <a:gd name="connsiteY43" fmla="*/ 2862040 h 6381016"/>
              <a:gd name="connsiteX44" fmla="*/ 882924 w 1248342"/>
              <a:gd name="connsiteY44" fmla="*/ 2729052 h 6381016"/>
              <a:gd name="connsiteX45" fmla="*/ 721801 w 1248342"/>
              <a:gd name="connsiteY45" fmla="*/ 2472498 h 6381016"/>
              <a:gd name="connsiteX46" fmla="*/ 211740 w 1248342"/>
              <a:gd name="connsiteY46" fmla="*/ 1862696 h 6381016"/>
              <a:gd name="connsiteX47" fmla="*/ 124372 w 1248342"/>
              <a:gd name="connsiteY47" fmla="*/ 1387969 h 6381016"/>
              <a:gd name="connsiteX48" fmla="*/ 216331 w 1248342"/>
              <a:gd name="connsiteY48" fmla="*/ 892476 h 6381016"/>
              <a:gd name="connsiteX49" fmla="*/ 531237 w 1248342"/>
              <a:gd name="connsiteY49" fmla="*/ 270315 h 6381016"/>
              <a:gd name="connsiteX50" fmla="*/ 987551 w 1248342"/>
              <a:gd name="connsiteY50" fmla="*/ 120 h 6381016"/>
              <a:gd name="connsiteX0" fmla="*/ 1014710 w 1275501"/>
              <a:gd name="connsiteY0" fmla="*/ 120 h 6381016"/>
              <a:gd name="connsiteX1" fmla="*/ 1035086 w 1275501"/>
              <a:gd name="connsiteY1" fmla="*/ 12010 h 6381016"/>
              <a:gd name="connsiteX2" fmla="*/ 669245 w 1275501"/>
              <a:gd name="connsiteY2" fmla="*/ 624964 h 6381016"/>
              <a:gd name="connsiteX3" fmla="*/ 447314 w 1275501"/>
              <a:gd name="connsiteY3" fmla="*/ 1295350 h 6381016"/>
              <a:gd name="connsiteX4" fmla="*/ 523224 w 1275501"/>
              <a:gd name="connsiteY4" fmla="*/ 1623365 h 6381016"/>
              <a:gd name="connsiteX5" fmla="*/ 967502 w 1275501"/>
              <a:gd name="connsiteY5" fmla="*/ 2111773 h 6381016"/>
              <a:gd name="connsiteX6" fmla="*/ 970715 w 1275501"/>
              <a:gd name="connsiteY6" fmla="*/ 2114875 h 6381016"/>
              <a:gd name="connsiteX7" fmla="*/ 1024443 w 1275501"/>
              <a:gd name="connsiteY7" fmla="*/ 2156169 h 6381016"/>
              <a:gd name="connsiteX8" fmla="*/ 1066915 w 1275501"/>
              <a:gd name="connsiteY8" fmla="*/ 2224015 h 6381016"/>
              <a:gd name="connsiteX9" fmla="*/ 1096050 w 1275501"/>
              <a:gd name="connsiteY9" fmla="*/ 2267187 h 6381016"/>
              <a:gd name="connsiteX10" fmla="*/ 1101792 w 1275501"/>
              <a:gd name="connsiteY10" fmla="*/ 2279729 h 6381016"/>
              <a:gd name="connsiteX11" fmla="*/ 1151177 w 1275501"/>
              <a:gd name="connsiteY11" fmla="*/ 2387586 h 6381016"/>
              <a:gd name="connsiteX12" fmla="*/ 1152168 w 1275501"/>
              <a:gd name="connsiteY12" fmla="*/ 2389748 h 6381016"/>
              <a:gd name="connsiteX13" fmla="*/ 1270713 w 1275501"/>
              <a:gd name="connsiteY13" fmla="*/ 2846821 h 6381016"/>
              <a:gd name="connsiteX14" fmla="*/ 1274723 w 1275501"/>
              <a:gd name="connsiteY14" fmla="*/ 3008458 h 6381016"/>
              <a:gd name="connsiteX15" fmla="*/ 1273362 w 1275501"/>
              <a:gd name="connsiteY15" fmla="*/ 3026906 h 6381016"/>
              <a:gd name="connsiteX16" fmla="*/ 1274725 w 1275501"/>
              <a:gd name="connsiteY16" fmla="*/ 3045373 h 6381016"/>
              <a:gd name="connsiteX17" fmla="*/ 1270715 w 1275501"/>
              <a:gd name="connsiteY17" fmla="*/ 3207011 h 6381016"/>
              <a:gd name="connsiteX18" fmla="*/ 1152169 w 1275501"/>
              <a:gd name="connsiteY18" fmla="*/ 3664083 h 6381016"/>
              <a:gd name="connsiteX19" fmla="*/ 1151172 w 1275501"/>
              <a:gd name="connsiteY19" fmla="*/ 3666261 h 6381016"/>
              <a:gd name="connsiteX20" fmla="*/ 1131301 w 1275501"/>
              <a:gd name="connsiteY20" fmla="*/ 3726963 h 6381016"/>
              <a:gd name="connsiteX21" fmla="*/ 1101799 w 1275501"/>
              <a:gd name="connsiteY21" fmla="*/ 3774091 h 6381016"/>
              <a:gd name="connsiteX22" fmla="*/ 1096051 w 1275501"/>
              <a:gd name="connsiteY22" fmla="*/ 3786644 h 6381016"/>
              <a:gd name="connsiteX23" fmla="*/ 1066889 w 1275501"/>
              <a:gd name="connsiteY23" fmla="*/ 3829857 h 6381016"/>
              <a:gd name="connsiteX24" fmla="*/ 1024442 w 1275501"/>
              <a:gd name="connsiteY24" fmla="*/ 3897663 h 6381016"/>
              <a:gd name="connsiteX25" fmla="*/ 970725 w 1275501"/>
              <a:gd name="connsiteY25" fmla="*/ 3938949 h 6381016"/>
              <a:gd name="connsiteX26" fmla="*/ 967503 w 1275501"/>
              <a:gd name="connsiteY26" fmla="*/ 3942059 h 6381016"/>
              <a:gd name="connsiteX27" fmla="*/ 823280 w 1275501"/>
              <a:gd name="connsiteY27" fmla="*/ 4070068 h 6381016"/>
              <a:gd name="connsiteX28" fmla="*/ 523225 w 1275501"/>
              <a:gd name="connsiteY28" fmla="*/ 4430466 h 6381016"/>
              <a:gd name="connsiteX29" fmla="*/ 370919 w 1275501"/>
              <a:gd name="connsiteY29" fmla="*/ 4907337 h 6381016"/>
              <a:gd name="connsiteX30" fmla="*/ 395714 w 1275501"/>
              <a:gd name="connsiteY30" fmla="*/ 5584809 h 6381016"/>
              <a:gd name="connsiteX31" fmla="*/ 571682 w 1275501"/>
              <a:gd name="connsiteY31" fmla="*/ 6372897 h 6381016"/>
              <a:gd name="connsiteX32" fmla="*/ 241329 w 1275501"/>
              <a:gd name="connsiteY32" fmla="*/ 5958597 h 6381016"/>
              <a:gd name="connsiteX33" fmla="*/ 37598 w 1275501"/>
              <a:gd name="connsiteY33" fmla="*/ 5381767 h 6381016"/>
              <a:gd name="connsiteX34" fmla="*/ 2 w 1275501"/>
              <a:gd name="connsiteY34" fmla="*/ 4831563 h 6381016"/>
              <a:gd name="connsiteX35" fmla="*/ 238900 w 1275501"/>
              <a:gd name="connsiteY35" fmla="*/ 4191135 h 6381016"/>
              <a:gd name="connsiteX36" fmla="*/ 446105 w 1275501"/>
              <a:gd name="connsiteY36" fmla="*/ 3953378 h 6381016"/>
              <a:gd name="connsiteX37" fmla="*/ 748959 w 1275501"/>
              <a:gd name="connsiteY37" fmla="*/ 3581334 h 6381016"/>
              <a:gd name="connsiteX38" fmla="*/ 910082 w 1275501"/>
              <a:gd name="connsiteY38" fmla="*/ 3324780 h 6381016"/>
              <a:gd name="connsiteX39" fmla="*/ 953478 w 1275501"/>
              <a:gd name="connsiteY39" fmla="*/ 3191782 h 6381016"/>
              <a:gd name="connsiteX40" fmla="*/ 964812 w 1275501"/>
              <a:gd name="connsiteY40" fmla="*/ 3114684 h 6381016"/>
              <a:gd name="connsiteX41" fmla="*/ 968661 w 1275501"/>
              <a:gd name="connsiteY41" fmla="*/ 3026927 h 6381016"/>
              <a:gd name="connsiteX42" fmla="*/ 964811 w 1275501"/>
              <a:gd name="connsiteY42" fmla="*/ 2939147 h 6381016"/>
              <a:gd name="connsiteX43" fmla="*/ 953476 w 1275501"/>
              <a:gd name="connsiteY43" fmla="*/ 2862040 h 6381016"/>
              <a:gd name="connsiteX44" fmla="*/ 910083 w 1275501"/>
              <a:gd name="connsiteY44" fmla="*/ 2729052 h 6381016"/>
              <a:gd name="connsiteX45" fmla="*/ 748960 w 1275501"/>
              <a:gd name="connsiteY45" fmla="*/ 2472498 h 6381016"/>
              <a:gd name="connsiteX46" fmla="*/ 238899 w 1275501"/>
              <a:gd name="connsiteY46" fmla="*/ 1862696 h 6381016"/>
              <a:gd name="connsiteX47" fmla="*/ 151531 w 1275501"/>
              <a:gd name="connsiteY47" fmla="*/ 1387969 h 6381016"/>
              <a:gd name="connsiteX48" fmla="*/ 243490 w 1275501"/>
              <a:gd name="connsiteY48" fmla="*/ 892476 h 6381016"/>
              <a:gd name="connsiteX49" fmla="*/ 558396 w 1275501"/>
              <a:gd name="connsiteY49" fmla="*/ 270315 h 6381016"/>
              <a:gd name="connsiteX50" fmla="*/ 1014710 w 1275501"/>
              <a:gd name="connsiteY50" fmla="*/ 120 h 6381016"/>
              <a:gd name="connsiteX0" fmla="*/ 1014708 w 1275499"/>
              <a:gd name="connsiteY0" fmla="*/ 120 h 6381016"/>
              <a:gd name="connsiteX1" fmla="*/ 1035084 w 1275499"/>
              <a:gd name="connsiteY1" fmla="*/ 12010 h 6381016"/>
              <a:gd name="connsiteX2" fmla="*/ 669243 w 1275499"/>
              <a:gd name="connsiteY2" fmla="*/ 624964 h 6381016"/>
              <a:gd name="connsiteX3" fmla="*/ 447312 w 1275499"/>
              <a:gd name="connsiteY3" fmla="*/ 1295350 h 6381016"/>
              <a:gd name="connsiteX4" fmla="*/ 523222 w 1275499"/>
              <a:gd name="connsiteY4" fmla="*/ 1623365 h 6381016"/>
              <a:gd name="connsiteX5" fmla="*/ 967500 w 1275499"/>
              <a:gd name="connsiteY5" fmla="*/ 2111773 h 6381016"/>
              <a:gd name="connsiteX6" fmla="*/ 970713 w 1275499"/>
              <a:gd name="connsiteY6" fmla="*/ 2114875 h 6381016"/>
              <a:gd name="connsiteX7" fmla="*/ 1024441 w 1275499"/>
              <a:gd name="connsiteY7" fmla="*/ 2156169 h 6381016"/>
              <a:gd name="connsiteX8" fmla="*/ 1066913 w 1275499"/>
              <a:gd name="connsiteY8" fmla="*/ 2224015 h 6381016"/>
              <a:gd name="connsiteX9" fmla="*/ 1096048 w 1275499"/>
              <a:gd name="connsiteY9" fmla="*/ 2267187 h 6381016"/>
              <a:gd name="connsiteX10" fmla="*/ 1101790 w 1275499"/>
              <a:gd name="connsiteY10" fmla="*/ 2279729 h 6381016"/>
              <a:gd name="connsiteX11" fmla="*/ 1151175 w 1275499"/>
              <a:gd name="connsiteY11" fmla="*/ 2387586 h 6381016"/>
              <a:gd name="connsiteX12" fmla="*/ 1152166 w 1275499"/>
              <a:gd name="connsiteY12" fmla="*/ 2389748 h 6381016"/>
              <a:gd name="connsiteX13" fmla="*/ 1270711 w 1275499"/>
              <a:gd name="connsiteY13" fmla="*/ 2846821 h 6381016"/>
              <a:gd name="connsiteX14" fmla="*/ 1274721 w 1275499"/>
              <a:gd name="connsiteY14" fmla="*/ 3008458 h 6381016"/>
              <a:gd name="connsiteX15" fmla="*/ 1273360 w 1275499"/>
              <a:gd name="connsiteY15" fmla="*/ 3026906 h 6381016"/>
              <a:gd name="connsiteX16" fmla="*/ 1274723 w 1275499"/>
              <a:gd name="connsiteY16" fmla="*/ 3045373 h 6381016"/>
              <a:gd name="connsiteX17" fmla="*/ 1270713 w 1275499"/>
              <a:gd name="connsiteY17" fmla="*/ 3207011 h 6381016"/>
              <a:gd name="connsiteX18" fmla="*/ 1152167 w 1275499"/>
              <a:gd name="connsiteY18" fmla="*/ 3664083 h 6381016"/>
              <a:gd name="connsiteX19" fmla="*/ 1151170 w 1275499"/>
              <a:gd name="connsiteY19" fmla="*/ 3666261 h 6381016"/>
              <a:gd name="connsiteX20" fmla="*/ 1131299 w 1275499"/>
              <a:gd name="connsiteY20" fmla="*/ 3726963 h 6381016"/>
              <a:gd name="connsiteX21" fmla="*/ 1101797 w 1275499"/>
              <a:gd name="connsiteY21" fmla="*/ 3774091 h 6381016"/>
              <a:gd name="connsiteX22" fmla="*/ 1096049 w 1275499"/>
              <a:gd name="connsiteY22" fmla="*/ 3786644 h 6381016"/>
              <a:gd name="connsiteX23" fmla="*/ 1066887 w 1275499"/>
              <a:gd name="connsiteY23" fmla="*/ 3829857 h 6381016"/>
              <a:gd name="connsiteX24" fmla="*/ 1024440 w 1275499"/>
              <a:gd name="connsiteY24" fmla="*/ 3897663 h 6381016"/>
              <a:gd name="connsiteX25" fmla="*/ 970723 w 1275499"/>
              <a:gd name="connsiteY25" fmla="*/ 3938949 h 6381016"/>
              <a:gd name="connsiteX26" fmla="*/ 967501 w 1275499"/>
              <a:gd name="connsiteY26" fmla="*/ 3942059 h 6381016"/>
              <a:gd name="connsiteX27" fmla="*/ 823278 w 1275499"/>
              <a:gd name="connsiteY27" fmla="*/ 4070068 h 6381016"/>
              <a:gd name="connsiteX28" fmla="*/ 523223 w 1275499"/>
              <a:gd name="connsiteY28" fmla="*/ 4430466 h 6381016"/>
              <a:gd name="connsiteX29" fmla="*/ 370917 w 1275499"/>
              <a:gd name="connsiteY29" fmla="*/ 4907337 h 6381016"/>
              <a:gd name="connsiteX30" fmla="*/ 395712 w 1275499"/>
              <a:gd name="connsiteY30" fmla="*/ 5584809 h 6381016"/>
              <a:gd name="connsiteX31" fmla="*/ 571680 w 1275499"/>
              <a:gd name="connsiteY31" fmla="*/ 6372897 h 6381016"/>
              <a:gd name="connsiteX32" fmla="*/ 241327 w 1275499"/>
              <a:gd name="connsiteY32" fmla="*/ 5958597 h 6381016"/>
              <a:gd name="connsiteX33" fmla="*/ 37596 w 1275499"/>
              <a:gd name="connsiteY33" fmla="*/ 5381767 h 6381016"/>
              <a:gd name="connsiteX34" fmla="*/ 0 w 1275499"/>
              <a:gd name="connsiteY34" fmla="*/ 4831563 h 6381016"/>
              <a:gd name="connsiteX35" fmla="*/ 238898 w 1275499"/>
              <a:gd name="connsiteY35" fmla="*/ 4191135 h 6381016"/>
              <a:gd name="connsiteX36" fmla="*/ 446103 w 1275499"/>
              <a:gd name="connsiteY36" fmla="*/ 3953378 h 6381016"/>
              <a:gd name="connsiteX37" fmla="*/ 748957 w 1275499"/>
              <a:gd name="connsiteY37" fmla="*/ 3581334 h 6381016"/>
              <a:gd name="connsiteX38" fmla="*/ 910080 w 1275499"/>
              <a:gd name="connsiteY38" fmla="*/ 3324780 h 6381016"/>
              <a:gd name="connsiteX39" fmla="*/ 953476 w 1275499"/>
              <a:gd name="connsiteY39" fmla="*/ 3191782 h 6381016"/>
              <a:gd name="connsiteX40" fmla="*/ 964810 w 1275499"/>
              <a:gd name="connsiteY40" fmla="*/ 3114684 h 6381016"/>
              <a:gd name="connsiteX41" fmla="*/ 968659 w 1275499"/>
              <a:gd name="connsiteY41" fmla="*/ 3026927 h 6381016"/>
              <a:gd name="connsiteX42" fmla="*/ 964809 w 1275499"/>
              <a:gd name="connsiteY42" fmla="*/ 2939147 h 6381016"/>
              <a:gd name="connsiteX43" fmla="*/ 953474 w 1275499"/>
              <a:gd name="connsiteY43" fmla="*/ 2862040 h 6381016"/>
              <a:gd name="connsiteX44" fmla="*/ 910081 w 1275499"/>
              <a:gd name="connsiteY44" fmla="*/ 2729052 h 6381016"/>
              <a:gd name="connsiteX45" fmla="*/ 748958 w 1275499"/>
              <a:gd name="connsiteY45" fmla="*/ 2472498 h 6381016"/>
              <a:gd name="connsiteX46" fmla="*/ 238897 w 1275499"/>
              <a:gd name="connsiteY46" fmla="*/ 1862696 h 6381016"/>
              <a:gd name="connsiteX47" fmla="*/ 151529 w 1275499"/>
              <a:gd name="connsiteY47" fmla="*/ 1387969 h 6381016"/>
              <a:gd name="connsiteX48" fmla="*/ 243488 w 1275499"/>
              <a:gd name="connsiteY48" fmla="*/ 892476 h 6381016"/>
              <a:gd name="connsiteX49" fmla="*/ 558394 w 1275499"/>
              <a:gd name="connsiteY49" fmla="*/ 270315 h 6381016"/>
              <a:gd name="connsiteX50" fmla="*/ 1014708 w 1275499"/>
              <a:gd name="connsiteY50" fmla="*/ 120 h 6381016"/>
              <a:gd name="connsiteX0" fmla="*/ 977113 w 1237904"/>
              <a:gd name="connsiteY0" fmla="*/ 120 h 6381016"/>
              <a:gd name="connsiteX1" fmla="*/ 997489 w 1237904"/>
              <a:gd name="connsiteY1" fmla="*/ 12010 h 6381016"/>
              <a:gd name="connsiteX2" fmla="*/ 631648 w 1237904"/>
              <a:gd name="connsiteY2" fmla="*/ 624964 h 6381016"/>
              <a:gd name="connsiteX3" fmla="*/ 409717 w 1237904"/>
              <a:gd name="connsiteY3" fmla="*/ 1295350 h 6381016"/>
              <a:gd name="connsiteX4" fmla="*/ 485627 w 1237904"/>
              <a:gd name="connsiteY4" fmla="*/ 1623365 h 6381016"/>
              <a:gd name="connsiteX5" fmla="*/ 929905 w 1237904"/>
              <a:gd name="connsiteY5" fmla="*/ 2111773 h 6381016"/>
              <a:gd name="connsiteX6" fmla="*/ 933118 w 1237904"/>
              <a:gd name="connsiteY6" fmla="*/ 2114875 h 6381016"/>
              <a:gd name="connsiteX7" fmla="*/ 986846 w 1237904"/>
              <a:gd name="connsiteY7" fmla="*/ 2156169 h 6381016"/>
              <a:gd name="connsiteX8" fmla="*/ 1029318 w 1237904"/>
              <a:gd name="connsiteY8" fmla="*/ 2224015 h 6381016"/>
              <a:gd name="connsiteX9" fmla="*/ 1058453 w 1237904"/>
              <a:gd name="connsiteY9" fmla="*/ 2267187 h 6381016"/>
              <a:gd name="connsiteX10" fmla="*/ 1064195 w 1237904"/>
              <a:gd name="connsiteY10" fmla="*/ 2279729 h 6381016"/>
              <a:gd name="connsiteX11" fmla="*/ 1113580 w 1237904"/>
              <a:gd name="connsiteY11" fmla="*/ 2387586 h 6381016"/>
              <a:gd name="connsiteX12" fmla="*/ 1114571 w 1237904"/>
              <a:gd name="connsiteY12" fmla="*/ 2389748 h 6381016"/>
              <a:gd name="connsiteX13" fmla="*/ 1233116 w 1237904"/>
              <a:gd name="connsiteY13" fmla="*/ 2846821 h 6381016"/>
              <a:gd name="connsiteX14" fmla="*/ 1237126 w 1237904"/>
              <a:gd name="connsiteY14" fmla="*/ 3008458 h 6381016"/>
              <a:gd name="connsiteX15" fmla="*/ 1235765 w 1237904"/>
              <a:gd name="connsiteY15" fmla="*/ 3026906 h 6381016"/>
              <a:gd name="connsiteX16" fmla="*/ 1237128 w 1237904"/>
              <a:gd name="connsiteY16" fmla="*/ 3045373 h 6381016"/>
              <a:gd name="connsiteX17" fmla="*/ 1233118 w 1237904"/>
              <a:gd name="connsiteY17" fmla="*/ 3207011 h 6381016"/>
              <a:gd name="connsiteX18" fmla="*/ 1114572 w 1237904"/>
              <a:gd name="connsiteY18" fmla="*/ 3664083 h 6381016"/>
              <a:gd name="connsiteX19" fmla="*/ 1113575 w 1237904"/>
              <a:gd name="connsiteY19" fmla="*/ 3666261 h 6381016"/>
              <a:gd name="connsiteX20" fmla="*/ 1093704 w 1237904"/>
              <a:gd name="connsiteY20" fmla="*/ 3726963 h 6381016"/>
              <a:gd name="connsiteX21" fmla="*/ 1064202 w 1237904"/>
              <a:gd name="connsiteY21" fmla="*/ 3774091 h 6381016"/>
              <a:gd name="connsiteX22" fmla="*/ 1058454 w 1237904"/>
              <a:gd name="connsiteY22" fmla="*/ 3786644 h 6381016"/>
              <a:gd name="connsiteX23" fmla="*/ 1029292 w 1237904"/>
              <a:gd name="connsiteY23" fmla="*/ 3829857 h 6381016"/>
              <a:gd name="connsiteX24" fmla="*/ 986845 w 1237904"/>
              <a:gd name="connsiteY24" fmla="*/ 3897663 h 6381016"/>
              <a:gd name="connsiteX25" fmla="*/ 933128 w 1237904"/>
              <a:gd name="connsiteY25" fmla="*/ 3938949 h 6381016"/>
              <a:gd name="connsiteX26" fmla="*/ 929906 w 1237904"/>
              <a:gd name="connsiteY26" fmla="*/ 3942059 h 6381016"/>
              <a:gd name="connsiteX27" fmla="*/ 785683 w 1237904"/>
              <a:gd name="connsiteY27" fmla="*/ 4070068 h 6381016"/>
              <a:gd name="connsiteX28" fmla="*/ 485628 w 1237904"/>
              <a:gd name="connsiteY28" fmla="*/ 4430466 h 6381016"/>
              <a:gd name="connsiteX29" fmla="*/ 333322 w 1237904"/>
              <a:gd name="connsiteY29" fmla="*/ 4907337 h 6381016"/>
              <a:gd name="connsiteX30" fmla="*/ 358117 w 1237904"/>
              <a:gd name="connsiteY30" fmla="*/ 5584809 h 6381016"/>
              <a:gd name="connsiteX31" fmla="*/ 534085 w 1237904"/>
              <a:gd name="connsiteY31" fmla="*/ 6372897 h 6381016"/>
              <a:gd name="connsiteX32" fmla="*/ 203732 w 1237904"/>
              <a:gd name="connsiteY32" fmla="*/ 5958597 h 6381016"/>
              <a:gd name="connsiteX33" fmla="*/ 1 w 1237904"/>
              <a:gd name="connsiteY33" fmla="*/ 5381767 h 6381016"/>
              <a:gd name="connsiteX34" fmla="*/ 201303 w 1237904"/>
              <a:gd name="connsiteY34" fmla="*/ 4191135 h 6381016"/>
              <a:gd name="connsiteX35" fmla="*/ 408508 w 1237904"/>
              <a:gd name="connsiteY35" fmla="*/ 3953378 h 6381016"/>
              <a:gd name="connsiteX36" fmla="*/ 711362 w 1237904"/>
              <a:gd name="connsiteY36" fmla="*/ 3581334 h 6381016"/>
              <a:gd name="connsiteX37" fmla="*/ 872485 w 1237904"/>
              <a:gd name="connsiteY37" fmla="*/ 3324780 h 6381016"/>
              <a:gd name="connsiteX38" fmla="*/ 915881 w 1237904"/>
              <a:gd name="connsiteY38" fmla="*/ 3191782 h 6381016"/>
              <a:gd name="connsiteX39" fmla="*/ 927215 w 1237904"/>
              <a:gd name="connsiteY39" fmla="*/ 3114684 h 6381016"/>
              <a:gd name="connsiteX40" fmla="*/ 931064 w 1237904"/>
              <a:gd name="connsiteY40" fmla="*/ 3026927 h 6381016"/>
              <a:gd name="connsiteX41" fmla="*/ 927214 w 1237904"/>
              <a:gd name="connsiteY41" fmla="*/ 2939147 h 6381016"/>
              <a:gd name="connsiteX42" fmla="*/ 915879 w 1237904"/>
              <a:gd name="connsiteY42" fmla="*/ 2862040 h 6381016"/>
              <a:gd name="connsiteX43" fmla="*/ 872486 w 1237904"/>
              <a:gd name="connsiteY43" fmla="*/ 2729052 h 6381016"/>
              <a:gd name="connsiteX44" fmla="*/ 711363 w 1237904"/>
              <a:gd name="connsiteY44" fmla="*/ 2472498 h 6381016"/>
              <a:gd name="connsiteX45" fmla="*/ 201302 w 1237904"/>
              <a:gd name="connsiteY45" fmla="*/ 1862696 h 6381016"/>
              <a:gd name="connsiteX46" fmla="*/ 113934 w 1237904"/>
              <a:gd name="connsiteY46" fmla="*/ 1387969 h 6381016"/>
              <a:gd name="connsiteX47" fmla="*/ 205893 w 1237904"/>
              <a:gd name="connsiteY47" fmla="*/ 892476 h 6381016"/>
              <a:gd name="connsiteX48" fmla="*/ 520799 w 1237904"/>
              <a:gd name="connsiteY48" fmla="*/ 270315 h 6381016"/>
              <a:gd name="connsiteX49" fmla="*/ 977113 w 1237904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99119 w 1250178"/>
              <a:gd name="connsiteY24" fmla="*/ 3897663 h 6381016"/>
              <a:gd name="connsiteX25" fmla="*/ 945402 w 1250178"/>
              <a:gd name="connsiteY25" fmla="*/ 3938949 h 6381016"/>
              <a:gd name="connsiteX26" fmla="*/ 942180 w 1250178"/>
              <a:gd name="connsiteY26" fmla="*/ 3942059 h 6381016"/>
              <a:gd name="connsiteX27" fmla="*/ 797957 w 1250178"/>
              <a:gd name="connsiteY27" fmla="*/ 4070068 h 6381016"/>
              <a:gd name="connsiteX28" fmla="*/ 497902 w 1250178"/>
              <a:gd name="connsiteY28" fmla="*/ 4430466 h 6381016"/>
              <a:gd name="connsiteX29" fmla="*/ 345596 w 1250178"/>
              <a:gd name="connsiteY29" fmla="*/ 4907337 h 6381016"/>
              <a:gd name="connsiteX30" fmla="*/ 370391 w 1250178"/>
              <a:gd name="connsiteY30" fmla="*/ 5584809 h 6381016"/>
              <a:gd name="connsiteX31" fmla="*/ 546359 w 1250178"/>
              <a:gd name="connsiteY31" fmla="*/ 6372897 h 6381016"/>
              <a:gd name="connsiteX32" fmla="*/ 216006 w 1250178"/>
              <a:gd name="connsiteY32" fmla="*/ 5958597 h 6381016"/>
              <a:gd name="connsiteX33" fmla="*/ 12275 w 1250178"/>
              <a:gd name="connsiteY33" fmla="*/ 5381767 h 6381016"/>
              <a:gd name="connsiteX34" fmla="*/ 66197 w 1250178"/>
              <a:gd name="connsiteY34" fmla="*/ 4583020 h 6381016"/>
              <a:gd name="connsiteX35" fmla="*/ 420782 w 1250178"/>
              <a:gd name="connsiteY35" fmla="*/ 3953378 h 6381016"/>
              <a:gd name="connsiteX36" fmla="*/ 723636 w 1250178"/>
              <a:gd name="connsiteY36" fmla="*/ 3581334 h 6381016"/>
              <a:gd name="connsiteX37" fmla="*/ 884759 w 1250178"/>
              <a:gd name="connsiteY37" fmla="*/ 3324780 h 6381016"/>
              <a:gd name="connsiteX38" fmla="*/ 928155 w 1250178"/>
              <a:gd name="connsiteY38" fmla="*/ 3191782 h 6381016"/>
              <a:gd name="connsiteX39" fmla="*/ 939489 w 1250178"/>
              <a:gd name="connsiteY39" fmla="*/ 3114684 h 6381016"/>
              <a:gd name="connsiteX40" fmla="*/ 943338 w 1250178"/>
              <a:gd name="connsiteY40" fmla="*/ 3026927 h 6381016"/>
              <a:gd name="connsiteX41" fmla="*/ 939488 w 1250178"/>
              <a:gd name="connsiteY41" fmla="*/ 2939147 h 6381016"/>
              <a:gd name="connsiteX42" fmla="*/ 928153 w 1250178"/>
              <a:gd name="connsiteY42" fmla="*/ 2862040 h 6381016"/>
              <a:gd name="connsiteX43" fmla="*/ 884760 w 1250178"/>
              <a:gd name="connsiteY43" fmla="*/ 2729052 h 6381016"/>
              <a:gd name="connsiteX44" fmla="*/ 723637 w 1250178"/>
              <a:gd name="connsiteY44" fmla="*/ 2472498 h 6381016"/>
              <a:gd name="connsiteX45" fmla="*/ 213576 w 1250178"/>
              <a:gd name="connsiteY45" fmla="*/ 1862696 h 6381016"/>
              <a:gd name="connsiteX46" fmla="*/ 126208 w 1250178"/>
              <a:gd name="connsiteY46" fmla="*/ 1387969 h 6381016"/>
              <a:gd name="connsiteX47" fmla="*/ 218167 w 1250178"/>
              <a:gd name="connsiteY47" fmla="*/ 892476 h 6381016"/>
              <a:gd name="connsiteX48" fmla="*/ 533073 w 1250178"/>
              <a:gd name="connsiteY48" fmla="*/ 270315 h 6381016"/>
              <a:gd name="connsiteX49" fmla="*/ 989387 w 1250178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45402 w 1250178"/>
              <a:gd name="connsiteY24" fmla="*/ 3938949 h 6381016"/>
              <a:gd name="connsiteX25" fmla="*/ 942180 w 1250178"/>
              <a:gd name="connsiteY25" fmla="*/ 3942059 h 6381016"/>
              <a:gd name="connsiteX26" fmla="*/ 797957 w 1250178"/>
              <a:gd name="connsiteY26" fmla="*/ 4070068 h 6381016"/>
              <a:gd name="connsiteX27" fmla="*/ 497902 w 1250178"/>
              <a:gd name="connsiteY27" fmla="*/ 4430466 h 6381016"/>
              <a:gd name="connsiteX28" fmla="*/ 345596 w 1250178"/>
              <a:gd name="connsiteY28" fmla="*/ 4907337 h 6381016"/>
              <a:gd name="connsiteX29" fmla="*/ 370391 w 1250178"/>
              <a:gd name="connsiteY29" fmla="*/ 5584809 h 6381016"/>
              <a:gd name="connsiteX30" fmla="*/ 546359 w 1250178"/>
              <a:gd name="connsiteY30" fmla="*/ 6372897 h 6381016"/>
              <a:gd name="connsiteX31" fmla="*/ 216006 w 1250178"/>
              <a:gd name="connsiteY31" fmla="*/ 5958597 h 6381016"/>
              <a:gd name="connsiteX32" fmla="*/ 12275 w 1250178"/>
              <a:gd name="connsiteY32" fmla="*/ 5381767 h 6381016"/>
              <a:gd name="connsiteX33" fmla="*/ 66197 w 1250178"/>
              <a:gd name="connsiteY33" fmla="*/ 4583020 h 6381016"/>
              <a:gd name="connsiteX34" fmla="*/ 420782 w 1250178"/>
              <a:gd name="connsiteY34" fmla="*/ 3953378 h 6381016"/>
              <a:gd name="connsiteX35" fmla="*/ 723636 w 1250178"/>
              <a:gd name="connsiteY35" fmla="*/ 3581334 h 6381016"/>
              <a:gd name="connsiteX36" fmla="*/ 884759 w 1250178"/>
              <a:gd name="connsiteY36" fmla="*/ 3324780 h 6381016"/>
              <a:gd name="connsiteX37" fmla="*/ 928155 w 1250178"/>
              <a:gd name="connsiteY37" fmla="*/ 3191782 h 6381016"/>
              <a:gd name="connsiteX38" fmla="*/ 939489 w 1250178"/>
              <a:gd name="connsiteY38" fmla="*/ 3114684 h 6381016"/>
              <a:gd name="connsiteX39" fmla="*/ 943338 w 1250178"/>
              <a:gd name="connsiteY39" fmla="*/ 3026927 h 6381016"/>
              <a:gd name="connsiteX40" fmla="*/ 939488 w 1250178"/>
              <a:gd name="connsiteY40" fmla="*/ 2939147 h 6381016"/>
              <a:gd name="connsiteX41" fmla="*/ 928153 w 1250178"/>
              <a:gd name="connsiteY41" fmla="*/ 2862040 h 6381016"/>
              <a:gd name="connsiteX42" fmla="*/ 884760 w 1250178"/>
              <a:gd name="connsiteY42" fmla="*/ 2729052 h 6381016"/>
              <a:gd name="connsiteX43" fmla="*/ 723637 w 1250178"/>
              <a:gd name="connsiteY43" fmla="*/ 2472498 h 6381016"/>
              <a:gd name="connsiteX44" fmla="*/ 213576 w 1250178"/>
              <a:gd name="connsiteY44" fmla="*/ 1862696 h 6381016"/>
              <a:gd name="connsiteX45" fmla="*/ 126208 w 1250178"/>
              <a:gd name="connsiteY45" fmla="*/ 1387969 h 6381016"/>
              <a:gd name="connsiteX46" fmla="*/ 218167 w 1250178"/>
              <a:gd name="connsiteY46" fmla="*/ 892476 h 6381016"/>
              <a:gd name="connsiteX47" fmla="*/ 533073 w 1250178"/>
              <a:gd name="connsiteY47" fmla="*/ 270315 h 6381016"/>
              <a:gd name="connsiteX48" fmla="*/ 989387 w 1250178"/>
              <a:gd name="connsiteY4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945402 w 1250178"/>
              <a:gd name="connsiteY23" fmla="*/ 3938949 h 6381016"/>
              <a:gd name="connsiteX24" fmla="*/ 942180 w 1250178"/>
              <a:gd name="connsiteY24" fmla="*/ 3942059 h 6381016"/>
              <a:gd name="connsiteX25" fmla="*/ 797957 w 1250178"/>
              <a:gd name="connsiteY25" fmla="*/ 4070068 h 6381016"/>
              <a:gd name="connsiteX26" fmla="*/ 497902 w 1250178"/>
              <a:gd name="connsiteY26" fmla="*/ 4430466 h 6381016"/>
              <a:gd name="connsiteX27" fmla="*/ 345596 w 1250178"/>
              <a:gd name="connsiteY27" fmla="*/ 4907337 h 6381016"/>
              <a:gd name="connsiteX28" fmla="*/ 370391 w 1250178"/>
              <a:gd name="connsiteY28" fmla="*/ 5584809 h 6381016"/>
              <a:gd name="connsiteX29" fmla="*/ 546359 w 1250178"/>
              <a:gd name="connsiteY29" fmla="*/ 6372897 h 6381016"/>
              <a:gd name="connsiteX30" fmla="*/ 216006 w 1250178"/>
              <a:gd name="connsiteY30" fmla="*/ 5958597 h 6381016"/>
              <a:gd name="connsiteX31" fmla="*/ 12275 w 1250178"/>
              <a:gd name="connsiteY31" fmla="*/ 5381767 h 6381016"/>
              <a:gd name="connsiteX32" fmla="*/ 66197 w 1250178"/>
              <a:gd name="connsiteY32" fmla="*/ 4583020 h 6381016"/>
              <a:gd name="connsiteX33" fmla="*/ 420782 w 1250178"/>
              <a:gd name="connsiteY33" fmla="*/ 3953378 h 6381016"/>
              <a:gd name="connsiteX34" fmla="*/ 723636 w 1250178"/>
              <a:gd name="connsiteY34" fmla="*/ 3581334 h 6381016"/>
              <a:gd name="connsiteX35" fmla="*/ 884759 w 1250178"/>
              <a:gd name="connsiteY35" fmla="*/ 3324780 h 6381016"/>
              <a:gd name="connsiteX36" fmla="*/ 928155 w 1250178"/>
              <a:gd name="connsiteY36" fmla="*/ 3191782 h 6381016"/>
              <a:gd name="connsiteX37" fmla="*/ 939489 w 1250178"/>
              <a:gd name="connsiteY37" fmla="*/ 3114684 h 6381016"/>
              <a:gd name="connsiteX38" fmla="*/ 943338 w 1250178"/>
              <a:gd name="connsiteY38" fmla="*/ 3026927 h 6381016"/>
              <a:gd name="connsiteX39" fmla="*/ 939488 w 1250178"/>
              <a:gd name="connsiteY39" fmla="*/ 2939147 h 6381016"/>
              <a:gd name="connsiteX40" fmla="*/ 928153 w 1250178"/>
              <a:gd name="connsiteY40" fmla="*/ 2862040 h 6381016"/>
              <a:gd name="connsiteX41" fmla="*/ 884760 w 1250178"/>
              <a:gd name="connsiteY41" fmla="*/ 2729052 h 6381016"/>
              <a:gd name="connsiteX42" fmla="*/ 723637 w 1250178"/>
              <a:gd name="connsiteY42" fmla="*/ 2472498 h 6381016"/>
              <a:gd name="connsiteX43" fmla="*/ 213576 w 1250178"/>
              <a:gd name="connsiteY43" fmla="*/ 1862696 h 6381016"/>
              <a:gd name="connsiteX44" fmla="*/ 126208 w 1250178"/>
              <a:gd name="connsiteY44" fmla="*/ 1387969 h 6381016"/>
              <a:gd name="connsiteX45" fmla="*/ 218167 w 1250178"/>
              <a:gd name="connsiteY45" fmla="*/ 892476 h 6381016"/>
              <a:gd name="connsiteX46" fmla="*/ 533073 w 1250178"/>
              <a:gd name="connsiteY46" fmla="*/ 270315 h 6381016"/>
              <a:gd name="connsiteX47" fmla="*/ 989387 w 1250178"/>
              <a:gd name="connsiteY4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945402 w 1250178"/>
              <a:gd name="connsiteY22" fmla="*/ 3938949 h 6381016"/>
              <a:gd name="connsiteX23" fmla="*/ 942180 w 1250178"/>
              <a:gd name="connsiteY23" fmla="*/ 3942059 h 6381016"/>
              <a:gd name="connsiteX24" fmla="*/ 797957 w 1250178"/>
              <a:gd name="connsiteY24" fmla="*/ 4070068 h 6381016"/>
              <a:gd name="connsiteX25" fmla="*/ 497902 w 1250178"/>
              <a:gd name="connsiteY25" fmla="*/ 4430466 h 6381016"/>
              <a:gd name="connsiteX26" fmla="*/ 345596 w 1250178"/>
              <a:gd name="connsiteY26" fmla="*/ 4907337 h 6381016"/>
              <a:gd name="connsiteX27" fmla="*/ 370391 w 1250178"/>
              <a:gd name="connsiteY27" fmla="*/ 5584809 h 6381016"/>
              <a:gd name="connsiteX28" fmla="*/ 546359 w 1250178"/>
              <a:gd name="connsiteY28" fmla="*/ 6372897 h 6381016"/>
              <a:gd name="connsiteX29" fmla="*/ 216006 w 1250178"/>
              <a:gd name="connsiteY29" fmla="*/ 5958597 h 6381016"/>
              <a:gd name="connsiteX30" fmla="*/ 12275 w 1250178"/>
              <a:gd name="connsiteY30" fmla="*/ 5381767 h 6381016"/>
              <a:gd name="connsiteX31" fmla="*/ 66197 w 1250178"/>
              <a:gd name="connsiteY31" fmla="*/ 4583020 h 6381016"/>
              <a:gd name="connsiteX32" fmla="*/ 420782 w 1250178"/>
              <a:gd name="connsiteY32" fmla="*/ 3953378 h 6381016"/>
              <a:gd name="connsiteX33" fmla="*/ 723636 w 1250178"/>
              <a:gd name="connsiteY33" fmla="*/ 3581334 h 6381016"/>
              <a:gd name="connsiteX34" fmla="*/ 884759 w 1250178"/>
              <a:gd name="connsiteY34" fmla="*/ 3324780 h 6381016"/>
              <a:gd name="connsiteX35" fmla="*/ 928155 w 1250178"/>
              <a:gd name="connsiteY35" fmla="*/ 3191782 h 6381016"/>
              <a:gd name="connsiteX36" fmla="*/ 939489 w 1250178"/>
              <a:gd name="connsiteY36" fmla="*/ 3114684 h 6381016"/>
              <a:gd name="connsiteX37" fmla="*/ 943338 w 1250178"/>
              <a:gd name="connsiteY37" fmla="*/ 3026927 h 6381016"/>
              <a:gd name="connsiteX38" fmla="*/ 939488 w 1250178"/>
              <a:gd name="connsiteY38" fmla="*/ 2939147 h 6381016"/>
              <a:gd name="connsiteX39" fmla="*/ 928153 w 1250178"/>
              <a:gd name="connsiteY39" fmla="*/ 2862040 h 6381016"/>
              <a:gd name="connsiteX40" fmla="*/ 884760 w 1250178"/>
              <a:gd name="connsiteY40" fmla="*/ 2729052 h 6381016"/>
              <a:gd name="connsiteX41" fmla="*/ 723637 w 1250178"/>
              <a:gd name="connsiteY41" fmla="*/ 2472498 h 6381016"/>
              <a:gd name="connsiteX42" fmla="*/ 213576 w 1250178"/>
              <a:gd name="connsiteY42" fmla="*/ 1862696 h 6381016"/>
              <a:gd name="connsiteX43" fmla="*/ 126208 w 1250178"/>
              <a:gd name="connsiteY43" fmla="*/ 1387969 h 6381016"/>
              <a:gd name="connsiteX44" fmla="*/ 218167 w 1250178"/>
              <a:gd name="connsiteY44" fmla="*/ 892476 h 6381016"/>
              <a:gd name="connsiteX45" fmla="*/ 533073 w 1250178"/>
              <a:gd name="connsiteY45" fmla="*/ 270315 h 6381016"/>
              <a:gd name="connsiteX46" fmla="*/ 989387 w 1250178"/>
              <a:gd name="connsiteY46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945402 w 1250178"/>
              <a:gd name="connsiteY21" fmla="*/ 3938949 h 6381016"/>
              <a:gd name="connsiteX22" fmla="*/ 942180 w 1250178"/>
              <a:gd name="connsiteY22" fmla="*/ 3942059 h 6381016"/>
              <a:gd name="connsiteX23" fmla="*/ 797957 w 1250178"/>
              <a:gd name="connsiteY23" fmla="*/ 4070068 h 6381016"/>
              <a:gd name="connsiteX24" fmla="*/ 497902 w 1250178"/>
              <a:gd name="connsiteY24" fmla="*/ 4430466 h 6381016"/>
              <a:gd name="connsiteX25" fmla="*/ 345596 w 1250178"/>
              <a:gd name="connsiteY25" fmla="*/ 4907337 h 6381016"/>
              <a:gd name="connsiteX26" fmla="*/ 370391 w 1250178"/>
              <a:gd name="connsiteY26" fmla="*/ 5584809 h 6381016"/>
              <a:gd name="connsiteX27" fmla="*/ 546359 w 1250178"/>
              <a:gd name="connsiteY27" fmla="*/ 6372897 h 6381016"/>
              <a:gd name="connsiteX28" fmla="*/ 216006 w 1250178"/>
              <a:gd name="connsiteY28" fmla="*/ 5958597 h 6381016"/>
              <a:gd name="connsiteX29" fmla="*/ 12275 w 1250178"/>
              <a:gd name="connsiteY29" fmla="*/ 5381767 h 6381016"/>
              <a:gd name="connsiteX30" fmla="*/ 66197 w 1250178"/>
              <a:gd name="connsiteY30" fmla="*/ 4583020 h 6381016"/>
              <a:gd name="connsiteX31" fmla="*/ 420782 w 1250178"/>
              <a:gd name="connsiteY31" fmla="*/ 3953378 h 6381016"/>
              <a:gd name="connsiteX32" fmla="*/ 723636 w 1250178"/>
              <a:gd name="connsiteY32" fmla="*/ 3581334 h 6381016"/>
              <a:gd name="connsiteX33" fmla="*/ 884759 w 1250178"/>
              <a:gd name="connsiteY33" fmla="*/ 3324780 h 6381016"/>
              <a:gd name="connsiteX34" fmla="*/ 928155 w 1250178"/>
              <a:gd name="connsiteY34" fmla="*/ 3191782 h 6381016"/>
              <a:gd name="connsiteX35" fmla="*/ 939489 w 1250178"/>
              <a:gd name="connsiteY35" fmla="*/ 3114684 h 6381016"/>
              <a:gd name="connsiteX36" fmla="*/ 943338 w 1250178"/>
              <a:gd name="connsiteY36" fmla="*/ 3026927 h 6381016"/>
              <a:gd name="connsiteX37" fmla="*/ 939488 w 1250178"/>
              <a:gd name="connsiteY37" fmla="*/ 2939147 h 6381016"/>
              <a:gd name="connsiteX38" fmla="*/ 928153 w 1250178"/>
              <a:gd name="connsiteY38" fmla="*/ 2862040 h 6381016"/>
              <a:gd name="connsiteX39" fmla="*/ 884760 w 1250178"/>
              <a:gd name="connsiteY39" fmla="*/ 2729052 h 6381016"/>
              <a:gd name="connsiteX40" fmla="*/ 723637 w 1250178"/>
              <a:gd name="connsiteY40" fmla="*/ 2472498 h 6381016"/>
              <a:gd name="connsiteX41" fmla="*/ 213576 w 1250178"/>
              <a:gd name="connsiteY41" fmla="*/ 1862696 h 6381016"/>
              <a:gd name="connsiteX42" fmla="*/ 126208 w 1250178"/>
              <a:gd name="connsiteY42" fmla="*/ 1387969 h 6381016"/>
              <a:gd name="connsiteX43" fmla="*/ 218167 w 1250178"/>
              <a:gd name="connsiteY43" fmla="*/ 892476 h 6381016"/>
              <a:gd name="connsiteX44" fmla="*/ 533073 w 1250178"/>
              <a:gd name="connsiteY44" fmla="*/ 270315 h 6381016"/>
              <a:gd name="connsiteX45" fmla="*/ 989387 w 1250178"/>
              <a:gd name="connsiteY45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945402 w 1250178"/>
              <a:gd name="connsiteY20" fmla="*/ 3938949 h 6381016"/>
              <a:gd name="connsiteX21" fmla="*/ 942180 w 1250178"/>
              <a:gd name="connsiteY21" fmla="*/ 3942059 h 6381016"/>
              <a:gd name="connsiteX22" fmla="*/ 797957 w 1250178"/>
              <a:gd name="connsiteY22" fmla="*/ 4070068 h 6381016"/>
              <a:gd name="connsiteX23" fmla="*/ 497902 w 1250178"/>
              <a:gd name="connsiteY23" fmla="*/ 4430466 h 6381016"/>
              <a:gd name="connsiteX24" fmla="*/ 345596 w 1250178"/>
              <a:gd name="connsiteY24" fmla="*/ 4907337 h 6381016"/>
              <a:gd name="connsiteX25" fmla="*/ 370391 w 1250178"/>
              <a:gd name="connsiteY25" fmla="*/ 5584809 h 6381016"/>
              <a:gd name="connsiteX26" fmla="*/ 546359 w 1250178"/>
              <a:gd name="connsiteY26" fmla="*/ 6372897 h 6381016"/>
              <a:gd name="connsiteX27" fmla="*/ 216006 w 1250178"/>
              <a:gd name="connsiteY27" fmla="*/ 5958597 h 6381016"/>
              <a:gd name="connsiteX28" fmla="*/ 12275 w 1250178"/>
              <a:gd name="connsiteY28" fmla="*/ 5381767 h 6381016"/>
              <a:gd name="connsiteX29" fmla="*/ 66197 w 1250178"/>
              <a:gd name="connsiteY29" fmla="*/ 4583020 h 6381016"/>
              <a:gd name="connsiteX30" fmla="*/ 420782 w 1250178"/>
              <a:gd name="connsiteY30" fmla="*/ 3953378 h 6381016"/>
              <a:gd name="connsiteX31" fmla="*/ 723636 w 1250178"/>
              <a:gd name="connsiteY31" fmla="*/ 3581334 h 6381016"/>
              <a:gd name="connsiteX32" fmla="*/ 884759 w 1250178"/>
              <a:gd name="connsiteY32" fmla="*/ 3324780 h 6381016"/>
              <a:gd name="connsiteX33" fmla="*/ 928155 w 1250178"/>
              <a:gd name="connsiteY33" fmla="*/ 3191782 h 6381016"/>
              <a:gd name="connsiteX34" fmla="*/ 939489 w 1250178"/>
              <a:gd name="connsiteY34" fmla="*/ 3114684 h 6381016"/>
              <a:gd name="connsiteX35" fmla="*/ 943338 w 1250178"/>
              <a:gd name="connsiteY35" fmla="*/ 3026927 h 6381016"/>
              <a:gd name="connsiteX36" fmla="*/ 939488 w 1250178"/>
              <a:gd name="connsiteY36" fmla="*/ 2939147 h 6381016"/>
              <a:gd name="connsiteX37" fmla="*/ 928153 w 1250178"/>
              <a:gd name="connsiteY37" fmla="*/ 2862040 h 6381016"/>
              <a:gd name="connsiteX38" fmla="*/ 884760 w 1250178"/>
              <a:gd name="connsiteY38" fmla="*/ 2729052 h 6381016"/>
              <a:gd name="connsiteX39" fmla="*/ 723637 w 1250178"/>
              <a:gd name="connsiteY39" fmla="*/ 2472498 h 6381016"/>
              <a:gd name="connsiteX40" fmla="*/ 213576 w 1250178"/>
              <a:gd name="connsiteY40" fmla="*/ 1862696 h 6381016"/>
              <a:gd name="connsiteX41" fmla="*/ 126208 w 1250178"/>
              <a:gd name="connsiteY41" fmla="*/ 1387969 h 6381016"/>
              <a:gd name="connsiteX42" fmla="*/ 218167 w 1250178"/>
              <a:gd name="connsiteY42" fmla="*/ 892476 h 6381016"/>
              <a:gd name="connsiteX43" fmla="*/ 533073 w 1250178"/>
              <a:gd name="connsiteY43" fmla="*/ 270315 h 6381016"/>
              <a:gd name="connsiteX44" fmla="*/ 989387 w 1250178"/>
              <a:gd name="connsiteY44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942180 w 1250178"/>
              <a:gd name="connsiteY20" fmla="*/ 3942059 h 6381016"/>
              <a:gd name="connsiteX21" fmla="*/ 797957 w 1250178"/>
              <a:gd name="connsiteY21" fmla="*/ 4070068 h 6381016"/>
              <a:gd name="connsiteX22" fmla="*/ 497902 w 1250178"/>
              <a:gd name="connsiteY22" fmla="*/ 4430466 h 6381016"/>
              <a:gd name="connsiteX23" fmla="*/ 345596 w 1250178"/>
              <a:gd name="connsiteY23" fmla="*/ 4907337 h 6381016"/>
              <a:gd name="connsiteX24" fmla="*/ 370391 w 1250178"/>
              <a:gd name="connsiteY24" fmla="*/ 5584809 h 6381016"/>
              <a:gd name="connsiteX25" fmla="*/ 546359 w 1250178"/>
              <a:gd name="connsiteY25" fmla="*/ 6372897 h 6381016"/>
              <a:gd name="connsiteX26" fmla="*/ 216006 w 1250178"/>
              <a:gd name="connsiteY26" fmla="*/ 5958597 h 6381016"/>
              <a:gd name="connsiteX27" fmla="*/ 12275 w 1250178"/>
              <a:gd name="connsiteY27" fmla="*/ 5381767 h 6381016"/>
              <a:gd name="connsiteX28" fmla="*/ 66197 w 1250178"/>
              <a:gd name="connsiteY28" fmla="*/ 4583020 h 6381016"/>
              <a:gd name="connsiteX29" fmla="*/ 420782 w 1250178"/>
              <a:gd name="connsiteY29" fmla="*/ 3953378 h 6381016"/>
              <a:gd name="connsiteX30" fmla="*/ 723636 w 1250178"/>
              <a:gd name="connsiteY30" fmla="*/ 3581334 h 6381016"/>
              <a:gd name="connsiteX31" fmla="*/ 884759 w 1250178"/>
              <a:gd name="connsiteY31" fmla="*/ 3324780 h 6381016"/>
              <a:gd name="connsiteX32" fmla="*/ 928155 w 1250178"/>
              <a:gd name="connsiteY32" fmla="*/ 3191782 h 6381016"/>
              <a:gd name="connsiteX33" fmla="*/ 939489 w 1250178"/>
              <a:gd name="connsiteY33" fmla="*/ 3114684 h 6381016"/>
              <a:gd name="connsiteX34" fmla="*/ 943338 w 1250178"/>
              <a:gd name="connsiteY34" fmla="*/ 3026927 h 6381016"/>
              <a:gd name="connsiteX35" fmla="*/ 939488 w 1250178"/>
              <a:gd name="connsiteY35" fmla="*/ 2939147 h 6381016"/>
              <a:gd name="connsiteX36" fmla="*/ 928153 w 1250178"/>
              <a:gd name="connsiteY36" fmla="*/ 2862040 h 6381016"/>
              <a:gd name="connsiteX37" fmla="*/ 884760 w 1250178"/>
              <a:gd name="connsiteY37" fmla="*/ 2729052 h 6381016"/>
              <a:gd name="connsiteX38" fmla="*/ 723637 w 1250178"/>
              <a:gd name="connsiteY38" fmla="*/ 2472498 h 6381016"/>
              <a:gd name="connsiteX39" fmla="*/ 213576 w 1250178"/>
              <a:gd name="connsiteY39" fmla="*/ 1862696 h 6381016"/>
              <a:gd name="connsiteX40" fmla="*/ 126208 w 1250178"/>
              <a:gd name="connsiteY40" fmla="*/ 1387969 h 6381016"/>
              <a:gd name="connsiteX41" fmla="*/ 218167 w 1250178"/>
              <a:gd name="connsiteY41" fmla="*/ 892476 h 6381016"/>
              <a:gd name="connsiteX42" fmla="*/ 533073 w 1250178"/>
              <a:gd name="connsiteY42" fmla="*/ 270315 h 6381016"/>
              <a:gd name="connsiteX43" fmla="*/ 989387 w 1250178"/>
              <a:gd name="connsiteY43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797957 w 1250178"/>
              <a:gd name="connsiteY20" fmla="*/ 4070068 h 6381016"/>
              <a:gd name="connsiteX21" fmla="*/ 497902 w 1250178"/>
              <a:gd name="connsiteY21" fmla="*/ 4430466 h 6381016"/>
              <a:gd name="connsiteX22" fmla="*/ 345596 w 1250178"/>
              <a:gd name="connsiteY22" fmla="*/ 4907337 h 6381016"/>
              <a:gd name="connsiteX23" fmla="*/ 370391 w 1250178"/>
              <a:gd name="connsiteY23" fmla="*/ 5584809 h 6381016"/>
              <a:gd name="connsiteX24" fmla="*/ 546359 w 1250178"/>
              <a:gd name="connsiteY24" fmla="*/ 6372897 h 6381016"/>
              <a:gd name="connsiteX25" fmla="*/ 216006 w 1250178"/>
              <a:gd name="connsiteY25" fmla="*/ 5958597 h 6381016"/>
              <a:gd name="connsiteX26" fmla="*/ 12275 w 1250178"/>
              <a:gd name="connsiteY26" fmla="*/ 5381767 h 6381016"/>
              <a:gd name="connsiteX27" fmla="*/ 66197 w 1250178"/>
              <a:gd name="connsiteY27" fmla="*/ 4583020 h 6381016"/>
              <a:gd name="connsiteX28" fmla="*/ 420782 w 1250178"/>
              <a:gd name="connsiteY28" fmla="*/ 3953378 h 6381016"/>
              <a:gd name="connsiteX29" fmla="*/ 723636 w 1250178"/>
              <a:gd name="connsiteY29" fmla="*/ 3581334 h 6381016"/>
              <a:gd name="connsiteX30" fmla="*/ 884759 w 1250178"/>
              <a:gd name="connsiteY30" fmla="*/ 3324780 h 6381016"/>
              <a:gd name="connsiteX31" fmla="*/ 928155 w 1250178"/>
              <a:gd name="connsiteY31" fmla="*/ 3191782 h 6381016"/>
              <a:gd name="connsiteX32" fmla="*/ 939489 w 1250178"/>
              <a:gd name="connsiteY32" fmla="*/ 3114684 h 6381016"/>
              <a:gd name="connsiteX33" fmla="*/ 943338 w 1250178"/>
              <a:gd name="connsiteY33" fmla="*/ 3026927 h 6381016"/>
              <a:gd name="connsiteX34" fmla="*/ 939488 w 1250178"/>
              <a:gd name="connsiteY34" fmla="*/ 2939147 h 6381016"/>
              <a:gd name="connsiteX35" fmla="*/ 928153 w 1250178"/>
              <a:gd name="connsiteY35" fmla="*/ 2862040 h 6381016"/>
              <a:gd name="connsiteX36" fmla="*/ 884760 w 1250178"/>
              <a:gd name="connsiteY36" fmla="*/ 2729052 h 6381016"/>
              <a:gd name="connsiteX37" fmla="*/ 723637 w 1250178"/>
              <a:gd name="connsiteY37" fmla="*/ 2472498 h 6381016"/>
              <a:gd name="connsiteX38" fmla="*/ 213576 w 1250178"/>
              <a:gd name="connsiteY38" fmla="*/ 1862696 h 6381016"/>
              <a:gd name="connsiteX39" fmla="*/ 126208 w 1250178"/>
              <a:gd name="connsiteY39" fmla="*/ 1387969 h 6381016"/>
              <a:gd name="connsiteX40" fmla="*/ 218167 w 1250178"/>
              <a:gd name="connsiteY40" fmla="*/ 892476 h 6381016"/>
              <a:gd name="connsiteX41" fmla="*/ 533073 w 1250178"/>
              <a:gd name="connsiteY41" fmla="*/ 270315 h 6381016"/>
              <a:gd name="connsiteX42" fmla="*/ 989387 w 1250178"/>
              <a:gd name="connsiteY42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125854 w 1250178"/>
              <a:gd name="connsiteY10" fmla="*/ 2387586 h 6381016"/>
              <a:gd name="connsiteX11" fmla="*/ 1126845 w 1250178"/>
              <a:gd name="connsiteY11" fmla="*/ 2389748 h 6381016"/>
              <a:gd name="connsiteX12" fmla="*/ 1245390 w 1250178"/>
              <a:gd name="connsiteY12" fmla="*/ 2846821 h 6381016"/>
              <a:gd name="connsiteX13" fmla="*/ 1249400 w 1250178"/>
              <a:gd name="connsiteY13" fmla="*/ 3008458 h 6381016"/>
              <a:gd name="connsiteX14" fmla="*/ 1248039 w 1250178"/>
              <a:gd name="connsiteY14" fmla="*/ 3026906 h 6381016"/>
              <a:gd name="connsiteX15" fmla="*/ 1249402 w 1250178"/>
              <a:gd name="connsiteY15" fmla="*/ 3045373 h 6381016"/>
              <a:gd name="connsiteX16" fmla="*/ 1245392 w 1250178"/>
              <a:gd name="connsiteY16" fmla="*/ 3207011 h 6381016"/>
              <a:gd name="connsiteX17" fmla="*/ 1126846 w 1250178"/>
              <a:gd name="connsiteY17" fmla="*/ 3664083 h 6381016"/>
              <a:gd name="connsiteX18" fmla="*/ 797957 w 1250178"/>
              <a:gd name="connsiteY18" fmla="*/ 4070068 h 6381016"/>
              <a:gd name="connsiteX19" fmla="*/ 497902 w 1250178"/>
              <a:gd name="connsiteY19" fmla="*/ 4430466 h 6381016"/>
              <a:gd name="connsiteX20" fmla="*/ 345596 w 1250178"/>
              <a:gd name="connsiteY20" fmla="*/ 4907337 h 6381016"/>
              <a:gd name="connsiteX21" fmla="*/ 370391 w 1250178"/>
              <a:gd name="connsiteY21" fmla="*/ 5584809 h 6381016"/>
              <a:gd name="connsiteX22" fmla="*/ 546359 w 1250178"/>
              <a:gd name="connsiteY22" fmla="*/ 6372897 h 6381016"/>
              <a:gd name="connsiteX23" fmla="*/ 216006 w 1250178"/>
              <a:gd name="connsiteY23" fmla="*/ 5958597 h 6381016"/>
              <a:gd name="connsiteX24" fmla="*/ 12275 w 1250178"/>
              <a:gd name="connsiteY24" fmla="*/ 5381767 h 6381016"/>
              <a:gd name="connsiteX25" fmla="*/ 66197 w 1250178"/>
              <a:gd name="connsiteY25" fmla="*/ 4583020 h 6381016"/>
              <a:gd name="connsiteX26" fmla="*/ 420782 w 1250178"/>
              <a:gd name="connsiteY26" fmla="*/ 3953378 h 6381016"/>
              <a:gd name="connsiteX27" fmla="*/ 723636 w 1250178"/>
              <a:gd name="connsiteY27" fmla="*/ 3581334 h 6381016"/>
              <a:gd name="connsiteX28" fmla="*/ 884759 w 1250178"/>
              <a:gd name="connsiteY28" fmla="*/ 3324780 h 6381016"/>
              <a:gd name="connsiteX29" fmla="*/ 928155 w 1250178"/>
              <a:gd name="connsiteY29" fmla="*/ 3191782 h 6381016"/>
              <a:gd name="connsiteX30" fmla="*/ 939489 w 1250178"/>
              <a:gd name="connsiteY30" fmla="*/ 3114684 h 6381016"/>
              <a:gd name="connsiteX31" fmla="*/ 943338 w 1250178"/>
              <a:gd name="connsiteY31" fmla="*/ 3026927 h 6381016"/>
              <a:gd name="connsiteX32" fmla="*/ 939488 w 1250178"/>
              <a:gd name="connsiteY32" fmla="*/ 2939147 h 6381016"/>
              <a:gd name="connsiteX33" fmla="*/ 928153 w 1250178"/>
              <a:gd name="connsiteY33" fmla="*/ 2862040 h 6381016"/>
              <a:gd name="connsiteX34" fmla="*/ 884760 w 1250178"/>
              <a:gd name="connsiteY34" fmla="*/ 2729052 h 6381016"/>
              <a:gd name="connsiteX35" fmla="*/ 723637 w 1250178"/>
              <a:gd name="connsiteY35" fmla="*/ 2472498 h 6381016"/>
              <a:gd name="connsiteX36" fmla="*/ 213576 w 1250178"/>
              <a:gd name="connsiteY36" fmla="*/ 1862696 h 6381016"/>
              <a:gd name="connsiteX37" fmla="*/ 126208 w 1250178"/>
              <a:gd name="connsiteY37" fmla="*/ 1387969 h 6381016"/>
              <a:gd name="connsiteX38" fmla="*/ 218167 w 1250178"/>
              <a:gd name="connsiteY38" fmla="*/ 892476 h 6381016"/>
              <a:gd name="connsiteX39" fmla="*/ 533073 w 1250178"/>
              <a:gd name="connsiteY39" fmla="*/ 270315 h 6381016"/>
              <a:gd name="connsiteX40" fmla="*/ 989387 w 1250178"/>
              <a:gd name="connsiteY40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125854 w 1250178"/>
              <a:gd name="connsiteY9" fmla="*/ 2387586 h 6381016"/>
              <a:gd name="connsiteX10" fmla="*/ 1126845 w 1250178"/>
              <a:gd name="connsiteY10" fmla="*/ 2389748 h 6381016"/>
              <a:gd name="connsiteX11" fmla="*/ 1245390 w 1250178"/>
              <a:gd name="connsiteY11" fmla="*/ 2846821 h 6381016"/>
              <a:gd name="connsiteX12" fmla="*/ 1249400 w 1250178"/>
              <a:gd name="connsiteY12" fmla="*/ 3008458 h 6381016"/>
              <a:gd name="connsiteX13" fmla="*/ 1248039 w 1250178"/>
              <a:gd name="connsiteY13" fmla="*/ 3026906 h 6381016"/>
              <a:gd name="connsiteX14" fmla="*/ 1249402 w 1250178"/>
              <a:gd name="connsiteY14" fmla="*/ 3045373 h 6381016"/>
              <a:gd name="connsiteX15" fmla="*/ 1245392 w 1250178"/>
              <a:gd name="connsiteY15" fmla="*/ 3207011 h 6381016"/>
              <a:gd name="connsiteX16" fmla="*/ 1126846 w 1250178"/>
              <a:gd name="connsiteY16" fmla="*/ 3664083 h 6381016"/>
              <a:gd name="connsiteX17" fmla="*/ 797957 w 1250178"/>
              <a:gd name="connsiteY17" fmla="*/ 4070068 h 6381016"/>
              <a:gd name="connsiteX18" fmla="*/ 497902 w 1250178"/>
              <a:gd name="connsiteY18" fmla="*/ 4430466 h 6381016"/>
              <a:gd name="connsiteX19" fmla="*/ 345596 w 1250178"/>
              <a:gd name="connsiteY19" fmla="*/ 4907337 h 6381016"/>
              <a:gd name="connsiteX20" fmla="*/ 370391 w 1250178"/>
              <a:gd name="connsiteY20" fmla="*/ 5584809 h 6381016"/>
              <a:gd name="connsiteX21" fmla="*/ 546359 w 1250178"/>
              <a:gd name="connsiteY21" fmla="*/ 6372897 h 6381016"/>
              <a:gd name="connsiteX22" fmla="*/ 216006 w 1250178"/>
              <a:gd name="connsiteY22" fmla="*/ 5958597 h 6381016"/>
              <a:gd name="connsiteX23" fmla="*/ 12275 w 1250178"/>
              <a:gd name="connsiteY23" fmla="*/ 5381767 h 6381016"/>
              <a:gd name="connsiteX24" fmla="*/ 66197 w 1250178"/>
              <a:gd name="connsiteY24" fmla="*/ 4583020 h 6381016"/>
              <a:gd name="connsiteX25" fmla="*/ 420782 w 1250178"/>
              <a:gd name="connsiteY25" fmla="*/ 3953378 h 6381016"/>
              <a:gd name="connsiteX26" fmla="*/ 723636 w 1250178"/>
              <a:gd name="connsiteY26" fmla="*/ 3581334 h 6381016"/>
              <a:gd name="connsiteX27" fmla="*/ 884759 w 1250178"/>
              <a:gd name="connsiteY27" fmla="*/ 3324780 h 6381016"/>
              <a:gd name="connsiteX28" fmla="*/ 928155 w 1250178"/>
              <a:gd name="connsiteY28" fmla="*/ 3191782 h 6381016"/>
              <a:gd name="connsiteX29" fmla="*/ 939489 w 1250178"/>
              <a:gd name="connsiteY29" fmla="*/ 3114684 h 6381016"/>
              <a:gd name="connsiteX30" fmla="*/ 943338 w 1250178"/>
              <a:gd name="connsiteY30" fmla="*/ 3026927 h 6381016"/>
              <a:gd name="connsiteX31" fmla="*/ 939488 w 1250178"/>
              <a:gd name="connsiteY31" fmla="*/ 2939147 h 6381016"/>
              <a:gd name="connsiteX32" fmla="*/ 928153 w 1250178"/>
              <a:gd name="connsiteY32" fmla="*/ 2862040 h 6381016"/>
              <a:gd name="connsiteX33" fmla="*/ 884760 w 1250178"/>
              <a:gd name="connsiteY33" fmla="*/ 2729052 h 6381016"/>
              <a:gd name="connsiteX34" fmla="*/ 723637 w 1250178"/>
              <a:gd name="connsiteY34" fmla="*/ 2472498 h 6381016"/>
              <a:gd name="connsiteX35" fmla="*/ 213576 w 1250178"/>
              <a:gd name="connsiteY35" fmla="*/ 1862696 h 6381016"/>
              <a:gd name="connsiteX36" fmla="*/ 126208 w 1250178"/>
              <a:gd name="connsiteY36" fmla="*/ 1387969 h 6381016"/>
              <a:gd name="connsiteX37" fmla="*/ 218167 w 1250178"/>
              <a:gd name="connsiteY37" fmla="*/ 892476 h 6381016"/>
              <a:gd name="connsiteX38" fmla="*/ 533073 w 1250178"/>
              <a:gd name="connsiteY38" fmla="*/ 270315 h 6381016"/>
              <a:gd name="connsiteX39" fmla="*/ 989387 w 1250178"/>
              <a:gd name="connsiteY3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125854 w 1250178"/>
              <a:gd name="connsiteY8" fmla="*/ 2387586 h 6381016"/>
              <a:gd name="connsiteX9" fmla="*/ 1126845 w 1250178"/>
              <a:gd name="connsiteY9" fmla="*/ 2389748 h 6381016"/>
              <a:gd name="connsiteX10" fmla="*/ 1245390 w 1250178"/>
              <a:gd name="connsiteY10" fmla="*/ 2846821 h 6381016"/>
              <a:gd name="connsiteX11" fmla="*/ 1249400 w 1250178"/>
              <a:gd name="connsiteY11" fmla="*/ 3008458 h 6381016"/>
              <a:gd name="connsiteX12" fmla="*/ 1248039 w 1250178"/>
              <a:gd name="connsiteY12" fmla="*/ 3026906 h 6381016"/>
              <a:gd name="connsiteX13" fmla="*/ 1249402 w 1250178"/>
              <a:gd name="connsiteY13" fmla="*/ 3045373 h 6381016"/>
              <a:gd name="connsiteX14" fmla="*/ 1245392 w 1250178"/>
              <a:gd name="connsiteY14" fmla="*/ 3207011 h 6381016"/>
              <a:gd name="connsiteX15" fmla="*/ 1126846 w 1250178"/>
              <a:gd name="connsiteY15" fmla="*/ 3664083 h 6381016"/>
              <a:gd name="connsiteX16" fmla="*/ 797957 w 1250178"/>
              <a:gd name="connsiteY16" fmla="*/ 4070068 h 6381016"/>
              <a:gd name="connsiteX17" fmla="*/ 497902 w 1250178"/>
              <a:gd name="connsiteY17" fmla="*/ 4430466 h 6381016"/>
              <a:gd name="connsiteX18" fmla="*/ 345596 w 1250178"/>
              <a:gd name="connsiteY18" fmla="*/ 4907337 h 6381016"/>
              <a:gd name="connsiteX19" fmla="*/ 370391 w 1250178"/>
              <a:gd name="connsiteY19" fmla="*/ 5584809 h 6381016"/>
              <a:gd name="connsiteX20" fmla="*/ 546359 w 1250178"/>
              <a:gd name="connsiteY20" fmla="*/ 6372897 h 6381016"/>
              <a:gd name="connsiteX21" fmla="*/ 216006 w 1250178"/>
              <a:gd name="connsiteY21" fmla="*/ 5958597 h 6381016"/>
              <a:gd name="connsiteX22" fmla="*/ 12275 w 1250178"/>
              <a:gd name="connsiteY22" fmla="*/ 5381767 h 6381016"/>
              <a:gd name="connsiteX23" fmla="*/ 66197 w 1250178"/>
              <a:gd name="connsiteY23" fmla="*/ 4583020 h 6381016"/>
              <a:gd name="connsiteX24" fmla="*/ 420782 w 1250178"/>
              <a:gd name="connsiteY24" fmla="*/ 3953378 h 6381016"/>
              <a:gd name="connsiteX25" fmla="*/ 723636 w 1250178"/>
              <a:gd name="connsiteY25" fmla="*/ 3581334 h 6381016"/>
              <a:gd name="connsiteX26" fmla="*/ 884759 w 1250178"/>
              <a:gd name="connsiteY26" fmla="*/ 3324780 h 6381016"/>
              <a:gd name="connsiteX27" fmla="*/ 928155 w 1250178"/>
              <a:gd name="connsiteY27" fmla="*/ 3191782 h 6381016"/>
              <a:gd name="connsiteX28" fmla="*/ 939489 w 1250178"/>
              <a:gd name="connsiteY28" fmla="*/ 3114684 h 6381016"/>
              <a:gd name="connsiteX29" fmla="*/ 943338 w 1250178"/>
              <a:gd name="connsiteY29" fmla="*/ 3026927 h 6381016"/>
              <a:gd name="connsiteX30" fmla="*/ 939488 w 1250178"/>
              <a:gd name="connsiteY30" fmla="*/ 2939147 h 6381016"/>
              <a:gd name="connsiteX31" fmla="*/ 928153 w 1250178"/>
              <a:gd name="connsiteY31" fmla="*/ 2862040 h 6381016"/>
              <a:gd name="connsiteX32" fmla="*/ 884760 w 1250178"/>
              <a:gd name="connsiteY32" fmla="*/ 2729052 h 6381016"/>
              <a:gd name="connsiteX33" fmla="*/ 723637 w 1250178"/>
              <a:gd name="connsiteY33" fmla="*/ 2472498 h 6381016"/>
              <a:gd name="connsiteX34" fmla="*/ 213576 w 1250178"/>
              <a:gd name="connsiteY34" fmla="*/ 1862696 h 6381016"/>
              <a:gd name="connsiteX35" fmla="*/ 126208 w 1250178"/>
              <a:gd name="connsiteY35" fmla="*/ 1387969 h 6381016"/>
              <a:gd name="connsiteX36" fmla="*/ 218167 w 1250178"/>
              <a:gd name="connsiteY36" fmla="*/ 892476 h 6381016"/>
              <a:gd name="connsiteX37" fmla="*/ 533073 w 1250178"/>
              <a:gd name="connsiteY37" fmla="*/ 270315 h 6381016"/>
              <a:gd name="connsiteX38" fmla="*/ 989387 w 1250178"/>
              <a:gd name="connsiteY3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1125854 w 1250178"/>
              <a:gd name="connsiteY7" fmla="*/ 2387586 h 6381016"/>
              <a:gd name="connsiteX8" fmla="*/ 1126845 w 1250178"/>
              <a:gd name="connsiteY8" fmla="*/ 2389748 h 6381016"/>
              <a:gd name="connsiteX9" fmla="*/ 1245390 w 1250178"/>
              <a:gd name="connsiteY9" fmla="*/ 2846821 h 6381016"/>
              <a:gd name="connsiteX10" fmla="*/ 1249400 w 1250178"/>
              <a:gd name="connsiteY10" fmla="*/ 3008458 h 6381016"/>
              <a:gd name="connsiteX11" fmla="*/ 1248039 w 1250178"/>
              <a:gd name="connsiteY11" fmla="*/ 3026906 h 6381016"/>
              <a:gd name="connsiteX12" fmla="*/ 1249402 w 1250178"/>
              <a:gd name="connsiteY12" fmla="*/ 3045373 h 6381016"/>
              <a:gd name="connsiteX13" fmla="*/ 1245392 w 1250178"/>
              <a:gd name="connsiteY13" fmla="*/ 3207011 h 6381016"/>
              <a:gd name="connsiteX14" fmla="*/ 1126846 w 1250178"/>
              <a:gd name="connsiteY14" fmla="*/ 3664083 h 6381016"/>
              <a:gd name="connsiteX15" fmla="*/ 797957 w 1250178"/>
              <a:gd name="connsiteY15" fmla="*/ 4070068 h 6381016"/>
              <a:gd name="connsiteX16" fmla="*/ 497902 w 1250178"/>
              <a:gd name="connsiteY16" fmla="*/ 4430466 h 6381016"/>
              <a:gd name="connsiteX17" fmla="*/ 345596 w 1250178"/>
              <a:gd name="connsiteY17" fmla="*/ 4907337 h 6381016"/>
              <a:gd name="connsiteX18" fmla="*/ 370391 w 1250178"/>
              <a:gd name="connsiteY18" fmla="*/ 5584809 h 6381016"/>
              <a:gd name="connsiteX19" fmla="*/ 546359 w 1250178"/>
              <a:gd name="connsiteY19" fmla="*/ 6372897 h 6381016"/>
              <a:gd name="connsiteX20" fmla="*/ 216006 w 1250178"/>
              <a:gd name="connsiteY20" fmla="*/ 5958597 h 6381016"/>
              <a:gd name="connsiteX21" fmla="*/ 12275 w 1250178"/>
              <a:gd name="connsiteY21" fmla="*/ 5381767 h 6381016"/>
              <a:gd name="connsiteX22" fmla="*/ 66197 w 1250178"/>
              <a:gd name="connsiteY22" fmla="*/ 4583020 h 6381016"/>
              <a:gd name="connsiteX23" fmla="*/ 420782 w 1250178"/>
              <a:gd name="connsiteY23" fmla="*/ 3953378 h 6381016"/>
              <a:gd name="connsiteX24" fmla="*/ 723636 w 1250178"/>
              <a:gd name="connsiteY24" fmla="*/ 3581334 h 6381016"/>
              <a:gd name="connsiteX25" fmla="*/ 884759 w 1250178"/>
              <a:gd name="connsiteY25" fmla="*/ 3324780 h 6381016"/>
              <a:gd name="connsiteX26" fmla="*/ 928155 w 1250178"/>
              <a:gd name="connsiteY26" fmla="*/ 3191782 h 6381016"/>
              <a:gd name="connsiteX27" fmla="*/ 939489 w 1250178"/>
              <a:gd name="connsiteY27" fmla="*/ 3114684 h 6381016"/>
              <a:gd name="connsiteX28" fmla="*/ 943338 w 1250178"/>
              <a:gd name="connsiteY28" fmla="*/ 3026927 h 6381016"/>
              <a:gd name="connsiteX29" fmla="*/ 939488 w 1250178"/>
              <a:gd name="connsiteY29" fmla="*/ 2939147 h 6381016"/>
              <a:gd name="connsiteX30" fmla="*/ 928153 w 1250178"/>
              <a:gd name="connsiteY30" fmla="*/ 2862040 h 6381016"/>
              <a:gd name="connsiteX31" fmla="*/ 884760 w 1250178"/>
              <a:gd name="connsiteY31" fmla="*/ 2729052 h 6381016"/>
              <a:gd name="connsiteX32" fmla="*/ 723637 w 1250178"/>
              <a:gd name="connsiteY32" fmla="*/ 2472498 h 6381016"/>
              <a:gd name="connsiteX33" fmla="*/ 213576 w 1250178"/>
              <a:gd name="connsiteY33" fmla="*/ 1862696 h 6381016"/>
              <a:gd name="connsiteX34" fmla="*/ 126208 w 1250178"/>
              <a:gd name="connsiteY34" fmla="*/ 1387969 h 6381016"/>
              <a:gd name="connsiteX35" fmla="*/ 218167 w 1250178"/>
              <a:gd name="connsiteY35" fmla="*/ 892476 h 6381016"/>
              <a:gd name="connsiteX36" fmla="*/ 533073 w 1250178"/>
              <a:gd name="connsiteY36" fmla="*/ 270315 h 6381016"/>
              <a:gd name="connsiteX37" fmla="*/ 989387 w 1250178"/>
              <a:gd name="connsiteY3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1125854 w 1250178"/>
              <a:gd name="connsiteY6" fmla="*/ 2387586 h 6381016"/>
              <a:gd name="connsiteX7" fmla="*/ 1126845 w 1250178"/>
              <a:gd name="connsiteY7" fmla="*/ 2389748 h 6381016"/>
              <a:gd name="connsiteX8" fmla="*/ 1245390 w 1250178"/>
              <a:gd name="connsiteY8" fmla="*/ 2846821 h 6381016"/>
              <a:gd name="connsiteX9" fmla="*/ 1249400 w 1250178"/>
              <a:gd name="connsiteY9" fmla="*/ 3008458 h 6381016"/>
              <a:gd name="connsiteX10" fmla="*/ 1248039 w 1250178"/>
              <a:gd name="connsiteY10" fmla="*/ 3026906 h 6381016"/>
              <a:gd name="connsiteX11" fmla="*/ 1249402 w 1250178"/>
              <a:gd name="connsiteY11" fmla="*/ 3045373 h 6381016"/>
              <a:gd name="connsiteX12" fmla="*/ 1245392 w 1250178"/>
              <a:gd name="connsiteY12" fmla="*/ 3207011 h 6381016"/>
              <a:gd name="connsiteX13" fmla="*/ 1126846 w 1250178"/>
              <a:gd name="connsiteY13" fmla="*/ 3664083 h 6381016"/>
              <a:gd name="connsiteX14" fmla="*/ 797957 w 1250178"/>
              <a:gd name="connsiteY14" fmla="*/ 4070068 h 6381016"/>
              <a:gd name="connsiteX15" fmla="*/ 497902 w 1250178"/>
              <a:gd name="connsiteY15" fmla="*/ 4430466 h 6381016"/>
              <a:gd name="connsiteX16" fmla="*/ 345596 w 1250178"/>
              <a:gd name="connsiteY16" fmla="*/ 4907337 h 6381016"/>
              <a:gd name="connsiteX17" fmla="*/ 370391 w 1250178"/>
              <a:gd name="connsiteY17" fmla="*/ 5584809 h 6381016"/>
              <a:gd name="connsiteX18" fmla="*/ 546359 w 1250178"/>
              <a:gd name="connsiteY18" fmla="*/ 6372897 h 6381016"/>
              <a:gd name="connsiteX19" fmla="*/ 216006 w 1250178"/>
              <a:gd name="connsiteY19" fmla="*/ 5958597 h 6381016"/>
              <a:gd name="connsiteX20" fmla="*/ 12275 w 1250178"/>
              <a:gd name="connsiteY20" fmla="*/ 5381767 h 6381016"/>
              <a:gd name="connsiteX21" fmla="*/ 66197 w 1250178"/>
              <a:gd name="connsiteY21" fmla="*/ 4583020 h 6381016"/>
              <a:gd name="connsiteX22" fmla="*/ 420782 w 1250178"/>
              <a:gd name="connsiteY22" fmla="*/ 3953378 h 6381016"/>
              <a:gd name="connsiteX23" fmla="*/ 723636 w 1250178"/>
              <a:gd name="connsiteY23" fmla="*/ 3581334 h 6381016"/>
              <a:gd name="connsiteX24" fmla="*/ 884759 w 1250178"/>
              <a:gd name="connsiteY24" fmla="*/ 3324780 h 6381016"/>
              <a:gd name="connsiteX25" fmla="*/ 928155 w 1250178"/>
              <a:gd name="connsiteY25" fmla="*/ 3191782 h 6381016"/>
              <a:gd name="connsiteX26" fmla="*/ 939489 w 1250178"/>
              <a:gd name="connsiteY26" fmla="*/ 3114684 h 6381016"/>
              <a:gd name="connsiteX27" fmla="*/ 943338 w 1250178"/>
              <a:gd name="connsiteY27" fmla="*/ 3026927 h 6381016"/>
              <a:gd name="connsiteX28" fmla="*/ 939488 w 1250178"/>
              <a:gd name="connsiteY28" fmla="*/ 2939147 h 6381016"/>
              <a:gd name="connsiteX29" fmla="*/ 928153 w 1250178"/>
              <a:gd name="connsiteY29" fmla="*/ 2862040 h 6381016"/>
              <a:gd name="connsiteX30" fmla="*/ 884760 w 1250178"/>
              <a:gd name="connsiteY30" fmla="*/ 2729052 h 6381016"/>
              <a:gd name="connsiteX31" fmla="*/ 723637 w 1250178"/>
              <a:gd name="connsiteY31" fmla="*/ 2472498 h 6381016"/>
              <a:gd name="connsiteX32" fmla="*/ 213576 w 1250178"/>
              <a:gd name="connsiteY32" fmla="*/ 1862696 h 6381016"/>
              <a:gd name="connsiteX33" fmla="*/ 126208 w 1250178"/>
              <a:gd name="connsiteY33" fmla="*/ 1387969 h 6381016"/>
              <a:gd name="connsiteX34" fmla="*/ 218167 w 1250178"/>
              <a:gd name="connsiteY34" fmla="*/ 892476 h 6381016"/>
              <a:gd name="connsiteX35" fmla="*/ 533073 w 1250178"/>
              <a:gd name="connsiteY35" fmla="*/ 270315 h 6381016"/>
              <a:gd name="connsiteX36" fmla="*/ 989387 w 1250178"/>
              <a:gd name="connsiteY36" fmla="*/ 120 h 638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50178" h="6381016">
                <a:moveTo>
                  <a:pt x="989387" y="120"/>
                </a:moveTo>
                <a:cubicBezTo>
                  <a:pt x="1000335" y="823"/>
                  <a:pt x="1007454" y="4621"/>
                  <a:pt x="1009763" y="12010"/>
                </a:cubicBezTo>
                <a:cubicBezTo>
                  <a:pt x="1028238" y="71118"/>
                  <a:pt x="741884" y="411074"/>
                  <a:pt x="643922" y="624964"/>
                </a:cubicBezTo>
                <a:cubicBezTo>
                  <a:pt x="545960" y="838854"/>
                  <a:pt x="446329" y="1128950"/>
                  <a:pt x="421991" y="1295350"/>
                </a:cubicBezTo>
                <a:cubicBezTo>
                  <a:pt x="397654" y="1461750"/>
                  <a:pt x="411203" y="1487294"/>
                  <a:pt x="497901" y="1623365"/>
                </a:cubicBezTo>
                <a:cubicBezTo>
                  <a:pt x="584599" y="1759436"/>
                  <a:pt x="867597" y="2029855"/>
                  <a:pt x="942179" y="2111773"/>
                </a:cubicBezTo>
                <a:lnTo>
                  <a:pt x="1125854" y="2387586"/>
                </a:lnTo>
                <a:lnTo>
                  <a:pt x="1126845" y="2389748"/>
                </a:lnTo>
                <a:cubicBezTo>
                  <a:pt x="1182065" y="2525181"/>
                  <a:pt x="1231342" y="2693805"/>
                  <a:pt x="1245390" y="2846821"/>
                </a:cubicBezTo>
                <a:cubicBezTo>
                  <a:pt x="1250073" y="2897826"/>
                  <a:pt x="1251117" y="2952438"/>
                  <a:pt x="1249400" y="3008458"/>
                </a:cubicBezTo>
                <a:cubicBezTo>
                  <a:pt x="1248946" y="3014607"/>
                  <a:pt x="1248493" y="3020757"/>
                  <a:pt x="1248039" y="3026906"/>
                </a:cubicBezTo>
                <a:cubicBezTo>
                  <a:pt x="1248493" y="3033062"/>
                  <a:pt x="1248948" y="3039217"/>
                  <a:pt x="1249402" y="3045373"/>
                </a:cubicBezTo>
                <a:cubicBezTo>
                  <a:pt x="1251119" y="3101394"/>
                  <a:pt x="1250075" y="3156006"/>
                  <a:pt x="1245392" y="3207011"/>
                </a:cubicBezTo>
                <a:cubicBezTo>
                  <a:pt x="1231343" y="3360026"/>
                  <a:pt x="1182066" y="3528651"/>
                  <a:pt x="1126846" y="3664083"/>
                </a:cubicBezTo>
                <a:cubicBezTo>
                  <a:pt x="1009459" y="3894413"/>
                  <a:pt x="907587" y="3934740"/>
                  <a:pt x="797957" y="4070068"/>
                </a:cubicBezTo>
                <a:cubicBezTo>
                  <a:pt x="702485" y="4177371"/>
                  <a:pt x="573295" y="4290921"/>
                  <a:pt x="497902" y="4430466"/>
                </a:cubicBezTo>
                <a:cubicBezTo>
                  <a:pt x="422509" y="4570011"/>
                  <a:pt x="366848" y="4714946"/>
                  <a:pt x="345596" y="4907337"/>
                </a:cubicBezTo>
                <a:cubicBezTo>
                  <a:pt x="324344" y="5099728"/>
                  <a:pt x="336931" y="5340549"/>
                  <a:pt x="370391" y="5584809"/>
                </a:cubicBezTo>
                <a:cubicBezTo>
                  <a:pt x="403851" y="5829069"/>
                  <a:pt x="572090" y="6310599"/>
                  <a:pt x="546359" y="6372897"/>
                </a:cubicBezTo>
                <a:cubicBezTo>
                  <a:pt x="520628" y="6435195"/>
                  <a:pt x="305020" y="6123785"/>
                  <a:pt x="216006" y="5958597"/>
                </a:cubicBezTo>
                <a:cubicBezTo>
                  <a:pt x="126992" y="5793409"/>
                  <a:pt x="37243" y="5611030"/>
                  <a:pt x="12275" y="5381767"/>
                </a:cubicBezTo>
                <a:cubicBezTo>
                  <a:pt x="-12693" y="5152504"/>
                  <a:pt x="-1888" y="4821085"/>
                  <a:pt x="66197" y="4583020"/>
                </a:cubicBezTo>
                <a:cubicBezTo>
                  <a:pt x="134282" y="4344955"/>
                  <a:pt x="344483" y="4022340"/>
                  <a:pt x="420782" y="3953378"/>
                </a:cubicBezTo>
                <a:lnTo>
                  <a:pt x="723636" y="3581334"/>
                </a:lnTo>
                <a:cubicBezTo>
                  <a:pt x="801480" y="3487797"/>
                  <a:pt x="847998" y="3413890"/>
                  <a:pt x="884759" y="3324780"/>
                </a:cubicBezTo>
                <a:lnTo>
                  <a:pt x="928155" y="3191782"/>
                </a:lnTo>
                <a:lnTo>
                  <a:pt x="939489" y="3114684"/>
                </a:lnTo>
                <a:lnTo>
                  <a:pt x="943338" y="3026927"/>
                </a:lnTo>
                <a:lnTo>
                  <a:pt x="939488" y="2939147"/>
                </a:lnTo>
                <a:lnTo>
                  <a:pt x="928153" y="2862040"/>
                </a:lnTo>
                <a:lnTo>
                  <a:pt x="884760" y="2729052"/>
                </a:lnTo>
                <a:cubicBezTo>
                  <a:pt x="847999" y="2639941"/>
                  <a:pt x="835501" y="2616891"/>
                  <a:pt x="723637" y="2472498"/>
                </a:cubicBezTo>
                <a:cubicBezTo>
                  <a:pt x="611773" y="2328105"/>
                  <a:pt x="313148" y="2043451"/>
                  <a:pt x="213576" y="1862696"/>
                </a:cubicBezTo>
                <a:cubicBezTo>
                  <a:pt x="114004" y="1681941"/>
                  <a:pt x="125442" y="1549673"/>
                  <a:pt x="126208" y="1387969"/>
                </a:cubicBezTo>
                <a:cubicBezTo>
                  <a:pt x="126973" y="1226266"/>
                  <a:pt x="181179" y="1054572"/>
                  <a:pt x="218167" y="892476"/>
                </a:cubicBezTo>
                <a:cubicBezTo>
                  <a:pt x="255154" y="730381"/>
                  <a:pt x="401140" y="417060"/>
                  <a:pt x="533073" y="270315"/>
                </a:cubicBezTo>
                <a:cubicBezTo>
                  <a:pt x="648514" y="141912"/>
                  <a:pt x="912754" y="-4805"/>
                  <a:pt x="989387" y="12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8394" l="5398" r="96144"/>
                    </a14:imgEffect>
                  </a14:imgLayer>
                </a14:imgProps>
              </a:ext>
            </a:extLst>
          </a:blip>
          <a:srcRect l="19683" r="8204" b="65482"/>
          <a:stretch/>
        </p:blipFill>
        <p:spPr>
          <a:xfrm>
            <a:off x="10181137" y="5603864"/>
            <a:ext cx="2058161" cy="1261241"/>
          </a:xfrm>
          <a:prstGeom prst="rect">
            <a:avLst/>
          </a:prstGeom>
        </p:spPr>
      </p:pic>
      <p:sp>
        <p:nvSpPr>
          <p:cNvPr id="39" name="Felhő 38"/>
          <p:cNvSpPr/>
          <p:nvPr/>
        </p:nvSpPr>
        <p:spPr>
          <a:xfrm>
            <a:off x="778320" y="313188"/>
            <a:ext cx="4181565" cy="2858962"/>
          </a:xfrm>
          <a:prstGeom prst="cloudCallout">
            <a:avLst>
              <a:gd name="adj1" fmla="val -53890"/>
              <a:gd name="adj2" fmla="val 71543"/>
            </a:avLst>
          </a:prstGeom>
          <a:solidFill>
            <a:srgbClr val="D35046"/>
          </a:solidFill>
          <a:ln w="31750">
            <a:solidFill>
              <a:srgbClr val="330D02"/>
            </a:solidFill>
          </a:ln>
          <a:effectLst>
            <a:outerShdw blurRad="50800" dist="177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Ez lehetetlen!</a:t>
            </a:r>
            <a:endParaRPr lang="hu-HU" sz="3200" dirty="0">
              <a:solidFill>
                <a:schemeClr val="tx1"/>
              </a:solidFill>
            </a:endParaRPr>
          </a:p>
        </p:txBody>
      </p:sp>
      <p:sp>
        <p:nvSpPr>
          <p:cNvPr id="40" name="Felhő 39"/>
          <p:cNvSpPr/>
          <p:nvPr/>
        </p:nvSpPr>
        <p:spPr>
          <a:xfrm>
            <a:off x="3656037" y="2784132"/>
            <a:ext cx="4788392" cy="3630797"/>
          </a:xfrm>
          <a:prstGeom prst="cloudCallout">
            <a:avLst>
              <a:gd name="adj1" fmla="val -111851"/>
              <a:gd name="adj2" fmla="val 18106"/>
            </a:avLst>
          </a:prstGeom>
          <a:solidFill>
            <a:srgbClr val="D35046"/>
          </a:solidFill>
          <a:ln w="31750">
            <a:solidFill>
              <a:srgbClr val="330D02"/>
            </a:solidFill>
          </a:ln>
          <a:effectLst>
            <a:outerShdw blurRad="50800" dist="177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Ezeknek a hébereknek a botja nem nyelheti el a mi</a:t>
            </a:r>
          </a:p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botjainkat! </a:t>
            </a:r>
            <a:endParaRPr lang="hu-HU" sz="3200" dirty="0">
              <a:solidFill>
                <a:schemeClr val="tx1"/>
              </a:solidFill>
            </a:endParaRPr>
          </a:p>
        </p:txBody>
      </p:sp>
      <p:sp>
        <p:nvSpPr>
          <p:cNvPr id="41" name="Felhő 40"/>
          <p:cNvSpPr/>
          <p:nvPr/>
        </p:nvSpPr>
        <p:spPr>
          <a:xfrm>
            <a:off x="7486361" y="180662"/>
            <a:ext cx="4381500" cy="2571750"/>
          </a:xfrm>
          <a:prstGeom prst="cloudCallout">
            <a:avLst>
              <a:gd name="adj1" fmla="val 31463"/>
              <a:gd name="adj2" fmla="val 16614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De bizony!</a:t>
            </a:r>
          </a:p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Remélem, </a:t>
            </a:r>
            <a:r>
              <a:rPr lang="hu-HU" sz="2400" dirty="0" smtClean="0">
                <a:solidFill>
                  <a:schemeClr val="tx1"/>
                </a:solidFill>
              </a:rPr>
              <a:t>hogy a </a:t>
            </a:r>
            <a:r>
              <a:rPr lang="hu-HU" sz="2400" dirty="0" smtClean="0">
                <a:solidFill>
                  <a:schemeClr val="tx1"/>
                </a:solidFill>
              </a:rPr>
              <a:t>fáraó </a:t>
            </a:r>
            <a:r>
              <a:rPr lang="hu-HU" sz="2400" dirty="0" smtClean="0">
                <a:solidFill>
                  <a:schemeClr val="tx1"/>
                </a:solidFill>
              </a:rPr>
              <a:t>elengedi </a:t>
            </a:r>
            <a:r>
              <a:rPr lang="hu-HU" sz="2400" dirty="0" smtClean="0">
                <a:solidFill>
                  <a:schemeClr val="tx1"/>
                </a:solidFill>
              </a:rPr>
              <a:t>a népünket!</a:t>
            </a:r>
            <a:endParaRPr lang="hu-H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37539 0.02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3" y="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" dur="1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64948 0.2041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4" y="10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xit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0.65639 -0.10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3" y="-52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xit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0.62825 -0.3111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-1555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1" grpId="0" animBg="1"/>
      <p:bldP spid="31" grpId="1" animBg="1"/>
      <p:bldP spid="39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2713"/>
            </a:gs>
            <a:gs pos="100000">
              <a:srgbClr val="D3504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/>
          <p:cNvGrpSpPr/>
          <p:nvPr/>
        </p:nvGrpSpPr>
        <p:grpSpPr>
          <a:xfrm>
            <a:off x="7376159" y="482185"/>
            <a:ext cx="3885026" cy="2824895"/>
            <a:chOff x="7032341" y="425763"/>
            <a:chExt cx="3512569" cy="2692575"/>
          </a:xfrm>
          <a:solidFill>
            <a:srgbClr val="70271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Kép 6"/>
            <p:cNvPicPr>
              <a:picLocks noChangeAspect="1"/>
            </p:cNvPicPr>
            <p:nvPr/>
          </p:nvPicPr>
          <p:blipFill rotWithShape="1">
            <a:blip r:embed="rId2"/>
            <a:srcRect l="55949" t="1" b="44691"/>
            <a:stretch/>
          </p:blipFill>
          <p:spPr>
            <a:xfrm flipH="1">
              <a:off x="7177838" y="493109"/>
              <a:ext cx="3221574" cy="2557880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/>
          </p:spPr>
        </p:pic>
        <p:sp>
          <p:nvSpPr>
            <p:cNvPr id="8" name="Keret 7"/>
            <p:cNvSpPr/>
            <p:nvPr/>
          </p:nvSpPr>
          <p:spPr>
            <a:xfrm>
              <a:off x="7032341" y="425763"/>
              <a:ext cx="3512569" cy="2692575"/>
            </a:xfrm>
            <a:prstGeom prst="frame">
              <a:avLst>
                <a:gd name="adj1" fmla="val 5220"/>
              </a:avLst>
            </a:prstGeom>
            <a:gradFill>
              <a:gsLst>
                <a:gs pos="0">
                  <a:srgbClr val="DD9727"/>
                </a:gs>
                <a:gs pos="100000">
                  <a:srgbClr val="702713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3" name="Háromszög 2"/>
          <p:cNvSpPr/>
          <p:nvPr/>
        </p:nvSpPr>
        <p:spPr>
          <a:xfrm rot="3934329">
            <a:off x="4659396" y="-3041654"/>
            <a:ext cx="1346077" cy="12462869"/>
          </a:xfrm>
          <a:prstGeom prst="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Háromszög 8"/>
          <p:cNvSpPr/>
          <p:nvPr/>
        </p:nvSpPr>
        <p:spPr>
          <a:xfrm rot="3475275">
            <a:off x="4811975" y="-1978023"/>
            <a:ext cx="1285404" cy="12520086"/>
          </a:xfrm>
          <a:prstGeom prst="triangle">
            <a:avLst/>
          </a:pr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Háromszög 10"/>
          <p:cNvSpPr/>
          <p:nvPr/>
        </p:nvSpPr>
        <p:spPr>
          <a:xfrm rot="3059400">
            <a:off x="6318716" y="-636912"/>
            <a:ext cx="1373341" cy="11358813"/>
          </a:xfrm>
          <a:prstGeom prst="triangle">
            <a:avLst>
              <a:gd name="adj" fmla="val 0"/>
            </a:avLst>
          </a:pr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Háromszög 11"/>
          <p:cNvSpPr/>
          <p:nvPr/>
        </p:nvSpPr>
        <p:spPr>
          <a:xfrm rot="4485039">
            <a:off x="4320135" y="-3935200"/>
            <a:ext cx="1172009" cy="12462869"/>
          </a:xfrm>
          <a:prstGeom prst="triangle">
            <a:avLst>
              <a:gd name="adj" fmla="val 45853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626" y="872191"/>
            <a:ext cx="4618334" cy="6186122"/>
          </a:xfrm>
          <a:prstGeom prst="rect">
            <a:avLst/>
          </a:prstGeom>
        </p:spPr>
      </p:pic>
      <p:sp>
        <p:nvSpPr>
          <p:cNvPr id="13" name="Háromszög 12"/>
          <p:cNvSpPr/>
          <p:nvPr/>
        </p:nvSpPr>
        <p:spPr>
          <a:xfrm rot="5018247">
            <a:off x="4182103" y="-4857441"/>
            <a:ext cx="1172009" cy="12462869"/>
          </a:xfrm>
          <a:prstGeom prst="triangle">
            <a:avLst>
              <a:gd name="adj" fmla="val 45853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8394" l="5398" r="961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8998" y="4282020"/>
            <a:ext cx="2204373" cy="2822051"/>
          </a:xfrm>
          <a:prstGeom prst="rect">
            <a:avLst/>
          </a:prstGeom>
        </p:spPr>
      </p:pic>
      <p:sp>
        <p:nvSpPr>
          <p:cNvPr id="17" name="Ellipszis buborék 16"/>
          <p:cNvSpPr/>
          <p:nvPr/>
        </p:nvSpPr>
        <p:spPr>
          <a:xfrm>
            <a:off x="8961640" y="145722"/>
            <a:ext cx="2942494" cy="1960694"/>
          </a:xfrm>
          <a:prstGeom prst="wedgeEllipseCallout">
            <a:avLst>
              <a:gd name="adj1" fmla="val -140713"/>
              <a:gd name="adj2" fmla="val 34884"/>
            </a:avLst>
          </a:prstGeom>
          <a:solidFill>
            <a:srgbClr val="D35046"/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6000" dirty="0" smtClean="0">
                <a:solidFill>
                  <a:schemeClr val="tx1"/>
                </a:solidFill>
              </a:rPr>
              <a:t>NEM</a:t>
            </a:r>
            <a:endParaRPr lang="hu-HU" sz="6000" dirty="0">
              <a:solidFill>
                <a:schemeClr val="tx1"/>
              </a:solidFill>
            </a:endParaRPr>
          </a:p>
        </p:txBody>
      </p:sp>
      <p:sp>
        <p:nvSpPr>
          <p:cNvPr id="18" name="Ellipszis buborék 17"/>
          <p:cNvSpPr/>
          <p:nvPr/>
        </p:nvSpPr>
        <p:spPr>
          <a:xfrm>
            <a:off x="9263424" y="3194683"/>
            <a:ext cx="2694124" cy="2379785"/>
          </a:xfrm>
          <a:prstGeom prst="wedgeEllipseCallout">
            <a:avLst>
              <a:gd name="adj1" fmla="val -153695"/>
              <a:gd name="adj2" fmla="val -78619"/>
            </a:avLst>
          </a:prstGeom>
          <a:solidFill>
            <a:srgbClr val="D35046"/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dirty="0" smtClean="0">
                <a:solidFill>
                  <a:schemeClr val="tx1"/>
                </a:solidFill>
              </a:rPr>
              <a:t>NEM!</a:t>
            </a:r>
            <a:endParaRPr lang="hu-HU" sz="5400" dirty="0">
              <a:solidFill>
                <a:schemeClr val="tx1"/>
              </a:solidFill>
            </a:endParaRPr>
          </a:p>
        </p:txBody>
      </p:sp>
      <p:sp>
        <p:nvSpPr>
          <p:cNvPr id="19" name="Ellipszis buborék 18"/>
          <p:cNvSpPr/>
          <p:nvPr/>
        </p:nvSpPr>
        <p:spPr>
          <a:xfrm>
            <a:off x="94695" y="116406"/>
            <a:ext cx="4325816" cy="2601069"/>
          </a:xfrm>
          <a:prstGeom prst="wedgeEllipseCallout">
            <a:avLst>
              <a:gd name="adj1" fmla="val 64666"/>
              <a:gd name="adj2" fmla="val 8529"/>
            </a:avLst>
          </a:prstGeom>
          <a:solidFill>
            <a:srgbClr val="D35046"/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6600" dirty="0" smtClean="0">
                <a:solidFill>
                  <a:schemeClr val="tx1"/>
                </a:solidFill>
              </a:rPr>
              <a:t>NEM!</a:t>
            </a:r>
            <a:endParaRPr lang="hu-HU" sz="6600" dirty="0">
              <a:solidFill>
                <a:schemeClr val="tx1"/>
              </a:solidFill>
            </a:endParaRPr>
          </a:p>
        </p:txBody>
      </p:sp>
      <p:sp>
        <p:nvSpPr>
          <p:cNvPr id="20" name="Ellipszis buborék 19"/>
          <p:cNvSpPr/>
          <p:nvPr/>
        </p:nvSpPr>
        <p:spPr>
          <a:xfrm>
            <a:off x="219340" y="4282020"/>
            <a:ext cx="5287214" cy="2290002"/>
          </a:xfrm>
          <a:prstGeom prst="wedgeEllipseCallout">
            <a:avLst>
              <a:gd name="adj1" fmla="val 45279"/>
              <a:gd name="adj2" fmla="val -149908"/>
            </a:avLst>
          </a:prstGeom>
          <a:solidFill>
            <a:srgbClr val="D35046"/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600" dirty="0" smtClean="0">
                <a:solidFill>
                  <a:schemeClr val="tx1"/>
                </a:solidFill>
              </a:rPr>
              <a:t>NEM!</a:t>
            </a:r>
            <a:endParaRPr lang="hu-HU" sz="9600" dirty="0">
              <a:solidFill>
                <a:schemeClr val="tx1"/>
              </a:solidFill>
            </a:endParaRPr>
          </a:p>
        </p:txBody>
      </p:sp>
      <p:sp>
        <p:nvSpPr>
          <p:cNvPr id="21" name="Ellipszis buborék 20"/>
          <p:cNvSpPr/>
          <p:nvPr/>
        </p:nvSpPr>
        <p:spPr>
          <a:xfrm>
            <a:off x="2240504" y="1630308"/>
            <a:ext cx="8276083" cy="3772558"/>
          </a:xfrm>
          <a:prstGeom prst="wedgeEllipseCallout">
            <a:avLst>
              <a:gd name="adj1" fmla="val 14864"/>
              <a:gd name="adj2" fmla="val -39068"/>
            </a:avLst>
          </a:prstGeom>
          <a:solidFill>
            <a:srgbClr val="D35046"/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600" dirty="0" smtClean="0">
                <a:solidFill>
                  <a:schemeClr val="tx1"/>
                </a:solidFill>
              </a:rPr>
              <a:t>NEM!</a:t>
            </a:r>
            <a:endParaRPr lang="hu-HU" sz="1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5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54000">
              <a:schemeClr val="accent3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0" b="98394" l="5398" r="961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253715" y="3316311"/>
            <a:ext cx="3084744" cy="3949107"/>
          </a:xfrm>
          <a:prstGeom prst="rect">
            <a:avLst/>
          </a:prstGeom>
        </p:spPr>
      </p:pic>
      <p:sp>
        <p:nvSpPr>
          <p:cNvPr id="6" name="Ellipszis buborék 5"/>
          <p:cNvSpPr/>
          <p:nvPr/>
        </p:nvSpPr>
        <p:spPr>
          <a:xfrm>
            <a:off x="0" y="210965"/>
            <a:ext cx="5972175" cy="4239543"/>
          </a:xfrm>
          <a:prstGeom prst="wedgeEllipseCallout">
            <a:avLst>
              <a:gd name="adj1" fmla="val 130899"/>
              <a:gd name="adj2" fmla="val -49374"/>
            </a:avLst>
          </a:prstGeom>
          <a:solidFill>
            <a:schemeClr val="bg1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EEB500"/>
                </a:solidFill>
              </a:rPr>
              <a:t>Konok a fáraó szíve!</a:t>
            </a:r>
          </a:p>
          <a:p>
            <a:pPr algn="ctr"/>
            <a:r>
              <a:rPr lang="hu-HU" sz="2800" dirty="0" smtClean="0">
                <a:solidFill>
                  <a:srgbClr val="EEB500"/>
                </a:solidFill>
              </a:rPr>
              <a:t>Menj reggel a Nílushoz!</a:t>
            </a:r>
          </a:p>
          <a:p>
            <a:pPr algn="ctr"/>
            <a:r>
              <a:rPr lang="hu-HU" sz="2800" dirty="0" smtClean="0">
                <a:solidFill>
                  <a:srgbClr val="EEB500"/>
                </a:solidFill>
              </a:rPr>
              <a:t>Mondd a fáraónak:</a:t>
            </a:r>
          </a:p>
          <a:p>
            <a:pPr algn="ctr"/>
            <a:r>
              <a:rPr lang="hu-HU" sz="2800" dirty="0">
                <a:solidFill>
                  <a:srgbClr val="EEB500"/>
                </a:solidFill>
              </a:rPr>
              <a:t>N</a:t>
            </a:r>
            <a:r>
              <a:rPr lang="hu-HU" sz="2800" dirty="0" smtClean="0">
                <a:solidFill>
                  <a:srgbClr val="EEB500"/>
                </a:solidFill>
              </a:rPr>
              <a:t>em </a:t>
            </a:r>
            <a:r>
              <a:rPr lang="hu-HU" sz="2800" dirty="0" smtClean="0">
                <a:solidFill>
                  <a:srgbClr val="EEB500"/>
                </a:solidFill>
              </a:rPr>
              <a:t>bocsátottad el a népemet!</a:t>
            </a:r>
          </a:p>
          <a:p>
            <a:pPr algn="ctr"/>
            <a:r>
              <a:rPr lang="hu-HU" sz="2800" dirty="0">
                <a:solidFill>
                  <a:srgbClr val="EEB500"/>
                </a:solidFill>
              </a:rPr>
              <a:t>Most megtudod, hogy én vagyok az Úr</a:t>
            </a:r>
            <a:r>
              <a:rPr lang="hu-HU" sz="2800" dirty="0" smtClean="0">
                <a:solidFill>
                  <a:srgbClr val="EEB500"/>
                </a:solidFill>
              </a:rPr>
              <a:t>!</a:t>
            </a:r>
          </a:p>
        </p:txBody>
      </p:sp>
      <p:sp>
        <p:nvSpPr>
          <p:cNvPr id="7" name="Ellipszis buborék 6"/>
          <p:cNvSpPr/>
          <p:nvPr/>
        </p:nvSpPr>
        <p:spPr>
          <a:xfrm>
            <a:off x="5570483" y="2618457"/>
            <a:ext cx="5459467" cy="3458493"/>
          </a:xfrm>
          <a:prstGeom prst="wedgeEllipseCallout">
            <a:avLst>
              <a:gd name="adj1" fmla="val 57782"/>
              <a:gd name="adj2" fmla="val -100121"/>
            </a:avLst>
          </a:prstGeom>
          <a:solidFill>
            <a:schemeClr val="bg1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EEB500"/>
                </a:solidFill>
              </a:rPr>
              <a:t>Üss a bottal a vízre!</a:t>
            </a:r>
          </a:p>
          <a:p>
            <a:pPr algn="ctr"/>
            <a:r>
              <a:rPr lang="hu-HU" sz="2800" dirty="0" smtClean="0">
                <a:solidFill>
                  <a:srgbClr val="EEB500"/>
                </a:solidFill>
              </a:rPr>
              <a:t>És a víz vérré változik.</a:t>
            </a:r>
          </a:p>
          <a:p>
            <a:pPr algn="ctr"/>
            <a:r>
              <a:rPr lang="hu-HU" sz="2800" dirty="0" smtClean="0">
                <a:solidFill>
                  <a:srgbClr val="EEB500"/>
                </a:solidFill>
              </a:rPr>
              <a:t>Minden vízzel ez fog történni Egyiptomban!</a:t>
            </a:r>
          </a:p>
        </p:txBody>
      </p:sp>
    </p:spTree>
    <p:extLst>
      <p:ext uri="{BB962C8B-B14F-4D97-AF65-F5344CB8AC3E}">
        <p14:creationId xmlns:p14="http://schemas.microsoft.com/office/powerpoint/2010/main" val="250021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1CE5F"/>
            </a:gs>
            <a:gs pos="0">
              <a:srgbClr val="F1CE5F"/>
            </a:gs>
            <a:gs pos="84000">
              <a:srgbClr val="F6E2A3"/>
            </a:gs>
            <a:gs pos="16000">
              <a:schemeClr val="accent4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églalap 20"/>
          <p:cNvSpPr/>
          <p:nvPr/>
        </p:nvSpPr>
        <p:spPr>
          <a:xfrm>
            <a:off x="-21466" y="2247691"/>
            <a:ext cx="12213467" cy="243109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Szabadkézi sokszög 30"/>
          <p:cNvSpPr/>
          <p:nvPr/>
        </p:nvSpPr>
        <p:spPr>
          <a:xfrm>
            <a:off x="1" y="1161441"/>
            <a:ext cx="12204000" cy="1484492"/>
          </a:xfrm>
          <a:custGeom>
            <a:avLst/>
            <a:gdLst>
              <a:gd name="connsiteX0" fmla="*/ 8330845 w 12205967"/>
              <a:gd name="connsiteY0" fmla="*/ 0 h 3135450"/>
              <a:gd name="connsiteX1" fmla="*/ 8403316 w 12205967"/>
              <a:gd name="connsiteY1" fmla="*/ 19296 h 3135450"/>
              <a:gd name="connsiteX2" fmla="*/ 8493905 w 12205967"/>
              <a:gd name="connsiteY2" fmla="*/ 38594 h 3135450"/>
              <a:gd name="connsiteX3" fmla="*/ 8548258 w 12205967"/>
              <a:gd name="connsiteY3" fmla="*/ 77187 h 3135450"/>
              <a:gd name="connsiteX4" fmla="*/ 8711319 w 12205967"/>
              <a:gd name="connsiteY4" fmla="*/ 154374 h 3135450"/>
              <a:gd name="connsiteX5" fmla="*/ 8747554 w 12205967"/>
              <a:gd name="connsiteY5" fmla="*/ 212265 h 3135450"/>
              <a:gd name="connsiteX6" fmla="*/ 8820025 w 12205967"/>
              <a:gd name="connsiteY6" fmla="*/ 231561 h 3135450"/>
              <a:gd name="connsiteX7" fmla="*/ 8892497 w 12205967"/>
              <a:gd name="connsiteY7" fmla="*/ 270154 h 3135450"/>
              <a:gd name="connsiteX8" fmla="*/ 9019322 w 12205967"/>
              <a:gd name="connsiteY8" fmla="*/ 289452 h 3135450"/>
              <a:gd name="connsiteX9" fmla="*/ 9091793 w 12205967"/>
              <a:gd name="connsiteY9" fmla="*/ 308748 h 3135450"/>
              <a:gd name="connsiteX10" fmla="*/ 9454149 w 12205967"/>
              <a:gd name="connsiteY10" fmla="*/ 366639 h 3135450"/>
              <a:gd name="connsiteX11" fmla="*/ 10885455 w 12205967"/>
              <a:gd name="connsiteY11" fmla="*/ 385935 h 3135450"/>
              <a:gd name="connsiteX12" fmla="*/ 10976045 w 12205967"/>
              <a:gd name="connsiteY12" fmla="*/ 366639 h 3135450"/>
              <a:gd name="connsiteX13" fmla="*/ 11084752 w 12205967"/>
              <a:gd name="connsiteY13" fmla="*/ 347341 h 3135450"/>
              <a:gd name="connsiteX14" fmla="*/ 11211577 w 12205967"/>
              <a:gd name="connsiteY14" fmla="*/ 308748 h 3135450"/>
              <a:gd name="connsiteX15" fmla="*/ 11356519 w 12205967"/>
              <a:gd name="connsiteY15" fmla="*/ 192967 h 3135450"/>
              <a:gd name="connsiteX16" fmla="*/ 11555814 w 12205967"/>
              <a:gd name="connsiteY16" fmla="*/ 154374 h 3135450"/>
              <a:gd name="connsiteX17" fmla="*/ 11863817 w 12205967"/>
              <a:gd name="connsiteY17" fmla="*/ 135078 h 3135450"/>
              <a:gd name="connsiteX18" fmla="*/ 12063113 w 12205967"/>
              <a:gd name="connsiteY18" fmla="*/ 57890 h 3135450"/>
              <a:gd name="connsiteX19" fmla="*/ 12171820 w 12205967"/>
              <a:gd name="connsiteY19" fmla="*/ 38594 h 3135450"/>
              <a:gd name="connsiteX20" fmla="*/ 12205967 w 12205967"/>
              <a:gd name="connsiteY20" fmla="*/ 25237 h 3135450"/>
              <a:gd name="connsiteX21" fmla="*/ 12205967 w 12205967"/>
              <a:gd name="connsiteY21" fmla="*/ 1833159 h 3135450"/>
              <a:gd name="connsiteX22" fmla="*/ 12129957 w 12205967"/>
              <a:gd name="connsiteY22" fmla="*/ 1840290 h 3135450"/>
              <a:gd name="connsiteX23" fmla="*/ 11964538 w 12205967"/>
              <a:gd name="connsiteY23" fmla="*/ 1852093 h 3135450"/>
              <a:gd name="connsiteX24" fmla="*/ 11750596 w 12205967"/>
              <a:gd name="connsiteY24" fmla="*/ 1906704 h 3135450"/>
              <a:gd name="connsiteX25" fmla="*/ 11595000 w 12205967"/>
              <a:gd name="connsiteY25" fmla="*/ 2070537 h 3135450"/>
              <a:gd name="connsiteX26" fmla="*/ 11458853 w 12205967"/>
              <a:gd name="connsiteY26" fmla="*/ 2125147 h 3135450"/>
              <a:gd name="connsiteX27" fmla="*/ 11342158 w 12205967"/>
              <a:gd name="connsiteY27" fmla="*/ 2152454 h 3135450"/>
              <a:gd name="connsiteX28" fmla="*/ 11244909 w 12205967"/>
              <a:gd name="connsiteY28" fmla="*/ 2179758 h 3135450"/>
              <a:gd name="connsiteX29" fmla="*/ 9708405 w 12205967"/>
              <a:gd name="connsiteY29" fmla="*/ 2152454 h 3135450"/>
              <a:gd name="connsiteX30" fmla="*/ 9319416 w 12205967"/>
              <a:gd name="connsiteY30" fmla="*/ 2070537 h 3135450"/>
              <a:gd name="connsiteX31" fmla="*/ 9241619 w 12205967"/>
              <a:gd name="connsiteY31" fmla="*/ 2043232 h 3135450"/>
              <a:gd name="connsiteX32" fmla="*/ 9105473 w 12205967"/>
              <a:gd name="connsiteY32" fmla="*/ 2015925 h 3135450"/>
              <a:gd name="connsiteX33" fmla="*/ 9027674 w 12205967"/>
              <a:gd name="connsiteY33" fmla="*/ 1961315 h 3135450"/>
              <a:gd name="connsiteX34" fmla="*/ 8949877 w 12205967"/>
              <a:gd name="connsiteY34" fmla="*/ 1934010 h 3135450"/>
              <a:gd name="connsiteX35" fmla="*/ 8910978 w 12205967"/>
              <a:gd name="connsiteY35" fmla="*/ 1852093 h 3135450"/>
              <a:gd name="connsiteX36" fmla="*/ 8735933 w 12205967"/>
              <a:gd name="connsiteY36" fmla="*/ 1742872 h 3135450"/>
              <a:gd name="connsiteX37" fmla="*/ 8677585 w 12205967"/>
              <a:gd name="connsiteY37" fmla="*/ 1688260 h 3135450"/>
              <a:gd name="connsiteX38" fmla="*/ 8580338 w 12205967"/>
              <a:gd name="connsiteY38" fmla="*/ 1660954 h 3135450"/>
              <a:gd name="connsiteX39" fmla="*/ 8502541 w 12205967"/>
              <a:gd name="connsiteY39" fmla="*/ 1633650 h 3135450"/>
              <a:gd name="connsiteX40" fmla="*/ 7257777 w 12205967"/>
              <a:gd name="connsiteY40" fmla="*/ 1660954 h 3135450"/>
              <a:gd name="connsiteX41" fmla="*/ 7199429 w 12205967"/>
              <a:gd name="connsiteY41" fmla="*/ 1715565 h 3135450"/>
              <a:gd name="connsiteX42" fmla="*/ 7141080 w 12205967"/>
              <a:gd name="connsiteY42" fmla="*/ 1742872 h 3135450"/>
              <a:gd name="connsiteX43" fmla="*/ 7004934 w 12205967"/>
              <a:gd name="connsiteY43" fmla="*/ 1879400 h 3135450"/>
              <a:gd name="connsiteX44" fmla="*/ 6849339 w 12205967"/>
              <a:gd name="connsiteY44" fmla="*/ 1934010 h 3135450"/>
              <a:gd name="connsiteX45" fmla="*/ 6771542 w 12205967"/>
              <a:gd name="connsiteY45" fmla="*/ 1961315 h 3135450"/>
              <a:gd name="connsiteX46" fmla="*/ 6615946 w 12205967"/>
              <a:gd name="connsiteY46" fmla="*/ 2015925 h 3135450"/>
              <a:gd name="connsiteX47" fmla="*/ 5954666 w 12205967"/>
              <a:gd name="connsiteY47" fmla="*/ 2043232 h 3135450"/>
              <a:gd name="connsiteX48" fmla="*/ 5837968 w 12205967"/>
              <a:gd name="connsiteY48" fmla="*/ 2070537 h 3135450"/>
              <a:gd name="connsiteX49" fmla="*/ 5740722 w 12205967"/>
              <a:gd name="connsiteY49" fmla="*/ 2125147 h 3135450"/>
              <a:gd name="connsiteX50" fmla="*/ 5196138 w 12205967"/>
              <a:gd name="connsiteY50" fmla="*/ 2152454 h 3135450"/>
              <a:gd name="connsiteX51" fmla="*/ 4923846 w 12205967"/>
              <a:gd name="connsiteY51" fmla="*/ 2179758 h 3135450"/>
              <a:gd name="connsiteX52" fmla="*/ 4709901 w 12205967"/>
              <a:gd name="connsiteY52" fmla="*/ 2261675 h 3135450"/>
              <a:gd name="connsiteX53" fmla="*/ 4534858 w 12205967"/>
              <a:gd name="connsiteY53" fmla="*/ 2316287 h 3135450"/>
              <a:gd name="connsiteX54" fmla="*/ 4359812 w 12205967"/>
              <a:gd name="connsiteY54" fmla="*/ 2398202 h 3135450"/>
              <a:gd name="connsiteX55" fmla="*/ 4165318 w 12205967"/>
              <a:gd name="connsiteY55" fmla="*/ 2452813 h 3135450"/>
              <a:gd name="connsiteX56" fmla="*/ 3834677 w 12205967"/>
              <a:gd name="connsiteY56" fmla="*/ 2643952 h 3135450"/>
              <a:gd name="connsiteX57" fmla="*/ 3756880 w 12205967"/>
              <a:gd name="connsiteY57" fmla="*/ 2671258 h 3135450"/>
              <a:gd name="connsiteX58" fmla="*/ 3679082 w 12205967"/>
              <a:gd name="connsiteY58" fmla="*/ 2725870 h 3135450"/>
              <a:gd name="connsiteX59" fmla="*/ 3504037 w 12205967"/>
              <a:gd name="connsiteY59" fmla="*/ 2835091 h 3135450"/>
              <a:gd name="connsiteX60" fmla="*/ 3426239 w 12205967"/>
              <a:gd name="connsiteY60" fmla="*/ 2917007 h 3135450"/>
              <a:gd name="connsiteX61" fmla="*/ 3367891 w 12205967"/>
              <a:gd name="connsiteY61" fmla="*/ 2944313 h 3135450"/>
              <a:gd name="connsiteX62" fmla="*/ 3251196 w 12205967"/>
              <a:gd name="connsiteY62" fmla="*/ 3026228 h 3135450"/>
              <a:gd name="connsiteX63" fmla="*/ 3076150 w 12205967"/>
              <a:gd name="connsiteY63" fmla="*/ 3080840 h 3135450"/>
              <a:gd name="connsiteX64" fmla="*/ 3016299 w 12205967"/>
              <a:gd name="connsiteY64" fmla="*/ 3108481 h 3135450"/>
              <a:gd name="connsiteX65" fmla="*/ 3027246 w 12205967"/>
              <a:gd name="connsiteY65" fmla="*/ 3105784 h 3135450"/>
              <a:gd name="connsiteX66" fmla="*/ 3020335 w 12205967"/>
              <a:gd name="connsiteY66" fmla="*/ 3107653 h 3135450"/>
              <a:gd name="connsiteX67" fmla="*/ 2920554 w 12205967"/>
              <a:gd name="connsiteY67" fmla="*/ 3135450 h 3135450"/>
              <a:gd name="connsiteX68" fmla="*/ 2745509 w 12205967"/>
              <a:gd name="connsiteY68" fmla="*/ 3080840 h 3135450"/>
              <a:gd name="connsiteX69" fmla="*/ 2648262 w 12205967"/>
              <a:gd name="connsiteY69" fmla="*/ 2998923 h 3135450"/>
              <a:gd name="connsiteX70" fmla="*/ 2453767 w 12205967"/>
              <a:gd name="connsiteY70" fmla="*/ 2862395 h 3135450"/>
              <a:gd name="connsiteX71" fmla="*/ 2374016 w 12205967"/>
              <a:gd name="connsiteY71" fmla="*/ 2776428 h 3135450"/>
              <a:gd name="connsiteX72" fmla="*/ 2370950 w 12205967"/>
              <a:gd name="connsiteY72" fmla="*/ 2772774 h 3135450"/>
              <a:gd name="connsiteX73" fmla="*/ 2370839 w 12205967"/>
              <a:gd name="connsiteY73" fmla="*/ 2772598 h 3135450"/>
              <a:gd name="connsiteX74" fmla="*/ 2367178 w 12205967"/>
              <a:gd name="connsiteY74" fmla="*/ 2768280 h 3135450"/>
              <a:gd name="connsiteX75" fmla="*/ 2370950 w 12205967"/>
              <a:gd name="connsiteY75" fmla="*/ 2772774 h 3135450"/>
              <a:gd name="connsiteX76" fmla="*/ 2376356 w 12205967"/>
              <a:gd name="connsiteY76" fmla="*/ 2781315 h 3135450"/>
              <a:gd name="connsiteX77" fmla="*/ 2317622 w 12205967"/>
              <a:gd name="connsiteY77" fmla="*/ 2753174 h 3135450"/>
              <a:gd name="connsiteX78" fmla="*/ 2220375 w 12205967"/>
              <a:gd name="connsiteY78" fmla="*/ 2671258 h 3135450"/>
              <a:gd name="connsiteX79" fmla="*/ 2025881 w 12205967"/>
              <a:gd name="connsiteY79" fmla="*/ 2589342 h 3135450"/>
              <a:gd name="connsiteX80" fmla="*/ 1967532 w 12205967"/>
              <a:gd name="connsiteY80" fmla="*/ 2562035 h 3135450"/>
              <a:gd name="connsiteX81" fmla="*/ 1773038 w 12205967"/>
              <a:gd name="connsiteY81" fmla="*/ 2534730 h 3135450"/>
              <a:gd name="connsiteX82" fmla="*/ 1656341 w 12205967"/>
              <a:gd name="connsiteY82" fmla="*/ 2507424 h 3135450"/>
              <a:gd name="connsiteX83" fmla="*/ 1442398 w 12205967"/>
              <a:gd name="connsiteY83" fmla="*/ 2480120 h 3135450"/>
              <a:gd name="connsiteX84" fmla="*/ 1092308 w 12205967"/>
              <a:gd name="connsiteY84" fmla="*/ 2398202 h 3135450"/>
              <a:gd name="connsiteX85" fmla="*/ 236533 w 12205967"/>
              <a:gd name="connsiteY85" fmla="*/ 2425508 h 3135450"/>
              <a:gd name="connsiteX86" fmla="*/ 139286 w 12205967"/>
              <a:gd name="connsiteY86" fmla="*/ 2480120 h 3135450"/>
              <a:gd name="connsiteX87" fmla="*/ 80937 w 12205967"/>
              <a:gd name="connsiteY87" fmla="*/ 2562035 h 3135450"/>
              <a:gd name="connsiteX88" fmla="*/ 19083 w 12205967"/>
              <a:gd name="connsiteY88" fmla="*/ 2618490 h 3135450"/>
              <a:gd name="connsiteX89" fmla="*/ 0 w 12205967"/>
              <a:gd name="connsiteY89" fmla="*/ 2625626 h 3135450"/>
              <a:gd name="connsiteX90" fmla="*/ 0 w 12205967"/>
              <a:gd name="connsiteY90" fmla="*/ 673943 h 3135450"/>
              <a:gd name="connsiteX91" fmla="*/ 4933 w 12205967"/>
              <a:gd name="connsiteY91" fmla="*/ 678046 h 3135450"/>
              <a:gd name="connsiteX92" fmla="*/ 32890 w 12205967"/>
              <a:gd name="connsiteY92" fmla="*/ 694683 h 3135450"/>
              <a:gd name="connsiteX93" fmla="*/ 359011 w 12205967"/>
              <a:gd name="connsiteY93" fmla="*/ 713979 h 3135450"/>
              <a:gd name="connsiteX94" fmla="*/ 485835 w 12205967"/>
              <a:gd name="connsiteY94" fmla="*/ 656089 h 3135450"/>
              <a:gd name="connsiteX95" fmla="*/ 540189 w 12205967"/>
              <a:gd name="connsiteY95" fmla="*/ 598199 h 3135450"/>
              <a:gd name="connsiteX96" fmla="*/ 630777 w 12205967"/>
              <a:gd name="connsiteY96" fmla="*/ 559606 h 3135450"/>
              <a:gd name="connsiteX97" fmla="*/ 1427961 w 12205967"/>
              <a:gd name="connsiteY97" fmla="*/ 540308 h 3135450"/>
              <a:gd name="connsiteX98" fmla="*/ 1754082 w 12205967"/>
              <a:gd name="connsiteY98" fmla="*/ 598199 h 3135450"/>
              <a:gd name="connsiteX99" fmla="*/ 1953377 w 12205967"/>
              <a:gd name="connsiteY99" fmla="*/ 617495 h 3135450"/>
              <a:gd name="connsiteX100" fmla="*/ 2062084 w 12205967"/>
              <a:gd name="connsiteY100" fmla="*/ 636792 h 3135450"/>
              <a:gd name="connsiteX101" fmla="*/ 2243262 w 12205967"/>
              <a:gd name="connsiteY101" fmla="*/ 656089 h 3135450"/>
              <a:gd name="connsiteX102" fmla="*/ 2297616 w 12205967"/>
              <a:gd name="connsiteY102" fmla="*/ 675386 h 3135450"/>
              <a:gd name="connsiteX103" fmla="*/ 2478794 w 12205967"/>
              <a:gd name="connsiteY103" fmla="*/ 733277 h 3135450"/>
              <a:gd name="connsiteX104" fmla="*/ 2569383 w 12205967"/>
              <a:gd name="connsiteY104" fmla="*/ 791166 h 3135450"/>
              <a:gd name="connsiteX105" fmla="*/ 2624096 w 12205967"/>
              <a:gd name="connsiteY105" fmla="*/ 811053 h 3135450"/>
              <a:gd name="connsiteX106" fmla="*/ 2619058 w 12205967"/>
              <a:gd name="connsiteY106" fmla="*/ 805015 h 3135450"/>
              <a:gd name="connsiteX107" fmla="*/ 2621917 w 12205967"/>
              <a:gd name="connsiteY107" fmla="*/ 807599 h 3135450"/>
              <a:gd name="connsiteX108" fmla="*/ 2696207 w 12205967"/>
              <a:gd name="connsiteY108" fmla="*/ 868353 h 3135450"/>
              <a:gd name="connsiteX109" fmla="*/ 2877386 w 12205967"/>
              <a:gd name="connsiteY109" fmla="*/ 964837 h 3135450"/>
              <a:gd name="connsiteX110" fmla="*/ 2967974 w 12205967"/>
              <a:gd name="connsiteY110" fmla="*/ 1022727 h 3135450"/>
              <a:gd name="connsiteX111" fmla="*/ 3131035 w 12205967"/>
              <a:gd name="connsiteY111" fmla="*/ 1061320 h 3135450"/>
              <a:gd name="connsiteX112" fmla="*/ 3223983 w 12205967"/>
              <a:gd name="connsiteY112" fmla="*/ 1041676 h 3135450"/>
              <a:gd name="connsiteX113" fmla="*/ 3229771 w 12205967"/>
              <a:gd name="connsiteY113" fmla="*/ 1040478 h 3135450"/>
              <a:gd name="connsiteX114" fmla="*/ 3245147 w 12205967"/>
              <a:gd name="connsiteY114" fmla="*/ 1037605 h 3135450"/>
              <a:gd name="connsiteX115" fmla="*/ 3249298 w 12205967"/>
              <a:gd name="connsiteY115" fmla="*/ 1036434 h 3135450"/>
              <a:gd name="connsiteX116" fmla="*/ 3229771 w 12205967"/>
              <a:gd name="connsiteY116" fmla="*/ 1040478 h 3135450"/>
              <a:gd name="connsiteX117" fmla="*/ 3220224 w 12205967"/>
              <a:gd name="connsiteY117" fmla="*/ 1042261 h 3135450"/>
              <a:gd name="connsiteX118" fmla="*/ 3275977 w 12205967"/>
              <a:gd name="connsiteY118" fmla="*/ 1022727 h 3135450"/>
              <a:gd name="connsiteX119" fmla="*/ 3439038 w 12205967"/>
              <a:gd name="connsiteY119" fmla="*/ 984133 h 3135450"/>
              <a:gd name="connsiteX120" fmla="*/ 3547745 w 12205967"/>
              <a:gd name="connsiteY120" fmla="*/ 926244 h 3135450"/>
              <a:gd name="connsiteX121" fmla="*/ 3602098 w 12205967"/>
              <a:gd name="connsiteY121" fmla="*/ 906946 h 3135450"/>
              <a:gd name="connsiteX122" fmla="*/ 3674569 w 12205967"/>
              <a:gd name="connsiteY122" fmla="*/ 849057 h 3135450"/>
              <a:gd name="connsiteX123" fmla="*/ 3837629 w 12205967"/>
              <a:gd name="connsiteY123" fmla="*/ 771870 h 3135450"/>
              <a:gd name="connsiteX124" fmla="*/ 3910101 w 12205967"/>
              <a:gd name="connsiteY124" fmla="*/ 733277 h 3135450"/>
              <a:gd name="connsiteX125" fmla="*/ 3982572 w 12205967"/>
              <a:gd name="connsiteY125" fmla="*/ 713979 h 3135450"/>
              <a:gd name="connsiteX126" fmla="*/ 4290575 w 12205967"/>
              <a:gd name="connsiteY126" fmla="*/ 578902 h 3135450"/>
              <a:gd name="connsiteX127" fmla="*/ 4471753 w 12205967"/>
              <a:gd name="connsiteY127" fmla="*/ 540308 h 3135450"/>
              <a:gd name="connsiteX128" fmla="*/ 4634813 w 12205967"/>
              <a:gd name="connsiteY128" fmla="*/ 482419 h 3135450"/>
              <a:gd name="connsiteX129" fmla="*/ 4797873 w 12205967"/>
              <a:gd name="connsiteY129" fmla="*/ 443825 h 3135450"/>
              <a:gd name="connsiteX130" fmla="*/ 4997169 w 12205967"/>
              <a:gd name="connsiteY130" fmla="*/ 385935 h 3135450"/>
              <a:gd name="connsiteX131" fmla="*/ 5250818 w 12205967"/>
              <a:gd name="connsiteY131" fmla="*/ 366639 h 3135450"/>
              <a:gd name="connsiteX132" fmla="*/ 5758117 w 12205967"/>
              <a:gd name="connsiteY132" fmla="*/ 347341 h 3135450"/>
              <a:gd name="connsiteX133" fmla="*/ 5848705 w 12205967"/>
              <a:gd name="connsiteY133" fmla="*/ 308748 h 3135450"/>
              <a:gd name="connsiteX134" fmla="*/ 5957413 w 12205967"/>
              <a:gd name="connsiteY134" fmla="*/ 289452 h 3135450"/>
              <a:gd name="connsiteX135" fmla="*/ 6573418 w 12205967"/>
              <a:gd name="connsiteY135" fmla="*/ 270154 h 3135450"/>
              <a:gd name="connsiteX136" fmla="*/ 6718360 w 12205967"/>
              <a:gd name="connsiteY136" fmla="*/ 231561 h 3135450"/>
              <a:gd name="connsiteX137" fmla="*/ 6790831 w 12205967"/>
              <a:gd name="connsiteY137" fmla="*/ 212265 h 3135450"/>
              <a:gd name="connsiteX138" fmla="*/ 6935774 w 12205967"/>
              <a:gd name="connsiteY138" fmla="*/ 173671 h 3135450"/>
              <a:gd name="connsiteX139" fmla="*/ 7062599 w 12205967"/>
              <a:gd name="connsiteY139" fmla="*/ 77187 h 3135450"/>
              <a:gd name="connsiteX140" fmla="*/ 7116953 w 12205967"/>
              <a:gd name="connsiteY140" fmla="*/ 57890 h 3135450"/>
              <a:gd name="connsiteX141" fmla="*/ 7171306 w 12205967"/>
              <a:gd name="connsiteY141" fmla="*/ 19296 h 3135450"/>
              <a:gd name="connsiteX142" fmla="*/ 8330845 w 12205967"/>
              <a:gd name="connsiteY142" fmla="*/ 0 h 31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205967" h="3135450">
                <a:moveTo>
                  <a:pt x="8330845" y="0"/>
                </a:moveTo>
                <a:cubicBezTo>
                  <a:pt x="8355002" y="6432"/>
                  <a:pt x="8379008" y="13544"/>
                  <a:pt x="8403316" y="19296"/>
                </a:cubicBezTo>
                <a:cubicBezTo>
                  <a:pt x="8433377" y="26411"/>
                  <a:pt x="8465072" y="27077"/>
                  <a:pt x="8493905" y="38594"/>
                </a:cubicBezTo>
                <a:cubicBezTo>
                  <a:pt x="8514293" y="46737"/>
                  <a:pt x="8530141" y="64323"/>
                  <a:pt x="8548258" y="77187"/>
                </a:cubicBezTo>
                <a:cubicBezTo>
                  <a:pt x="8602079" y="96295"/>
                  <a:pt x="8668251" y="108504"/>
                  <a:pt x="8711319" y="154374"/>
                </a:cubicBezTo>
                <a:cubicBezTo>
                  <a:pt x="8726716" y="170773"/>
                  <a:pt x="8729436" y="199401"/>
                  <a:pt x="8747554" y="212265"/>
                </a:cubicBezTo>
                <a:cubicBezTo>
                  <a:pt x="8768273" y="226976"/>
                  <a:pt x="8796710" y="222249"/>
                  <a:pt x="8820025" y="231561"/>
                </a:cubicBezTo>
                <a:cubicBezTo>
                  <a:pt x="8845314" y="241661"/>
                  <a:pt x="8868339" y="257290"/>
                  <a:pt x="8892497" y="270154"/>
                </a:cubicBezTo>
                <a:cubicBezTo>
                  <a:pt x="8934771" y="276586"/>
                  <a:pt x="8977307" y="281316"/>
                  <a:pt x="9019322" y="289452"/>
                </a:cubicBezTo>
                <a:cubicBezTo>
                  <a:pt x="9043820" y="294196"/>
                  <a:pt x="9067635" y="302316"/>
                  <a:pt x="9091793" y="308748"/>
                </a:cubicBezTo>
                <a:cubicBezTo>
                  <a:pt x="9195759" y="336429"/>
                  <a:pt x="9346429" y="364061"/>
                  <a:pt x="9454149" y="366639"/>
                </a:cubicBezTo>
                <a:lnTo>
                  <a:pt x="10885455" y="385935"/>
                </a:lnTo>
                <a:cubicBezTo>
                  <a:pt x="10915652" y="379503"/>
                  <a:pt x="10945747" y="372505"/>
                  <a:pt x="10976045" y="366639"/>
                </a:cubicBezTo>
                <a:cubicBezTo>
                  <a:pt x="11012187" y="359640"/>
                  <a:pt x="11048730" y="355014"/>
                  <a:pt x="11084752" y="347341"/>
                </a:cubicBezTo>
                <a:cubicBezTo>
                  <a:pt x="11141633" y="335225"/>
                  <a:pt x="11159767" y="327142"/>
                  <a:pt x="11211577" y="308748"/>
                </a:cubicBezTo>
                <a:cubicBezTo>
                  <a:pt x="11268870" y="288406"/>
                  <a:pt x="11303345" y="223463"/>
                  <a:pt x="11356519" y="192967"/>
                </a:cubicBezTo>
                <a:cubicBezTo>
                  <a:pt x="11367867" y="186460"/>
                  <a:pt x="11554233" y="154654"/>
                  <a:pt x="11555814" y="154374"/>
                </a:cubicBezTo>
                <a:cubicBezTo>
                  <a:pt x="11658482" y="147942"/>
                  <a:pt x="11761394" y="144995"/>
                  <a:pt x="11863817" y="135078"/>
                </a:cubicBezTo>
                <a:cubicBezTo>
                  <a:pt x="12006692" y="121244"/>
                  <a:pt x="11910340" y="112128"/>
                  <a:pt x="12063113" y="57890"/>
                </a:cubicBezTo>
                <a:cubicBezTo>
                  <a:pt x="12097964" y="45517"/>
                  <a:pt x="12136378" y="48889"/>
                  <a:pt x="12171820" y="38594"/>
                </a:cubicBezTo>
                <a:lnTo>
                  <a:pt x="12205967" y="25237"/>
                </a:lnTo>
                <a:lnTo>
                  <a:pt x="12205967" y="1833159"/>
                </a:lnTo>
                <a:lnTo>
                  <a:pt x="12129957" y="1840290"/>
                </a:lnTo>
                <a:cubicBezTo>
                  <a:pt x="12074818" y="1844224"/>
                  <a:pt x="12019645" y="1847542"/>
                  <a:pt x="11964538" y="1852093"/>
                </a:cubicBezTo>
                <a:cubicBezTo>
                  <a:pt x="11962840" y="1852489"/>
                  <a:pt x="11762778" y="1897495"/>
                  <a:pt x="11750596" y="1906704"/>
                </a:cubicBezTo>
                <a:cubicBezTo>
                  <a:pt x="11693514" y="1949856"/>
                  <a:pt x="11656504" y="2041753"/>
                  <a:pt x="11595000" y="2070537"/>
                </a:cubicBezTo>
                <a:cubicBezTo>
                  <a:pt x="11539382" y="2096565"/>
                  <a:pt x="11519915" y="2108003"/>
                  <a:pt x="11458853" y="2125147"/>
                </a:cubicBezTo>
                <a:cubicBezTo>
                  <a:pt x="11420184" y="2136005"/>
                  <a:pt x="11380955" y="2142550"/>
                  <a:pt x="11342158" y="2152454"/>
                </a:cubicBezTo>
                <a:cubicBezTo>
                  <a:pt x="11309632" y="2160756"/>
                  <a:pt x="11277325" y="2170656"/>
                  <a:pt x="11244909" y="2179758"/>
                </a:cubicBezTo>
                <a:lnTo>
                  <a:pt x="9708405" y="2152454"/>
                </a:lnTo>
                <a:cubicBezTo>
                  <a:pt x="9592768" y="2148806"/>
                  <a:pt x="9431024" y="2109707"/>
                  <a:pt x="9319416" y="2070537"/>
                </a:cubicBezTo>
                <a:cubicBezTo>
                  <a:pt x="9293483" y="2061435"/>
                  <a:pt x="9267918" y="2049945"/>
                  <a:pt x="9241619" y="2043232"/>
                </a:cubicBezTo>
                <a:cubicBezTo>
                  <a:pt x="9196516" y="2031720"/>
                  <a:pt x="9150853" y="2025027"/>
                  <a:pt x="9105473" y="2015925"/>
                </a:cubicBezTo>
                <a:cubicBezTo>
                  <a:pt x="9079539" y="1997722"/>
                  <a:pt x="9054821" y="1975607"/>
                  <a:pt x="9027674" y="1961315"/>
                </a:cubicBezTo>
                <a:cubicBezTo>
                  <a:pt x="9002645" y="1948137"/>
                  <a:pt x="8972118" y="1954826"/>
                  <a:pt x="8949877" y="1934010"/>
                </a:cubicBezTo>
                <a:cubicBezTo>
                  <a:pt x="8930427" y="1915807"/>
                  <a:pt x="8927507" y="1875298"/>
                  <a:pt x="8910978" y="1852093"/>
                </a:cubicBezTo>
                <a:cubicBezTo>
                  <a:pt x="8864745" y="1787186"/>
                  <a:pt x="8793709" y="1769909"/>
                  <a:pt x="8735933" y="1742872"/>
                </a:cubicBezTo>
                <a:cubicBezTo>
                  <a:pt x="8716484" y="1724669"/>
                  <a:pt x="8699471" y="1699783"/>
                  <a:pt x="8677585" y="1688260"/>
                </a:cubicBezTo>
                <a:cubicBezTo>
                  <a:pt x="8646632" y="1671964"/>
                  <a:pt x="8612608" y="1671021"/>
                  <a:pt x="8580338" y="1660954"/>
                </a:cubicBezTo>
                <a:cubicBezTo>
                  <a:pt x="8554243" y="1652813"/>
                  <a:pt x="8528473" y="1642751"/>
                  <a:pt x="8502541" y="1633650"/>
                </a:cubicBezTo>
                <a:cubicBezTo>
                  <a:pt x="8087619" y="1642751"/>
                  <a:pt x="7672333" y="1634894"/>
                  <a:pt x="7257777" y="1660954"/>
                </a:cubicBezTo>
                <a:cubicBezTo>
                  <a:pt x="7234425" y="1662423"/>
                  <a:pt x="7220336" y="1700888"/>
                  <a:pt x="7199429" y="1715565"/>
                </a:cubicBezTo>
                <a:cubicBezTo>
                  <a:pt x="7181092" y="1728437"/>
                  <a:pt x="7160530" y="1733770"/>
                  <a:pt x="7141080" y="1742872"/>
                </a:cubicBezTo>
                <a:cubicBezTo>
                  <a:pt x="7137377" y="1746771"/>
                  <a:pt x="7023338" y="1870003"/>
                  <a:pt x="7004934" y="1879400"/>
                </a:cubicBezTo>
                <a:cubicBezTo>
                  <a:pt x="6954692" y="1905048"/>
                  <a:pt x="6901203" y="1915807"/>
                  <a:pt x="6849339" y="1934010"/>
                </a:cubicBezTo>
                <a:cubicBezTo>
                  <a:pt x="6823406" y="1943112"/>
                  <a:pt x="6796900" y="1949447"/>
                  <a:pt x="6771542" y="1961315"/>
                </a:cubicBezTo>
                <a:cubicBezTo>
                  <a:pt x="6720202" y="1985340"/>
                  <a:pt x="6671428" y="2011931"/>
                  <a:pt x="6615946" y="2015925"/>
                </a:cubicBezTo>
                <a:cubicBezTo>
                  <a:pt x="6395714" y="2031782"/>
                  <a:pt x="6175093" y="2034131"/>
                  <a:pt x="5954666" y="2043232"/>
                </a:cubicBezTo>
                <a:cubicBezTo>
                  <a:pt x="5915768" y="2052334"/>
                  <a:pt x="5876015" y="2055969"/>
                  <a:pt x="5837968" y="2070537"/>
                </a:cubicBezTo>
                <a:cubicBezTo>
                  <a:pt x="5804285" y="2083433"/>
                  <a:pt x="5775491" y="2120710"/>
                  <a:pt x="5740722" y="2125147"/>
                </a:cubicBezTo>
                <a:cubicBezTo>
                  <a:pt x="5559825" y="2148237"/>
                  <a:pt x="5377576" y="2140325"/>
                  <a:pt x="5196138" y="2152454"/>
                </a:cubicBezTo>
                <a:cubicBezTo>
                  <a:pt x="5105246" y="2158529"/>
                  <a:pt x="5014610" y="2170656"/>
                  <a:pt x="4923846" y="2179758"/>
                </a:cubicBezTo>
                <a:cubicBezTo>
                  <a:pt x="4852531" y="2207065"/>
                  <a:pt x="4781614" y="2236507"/>
                  <a:pt x="4709901" y="2261675"/>
                </a:cubicBezTo>
                <a:cubicBezTo>
                  <a:pt x="4651916" y="2282028"/>
                  <a:pt x="4592449" y="2293828"/>
                  <a:pt x="4534858" y="2316287"/>
                </a:cubicBezTo>
                <a:cubicBezTo>
                  <a:pt x="4475597" y="2339396"/>
                  <a:pt x="4419293" y="2376227"/>
                  <a:pt x="4359812" y="2398202"/>
                </a:cubicBezTo>
                <a:cubicBezTo>
                  <a:pt x="4295874" y="2421825"/>
                  <a:pt x="4228040" y="2423461"/>
                  <a:pt x="4165318" y="2452813"/>
                </a:cubicBezTo>
                <a:cubicBezTo>
                  <a:pt x="4052244" y="2505728"/>
                  <a:pt x="3950310" y="2603366"/>
                  <a:pt x="3834677" y="2643952"/>
                </a:cubicBezTo>
                <a:cubicBezTo>
                  <a:pt x="3808744" y="2653054"/>
                  <a:pt x="3781909" y="2658082"/>
                  <a:pt x="3756880" y="2671258"/>
                </a:cubicBezTo>
                <a:cubicBezTo>
                  <a:pt x="3729733" y="2685551"/>
                  <a:pt x="3705731" y="2709834"/>
                  <a:pt x="3679082" y="2725870"/>
                </a:cubicBezTo>
                <a:cubicBezTo>
                  <a:pt x="3561264" y="2796757"/>
                  <a:pt x="3677702" y="2688805"/>
                  <a:pt x="3504037" y="2835091"/>
                </a:cubicBezTo>
                <a:cubicBezTo>
                  <a:pt x="3476241" y="2858506"/>
                  <a:pt x="3454384" y="2894428"/>
                  <a:pt x="3426239" y="2917007"/>
                </a:cubicBezTo>
                <a:cubicBezTo>
                  <a:pt x="3408438" y="2931287"/>
                  <a:pt x="3386626" y="2932624"/>
                  <a:pt x="3367891" y="2944313"/>
                </a:cubicBezTo>
                <a:cubicBezTo>
                  <a:pt x="3328150" y="2969111"/>
                  <a:pt x="3292454" y="3006921"/>
                  <a:pt x="3251196" y="3026228"/>
                </a:cubicBezTo>
                <a:cubicBezTo>
                  <a:pt x="3194491" y="3052764"/>
                  <a:pt x="3134137" y="3060487"/>
                  <a:pt x="3076150" y="3080840"/>
                </a:cubicBezTo>
                <a:cubicBezTo>
                  <a:pt x="2986443" y="3112325"/>
                  <a:pt x="2992539" y="3113724"/>
                  <a:pt x="3016299" y="3108481"/>
                </a:cubicBezTo>
                <a:lnTo>
                  <a:pt x="3027246" y="3105784"/>
                </a:lnTo>
                <a:lnTo>
                  <a:pt x="3020335" y="3107653"/>
                </a:lnTo>
                <a:cubicBezTo>
                  <a:pt x="2997653" y="3113895"/>
                  <a:pt x="2965358" y="3122871"/>
                  <a:pt x="2920554" y="3135450"/>
                </a:cubicBezTo>
                <a:cubicBezTo>
                  <a:pt x="2875727" y="3124962"/>
                  <a:pt x="2793392" y="3114451"/>
                  <a:pt x="2745509" y="3080840"/>
                </a:cubicBezTo>
                <a:cubicBezTo>
                  <a:pt x="2711698" y="3057104"/>
                  <a:pt x="2681618" y="3023899"/>
                  <a:pt x="2648262" y="2998923"/>
                </a:cubicBezTo>
                <a:cubicBezTo>
                  <a:pt x="2584306" y="2951036"/>
                  <a:pt x="2511755" y="2923453"/>
                  <a:pt x="2453767" y="2862395"/>
                </a:cubicBezTo>
                <a:cubicBezTo>
                  <a:pt x="2406738" y="2812878"/>
                  <a:pt x="2383996" y="2787808"/>
                  <a:pt x="2374016" y="2776428"/>
                </a:cubicBezTo>
                <a:lnTo>
                  <a:pt x="2370950" y="2772774"/>
                </a:lnTo>
                <a:lnTo>
                  <a:pt x="2370839" y="2772598"/>
                </a:lnTo>
                <a:cubicBezTo>
                  <a:pt x="2368829" y="2769977"/>
                  <a:pt x="2367128" y="2768090"/>
                  <a:pt x="2367178" y="2768280"/>
                </a:cubicBezTo>
                <a:lnTo>
                  <a:pt x="2370950" y="2772774"/>
                </a:lnTo>
                <a:lnTo>
                  <a:pt x="2376356" y="2781315"/>
                </a:lnTo>
                <a:cubicBezTo>
                  <a:pt x="2379922" y="2789541"/>
                  <a:pt x="2373309" y="2792264"/>
                  <a:pt x="2317622" y="2753174"/>
                </a:cubicBezTo>
                <a:cubicBezTo>
                  <a:pt x="2283810" y="2729439"/>
                  <a:pt x="2254187" y="2694994"/>
                  <a:pt x="2220375" y="2671258"/>
                </a:cubicBezTo>
                <a:cubicBezTo>
                  <a:pt x="2115836" y="2597877"/>
                  <a:pt x="2135205" y="2627714"/>
                  <a:pt x="2025881" y="2589342"/>
                </a:cubicBezTo>
                <a:cubicBezTo>
                  <a:pt x="2005992" y="2582360"/>
                  <a:pt x="1987795" y="2566412"/>
                  <a:pt x="1967532" y="2562035"/>
                </a:cubicBezTo>
                <a:cubicBezTo>
                  <a:pt x="1903134" y="2548125"/>
                  <a:pt x="1837689" y="2546076"/>
                  <a:pt x="1773038" y="2534730"/>
                </a:cubicBezTo>
                <a:cubicBezTo>
                  <a:pt x="1733907" y="2527864"/>
                  <a:pt x="1695507" y="2513893"/>
                  <a:pt x="1656341" y="2507424"/>
                </a:cubicBezTo>
                <a:cubicBezTo>
                  <a:pt x="1585224" y="2495678"/>
                  <a:pt x="1513713" y="2489221"/>
                  <a:pt x="1442398" y="2480120"/>
                </a:cubicBezTo>
                <a:cubicBezTo>
                  <a:pt x="1333640" y="2327435"/>
                  <a:pt x="1401205" y="2398202"/>
                  <a:pt x="1092308" y="2398202"/>
                </a:cubicBezTo>
                <a:cubicBezTo>
                  <a:pt x="806977" y="2398202"/>
                  <a:pt x="521792" y="2416406"/>
                  <a:pt x="236533" y="2425508"/>
                </a:cubicBezTo>
                <a:cubicBezTo>
                  <a:pt x="204116" y="2443711"/>
                  <a:pt x="168892" y="2454142"/>
                  <a:pt x="139286" y="2480120"/>
                </a:cubicBezTo>
                <a:cubicBezTo>
                  <a:pt x="115961" y="2500586"/>
                  <a:pt x="102067" y="2537314"/>
                  <a:pt x="80937" y="2562035"/>
                </a:cubicBezTo>
                <a:cubicBezTo>
                  <a:pt x="52154" y="2595710"/>
                  <a:pt x="36655" y="2609683"/>
                  <a:pt x="19083" y="2618490"/>
                </a:cubicBezTo>
                <a:lnTo>
                  <a:pt x="0" y="2625626"/>
                </a:lnTo>
                <a:lnTo>
                  <a:pt x="0" y="673943"/>
                </a:lnTo>
                <a:lnTo>
                  <a:pt x="4933" y="678046"/>
                </a:lnTo>
                <a:cubicBezTo>
                  <a:pt x="13393" y="685988"/>
                  <a:pt x="22112" y="693043"/>
                  <a:pt x="32890" y="694683"/>
                </a:cubicBezTo>
                <a:cubicBezTo>
                  <a:pt x="140670" y="711082"/>
                  <a:pt x="250304" y="707547"/>
                  <a:pt x="359011" y="713979"/>
                </a:cubicBezTo>
                <a:cubicBezTo>
                  <a:pt x="428083" y="695588"/>
                  <a:pt x="432210" y="703684"/>
                  <a:pt x="485835" y="656089"/>
                </a:cubicBezTo>
                <a:cubicBezTo>
                  <a:pt x="505519" y="638619"/>
                  <a:pt x="518461" y="612663"/>
                  <a:pt x="540189" y="598199"/>
                </a:cubicBezTo>
                <a:cubicBezTo>
                  <a:pt x="567767" y="579841"/>
                  <a:pt x="600581" y="572470"/>
                  <a:pt x="630777" y="559606"/>
                </a:cubicBezTo>
                <a:cubicBezTo>
                  <a:pt x="896505" y="553174"/>
                  <a:pt x="1162165" y="540308"/>
                  <a:pt x="1427961" y="540308"/>
                </a:cubicBezTo>
                <a:cubicBezTo>
                  <a:pt x="1715709" y="540308"/>
                  <a:pt x="1652770" y="490298"/>
                  <a:pt x="1754082" y="598199"/>
                </a:cubicBezTo>
                <a:cubicBezTo>
                  <a:pt x="1820514" y="604631"/>
                  <a:pt x="1887129" y="609194"/>
                  <a:pt x="1953377" y="617495"/>
                </a:cubicBezTo>
                <a:cubicBezTo>
                  <a:pt x="1989861" y="622067"/>
                  <a:pt x="2025632" y="631939"/>
                  <a:pt x="2062084" y="636792"/>
                </a:cubicBezTo>
                <a:cubicBezTo>
                  <a:pt x="2122309" y="644811"/>
                  <a:pt x="2183273" y="646259"/>
                  <a:pt x="2243262" y="656089"/>
                </a:cubicBezTo>
                <a:cubicBezTo>
                  <a:pt x="2262138" y="659182"/>
                  <a:pt x="2279088" y="670452"/>
                  <a:pt x="2297616" y="675386"/>
                </a:cubicBezTo>
                <a:cubicBezTo>
                  <a:pt x="2399455" y="702503"/>
                  <a:pt x="2381412" y="681418"/>
                  <a:pt x="2478794" y="733277"/>
                </a:cubicBezTo>
                <a:cubicBezTo>
                  <a:pt x="2510291" y="750050"/>
                  <a:pt x="2537886" y="774393"/>
                  <a:pt x="2569383" y="791166"/>
                </a:cubicBezTo>
                <a:cubicBezTo>
                  <a:pt x="2621257" y="818791"/>
                  <a:pt x="2627418" y="816867"/>
                  <a:pt x="2624096" y="811053"/>
                </a:cubicBezTo>
                <a:lnTo>
                  <a:pt x="2619058" y="805015"/>
                </a:lnTo>
                <a:lnTo>
                  <a:pt x="2621917" y="807599"/>
                </a:lnTo>
                <a:cubicBezTo>
                  <a:pt x="2631214" y="815642"/>
                  <a:pt x="2652399" y="833359"/>
                  <a:pt x="2696207" y="868353"/>
                </a:cubicBezTo>
                <a:cubicBezTo>
                  <a:pt x="2750224" y="911502"/>
                  <a:pt x="2817808" y="930995"/>
                  <a:pt x="2877386" y="964837"/>
                </a:cubicBezTo>
                <a:cubicBezTo>
                  <a:pt x="2908457" y="982487"/>
                  <a:pt x="2936478" y="1005953"/>
                  <a:pt x="2967974" y="1022727"/>
                </a:cubicBezTo>
                <a:cubicBezTo>
                  <a:pt x="3012579" y="1046481"/>
                  <a:pt x="3089278" y="1053908"/>
                  <a:pt x="3131035" y="1061320"/>
                </a:cubicBezTo>
                <a:cubicBezTo>
                  <a:pt x="3172770" y="1052430"/>
                  <a:pt x="3202854" y="1046087"/>
                  <a:pt x="3223983" y="1041676"/>
                </a:cubicBezTo>
                <a:lnTo>
                  <a:pt x="3229771" y="1040478"/>
                </a:lnTo>
                <a:lnTo>
                  <a:pt x="3245147" y="1037605"/>
                </a:lnTo>
                <a:cubicBezTo>
                  <a:pt x="3265993" y="1033443"/>
                  <a:pt x="3281418" y="1029857"/>
                  <a:pt x="3249298" y="1036434"/>
                </a:cubicBezTo>
                <a:lnTo>
                  <a:pt x="3229771" y="1040478"/>
                </a:lnTo>
                <a:lnTo>
                  <a:pt x="3220224" y="1042261"/>
                </a:lnTo>
                <a:cubicBezTo>
                  <a:pt x="3198091" y="1045967"/>
                  <a:pt x="3192413" y="1044978"/>
                  <a:pt x="3275977" y="1022727"/>
                </a:cubicBezTo>
                <a:cubicBezTo>
                  <a:pt x="3329995" y="1008344"/>
                  <a:pt x="3386216" y="1002886"/>
                  <a:pt x="3439038" y="984133"/>
                </a:cubicBezTo>
                <a:cubicBezTo>
                  <a:pt x="3477472" y="970488"/>
                  <a:pt x="3510724" y="943769"/>
                  <a:pt x="3547745" y="926244"/>
                </a:cubicBezTo>
                <a:cubicBezTo>
                  <a:pt x="3565197" y="917983"/>
                  <a:pt x="3585516" y="917038"/>
                  <a:pt x="3602098" y="906946"/>
                </a:cubicBezTo>
                <a:cubicBezTo>
                  <a:pt x="3628316" y="890991"/>
                  <a:pt x="3648676" y="865604"/>
                  <a:pt x="3674569" y="849057"/>
                </a:cubicBezTo>
                <a:cubicBezTo>
                  <a:pt x="3836344" y="745677"/>
                  <a:pt x="3727878" y="821967"/>
                  <a:pt x="3837629" y="771870"/>
                </a:cubicBezTo>
                <a:cubicBezTo>
                  <a:pt x="3862455" y="760538"/>
                  <a:pt x="3884812" y="743377"/>
                  <a:pt x="3910101" y="733277"/>
                </a:cubicBezTo>
                <a:cubicBezTo>
                  <a:pt x="3933416" y="723965"/>
                  <a:pt x="3958414" y="720411"/>
                  <a:pt x="3982572" y="713979"/>
                </a:cubicBezTo>
                <a:cubicBezTo>
                  <a:pt x="4090287" y="685298"/>
                  <a:pt x="4185242" y="616297"/>
                  <a:pt x="4290575" y="578902"/>
                </a:cubicBezTo>
                <a:cubicBezTo>
                  <a:pt x="4349003" y="558159"/>
                  <a:pt x="4412192" y="557002"/>
                  <a:pt x="4471753" y="540308"/>
                </a:cubicBezTo>
                <a:cubicBezTo>
                  <a:pt x="4527160" y="524778"/>
                  <a:pt x="4579610" y="498750"/>
                  <a:pt x="4634813" y="482419"/>
                </a:cubicBezTo>
                <a:cubicBezTo>
                  <a:pt x="4688462" y="466547"/>
                  <a:pt x="4743857" y="458208"/>
                  <a:pt x="4797873" y="443825"/>
                </a:cubicBezTo>
                <a:cubicBezTo>
                  <a:pt x="4864675" y="426038"/>
                  <a:pt x="4930737" y="405232"/>
                  <a:pt x="4997169" y="385935"/>
                </a:cubicBezTo>
                <a:cubicBezTo>
                  <a:pt x="5081718" y="379503"/>
                  <a:pt x="5166149" y="370932"/>
                  <a:pt x="5250818" y="366639"/>
                </a:cubicBezTo>
                <a:cubicBezTo>
                  <a:pt x="5419834" y="358067"/>
                  <a:pt x="5589605" y="363658"/>
                  <a:pt x="5758117" y="347341"/>
                </a:cubicBezTo>
                <a:cubicBezTo>
                  <a:pt x="5790506" y="344205"/>
                  <a:pt x="5817329" y="317862"/>
                  <a:pt x="5848705" y="308748"/>
                </a:cubicBezTo>
                <a:cubicBezTo>
                  <a:pt x="5884147" y="298453"/>
                  <a:pt x="5921178" y="295884"/>
                  <a:pt x="5957413" y="289452"/>
                </a:cubicBezTo>
                <a:cubicBezTo>
                  <a:pt x="6162749" y="283020"/>
                  <a:pt x="6368264" y="281360"/>
                  <a:pt x="6573418" y="270154"/>
                </a:cubicBezTo>
                <a:cubicBezTo>
                  <a:pt x="6625101" y="267332"/>
                  <a:pt x="6670536" y="248540"/>
                  <a:pt x="6718360" y="231561"/>
                </a:cubicBezTo>
                <a:cubicBezTo>
                  <a:pt x="6741983" y="223174"/>
                  <a:pt x="6766674" y="218697"/>
                  <a:pt x="6790831" y="212265"/>
                </a:cubicBezTo>
                <a:cubicBezTo>
                  <a:pt x="6839145" y="199401"/>
                  <a:pt x="6888971" y="191797"/>
                  <a:pt x="6935774" y="173671"/>
                </a:cubicBezTo>
                <a:cubicBezTo>
                  <a:pt x="6952919" y="167031"/>
                  <a:pt x="7059149" y="79944"/>
                  <a:pt x="7062599" y="77187"/>
                </a:cubicBezTo>
                <a:cubicBezTo>
                  <a:pt x="7080717" y="70755"/>
                  <a:pt x="7099871" y="66986"/>
                  <a:pt x="7116953" y="57890"/>
                </a:cubicBezTo>
                <a:cubicBezTo>
                  <a:pt x="7136428" y="47518"/>
                  <a:pt x="7149552" y="20334"/>
                  <a:pt x="7171306" y="19296"/>
                </a:cubicBezTo>
                <a:cubicBezTo>
                  <a:pt x="7557478" y="880"/>
                  <a:pt x="7944332" y="6432"/>
                  <a:pt x="8330845" y="0"/>
                </a:cubicBezTo>
                <a:close/>
              </a:path>
            </a:pathLst>
          </a:custGeom>
          <a:gradFill>
            <a:gsLst>
              <a:gs pos="85000">
                <a:srgbClr val="F1CE5F"/>
              </a:gs>
              <a:gs pos="0">
                <a:srgbClr val="F1CE5F"/>
              </a:gs>
              <a:gs pos="25000">
                <a:srgbClr val="FFD9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6" name="Téglalap 115"/>
          <p:cNvSpPr/>
          <p:nvPr/>
        </p:nvSpPr>
        <p:spPr>
          <a:xfrm>
            <a:off x="-2447382" y="2478960"/>
            <a:ext cx="14651383" cy="2431095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9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0" name="Szabadkézi sokszög 109"/>
          <p:cNvSpPr/>
          <p:nvPr/>
        </p:nvSpPr>
        <p:spPr>
          <a:xfrm>
            <a:off x="-21466" y="1661753"/>
            <a:ext cx="12213467" cy="1410159"/>
          </a:xfrm>
          <a:custGeom>
            <a:avLst/>
            <a:gdLst>
              <a:gd name="connsiteX0" fmla="*/ 9230115 w 12214619"/>
              <a:gd name="connsiteY0" fmla="*/ 0 h 3331821"/>
              <a:gd name="connsiteX1" fmla="*/ 9696903 w 12214619"/>
              <a:gd name="connsiteY1" fmla="*/ 27305 h 3331821"/>
              <a:gd name="connsiteX2" fmla="*/ 9813599 w 12214619"/>
              <a:gd name="connsiteY2" fmla="*/ 81915 h 3331821"/>
              <a:gd name="connsiteX3" fmla="*/ 9969195 w 12214619"/>
              <a:gd name="connsiteY3" fmla="*/ 354970 h 3331821"/>
              <a:gd name="connsiteX4" fmla="*/ 9988643 w 12214619"/>
              <a:gd name="connsiteY4" fmla="*/ 436887 h 3331821"/>
              <a:gd name="connsiteX5" fmla="*/ 10202587 w 12214619"/>
              <a:gd name="connsiteY5" fmla="*/ 600720 h 3331821"/>
              <a:gd name="connsiteX6" fmla="*/ 10533227 w 12214619"/>
              <a:gd name="connsiteY6" fmla="*/ 737248 h 3331821"/>
              <a:gd name="connsiteX7" fmla="*/ 10747171 w 12214619"/>
              <a:gd name="connsiteY7" fmla="*/ 819164 h 3331821"/>
              <a:gd name="connsiteX8" fmla="*/ 11972485 w 12214619"/>
              <a:gd name="connsiteY8" fmla="*/ 791860 h 3331821"/>
              <a:gd name="connsiteX9" fmla="*/ 12108632 w 12214619"/>
              <a:gd name="connsiteY9" fmla="*/ 764553 h 3331821"/>
              <a:gd name="connsiteX10" fmla="*/ 12186429 w 12214619"/>
              <a:gd name="connsiteY10" fmla="*/ 709942 h 3331821"/>
              <a:gd name="connsiteX11" fmla="*/ 12205967 w 12214619"/>
              <a:gd name="connsiteY11" fmla="*/ 697549 h 3331821"/>
              <a:gd name="connsiteX12" fmla="*/ 12205967 w 12214619"/>
              <a:gd name="connsiteY12" fmla="*/ 1574520 h 3331821"/>
              <a:gd name="connsiteX13" fmla="*/ 12214619 w 12214619"/>
              <a:gd name="connsiteY13" fmla="*/ 1569032 h 3331821"/>
              <a:gd name="connsiteX14" fmla="*/ 12214619 w 12214619"/>
              <a:gd name="connsiteY14" fmla="*/ 2657991 h 3331821"/>
              <a:gd name="connsiteX15" fmla="*/ 12176872 w 12214619"/>
              <a:gd name="connsiteY15" fmla="*/ 2656435 h 3331821"/>
              <a:gd name="connsiteX16" fmla="*/ 12031929 w 12214619"/>
              <a:gd name="connsiteY16" fmla="*/ 2675732 h 3331821"/>
              <a:gd name="connsiteX17" fmla="*/ 11832633 w 12214619"/>
              <a:gd name="connsiteY17" fmla="*/ 2714325 h 3331821"/>
              <a:gd name="connsiteX18" fmla="*/ 11705809 w 12214619"/>
              <a:gd name="connsiteY18" fmla="*/ 2772216 h 3331821"/>
              <a:gd name="connsiteX19" fmla="*/ 11633338 w 12214619"/>
              <a:gd name="connsiteY19" fmla="*/ 2810809 h 3331821"/>
              <a:gd name="connsiteX20" fmla="*/ 11506513 w 12214619"/>
              <a:gd name="connsiteY20" fmla="*/ 2830106 h 3331821"/>
              <a:gd name="connsiteX21" fmla="*/ 10365092 w 12214619"/>
              <a:gd name="connsiteY21" fmla="*/ 2849403 h 3331821"/>
              <a:gd name="connsiteX22" fmla="*/ 10165796 w 12214619"/>
              <a:gd name="connsiteY22" fmla="*/ 2791513 h 3331821"/>
              <a:gd name="connsiteX23" fmla="*/ 9857793 w 12214619"/>
              <a:gd name="connsiteY23" fmla="*/ 2695029 h 3331821"/>
              <a:gd name="connsiteX24" fmla="*/ 9658497 w 12214619"/>
              <a:gd name="connsiteY24" fmla="*/ 2579248 h 3331821"/>
              <a:gd name="connsiteX25" fmla="*/ 9640379 w 12214619"/>
              <a:gd name="connsiteY25" fmla="*/ 2521358 h 3331821"/>
              <a:gd name="connsiteX26" fmla="*/ 9495437 w 12214619"/>
              <a:gd name="connsiteY26" fmla="*/ 2328391 h 3331821"/>
              <a:gd name="connsiteX27" fmla="*/ 9386730 w 12214619"/>
              <a:gd name="connsiteY27" fmla="*/ 2289797 h 3331821"/>
              <a:gd name="connsiteX28" fmla="*/ 8951902 w 12214619"/>
              <a:gd name="connsiteY28" fmla="*/ 2270501 h 3331821"/>
              <a:gd name="connsiteX29" fmla="*/ 8806960 w 12214619"/>
              <a:gd name="connsiteY29" fmla="*/ 2289797 h 3331821"/>
              <a:gd name="connsiteX30" fmla="*/ 8535193 w 12214619"/>
              <a:gd name="connsiteY30" fmla="*/ 2309094 h 3331821"/>
              <a:gd name="connsiteX31" fmla="*/ 8209073 w 12214619"/>
              <a:gd name="connsiteY31" fmla="*/ 2366984 h 3331821"/>
              <a:gd name="connsiteX32" fmla="*/ 7901070 w 12214619"/>
              <a:gd name="connsiteY32" fmla="*/ 2405577 h 3331821"/>
              <a:gd name="connsiteX33" fmla="*/ 7701775 w 12214619"/>
              <a:gd name="connsiteY33" fmla="*/ 2463468 h 3331821"/>
              <a:gd name="connsiteX34" fmla="*/ 7321301 w 12214619"/>
              <a:gd name="connsiteY34" fmla="*/ 2579248 h 3331821"/>
              <a:gd name="connsiteX35" fmla="*/ 6832120 w 12214619"/>
              <a:gd name="connsiteY35" fmla="*/ 2598545 h 3331821"/>
              <a:gd name="connsiteX36" fmla="*/ 6777766 w 12214619"/>
              <a:gd name="connsiteY36" fmla="*/ 2637138 h 3331821"/>
              <a:gd name="connsiteX37" fmla="*/ 6542234 w 12214619"/>
              <a:gd name="connsiteY37" fmla="*/ 2695029 h 3331821"/>
              <a:gd name="connsiteX38" fmla="*/ 5998701 w 12214619"/>
              <a:gd name="connsiteY38" fmla="*/ 2714325 h 3331821"/>
              <a:gd name="connsiteX39" fmla="*/ 5328342 w 12214619"/>
              <a:gd name="connsiteY39" fmla="*/ 2791513 h 3331821"/>
              <a:gd name="connsiteX40" fmla="*/ 5183400 w 12214619"/>
              <a:gd name="connsiteY40" fmla="*/ 2830106 h 3331821"/>
              <a:gd name="connsiteX41" fmla="*/ 4947868 w 12214619"/>
              <a:gd name="connsiteY41" fmla="*/ 2965183 h 3331821"/>
              <a:gd name="connsiteX42" fmla="*/ 4531159 w 12214619"/>
              <a:gd name="connsiteY42" fmla="*/ 3158150 h 3331821"/>
              <a:gd name="connsiteX43" fmla="*/ 4168803 w 12214619"/>
              <a:gd name="connsiteY43" fmla="*/ 3312525 h 3331821"/>
              <a:gd name="connsiteX44" fmla="*/ 3226677 w 12214619"/>
              <a:gd name="connsiteY44" fmla="*/ 3331821 h 3331821"/>
              <a:gd name="connsiteX45" fmla="*/ 2991145 w 12214619"/>
              <a:gd name="connsiteY45" fmla="*/ 3293228 h 3331821"/>
              <a:gd name="connsiteX46" fmla="*/ 2610671 w 12214619"/>
              <a:gd name="connsiteY46" fmla="*/ 3235337 h 3331821"/>
              <a:gd name="connsiteX47" fmla="*/ 2338903 w 12214619"/>
              <a:gd name="connsiteY47" fmla="*/ 3080963 h 3331821"/>
              <a:gd name="connsiteX48" fmla="*/ 2212079 w 12214619"/>
              <a:gd name="connsiteY48" fmla="*/ 3023074 h 3331821"/>
              <a:gd name="connsiteX49" fmla="*/ 2067137 w 12214619"/>
              <a:gd name="connsiteY49" fmla="*/ 2984480 h 3331821"/>
              <a:gd name="connsiteX50" fmla="*/ 1940312 w 12214619"/>
              <a:gd name="connsiteY50" fmla="*/ 2945887 h 3331821"/>
              <a:gd name="connsiteX51" fmla="*/ 1831605 w 12214619"/>
              <a:gd name="connsiteY51" fmla="*/ 2926589 h 3331821"/>
              <a:gd name="connsiteX52" fmla="*/ 1759134 w 12214619"/>
              <a:gd name="connsiteY52" fmla="*/ 2907293 h 3331821"/>
              <a:gd name="connsiteX53" fmla="*/ 1668545 w 12214619"/>
              <a:gd name="connsiteY53" fmla="*/ 2887996 h 3331821"/>
              <a:gd name="connsiteX54" fmla="*/ 1577956 w 12214619"/>
              <a:gd name="connsiteY54" fmla="*/ 2849403 h 3331821"/>
              <a:gd name="connsiteX55" fmla="*/ 1269953 w 12214619"/>
              <a:gd name="connsiteY55" fmla="*/ 2772216 h 3331821"/>
              <a:gd name="connsiteX56" fmla="*/ 1070657 w 12214619"/>
              <a:gd name="connsiteY56" fmla="*/ 2752920 h 3331821"/>
              <a:gd name="connsiteX57" fmla="*/ 8652 w 12214619"/>
              <a:gd name="connsiteY57" fmla="*/ 2735517 h 3331821"/>
              <a:gd name="connsiteX58" fmla="*/ 8652 w 12214619"/>
              <a:gd name="connsiteY58" fmla="*/ 1864176 h 3331821"/>
              <a:gd name="connsiteX59" fmla="*/ 0 w 12214619"/>
              <a:gd name="connsiteY59" fmla="*/ 1864034 h 3331821"/>
              <a:gd name="connsiteX60" fmla="*/ 0 w 12214619"/>
              <a:gd name="connsiteY60" fmla="*/ 666014 h 3331821"/>
              <a:gd name="connsiteX61" fmla="*/ 769614 w 12214619"/>
              <a:gd name="connsiteY61" fmla="*/ 682638 h 3331821"/>
              <a:gd name="connsiteX62" fmla="*/ 983558 w 12214619"/>
              <a:gd name="connsiteY62" fmla="*/ 709942 h 3331821"/>
              <a:gd name="connsiteX63" fmla="*/ 1314199 w 12214619"/>
              <a:gd name="connsiteY63" fmla="*/ 819164 h 3331821"/>
              <a:gd name="connsiteX64" fmla="*/ 1411445 w 12214619"/>
              <a:gd name="connsiteY64" fmla="*/ 873775 h 3331821"/>
              <a:gd name="connsiteX65" fmla="*/ 1508693 w 12214619"/>
              <a:gd name="connsiteY65" fmla="*/ 901081 h 3331821"/>
              <a:gd name="connsiteX66" fmla="*/ 1586490 w 12214619"/>
              <a:gd name="connsiteY66" fmla="*/ 928385 h 3331821"/>
              <a:gd name="connsiteX67" fmla="*/ 1703187 w 12214619"/>
              <a:gd name="connsiteY67" fmla="*/ 955692 h 3331821"/>
              <a:gd name="connsiteX68" fmla="*/ 1839333 w 12214619"/>
              <a:gd name="connsiteY68" fmla="*/ 1010303 h 3331821"/>
              <a:gd name="connsiteX69" fmla="*/ 1994928 w 12214619"/>
              <a:gd name="connsiteY69" fmla="*/ 1064913 h 3331821"/>
              <a:gd name="connsiteX70" fmla="*/ 2131073 w 12214619"/>
              <a:gd name="connsiteY70" fmla="*/ 1146830 h 3331821"/>
              <a:gd name="connsiteX71" fmla="*/ 2422816 w 12214619"/>
              <a:gd name="connsiteY71" fmla="*/ 1365273 h 3331821"/>
              <a:gd name="connsiteX72" fmla="*/ 2831254 w 12214619"/>
              <a:gd name="connsiteY72" fmla="*/ 1447190 h 3331821"/>
              <a:gd name="connsiteX73" fmla="*/ 3084097 w 12214619"/>
              <a:gd name="connsiteY73" fmla="*/ 1501801 h 3331821"/>
              <a:gd name="connsiteX74" fmla="*/ 4095467 w 12214619"/>
              <a:gd name="connsiteY74" fmla="*/ 1474496 h 3331821"/>
              <a:gd name="connsiteX75" fmla="*/ 4484456 w 12214619"/>
              <a:gd name="connsiteY75" fmla="*/ 1256050 h 3331821"/>
              <a:gd name="connsiteX76" fmla="*/ 4931794 w 12214619"/>
              <a:gd name="connsiteY76" fmla="*/ 982997 h 3331821"/>
              <a:gd name="connsiteX77" fmla="*/ 5184636 w 12214619"/>
              <a:gd name="connsiteY77" fmla="*/ 791860 h 3331821"/>
              <a:gd name="connsiteX78" fmla="*/ 5340231 w 12214619"/>
              <a:gd name="connsiteY78" fmla="*/ 737248 h 3331821"/>
              <a:gd name="connsiteX79" fmla="*/ 6059860 w 12214619"/>
              <a:gd name="connsiteY79" fmla="*/ 628025 h 3331821"/>
              <a:gd name="connsiteX80" fmla="*/ 6643342 w 12214619"/>
              <a:gd name="connsiteY80" fmla="*/ 600720 h 3331821"/>
              <a:gd name="connsiteX81" fmla="*/ 6896184 w 12214619"/>
              <a:gd name="connsiteY81" fmla="*/ 518803 h 3331821"/>
              <a:gd name="connsiteX82" fmla="*/ 7479668 w 12214619"/>
              <a:gd name="connsiteY82" fmla="*/ 279435 h 3331821"/>
              <a:gd name="connsiteX83" fmla="*/ 7888106 w 12214619"/>
              <a:gd name="connsiteY83" fmla="*/ 273055 h 3331821"/>
              <a:gd name="connsiteX84" fmla="*/ 8102048 w 12214619"/>
              <a:gd name="connsiteY84" fmla="*/ 191137 h 3331821"/>
              <a:gd name="connsiteX85" fmla="*/ 8432689 w 12214619"/>
              <a:gd name="connsiteY85" fmla="*/ 136527 h 3331821"/>
              <a:gd name="connsiteX86" fmla="*/ 8782779 w 12214619"/>
              <a:gd name="connsiteY86" fmla="*/ 54610 h 3331821"/>
              <a:gd name="connsiteX87" fmla="*/ 9074520 w 12214619"/>
              <a:gd name="connsiteY87" fmla="*/ 27305 h 3331821"/>
              <a:gd name="connsiteX88" fmla="*/ 9230115 w 12214619"/>
              <a:gd name="connsiteY88" fmla="*/ 0 h 33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2214619" h="3331821">
                <a:moveTo>
                  <a:pt x="9230115" y="0"/>
                </a:moveTo>
                <a:cubicBezTo>
                  <a:pt x="9385711" y="9102"/>
                  <a:pt x="9541945" y="5550"/>
                  <a:pt x="9696903" y="27305"/>
                </a:cubicBezTo>
                <a:cubicBezTo>
                  <a:pt x="9737702" y="33033"/>
                  <a:pt x="9782467" y="44453"/>
                  <a:pt x="9813599" y="81915"/>
                </a:cubicBezTo>
                <a:cubicBezTo>
                  <a:pt x="9876636" y="157773"/>
                  <a:pt x="9969195" y="354970"/>
                  <a:pt x="9969195" y="354970"/>
                </a:cubicBezTo>
                <a:cubicBezTo>
                  <a:pt x="9975677" y="382277"/>
                  <a:pt x="9975518" y="414775"/>
                  <a:pt x="9988643" y="436887"/>
                </a:cubicBezTo>
                <a:cubicBezTo>
                  <a:pt x="10033062" y="511721"/>
                  <a:pt x="10147652" y="575013"/>
                  <a:pt x="10202587" y="600720"/>
                </a:cubicBezTo>
                <a:cubicBezTo>
                  <a:pt x="10311573" y="651723"/>
                  <a:pt x="10424241" y="686245"/>
                  <a:pt x="10533227" y="737248"/>
                </a:cubicBezTo>
                <a:cubicBezTo>
                  <a:pt x="10681285" y="806537"/>
                  <a:pt x="10609718" y="780570"/>
                  <a:pt x="10747171" y="819164"/>
                </a:cubicBezTo>
                <a:lnTo>
                  <a:pt x="11972485" y="791860"/>
                </a:lnTo>
                <a:cubicBezTo>
                  <a:pt x="12018309" y="790021"/>
                  <a:pt x="12064404" y="781487"/>
                  <a:pt x="12108632" y="764553"/>
                </a:cubicBezTo>
                <a:cubicBezTo>
                  <a:pt x="12136604" y="753843"/>
                  <a:pt x="12160035" y="726785"/>
                  <a:pt x="12186429" y="709942"/>
                </a:cubicBezTo>
                <a:lnTo>
                  <a:pt x="12205967" y="697549"/>
                </a:lnTo>
                <a:lnTo>
                  <a:pt x="12205967" y="1574520"/>
                </a:lnTo>
                <a:lnTo>
                  <a:pt x="12214619" y="1569032"/>
                </a:lnTo>
                <a:lnTo>
                  <a:pt x="12214619" y="2657991"/>
                </a:lnTo>
                <a:lnTo>
                  <a:pt x="12176872" y="2656435"/>
                </a:lnTo>
                <a:lnTo>
                  <a:pt x="12031929" y="2675732"/>
                </a:lnTo>
                <a:cubicBezTo>
                  <a:pt x="11983115" y="2682664"/>
                  <a:pt x="11886673" y="2693396"/>
                  <a:pt x="11832633" y="2714325"/>
                </a:cubicBezTo>
                <a:cubicBezTo>
                  <a:pt x="11789409" y="2731065"/>
                  <a:pt x="11747681" y="2751945"/>
                  <a:pt x="11705809" y="2772216"/>
                </a:cubicBezTo>
                <a:cubicBezTo>
                  <a:pt x="11681222" y="2784119"/>
                  <a:pt x="11659395" y="2803240"/>
                  <a:pt x="11633338" y="2810809"/>
                </a:cubicBezTo>
                <a:cubicBezTo>
                  <a:pt x="11592139" y="2822776"/>
                  <a:pt x="11549200" y="2828808"/>
                  <a:pt x="11506513" y="2830106"/>
                </a:cubicBezTo>
                <a:lnTo>
                  <a:pt x="10365092" y="2849403"/>
                </a:lnTo>
                <a:cubicBezTo>
                  <a:pt x="10237049" y="2822129"/>
                  <a:pt x="10303716" y="2840478"/>
                  <a:pt x="10165796" y="2791513"/>
                </a:cubicBezTo>
                <a:cubicBezTo>
                  <a:pt x="10064272" y="2755469"/>
                  <a:pt x="9959317" y="2731073"/>
                  <a:pt x="9857793" y="2695029"/>
                </a:cubicBezTo>
                <a:cubicBezTo>
                  <a:pt x="9806619" y="2676861"/>
                  <a:pt x="9699875" y="2632133"/>
                  <a:pt x="9658497" y="2579248"/>
                </a:cubicBezTo>
                <a:cubicBezTo>
                  <a:pt x="9646270" y="2563622"/>
                  <a:pt x="9646419" y="2540655"/>
                  <a:pt x="9640379" y="2521358"/>
                </a:cubicBezTo>
                <a:cubicBezTo>
                  <a:pt x="9640379" y="2521358"/>
                  <a:pt x="9554158" y="2381999"/>
                  <a:pt x="9495437" y="2328391"/>
                </a:cubicBezTo>
                <a:cubicBezTo>
                  <a:pt x="9466437" y="2301916"/>
                  <a:pt x="9424737" y="2293845"/>
                  <a:pt x="9386730" y="2289797"/>
                </a:cubicBezTo>
                <a:cubicBezTo>
                  <a:pt x="9242382" y="2274423"/>
                  <a:pt x="9096845" y="2276933"/>
                  <a:pt x="8951902" y="2270501"/>
                </a:cubicBezTo>
                <a:cubicBezTo>
                  <a:pt x="8903589" y="2276933"/>
                  <a:pt x="8855467" y="2285305"/>
                  <a:pt x="8806960" y="2289797"/>
                </a:cubicBezTo>
                <a:cubicBezTo>
                  <a:pt x="8716511" y="2298174"/>
                  <a:pt x="8625324" y="2297459"/>
                  <a:pt x="8535193" y="2309094"/>
                </a:cubicBezTo>
                <a:cubicBezTo>
                  <a:pt x="8425787" y="2323218"/>
                  <a:pt x="8318171" y="2350384"/>
                  <a:pt x="8209073" y="2366984"/>
                </a:cubicBezTo>
                <a:cubicBezTo>
                  <a:pt x="8106736" y="2382554"/>
                  <a:pt x="8002835" y="2386223"/>
                  <a:pt x="7901070" y="2405577"/>
                </a:cubicBezTo>
                <a:cubicBezTo>
                  <a:pt x="7833284" y="2418470"/>
                  <a:pt x="7767729" y="2442395"/>
                  <a:pt x="7701775" y="2463468"/>
                </a:cubicBezTo>
                <a:cubicBezTo>
                  <a:pt x="7563857" y="2507537"/>
                  <a:pt x="7469116" y="2557383"/>
                  <a:pt x="7321301" y="2579248"/>
                </a:cubicBezTo>
                <a:cubicBezTo>
                  <a:pt x="6920835" y="2638488"/>
                  <a:pt x="7017443" y="2664341"/>
                  <a:pt x="6832120" y="2598545"/>
                </a:cubicBezTo>
                <a:lnTo>
                  <a:pt x="6777766" y="2637138"/>
                </a:lnTo>
                <a:cubicBezTo>
                  <a:pt x="6723504" y="2675665"/>
                  <a:pt x="6600705" y="2686132"/>
                  <a:pt x="6542234" y="2695029"/>
                </a:cubicBezTo>
                <a:lnTo>
                  <a:pt x="5998701" y="2714325"/>
                </a:lnTo>
                <a:cubicBezTo>
                  <a:pt x="5634237" y="2729852"/>
                  <a:pt x="5667498" y="2719267"/>
                  <a:pt x="5328342" y="2791513"/>
                </a:cubicBezTo>
                <a:cubicBezTo>
                  <a:pt x="5279508" y="2801916"/>
                  <a:pt x="5230645" y="2813333"/>
                  <a:pt x="5183400" y="2830106"/>
                </a:cubicBezTo>
                <a:cubicBezTo>
                  <a:pt x="5021195" y="2887692"/>
                  <a:pt x="5090442" y="2878411"/>
                  <a:pt x="4947868" y="2965183"/>
                </a:cubicBezTo>
                <a:cubicBezTo>
                  <a:pt x="4799738" y="3055337"/>
                  <a:pt x="4701213" y="3081522"/>
                  <a:pt x="4531159" y="3158150"/>
                </a:cubicBezTo>
                <a:cubicBezTo>
                  <a:pt x="4479164" y="3181579"/>
                  <a:pt x="4244489" y="3307239"/>
                  <a:pt x="4168803" y="3312525"/>
                </a:cubicBezTo>
                <a:cubicBezTo>
                  <a:pt x="3855376" y="3334415"/>
                  <a:pt x="3540719" y="3325389"/>
                  <a:pt x="3226677" y="3331821"/>
                </a:cubicBezTo>
                <a:cubicBezTo>
                  <a:pt x="3105688" y="3306050"/>
                  <a:pt x="3139218" y="3310751"/>
                  <a:pt x="2991145" y="3293228"/>
                </a:cubicBezTo>
                <a:cubicBezTo>
                  <a:pt x="2837209" y="3275010"/>
                  <a:pt x="2764632" y="3276332"/>
                  <a:pt x="2610671" y="3235337"/>
                </a:cubicBezTo>
                <a:cubicBezTo>
                  <a:pt x="2514040" y="3209607"/>
                  <a:pt x="2419442" y="3126375"/>
                  <a:pt x="2338903" y="3080963"/>
                </a:cubicBezTo>
                <a:cubicBezTo>
                  <a:pt x="2298255" y="3058043"/>
                  <a:pt x="2255712" y="3038564"/>
                  <a:pt x="2212079" y="3023074"/>
                </a:cubicBezTo>
                <a:cubicBezTo>
                  <a:pt x="2164834" y="3006300"/>
                  <a:pt x="2115257" y="2998147"/>
                  <a:pt x="2067137" y="2984480"/>
                </a:cubicBezTo>
                <a:cubicBezTo>
                  <a:pt x="2024654" y="2972414"/>
                  <a:pt x="1983153" y="2956417"/>
                  <a:pt x="1940312" y="2945887"/>
                </a:cubicBezTo>
                <a:cubicBezTo>
                  <a:pt x="1904518" y="2937089"/>
                  <a:pt x="1867627" y="2934263"/>
                  <a:pt x="1831605" y="2926589"/>
                </a:cubicBezTo>
                <a:cubicBezTo>
                  <a:pt x="1807188" y="2921389"/>
                  <a:pt x="1783442" y="2913046"/>
                  <a:pt x="1759134" y="2907293"/>
                </a:cubicBezTo>
                <a:cubicBezTo>
                  <a:pt x="1729073" y="2900178"/>
                  <a:pt x="1698040" y="2897421"/>
                  <a:pt x="1668545" y="2887996"/>
                </a:cubicBezTo>
                <a:cubicBezTo>
                  <a:pt x="1637394" y="2878043"/>
                  <a:pt x="1608810" y="2860356"/>
                  <a:pt x="1577956" y="2849403"/>
                </a:cubicBezTo>
                <a:cubicBezTo>
                  <a:pt x="1486460" y="2816919"/>
                  <a:pt x="1361801" y="2786190"/>
                  <a:pt x="1269953" y="2772216"/>
                </a:cubicBezTo>
                <a:cubicBezTo>
                  <a:pt x="1203918" y="2762168"/>
                  <a:pt x="1137340" y="2754789"/>
                  <a:pt x="1070657" y="2752920"/>
                </a:cubicBezTo>
                <a:lnTo>
                  <a:pt x="8652" y="2735517"/>
                </a:lnTo>
                <a:lnTo>
                  <a:pt x="8652" y="1864176"/>
                </a:lnTo>
                <a:lnTo>
                  <a:pt x="0" y="1864034"/>
                </a:lnTo>
                <a:lnTo>
                  <a:pt x="0" y="666014"/>
                </a:lnTo>
                <a:lnTo>
                  <a:pt x="769614" y="682638"/>
                </a:lnTo>
                <a:cubicBezTo>
                  <a:pt x="841198" y="685283"/>
                  <a:pt x="912669" y="695724"/>
                  <a:pt x="983558" y="709942"/>
                </a:cubicBezTo>
                <a:cubicBezTo>
                  <a:pt x="1082156" y="729716"/>
                  <a:pt x="1215977" y="773199"/>
                  <a:pt x="1314199" y="819164"/>
                </a:cubicBezTo>
                <a:cubicBezTo>
                  <a:pt x="1347320" y="834664"/>
                  <a:pt x="1378006" y="859690"/>
                  <a:pt x="1411445" y="873775"/>
                </a:cubicBezTo>
                <a:cubicBezTo>
                  <a:pt x="1443109" y="887111"/>
                  <a:pt x="1476422" y="891013"/>
                  <a:pt x="1508693" y="901081"/>
                </a:cubicBezTo>
                <a:cubicBezTo>
                  <a:pt x="1534788" y="909221"/>
                  <a:pt x="1560279" y="921027"/>
                  <a:pt x="1586490" y="928385"/>
                </a:cubicBezTo>
                <a:cubicBezTo>
                  <a:pt x="1625160" y="939243"/>
                  <a:pt x="1664762" y="943242"/>
                  <a:pt x="1703187" y="955692"/>
                </a:cubicBezTo>
                <a:cubicBezTo>
                  <a:pt x="1749177" y="970592"/>
                  <a:pt x="1793728" y="993229"/>
                  <a:pt x="1839333" y="1010303"/>
                </a:cubicBezTo>
                <a:cubicBezTo>
                  <a:pt x="1890990" y="1029642"/>
                  <a:pt x="1944211" y="1041179"/>
                  <a:pt x="1994928" y="1064913"/>
                </a:cubicBezTo>
                <a:cubicBezTo>
                  <a:pt x="2041769" y="1086834"/>
                  <a:pt x="2087438" y="1114396"/>
                  <a:pt x="2131073" y="1146830"/>
                </a:cubicBezTo>
                <a:cubicBezTo>
                  <a:pt x="2217532" y="1211089"/>
                  <a:pt x="2319082" y="1328865"/>
                  <a:pt x="2422816" y="1365273"/>
                </a:cubicBezTo>
                <a:cubicBezTo>
                  <a:pt x="2588093" y="1423282"/>
                  <a:pt x="2666003" y="1421412"/>
                  <a:pt x="2831254" y="1447190"/>
                </a:cubicBezTo>
                <a:cubicBezTo>
                  <a:pt x="2990209" y="1471987"/>
                  <a:pt x="2954216" y="1465335"/>
                  <a:pt x="3084097" y="1501801"/>
                </a:cubicBezTo>
                <a:cubicBezTo>
                  <a:pt x="3421220" y="1492699"/>
                  <a:pt x="3759004" y="1505471"/>
                  <a:pt x="4095467" y="1474496"/>
                </a:cubicBezTo>
                <a:cubicBezTo>
                  <a:pt x="4176716" y="1467016"/>
                  <a:pt x="4428639" y="1289205"/>
                  <a:pt x="4484456" y="1256050"/>
                </a:cubicBezTo>
                <a:cubicBezTo>
                  <a:pt x="4667008" y="1147620"/>
                  <a:pt x="4772775" y="1110567"/>
                  <a:pt x="4931794" y="982997"/>
                </a:cubicBezTo>
                <a:cubicBezTo>
                  <a:pt x="5084847" y="860212"/>
                  <a:pt x="5010509" y="873345"/>
                  <a:pt x="5184636" y="791860"/>
                </a:cubicBezTo>
                <a:cubicBezTo>
                  <a:pt x="5235354" y="768124"/>
                  <a:pt x="5287807" y="751969"/>
                  <a:pt x="5340231" y="737248"/>
                </a:cubicBezTo>
                <a:cubicBezTo>
                  <a:pt x="5704312" y="635018"/>
                  <a:pt x="5668609" y="649996"/>
                  <a:pt x="6059860" y="628025"/>
                </a:cubicBezTo>
                <a:lnTo>
                  <a:pt x="6643342" y="600720"/>
                </a:lnTo>
                <a:cubicBezTo>
                  <a:pt x="6706110" y="588130"/>
                  <a:pt x="6837934" y="573320"/>
                  <a:pt x="6896184" y="518803"/>
                </a:cubicBezTo>
                <a:lnTo>
                  <a:pt x="7479668" y="279435"/>
                </a:lnTo>
                <a:cubicBezTo>
                  <a:pt x="7638348" y="248496"/>
                  <a:pt x="7784375" y="287771"/>
                  <a:pt x="7888106" y="273055"/>
                </a:cubicBezTo>
                <a:cubicBezTo>
                  <a:pt x="7991836" y="258338"/>
                  <a:pt x="8029281" y="209381"/>
                  <a:pt x="8102048" y="191137"/>
                </a:cubicBezTo>
                <a:cubicBezTo>
                  <a:pt x="8211293" y="163749"/>
                  <a:pt x="8322831" y="158558"/>
                  <a:pt x="8432689" y="136527"/>
                </a:cubicBezTo>
                <a:cubicBezTo>
                  <a:pt x="8549806" y="113037"/>
                  <a:pt x="8665331" y="74597"/>
                  <a:pt x="8782779" y="54610"/>
                </a:cubicBezTo>
                <a:cubicBezTo>
                  <a:pt x="8879534" y="38147"/>
                  <a:pt x="8977424" y="39159"/>
                  <a:pt x="9074520" y="27305"/>
                </a:cubicBezTo>
                <a:cubicBezTo>
                  <a:pt x="9126592" y="20948"/>
                  <a:pt x="9178251" y="9102"/>
                  <a:pt x="9230115" y="0"/>
                </a:cubicBezTo>
                <a:close/>
              </a:path>
            </a:pathLst>
          </a:custGeom>
          <a:gradFill>
            <a:gsLst>
              <a:gs pos="2614">
                <a:srgbClr val="92D050"/>
              </a:gs>
              <a:gs pos="42000">
                <a:srgbClr val="92D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7" name="Szabadkézi sokszög 106"/>
          <p:cNvSpPr/>
          <p:nvPr/>
        </p:nvSpPr>
        <p:spPr>
          <a:xfrm>
            <a:off x="3150622" y="4955430"/>
            <a:ext cx="39595" cy="4220"/>
          </a:xfrm>
          <a:custGeom>
            <a:avLst/>
            <a:gdLst>
              <a:gd name="connsiteX0" fmla="*/ 37420 w 38070"/>
              <a:gd name="connsiteY0" fmla="*/ 149 h 6143"/>
              <a:gd name="connsiteX1" fmla="*/ 15420 w 38070"/>
              <a:gd name="connsiteY1" fmla="*/ 3843 h 6143"/>
              <a:gd name="connsiteX2" fmla="*/ 0 w 38070"/>
              <a:gd name="connsiteY2" fmla="*/ 6143 h 6143"/>
              <a:gd name="connsiteX3" fmla="*/ 19583 w 38070"/>
              <a:gd name="connsiteY3" fmla="*/ 2905 h 6143"/>
              <a:gd name="connsiteX4" fmla="*/ 37420 w 38070"/>
              <a:gd name="connsiteY4" fmla="*/ 149 h 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70" h="6143">
                <a:moveTo>
                  <a:pt x="37420" y="149"/>
                </a:moveTo>
                <a:cubicBezTo>
                  <a:pt x="34966" y="626"/>
                  <a:pt x="25873" y="2177"/>
                  <a:pt x="15420" y="3843"/>
                </a:cubicBezTo>
                <a:lnTo>
                  <a:pt x="0" y="6143"/>
                </a:lnTo>
                <a:lnTo>
                  <a:pt x="19583" y="2905"/>
                </a:lnTo>
                <a:cubicBezTo>
                  <a:pt x="35689" y="272"/>
                  <a:pt x="39874" y="-327"/>
                  <a:pt x="37420" y="149"/>
                </a:cubicBezTo>
                <a:close/>
              </a:path>
            </a:pathLst>
          </a:custGeom>
          <a:solidFill>
            <a:srgbClr val="BFC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4" name="Szabadkézi sokszög 113"/>
          <p:cNvSpPr/>
          <p:nvPr/>
        </p:nvSpPr>
        <p:spPr>
          <a:xfrm>
            <a:off x="-21466" y="4275500"/>
            <a:ext cx="12225467" cy="1484492"/>
          </a:xfrm>
          <a:custGeom>
            <a:avLst/>
            <a:gdLst>
              <a:gd name="connsiteX0" fmla="*/ 8330845 w 12205967"/>
              <a:gd name="connsiteY0" fmla="*/ 0 h 3135450"/>
              <a:gd name="connsiteX1" fmla="*/ 8403316 w 12205967"/>
              <a:gd name="connsiteY1" fmla="*/ 19296 h 3135450"/>
              <a:gd name="connsiteX2" fmla="*/ 8493905 w 12205967"/>
              <a:gd name="connsiteY2" fmla="*/ 38594 h 3135450"/>
              <a:gd name="connsiteX3" fmla="*/ 8548258 w 12205967"/>
              <a:gd name="connsiteY3" fmla="*/ 77187 h 3135450"/>
              <a:gd name="connsiteX4" fmla="*/ 8711319 w 12205967"/>
              <a:gd name="connsiteY4" fmla="*/ 154374 h 3135450"/>
              <a:gd name="connsiteX5" fmla="*/ 8747554 w 12205967"/>
              <a:gd name="connsiteY5" fmla="*/ 212265 h 3135450"/>
              <a:gd name="connsiteX6" fmla="*/ 8820025 w 12205967"/>
              <a:gd name="connsiteY6" fmla="*/ 231561 h 3135450"/>
              <a:gd name="connsiteX7" fmla="*/ 8892497 w 12205967"/>
              <a:gd name="connsiteY7" fmla="*/ 270154 h 3135450"/>
              <a:gd name="connsiteX8" fmla="*/ 9019322 w 12205967"/>
              <a:gd name="connsiteY8" fmla="*/ 289452 h 3135450"/>
              <a:gd name="connsiteX9" fmla="*/ 9091793 w 12205967"/>
              <a:gd name="connsiteY9" fmla="*/ 308748 h 3135450"/>
              <a:gd name="connsiteX10" fmla="*/ 9454149 w 12205967"/>
              <a:gd name="connsiteY10" fmla="*/ 366639 h 3135450"/>
              <a:gd name="connsiteX11" fmla="*/ 10885455 w 12205967"/>
              <a:gd name="connsiteY11" fmla="*/ 385935 h 3135450"/>
              <a:gd name="connsiteX12" fmla="*/ 10976045 w 12205967"/>
              <a:gd name="connsiteY12" fmla="*/ 366639 h 3135450"/>
              <a:gd name="connsiteX13" fmla="*/ 11084752 w 12205967"/>
              <a:gd name="connsiteY13" fmla="*/ 347341 h 3135450"/>
              <a:gd name="connsiteX14" fmla="*/ 11211577 w 12205967"/>
              <a:gd name="connsiteY14" fmla="*/ 308748 h 3135450"/>
              <a:gd name="connsiteX15" fmla="*/ 11356519 w 12205967"/>
              <a:gd name="connsiteY15" fmla="*/ 192967 h 3135450"/>
              <a:gd name="connsiteX16" fmla="*/ 11555814 w 12205967"/>
              <a:gd name="connsiteY16" fmla="*/ 154374 h 3135450"/>
              <a:gd name="connsiteX17" fmla="*/ 11863817 w 12205967"/>
              <a:gd name="connsiteY17" fmla="*/ 135078 h 3135450"/>
              <a:gd name="connsiteX18" fmla="*/ 12063113 w 12205967"/>
              <a:gd name="connsiteY18" fmla="*/ 57890 h 3135450"/>
              <a:gd name="connsiteX19" fmla="*/ 12171820 w 12205967"/>
              <a:gd name="connsiteY19" fmla="*/ 38594 h 3135450"/>
              <a:gd name="connsiteX20" fmla="*/ 12205967 w 12205967"/>
              <a:gd name="connsiteY20" fmla="*/ 25237 h 3135450"/>
              <a:gd name="connsiteX21" fmla="*/ 12205967 w 12205967"/>
              <a:gd name="connsiteY21" fmla="*/ 1833159 h 3135450"/>
              <a:gd name="connsiteX22" fmla="*/ 12129957 w 12205967"/>
              <a:gd name="connsiteY22" fmla="*/ 1840290 h 3135450"/>
              <a:gd name="connsiteX23" fmla="*/ 11964538 w 12205967"/>
              <a:gd name="connsiteY23" fmla="*/ 1852093 h 3135450"/>
              <a:gd name="connsiteX24" fmla="*/ 11750596 w 12205967"/>
              <a:gd name="connsiteY24" fmla="*/ 1906704 h 3135450"/>
              <a:gd name="connsiteX25" fmla="*/ 11595000 w 12205967"/>
              <a:gd name="connsiteY25" fmla="*/ 2070537 h 3135450"/>
              <a:gd name="connsiteX26" fmla="*/ 11458853 w 12205967"/>
              <a:gd name="connsiteY26" fmla="*/ 2125147 h 3135450"/>
              <a:gd name="connsiteX27" fmla="*/ 11342158 w 12205967"/>
              <a:gd name="connsiteY27" fmla="*/ 2152454 h 3135450"/>
              <a:gd name="connsiteX28" fmla="*/ 11244909 w 12205967"/>
              <a:gd name="connsiteY28" fmla="*/ 2179758 h 3135450"/>
              <a:gd name="connsiteX29" fmla="*/ 9708405 w 12205967"/>
              <a:gd name="connsiteY29" fmla="*/ 2152454 h 3135450"/>
              <a:gd name="connsiteX30" fmla="*/ 9319416 w 12205967"/>
              <a:gd name="connsiteY30" fmla="*/ 2070537 h 3135450"/>
              <a:gd name="connsiteX31" fmla="*/ 9241619 w 12205967"/>
              <a:gd name="connsiteY31" fmla="*/ 2043232 h 3135450"/>
              <a:gd name="connsiteX32" fmla="*/ 9105473 w 12205967"/>
              <a:gd name="connsiteY32" fmla="*/ 2015925 h 3135450"/>
              <a:gd name="connsiteX33" fmla="*/ 9027674 w 12205967"/>
              <a:gd name="connsiteY33" fmla="*/ 1961315 h 3135450"/>
              <a:gd name="connsiteX34" fmla="*/ 8949877 w 12205967"/>
              <a:gd name="connsiteY34" fmla="*/ 1934010 h 3135450"/>
              <a:gd name="connsiteX35" fmla="*/ 8910978 w 12205967"/>
              <a:gd name="connsiteY35" fmla="*/ 1852093 h 3135450"/>
              <a:gd name="connsiteX36" fmla="*/ 8735933 w 12205967"/>
              <a:gd name="connsiteY36" fmla="*/ 1742872 h 3135450"/>
              <a:gd name="connsiteX37" fmla="*/ 8677585 w 12205967"/>
              <a:gd name="connsiteY37" fmla="*/ 1688260 h 3135450"/>
              <a:gd name="connsiteX38" fmla="*/ 8580338 w 12205967"/>
              <a:gd name="connsiteY38" fmla="*/ 1660954 h 3135450"/>
              <a:gd name="connsiteX39" fmla="*/ 8502541 w 12205967"/>
              <a:gd name="connsiteY39" fmla="*/ 1633650 h 3135450"/>
              <a:gd name="connsiteX40" fmla="*/ 7257777 w 12205967"/>
              <a:gd name="connsiteY40" fmla="*/ 1660954 h 3135450"/>
              <a:gd name="connsiteX41" fmla="*/ 7199429 w 12205967"/>
              <a:gd name="connsiteY41" fmla="*/ 1715565 h 3135450"/>
              <a:gd name="connsiteX42" fmla="*/ 7141080 w 12205967"/>
              <a:gd name="connsiteY42" fmla="*/ 1742872 h 3135450"/>
              <a:gd name="connsiteX43" fmla="*/ 7004934 w 12205967"/>
              <a:gd name="connsiteY43" fmla="*/ 1879400 h 3135450"/>
              <a:gd name="connsiteX44" fmla="*/ 6849339 w 12205967"/>
              <a:gd name="connsiteY44" fmla="*/ 1934010 h 3135450"/>
              <a:gd name="connsiteX45" fmla="*/ 6771542 w 12205967"/>
              <a:gd name="connsiteY45" fmla="*/ 1961315 h 3135450"/>
              <a:gd name="connsiteX46" fmla="*/ 6615946 w 12205967"/>
              <a:gd name="connsiteY46" fmla="*/ 2015925 h 3135450"/>
              <a:gd name="connsiteX47" fmla="*/ 5954666 w 12205967"/>
              <a:gd name="connsiteY47" fmla="*/ 2043232 h 3135450"/>
              <a:gd name="connsiteX48" fmla="*/ 5837968 w 12205967"/>
              <a:gd name="connsiteY48" fmla="*/ 2070537 h 3135450"/>
              <a:gd name="connsiteX49" fmla="*/ 5740722 w 12205967"/>
              <a:gd name="connsiteY49" fmla="*/ 2125147 h 3135450"/>
              <a:gd name="connsiteX50" fmla="*/ 5196138 w 12205967"/>
              <a:gd name="connsiteY50" fmla="*/ 2152454 h 3135450"/>
              <a:gd name="connsiteX51" fmla="*/ 4923846 w 12205967"/>
              <a:gd name="connsiteY51" fmla="*/ 2179758 h 3135450"/>
              <a:gd name="connsiteX52" fmla="*/ 4709901 w 12205967"/>
              <a:gd name="connsiteY52" fmla="*/ 2261675 h 3135450"/>
              <a:gd name="connsiteX53" fmla="*/ 4534858 w 12205967"/>
              <a:gd name="connsiteY53" fmla="*/ 2316287 h 3135450"/>
              <a:gd name="connsiteX54" fmla="*/ 4359812 w 12205967"/>
              <a:gd name="connsiteY54" fmla="*/ 2398202 h 3135450"/>
              <a:gd name="connsiteX55" fmla="*/ 4165318 w 12205967"/>
              <a:gd name="connsiteY55" fmla="*/ 2452813 h 3135450"/>
              <a:gd name="connsiteX56" fmla="*/ 3834677 w 12205967"/>
              <a:gd name="connsiteY56" fmla="*/ 2643952 h 3135450"/>
              <a:gd name="connsiteX57" fmla="*/ 3756880 w 12205967"/>
              <a:gd name="connsiteY57" fmla="*/ 2671258 h 3135450"/>
              <a:gd name="connsiteX58" fmla="*/ 3679082 w 12205967"/>
              <a:gd name="connsiteY58" fmla="*/ 2725870 h 3135450"/>
              <a:gd name="connsiteX59" fmla="*/ 3504037 w 12205967"/>
              <a:gd name="connsiteY59" fmla="*/ 2835091 h 3135450"/>
              <a:gd name="connsiteX60" fmla="*/ 3426239 w 12205967"/>
              <a:gd name="connsiteY60" fmla="*/ 2917007 h 3135450"/>
              <a:gd name="connsiteX61" fmla="*/ 3367891 w 12205967"/>
              <a:gd name="connsiteY61" fmla="*/ 2944313 h 3135450"/>
              <a:gd name="connsiteX62" fmla="*/ 3251196 w 12205967"/>
              <a:gd name="connsiteY62" fmla="*/ 3026228 h 3135450"/>
              <a:gd name="connsiteX63" fmla="*/ 3076150 w 12205967"/>
              <a:gd name="connsiteY63" fmla="*/ 3080840 h 3135450"/>
              <a:gd name="connsiteX64" fmla="*/ 3016299 w 12205967"/>
              <a:gd name="connsiteY64" fmla="*/ 3108481 h 3135450"/>
              <a:gd name="connsiteX65" fmla="*/ 3027246 w 12205967"/>
              <a:gd name="connsiteY65" fmla="*/ 3105784 h 3135450"/>
              <a:gd name="connsiteX66" fmla="*/ 3020335 w 12205967"/>
              <a:gd name="connsiteY66" fmla="*/ 3107653 h 3135450"/>
              <a:gd name="connsiteX67" fmla="*/ 2920554 w 12205967"/>
              <a:gd name="connsiteY67" fmla="*/ 3135450 h 3135450"/>
              <a:gd name="connsiteX68" fmla="*/ 2745509 w 12205967"/>
              <a:gd name="connsiteY68" fmla="*/ 3080840 h 3135450"/>
              <a:gd name="connsiteX69" fmla="*/ 2648262 w 12205967"/>
              <a:gd name="connsiteY69" fmla="*/ 2998923 h 3135450"/>
              <a:gd name="connsiteX70" fmla="*/ 2453767 w 12205967"/>
              <a:gd name="connsiteY70" fmla="*/ 2862395 h 3135450"/>
              <a:gd name="connsiteX71" fmla="*/ 2374016 w 12205967"/>
              <a:gd name="connsiteY71" fmla="*/ 2776428 h 3135450"/>
              <a:gd name="connsiteX72" fmla="*/ 2370950 w 12205967"/>
              <a:gd name="connsiteY72" fmla="*/ 2772774 h 3135450"/>
              <a:gd name="connsiteX73" fmla="*/ 2370839 w 12205967"/>
              <a:gd name="connsiteY73" fmla="*/ 2772598 h 3135450"/>
              <a:gd name="connsiteX74" fmla="*/ 2367178 w 12205967"/>
              <a:gd name="connsiteY74" fmla="*/ 2768280 h 3135450"/>
              <a:gd name="connsiteX75" fmla="*/ 2370950 w 12205967"/>
              <a:gd name="connsiteY75" fmla="*/ 2772774 h 3135450"/>
              <a:gd name="connsiteX76" fmla="*/ 2376356 w 12205967"/>
              <a:gd name="connsiteY76" fmla="*/ 2781315 h 3135450"/>
              <a:gd name="connsiteX77" fmla="*/ 2317622 w 12205967"/>
              <a:gd name="connsiteY77" fmla="*/ 2753174 h 3135450"/>
              <a:gd name="connsiteX78" fmla="*/ 2220375 w 12205967"/>
              <a:gd name="connsiteY78" fmla="*/ 2671258 h 3135450"/>
              <a:gd name="connsiteX79" fmla="*/ 2025881 w 12205967"/>
              <a:gd name="connsiteY79" fmla="*/ 2589342 h 3135450"/>
              <a:gd name="connsiteX80" fmla="*/ 1967532 w 12205967"/>
              <a:gd name="connsiteY80" fmla="*/ 2562035 h 3135450"/>
              <a:gd name="connsiteX81" fmla="*/ 1773038 w 12205967"/>
              <a:gd name="connsiteY81" fmla="*/ 2534730 h 3135450"/>
              <a:gd name="connsiteX82" fmla="*/ 1656341 w 12205967"/>
              <a:gd name="connsiteY82" fmla="*/ 2507424 h 3135450"/>
              <a:gd name="connsiteX83" fmla="*/ 1442398 w 12205967"/>
              <a:gd name="connsiteY83" fmla="*/ 2480120 h 3135450"/>
              <a:gd name="connsiteX84" fmla="*/ 1092308 w 12205967"/>
              <a:gd name="connsiteY84" fmla="*/ 2398202 h 3135450"/>
              <a:gd name="connsiteX85" fmla="*/ 236533 w 12205967"/>
              <a:gd name="connsiteY85" fmla="*/ 2425508 h 3135450"/>
              <a:gd name="connsiteX86" fmla="*/ 139286 w 12205967"/>
              <a:gd name="connsiteY86" fmla="*/ 2480120 h 3135450"/>
              <a:gd name="connsiteX87" fmla="*/ 80937 w 12205967"/>
              <a:gd name="connsiteY87" fmla="*/ 2562035 h 3135450"/>
              <a:gd name="connsiteX88" fmla="*/ 19083 w 12205967"/>
              <a:gd name="connsiteY88" fmla="*/ 2618490 h 3135450"/>
              <a:gd name="connsiteX89" fmla="*/ 0 w 12205967"/>
              <a:gd name="connsiteY89" fmla="*/ 2625626 h 3135450"/>
              <a:gd name="connsiteX90" fmla="*/ 0 w 12205967"/>
              <a:gd name="connsiteY90" fmla="*/ 673943 h 3135450"/>
              <a:gd name="connsiteX91" fmla="*/ 4933 w 12205967"/>
              <a:gd name="connsiteY91" fmla="*/ 678046 h 3135450"/>
              <a:gd name="connsiteX92" fmla="*/ 32890 w 12205967"/>
              <a:gd name="connsiteY92" fmla="*/ 694683 h 3135450"/>
              <a:gd name="connsiteX93" fmla="*/ 359011 w 12205967"/>
              <a:gd name="connsiteY93" fmla="*/ 713979 h 3135450"/>
              <a:gd name="connsiteX94" fmla="*/ 485835 w 12205967"/>
              <a:gd name="connsiteY94" fmla="*/ 656089 h 3135450"/>
              <a:gd name="connsiteX95" fmla="*/ 540189 w 12205967"/>
              <a:gd name="connsiteY95" fmla="*/ 598199 h 3135450"/>
              <a:gd name="connsiteX96" fmla="*/ 630777 w 12205967"/>
              <a:gd name="connsiteY96" fmla="*/ 559606 h 3135450"/>
              <a:gd name="connsiteX97" fmla="*/ 1427961 w 12205967"/>
              <a:gd name="connsiteY97" fmla="*/ 540308 h 3135450"/>
              <a:gd name="connsiteX98" fmla="*/ 1754082 w 12205967"/>
              <a:gd name="connsiteY98" fmla="*/ 598199 h 3135450"/>
              <a:gd name="connsiteX99" fmla="*/ 1953377 w 12205967"/>
              <a:gd name="connsiteY99" fmla="*/ 617495 h 3135450"/>
              <a:gd name="connsiteX100" fmla="*/ 2062084 w 12205967"/>
              <a:gd name="connsiteY100" fmla="*/ 636792 h 3135450"/>
              <a:gd name="connsiteX101" fmla="*/ 2243262 w 12205967"/>
              <a:gd name="connsiteY101" fmla="*/ 656089 h 3135450"/>
              <a:gd name="connsiteX102" fmla="*/ 2297616 w 12205967"/>
              <a:gd name="connsiteY102" fmla="*/ 675386 h 3135450"/>
              <a:gd name="connsiteX103" fmla="*/ 2478794 w 12205967"/>
              <a:gd name="connsiteY103" fmla="*/ 733277 h 3135450"/>
              <a:gd name="connsiteX104" fmla="*/ 2569383 w 12205967"/>
              <a:gd name="connsiteY104" fmla="*/ 791166 h 3135450"/>
              <a:gd name="connsiteX105" fmla="*/ 2624096 w 12205967"/>
              <a:gd name="connsiteY105" fmla="*/ 811053 h 3135450"/>
              <a:gd name="connsiteX106" fmla="*/ 2619058 w 12205967"/>
              <a:gd name="connsiteY106" fmla="*/ 805015 h 3135450"/>
              <a:gd name="connsiteX107" fmla="*/ 2621917 w 12205967"/>
              <a:gd name="connsiteY107" fmla="*/ 807599 h 3135450"/>
              <a:gd name="connsiteX108" fmla="*/ 2696207 w 12205967"/>
              <a:gd name="connsiteY108" fmla="*/ 868353 h 3135450"/>
              <a:gd name="connsiteX109" fmla="*/ 2877386 w 12205967"/>
              <a:gd name="connsiteY109" fmla="*/ 964837 h 3135450"/>
              <a:gd name="connsiteX110" fmla="*/ 2967974 w 12205967"/>
              <a:gd name="connsiteY110" fmla="*/ 1022727 h 3135450"/>
              <a:gd name="connsiteX111" fmla="*/ 3131035 w 12205967"/>
              <a:gd name="connsiteY111" fmla="*/ 1061320 h 3135450"/>
              <a:gd name="connsiteX112" fmla="*/ 3223983 w 12205967"/>
              <a:gd name="connsiteY112" fmla="*/ 1041676 h 3135450"/>
              <a:gd name="connsiteX113" fmla="*/ 3229771 w 12205967"/>
              <a:gd name="connsiteY113" fmla="*/ 1040478 h 3135450"/>
              <a:gd name="connsiteX114" fmla="*/ 3245147 w 12205967"/>
              <a:gd name="connsiteY114" fmla="*/ 1037605 h 3135450"/>
              <a:gd name="connsiteX115" fmla="*/ 3249298 w 12205967"/>
              <a:gd name="connsiteY115" fmla="*/ 1036434 h 3135450"/>
              <a:gd name="connsiteX116" fmla="*/ 3229771 w 12205967"/>
              <a:gd name="connsiteY116" fmla="*/ 1040478 h 3135450"/>
              <a:gd name="connsiteX117" fmla="*/ 3220224 w 12205967"/>
              <a:gd name="connsiteY117" fmla="*/ 1042261 h 3135450"/>
              <a:gd name="connsiteX118" fmla="*/ 3275977 w 12205967"/>
              <a:gd name="connsiteY118" fmla="*/ 1022727 h 3135450"/>
              <a:gd name="connsiteX119" fmla="*/ 3439038 w 12205967"/>
              <a:gd name="connsiteY119" fmla="*/ 984133 h 3135450"/>
              <a:gd name="connsiteX120" fmla="*/ 3547745 w 12205967"/>
              <a:gd name="connsiteY120" fmla="*/ 926244 h 3135450"/>
              <a:gd name="connsiteX121" fmla="*/ 3602098 w 12205967"/>
              <a:gd name="connsiteY121" fmla="*/ 906946 h 3135450"/>
              <a:gd name="connsiteX122" fmla="*/ 3674569 w 12205967"/>
              <a:gd name="connsiteY122" fmla="*/ 849057 h 3135450"/>
              <a:gd name="connsiteX123" fmla="*/ 3837629 w 12205967"/>
              <a:gd name="connsiteY123" fmla="*/ 771870 h 3135450"/>
              <a:gd name="connsiteX124" fmla="*/ 3910101 w 12205967"/>
              <a:gd name="connsiteY124" fmla="*/ 733277 h 3135450"/>
              <a:gd name="connsiteX125" fmla="*/ 3982572 w 12205967"/>
              <a:gd name="connsiteY125" fmla="*/ 713979 h 3135450"/>
              <a:gd name="connsiteX126" fmla="*/ 4290575 w 12205967"/>
              <a:gd name="connsiteY126" fmla="*/ 578902 h 3135450"/>
              <a:gd name="connsiteX127" fmla="*/ 4471753 w 12205967"/>
              <a:gd name="connsiteY127" fmla="*/ 540308 h 3135450"/>
              <a:gd name="connsiteX128" fmla="*/ 4634813 w 12205967"/>
              <a:gd name="connsiteY128" fmla="*/ 482419 h 3135450"/>
              <a:gd name="connsiteX129" fmla="*/ 4797873 w 12205967"/>
              <a:gd name="connsiteY129" fmla="*/ 443825 h 3135450"/>
              <a:gd name="connsiteX130" fmla="*/ 4997169 w 12205967"/>
              <a:gd name="connsiteY130" fmla="*/ 385935 h 3135450"/>
              <a:gd name="connsiteX131" fmla="*/ 5250818 w 12205967"/>
              <a:gd name="connsiteY131" fmla="*/ 366639 h 3135450"/>
              <a:gd name="connsiteX132" fmla="*/ 5758117 w 12205967"/>
              <a:gd name="connsiteY132" fmla="*/ 347341 h 3135450"/>
              <a:gd name="connsiteX133" fmla="*/ 5848705 w 12205967"/>
              <a:gd name="connsiteY133" fmla="*/ 308748 h 3135450"/>
              <a:gd name="connsiteX134" fmla="*/ 5957413 w 12205967"/>
              <a:gd name="connsiteY134" fmla="*/ 289452 h 3135450"/>
              <a:gd name="connsiteX135" fmla="*/ 6573418 w 12205967"/>
              <a:gd name="connsiteY135" fmla="*/ 270154 h 3135450"/>
              <a:gd name="connsiteX136" fmla="*/ 6718360 w 12205967"/>
              <a:gd name="connsiteY136" fmla="*/ 231561 h 3135450"/>
              <a:gd name="connsiteX137" fmla="*/ 6790831 w 12205967"/>
              <a:gd name="connsiteY137" fmla="*/ 212265 h 3135450"/>
              <a:gd name="connsiteX138" fmla="*/ 6935774 w 12205967"/>
              <a:gd name="connsiteY138" fmla="*/ 173671 h 3135450"/>
              <a:gd name="connsiteX139" fmla="*/ 7062599 w 12205967"/>
              <a:gd name="connsiteY139" fmla="*/ 77187 h 3135450"/>
              <a:gd name="connsiteX140" fmla="*/ 7116953 w 12205967"/>
              <a:gd name="connsiteY140" fmla="*/ 57890 h 3135450"/>
              <a:gd name="connsiteX141" fmla="*/ 7171306 w 12205967"/>
              <a:gd name="connsiteY141" fmla="*/ 19296 h 3135450"/>
              <a:gd name="connsiteX142" fmla="*/ 8330845 w 12205967"/>
              <a:gd name="connsiteY142" fmla="*/ 0 h 31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205967" h="3135450">
                <a:moveTo>
                  <a:pt x="8330845" y="0"/>
                </a:moveTo>
                <a:cubicBezTo>
                  <a:pt x="8355002" y="6432"/>
                  <a:pt x="8379008" y="13544"/>
                  <a:pt x="8403316" y="19296"/>
                </a:cubicBezTo>
                <a:cubicBezTo>
                  <a:pt x="8433377" y="26411"/>
                  <a:pt x="8465072" y="27077"/>
                  <a:pt x="8493905" y="38594"/>
                </a:cubicBezTo>
                <a:cubicBezTo>
                  <a:pt x="8514293" y="46737"/>
                  <a:pt x="8530141" y="64323"/>
                  <a:pt x="8548258" y="77187"/>
                </a:cubicBezTo>
                <a:cubicBezTo>
                  <a:pt x="8602079" y="96295"/>
                  <a:pt x="8668251" y="108504"/>
                  <a:pt x="8711319" y="154374"/>
                </a:cubicBezTo>
                <a:cubicBezTo>
                  <a:pt x="8726716" y="170773"/>
                  <a:pt x="8729436" y="199401"/>
                  <a:pt x="8747554" y="212265"/>
                </a:cubicBezTo>
                <a:cubicBezTo>
                  <a:pt x="8768273" y="226976"/>
                  <a:pt x="8796710" y="222249"/>
                  <a:pt x="8820025" y="231561"/>
                </a:cubicBezTo>
                <a:cubicBezTo>
                  <a:pt x="8845314" y="241661"/>
                  <a:pt x="8868339" y="257290"/>
                  <a:pt x="8892497" y="270154"/>
                </a:cubicBezTo>
                <a:cubicBezTo>
                  <a:pt x="8934771" y="276586"/>
                  <a:pt x="8977307" y="281316"/>
                  <a:pt x="9019322" y="289452"/>
                </a:cubicBezTo>
                <a:cubicBezTo>
                  <a:pt x="9043820" y="294196"/>
                  <a:pt x="9067635" y="302316"/>
                  <a:pt x="9091793" y="308748"/>
                </a:cubicBezTo>
                <a:cubicBezTo>
                  <a:pt x="9195759" y="336429"/>
                  <a:pt x="9346429" y="364061"/>
                  <a:pt x="9454149" y="366639"/>
                </a:cubicBezTo>
                <a:lnTo>
                  <a:pt x="10885455" y="385935"/>
                </a:lnTo>
                <a:cubicBezTo>
                  <a:pt x="10915652" y="379503"/>
                  <a:pt x="10945747" y="372505"/>
                  <a:pt x="10976045" y="366639"/>
                </a:cubicBezTo>
                <a:cubicBezTo>
                  <a:pt x="11012187" y="359640"/>
                  <a:pt x="11048730" y="355014"/>
                  <a:pt x="11084752" y="347341"/>
                </a:cubicBezTo>
                <a:cubicBezTo>
                  <a:pt x="11141633" y="335225"/>
                  <a:pt x="11159767" y="327142"/>
                  <a:pt x="11211577" y="308748"/>
                </a:cubicBezTo>
                <a:cubicBezTo>
                  <a:pt x="11268870" y="288406"/>
                  <a:pt x="11303345" y="223463"/>
                  <a:pt x="11356519" y="192967"/>
                </a:cubicBezTo>
                <a:cubicBezTo>
                  <a:pt x="11367867" y="186460"/>
                  <a:pt x="11554233" y="154654"/>
                  <a:pt x="11555814" y="154374"/>
                </a:cubicBezTo>
                <a:cubicBezTo>
                  <a:pt x="11658482" y="147942"/>
                  <a:pt x="11761394" y="144995"/>
                  <a:pt x="11863817" y="135078"/>
                </a:cubicBezTo>
                <a:cubicBezTo>
                  <a:pt x="12006692" y="121244"/>
                  <a:pt x="11910340" y="112128"/>
                  <a:pt x="12063113" y="57890"/>
                </a:cubicBezTo>
                <a:cubicBezTo>
                  <a:pt x="12097964" y="45517"/>
                  <a:pt x="12136378" y="48889"/>
                  <a:pt x="12171820" y="38594"/>
                </a:cubicBezTo>
                <a:lnTo>
                  <a:pt x="12205967" y="25237"/>
                </a:lnTo>
                <a:lnTo>
                  <a:pt x="12205967" y="1833159"/>
                </a:lnTo>
                <a:lnTo>
                  <a:pt x="12129957" y="1840290"/>
                </a:lnTo>
                <a:cubicBezTo>
                  <a:pt x="12074818" y="1844224"/>
                  <a:pt x="12019645" y="1847542"/>
                  <a:pt x="11964538" y="1852093"/>
                </a:cubicBezTo>
                <a:cubicBezTo>
                  <a:pt x="11962840" y="1852489"/>
                  <a:pt x="11762778" y="1897495"/>
                  <a:pt x="11750596" y="1906704"/>
                </a:cubicBezTo>
                <a:cubicBezTo>
                  <a:pt x="11693514" y="1949856"/>
                  <a:pt x="11656504" y="2041753"/>
                  <a:pt x="11595000" y="2070537"/>
                </a:cubicBezTo>
                <a:cubicBezTo>
                  <a:pt x="11539382" y="2096565"/>
                  <a:pt x="11519915" y="2108003"/>
                  <a:pt x="11458853" y="2125147"/>
                </a:cubicBezTo>
                <a:cubicBezTo>
                  <a:pt x="11420184" y="2136005"/>
                  <a:pt x="11380955" y="2142550"/>
                  <a:pt x="11342158" y="2152454"/>
                </a:cubicBezTo>
                <a:cubicBezTo>
                  <a:pt x="11309632" y="2160756"/>
                  <a:pt x="11277325" y="2170656"/>
                  <a:pt x="11244909" y="2179758"/>
                </a:cubicBezTo>
                <a:lnTo>
                  <a:pt x="9708405" y="2152454"/>
                </a:lnTo>
                <a:cubicBezTo>
                  <a:pt x="9592768" y="2148806"/>
                  <a:pt x="9431024" y="2109707"/>
                  <a:pt x="9319416" y="2070537"/>
                </a:cubicBezTo>
                <a:cubicBezTo>
                  <a:pt x="9293483" y="2061435"/>
                  <a:pt x="9267918" y="2049945"/>
                  <a:pt x="9241619" y="2043232"/>
                </a:cubicBezTo>
                <a:cubicBezTo>
                  <a:pt x="9196516" y="2031720"/>
                  <a:pt x="9150853" y="2025027"/>
                  <a:pt x="9105473" y="2015925"/>
                </a:cubicBezTo>
                <a:cubicBezTo>
                  <a:pt x="9079539" y="1997722"/>
                  <a:pt x="9054821" y="1975607"/>
                  <a:pt x="9027674" y="1961315"/>
                </a:cubicBezTo>
                <a:cubicBezTo>
                  <a:pt x="9002645" y="1948137"/>
                  <a:pt x="8972118" y="1954826"/>
                  <a:pt x="8949877" y="1934010"/>
                </a:cubicBezTo>
                <a:cubicBezTo>
                  <a:pt x="8930427" y="1915807"/>
                  <a:pt x="8927507" y="1875298"/>
                  <a:pt x="8910978" y="1852093"/>
                </a:cubicBezTo>
                <a:cubicBezTo>
                  <a:pt x="8864745" y="1787186"/>
                  <a:pt x="8793709" y="1769909"/>
                  <a:pt x="8735933" y="1742872"/>
                </a:cubicBezTo>
                <a:cubicBezTo>
                  <a:pt x="8716484" y="1724669"/>
                  <a:pt x="8699471" y="1699783"/>
                  <a:pt x="8677585" y="1688260"/>
                </a:cubicBezTo>
                <a:cubicBezTo>
                  <a:pt x="8646632" y="1671964"/>
                  <a:pt x="8612608" y="1671021"/>
                  <a:pt x="8580338" y="1660954"/>
                </a:cubicBezTo>
                <a:cubicBezTo>
                  <a:pt x="8554243" y="1652813"/>
                  <a:pt x="8528473" y="1642751"/>
                  <a:pt x="8502541" y="1633650"/>
                </a:cubicBezTo>
                <a:cubicBezTo>
                  <a:pt x="8087619" y="1642751"/>
                  <a:pt x="7672333" y="1634894"/>
                  <a:pt x="7257777" y="1660954"/>
                </a:cubicBezTo>
                <a:cubicBezTo>
                  <a:pt x="7234425" y="1662423"/>
                  <a:pt x="7220336" y="1700888"/>
                  <a:pt x="7199429" y="1715565"/>
                </a:cubicBezTo>
                <a:cubicBezTo>
                  <a:pt x="7181092" y="1728437"/>
                  <a:pt x="7160530" y="1733770"/>
                  <a:pt x="7141080" y="1742872"/>
                </a:cubicBezTo>
                <a:cubicBezTo>
                  <a:pt x="7137377" y="1746771"/>
                  <a:pt x="7023338" y="1870003"/>
                  <a:pt x="7004934" y="1879400"/>
                </a:cubicBezTo>
                <a:cubicBezTo>
                  <a:pt x="6954692" y="1905048"/>
                  <a:pt x="6901203" y="1915807"/>
                  <a:pt x="6849339" y="1934010"/>
                </a:cubicBezTo>
                <a:cubicBezTo>
                  <a:pt x="6823406" y="1943112"/>
                  <a:pt x="6796900" y="1949447"/>
                  <a:pt x="6771542" y="1961315"/>
                </a:cubicBezTo>
                <a:cubicBezTo>
                  <a:pt x="6720202" y="1985340"/>
                  <a:pt x="6671428" y="2011931"/>
                  <a:pt x="6615946" y="2015925"/>
                </a:cubicBezTo>
                <a:cubicBezTo>
                  <a:pt x="6395714" y="2031782"/>
                  <a:pt x="6175093" y="2034131"/>
                  <a:pt x="5954666" y="2043232"/>
                </a:cubicBezTo>
                <a:cubicBezTo>
                  <a:pt x="5915768" y="2052334"/>
                  <a:pt x="5876015" y="2055969"/>
                  <a:pt x="5837968" y="2070537"/>
                </a:cubicBezTo>
                <a:cubicBezTo>
                  <a:pt x="5804285" y="2083433"/>
                  <a:pt x="5775491" y="2120710"/>
                  <a:pt x="5740722" y="2125147"/>
                </a:cubicBezTo>
                <a:cubicBezTo>
                  <a:pt x="5559825" y="2148237"/>
                  <a:pt x="5377576" y="2140325"/>
                  <a:pt x="5196138" y="2152454"/>
                </a:cubicBezTo>
                <a:cubicBezTo>
                  <a:pt x="5105246" y="2158529"/>
                  <a:pt x="5014610" y="2170656"/>
                  <a:pt x="4923846" y="2179758"/>
                </a:cubicBezTo>
                <a:cubicBezTo>
                  <a:pt x="4852531" y="2207065"/>
                  <a:pt x="4781614" y="2236507"/>
                  <a:pt x="4709901" y="2261675"/>
                </a:cubicBezTo>
                <a:cubicBezTo>
                  <a:pt x="4651916" y="2282028"/>
                  <a:pt x="4592449" y="2293828"/>
                  <a:pt x="4534858" y="2316287"/>
                </a:cubicBezTo>
                <a:cubicBezTo>
                  <a:pt x="4475597" y="2339396"/>
                  <a:pt x="4419293" y="2376227"/>
                  <a:pt x="4359812" y="2398202"/>
                </a:cubicBezTo>
                <a:cubicBezTo>
                  <a:pt x="4295874" y="2421825"/>
                  <a:pt x="4228040" y="2423461"/>
                  <a:pt x="4165318" y="2452813"/>
                </a:cubicBezTo>
                <a:cubicBezTo>
                  <a:pt x="4052244" y="2505728"/>
                  <a:pt x="3950310" y="2603366"/>
                  <a:pt x="3834677" y="2643952"/>
                </a:cubicBezTo>
                <a:cubicBezTo>
                  <a:pt x="3808744" y="2653054"/>
                  <a:pt x="3781909" y="2658082"/>
                  <a:pt x="3756880" y="2671258"/>
                </a:cubicBezTo>
                <a:cubicBezTo>
                  <a:pt x="3729733" y="2685551"/>
                  <a:pt x="3705731" y="2709834"/>
                  <a:pt x="3679082" y="2725870"/>
                </a:cubicBezTo>
                <a:cubicBezTo>
                  <a:pt x="3561264" y="2796757"/>
                  <a:pt x="3677702" y="2688805"/>
                  <a:pt x="3504037" y="2835091"/>
                </a:cubicBezTo>
                <a:cubicBezTo>
                  <a:pt x="3476241" y="2858506"/>
                  <a:pt x="3454384" y="2894428"/>
                  <a:pt x="3426239" y="2917007"/>
                </a:cubicBezTo>
                <a:cubicBezTo>
                  <a:pt x="3408438" y="2931287"/>
                  <a:pt x="3386626" y="2932624"/>
                  <a:pt x="3367891" y="2944313"/>
                </a:cubicBezTo>
                <a:cubicBezTo>
                  <a:pt x="3328150" y="2969111"/>
                  <a:pt x="3292454" y="3006921"/>
                  <a:pt x="3251196" y="3026228"/>
                </a:cubicBezTo>
                <a:cubicBezTo>
                  <a:pt x="3194491" y="3052764"/>
                  <a:pt x="3134137" y="3060487"/>
                  <a:pt x="3076150" y="3080840"/>
                </a:cubicBezTo>
                <a:cubicBezTo>
                  <a:pt x="2986443" y="3112325"/>
                  <a:pt x="2992539" y="3113724"/>
                  <a:pt x="3016299" y="3108481"/>
                </a:cubicBezTo>
                <a:lnTo>
                  <a:pt x="3027246" y="3105784"/>
                </a:lnTo>
                <a:lnTo>
                  <a:pt x="3020335" y="3107653"/>
                </a:lnTo>
                <a:cubicBezTo>
                  <a:pt x="2997653" y="3113895"/>
                  <a:pt x="2965358" y="3122871"/>
                  <a:pt x="2920554" y="3135450"/>
                </a:cubicBezTo>
                <a:cubicBezTo>
                  <a:pt x="2875727" y="3124962"/>
                  <a:pt x="2793392" y="3114451"/>
                  <a:pt x="2745509" y="3080840"/>
                </a:cubicBezTo>
                <a:cubicBezTo>
                  <a:pt x="2711698" y="3057104"/>
                  <a:pt x="2681618" y="3023899"/>
                  <a:pt x="2648262" y="2998923"/>
                </a:cubicBezTo>
                <a:cubicBezTo>
                  <a:pt x="2584306" y="2951036"/>
                  <a:pt x="2511755" y="2923453"/>
                  <a:pt x="2453767" y="2862395"/>
                </a:cubicBezTo>
                <a:cubicBezTo>
                  <a:pt x="2406738" y="2812878"/>
                  <a:pt x="2383996" y="2787808"/>
                  <a:pt x="2374016" y="2776428"/>
                </a:cubicBezTo>
                <a:lnTo>
                  <a:pt x="2370950" y="2772774"/>
                </a:lnTo>
                <a:lnTo>
                  <a:pt x="2370839" y="2772598"/>
                </a:lnTo>
                <a:cubicBezTo>
                  <a:pt x="2368829" y="2769977"/>
                  <a:pt x="2367128" y="2768090"/>
                  <a:pt x="2367178" y="2768280"/>
                </a:cubicBezTo>
                <a:lnTo>
                  <a:pt x="2370950" y="2772774"/>
                </a:lnTo>
                <a:lnTo>
                  <a:pt x="2376356" y="2781315"/>
                </a:lnTo>
                <a:cubicBezTo>
                  <a:pt x="2379922" y="2789541"/>
                  <a:pt x="2373309" y="2792264"/>
                  <a:pt x="2317622" y="2753174"/>
                </a:cubicBezTo>
                <a:cubicBezTo>
                  <a:pt x="2283810" y="2729439"/>
                  <a:pt x="2254187" y="2694994"/>
                  <a:pt x="2220375" y="2671258"/>
                </a:cubicBezTo>
                <a:cubicBezTo>
                  <a:pt x="2115836" y="2597877"/>
                  <a:pt x="2135205" y="2627714"/>
                  <a:pt x="2025881" y="2589342"/>
                </a:cubicBezTo>
                <a:cubicBezTo>
                  <a:pt x="2005992" y="2582360"/>
                  <a:pt x="1987795" y="2566412"/>
                  <a:pt x="1967532" y="2562035"/>
                </a:cubicBezTo>
                <a:cubicBezTo>
                  <a:pt x="1903134" y="2548125"/>
                  <a:pt x="1837689" y="2546076"/>
                  <a:pt x="1773038" y="2534730"/>
                </a:cubicBezTo>
                <a:cubicBezTo>
                  <a:pt x="1733907" y="2527864"/>
                  <a:pt x="1695507" y="2513893"/>
                  <a:pt x="1656341" y="2507424"/>
                </a:cubicBezTo>
                <a:cubicBezTo>
                  <a:pt x="1585224" y="2495678"/>
                  <a:pt x="1513713" y="2489221"/>
                  <a:pt x="1442398" y="2480120"/>
                </a:cubicBezTo>
                <a:cubicBezTo>
                  <a:pt x="1333640" y="2327435"/>
                  <a:pt x="1401205" y="2398202"/>
                  <a:pt x="1092308" y="2398202"/>
                </a:cubicBezTo>
                <a:cubicBezTo>
                  <a:pt x="806977" y="2398202"/>
                  <a:pt x="521792" y="2416406"/>
                  <a:pt x="236533" y="2425508"/>
                </a:cubicBezTo>
                <a:cubicBezTo>
                  <a:pt x="204116" y="2443711"/>
                  <a:pt x="168892" y="2454142"/>
                  <a:pt x="139286" y="2480120"/>
                </a:cubicBezTo>
                <a:cubicBezTo>
                  <a:pt x="115961" y="2500586"/>
                  <a:pt x="102067" y="2537314"/>
                  <a:pt x="80937" y="2562035"/>
                </a:cubicBezTo>
                <a:cubicBezTo>
                  <a:pt x="52154" y="2595710"/>
                  <a:pt x="36655" y="2609683"/>
                  <a:pt x="19083" y="2618490"/>
                </a:cubicBezTo>
                <a:lnTo>
                  <a:pt x="0" y="2625626"/>
                </a:lnTo>
                <a:lnTo>
                  <a:pt x="0" y="673943"/>
                </a:lnTo>
                <a:lnTo>
                  <a:pt x="4933" y="678046"/>
                </a:lnTo>
                <a:cubicBezTo>
                  <a:pt x="13393" y="685988"/>
                  <a:pt x="22112" y="693043"/>
                  <a:pt x="32890" y="694683"/>
                </a:cubicBezTo>
                <a:cubicBezTo>
                  <a:pt x="140670" y="711082"/>
                  <a:pt x="250304" y="707547"/>
                  <a:pt x="359011" y="713979"/>
                </a:cubicBezTo>
                <a:cubicBezTo>
                  <a:pt x="428083" y="695588"/>
                  <a:pt x="432210" y="703684"/>
                  <a:pt x="485835" y="656089"/>
                </a:cubicBezTo>
                <a:cubicBezTo>
                  <a:pt x="505519" y="638619"/>
                  <a:pt x="518461" y="612663"/>
                  <a:pt x="540189" y="598199"/>
                </a:cubicBezTo>
                <a:cubicBezTo>
                  <a:pt x="567767" y="579841"/>
                  <a:pt x="600581" y="572470"/>
                  <a:pt x="630777" y="559606"/>
                </a:cubicBezTo>
                <a:cubicBezTo>
                  <a:pt x="896505" y="553174"/>
                  <a:pt x="1162165" y="540308"/>
                  <a:pt x="1427961" y="540308"/>
                </a:cubicBezTo>
                <a:cubicBezTo>
                  <a:pt x="1715709" y="540308"/>
                  <a:pt x="1652770" y="490298"/>
                  <a:pt x="1754082" y="598199"/>
                </a:cubicBezTo>
                <a:cubicBezTo>
                  <a:pt x="1820514" y="604631"/>
                  <a:pt x="1887129" y="609194"/>
                  <a:pt x="1953377" y="617495"/>
                </a:cubicBezTo>
                <a:cubicBezTo>
                  <a:pt x="1989861" y="622067"/>
                  <a:pt x="2025632" y="631939"/>
                  <a:pt x="2062084" y="636792"/>
                </a:cubicBezTo>
                <a:cubicBezTo>
                  <a:pt x="2122309" y="644811"/>
                  <a:pt x="2183273" y="646259"/>
                  <a:pt x="2243262" y="656089"/>
                </a:cubicBezTo>
                <a:cubicBezTo>
                  <a:pt x="2262138" y="659182"/>
                  <a:pt x="2279088" y="670452"/>
                  <a:pt x="2297616" y="675386"/>
                </a:cubicBezTo>
                <a:cubicBezTo>
                  <a:pt x="2399455" y="702503"/>
                  <a:pt x="2381412" y="681418"/>
                  <a:pt x="2478794" y="733277"/>
                </a:cubicBezTo>
                <a:cubicBezTo>
                  <a:pt x="2510291" y="750050"/>
                  <a:pt x="2537886" y="774393"/>
                  <a:pt x="2569383" y="791166"/>
                </a:cubicBezTo>
                <a:cubicBezTo>
                  <a:pt x="2621257" y="818791"/>
                  <a:pt x="2627418" y="816867"/>
                  <a:pt x="2624096" y="811053"/>
                </a:cubicBezTo>
                <a:lnTo>
                  <a:pt x="2619058" y="805015"/>
                </a:lnTo>
                <a:lnTo>
                  <a:pt x="2621917" y="807599"/>
                </a:lnTo>
                <a:cubicBezTo>
                  <a:pt x="2631214" y="815642"/>
                  <a:pt x="2652399" y="833359"/>
                  <a:pt x="2696207" y="868353"/>
                </a:cubicBezTo>
                <a:cubicBezTo>
                  <a:pt x="2750224" y="911502"/>
                  <a:pt x="2817808" y="930995"/>
                  <a:pt x="2877386" y="964837"/>
                </a:cubicBezTo>
                <a:cubicBezTo>
                  <a:pt x="2908457" y="982487"/>
                  <a:pt x="2936478" y="1005953"/>
                  <a:pt x="2967974" y="1022727"/>
                </a:cubicBezTo>
                <a:cubicBezTo>
                  <a:pt x="3012579" y="1046481"/>
                  <a:pt x="3089278" y="1053908"/>
                  <a:pt x="3131035" y="1061320"/>
                </a:cubicBezTo>
                <a:cubicBezTo>
                  <a:pt x="3172770" y="1052430"/>
                  <a:pt x="3202854" y="1046087"/>
                  <a:pt x="3223983" y="1041676"/>
                </a:cubicBezTo>
                <a:lnTo>
                  <a:pt x="3229771" y="1040478"/>
                </a:lnTo>
                <a:lnTo>
                  <a:pt x="3245147" y="1037605"/>
                </a:lnTo>
                <a:cubicBezTo>
                  <a:pt x="3265993" y="1033443"/>
                  <a:pt x="3281418" y="1029857"/>
                  <a:pt x="3249298" y="1036434"/>
                </a:cubicBezTo>
                <a:lnTo>
                  <a:pt x="3229771" y="1040478"/>
                </a:lnTo>
                <a:lnTo>
                  <a:pt x="3220224" y="1042261"/>
                </a:lnTo>
                <a:cubicBezTo>
                  <a:pt x="3198091" y="1045967"/>
                  <a:pt x="3192413" y="1044978"/>
                  <a:pt x="3275977" y="1022727"/>
                </a:cubicBezTo>
                <a:cubicBezTo>
                  <a:pt x="3329995" y="1008344"/>
                  <a:pt x="3386216" y="1002886"/>
                  <a:pt x="3439038" y="984133"/>
                </a:cubicBezTo>
                <a:cubicBezTo>
                  <a:pt x="3477472" y="970488"/>
                  <a:pt x="3510724" y="943769"/>
                  <a:pt x="3547745" y="926244"/>
                </a:cubicBezTo>
                <a:cubicBezTo>
                  <a:pt x="3565197" y="917983"/>
                  <a:pt x="3585516" y="917038"/>
                  <a:pt x="3602098" y="906946"/>
                </a:cubicBezTo>
                <a:cubicBezTo>
                  <a:pt x="3628316" y="890991"/>
                  <a:pt x="3648676" y="865604"/>
                  <a:pt x="3674569" y="849057"/>
                </a:cubicBezTo>
                <a:cubicBezTo>
                  <a:pt x="3836344" y="745677"/>
                  <a:pt x="3727878" y="821967"/>
                  <a:pt x="3837629" y="771870"/>
                </a:cubicBezTo>
                <a:cubicBezTo>
                  <a:pt x="3862455" y="760538"/>
                  <a:pt x="3884812" y="743377"/>
                  <a:pt x="3910101" y="733277"/>
                </a:cubicBezTo>
                <a:cubicBezTo>
                  <a:pt x="3933416" y="723965"/>
                  <a:pt x="3958414" y="720411"/>
                  <a:pt x="3982572" y="713979"/>
                </a:cubicBezTo>
                <a:cubicBezTo>
                  <a:pt x="4090287" y="685298"/>
                  <a:pt x="4185242" y="616297"/>
                  <a:pt x="4290575" y="578902"/>
                </a:cubicBezTo>
                <a:cubicBezTo>
                  <a:pt x="4349003" y="558159"/>
                  <a:pt x="4412192" y="557002"/>
                  <a:pt x="4471753" y="540308"/>
                </a:cubicBezTo>
                <a:cubicBezTo>
                  <a:pt x="4527160" y="524778"/>
                  <a:pt x="4579610" y="498750"/>
                  <a:pt x="4634813" y="482419"/>
                </a:cubicBezTo>
                <a:cubicBezTo>
                  <a:pt x="4688462" y="466547"/>
                  <a:pt x="4743857" y="458208"/>
                  <a:pt x="4797873" y="443825"/>
                </a:cubicBezTo>
                <a:cubicBezTo>
                  <a:pt x="4864675" y="426038"/>
                  <a:pt x="4930737" y="405232"/>
                  <a:pt x="4997169" y="385935"/>
                </a:cubicBezTo>
                <a:cubicBezTo>
                  <a:pt x="5081718" y="379503"/>
                  <a:pt x="5166149" y="370932"/>
                  <a:pt x="5250818" y="366639"/>
                </a:cubicBezTo>
                <a:cubicBezTo>
                  <a:pt x="5419834" y="358067"/>
                  <a:pt x="5589605" y="363658"/>
                  <a:pt x="5758117" y="347341"/>
                </a:cubicBezTo>
                <a:cubicBezTo>
                  <a:pt x="5790506" y="344205"/>
                  <a:pt x="5817329" y="317862"/>
                  <a:pt x="5848705" y="308748"/>
                </a:cubicBezTo>
                <a:cubicBezTo>
                  <a:pt x="5884147" y="298453"/>
                  <a:pt x="5921178" y="295884"/>
                  <a:pt x="5957413" y="289452"/>
                </a:cubicBezTo>
                <a:cubicBezTo>
                  <a:pt x="6162749" y="283020"/>
                  <a:pt x="6368264" y="281360"/>
                  <a:pt x="6573418" y="270154"/>
                </a:cubicBezTo>
                <a:cubicBezTo>
                  <a:pt x="6625101" y="267332"/>
                  <a:pt x="6670536" y="248540"/>
                  <a:pt x="6718360" y="231561"/>
                </a:cubicBezTo>
                <a:cubicBezTo>
                  <a:pt x="6741983" y="223174"/>
                  <a:pt x="6766674" y="218697"/>
                  <a:pt x="6790831" y="212265"/>
                </a:cubicBezTo>
                <a:cubicBezTo>
                  <a:pt x="6839145" y="199401"/>
                  <a:pt x="6888971" y="191797"/>
                  <a:pt x="6935774" y="173671"/>
                </a:cubicBezTo>
                <a:cubicBezTo>
                  <a:pt x="6952919" y="167031"/>
                  <a:pt x="7059149" y="79944"/>
                  <a:pt x="7062599" y="77187"/>
                </a:cubicBezTo>
                <a:cubicBezTo>
                  <a:pt x="7080717" y="70755"/>
                  <a:pt x="7099871" y="66986"/>
                  <a:pt x="7116953" y="57890"/>
                </a:cubicBezTo>
                <a:cubicBezTo>
                  <a:pt x="7136428" y="47518"/>
                  <a:pt x="7149552" y="20334"/>
                  <a:pt x="7171306" y="19296"/>
                </a:cubicBezTo>
                <a:cubicBezTo>
                  <a:pt x="7557478" y="880"/>
                  <a:pt x="7944332" y="6432"/>
                  <a:pt x="8330845" y="0"/>
                </a:cubicBezTo>
                <a:close/>
              </a:path>
            </a:pathLst>
          </a:custGeom>
          <a:gradFill>
            <a:gsLst>
              <a:gs pos="85000">
                <a:srgbClr val="F1CE5F"/>
              </a:gs>
              <a:gs pos="0">
                <a:srgbClr val="F1CE5F"/>
              </a:gs>
              <a:gs pos="25000">
                <a:srgbClr val="FFD9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6" name="Szabadkézi sokszög 105"/>
          <p:cNvSpPr/>
          <p:nvPr/>
        </p:nvSpPr>
        <p:spPr>
          <a:xfrm>
            <a:off x="2207956" y="5206147"/>
            <a:ext cx="3925" cy="3097"/>
          </a:xfrm>
          <a:custGeom>
            <a:avLst/>
            <a:gdLst>
              <a:gd name="connsiteX0" fmla="*/ 2 w 3774"/>
              <a:gd name="connsiteY0" fmla="*/ 14 h 4508"/>
              <a:gd name="connsiteX1" fmla="*/ 3663 w 3774"/>
              <a:gd name="connsiteY1" fmla="*/ 4332 h 4508"/>
              <a:gd name="connsiteX2" fmla="*/ 3774 w 3774"/>
              <a:gd name="connsiteY2" fmla="*/ 4508 h 4508"/>
              <a:gd name="connsiteX3" fmla="*/ 2 w 3774"/>
              <a:gd name="connsiteY3" fmla="*/ 14 h 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" h="4508">
                <a:moveTo>
                  <a:pt x="2" y="14"/>
                </a:moveTo>
                <a:cubicBezTo>
                  <a:pt x="-48" y="-176"/>
                  <a:pt x="1653" y="1711"/>
                  <a:pt x="3663" y="4332"/>
                </a:cubicBezTo>
                <a:lnTo>
                  <a:pt x="3774" y="4508"/>
                </a:lnTo>
                <a:lnTo>
                  <a:pt x="2" y="14"/>
                </a:lnTo>
                <a:close/>
              </a:path>
            </a:pathLst>
          </a:custGeom>
          <a:solidFill>
            <a:srgbClr val="BFC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4" name="Szabadkézi sokszög 103"/>
          <p:cNvSpPr/>
          <p:nvPr/>
        </p:nvSpPr>
        <p:spPr>
          <a:xfrm>
            <a:off x="2894468" y="5430673"/>
            <a:ext cx="41657" cy="7339"/>
          </a:xfrm>
          <a:custGeom>
            <a:avLst/>
            <a:gdLst>
              <a:gd name="connsiteX0" fmla="*/ 40036 w 40053"/>
              <a:gd name="connsiteY0" fmla="*/ 1 h 10683"/>
              <a:gd name="connsiteX1" fmla="*/ 36974 w 40053"/>
              <a:gd name="connsiteY1" fmla="*/ 983 h 10683"/>
              <a:gd name="connsiteX2" fmla="*/ 15808 w 40053"/>
              <a:gd name="connsiteY2" fmla="*/ 6790 h 10683"/>
              <a:gd name="connsiteX3" fmla="*/ 0 w 40053"/>
              <a:gd name="connsiteY3" fmla="*/ 10683 h 10683"/>
              <a:gd name="connsiteX4" fmla="*/ 35189 w 40053"/>
              <a:gd name="connsiteY4" fmla="*/ 1167 h 10683"/>
              <a:gd name="connsiteX5" fmla="*/ 40036 w 40053"/>
              <a:gd name="connsiteY5" fmla="*/ 1 h 1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53" h="10683">
                <a:moveTo>
                  <a:pt x="40036" y="1"/>
                </a:moveTo>
                <a:cubicBezTo>
                  <a:pt x="40213" y="6"/>
                  <a:pt x="39072" y="370"/>
                  <a:pt x="36974" y="983"/>
                </a:cubicBezTo>
                <a:cubicBezTo>
                  <a:pt x="32778" y="2210"/>
                  <a:pt x="24758" y="4435"/>
                  <a:pt x="15808" y="6790"/>
                </a:cubicBezTo>
                <a:lnTo>
                  <a:pt x="0" y="10683"/>
                </a:lnTo>
                <a:lnTo>
                  <a:pt x="35189" y="1167"/>
                </a:lnTo>
                <a:cubicBezTo>
                  <a:pt x="38364" y="348"/>
                  <a:pt x="39859" y="-5"/>
                  <a:pt x="40036" y="1"/>
                </a:cubicBezTo>
                <a:close/>
              </a:path>
            </a:pathLst>
          </a:custGeom>
          <a:solidFill>
            <a:srgbClr val="BFC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3" name="Szabadkézi sokszög 102"/>
          <p:cNvSpPr/>
          <p:nvPr/>
        </p:nvSpPr>
        <p:spPr>
          <a:xfrm>
            <a:off x="2250932" y="5909980"/>
            <a:ext cx="3936" cy="2479"/>
          </a:xfrm>
          <a:custGeom>
            <a:avLst/>
            <a:gdLst>
              <a:gd name="connsiteX0" fmla="*/ 2 w 3784"/>
              <a:gd name="connsiteY0" fmla="*/ 11 h 3609"/>
              <a:gd name="connsiteX1" fmla="*/ 3673 w 3784"/>
              <a:gd name="connsiteY1" fmla="*/ 3469 h 3609"/>
              <a:gd name="connsiteX2" fmla="*/ 3784 w 3784"/>
              <a:gd name="connsiteY2" fmla="*/ 3609 h 3609"/>
              <a:gd name="connsiteX3" fmla="*/ 2 w 3784"/>
              <a:gd name="connsiteY3" fmla="*/ 11 h 3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" h="3609">
                <a:moveTo>
                  <a:pt x="2" y="11"/>
                </a:moveTo>
                <a:cubicBezTo>
                  <a:pt x="-48" y="-141"/>
                  <a:pt x="1657" y="1370"/>
                  <a:pt x="3673" y="3469"/>
                </a:cubicBezTo>
                <a:lnTo>
                  <a:pt x="3784" y="3609"/>
                </a:lnTo>
                <a:lnTo>
                  <a:pt x="2" y="11"/>
                </a:lnTo>
                <a:close/>
              </a:path>
            </a:pathLst>
          </a:custGeom>
          <a:solidFill>
            <a:srgbClr val="BFC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3" name="Szabadkézi sokszög 112"/>
          <p:cNvSpPr/>
          <p:nvPr/>
        </p:nvSpPr>
        <p:spPr>
          <a:xfrm>
            <a:off x="-51465" y="3612175"/>
            <a:ext cx="12300957" cy="1226314"/>
          </a:xfrm>
          <a:custGeom>
            <a:avLst/>
            <a:gdLst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0 w 12269190"/>
              <a:gd name="connsiteY63" fmla="*/ 1646786 h 3289190"/>
              <a:gd name="connsiteX64" fmla="*/ 63223 w 12269190"/>
              <a:gd name="connsiteY64" fmla="*/ 1647627 h 3289190"/>
              <a:gd name="connsiteX65" fmla="*/ 63223 w 12269190"/>
              <a:gd name="connsiteY65" fmla="*/ 666014 h 3289190"/>
              <a:gd name="connsiteX66" fmla="*/ 832837 w 12269190"/>
              <a:gd name="connsiteY66" fmla="*/ 682638 h 3289190"/>
              <a:gd name="connsiteX67" fmla="*/ 1046781 w 12269190"/>
              <a:gd name="connsiteY67" fmla="*/ 709942 h 3289190"/>
              <a:gd name="connsiteX68" fmla="*/ 1377422 w 12269190"/>
              <a:gd name="connsiteY68" fmla="*/ 819164 h 3289190"/>
              <a:gd name="connsiteX69" fmla="*/ 1474668 w 12269190"/>
              <a:gd name="connsiteY69" fmla="*/ 873775 h 3289190"/>
              <a:gd name="connsiteX70" fmla="*/ 1571916 w 12269190"/>
              <a:gd name="connsiteY70" fmla="*/ 901081 h 3289190"/>
              <a:gd name="connsiteX71" fmla="*/ 1649713 w 12269190"/>
              <a:gd name="connsiteY71" fmla="*/ 928385 h 3289190"/>
              <a:gd name="connsiteX72" fmla="*/ 1766410 w 12269190"/>
              <a:gd name="connsiteY72" fmla="*/ 955692 h 3289190"/>
              <a:gd name="connsiteX73" fmla="*/ 1902556 w 12269190"/>
              <a:gd name="connsiteY73" fmla="*/ 1010303 h 3289190"/>
              <a:gd name="connsiteX74" fmla="*/ 2058151 w 12269190"/>
              <a:gd name="connsiteY74" fmla="*/ 1064913 h 3289190"/>
              <a:gd name="connsiteX75" fmla="*/ 2194296 w 12269190"/>
              <a:gd name="connsiteY75" fmla="*/ 1146830 h 3289190"/>
              <a:gd name="connsiteX76" fmla="*/ 2486039 w 12269190"/>
              <a:gd name="connsiteY76" fmla="*/ 1365273 h 3289190"/>
              <a:gd name="connsiteX77" fmla="*/ 2894477 w 12269190"/>
              <a:gd name="connsiteY77" fmla="*/ 1447190 h 3289190"/>
              <a:gd name="connsiteX78" fmla="*/ 3147320 w 12269190"/>
              <a:gd name="connsiteY78" fmla="*/ 1501801 h 3289190"/>
              <a:gd name="connsiteX79" fmla="*/ 4158690 w 12269190"/>
              <a:gd name="connsiteY79" fmla="*/ 1474496 h 3289190"/>
              <a:gd name="connsiteX80" fmla="*/ 4547679 w 12269190"/>
              <a:gd name="connsiteY80" fmla="*/ 1256050 h 3289190"/>
              <a:gd name="connsiteX81" fmla="*/ 4995016 w 12269190"/>
              <a:gd name="connsiteY81" fmla="*/ 982997 h 3289190"/>
              <a:gd name="connsiteX82" fmla="*/ 5247859 w 12269190"/>
              <a:gd name="connsiteY82" fmla="*/ 791860 h 3289190"/>
              <a:gd name="connsiteX83" fmla="*/ 5403454 w 12269190"/>
              <a:gd name="connsiteY83" fmla="*/ 737248 h 3289190"/>
              <a:gd name="connsiteX84" fmla="*/ 6123083 w 12269190"/>
              <a:gd name="connsiteY84" fmla="*/ 628025 h 3289190"/>
              <a:gd name="connsiteX85" fmla="*/ 6706565 w 12269190"/>
              <a:gd name="connsiteY85" fmla="*/ 600720 h 3289190"/>
              <a:gd name="connsiteX86" fmla="*/ 6959407 w 12269190"/>
              <a:gd name="connsiteY86" fmla="*/ 518803 h 3289190"/>
              <a:gd name="connsiteX87" fmla="*/ 7542891 w 12269190"/>
              <a:gd name="connsiteY87" fmla="*/ 279435 h 3289190"/>
              <a:gd name="connsiteX88" fmla="*/ 7951329 w 12269190"/>
              <a:gd name="connsiteY88" fmla="*/ 273055 h 3289190"/>
              <a:gd name="connsiteX89" fmla="*/ 8165271 w 12269190"/>
              <a:gd name="connsiteY89" fmla="*/ 191137 h 3289190"/>
              <a:gd name="connsiteX90" fmla="*/ 8495912 w 12269190"/>
              <a:gd name="connsiteY90" fmla="*/ 136527 h 3289190"/>
              <a:gd name="connsiteX91" fmla="*/ 8846002 w 12269190"/>
              <a:gd name="connsiteY91" fmla="*/ 54610 h 3289190"/>
              <a:gd name="connsiteX92" fmla="*/ 9137743 w 12269190"/>
              <a:gd name="connsiteY92" fmla="*/ 27305 h 3289190"/>
              <a:gd name="connsiteX93" fmla="*/ 9293338 w 12269190"/>
              <a:gd name="connsiteY93" fmla="*/ 0 h 3289190"/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0 w 12269190"/>
              <a:gd name="connsiteY63" fmla="*/ 1646786 h 3289190"/>
              <a:gd name="connsiteX64" fmla="*/ 63223 w 12269190"/>
              <a:gd name="connsiteY64" fmla="*/ 666014 h 3289190"/>
              <a:gd name="connsiteX65" fmla="*/ 832837 w 12269190"/>
              <a:gd name="connsiteY65" fmla="*/ 682638 h 3289190"/>
              <a:gd name="connsiteX66" fmla="*/ 1046781 w 12269190"/>
              <a:gd name="connsiteY66" fmla="*/ 709942 h 3289190"/>
              <a:gd name="connsiteX67" fmla="*/ 1377422 w 12269190"/>
              <a:gd name="connsiteY67" fmla="*/ 819164 h 3289190"/>
              <a:gd name="connsiteX68" fmla="*/ 1474668 w 12269190"/>
              <a:gd name="connsiteY68" fmla="*/ 873775 h 3289190"/>
              <a:gd name="connsiteX69" fmla="*/ 1571916 w 12269190"/>
              <a:gd name="connsiteY69" fmla="*/ 901081 h 3289190"/>
              <a:gd name="connsiteX70" fmla="*/ 1649713 w 12269190"/>
              <a:gd name="connsiteY70" fmla="*/ 928385 h 3289190"/>
              <a:gd name="connsiteX71" fmla="*/ 1766410 w 12269190"/>
              <a:gd name="connsiteY71" fmla="*/ 955692 h 3289190"/>
              <a:gd name="connsiteX72" fmla="*/ 1902556 w 12269190"/>
              <a:gd name="connsiteY72" fmla="*/ 1010303 h 3289190"/>
              <a:gd name="connsiteX73" fmla="*/ 2058151 w 12269190"/>
              <a:gd name="connsiteY73" fmla="*/ 1064913 h 3289190"/>
              <a:gd name="connsiteX74" fmla="*/ 2194296 w 12269190"/>
              <a:gd name="connsiteY74" fmla="*/ 1146830 h 3289190"/>
              <a:gd name="connsiteX75" fmla="*/ 2486039 w 12269190"/>
              <a:gd name="connsiteY75" fmla="*/ 1365273 h 3289190"/>
              <a:gd name="connsiteX76" fmla="*/ 2894477 w 12269190"/>
              <a:gd name="connsiteY76" fmla="*/ 1447190 h 3289190"/>
              <a:gd name="connsiteX77" fmla="*/ 3147320 w 12269190"/>
              <a:gd name="connsiteY77" fmla="*/ 1501801 h 3289190"/>
              <a:gd name="connsiteX78" fmla="*/ 4158690 w 12269190"/>
              <a:gd name="connsiteY78" fmla="*/ 1474496 h 3289190"/>
              <a:gd name="connsiteX79" fmla="*/ 4547679 w 12269190"/>
              <a:gd name="connsiteY79" fmla="*/ 1256050 h 3289190"/>
              <a:gd name="connsiteX80" fmla="*/ 4995016 w 12269190"/>
              <a:gd name="connsiteY80" fmla="*/ 982997 h 3289190"/>
              <a:gd name="connsiteX81" fmla="*/ 5247859 w 12269190"/>
              <a:gd name="connsiteY81" fmla="*/ 791860 h 3289190"/>
              <a:gd name="connsiteX82" fmla="*/ 5403454 w 12269190"/>
              <a:gd name="connsiteY82" fmla="*/ 737248 h 3289190"/>
              <a:gd name="connsiteX83" fmla="*/ 6123083 w 12269190"/>
              <a:gd name="connsiteY83" fmla="*/ 628025 h 3289190"/>
              <a:gd name="connsiteX84" fmla="*/ 6706565 w 12269190"/>
              <a:gd name="connsiteY84" fmla="*/ 600720 h 3289190"/>
              <a:gd name="connsiteX85" fmla="*/ 6959407 w 12269190"/>
              <a:gd name="connsiteY85" fmla="*/ 518803 h 3289190"/>
              <a:gd name="connsiteX86" fmla="*/ 7542891 w 12269190"/>
              <a:gd name="connsiteY86" fmla="*/ 279435 h 3289190"/>
              <a:gd name="connsiteX87" fmla="*/ 7951329 w 12269190"/>
              <a:gd name="connsiteY87" fmla="*/ 273055 h 3289190"/>
              <a:gd name="connsiteX88" fmla="*/ 8165271 w 12269190"/>
              <a:gd name="connsiteY88" fmla="*/ 191137 h 3289190"/>
              <a:gd name="connsiteX89" fmla="*/ 8495912 w 12269190"/>
              <a:gd name="connsiteY89" fmla="*/ 136527 h 3289190"/>
              <a:gd name="connsiteX90" fmla="*/ 8846002 w 12269190"/>
              <a:gd name="connsiteY90" fmla="*/ 54610 h 3289190"/>
              <a:gd name="connsiteX91" fmla="*/ 9137743 w 12269190"/>
              <a:gd name="connsiteY91" fmla="*/ 27305 h 3289190"/>
              <a:gd name="connsiteX92" fmla="*/ 9293338 w 12269190"/>
              <a:gd name="connsiteY92" fmla="*/ 0 h 3289190"/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63223 w 12269190"/>
              <a:gd name="connsiteY63" fmla="*/ 666014 h 3289190"/>
              <a:gd name="connsiteX64" fmla="*/ 832837 w 12269190"/>
              <a:gd name="connsiteY64" fmla="*/ 682638 h 3289190"/>
              <a:gd name="connsiteX65" fmla="*/ 1046781 w 12269190"/>
              <a:gd name="connsiteY65" fmla="*/ 709942 h 3289190"/>
              <a:gd name="connsiteX66" fmla="*/ 1377422 w 12269190"/>
              <a:gd name="connsiteY66" fmla="*/ 819164 h 3289190"/>
              <a:gd name="connsiteX67" fmla="*/ 1474668 w 12269190"/>
              <a:gd name="connsiteY67" fmla="*/ 873775 h 3289190"/>
              <a:gd name="connsiteX68" fmla="*/ 1571916 w 12269190"/>
              <a:gd name="connsiteY68" fmla="*/ 901081 h 3289190"/>
              <a:gd name="connsiteX69" fmla="*/ 1649713 w 12269190"/>
              <a:gd name="connsiteY69" fmla="*/ 928385 h 3289190"/>
              <a:gd name="connsiteX70" fmla="*/ 1766410 w 12269190"/>
              <a:gd name="connsiteY70" fmla="*/ 955692 h 3289190"/>
              <a:gd name="connsiteX71" fmla="*/ 1902556 w 12269190"/>
              <a:gd name="connsiteY71" fmla="*/ 1010303 h 3289190"/>
              <a:gd name="connsiteX72" fmla="*/ 2058151 w 12269190"/>
              <a:gd name="connsiteY72" fmla="*/ 1064913 h 3289190"/>
              <a:gd name="connsiteX73" fmla="*/ 2194296 w 12269190"/>
              <a:gd name="connsiteY73" fmla="*/ 1146830 h 3289190"/>
              <a:gd name="connsiteX74" fmla="*/ 2486039 w 12269190"/>
              <a:gd name="connsiteY74" fmla="*/ 1365273 h 3289190"/>
              <a:gd name="connsiteX75" fmla="*/ 2894477 w 12269190"/>
              <a:gd name="connsiteY75" fmla="*/ 1447190 h 3289190"/>
              <a:gd name="connsiteX76" fmla="*/ 3147320 w 12269190"/>
              <a:gd name="connsiteY76" fmla="*/ 1501801 h 3289190"/>
              <a:gd name="connsiteX77" fmla="*/ 4158690 w 12269190"/>
              <a:gd name="connsiteY77" fmla="*/ 1474496 h 3289190"/>
              <a:gd name="connsiteX78" fmla="*/ 4547679 w 12269190"/>
              <a:gd name="connsiteY78" fmla="*/ 1256050 h 3289190"/>
              <a:gd name="connsiteX79" fmla="*/ 4995016 w 12269190"/>
              <a:gd name="connsiteY79" fmla="*/ 982997 h 3289190"/>
              <a:gd name="connsiteX80" fmla="*/ 5247859 w 12269190"/>
              <a:gd name="connsiteY80" fmla="*/ 791860 h 3289190"/>
              <a:gd name="connsiteX81" fmla="*/ 5403454 w 12269190"/>
              <a:gd name="connsiteY81" fmla="*/ 737248 h 3289190"/>
              <a:gd name="connsiteX82" fmla="*/ 6123083 w 12269190"/>
              <a:gd name="connsiteY82" fmla="*/ 628025 h 3289190"/>
              <a:gd name="connsiteX83" fmla="*/ 6706565 w 12269190"/>
              <a:gd name="connsiteY83" fmla="*/ 600720 h 3289190"/>
              <a:gd name="connsiteX84" fmla="*/ 6959407 w 12269190"/>
              <a:gd name="connsiteY84" fmla="*/ 518803 h 3289190"/>
              <a:gd name="connsiteX85" fmla="*/ 7542891 w 12269190"/>
              <a:gd name="connsiteY85" fmla="*/ 279435 h 3289190"/>
              <a:gd name="connsiteX86" fmla="*/ 7951329 w 12269190"/>
              <a:gd name="connsiteY86" fmla="*/ 273055 h 3289190"/>
              <a:gd name="connsiteX87" fmla="*/ 8165271 w 12269190"/>
              <a:gd name="connsiteY87" fmla="*/ 191137 h 3289190"/>
              <a:gd name="connsiteX88" fmla="*/ 8495912 w 12269190"/>
              <a:gd name="connsiteY88" fmla="*/ 136527 h 3289190"/>
              <a:gd name="connsiteX89" fmla="*/ 8846002 w 12269190"/>
              <a:gd name="connsiteY89" fmla="*/ 54610 h 3289190"/>
              <a:gd name="connsiteX90" fmla="*/ 9137743 w 12269190"/>
              <a:gd name="connsiteY90" fmla="*/ 27305 h 3289190"/>
              <a:gd name="connsiteX91" fmla="*/ 9293338 w 12269190"/>
              <a:gd name="connsiteY91" fmla="*/ 0 h 3289190"/>
              <a:gd name="connsiteX0" fmla="*/ 9284686 w 12260538"/>
              <a:gd name="connsiteY0" fmla="*/ 0 h 3289190"/>
              <a:gd name="connsiteX1" fmla="*/ 9751474 w 12260538"/>
              <a:gd name="connsiteY1" fmla="*/ 27305 h 3289190"/>
              <a:gd name="connsiteX2" fmla="*/ 9868170 w 12260538"/>
              <a:gd name="connsiteY2" fmla="*/ 81915 h 3289190"/>
              <a:gd name="connsiteX3" fmla="*/ 10023766 w 12260538"/>
              <a:gd name="connsiteY3" fmla="*/ 354970 h 3289190"/>
              <a:gd name="connsiteX4" fmla="*/ 10043214 w 12260538"/>
              <a:gd name="connsiteY4" fmla="*/ 436887 h 3289190"/>
              <a:gd name="connsiteX5" fmla="*/ 10257158 w 12260538"/>
              <a:gd name="connsiteY5" fmla="*/ 600720 h 3289190"/>
              <a:gd name="connsiteX6" fmla="*/ 10587798 w 12260538"/>
              <a:gd name="connsiteY6" fmla="*/ 737248 h 3289190"/>
              <a:gd name="connsiteX7" fmla="*/ 10801742 w 12260538"/>
              <a:gd name="connsiteY7" fmla="*/ 819164 h 3289190"/>
              <a:gd name="connsiteX8" fmla="*/ 12027056 w 12260538"/>
              <a:gd name="connsiteY8" fmla="*/ 791860 h 3289190"/>
              <a:gd name="connsiteX9" fmla="*/ 12163203 w 12260538"/>
              <a:gd name="connsiteY9" fmla="*/ 764553 h 3289190"/>
              <a:gd name="connsiteX10" fmla="*/ 12241000 w 12260538"/>
              <a:gd name="connsiteY10" fmla="*/ 709942 h 3289190"/>
              <a:gd name="connsiteX11" fmla="*/ 12260538 w 12260538"/>
              <a:gd name="connsiteY11" fmla="*/ 697549 h 3289190"/>
              <a:gd name="connsiteX12" fmla="*/ 12260538 w 12260538"/>
              <a:gd name="connsiteY12" fmla="*/ 1786508 h 3289190"/>
              <a:gd name="connsiteX13" fmla="*/ 12222791 w 12260538"/>
              <a:gd name="connsiteY13" fmla="*/ 1784952 h 3289190"/>
              <a:gd name="connsiteX14" fmla="*/ 12197315 w 12260538"/>
              <a:gd name="connsiteY14" fmla="*/ 1788344 h 3289190"/>
              <a:gd name="connsiteX15" fmla="*/ 12197315 w 12260538"/>
              <a:gd name="connsiteY15" fmla="*/ 2206517 h 3289190"/>
              <a:gd name="connsiteX16" fmla="*/ 12205967 w 12260538"/>
              <a:gd name="connsiteY16" fmla="*/ 2203135 h 3289190"/>
              <a:gd name="connsiteX17" fmla="*/ 12205967 w 12260538"/>
              <a:gd name="connsiteY17" fmla="*/ 2874043 h 3289190"/>
              <a:gd name="connsiteX18" fmla="*/ 12168220 w 12260538"/>
              <a:gd name="connsiteY18" fmla="*/ 2873085 h 3289190"/>
              <a:gd name="connsiteX19" fmla="*/ 12023277 w 12260538"/>
              <a:gd name="connsiteY19" fmla="*/ 2884974 h 3289190"/>
              <a:gd name="connsiteX20" fmla="*/ 11823981 w 12260538"/>
              <a:gd name="connsiteY20" fmla="*/ 2908751 h 3289190"/>
              <a:gd name="connsiteX21" fmla="*/ 11697157 w 12260538"/>
              <a:gd name="connsiteY21" fmla="*/ 2944417 h 3289190"/>
              <a:gd name="connsiteX22" fmla="*/ 11624686 w 12260538"/>
              <a:gd name="connsiteY22" fmla="*/ 2968195 h 3289190"/>
              <a:gd name="connsiteX23" fmla="*/ 11497861 w 12260538"/>
              <a:gd name="connsiteY23" fmla="*/ 2980083 h 3289190"/>
              <a:gd name="connsiteX24" fmla="*/ 10356440 w 12260538"/>
              <a:gd name="connsiteY24" fmla="*/ 2991972 h 3289190"/>
              <a:gd name="connsiteX25" fmla="*/ 10157144 w 12260538"/>
              <a:gd name="connsiteY25" fmla="*/ 2956306 h 3289190"/>
              <a:gd name="connsiteX26" fmla="*/ 9849141 w 12260538"/>
              <a:gd name="connsiteY26" fmla="*/ 2896862 h 3289190"/>
              <a:gd name="connsiteX27" fmla="*/ 9649845 w 12260538"/>
              <a:gd name="connsiteY27" fmla="*/ 2825530 h 3289190"/>
              <a:gd name="connsiteX28" fmla="*/ 9631727 w 12260538"/>
              <a:gd name="connsiteY28" fmla="*/ 2789864 h 3289190"/>
              <a:gd name="connsiteX29" fmla="*/ 9486785 w 12260538"/>
              <a:gd name="connsiteY29" fmla="*/ 2670977 h 3289190"/>
              <a:gd name="connsiteX30" fmla="*/ 9378078 w 12260538"/>
              <a:gd name="connsiteY30" fmla="*/ 2647199 h 3289190"/>
              <a:gd name="connsiteX31" fmla="*/ 8943250 w 12260538"/>
              <a:gd name="connsiteY31" fmla="*/ 2635311 h 3289190"/>
              <a:gd name="connsiteX32" fmla="*/ 8798308 w 12260538"/>
              <a:gd name="connsiteY32" fmla="*/ 2647199 h 3289190"/>
              <a:gd name="connsiteX33" fmla="*/ 8526541 w 12260538"/>
              <a:gd name="connsiteY33" fmla="*/ 2659088 h 3289190"/>
              <a:gd name="connsiteX34" fmla="*/ 8200421 w 12260538"/>
              <a:gd name="connsiteY34" fmla="*/ 2694754 h 3289190"/>
              <a:gd name="connsiteX35" fmla="*/ 7892418 w 12260538"/>
              <a:gd name="connsiteY35" fmla="*/ 2718531 h 3289190"/>
              <a:gd name="connsiteX36" fmla="*/ 7693123 w 12260538"/>
              <a:gd name="connsiteY36" fmla="*/ 2754198 h 3289190"/>
              <a:gd name="connsiteX37" fmla="*/ 7312649 w 12260538"/>
              <a:gd name="connsiteY37" fmla="*/ 2825530 h 3289190"/>
              <a:gd name="connsiteX38" fmla="*/ 6823468 w 12260538"/>
              <a:gd name="connsiteY38" fmla="*/ 2837419 h 3289190"/>
              <a:gd name="connsiteX39" fmla="*/ 6769114 w 12260538"/>
              <a:gd name="connsiteY39" fmla="*/ 2861196 h 3289190"/>
              <a:gd name="connsiteX40" fmla="*/ 6533582 w 12260538"/>
              <a:gd name="connsiteY40" fmla="*/ 2896862 h 3289190"/>
              <a:gd name="connsiteX41" fmla="*/ 5990049 w 12260538"/>
              <a:gd name="connsiteY41" fmla="*/ 2908751 h 3289190"/>
              <a:gd name="connsiteX42" fmla="*/ 5319691 w 12260538"/>
              <a:gd name="connsiteY42" fmla="*/ 2956306 h 3289190"/>
              <a:gd name="connsiteX43" fmla="*/ 5174748 w 12260538"/>
              <a:gd name="connsiteY43" fmla="*/ 2980083 h 3289190"/>
              <a:gd name="connsiteX44" fmla="*/ 4939216 w 12260538"/>
              <a:gd name="connsiteY44" fmla="*/ 3063304 h 3289190"/>
              <a:gd name="connsiteX45" fmla="*/ 4522507 w 12260538"/>
              <a:gd name="connsiteY45" fmla="*/ 3182191 h 3289190"/>
              <a:gd name="connsiteX46" fmla="*/ 4160151 w 12260538"/>
              <a:gd name="connsiteY46" fmla="*/ 3277302 h 3289190"/>
              <a:gd name="connsiteX47" fmla="*/ 3218025 w 12260538"/>
              <a:gd name="connsiteY47" fmla="*/ 3289190 h 3289190"/>
              <a:gd name="connsiteX48" fmla="*/ 2982493 w 12260538"/>
              <a:gd name="connsiteY48" fmla="*/ 3265413 h 3289190"/>
              <a:gd name="connsiteX49" fmla="*/ 2602019 w 12260538"/>
              <a:gd name="connsiteY49" fmla="*/ 3229746 h 3289190"/>
              <a:gd name="connsiteX50" fmla="*/ 2330251 w 12260538"/>
              <a:gd name="connsiteY50" fmla="*/ 3134636 h 3289190"/>
              <a:gd name="connsiteX51" fmla="*/ 2203427 w 12260538"/>
              <a:gd name="connsiteY51" fmla="*/ 3098971 h 3289190"/>
              <a:gd name="connsiteX52" fmla="*/ 2058485 w 12260538"/>
              <a:gd name="connsiteY52" fmla="*/ 3075193 h 3289190"/>
              <a:gd name="connsiteX53" fmla="*/ 1931660 w 12260538"/>
              <a:gd name="connsiteY53" fmla="*/ 3051416 h 3289190"/>
              <a:gd name="connsiteX54" fmla="*/ 1822953 w 12260538"/>
              <a:gd name="connsiteY54" fmla="*/ 3039527 h 3289190"/>
              <a:gd name="connsiteX55" fmla="*/ 1750482 w 12260538"/>
              <a:gd name="connsiteY55" fmla="*/ 3027638 h 3289190"/>
              <a:gd name="connsiteX56" fmla="*/ 1659893 w 12260538"/>
              <a:gd name="connsiteY56" fmla="*/ 3015749 h 3289190"/>
              <a:gd name="connsiteX57" fmla="*/ 1569304 w 12260538"/>
              <a:gd name="connsiteY57" fmla="*/ 2991972 h 3289190"/>
              <a:gd name="connsiteX58" fmla="*/ 1261301 w 12260538"/>
              <a:gd name="connsiteY58" fmla="*/ 2944417 h 3289190"/>
              <a:gd name="connsiteX59" fmla="*/ 1062005 w 12260538"/>
              <a:gd name="connsiteY59" fmla="*/ 2932529 h 3289190"/>
              <a:gd name="connsiteX60" fmla="*/ 0 w 12260538"/>
              <a:gd name="connsiteY60" fmla="*/ 2921807 h 3289190"/>
              <a:gd name="connsiteX61" fmla="*/ 0 w 12260538"/>
              <a:gd name="connsiteY61" fmla="*/ 2384974 h 3289190"/>
              <a:gd name="connsiteX62" fmla="*/ 54571 w 12260538"/>
              <a:gd name="connsiteY62" fmla="*/ 666014 h 3289190"/>
              <a:gd name="connsiteX63" fmla="*/ 824185 w 12260538"/>
              <a:gd name="connsiteY63" fmla="*/ 682638 h 3289190"/>
              <a:gd name="connsiteX64" fmla="*/ 1038129 w 12260538"/>
              <a:gd name="connsiteY64" fmla="*/ 709942 h 3289190"/>
              <a:gd name="connsiteX65" fmla="*/ 1368770 w 12260538"/>
              <a:gd name="connsiteY65" fmla="*/ 819164 h 3289190"/>
              <a:gd name="connsiteX66" fmla="*/ 1466016 w 12260538"/>
              <a:gd name="connsiteY66" fmla="*/ 873775 h 3289190"/>
              <a:gd name="connsiteX67" fmla="*/ 1563264 w 12260538"/>
              <a:gd name="connsiteY67" fmla="*/ 901081 h 3289190"/>
              <a:gd name="connsiteX68" fmla="*/ 1641061 w 12260538"/>
              <a:gd name="connsiteY68" fmla="*/ 928385 h 3289190"/>
              <a:gd name="connsiteX69" fmla="*/ 1757758 w 12260538"/>
              <a:gd name="connsiteY69" fmla="*/ 955692 h 3289190"/>
              <a:gd name="connsiteX70" fmla="*/ 1893904 w 12260538"/>
              <a:gd name="connsiteY70" fmla="*/ 1010303 h 3289190"/>
              <a:gd name="connsiteX71" fmla="*/ 2049499 w 12260538"/>
              <a:gd name="connsiteY71" fmla="*/ 1064913 h 3289190"/>
              <a:gd name="connsiteX72" fmla="*/ 2185644 w 12260538"/>
              <a:gd name="connsiteY72" fmla="*/ 1146830 h 3289190"/>
              <a:gd name="connsiteX73" fmla="*/ 2477387 w 12260538"/>
              <a:gd name="connsiteY73" fmla="*/ 1365273 h 3289190"/>
              <a:gd name="connsiteX74" fmla="*/ 2885825 w 12260538"/>
              <a:gd name="connsiteY74" fmla="*/ 1447190 h 3289190"/>
              <a:gd name="connsiteX75" fmla="*/ 3138668 w 12260538"/>
              <a:gd name="connsiteY75" fmla="*/ 1501801 h 3289190"/>
              <a:gd name="connsiteX76" fmla="*/ 4150038 w 12260538"/>
              <a:gd name="connsiteY76" fmla="*/ 1474496 h 3289190"/>
              <a:gd name="connsiteX77" fmla="*/ 4539027 w 12260538"/>
              <a:gd name="connsiteY77" fmla="*/ 1256050 h 3289190"/>
              <a:gd name="connsiteX78" fmla="*/ 4986364 w 12260538"/>
              <a:gd name="connsiteY78" fmla="*/ 982997 h 3289190"/>
              <a:gd name="connsiteX79" fmla="*/ 5239207 w 12260538"/>
              <a:gd name="connsiteY79" fmla="*/ 791860 h 3289190"/>
              <a:gd name="connsiteX80" fmla="*/ 5394802 w 12260538"/>
              <a:gd name="connsiteY80" fmla="*/ 737248 h 3289190"/>
              <a:gd name="connsiteX81" fmla="*/ 6114431 w 12260538"/>
              <a:gd name="connsiteY81" fmla="*/ 628025 h 3289190"/>
              <a:gd name="connsiteX82" fmla="*/ 6697913 w 12260538"/>
              <a:gd name="connsiteY82" fmla="*/ 600720 h 3289190"/>
              <a:gd name="connsiteX83" fmla="*/ 6950755 w 12260538"/>
              <a:gd name="connsiteY83" fmla="*/ 518803 h 3289190"/>
              <a:gd name="connsiteX84" fmla="*/ 7534239 w 12260538"/>
              <a:gd name="connsiteY84" fmla="*/ 279435 h 3289190"/>
              <a:gd name="connsiteX85" fmla="*/ 7942677 w 12260538"/>
              <a:gd name="connsiteY85" fmla="*/ 273055 h 3289190"/>
              <a:gd name="connsiteX86" fmla="*/ 8156619 w 12260538"/>
              <a:gd name="connsiteY86" fmla="*/ 191137 h 3289190"/>
              <a:gd name="connsiteX87" fmla="*/ 8487260 w 12260538"/>
              <a:gd name="connsiteY87" fmla="*/ 136527 h 3289190"/>
              <a:gd name="connsiteX88" fmla="*/ 8837350 w 12260538"/>
              <a:gd name="connsiteY88" fmla="*/ 54610 h 3289190"/>
              <a:gd name="connsiteX89" fmla="*/ 9129091 w 12260538"/>
              <a:gd name="connsiteY89" fmla="*/ 27305 h 3289190"/>
              <a:gd name="connsiteX90" fmla="*/ 9284686 w 12260538"/>
              <a:gd name="connsiteY90" fmla="*/ 0 h 3289190"/>
              <a:gd name="connsiteX0" fmla="*/ 9284686 w 12260538"/>
              <a:gd name="connsiteY0" fmla="*/ 0 h 3289190"/>
              <a:gd name="connsiteX1" fmla="*/ 9751474 w 12260538"/>
              <a:gd name="connsiteY1" fmla="*/ 27305 h 3289190"/>
              <a:gd name="connsiteX2" fmla="*/ 9868170 w 12260538"/>
              <a:gd name="connsiteY2" fmla="*/ 81915 h 3289190"/>
              <a:gd name="connsiteX3" fmla="*/ 10023766 w 12260538"/>
              <a:gd name="connsiteY3" fmla="*/ 354970 h 3289190"/>
              <a:gd name="connsiteX4" fmla="*/ 10043214 w 12260538"/>
              <a:gd name="connsiteY4" fmla="*/ 436887 h 3289190"/>
              <a:gd name="connsiteX5" fmla="*/ 10257158 w 12260538"/>
              <a:gd name="connsiteY5" fmla="*/ 600720 h 3289190"/>
              <a:gd name="connsiteX6" fmla="*/ 10587798 w 12260538"/>
              <a:gd name="connsiteY6" fmla="*/ 737248 h 3289190"/>
              <a:gd name="connsiteX7" fmla="*/ 10801742 w 12260538"/>
              <a:gd name="connsiteY7" fmla="*/ 819164 h 3289190"/>
              <a:gd name="connsiteX8" fmla="*/ 12027056 w 12260538"/>
              <a:gd name="connsiteY8" fmla="*/ 791860 h 3289190"/>
              <a:gd name="connsiteX9" fmla="*/ 12163203 w 12260538"/>
              <a:gd name="connsiteY9" fmla="*/ 764553 h 3289190"/>
              <a:gd name="connsiteX10" fmla="*/ 12241000 w 12260538"/>
              <a:gd name="connsiteY10" fmla="*/ 709942 h 3289190"/>
              <a:gd name="connsiteX11" fmla="*/ 12260538 w 12260538"/>
              <a:gd name="connsiteY11" fmla="*/ 697549 h 3289190"/>
              <a:gd name="connsiteX12" fmla="*/ 12260538 w 12260538"/>
              <a:gd name="connsiteY12" fmla="*/ 1786508 h 3289190"/>
              <a:gd name="connsiteX13" fmla="*/ 12222791 w 12260538"/>
              <a:gd name="connsiteY13" fmla="*/ 1784952 h 3289190"/>
              <a:gd name="connsiteX14" fmla="*/ 12197315 w 12260538"/>
              <a:gd name="connsiteY14" fmla="*/ 1788344 h 3289190"/>
              <a:gd name="connsiteX15" fmla="*/ 12197315 w 12260538"/>
              <a:gd name="connsiteY15" fmla="*/ 2206517 h 3289190"/>
              <a:gd name="connsiteX16" fmla="*/ 12205967 w 12260538"/>
              <a:gd name="connsiteY16" fmla="*/ 2203135 h 3289190"/>
              <a:gd name="connsiteX17" fmla="*/ 12205967 w 12260538"/>
              <a:gd name="connsiteY17" fmla="*/ 2874043 h 3289190"/>
              <a:gd name="connsiteX18" fmla="*/ 12168220 w 12260538"/>
              <a:gd name="connsiteY18" fmla="*/ 2873085 h 3289190"/>
              <a:gd name="connsiteX19" fmla="*/ 12023277 w 12260538"/>
              <a:gd name="connsiteY19" fmla="*/ 2884974 h 3289190"/>
              <a:gd name="connsiteX20" fmla="*/ 11823981 w 12260538"/>
              <a:gd name="connsiteY20" fmla="*/ 2908751 h 3289190"/>
              <a:gd name="connsiteX21" fmla="*/ 11697157 w 12260538"/>
              <a:gd name="connsiteY21" fmla="*/ 2944417 h 3289190"/>
              <a:gd name="connsiteX22" fmla="*/ 11624686 w 12260538"/>
              <a:gd name="connsiteY22" fmla="*/ 2968195 h 3289190"/>
              <a:gd name="connsiteX23" fmla="*/ 11497861 w 12260538"/>
              <a:gd name="connsiteY23" fmla="*/ 2980083 h 3289190"/>
              <a:gd name="connsiteX24" fmla="*/ 10356440 w 12260538"/>
              <a:gd name="connsiteY24" fmla="*/ 2991972 h 3289190"/>
              <a:gd name="connsiteX25" fmla="*/ 10157144 w 12260538"/>
              <a:gd name="connsiteY25" fmla="*/ 2956306 h 3289190"/>
              <a:gd name="connsiteX26" fmla="*/ 9849141 w 12260538"/>
              <a:gd name="connsiteY26" fmla="*/ 2896862 h 3289190"/>
              <a:gd name="connsiteX27" fmla="*/ 9649845 w 12260538"/>
              <a:gd name="connsiteY27" fmla="*/ 2825530 h 3289190"/>
              <a:gd name="connsiteX28" fmla="*/ 9631727 w 12260538"/>
              <a:gd name="connsiteY28" fmla="*/ 2789864 h 3289190"/>
              <a:gd name="connsiteX29" fmla="*/ 9486785 w 12260538"/>
              <a:gd name="connsiteY29" fmla="*/ 2670977 h 3289190"/>
              <a:gd name="connsiteX30" fmla="*/ 9378078 w 12260538"/>
              <a:gd name="connsiteY30" fmla="*/ 2647199 h 3289190"/>
              <a:gd name="connsiteX31" fmla="*/ 8943250 w 12260538"/>
              <a:gd name="connsiteY31" fmla="*/ 2635311 h 3289190"/>
              <a:gd name="connsiteX32" fmla="*/ 8798308 w 12260538"/>
              <a:gd name="connsiteY32" fmla="*/ 2647199 h 3289190"/>
              <a:gd name="connsiteX33" fmla="*/ 8526541 w 12260538"/>
              <a:gd name="connsiteY33" fmla="*/ 2659088 h 3289190"/>
              <a:gd name="connsiteX34" fmla="*/ 8200421 w 12260538"/>
              <a:gd name="connsiteY34" fmla="*/ 2694754 h 3289190"/>
              <a:gd name="connsiteX35" fmla="*/ 7892418 w 12260538"/>
              <a:gd name="connsiteY35" fmla="*/ 2718531 h 3289190"/>
              <a:gd name="connsiteX36" fmla="*/ 7693123 w 12260538"/>
              <a:gd name="connsiteY36" fmla="*/ 2754198 h 3289190"/>
              <a:gd name="connsiteX37" fmla="*/ 7312649 w 12260538"/>
              <a:gd name="connsiteY37" fmla="*/ 2825530 h 3289190"/>
              <a:gd name="connsiteX38" fmla="*/ 6823468 w 12260538"/>
              <a:gd name="connsiteY38" fmla="*/ 2837419 h 3289190"/>
              <a:gd name="connsiteX39" fmla="*/ 6769114 w 12260538"/>
              <a:gd name="connsiteY39" fmla="*/ 2861196 h 3289190"/>
              <a:gd name="connsiteX40" fmla="*/ 6533582 w 12260538"/>
              <a:gd name="connsiteY40" fmla="*/ 2896862 h 3289190"/>
              <a:gd name="connsiteX41" fmla="*/ 5990049 w 12260538"/>
              <a:gd name="connsiteY41" fmla="*/ 2908751 h 3289190"/>
              <a:gd name="connsiteX42" fmla="*/ 5319691 w 12260538"/>
              <a:gd name="connsiteY42" fmla="*/ 2956306 h 3289190"/>
              <a:gd name="connsiteX43" fmla="*/ 5174748 w 12260538"/>
              <a:gd name="connsiteY43" fmla="*/ 2980083 h 3289190"/>
              <a:gd name="connsiteX44" fmla="*/ 4939216 w 12260538"/>
              <a:gd name="connsiteY44" fmla="*/ 3063304 h 3289190"/>
              <a:gd name="connsiteX45" fmla="*/ 4522507 w 12260538"/>
              <a:gd name="connsiteY45" fmla="*/ 3182191 h 3289190"/>
              <a:gd name="connsiteX46" fmla="*/ 4160151 w 12260538"/>
              <a:gd name="connsiteY46" fmla="*/ 3277302 h 3289190"/>
              <a:gd name="connsiteX47" fmla="*/ 3218025 w 12260538"/>
              <a:gd name="connsiteY47" fmla="*/ 3289190 h 3289190"/>
              <a:gd name="connsiteX48" fmla="*/ 2982493 w 12260538"/>
              <a:gd name="connsiteY48" fmla="*/ 3265413 h 3289190"/>
              <a:gd name="connsiteX49" fmla="*/ 2602019 w 12260538"/>
              <a:gd name="connsiteY49" fmla="*/ 3229746 h 3289190"/>
              <a:gd name="connsiteX50" fmla="*/ 2330251 w 12260538"/>
              <a:gd name="connsiteY50" fmla="*/ 3134636 h 3289190"/>
              <a:gd name="connsiteX51" fmla="*/ 2203427 w 12260538"/>
              <a:gd name="connsiteY51" fmla="*/ 3098971 h 3289190"/>
              <a:gd name="connsiteX52" fmla="*/ 2058485 w 12260538"/>
              <a:gd name="connsiteY52" fmla="*/ 3075193 h 3289190"/>
              <a:gd name="connsiteX53" fmla="*/ 1931660 w 12260538"/>
              <a:gd name="connsiteY53" fmla="*/ 3051416 h 3289190"/>
              <a:gd name="connsiteX54" fmla="*/ 1822953 w 12260538"/>
              <a:gd name="connsiteY54" fmla="*/ 3039527 h 3289190"/>
              <a:gd name="connsiteX55" fmla="*/ 1750482 w 12260538"/>
              <a:gd name="connsiteY55" fmla="*/ 3027638 h 3289190"/>
              <a:gd name="connsiteX56" fmla="*/ 1659893 w 12260538"/>
              <a:gd name="connsiteY56" fmla="*/ 3015749 h 3289190"/>
              <a:gd name="connsiteX57" fmla="*/ 1569304 w 12260538"/>
              <a:gd name="connsiteY57" fmla="*/ 2991972 h 3289190"/>
              <a:gd name="connsiteX58" fmla="*/ 1261301 w 12260538"/>
              <a:gd name="connsiteY58" fmla="*/ 2944417 h 3289190"/>
              <a:gd name="connsiteX59" fmla="*/ 1062005 w 12260538"/>
              <a:gd name="connsiteY59" fmla="*/ 2932529 h 3289190"/>
              <a:gd name="connsiteX60" fmla="*/ 0 w 12260538"/>
              <a:gd name="connsiteY60" fmla="*/ 2921807 h 3289190"/>
              <a:gd name="connsiteX61" fmla="*/ 54571 w 12260538"/>
              <a:gd name="connsiteY61" fmla="*/ 666014 h 3289190"/>
              <a:gd name="connsiteX62" fmla="*/ 824185 w 12260538"/>
              <a:gd name="connsiteY62" fmla="*/ 682638 h 3289190"/>
              <a:gd name="connsiteX63" fmla="*/ 1038129 w 12260538"/>
              <a:gd name="connsiteY63" fmla="*/ 709942 h 3289190"/>
              <a:gd name="connsiteX64" fmla="*/ 1368770 w 12260538"/>
              <a:gd name="connsiteY64" fmla="*/ 819164 h 3289190"/>
              <a:gd name="connsiteX65" fmla="*/ 1466016 w 12260538"/>
              <a:gd name="connsiteY65" fmla="*/ 873775 h 3289190"/>
              <a:gd name="connsiteX66" fmla="*/ 1563264 w 12260538"/>
              <a:gd name="connsiteY66" fmla="*/ 901081 h 3289190"/>
              <a:gd name="connsiteX67" fmla="*/ 1641061 w 12260538"/>
              <a:gd name="connsiteY67" fmla="*/ 928385 h 3289190"/>
              <a:gd name="connsiteX68" fmla="*/ 1757758 w 12260538"/>
              <a:gd name="connsiteY68" fmla="*/ 955692 h 3289190"/>
              <a:gd name="connsiteX69" fmla="*/ 1893904 w 12260538"/>
              <a:gd name="connsiteY69" fmla="*/ 1010303 h 3289190"/>
              <a:gd name="connsiteX70" fmla="*/ 2049499 w 12260538"/>
              <a:gd name="connsiteY70" fmla="*/ 1064913 h 3289190"/>
              <a:gd name="connsiteX71" fmla="*/ 2185644 w 12260538"/>
              <a:gd name="connsiteY71" fmla="*/ 1146830 h 3289190"/>
              <a:gd name="connsiteX72" fmla="*/ 2477387 w 12260538"/>
              <a:gd name="connsiteY72" fmla="*/ 1365273 h 3289190"/>
              <a:gd name="connsiteX73" fmla="*/ 2885825 w 12260538"/>
              <a:gd name="connsiteY73" fmla="*/ 1447190 h 3289190"/>
              <a:gd name="connsiteX74" fmla="*/ 3138668 w 12260538"/>
              <a:gd name="connsiteY74" fmla="*/ 1501801 h 3289190"/>
              <a:gd name="connsiteX75" fmla="*/ 4150038 w 12260538"/>
              <a:gd name="connsiteY75" fmla="*/ 1474496 h 3289190"/>
              <a:gd name="connsiteX76" fmla="*/ 4539027 w 12260538"/>
              <a:gd name="connsiteY76" fmla="*/ 1256050 h 3289190"/>
              <a:gd name="connsiteX77" fmla="*/ 4986364 w 12260538"/>
              <a:gd name="connsiteY77" fmla="*/ 982997 h 3289190"/>
              <a:gd name="connsiteX78" fmla="*/ 5239207 w 12260538"/>
              <a:gd name="connsiteY78" fmla="*/ 791860 h 3289190"/>
              <a:gd name="connsiteX79" fmla="*/ 5394802 w 12260538"/>
              <a:gd name="connsiteY79" fmla="*/ 737248 h 3289190"/>
              <a:gd name="connsiteX80" fmla="*/ 6114431 w 12260538"/>
              <a:gd name="connsiteY80" fmla="*/ 628025 h 3289190"/>
              <a:gd name="connsiteX81" fmla="*/ 6697913 w 12260538"/>
              <a:gd name="connsiteY81" fmla="*/ 600720 h 3289190"/>
              <a:gd name="connsiteX82" fmla="*/ 6950755 w 12260538"/>
              <a:gd name="connsiteY82" fmla="*/ 518803 h 3289190"/>
              <a:gd name="connsiteX83" fmla="*/ 7534239 w 12260538"/>
              <a:gd name="connsiteY83" fmla="*/ 279435 h 3289190"/>
              <a:gd name="connsiteX84" fmla="*/ 7942677 w 12260538"/>
              <a:gd name="connsiteY84" fmla="*/ 273055 h 3289190"/>
              <a:gd name="connsiteX85" fmla="*/ 8156619 w 12260538"/>
              <a:gd name="connsiteY85" fmla="*/ 191137 h 3289190"/>
              <a:gd name="connsiteX86" fmla="*/ 8487260 w 12260538"/>
              <a:gd name="connsiteY86" fmla="*/ 136527 h 3289190"/>
              <a:gd name="connsiteX87" fmla="*/ 8837350 w 12260538"/>
              <a:gd name="connsiteY87" fmla="*/ 54610 h 3289190"/>
              <a:gd name="connsiteX88" fmla="*/ 9129091 w 12260538"/>
              <a:gd name="connsiteY88" fmla="*/ 27305 h 3289190"/>
              <a:gd name="connsiteX89" fmla="*/ 9284686 w 12260538"/>
              <a:gd name="connsiteY89" fmla="*/ 0 h 3289190"/>
              <a:gd name="connsiteX0" fmla="*/ 9230115 w 12205967"/>
              <a:gd name="connsiteY0" fmla="*/ 0 h 3289190"/>
              <a:gd name="connsiteX1" fmla="*/ 9696903 w 12205967"/>
              <a:gd name="connsiteY1" fmla="*/ 27305 h 3289190"/>
              <a:gd name="connsiteX2" fmla="*/ 9813599 w 12205967"/>
              <a:gd name="connsiteY2" fmla="*/ 81915 h 3289190"/>
              <a:gd name="connsiteX3" fmla="*/ 9969195 w 12205967"/>
              <a:gd name="connsiteY3" fmla="*/ 354970 h 3289190"/>
              <a:gd name="connsiteX4" fmla="*/ 9988643 w 12205967"/>
              <a:gd name="connsiteY4" fmla="*/ 436887 h 3289190"/>
              <a:gd name="connsiteX5" fmla="*/ 10202587 w 12205967"/>
              <a:gd name="connsiteY5" fmla="*/ 600720 h 3289190"/>
              <a:gd name="connsiteX6" fmla="*/ 10533227 w 12205967"/>
              <a:gd name="connsiteY6" fmla="*/ 737248 h 3289190"/>
              <a:gd name="connsiteX7" fmla="*/ 10747171 w 12205967"/>
              <a:gd name="connsiteY7" fmla="*/ 819164 h 3289190"/>
              <a:gd name="connsiteX8" fmla="*/ 11972485 w 12205967"/>
              <a:gd name="connsiteY8" fmla="*/ 791860 h 3289190"/>
              <a:gd name="connsiteX9" fmla="*/ 12108632 w 12205967"/>
              <a:gd name="connsiteY9" fmla="*/ 764553 h 3289190"/>
              <a:gd name="connsiteX10" fmla="*/ 12186429 w 12205967"/>
              <a:gd name="connsiteY10" fmla="*/ 709942 h 3289190"/>
              <a:gd name="connsiteX11" fmla="*/ 12205967 w 12205967"/>
              <a:gd name="connsiteY11" fmla="*/ 697549 h 3289190"/>
              <a:gd name="connsiteX12" fmla="*/ 12205967 w 12205967"/>
              <a:gd name="connsiteY12" fmla="*/ 1786508 h 3289190"/>
              <a:gd name="connsiteX13" fmla="*/ 12168220 w 12205967"/>
              <a:gd name="connsiteY13" fmla="*/ 1784952 h 3289190"/>
              <a:gd name="connsiteX14" fmla="*/ 12142744 w 12205967"/>
              <a:gd name="connsiteY14" fmla="*/ 1788344 h 3289190"/>
              <a:gd name="connsiteX15" fmla="*/ 12142744 w 12205967"/>
              <a:gd name="connsiteY15" fmla="*/ 2206517 h 3289190"/>
              <a:gd name="connsiteX16" fmla="*/ 12151396 w 12205967"/>
              <a:gd name="connsiteY16" fmla="*/ 2203135 h 3289190"/>
              <a:gd name="connsiteX17" fmla="*/ 12151396 w 12205967"/>
              <a:gd name="connsiteY17" fmla="*/ 2874043 h 3289190"/>
              <a:gd name="connsiteX18" fmla="*/ 12113649 w 12205967"/>
              <a:gd name="connsiteY18" fmla="*/ 2873085 h 3289190"/>
              <a:gd name="connsiteX19" fmla="*/ 11968706 w 12205967"/>
              <a:gd name="connsiteY19" fmla="*/ 2884974 h 3289190"/>
              <a:gd name="connsiteX20" fmla="*/ 11769410 w 12205967"/>
              <a:gd name="connsiteY20" fmla="*/ 2908751 h 3289190"/>
              <a:gd name="connsiteX21" fmla="*/ 11642586 w 12205967"/>
              <a:gd name="connsiteY21" fmla="*/ 2944417 h 3289190"/>
              <a:gd name="connsiteX22" fmla="*/ 11570115 w 12205967"/>
              <a:gd name="connsiteY22" fmla="*/ 2968195 h 3289190"/>
              <a:gd name="connsiteX23" fmla="*/ 11443290 w 12205967"/>
              <a:gd name="connsiteY23" fmla="*/ 2980083 h 3289190"/>
              <a:gd name="connsiteX24" fmla="*/ 10301869 w 12205967"/>
              <a:gd name="connsiteY24" fmla="*/ 2991972 h 3289190"/>
              <a:gd name="connsiteX25" fmla="*/ 10102573 w 12205967"/>
              <a:gd name="connsiteY25" fmla="*/ 2956306 h 3289190"/>
              <a:gd name="connsiteX26" fmla="*/ 9794570 w 12205967"/>
              <a:gd name="connsiteY26" fmla="*/ 2896862 h 3289190"/>
              <a:gd name="connsiteX27" fmla="*/ 9595274 w 12205967"/>
              <a:gd name="connsiteY27" fmla="*/ 2825530 h 3289190"/>
              <a:gd name="connsiteX28" fmla="*/ 9577156 w 12205967"/>
              <a:gd name="connsiteY28" fmla="*/ 2789864 h 3289190"/>
              <a:gd name="connsiteX29" fmla="*/ 9432214 w 12205967"/>
              <a:gd name="connsiteY29" fmla="*/ 2670977 h 3289190"/>
              <a:gd name="connsiteX30" fmla="*/ 9323507 w 12205967"/>
              <a:gd name="connsiteY30" fmla="*/ 2647199 h 3289190"/>
              <a:gd name="connsiteX31" fmla="*/ 8888679 w 12205967"/>
              <a:gd name="connsiteY31" fmla="*/ 2635311 h 3289190"/>
              <a:gd name="connsiteX32" fmla="*/ 8743737 w 12205967"/>
              <a:gd name="connsiteY32" fmla="*/ 2647199 h 3289190"/>
              <a:gd name="connsiteX33" fmla="*/ 8471970 w 12205967"/>
              <a:gd name="connsiteY33" fmla="*/ 2659088 h 3289190"/>
              <a:gd name="connsiteX34" fmla="*/ 8145850 w 12205967"/>
              <a:gd name="connsiteY34" fmla="*/ 2694754 h 3289190"/>
              <a:gd name="connsiteX35" fmla="*/ 7837847 w 12205967"/>
              <a:gd name="connsiteY35" fmla="*/ 2718531 h 3289190"/>
              <a:gd name="connsiteX36" fmla="*/ 7638552 w 12205967"/>
              <a:gd name="connsiteY36" fmla="*/ 2754198 h 3289190"/>
              <a:gd name="connsiteX37" fmla="*/ 7258078 w 12205967"/>
              <a:gd name="connsiteY37" fmla="*/ 2825530 h 3289190"/>
              <a:gd name="connsiteX38" fmla="*/ 6768897 w 12205967"/>
              <a:gd name="connsiteY38" fmla="*/ 2837419 h 3289190"/>
              <a:gd name="connsiteX39" fmla="*/ 6714543 w 12205967"/>
              <a:gd name="connsiteY39" fmla="*/ 2861196 h 3289190"/>
              <a:gd name="connsiteX40" fmla="*/ 6479011 w 12205967"/>
              <a:gd name="connsiteY40" fmla="*/ 2896862 h 3289190"/>
              <a:gd name="connsiteX41" fmla="*/ 5935478 w 12205967"/>
              <a:gd name="connsiteY41" fmla="*/ 2908751 h 3289190"/>
              <a:gd name="connsiteX42" fmla="*/ 5265120 w 12205967"/>
              <a:gd name="connsiteY42" fmla="*/ 2956306 h 3289190"/>
              <a:gd name="connsiteX43" fmla="*/ 5120177 w 12205967"/>
              <a:gd name="connsiteY43" fmla="*/ 2980083 h 3289190"/>
              <a:gd name="connsiteX44" fmla="*/ 4884645 w 12205967"/>
              <a:gd name="connsiteY44" fmla="*/ 3063304 h 3289190"/>
              <a:gd name="connsiteX45" fmla="*/ 4467936 w 12205967"/>
              <a:gd name="connsiteY45" fmla="*/ 3182191 h 3289190"/>
              <a:gd name="connsiteX46" fmla="*/ 4105580 w 12205967"/>
              <a:gd name="connsiteY46" fmla="*/ 3277302 h 3289190"/>
              <a:gd name="connsiteX47" fmla="*/ 3163454 w 12205967"/>
              <a:gd name="connsiteY47" fmla="*/ 3289190 h 3289190"/>
              <a:gd name="connsiteX48" fmla="*/ 2927922 w 12205967"/>
              <a:gd name="connsiteY48" fmla="*/ 3265413 h 3289190"/>
              <a:gd name="connsiteX49" fmla="*/ 2547448 w 12205967"/>
              <a:gd name="connsiteY49" fmla="*/ 3229746 h 3289190"/>
              <a:gd name="connsiteX50" fmla="*/ 2275680 w 12205967"/>
              <a:gd name="connsiteY50" fmla="*/ 3134636 h 3289190"/>
              <a:gd name="connsiteX51" fmla="*/ 2148856 w 12205967"/>
              <a:gd name="connsiteY51" fmla="*/ 3098971 h 3289190"/>
              <a:gd name="connsiteX52" fmla="*/ 2003914 w 12205967"/>
              <a:gd name="connsiteY52" fmla="*/ 3075193 h 3289190"/>
              <a:gd name="connsiteX53" fmla="*/ 1877089 w 12205967"/>
              <a:gd name="connsiteY53" fmla="*/ 3051416 h 3289190"/>
              <a:gd name="connsiteX54" fmla="*/ 1768382 w 12205967"/>
              <a:gd name="connsiteY54" fmla="*/ 3039527 h 3289190"/>
              <a:gd name="connsiteX55" fmla="*/ 1695911 w 12205967"/>
              <a:gd name="connsiteY55" fmla="*/ 3027638 h 3289190"/>
              <a:gd name="connsiteX56" fmla="*/ 1605322 w 12205967"/>
              <a:gd name="connsiteY56" fmla="*/ 3015749 h 3289190"/>
              <a:gd name="connsiteX57" fmla="*/ 1514733 w 12205967"/>
              <a:gd name="connsiteY57" fmla="*/ 2991972 h 3289190"/>
              <a:gd name="connsiteX58" fmla="*/ 1206730 w 12205967"/>
              <a:gd name="connsiteY58" fmla="*/ 2944417 h 3289190"/>
              <a:gd name="connsiteX59" fmla="*/ 1007434 w 12205967"/>
              <a:gd name="connsiteY59" fmla="*/ 2932529 h 3289190"/>
              <a:gd name="connsiteX60" fmla="*/ 25259 w 12205967"/>
              <a:gd name="connsiteY60" fmla="*/ 3068230 h 3289190"/>
              <a:gd name="connsiteX61" fmla="*/ 0 w 12205967"/>
              <a:gd name="connsiteY61" fmla="*/ 666014 h 3289190"/>
              <a:gd name="connsiteX62" fmla="*/ 769614 w 12205967"/>
              <a:gd name="connsiteY62" fmla="*/ 682638 h 3289190"/>
              <a:gd name="connsiteX63" fmla="*/ 983558 w 12205967"/>
              <a:gd name="connsiteY63" fmla="*/ 709942 h 3289190"/>
              <a:gd name="connsiteX64" fmla="*/ 1314199 w 12205967"/>
              <a:gd name="connsiteY64" fmla="*/ 819164 h 3289190"/>
              <a:gd name="connsiteX65" fmla="*/ 1411445 w 12205967"/>
              <a:gd name="connsiteY65" fmla="*/ 873775 h 3289190"/>
              <a:gd name="connsiteX66" fmla="*/ 1508693 w 12205967"/>
              <a:gd name="connsiteY66" fmla="*/ 901081 h 3289190"/>
              <a:gd name="connsiteX67" fmla="*/ 1586490 w 12205967"/>
              <a:gd name="connsiteY67" fmla="*/ 928385 h 3289190"/>
              <a:gd name="connsiteX68" fmla="*/ 1703187 w 12205967"/>
              <a:gd name="connsiteY68" fmla="*/ 955692 h 3289190"/>
              <a:gd name="connsiteX69" fmla="*/ 1839333 w 12205967"/>
              <a:gd name="connsiteY69" fmla="*/ 1010303 h 3289190"/>
              <a:gd name="connsiteX70" fmla="*/ 1994928 w 12205967"/>
              <a:gd name="connsiteY70" fmla="*/ 1064913 h 3289190"/>
              <a:gd name="connsiteX71" fmla="*/ 2131073 w 12205967"/>
              <a:gd name="connsiteY71" fmla="*/ 1146830 h 3289190"/>
              <a:gd name="connsiteX72" fmla="*/ 2422816 w 12205967"/>
              <a:gd name="connsiteY72" fmla="*/ 1365273 h 3289190"/>
              <a:gd name="connsiteX73" fmla="*/ 2831254 w 12205967"/>
              <a:gd name="connsiteY73" fmla="*/ 1447190 h 3289190"/>
              <a:gd name="connsiteX74" fmla="*/ 3084097 w 12205967"/>
              <a:gd name="connsiteY74" fmla="*/ 1501801 h 3289190"/>
              <a:gd name="connsiteX75" fmla="*/ 4095467 w 12205967"/>
              <a:gd name="connsiteY75" fmla="*/ 1474496 h 3289190"/>
              <a:gd name="connsiteX76" fmla="*/ 4484456 w 12205967"/>
              <a:gd name="connsiteY76" fmla="*/ 1256050 h 3289190"/>
              <a:gd name="connsiteX77" fmla="*/ 4931793 w 12205967"/>
              <a:gd name="connsiteY77" fmla="*/ 982997 h 3289190"/>
              <a:gd name="connsiteX78" fmla="*/ 5184636 w 12205967"/>
              <a:gd name="connsiteY78" fmla="*/ 791860 h 3289190"/>
              <a:gd name="connsiteX79" fmla="*/ 5340231 w 12205967"/>
              <a:gd name="connsiteY79" fmla="*/ 737248 h 3289190"/>
              <a:gd name="connsiteX80" fmla="*/ 6059860 w 12205967"/>
              <a:gd name="connsiteY80" fmla="*/ 628025 h 3289190"/>
              <a:gd name="connsiteX81" fmla="*/ 6643342 w 12205967"/>
              <a:gd name="connsiteY81" fmla="*/ 600720 h 3289190"/>
              <a:gd name="connsiteX82" fmla="*/ 6896184 w 12205967"/>
              <a:gd name="connsiteY82" fmla="*/ 518803 h 3289190"/>
              <a:gd name="connsiteX83" fmla="*/ 7479668 w 12205967"/>
              <a:gd name="connsiteY83" fmla="*/ 279435 h 3289190"/>
              <a:gd name="connsiteX84" fmla="*/ 7888106 w 12205967"/>
              <a:gd name="connsiteY84" fmla="*/ 273055 h 3289190"/>
              <a:gd name="connsiteX85" fmla="*/ 8102048 w 12205967"/>
              <a:gd name="connsiteY85" fmla="*/ 191137 h 3289190"/>
              <a:gd name="connsiteX86" fmla="*/ 8432689 w 12205967"/>
              <a:gd name="connsiteY86" fmla="*/ 136527 h 3289190"/>
              <a:gd name="connsiteX87" fmla="*/ 8782779 w 12205967"/>
              <a:gd name="connsiteY87" fmla="*/ 54610 h 3289190"/>
              <a:gd name="connsiteX88" fmla="*/ 9074520 w 12205967"/>
              <a:gd name="connsiteY88" fmla="*/ 27305 h 3289190"/>
              <a:gd name="connsiteX89" fmla="*/ 9230115 w 12205967"/>
              <a:gd name="connsiteY89" fmla="*/ 0 h 3289190"/>
              <a:gd name="connsiteX0" fmla="*/ 9204856 w 12180708"/>
              <a:gd name="connsiteY0" fmla="*/ 0 h 3289190"/>
              <a:gd name="connsiteX1" fmla="*/ 9671644 w 12180708"/>
              <a:gd name="connsiteY1" fmla="*/ 27305 h 3289190"/>
              <a:gd name="connsiteX2" fmla="*/ 9788340 w 12180708"/>
              <a:gd name="connsiteY2" fmla="*/ 81915 h 3289190"/>
              <a:gd name="connsiteX3" fmla="*/ 9943936 w 12180708"/>
              <a:gd name="connsiteY3" fmla="*/ 354970 h 3289190"/>
              <a:gd name="connsiteX4" fmla="*/ 9963384 w 12180708"/>
              <a:gd name="connsiteY4" fmla="*/ 436887 h 3289190"/>
              <a:gd name="connsiteX5" fmla="*/ 10177328 w 12180708"/>
              <a:gd name="connsiteY5" fmla="*/ 600720 h 3289190"/>
              <a:gd name="connsiteX6" fmla="*/ 10507968 w 12180708"/>
              <a:gd name="connsiteY6" fmla="*/ 737248 h 3289190"/>
              <a:gd name="connsiteX7" fmla="*/ 10721912 w 12180708"/>
              <a:gd name="connsiteY7" fmla="*/ 819164 h 3289190"/>
              <a:gd name="connsiteX8" fmla="*/ 11947226 w 12180708"/>
              <a:gd name="connsiteY8" fmla="*/ 791860 h 3289190"/>
              <a:gd name="connsiteX9" fmla="*/ 12083373 w 12180708"/>
              <a:gd name="connsiteY9" fmla="*/ 764553 h 3289190"/>
              <a:gd name="connsiteX10" fmla="*/ 12161170 w 12180708"/>
              <a:gd name="connsiteY10" fmla="*/ 709942 h 3289190"/>
              <a:gd name="connsiteX11" fmla="*/ 12180708 w 12180708"/>
              <a:gd name="connsiteY11" fmla="*/ 697549 h 3289190"/>
              <a:gd name="connsiteX12" fmla="*/ 12180708 w 12180708"/>
              <a:gd name="connsiteY12" fmla="*/ 1786508 h 3289190"/>
              <a:gd name="connsiteX13" fmla="*/ 12142961 w 12180708"/>
              <a:gd name="connsiteY13" fmla="*/ 1784952 h 3289190"/>
              <a:gd name="connsiteX14" fmla="*/ 12117485 w 12180708"/>
              <a:gd name="connsiteY14" fmla="*/ 1788344 h 3289190"/>
              <a:gd name="connsiteX15" fmla="*/ 12117485 w 12180708"/>
              <a:gd name="connsiteY15" fmla="*/ 2206517 h 3289190"/>
              <a:gd name="connsiteX16" fmla="*/ 12126137 w 12180708"/>
              <a:gd name="connsiteY16" fmla="*/ 2203135 h 3289190"/>
              <a:gd name="connsiteX17" fmla="*/ 12126137 w 12180708"/>
              <a:gd name="connsiteY17" fmla="*/ 2874043 h 3289190"/>
              <a:gd name="connsiteX18" fmla="*/ 12088390 w 12180708"/>
              <a:gd name="connsiteY18" fmla="*/ 2873085 h 3289190"/>
              <a:gd name="connsiteX19" fmla="*/ 11943447 w 12180708"/>
              <a:gd name="connsiteY19" fmla="*/ 2884974 h 3289190"/>
              <a:gd name="connsiteX20" fmla="*/ 11744151 w 12180708"/>
              <a:gd name="connsiteY20" fmla="*/ 2908751 h 3289190"/>
              <a:gd name="connsiteX21" fmla="*/ 11617327 w 12180708"/>
              <a:gd name="connsiteY21" fmla="*/ 2944417 h 3289190"/>
              <a:gd name="connsiteX22" fmla="*/ 11544856 w 12180708"/>
              <a:gd name="connsiteY22" fmla="*/ 2968195 h 3289190"/>
              <a:gd name="connsiteX23" fmla="*/ 11418031 w 12180708"/>
              <a:gd name="connsiteY23" fmla="*/ 2980083 h 3289190"/>
              <a:gd name="connsiteX24" fmla="*/ 10276610 w 12180708"/>
              <a:gd name="connsiteY24" fmla="*/ 2991972 h 3289190"/>
              <a:gd name="connsiteX25" fmla="*/ 10077314 w 12180708"/>
              <a:gd name="connsiteY25" fmla="*/ 2956306 h 3289190"/>
              <a:gd name="connsiteX26" fmla="*/ 9769311 w 12180708"/>
              <a:gd name="connsiteY26" fmla="*/ 2896862 h 3289190"/>
              <a:gd name="connsiteX27" fmla="*/ 9570015 w 12180708"/>
              <a:gd name="connsiteY27" fmla="*/ 2825530 h 3289190"/>
              <a:gd name="connsiteX28" fmla="*/ 9551897 w 12180708"/>
              <a:gd name="connsiteY28" fmla="*/ 2789864 h 3289190"/>
              <a:gd name="connsiteX29" fmla="*/ 9406955 w 12180708"/>
              <a:gd name="connsiteY29" fmla="*/ 2670977 h 3289190"/>
              <a:gd name="connsiteX30" fmla="*/ 9298248 w 12180708"/>
              <a:gd name="connsiteY30" fmla="*/ 2647199 h 3289190"/>
              <a:gd name="connsiteX31" fmla="*/ 8863420 w 12180708"/>
              <a:gd name="connsiteY31" fmla="*/ 2635311 h 3289190"/>
              <a:gd name="connsiteX32" fmla="*/ 8718478 w 12180708"/>
              <a:gd name="connsiteY32" fmla="*/ 2647199 h 3289190"/>
              <a:gd name="connsiteX33" fmla="*/ 8446711 w 12180708"/>
              <a:gd name="connsiteY33" fmla="*/ 2659088 h 3289190"/>
              <a:gd name="connsiteX34" fmla="*/ 8120591 w 12180708"/>
              <a:gd name="connsiteY34" fmla="*/ 2694754 h 3289190"/>
              <a:gd name="connsiteX35" fmla="*/ 7812588 w 12180708"/>
              <a:gd name="connsiteY35" fmla="*/ 2718531 h 3289190"/>
              <a:gd name="connsiteX36" fmla="*/ 7613293 w 12180708"/>
              <a:gd name="connsiteY36" fmla="*/ 2754198 h 3289190"/>
              <a:gd name="connsiteX37" fmla="*/ 7232819 w 12180708"/>
              <a:gd name="connsiteY37" fmla="*/ 2825530 h 3289190"/>
              <a:gd name="connsiteX38" fmla="*/ 6743638 w 12180708"/>
              <a:gd name="connsiteY38" fmla="*/ 2837419 h 3289190"/>
              <a:gd name="connsiteX39" fmla="*/ 6689284 w 12180708"/>
              <a:gd name="connsiteY39" fmla="*/ 2861196 h 3289190"/>
              <a:gd name="connsiteX40" fmla="*/ 6453752 w 12180708"/>
              <a:gd name="connsiteY40" fmla="*/ 2896862 h 3289190"/>
              <a:gd name="connsiteX41" fmla="*/ 5910219 w 12180708"/>
              <a:gd name="connsiteY41" fmla="*/ 2908751 h 3289190"/>
              <a:gd name="connsiteX42" fmla="*/ 5239861 w 12180708"/>
              <a:gd name="connsiteY42" fmla="*/ 2956306 h 3289190"/>
              <a:gd name="connsiteX43" fmla="*/ 5094918 w 12180708"/>
              <a:gd name="connsiteY43" fmla="*/ 2980083 h 3289190"/>
              <a:gd name="connsiteX44" fmla="*/ 4859386 w 12180708"/>
              <a:gd name="connsiteY44" fmla="*/ 3063304 h 3289190"/>
              <a:gd name="connsiteX45" fmla="*/ 4442677 w 12180708"/>
              <a:gd name="connsiteY45" fmla="*/ 3182191 h 3289190"/>
              <a:gd name="connsiteX46" fmla="*/ 4080321 w 12180708"/>
              <a:gd name="connsiteY46" fmla="*/ 3277302 h 3289190"/>
              <a:gd name="connsiteX47" fmla="*/ 3138195 w 12180708"/>
              <a:gd name="connsiteY47" fmla="*/ 3289190 h 3289190"/>
              <a:gd name="connsiteX48" fmla="*/ 2902663 w 12180708"/>
              <a:gd name="connsiteY48" fmla="*/ 3265413 h 3289190"/>
              <a:gd name="connsiteX49" fmla="*/ 2522189 w 12180708"/>
              <a:gd name="connsiteY49" fmla="*/ 3229746 h 3289190"/>
              <a:gd name="connsiteX50" fmla="*/ 2250421 w 12180708"/>
              <a:gd name="connsiteY50" fmla="*/ 3134636 h 3289190"/>
              <a:gd name="connsiteX51" fmla="*/ 2123597 w 12180708"/>
              <a:gd name="connsiteY51" fmla="*/ 3098971 h 3289190"/>
              <a:gd name="connsiteX52" fmla="*/ 1978655 w 12180708"/>
              <a:gd name="connsiteY52" fmla="*/ 3075193 h 3289190"/>
              <a:gd name="connsiteX53" fmla="*/ 1851830 w 12180708"/>
              <a:gd name="connsiteY53" fmla="*/ 3051416 h 3289190"/>
              <a:gd name="connsiteX54" fmla="*/ 1743123 w 12180708"/>
              <a:gd name="connsiteY54" fmla="*/ 3039527 h 3289190"/>
              <a:gd name="connsiteX55" fmla="*/ 1670652 w 12180708"/>
              <a:gd name="connsiteY55" fmla="*/ 3027638 h 3289190"/>
              <a:gd name="connsiteX56" fmla="*/ 1580063 w 12180708"/>
              <a:gd name="connsiteY56" fmla="*/ 3015749 h 3289190"/>
              <a:gd name="connsiteX57" fmla="*/ 1489474 w 12180708"/>
              <a:gd name="connsiteY57" fmla="*/ 2991972 h 3289190"/>
              <a:gd name="connsiteX58" fmla="*/ 1181471 w 12180708"/>
              <a:gd name="connsiteY58" fmla="*/ 2944417 h 3289190"/>
              <a:gd name="connsiteX59" fmla="*/ 982175 w 12180708"/>
              <a:gd name="connsiteY59" fmla="*/ 2932529 h 3289190"/>
              <a:gd name="connsiteX60" fmla="*/ 0 w 12180708"/>
              <a:gd name="connsiteY60" fmla="*/ 3068230 h 3289190"/>
              <a:gd name="connsiteX61" fmla="*/ 1351 w 12180708"/>
              <a:gd name="connsiteY61" fmla="*/ 666014 h 3289190"/>
              <a:gd name="connsiteX62" fmla="*/ 744355 w 12180708"/>
              <a:gd name="connsiteY62" fmla="*/ 682638 h 3289190"/>
              <a:gd name="connsiteX63" fmla="*/ 958299 w 12180708"/>
              <a:gd name="connsiteY63" fmla="*/ 709942 h 3289190"/>
              <a:gd name="connsiteX64" fmla="*/ 1288940 w 12180708"/>
              <a:gd name="connsiteY64" fmla="*/ 819164 h 3289190"/>
              <a:gd name="connsiteX65" fmla="*/ 1386186 w 12180708"/>
              <a:gd name="connsiteY65" fmla="*/ 873775 h 3289190"/>
              <a:gd name="connsiteX66" fmla="*/ 1483434 w 12180708"/>
              <a:gd name="connsiteY66" fmla="*/ 901081 h 3289190"/>
              <a:gd name="connsiteX67" fmla="*/ 1561231 w 12180708"/>
              <a:gd name="connsiteY67" fmla="*/ 928385 h 3289190"/>
              <a:gd name="connsiteX68" fmla="*/ 1677928 w 12180708"/>
              <a:gd name="connsiteY68" fmla="*/ 955692 h 3289190"/>
              <a:gd name="connsiteX69" fmla="*/ 1814074 w 12180708"/>
              <a:gd name="connsiteY69" fmla="*/ 1010303 h 3289190"/>
              <a:gd name="connsiteX70" fmla="*/ 1969669 w 12180708"/>
              <a:gd name="connsiteY70" fmla="*/ 1064913 h 3289190"/>
              <a:gd name="connsiteX71" fmla="*/ 2105814 w 12180708"/>
              <a:gd name="connsiteY71" fmla="*/ 1146830 h 3289190"/>
              <a:gd name="connsiteX72" fmla="*/ 2397557 w 12180708"/>
              <a:gd name="connsiteY72" fmla="*/ 1365273 h 3289190"/>
              <a:gd name="connsiteX73" fmla="*/ 2805995 w 12180708"/>
              <a:gd name="connsiteY73" fmla="*/ 1447190 h 3289190"/>
              <a:gd name="connsiteX74" fmla="*/ 3058838 w 12180708"/>
              <a:gd name="connsiteY74" fmla="*/ 1501801 h 3289190"/>
              <a:gd name="connsiteX75" fmla="*/ 4070208 w 12180708"/>
              <a:gd name="connsiteY75" fmla="*/ 1474496 h 3289190"/>
              <a:gd name="connsiteX76" fmla="*/ 4459197 w 12180708"/>
              <a:gd name="connsiteY76" fmla="*/ 1256050 h 3289190"/>
              <a:gd name="connsiteX77" fmla="*/ 4906534 w 12180708"/>
              <a:gd name="connsiteY77" fmla="*/ 982997 h 3289190"/>
              <a:gd name="connsiteX78" fmla="*/ 5159377 w 12180708"/>
              <a:gd name="connsiteY78" fmla="*/ 791860 h 3289190"/>
              <a:gd name="connsiteX79" fmla="*/ 5314972 w 12180708"/>
              <a:gd name="connsiteY79" fmla="*/ 737248 h 3289190"/>
              <a:gd name="connsiteX80" fmla="*/ 6034601 w 12180708"/>
              <a:gd name="connsiteY80" fmla="*/ 628025 h 3289190"/>
              <a:gd name="connsiteX81" fmla="*/ 6618083 w 12180708"/>
              <a:gd name="connsiteY81" fmla="*/ 600720 h 3289190"/>
              <a:gd name="connsiteX82" fmla="*/ 6870925 w 12180708"/>
              <a:gd name="connsiteY82" fmla="*/ 518803 h 3289190"/>
              <a:gd name="connsiteX83" fmla="*/ 7454409 w 12180708"/>
              <a:gd name="connsiteY83" fmla="*/ 279435 h 3289190"/>
              <a:gd name="connsiteX84" fmla="*/ 7862847 w 12180708"/>
              <a:gd name="connsiteY84" fmla="*/ 273055 h 3289190"/>
              <a:gd name="connsiteX85" fmla="*/ 8076789 w 12180708"/>
              <a:gd name="connsiteY85" fmla="*/ 191137 h 3289190"/>
              <a:gd name="connsiteX86" fmla="*/ 8407430 w 12180708"/>
              <a:gd name="connsiteY86" fmla="*/ 136527 h 3289190"/>
              <a:gd name="connsiteX87" fmla="*/ 8757520 w 12180708"/>
              <a:gd name="connsiteY87" fmla="*/ 54610 h 3289190"/>
              <a:gd name="connsiteX88" fmla="*/ 9049261 w 12180708"/>
              <a:gd name="connsiteY88" fmla="*/ 27305 h 3289190"/>
              <a:gd name="connsiteX89" fmla="*/ 9204856 w 12180708"/>
              <a:gd name="connsiteY89" fmla="*/ 0 h 3289190"/>
              <a:gd name="connsiteX0" fmla="*/ 9204856 w 12180708"/>
              <a:gd name="connsiteY0" fmla="*/ 0 h 3289190"/>
              <a:gd name="connsiteX1" fmla="*/ 9671644 w 12180708"/>
              <a:gd name="connsiteY1" fmla="*/ 27305 h 3289190"/>
              <a:gd name="connsiteX2" fmla="*/ 9788340 w 12180708"/>
              <a:gd name="connsiteY2" fmla="*/ 81915 h 3289190"/>
              <a:gd name="connsiteX3" fmla="*/ 9943936 w 12180708"/>
              <a:gd name="connsiteY3" fmla="*/ 354970 h 3289190"/>
              <a:gd name="connsiteX4" fmla="*/ 9963384 w 12180708"/>
              <a:gd name="connsiteY4" fmla="*/ 436887 h 3289190"/>
              <a:gd name="connsiteX5" fmla="*/ 10177328 w 12180708"/>
              <a:gd name="connsiteY5" fmla="*/ 600720 h 3289190"/>
              <a:gd name="connsiteX6" fmla="*/ 10507968 w 12180708"/>
              <a:gd name="connsiteY6" fmla="*/ 737248 h 3289190"/>
              <a:gd name="connsiteX7" fmla="*/ 10721912 w 12180708"/>
              <a:gd name="connsiteY7" fmla="*/ 819164 h 3289190"/>
              <a:gd name="connsiteX8" fmla="*/ 11947226 w 12180708"/>
              <a:gd name="connsiteY8" fmla="*/ 791860 h 3289190"/>
              <a:gd name="connsiteX9" fmla="*/ 12083373 w 12180708"/>
              <a:gd name="connsiteY9" fmla="*/ 764553 h 3289190"/>
              <a:gd name="connsiteX10" fmla="*/ 12161170 w 12180708"/>
              <a:gd name="connsiteY10" fmla="*/ 709942 h 3289190"/>
              <a:gd name="connsiteX11" fmla="*/ 12180708 w 12180708"/>
              <a:gd name="connsiteY11" fmla="*/ 697549 h 3289190"/>
              <a:gd name="connsiteX12" fmla="*/ 12180708 w 12180708"/>
              <a:gd name="connsiteY12" fmla="*/ 1786508 h 3289190"/>
              <a:gd name="connsiteX13" fmla="*/ 12142961 w 12180708"/>
              <a:gd name="connsiteY13" fmla="*/ 1784952 h 3289190"/>
              <a:gd name="connsiteX14" fmla="*/ 12117485 w 12180708"/>
              <a:gd name="connsiteY14" fmla="*/ 1788344 h 3289190"/>
              <a:gd name="connsiteX15" fmla="*/ 12117485 w 12180708"/>
              <a:gd name="connsiteY15" fmla="*/ 2206517 h 3289190"/>
              <a:gd name="connsiteX16" fmla="*/ 12126137 w 12180708"/>
              <a:gd name="connsiteY16" fmla="*/ 2874043 h 3289190"/>
              <a:gd name="connsiteX17" fmla="*/ 12088390 w 12180708"/>
              <a:gd name="connsiteY17" fmla="*/ 2873085 h 3289190"/>
              <a:gd name="connsiteX18" fmla="*/ 11943447 w 12180708"/>
              <a:gd name="connsiteY18" fmla="*/ 2884974 h 3289190"/>
              <a:gd name="connsiteX19" fmla="*/ 11744151 w 12180708"/>
              <a:gd name="connsiteY19" fmla="*/ 2908751 h 3289190"/>
              <a:gd name="connsiteX20" fmla="*/ 11617327 w 12180708"/>
              <a:gd name="connsiteY20" fmla="*/ 2944417 h 3289190"/>
              <a:gd name="connsiteX21" fmla="*/ 11544856 w 12180708"/>
              <a:gd name="connsiteY21" fmla="*/ 2968195 h 3289190"/>
              <a:gd name="connsiteX22" fmla="*/ 11418031 w 12180708"/>
              <a:gd name="connsiteY22" fmla="*/ 2980083 h 3289190"/>
              <a:gd name="connsiteX23" fmla="*/ 10276610 w 12180708"/>
              <a:gd name="connsiteY23" fmla="*/ 2991972 h 3289190"/>
              <a:gd name="connsiteX24" fmla="*/ 10077314 w 12180708"/>
              <a:gd name="connsiteY24" fmla="*/ 2956306 h 3289190"/>
              <a:gd name="connsiteX25" fmla="*/ 9769311 w 12180708"/>
              <a:gd name="connsiteY25" fmla="*/ 2896862 h 3289190"/>
              <a:gd name="connsiteX26" fmla="*/ 9570015 w 12180708"/>
              <a:gd name="connsiteY26" fmla="*/ 2825530 h 3289190"/>
              <a:gd name="connsiteX27" fmla="*/ 9551897 w 12180708"/>
              <a:gd name="connsiteY27" fmla="*/ 2789864 h 3289190"/>
              <a:gd name="connsiteX28" fmla="*/ 9406955 w 12180708"/>
              <a:gd name="connsiteY28" fmla="*/ 2670977 h 3289190"/>
              <a:gd name="connsiteX29" fmla="*/ 9298248 w 12180708"/>
              <a:gd name="connsiteY29" fmla="*/ 2647199 h 3289190"/>
              <a:gd name="connsiteX30" fmla="*/ 8863420 w 12180708"/>
              <a:gd name="connsiteY30" fmla="*/ 2635311 h 3289190"/>
              <a:gd name="connsiteX31" fmla="*/ 8718478 w 12180708"/>
              <a:gd name="connsiteY31" fmla="*/ 2647199 h 3289190"/>
              <a:gd name="connsiteX32" fmla="*/ 8446711 w 12180708"/>
              <a:gd name="connsiteY32" fmla="*/ 2659088 h 3289190"/>
              <a:gd name="connsiteX33" fmla="*/ 8120591 w 12180708"/>
              <a:gd name="connsiteY33" fmla="*/ 2694754 h 3289190"/>
              <a:gd name="connsiteX34" fmla="*/ 7812588 w 12180708"/>
              <a:gd name="connsiteY34" fmla="*/ 2718531 h 3289190"/>
              <a:gd name="connsiteX35" fmla="*/ 7613293 w 12180708"/>
              <a:gd name="connsiteY35" fmla="*/ 2754198 h 3289190"/>
              <a:gd name="connsiteX36" fmla="*/ 7232819 w 12180708"/>
              <a:gd name="connsiteY36" fmla="*/ 2825530 h 3289190"/>
              <a:gd name="connsiteX37" fmla="*/ 6743638 w 12180708"/>
              <a:gd name="connsiteY37" fmla="*/ 2837419 h 3289190"/>
              <a:gd name="connsiteX38" fmla="*/ 6689284 w 12180708"/>
              <a:gd name="connsiteY38" fmla="*/ 2861196 h 3289190"/>
              <a:gd name="connsiteX39" fmla="*/ 6453752 w 12180708"/>
              <a:gd name="connsiteY39" fmla="*/ 2896862 h 3289190"/>
              <a:gd name="connsiteX40" fmla="*/ 5910219 w 12180708"/>
              <a:gd name="connsiteY40" fmla="*/ 2908751 h 3289190"/>
              <a:gd name="connsiteX41" fmla="*/ 5239861 w 12180708"/>
              <a:gd name="connsiteY41" fmla="*/ 2956306 h 3289190"/>
              <a:gd name="connsiteX42" fmla="*/ 5094918 w 12180708"/>
              <a:gd name="connsiteY42" fmla="*/ 2980083 h 3289190"/>
              <a:gd name="connsiteX43" fmla="*/ 4859386 w 12180708"/>
              <a:gd name="connsiteY43" fmla="*/ 3063304 h 3289190"/>
              <a:gd name="connsiteX44" fmla="*/ 4442677 w 12180708"/>
              <a:gd name="connsiteY44" fmla="*/ 3182191 h 3289190"/>
              <a:gd name="connsiteX45" fmla="*/ 4080321 w 12180708"/>
              <a:gd name="connsiteY45" fmla="*/ 3277302 h 3289190"/>
              <a:gd name="connsiteX46" fmla="*/ 3138195 w 12180708"/>
              <a:gd name="connsiteY46" fmla="*/ 3289190 h 3289190"/>
              <a:gd name="connsiteX47" fmla="*/ 2902663 w 12180708"/>
              <a:gd name="connsiteY47" fmla="*/ 3265413 h 3289190"/>
              <a:gd name="connsiteX48" fmla="*/ 2522189 w 12180708"/>
              <a:gd name="connsiteY48" fmla="*/ 3229746 h 3289190"/>
              <a:gd name="connsiteX49" fmla="*/ 2250421 w 12180708"/>
              <a:gd name="connsiteY49" fmla="*/ 3134636 h 3289190"/>
              <a:gd name="connsiteX50" fmla="*/ 2123597 w 12180708"/>
              <a:gd name="connsiteY50" fmla="*/ 3098971 h 3289190"/>
              <a:gd name="connsiteX51" fmla="*/ 1978655 w 12180708"/>
              <a:gd name="connsiteY51" fmla="*/ 3075193 h 3289190"/>
              <a:gd name="connsiteX52" fmla="*/ 1851830 w 12180708"/>
              <a:gd name="connsiteY52" fmla="*/ 3051416 h 3289190"/>
              <a:gd name="connsiteX53" fmla="*/ 1743123 w 12180708"/>
              <a:gd name="connsiteY53" fmla="*/ 3039527 h 3289190"/>
              <a:gd name="connsiteX54" fmla="*/ 1670652 w 12180708"/>
              <a:gd name="connsiteY54" fmla="*/ 3027638 h 3289190"/>
              <a:gd name="connsiteX55" fmla="*/ 1580063 w 12180708"/>
              <a:gd name="connsiteY55" fmla="*/ 3015749 h 3289190"/>
              <a:gd name="connsiteX56" fmla="*/ 1489474 w 12180708"/>
              <a:gd name="connsiteY56" fmla="*/ 2991972 h 3289190"/>
              <a:gd name="connsiteX57" fmla="*/ 1181471 w 12180708"/>
              <a:gd name="connsiteY57" fmla="*/ 2944417 h 3289190"/>
              <a:gd name="connsiteX58" fmla="*/ 982175 w 12180708"/>
              <a:gd name="connsiteY58" fmla="*/ 2932529 h 3289190"/>
              <a:gd name="connsiteX59" fmla="*/ 0 w 12180708"/>
              <a:gd name="connsiteY59" fmla="*/ 3068230 h 3289190"/>
              <a:gd name="connsiteX60" fmla="*/ 1351 w 12180708"/>
              <a:gd name="connsiteY60" fmla="*/ 666014 h 3289190"/>
              <a:gd name="connsiteX61" fmla="*/ 744355 w 12180708"/>
              <a:gd name="connsiteY61" fmla="*/ 682638 h 3289190"/>
              <a:gd name="connsiteX62" fmla="*/ 958299 w 12180708"/>
              <a:gd name="connsiteY62" fmla="*/ 709942 h 3289190"/>
              <a:gd name="connsiteX63" fmla="*/ 1288940 w 12180708"/>
              <a:gd name="connsiteY63" fmla="*/ 819164 h 3289190"/>
              <a:gd name="connsiteX64" fmla="*/ 1386186 w 12180708"/>
              <a:gd name="connsiteY64" fmla="*/ 873775 h 3289190"/>
              <a:gd name="connsiteX65" fmla="*/ 1483434 w 12180708"/>
              <a:gd name="connsiteY65" fmla="*/ 901081 h 3289190"/>
              <a:gd name="connsiteX66" fmla="*/ 1561231 w 12180708"/>
              <a:gd name="connsiteY66" fmla="*/ 928385 h 3289190"/>
              <a:gd name="connsiteX67" fmla="*/ 1677928 w 12180708"/>
              <a:gd name="connsiteY67" fmla="*/ 955692 h 3289190"/>
              <a:gd name="connsiteX68" fmla="*/ 1814074 w 12180708"/>
              <a:gd name="connsiteY68" fmla="*/ 1010303 h 3289190"/>
              <a:gd name="connsiteX69" fmla="*/ 1969669 w 12180708"/>
              <a:gd name="connsiteY69" fmla="*/ 1064913 h 3289190"/>
              <a:gd name="connsiteX70" fmla="*/ 2105814 w 12180708"/>
              <a:gd name="connsiteY70" fmla="*/ 1146830 h 3289190"/>
              <a:gd name="connsiteX71" fmla="*/ 2397557 w 12180708"/>
              <a:gd name="connsiteY71" fmla="*/ 1365273 h 3289190"/>
              <a:gd name="connsiteX72" fmla="*/ 2805995 w 12180708"/>
              <a:gd name="connsiteY72" fmla="*/ 1447190 h 3289190"/>
              <a:gd name="connsiteX73" fmla="*/ 3058838 w 12180708"/>
              <a:gd name="connsiteY73" fmla="*/ 1501801 h 3289190"/>
              <a:gd name="connsiteX74" fmla="*/ 4070208 w 12180708"/>
              <a:gd name="connsiteY74" fmla="*/ 1474496 h 3289190"/>
              <a:gd name="connsiteX75" fmla="*/ 4459197 w 12180708"/>
              <a:gd name="connsiteY75" fmla="*/ 1256050 h 3289190"/>
              <a:gd name="connsiteX76" fmla="*/ 4906534 w 12180708"/>
              <a:gd name="connsiteY76" fmla="*/ 982997 h 3289190"/>
              <a:gd name="connsiteX77" fmla="*/ 5159377 w 12180708"/>
              <a:gd name="connsiteY77" fmla="*/ 791860 h 3289190"/>
              <a:gd name="connsiteX78" fmla="*/ 5314972 w 12180708"/>
              <a:gd name="connsiteY78" fmla="*/ 737248 h 3289190"/>
              <a:gd name="connsiteX79" fmla="*/ 6034601 w 12180708"/>
              <a:gd name="connsiteY79" fmla="*/ 628025 h 3289190"/>
              <a:gd name="connsiteX80" fmla="*/ 6618083 w 12180708"/>
              <a:gd name="connsiteY80" fmla="*/ 600720 h 3289190"/>
              <a:gd name="connsiteX81" fmla="*/ 6870925 w 12180708"/>
              <a:gd name="connsiteY81" fmla="*/ 518803 h 3289190"/>
              <a:gd name="connsiteX82" fmla="*/ 7454409 w 12180708"/>
              <a:gd name="connsiteY82" fmla="*/ 279435 h 3289190"/>
              <a:gd name="connsiteX83" fmla="*/ 7862847 w 12180708"/>
              <a:gd name="connsiteY83" fmla="*/ 273055 h 3289190"/>
              <a:gd name="connsiteX84" fmla="*/ 8076789 w 12180708"/>
              <a:gd name="connsiteY84" fmla="*/ 191137 h 3289190"/>
              <a:gd name="connsiteX85" fmla="*/ 8407430 w 12180708"/>
              <a:gd name="connsiteY85" fmla="*/ 136527 h 3289190"/>
              <a:gd name="connsiteX86" fmla="*/ 8757520 w 12180708"/>
              <a:gd name="connsiteY86" fmla="*/ 54610 h 3289190"/>
              <a:gd name="connsiteX87" fmla="*/ 9049261 w 12180708"/>
              <a:gd name="connsiteY87" fmla="*/ 27305 h 3289190"/>
              <a:gd name="connsiteX88" fmla="*/ 9204856 w 12180708"/>
              <a:gd name="connsiteY88" fmla="*/ 0 h 3289190"/>
              <a:gd name="connsiteX0" fmla="*/ 9204856 w 12180708"/>
              <a:gd name="connsiteY0" fmla="*/ 0 h 3289190"/>
              <a:gd name="connsiteX1" fmla="*/ 9671644 w 12180708"/>
              <a:gd name="connsiteY1" fmla="*/ 27305 h 3289190"/>
              <a:gd name="connsiteX2" fmla="*/ 9788340 w 12180708"/>
              <a:gd name="connsiteY2" fmla="*/ 81915 h 3289190"/>
              <a:gd name="connsiteX3" fmla="*/ 9943936 w 12180708"/>
              <a:gd name="connsiteY3" fmla="*/ 354970 h 3289190"/>
              <a:gd name="connsiteX4" fmla="*/ 9963384 w 12180708"/>
              <a:gd name="connsiteY4" fmla="*/ 436887 h 3289190"/>
              <a:gd name="connsiteX5" fmla="*/ 10177328 w 12180708"/>
              <a:gd name="connsiteY5" fmla="*/ 600720 h 3289190"/>
              <a:gd name="connsiteX6" fmla="*/ 10507968 w 12180708"/>
              <a:gd name="connsiteY6" fmla="*/ 737248 h 3289190"/>
              <a:gd name="connsiteX7" fmla="*/ 10721912 w 12180708"/>
              <a:gd name="connsiteY7" fmla="*/ 819164 h 3289190"/>
              <a:gd name="connsiteX8" fmla="*/ 11947226 w 12180708"/>
              <a:gd name="connsiteY8" fmla="*/ 791860 h 3289190"/>
              <a:gd name="connsiteX9" fmla="*/ 12083373 w 12180708"/>
              <a:gd name="connsiteY9" fmla="*/ 764553 h 3289190"/>
              <a:gd name="connsiteX10" fmla="*/ 12161170 w 12180708"/>
              <a:gd name="connsiteY10" fmla="*/ 709942 h 3289190"/>
              <a:gd name="connsiteX11" fmla="*/ 12180708 w 12180708"/>
              <a:gd name="connsiteY11" fmla="*/ 697549 h 3289190"/>
              <a:gd name="connsiteX12" fmla="*/ 12180708 w 12180708"/>
              <a:gd name="connsiteY12" fmla="*/ 1786508 h 3289190"/>
              <a:gd name="connsiteX13" fmla="*/ 12142961 w 12180708"/>
              <a:gd name="connsiteY13" fmla="*/ 1784952 h 3289190"/>
              <a:gd name="connsiteX14" fmla="*/ 12117485 w 12180708"/>
              <a:gd name="connsiteY14" fmla="*/ 2206517 h 3289190"/>
              <a:gd name="connsiteX15" fmla="*/ 12126137 w 12180708"/>
              <a:gd name="connsiteY15" fmla="*/ 2874043 h 3289190"/>
              <a:gd name="connsiteX16" fmla="*/ 12088390 w 12180708"/>
              <a:gd name="connsiteY16" fmla="*/ 2873085 h 3289190"/>
              <a:gd name="connsiteX17" fmla="*/ 11943447 w 12180708"/>
              <a:gd name="connsiteY17" fmla="*/ 2884974 h 3289190"/>
              <a:gd name="connsiteX18" fmla="*/ 11744151 w 12180708"/>
              <a:gd name="connsiteY18" fmla="*/ 2908751 h 3289190"/>
              <a:gd name="connsiteX19" fmla="*/ 11617327 w 12180708"/>
              <a:gd name="connsiteY19" fmla="*/ 2944417 h 3289190"/>
              <a:gd name="connsiteX20" fmla="*/ 11544856 w 12180708"/>
              <a:gd name="connsiteY20" fmla="*/ 2968195 h 3289190"/>
              <a:gd name="connsiteX21" fmla="*/ 11418031 w 12180708"/>
              <a:gd name="connsiteY21" fmla="*/ 2980083 h 3289190"/>
              <a:gd name="connsiteX22" fmla="*/ 10276610 w 12180708"/>
              <a:gd name="connsiteY22" fmla="*/ 2991972 h 3289190"/>
              <a:gd name="connsiteX23" fmla="*/ 10077314 w 12180708"/>
              <a:gd name="connsiteY23" fmla="*/ 2956306 h 3289190"/>
              <a:gd name="connsiteX24" fmla="*/ 9769311 w 12180708"/>
              <a:gd name="connsiteY24" fmla="*/ 2896862 h 3289190"/>
              <a:gd name="connsiteX25" fmla="*/ 9570015 w 12180708"/>
              <a:gd name="connsiteY25" fmla="*/ 2825530 h 3289190"/>
              <a:gd name="connsiteX26" fmla="*/ 9551897 w 12180708"/>
              <a:gd name="connsiteY26" fmla="*/ 2789864 h 3289190"/>
              <a:gd name="connsiteX27" fmla="*/ 9406955 w 12180708"/>
              <a:gd name="connsiteY27" fmla="*/ 2670977 h 3289190"/>
              <a:gd name="connsiteX28" fmla="*/ 9298248 w 12180708"/>
              <a:gd name="connsiteY28" fmla="*/ 2647199 h 3289190"/>
              <a:gd name="connsiteX29" fmla="*/ 8863420 w 12180708"/>
              <a:gd name="connsiteY29" fmla="*/ 2635311 h 3289190"/>
              <a:gd name="connsiteX30" fmla="*/ 8718478 w 12180708"/>
              <a:gd name="connsiteY30" fmla="*/ 2647199 h 3289190"/>
              <a:gd name="connsiteX31" fmla="*/ 8446711 w 12180708"/>
              <a:gd name="connsiteY31" fmla="*/ 2659088 h 3289190"/>
              <a:gd name="connsiteX32" fmla="*/ 8120591 w 12180708"/>
              <a:gd name="connsiteY32" fmla="*/ 2694754 h 3289190"/>
              <a:gd name="connsiteX33" fmla="*/ 7812588 w 12180708"/>
              <a:gd name="connsiteY33" fmla="*/ 2718531 h 3289190"/>
              <a:gd name="connsiteX34" fmla="*/ 7613293 w 12180708"/>
              <a:gd name="connsiteY34" fmla="*/ 2754198 h 3289190"/>
              <a:gd name="connsiteX35" fmla="*/ 7232819 w 12180708"/>
              <a:gd name="connsiteY35" fmla="*/ 2825530 h 3289190"/>
              <a:gd name="connsiteX36" fmla="*/ 6743638 w 12180708"/>
              <a:gd name="connsiteY36" fmla="*/ 2837419 h 3289190"/>
              <a:gd name="connsiteX37" fmla="*/ 6689284 w 12180708"/>
              <a:gd name="connsiteY37" fmla="*/ 2861196 h 3289190"/>
              <a:gd name="connsiteX38" fmla="*/ 6453752 w 12180708"/>
              <a:gd name="connsiteY38" fmla="*/ 2896862 h 3289190"/>
              <a:gd name="connsiteX39" fmla="*/ 5910219 w 12180708"/>
              <a:gd name="connsiteY39" fmla="*/ 2908751 h 3289190"/>
              <a:gd name="connsiteX40" fmla="*/ 5239861 w 12180708"/>
              <a:gd name="connsiteY40" fmla="*/ 2956306 h 3289190"/>
              <a:gd name="connsiteX41" fmla="*/ 5094918 w 12180708"/>
              <a:gd name="connsiteY41" fmla="*/ 2980083 h 3289190"/>
              <a:gd name="connsiteX42" fmla="*/ 4859386 w 12180708"/>
              <a:gd name="connsiteY42" fmla="*/ 3063304 h 3289190"/>
              <a:gd name="connsiteX43" fmla="*/ 4442677 w 12180708"/>
              <a:gd name="connsiteY43" fmla="*/ 3182191 h 3289190"/>
              <a:gd name="connsiteX44" fmla="*/ 4080321 w 12180708"/>
              <a:gd name="connsiteY44" fmla="*/ 3277302 h 3289190"/>
              <a:gd name="connsiteX45" fmla="*/ 3138195 w 12180708"/>
              <a:gd name="connsiteY45" fmla="*/ 3289190 h 3289190"/>
              <a:gd name="connsiteX46" fmla="*/ 2902663 w 12180708"/>
              <a:gd name="connsiteY46" fmla="*/ 3265413 h 3289190"/>
              <a:gd name="connsiteX47" fmla="*/ 2522189 w 12180708"/>
              <a:gd name="connsiteY47" fmla="*/ 3229746 h 3289190"/>
              <a:gd name="connsiteX48" fmla="*/ 2250421 w 12180708"/>
              <a:gd name="connsiteY48" fmla="*/ 3134636 h 3289190"/>
              <a:gd name="connsiteX49" fmla="*/ 2123597 w 12180708"/>
              <a:gd name="connsiteY49" fmla="*/ 3098971 h 3289190"/>
              <a:gd name="connsiteX50" fmla="*/ 1978655 w 12180708"/>
              <a:gd name="connsiteY50" fmla="*/ 3075193 h 3289190"/>
              <a:gd name="connsiteX51" fmla="*/ 1851830 w 12180708"/>
              <a:gd name="connsiteY51" fmla="*/ 3051416 h 3289190"/>
              <a:gd name="connsiteX52" fmla="*/ 1743123 w 12180708"/>
              <a:gd name="connsiteY52" fmla="*/ 3039527 h 3289190"/>
              <a:gd name="connsiteX53" fmla="*/ 1670652 w 12180708"/>
              <a:gd name="connsiteY53" fmla="*/ 3027638 h 3289190"/>
              <a:gd name="connsiteX54" fmla="*/ 1580063 w 12180708"/>
              <a:gd name="connsiteY54" fmla="*/ 3015749 h 3289190"/>
              <a:gd name="connsiteX55" fmla="*/ 1489474 w 12180708"/>
              <a:gd name="connsiteY55" fmla="*/ 2991972 h 3289190"/>
              <a:gd name="connsiteX56" fmla="*/ 1181471 w 12180708"/>
              <a:gd name="connsiteY56" fmla="*/ 2944417 h 3289190"/>
              <a:gd name="connsiteX57" fmla="*/ 982175 w 12180708"/>
              <a:gd name="connsiteY57" fmla="*/ 2932529 h 3289190"/>
              <a:gd name="connsiteX58" fmla="*/ 0 w 12180708"/>
              <a:gd name="connsiteY58" fmla="*/ 3068230 h 3289190"/>
              <a:gd name="connsiteX59" fmla="*/ 1351 w 12180708"/>
              <a:gd name="connsiteY59" fmla="*/ 666014 h 3289190"/>
              <a:gd name="connsiteX60" fmla="*/ 744355 w 12180708"/>
              <a:gd name="connsiteY60" fmla="*/ 682638 h 3289190"/>
              <a:gd name="connsiteX61" fmla="*/ 958299 w 12180708"/>
              <a:gd name="connsiteY61" fmla="*/ 709942 h 3289190"/>
              <a:gd name="connsiteX62" fmla="*/ 1288940 w 12180708"/>
              <a:gd name="connsiteY62" fmla="*/ 819164 h 3289190"/>
              <a:gd name="connsiteX63" fmla="*/ 1386186 w 12180708"/>
              <a:gd name="connsiteY63" fmla="*/ 873775 h 3289190"/>
              <a:gd name="connsiteX64" fmla="*/ 1483434 w 12180708"/>
              <a:gd name="connsiteY64" fmla="*/ 901081 h 3289190"/>
              <a:gd name="connsiteX65" fmla="*/ 1561231 w 12180708"/>
              <a:gd name="connsiteY65" fmla="*/ 928385 h 3289190"/>
              <a:gd name="connsiteX66" fmla="*/ 1677928 w 12180708"/>
              <a:gd name="connsiteY66" fmla="*/ 955692 h 3289190"/>
              <a:gd name="connsiteX67" fmla="*/ 1814074 w 12180708"/>
              <a:gd name="connsiteY67" fmla="*/ 1010303 h 3289190"/>
              <a:gd name="connsiteX68" fmla="*/ 1969669 w 12180708"/>
              <a:gd name="connsiteY68" fmla="*/ 1064913 h 3289190"/>
              <a:gd name="connsiteX69" fmla="*/ 2105814 w 12180708"/>
              <a:gd name="connsiteY69" fmla="*/ 1146830 h 3289190"/>
              <a:gd name="connsiteX70" fmla="*/ 2397557 w 12180708"/>
              <a:gd name="connsiteY70" fmla="*/ 1365273 h 3289190"/>
              <a:gd name="connsiteX71" fmla="*/ 2805995 w 12180708"/>
              <a:gd name="connsiteY71" fmla="*/ 1447190 h 3289190"/>
              <a:gd name="connsiteX72" fmla="*/ 3058838 w 12180708"/>
              <a:gd name="connsiteY72" fmla="*/ 1501801 h 3289190"/>
              <a:gd name="connsiteX73" fmla="*/ 4070208 w 12180708"/>
              <a:gd name="connsiteY73" fmla="*/ 1474496 h 3289190"/>
              <a:gd name="connsiteX74" fmla="*/ 4459197 w 12180708"/>
              <a:gd name="connsiteY74" fmla="*/ 1256050 h 3289190"/>
              <a:gd name="connsiteX75" fmla="*/ 4906534 w 12180708"/>
              <a:gd name="connsiteY75" fmla="*/ 982997 h 3289190"/>
              <a:gd name="connsiteX76" fmla="*/ 5159377 w 12180708"/>
              <a:gd name="connsiteY76" fmla="*/ 791860 h 3289190"/>
              <a:gd name="connsiteX77" fmla="*/ 5314972 w 12180708"/>
              <a:gd name="connsiteY77" fmla="*/ 737248 h 3289190"/>
              <a:gd name="connsiteX78" fmla="*/ 6034601 w 12180708"/>
              <a:gd name="connsiteY78" fmla="*/ 628025 h 3289190"/>
              <a:gd name="connsiteX79" fmla="*/ 6618083 w 12180708"/>
              <a:gd name="connsiteY79" fmla="*/ 600720 h 3289190"/>
              <a:gd name="connsiteX80" fmla="*/ 6870925 w 12180708"/>
              <a:gd name="connsiteY80" fmla="*/ 518803 h 3289190"/>
              <a:gd name="connsiteX81" fmla="*/ 7454409 w 12180708"/>
              <a:gd name="connsiteY81" fmla="*/ 279435 h 3289190"/>
              <a:gd name="connsiteX82" fmla="*/ 7862847 w 12180708"/>
              <a:gd name="connsiteY82" fmla="*/ 273055 h 3289190"/>
              <a:gd name="connsiteX83" fmla="*/ 8076789 w 12180708"/>
              <a:gd name="connsiteY83" fmla="*/ 191137 h 3289190"/>
              <a:gd name="connsiteX84" fmla="*/ 8407430 w 12180708"/>
              <a:gd name="connsiteY84" fmla="*/ 136527 h 3289190"/>
              <a:gd name="connsiteX85" fmla="*/ 8757520 w 12180708"/>
              <a:gd name="connsiteY85" fmla="*/ 54610 h 3289190"/>
              <a:gd name="connsiteX86" fmla="*/ 9049261 w 12180708"/>
              <a:gd name="connsiteY86" fmla="*/ 27305 h 3289190"/>
              <a:gd name="connsiteX87" fmla="*/ 9204856 w 12180708"/>
              <a:gd name="connsiteY87" fmla="*/ 0 h 3289190"/>
              <a:gd name="connsiteX0" fmla="*/ 9204856 w 12180708"/>
              <a:gd name="connsiteY0" fmla="*/ 0 h 3289190"/>
              <a:gd name="connsiteX1" fmla="*/ 9671644 w 12180708"/>
              <a:gd name="connsiteY1" fmla="*/ 27305 h 3289190"/>
              <a:gd name="connsiteX2" fmla="*/ 9788340 w 12180708"/>
              <a:gd name="connsiteY2" fmla="*/ 81915 h 3289190"/>
              <a:gd name="connsiteX3" fmla="*/ 9943936 w 12180708"/>
              <a:gd name="connsiteY3" fmla="*/ 354970 h 3289190"/>
              <a:gd name="connsiteX4" fmla="*/ 9963384 w 12180708"/>
              <a:gd name="connsiteY4" fmla="*/ 436887 h 3289190"/>
              <a:gd name="connsiteX5" fmla="*/ 10177328 w 12180708"/>
              <a:gd name="connsiteY5" fmla="*/ 600720 h 3289190"/>
              <a:gd name="connsiteX6" fmla="*/ 10507968 w 12180708"/>
              <a:gd name="connsiteY6" fmla="*/ 737248 h 3289190"/>
              <a:gd name="connsiteX7" fmla="*/ 10721912 w 12180708"/>
              <a:gd name="connsiteY7" fmla="*/ 819164 h 3289190"/>
              <a:gd name="connsiteX8" fmla="*/ 11947226 w 12180708"/>
              <a:gd name="connsiteY8" fmla="*/ 791860 h 3289190"/>
              <a:gd name="connsiteX9" fmla="*/ 12083373 w 12180708"/>
              <a:gd name="connsiteY9" fmla="*/ 764553 h 3289190"/>
              <a:gd name="connsiteX10" fmla="*/ 12161170 w 12180708"/>
              <a:gd name="connsiteY10" fmla="*/ 709942 h 3289190"/>
              <a:gd name="connsiteX11" fmla="*/ 12180708 w 12180708"/>
              <a:gd name="connsiteY11" fmla="*/ 697549 h 3289190"/>
              <a:gd name="connsiteX12" fmla="*/ 12180708 w 12180708"/>
              <a:gd name="connsiteY12" fmla="*/ 1786508 h 3289190"/>
              <a:gd name="connsiteX13" fmla="*/ 12142961 w 12180708"/>
              <a:gd name="connsiteY13" fmla="*/ 1784952 h 3289190"/>
              <a:gd name="connsiteX14" fmla="*/ 12126137 w 12180708"/>
              <a:gd name="connsiteY14" fmla="*/ 2874043 h 3289190"/>
              <a:gd name="connsiteX15" fmla="*/ 12088390 w 12180708"/>
              <a:gd name="connsiteY15" fmla="*/ 2873085 h 3289190"/>
              <a:gd name="connsiteX16" fmla="*/ 11943447 w 12180708"/>
              <a:gd name="connsiteY16" fmla="*/ 2884974 h 3289190"/>
              <a:gd name="connsiteX17" fmla="*/ 11744151 w 12180708"/>
              <a:gd name="connsiteY17" fmla="*/ 2908751 h 3289190"/>
              <a:gd name="connsiteX18" fmla="*/ 11617327 w 12180708"/>
              <a:gd name="connsiteY18" fmla="*/ 2944417 h 3289190"/>
              <a:gd name="connsiteX19" fmla="*/ 11544856 w 12180708"/>
              <a:gd name="connsiteY19" fmla="*/ 2968195 h 3289190"/>
              <a:gd name="connsiteX20" fmla="*/ 11418031 w 12180708"/>
              <a:gd name="connsiteY20" fmla="*/ 2980083 h 3289190"/>
              <a:gd name="connsiteX21" fmla="*/ 10276610 w 12180708"/>
              <a:gd name="connsiteY21" fmla="*/ 2991972 h 3289190"/>
              <a:gd name="connsiteX22" fmla="*/ 10077314 w 12180708"/>
              <a:gd name="connsiteY22" fmla="*/ 2956306 h 3289190"/>
              <a:gd name="connsiteX23" fmla="*/ 9769311 w 12180708"/>
              <a:gd name="connsiteY23" fmla="*/ 2896862 h 3289190"/>
              <a:gd name="connsiteX24" fmla="*/ 9570015 w 12180708"/>
              <a:gd name="connsiteY24" fmla="*/ 2825530 h 3289190"/>
              <a:gd name="connsiteX25" fmla="*/ 9551897 w 12180708"/>
              <a:gd name="connsiteY25" fmla="*/ 2789864 h 3289190"/>
              <a:gd name="connsiteX26" fmla="*/ 9406955 w 12180708"/>
              <a:gd name="connsiteY26" fmla="*/ 2670977 h 3289190"/>
              <a:gd name="connsiteX27" fmla="*/ 9298248 w 12180708"/>
              <a:gd name="connsiteY27" fmla="*/ 2647199 h 3289190"/>
              <a:gd name="connsiteX28" fmla="*/ 8863420 w 12180708"/>
              <a:gd name="connsiteY28" fmla="*/ 2635311 h 3289190"/>
              <a:gd name="connsiteX29" fmla="*/ 8718478 w 12180708"/>
              <a:gd name="connsiteY29" fmla="*/ 2647199 h 3289190"/>
              <a:gd name="connsiteX30" fmla="*/ 8446711 w 12180708"/>
              <a:gd name="connsiteY30" fmla="*/ 2659088 h 3289190"/>
              <a:gd name="connsiteX31" fmla="*/ 8120591 w 12180708"/>
              <a:gd name="connsiteY31" fmla="*/ 2694754 h 3289190"/>
              <a:gd name="connsiteX32" fmla="*/ 7812588 w 12180708"/>
              <a:gd name="connsiteY32" fmla="*/ 2718531 h 3289190"/>
              <a:gd name="connsiteX33" fmla="*/ 7613293 w 12180708"/>
              <a:gd name="connsiteY33" fmla="*/ 2754198 h 3289190"/>
              <a:gd name="connsiteX34" fmla="*/ 7232819 w 12180708"/>
              <a:gd name="connsiteY34" fmla="*/ 2825530 h 3289190"/>
              <a:gd name="connsiteX35" fmla="*/ 6743638 w 12180708"/>
              <a:gd name="connsiteY35" fmla="*/ 2837419 h 3289190"/>
              <a:gd name="connsiteX36" fmla="*/ 6689284 w 12180708"/>
              <a:gd name="connsiteY36" fmla="*/ 2861196 h 3289190"/>
              <a:gd name="connsiteX37" fmla="*/ 6453752 w 12180708"/>
              <a:gd name="connsiteY37" fmla="*/ 2896862 h 3289190"/>
              <a:gd name="connsiteX38" fmla="*/ 5910219 w 12180708"/>
              <a:gd name="connsiteY38" fmla="*/ 2908751 h 3289190"/>
              <a:gd name="connsiteX39" fmla="*/ 5239861 w 12180708"/>
              <a:gd name="connsiteY39" fmla="*/ 2956306 h 3289190"/>
              <a:gd name="connsiteX40" fmla="*/ 5094918 w 12180708"/>
              <a:gd name="connsiteY40" fmla="*/ 2980083 h 3289190"/>
              <a:gd name="connsiteX41" fmla="*/ 4859386 w 12180708"/>
              <a:gd name="connsiteY41" fmla="*/ 3063304 h 3289190"/>
              <a:gd name="connsiteX42" fmla="*/ 4442677 w 12180708"/>
              <a:gd name="connsiteY42" fmla="*/ 3182191 h 3289190"/>
              <a:gd name="connsiteX43" fmla="*/ 4080321 w 12180708"/>
              <a:gd name="connsiteY43" fmla="*/ 3277302 h 3289190"/>
              <a:gd name="connsiteX44" fmla="*/ 3138195 w 12180708"/>
              <a:gd name="connsiteY44" fmla="*/ 3289190 h 3289190"/>
              <a:gd name="connsiteX45" fmla="*/ 2902663 w 12180708"/>
              <a:gd name="connsiteY45" fmla="*/ 3265413 h 3289190"/>
              <a:gd name="connsiteX46" fmla="*/ 2522189 w 12180708"/>
              <a:gd name="connsiteY46" fmla="*/ 3229746 h 3289190"/>
              <a:gd name="connsiteX47" fmla="*/ 2250421 w 12180708"/>
              <a:gd name="connsiteY47" fmla="*/ 3134636 h 3289190"/>
              <a:gd name="connsiteX48" fmla="*/ 2123597 w 12180708"/>
              <a:gd name="connsiteY48" fmla="*/ 3098971 h 3289190"/>
              <a:gd name="connsiteX49" fmla="*/ 1978655 w 12180708"/>
              <a:gd name="connsiteY49" fmla="*/ 3075193 h 3289190"/>
              <a:gd name="connsiteX50" fmla="*/ 1851830 w 12180708"/>
              <a:gd name="connsiteY50" fmla="*/ 3051416 h 3289190"/>
              <a:gd name="connsiteX51" fmla="*/ 1743123 w 12180708"/>
              <a:gd name="connsiteY51" fmla="*/ 3039527 h 3289190"/>
              <a:gd name="connsiteX52" fmla="*/ 1670652 w 12180708"/>
              <a:gd name="connsiteY52" fmla="*/ 3027638 h 3289190"/>
              <a:gd name="connsiteX53" fmla="*/ 1580063 w 12180708"/>
              <a:gd name="connsiteY53" fmla="*/ 3015749 h 3289190"/>
              <a:gd name="connsiteX54" fmla="*/ 1489474 w 12180708"/>
              <a:gd name="connsiteY54" fmla="*/ 2991972 h 3289190"/>
              <a:gd name="connsiteX55" fmla="*/ 1181471 w 12180708"/>
              <a:gd name="connsiteY55" fmla="*/ 2944417 h 3289190"/>
              <a:gd name="connsiteX56" fmla="*/ 982175 w 12180708"/>
              <a:gd name="connsiteY56" fmla="*/ 2932529 h 3289190"/>
              <a:gd name="connsiteX57" fmla="*/ 0 w 12180708"/>
              <a:gd name="connsiteY57" fmla="*/ 3068230 h 3289190"/>
              <a:gd name="connsiteX58" fmla="*/ 1351 w 12180708"/>
              <a:gd name="connsiteY58" fmla="*/ 666014 h 3289190"/>
              <a:gd name="connsiteX59" fmla="*/ 744355 w 12180708"/>
              <a:gd name="connsiteY59" fmla="*/ 682638 h 3289190"/>
              <a:gd name="connsiteX60" fmla="*/ 958299 w 12180708"/>
              <a:gd name="connsiteY60" fmla="*/ 709942 h 3289190"/>
              <a:gd name="connsiteX61" fmla="*/ 1288940 w 12180708"/>
              <a:gd name="connsiteY61" fmla="*/ 819164 h 3289190"/>
              <a:gd name="connsiteX62" fmla="*/ 1386186 w 12180708"/>
              <a:gd name="connsiteY62" fmla="*/ 873775 h 3289190"/>
              <a:gd name="connsiteX63" fmla="*/ 1483434 w 12180708"/>
              <a:gd name="connsiteY63" fmla="*/ 901081 h 3289190"/>
              <a:gd name="connsiteX64" fmla="*/ 1561231 w 12180708"/>
              <a:gd name="connsiteY64" fmla="*/ 928385 h 3289190"/>
              <a:gd name="connsiteX65" fmla="*/ 1677928 w 12180708"/>
              <a:gd name="connsiteY65" fmla="*/ 955692 h 3289190"/>
              <a:gd name="connsiteX66" fmla="*/ 1814074 w 12180708"/>
              <a:gd name="connsiteY66" fmla="*/ 1010303 h 3289190"/>
              <a:gd name="connsiteX67" fmla="*/ 1969669 w 12180708"/>
              <a:gd name="connsiteY67" fmla="*/ 1064913 h 3289190"/>
              <a:gd name="connsiteX68" fmla="*/ 2105814 w 12180708"/>
              <a:gd name="connsiteY68" fmla="*/ 1146830 h 3289190"/>
              <a:gd name="connsiteX69" fmla="*/ 2397557 w 12180708"/>
              <a:gd name="connsiteY69" fmla="*/ 1365273 h 3289190"/>
              <a:gd name="connsiteX70" fmla="*/ 2805995 w 12180708"/>
              <a:gd name="connsiteY70" fmla="*/ 1447190 h 3289190"/>
              <a:gd name="connsiteX71" fmla="*/ 3058838 w 12180708"/>
              <a:gd name="connsiteY71" fmla="*/ 1501801 h 3289190"/>
              <a:gd name="connsiteX72" fmla="*/ 4070208 w 12180708"/>
              <a:gd name="connsiteY72" fmla="*/ 1474496 h 3289190"/>
              <a:gd name="connsiteX73" fmla="*/ 4459197 w 12180708"/>
              <a:gd name="connsiteY73" fmla="*/ 1256050 h 3289190"/>
              <a:gd name="connsiteX74" fmla="*/ 4906534 w 12180708"/>
              <a:gd name="connsiteY74" fmla="*/ 982997 h 3289190"/>
              <a:gd name="connsiteX75" fmla="*/ 5159377 w 12180708"/>
              <a:gd name="connsiteY75" fmla="*/ 791860 h 3289190"/>
              <a:gd name="connsiteX76" fmla="*/ 5314972 w 12180708"/>
              <a:gd name="connsiteY76" fmla="*/ 737248 h 3289190"/>
              <a:gd name="connsiteX77" fmla="*/ 6034601 w 12180708"/>
              <a:gd name="connsiteY77" fmla="*/ 628025 h 3289190"/>
              <a:gd name="connsiteX78" fmla="*/ 6618083 w 12180708"/>
              <a:gd name="connsiteY78" fmla="*/ 600720 h 3289190"/>
              <a:gd name="connsiteX79" fmla="*/ 6870925 w 12180708"/>
              <a:gd name="connsiteY79" fmla="*/ 518803 h 3289190"/>
              <a:gd name="connsiteX80" fmla="*/ 7454409 w 12180708"/>
              <a:gd name="connsiteY80" fmla="*/ 279435 h 3289190"/>
              <a:gd name="connsiteX81" fmla="*/ 7862847 w 12180708"/>
              <a:gd name="connsiteY81" fmla="*/ 273055 h 3289190"/>
              <a:gd name="connsiteX82" fmla="*/ 8076789 w 12180708"/>
              <a:gd name="connsiteY82" fmla="*/ 191137 h 3289190"/>
              <a:gd name="connsiteX83" fmla="*/ 8407430 w 12180708"/>
              <a:gd name="connsiteY83" fmla="*/ 136527 h 3289190"/>
              <a:gd name="connsiteX84" fmla="*/ 8757520 w 12180708"/>
              <a:gd name="connsiteY84" fmla="*/ 54610 h 3289190"/>
              <a:gd name="connsiteX85" fmla="*/ 9049261 w 12180708"/>
              <a:gd name="connsiteY85" fmla="*/ 27305 h 3289190"/>
              <a:gd name="connsiteX86" fmla="*/ 9204856 w 12180708"/>
              <a:gd name="connsiteY86" fmla="*/ 0 h 3289190"/>
              <a:gd name="connsiteX0" fmla="*/ 9204856 w 12180708"/>
              <a:gd name="connsiteY0" fmla="*/ 0 h 3289190"/>
              <a:gd name="connsiteX1" fmla="*/ 9671644 w 12180708"/>
              <a:gd name="connsiteY1" fmla="*/ 27305 h 3289190"/>
              <a:gd name="connsiteX2" fmla="*/ 9788340 w 12180708"/>
              <a:gd name="connsiteY2" fmla="*/ 81915 h 3289190"/>
              <a:gd name="connsiteX3" fmla="*/ 9943936 w 12180708"/>
              <a:gd name="connsiteY3" fmla="*/ 354970 h 3289190"/>
              <a:gd name="connsiteX4" fmla="*/ 9963384 w 12180708"/>
              <a:gd name="connsiteY4" fmla="*/ 436887 h 3289190"/>
              <a:gd name="connsiteX5" fmla="*/ 10177328 w 12180708"/>
              <a:gd name="connsiteY5" fmla="*/ 600720 h 3289190"/>
              <a:gd name="connsiteX6" fmla="*/ 10507968 w 12180708"/>
              <a:gd name="connsiteY6" fmla="*/ 737248 h 3289190"/>
              <a:gd name="connsiteX7" fmla="*/ 10721912 w 12180708"/>
              <a:gd name="connsiteY7" fmla="*/ 819164 h 3289190"/>
              <a:gd name="connsiteX8" fmla="*/ 11947226 w 12180708"/>
              <a:gd name="connsiteY8" fmla="*/ 791860 h 3289190"/>
              <a:gd name="connsiteX9" fmla="*/ 12083373 w 12180708"/>
              <a:gd name="connsiteY9" fmla="*/ 764553 h 3289190"/>
              <a:gd name="connsiteX10" fmla="*/ 12161170 w 12180708"/>
              <a:gd name="connsiteY10" fmla="*/ 709942 h 3289190"/>
              <a:gd name="connsiteX11" fmla="*/ 12180708 w 12180708"/>
              <a:gd name="connsiteY11" fmla="*/ 697549 h 3289190"/>
              <a:gd name="connsiteX12" fmla="*/ 12180708 w 12180708"/>
              <a:gd name="connsiteY12" fmla="*/ 1786508 h 3289190"/>
              <a:gd name="connsiteX13" fmla="*/ 12142961 w 12180708"/>
              <a:gd name="connsiteY13" fmla="*/ 1784953 h 3289190"/>
              <a:gd name="connsiteX14" fmla="*/ 12126137 w 12180708"/>
              <a:gd name="connsiteY14" fmla="*/ 2874043 h 3289190"/>
              <a:gd name="connsiteX15" fmla="*/ 12088390 w 12180708"/>
              <a:gd name="connsiteY15" fmla="*/ 2873085 h 3289190"/>
              <a:gd name="connsiteX16" fmla="*/ 11943447 w 12180708"/>
              <a:gd name="connsiteY16" fmla="*/ 2884974 h 3289190"/>
              <a:gd name="connsiteX17" fmla="*/ 11744151 w 12180708"/>
              <a:gd name="connsiteY17" fmla="*/ 2908751 h 3289190"/>
              <a:gd name="connsiteX18" fmla="*/ 11617327 w 12180708"/>
              <a:gd name="connsiteY18" fmla="*/ 2944417 h 3289190"/>
              <a:gd name="connsiteX19" fmla="*/ 11544856 w 12180708"/>
              <a:gd name="connsiteY19" fmla="*/ 2968195 h 3289190"/>
              <a:gd name="connsiteX20" fmla="*/ 11418031 w 12180708"/>
              <a:gd name="connsiteY20" fmla="*/ 2980083 h 3289190"/>
              <a:gd name="connsiteX21" fmla="*/ 10276610 w 12180708"/>
              <a:gd name="connsiteY21" fmla="*/ 2991972 h 3289190"/>
              <a:gd name="connsiteX22" fmla="*/ 10077314 w 12180708"/>
              <a:gd name="connsiteY22" fmla="*/ 2956306 h 3289190"/>
              <a:gd name="connsiteX23" fmla="*/ 9769311 w 12180708"/>
              <a:gd name="connsiteY23" fmla="*/ 2896862 h 3289190"/>
              <a:gd name="connsiteX24" fmla="*/ 9570015 w 12180708"/>
              <a:gd name="connsiteY24" fmla="*/ 2825530 h 3289190"/>
              <a:gd name="connsiteX25" fmla="*/ 9551897 w 12180708"/>
              <a:gd name="connsiteY25" fmla="*/ 2789864 h 3289190"/>
              <a:gd name="connsiteX26" fmla="*/ 9406955 w 12180708"/>
              <a:gd name="connsiteY26" fmla="*/ 2670977 h 3289190"/>
              <a:gd name="connsiteX27" fmla="*/ 9298248 w 12180708"/>
              <a:gd name="connsiteY27" fmla="*/ 2647199 h 3289190"/>
              <a:gd name="connsiteX28" fmla="*/ 8863420 w 12180708"/>
              <a:gd name="connsiteY28" fmla="*/ 2635311 h 3289190"/>
              <a:gd name="connsiteX29" fmla="*/ 8718478 w 12180708"/>
              <a:gd name="connsiteY29" fmla="*/ 2647199 h 3289190"/>
              <a:gd name="connsiteX30" fmla="*/ 8446711 w 12180708"/>
              <a:gd name="connsiteY30" fmla="*/ 2659088 h 3289190"/>
              <a:gd name="connsiteX31" fmla="*/ 8120591 w 12180708"/>
              <a:gd name="connsiteY31" fmla="*/ 2694754 h 3289190"/>
              <a:gd name="connsiteX32" fmla="*/ 7812588 w 12180708"/>
              <a:gd name="connsiteY32" fmla="*/ 2718531 h 3289190"/>
              <a:gd name="connsiteX33" fmla="*/ 7613293 w 12180708"/>
              <a:gd name="connsiteY33" fmla="*/ 2754198 h 3289190"/>
              <a:gd name="connsiteX34" fmla="*/ 7232819 w 12180708"/>
              <a:gd name="connsiteY34" fmla="*/ 2825530 h 3289190"/>
              <a:gd name="connsiteX35" fmla="*/ 6743638 w 12180708"/>
              <a:gd name="connsiteY35" fmla="*/ 2837419 h 3289190"/>
              <a:gd name="connsiteX36" fmla="*/ 6689284 w 12180708"/>
              <a:gd name="connsiteY36" fmla="*/ 2861196 h 3289190"/>
              <a:gd name="connsiteX37" fmla="*/ 6453752 w 12180708"/>
              <a:gd name="connsiteY37" fmla="*/ 2896862 h 3289190"/>
              <a:gd name="connsiteX38" fmla="*/ 5910219 w 12180708"/>
              <a:gd name="connsiteY38" fmla="*/ 2908751 h 3289190"/>
              <a:gd name="connsiteX39" fmla="*/ 5239861 w 12180708"/>
              <a:gd name="connsiteY39" fmla="*/ 2956306 h 3289190"/>
              <a:gd name="connsiteX40" fmla="*/ 5094918 w 12180708"/>
              <a:gd name="connsiteY40" fmla="*/ 2980083 h 3289190"/>
              <a:gd name="connsiteX41" fmla="*/ 4859386 w 12180708"/>
              <a:gd name="connsiteY41" fmla="*/ 3063304 h 3289190"/>
              <a:gd name="connsiteX42" fmla="*/ 4442677 w 12180708"/>
              <a:gd name="connsiteY42" fmla="*/ 3182191 h 3289190"/>
              <a:gd name="connsiteX43" fmla="*/ 4080321 w 12180708"/>
              <a:gd name="connsiteY43" fmla="*/ 3277302 h 3289190"/>
              <a:gd name="connsiteX44" fmla="*/ 3138195 w 12180708"/>
              <a:gd name="connsiteY44" fmla="*/ 3289190 h 3289190"/>
              <a:gd name="connsiteX45" fmla="*/ 2902663 w 12180708"/>
              <a:gd name="connsiteY45" fmla="*/ 3265413 h 3289190"/>
              <a:gd name="connsiteX46" fmla="*/ 2522189 w 12180708"/>
              <a:gd name="connsiteY46" fmla="*/ 3229746 h 3289190"/>
              <a:gd name="connsiteX47" fmla="*/ 2250421 w 12180708"/>
              <a:gd name="connsiteY47" fmla="*/ 3134636 h 3289190"/>
              <a:gd name="connsiteX48" fmla="*/ 2123597 w 12180708"/>
              <a:gd name="connsiteY48" fmla="*/ 3098971 h 3289190"/>
              <a:gd name="connsiteX49" fmla="*/ 1978655 w 12180708"/>
              <a:gd name="connsiteY49" fmla="*/ 3075193 h 3289190"/>
              <a:gd name="connsiteX50" fmla="*/ 1851830 w 12180708"/>
              <a:gd name="connsiteY50" fmla="*/ 3051416 h 3289190"/>
              <a:gd name="connsiteX51" fmla="*/ 1743123 w 12180708"/>
              <a:gd name="connsiteY51" fmla="*/ 3039527 h 3289190"/>
              <a:gd name="connsiteX52" fmla="*/ 1670652 w 12180708"/>
              <a:gd name="connsiteY52" fmla="*/ 3027638 h 3289190"/>
              <a:gd name="connsiteX53" fmla="*/ 1580063 w 12180708"/>
              <a:gd name="connsiteY53" fmla="*/ 3015749 h 3289190"/>
              <a:gd name="connsiteX54" fmla="*/ 1489474 w 12180708"/>
              <a:gd name="connsiteY54" fmla="*/ 2991972 h 3289190"/>
              <a:gd name="connsiteX55" fmla="*/ 1181471 w 12180708"/>
              <a:gd name="connsiteY55" fmla="*/ 2944417 h 3289190"/>
              <a:gd name="connsiteX56" fmla="*/ 982175 w 12180708"/>
              <a:gd name="connsiteY56" fmla="*/ 2932529 h 3289190"/>
              <a:gd name="connsiteX57" fmla="*/ 0 w 12180708"/>
              <a:gd name="connsiteY57" fmla="*/ 3068230 h 3289190"/>
              <a:gd name="connsiteX58" fmla="*/ 1351 w 12180708"/>
              <a:gd name="connsiteY58" fmla="*/ 666014 h 3289190"/>
              <a:gd name="connsiteX59" fmla="*/ 744355 w 12180708"/>
              <a:gd name="connsiteY59" fmla="*/ 682638 h 3289190"/>
              <a:gd name="connsiteX60" fmla="*/ 958299 w 12180708"/>
              <a:gd name="connsiteY60" fmla="*/ 709942 h 3289190"/>
              <a:gd name="connsiteX61" fmla="*/ 1288940 w 12180708"/>
              <a:gd name="connsiteY61" fmla="*/ 819164 h 3289190"/>
              <a:gd name="connsiteX62" fmla="*/ 1386186 w 12180708"/>
              <a:gd name="connsiteY62" fmla="*/ 873775 h 3289190"/>
              <a:gd name="connsiteX63" fmla="*/ 1483434 w 12180708"/>
              <a:gd name="connsiteY63" fmla="*/ 901081 h 3289190"/>
              <a:gd name="connsiteX64" fmla="*/ 1561231 w 12180708"/>
              <a:gd name="connsiteY64" fmla="*/ 928385 h 3289190"/>
              <a:gd name="connsiteX65" fmla="*/ 1677928 w 12180708"/>
              <a:gd name="connsiteY65" fmla="*/ 955692 h 3289190"/>
              <a:gd name="connsiteX66" fmla="*/ 1814074 w 12180708"/>
              <a:gd name="connsiteY66" fmla="*/ 1010303 h 3289190"/>
              <a:gd name="connsiteX67" fmla="*/ 1969669 w 12180708"/>
              <a:gd name="connsiteY67" fmla="*/ 1064913 h 3289190"/>
              <a:gd name="connsiteX68" fmla="*/ 2105814 w 12180708"/>
              <a:gd name="connsiteY68" fmla="*/ 1146830 h 3289190"/>
              <a:gd name="connsiteX69" fmla="*/ 2397557 w 12180708"/>
              <a:gd name="connsiteY69" fmla="*/ 1365273 h 3289190"/>
              <a:gd name="connsiteX70" fmla="*/ 2805995 w 12180708"/>
              <a:gd name="connsiteY70" fmla="*/ 1447190 h 3289190"/>
              <a:gd name="connsiteX71" fmla="*/ 3058838 w 12180708"/>
              <a:gd name="connsiteY71" fmla="*/ 1501801 h 3289190"/>
              <a:gd name="connsiteX72" fmla="*/ 4070208 w 12180708"/>
              <a:gd name="connsiteY72" fmla="*/ 1474496 h 3289190"/>
              <a:gd name="connsiteX73" fmla="*/ 4459197 w 12180708"/>
              <a:gd name="connsiteY73" fmla="*/ 1256050 h 3289190"/>
              <a:gd name="connsiteX74" fmla="*/ 4906534 w 12180708"/>
              <a:gd name="connsiteY74" fmla="*/ 982997 h 3289190"/>
              <a:gd name="connsiteX75" fmla="*/ 5159377 w 12180708"/>
              <a:gd name="connsiteY75" fmla="*/ 791860 h 3289190"/>
              <a:gd name="connsiteX76" fmla="*/ 5314972 w 12180708"/>
              <a:gd name="connsiteY76" fmla="*/ 737248 h 3289190"/>
              <a:gd name="connsiteX77" fmla="*/ 6034601 w 12180708"/>
              <a:gd name="connsiteY77" fmla="*/ 628025 h 3289190"/>
              <a:gd name="connsiteX78" fmla="*/ 6618083 w 12180708"/>
              <a:gd name="connsiteY78" fmla="*/ 600720 h 3289190"/>
              <a:gd name="connsiteX79" fmla="*/ 6870925 w 12180708"/>
              <a:gd name="connsiteY79" fmla="*/ 518803 h 3289190"/>
              <a:gd name="connsiteX80" fmla="*/ 7454409 w 12180708"/>
              <a:gd name="connsiteY80" fmla="*/ 279435 h 3289190"/>
              <a:gd name="connsiteX81" fmla="*/ 7862847 w 12180708"/>
              <a:gd name="connsiteY81" fmla="*/ 273055 h 3289190"/>
              <a:gd name="connsiteX82" fmla="*/ 8076789 w 12180708"/>
              <a:gd name="connsiteY82" fmla="*/ 191137 h 3289190"/>
              <a:gd name="connsiteX83" fmla="*/ 8407430 w 12180708"/>
              <a:gd name="connsiteY83" fmla="*/ 136527 h 3289190"/>
              <a:gd name="connsiteX84" fmla="*/ 8757520 w 12180708"/>
              <a:gd name="connsiteY84" fmla="*/ 54610 h 3289190"/>
              <a:gd name="connsiteX85" fmla="*/ 9049261 w 12180708"/>
              <a:gd name="connsiteY85" fmla="*/ 27305 h 3289190"/>
              <a:gd name="connsiteX86" fmla="*/ 9204856 w 12180708"/>
              <a:gd name="connsiteY86" fmla="*/ 0 h 3289190"/>
              <a:gd name="connsiteX0" fmla="*/ 9204856 w 12180708"/>
              <a:gd name="connsiteY0" fmla="*/ 0 h 3289190"/>
              <a:gd name="connsiteX1" fmla="*/ 9671644 w 12180708"/>
              <a:gd name="connsiteY1" fmla="*/ 27305 h 3289190"/>
              <a:gd name="connsiteX2" fmla="*/ 9788340 w 12180708"/>
              <a:gd name="connsiteY2" fmla="*/ 81915 h 3289190"/>
              <a:gd name="connsiteX3" fmla="*/ 9943936 w 12180708"/>
              <a:gd name="connsiteY3" fmla="*/ 354970 h 3289190"/>
              <a:gd name="connsiteX4" fmla="*/ 9963384 w 12180708"/>
              <a:gd name="connsiteY4" fmla="*/ 436887 h 3289190"/>
              <a:gd name="connsiteX5" fmla="*/ 10177328 w 12180708"/>
              <a:gd name="connsiteY5" fmla="*/ 600720 h 3289190"/>
              <a:gd name="connsiteX6" fmla="*/ 10507968 w 12180708"/>
              <a:gd name="connsiteY6" fmla="*/ 737248 h 3289190"/>
              <a:gd name="connsiteX7" fmla="*/ 10721912 w 12180708"/>
              <a:gd name="connsiteY7" fmla="*/ 819164 h 3289190"/>
              <a:gd name="connsiteX8" fmla="*/ 11947226 w 12180708"/>
              <a:gd name="connsiteY8" fmla="*/ 791860 h 3289190"/>
              <a:gd name="connsiteX9" fmla="*/ 12083373 w 12180708"/>
              <a:gd name="connsiteY9" fmla="*/ 764553 h 3289190"/>
              <a:gd name="connsiteX10" fmla="*/ 12161170 w 12180708"/>
              <a:gd name="connsiteY10" fmla="*/ 709942 h 3289190"/>
              <a:gd name="connsiteX11" fmla="*/ 12180708 w 12180708"/>
              <a:gd name="connsiteY11" fmla="*/ 697549 h 3289190"/>
              <a:gd name="connsiteX12" fmla="*/ 12180708 w 12180708"/>
              <a:gd name="connsiteY12" fmla="*/ 1786508 h 3289190"/>
              <a:gd name="connsiteX13" fmla="*/ 12126137 w 12180708"/>
              <a:gd name="connsiteY13" fmla="*/ 2874043 h 3289190"/>
              <a:gd name="connsiteX14" fmla="*/ 12088390 w 12180708"/>
              <a:gd name="connsiteY14" fmla="*/ 2873085 h 3289190"/>
              <a:gd name="connsiteX15" fmla="*/ 11943447 w 12180708"/>
              <a:gd name="connsiteY15" fmla="*/ 2884974 h 3289190"/>
              <a:gd name="connsiteX16" fmla="*/ 11744151 w 12180708"/>
              <a:gd name="connsiteY16" fmla="*/ 2908751 h 3289190"/>
              <a:gd name="connsiteX17" fmla="*/ 11617327 w 12180708"/>
              <a:gd name="connsiteY17" fmla="*/ 2944417 h 3289190"/>
              <a:gd name="connsiteX18" fmla="*/ 11544856 w 12180708"/>
              <a:gd name="connsiteY18" fmla="*/ 2968195 h 3289190"/>
              <a:gd name="connsiteX19" fmla="*/ 11418031 w 12180708"/>
              <a:gd name="connsiteY19" fmla="*/ 2980083 h 3289190"/>
              <a:gd name="connsiteX20" fmla="*/ 10276610 w 12180708"/>
              <a:gd name="connsiteY20" fmla="*/ 2991972 h 3289190"/>
              <a:gd name="connsiteX21" fmla="*/ 10077314 w 12180708"/>
              <a:gd name="connsiteY21" fmla="*/ 2956306 h 3289190"/>
              <a:gd name="connsiteX22" fmla="*/ 9769311 w 12180708"/>
              <a:gd name="connsiteY22" fmla="*/ 2896862 h 3289190"/>
              <a:gd name="connsiteX23" fmla="*/ 9570015 w 12180708"/>
              <a:gd name="connsiteY23" fmla="*/ 2825530 h 3289190"/>
              <a:gd name="connsiteX24" fmla="*/ 9551897 w 12180708"/>
              <a:gd name="connsiteY24" fmla="*/ 2789864 h 3289190"/>
              <a:gd name="connsiteX25" fmla="*/ 9406955 w 12180708"/>
              <a:gd name="connsiteY25" fmla="*/ 2670977 h 3289190"/>
              <a:gd name="connsiteX26" fmla="*/ 9298248 w 12180708"/>
              <a:gd name="connsiteY26" fmla="*/ 2647199 h 3289190"/>
              <a:gd name="connsiteX27" fmla="*/ 8863420 w 12180708"/>
              <a:gd name="connsiteY27" fmla="*/ 2635311 h 3289190"/>
              <a:gd name="connsiteX28" fmla="*/ 8718478 w 12180708"/>
              <a:gd name="connsiteY28" fmla="*/ 2647199 h 3289190"/>
              <a:gd name="connsiteX29" fmla="*/ 8446711 w 12180708"/>
              <a:gd name="connsiteY29" fmla="*/ 2659088 h 3289190"/>
              <a:gd name="connsiteX30" fmla="*/ 8120591 w 12180708"/>
              <a:gd name="connsiteY30" fmla="*/ 2694754 h 3289190"/>
              <a:gd name="connsiteX31" fmla="*/ 7812588 w 12180708"/>
              <a:gd name="connsiteY31" fmla="*/ 2718531 h 3289190"/>
              <a:gd name="connsiteX32" fmla="*/ 7613293 w 12180708"/>
              <a:gd name="connsiteY32" fmla="*/ 2754198 h 3289190"/>
              <a:gd name="connsiteX33" fmla="*/ 7232819 w 12180708"/>
              <a:gd name="connsiteY33" fmla="*/ 2825530 h 3289190"/>
              <a:gd name="connsiteX34" fmla="*/ 6743638 w 12180708"/>
              <a:gd name="connsiteY34" fmla="*/ 2837419 h 3289190"/>
              <a:gd name="connsiteX35" fmla="*/ 6689284 w 12180708"/>
              <a:gd name="connsiteY35" fmla="*/ 2861196 h 3289190"/>
              <a:gd name="connsiteX36" fmla="*/ 6453752 w 12180708"/>
              <a:gd name="connsiteY36" fmla="*/ 2896862 h 3289190"/>
              <a:gd name="connsiteX37" fmla="*/ 5910219 w 12180708"/>
              <a:gd name="connsiteY37" fmla="*/ 2908751 h 3289190"/>
              <a:gd name="connsiteX38" fmla="*/ 5239861 w 12180708"/>
              <a:gd name="connsiteY38" fmla="*/ 2956306 h 3289190"/>
              <a:gd name="connsiteX39" fmla="*/ 5094918 w 12180708"/>
              <a:gd name="connsiteY39" fmla="*/ 2980083 h 3289190"/>
              <a:gd name="connsiteX40" fmla="*/ 4859386 w 12180708"/>
              <a:gd name="connsiteY40" fmla="*/ 3063304 h 3289190"/>
              <a:gd name="connsiteX41" fmla="*/ 4442677 w 12180708"/>
              <a:gd name="connsiteY41" fmla="*/ 3182191 h 3289190"/>
              <a:gd name="connsiteX42" fmla="*/ 4080321 w 12180708"/>
              <a:gd name="connsiteY42" fmla="*/ 3277302 h 3289190"/>
              <a:gd name="connsiteX43" fmla="*/ 3138195 w 12180708"/>
              <a:gd name="connsiteY43" fmla="*/ 3289190 h 3289190"/>
              <a:gd name="connsiteX44" fmla="*/ 2902663 w 12180708"/>
              <a:gd name="connsiteY44" fmla="*/ 3265413 h 3289190"/>
              <a:gd name="connsiteX45" fmla="*/ 2522189 w 12180708"/>
              <a:gd name="connsiteY45" fmla="*/ 3229746 h 3289190"/>
              <a:gd name="connsiteX46" fmla="*/ 2250421 w 12180708"/>
              <a:gd name="connsiteY46" fmla="*/ 3134636 h 3289190"/>
              <a:gd name="connsiteX47" fmla="*/ 2123597 w 12180708"/>
              <a:gd name="connsiteY47" fmla="*/ 3098971 h 3289190"/>
              <a:gd name="connsiteX48" fmla="*/ 1978655 w 12180708"/>
              <a:gd name="connsiteY48" fmla="*/ 3075193 h 3289190"/>
              <a:gd name="connsiteX49" fmla="*/ 1851830 w 12180708"/>
              <a:gd name="connsiteY49" fmla="*/ 3051416 h 3289190"/>
              <a:gd name="connsiteX50" fmla="*/ 1743123 w 12180708"/>
              <a:gd name="connsiteY50" fmla="*/ 3039527 h 3289190"/>
              <a:gd name="connsiteX51" fmla="*/ 1670652 w 12180708"/>
              <a:gd name="connsiteY51" fmla="*/ 3027638 h 3289190"/>
              <a:gd name="connsiteX52" fmla="*/ 1580063 w 12180708"/>
              <a:gd name="connsiteY52" fmla="*/ 3015749 h 3289190"/>
              <a:gd name="connsiteX53" fmla="*/ 1489474 w 12180708"/>
              <a:gd name="connsiteY53" fmla="*/ 2991972 h 3289190"/>
              <a:gd name="connsiteX54" fmla="*/ 1181471 w 12180708"/>
              <a:gd name="connsiteY54" fmla="*/ 2944417 h 3289190"/>
              <a:gd name="connsiteX55" fmla="*/ 982175 w 12180708"/>
              <a:gd name="connsiteY55" fmla="*/ 2932529 h 3289190"/>
              <a:gd name="connsiteX56" fmla="*/ 0 w 12180708"/>
              <a:gd name="connsiteY56" fmla="*/ 3068230 h 3289190"/>
              <a:gd name="connsiteX57" fmla="*/ 1351 w 12180708"/>
              <a:gd name="connsiteY57" fmla="*/ 666014 h 3289190"/>
              <a:gd name="connsiteX58" fmla="*/ 744355 w 12180708"/>
              <a:gd name="connsiteY58" fmla="*/ 682638 h 3289190"/>
              <a:gd name="connsiteX59" fmla="*/ 958299 w 12180708"/>
              <a:gd name="connsiteY59" fmla="*/ 709942 h 3289190"/>
              <a:gd name="connsiteX60" fmla="*/ 1288940 w 12180708"/>
              <a:gd name="connsiteY60" fmla="*/ 819164 h 3289190"/>
              <a:gd name="connsiteX61" fmla="*/ 1386186 w 12180708"/>
              <a:gd name="connsiteY61" fmla="*/ 873775 h 3289190"/>
              <a:gd name="connsiteX62" fmla="*/ 1483434 w 12180708"/>
              <a:gd name="connsiteY62" fmla="*/ 901081 h 3289190"/>
              <a:gd name="connsiteX63" fmla="*/ 1561231 w 12180708"/>
              <a:gd name="connsiteY63" fmla="*/ 928385 h 3289190"/>
              <a:gd name="connsiteX64" fmla="*/ 1677928 w 12180708"/>
              <a:gd name="connsiteY64" fmla="*/ 955692 h 3289190"/>
              <a:gd name="connsiteX65" fmla="*/ 1814074 w 12180708"/>
              <a:gd name="connsiteY65" fmla="*/ 1010303 h 3289190"/>
              <a:gd name="connsiteX66" fmla="*/ 1969669 w 12180708"/>
              <a:gd name="connsiteY66" fmla="*/ 1064913 h 3289190"/>
              <a:gd name="connsiteX67" fmla="*/ 2105814 w 12180708"/>
              <a:gd name="connsiteY67" fmla="*/ 1146830 h 3289190"/>
              <a:gd name="connsiteX68" fmla="*/ 2397557 w 12180708"/>
              <a:gd name="connsiteY68" fmla="*/ 1365273 h 3289190"/>
              <a:gd name="connsiteX69" fmla="*/ 2805995 w 12180708"/>
              <a:gd name="connsiteY69" fmla="*/ 1447190 h 3289190"/>
              <a:gd name="connsiteX70" fmla="*/ 3058838 w 12180708"/>
              <a:gd name="connsiteY70" fmla="*/ 1501801 h 3289190"/>
              <a:gd name="connsiteX71" fmla="*/ 4070208 w 12180708"/>
              <a:gd name="connsiteY71" fmla="*/ 1474496 h 3289190"/>
              <a:gd name="connsiteX72" fmla="*/ 4459197 w 12180708"/>
              <a:gd name="connsiteY72" fmla="*/ 1256050 h 3289190"/>
              <a:gd name="connsiteX73" fmla="*/ 4906534 w 12180708"/>
              <a:gd name="connsiteY73" fmla="*/ 982997 h 3289190"/>
              <a:gd name="connsiteX74" fmla="*/ 5159377 w 12180708"/>
              <a:gd name="connsiteY74" fmla="*/ 791860 h 3289190"/>
              <a:gd name="connsiteX75" fmla="*/ 5314972 w 12180708"/>
              <a:gd name="connsiteY75" fmla="*/ 737248 h 3289190"/>
              <a:gd name="connsiteX76" fmla="*/ 6034601 w 12180708"/>
              <a:gd name="connsiteY76" fmla="*/ 628025 h 3289190"/>
              <a:gd name="connsiteX77" fmla="*/ 6618083 w 12180708"/>
              <a:gd name="connsiteY77" fmla="*/ 600720 h 3289190"/>
              <a:gd name="connsiteX78" fmla="*/ 6870925 w 12180708"/>
              <a:gd name="connsiteY78" fmla="*/ 518803 h 3289190"/>
              <a:gd name="connsiteX79" fmla="*/ 7454409 w 12180708"/>
              <a:gd name="connsiteY79" fmla="*/ 279435 h 3289190"/>
              <a:gd name="connsiteX80" fmla="*/ 7862847 w 12180708"/>
              <a:gd name="connsiteY80" fmla="*/ 273055 h 3289190"/>
              <a:gd name="connsiteX81" fmla="*/ 8076789 w 12180708"/>
              <a:gd name="connsiteY81" fmla="*/ 191137 h 3289190"/>
              <a:gd name="connsiteX82" fmla="*/ 8407430 w 12180708"/>
              <a:gd name="connsiteY82" fmla="*/ 136527 h 3289190"/>
              <a:gd name="connsiteX83" fmla="*/ 8757520 w 12180708"/>
              <a:gd name="connsiteY83" fmla="*/ 54610 h 3289190"/>
              <a:gd name="connsiteX84" fmla="*/ 9049261 w 12180708"/>
              <a:gd name="connsiteY84" fmla="*/ 27305 h 3289190"/>
              <a:gd name="connsiteX85" fmla="*/ 9204856 w 12180708"/>
              <a:gd name="connsiteY85" fmla="*/ 0 h 3289190"/>
              <a:gd name="connsiteX0" fmla="*/ 9204856 w 12180708"/>
              <a:gd name="connsiteY0" fmla="*/ 0 h 3289190"/>
              <a:gd name="connsiteX1" fmla="*/ 9671644 w 12180708"/>
              <a:gd name="connsiteY1" fmla="*/ 27305 h 3289190"/>
              <a:gd name="connsiteX2" fmla="*/ 9788340 w 12180708"/>
              <a:gd name="connsiteY2" fmla="*/ 81915 h 3289190"/>
              <a:gd name="connsiteX3" fmla="*/ 9943936 w 12180708"/>
              <a:gd name="connsiteY3" fmla="*/ 354970 h 3289190"/>
              <a:gd name="connsiteX4" fmla="*/ 9963384 w 12180708"/>
              <a:gd name="connsiteY4" fmla="*/ 436887 h 3289190"/>
              <a:gd name="connsiteX5" fmla="*/ 10177328 w 12180708"/>
              <a:gd name="connsiteY5" fmla="*/ 600720 h 3289190"/>
              <a:gd name="connsiteX6" fmla="*/ 10507968 w 12180708"/>
              <a:gd name="connsiteY6" fmla="*/ 737248 h 3289190"/>
              <a:gd name="connsiteX7" fmla="*/ 10721912 w 12180708"/>
              <a:gd name="connsiteY7" fmla="*/ 819164 h 3289190"/>
              <a:gd name="connsiteX8" fmla="*/ 11947226 w 12180708"/>
              <a:gd name="connsiteY8" fmla="*/ 791860 h 3289190"/>
              <a:gd name="connsiteX9" fmla="*/ 12083373 w 12180708"/>
              <a:gd name="connsiteY9" fmla="*/ 764553 h 3289190"/>
              <a:gd name="connsiteX10" fmla="*/ 12161170 w 12180708"/>
              <a:gd name="connsiteY10" fmla="*/ 709942 h 3289190"/>
              <a:gd name="connsiteX11" fmla="*/ 12180708 w 12180708"/>
              <a:gd name="connsiteY11" fmla="*/ 697549 h 3289190"/>
              <a:gd name="connsiteX12" fmla="*/ 12126137 w 12180708"/>
              <a:gd name="connsiteY12" fmla="*/ 2874043 h 3289190"/>
              <a:gd name="connsiteX13" fmla="*/ 12088390 w 12180708"/>
              <a:gd name="connsiteY13" fmla="*/ 2873085 h 3289190"/>
              <a:gd name="connsiteX14" fmla="*/ 11943447 w 12180708"/>
              <a:gd name="connsiteY14" fmla="*/ 2884974 h 3289190"/>
              <a:gd name="connsiteX15" fmla="*/ 11744151 w 12180708"/>
              <a:gd name="connsiteY15" fmla="*/ 2908751 h 3289190"/>
              <a:gd name="connsiteX16" fmla="*/ 11617327 w 12180708"/>
              <a:gd name="connsiteY16" fmla="*/ 2944417 h 3289190"/>
              <a:gd name="connsiteX17" fmla="*/ 11544856 w 12180708"/>
              <a:gd name="connsiteY17" fmla="*/ 2968195 h 3289190"/>
              <a:gd name="connsiteX18" fmla="*/ 11418031 w 12180708"/>
              <a:gd name="connsiteY18" fmla="*/ 2980083 h 3289190"/>
              <a:gd name="connsiteX19" fmla="*/ 10276610 w 12180708"/>
              <a:gd name="connsiteY19" fmla="*/ 2991972 h 3289190"/>
              <a:gd name="connsiteX20" fmla="*/ 10077314 w 12180708"/>
              <a:gd name="connsiteY20" fmla="*/ 2956306 h 3289190"/>
              <a:gd name="connsiteX21" fmla="*/ 9769311 w 12180708"/>
              <a:gd name="connsiteY21" fmla="*/ 2896862 h 3289190"/>
              <a:gd name="connsiteX22" fmla="*/ 9570015 w 12180708"/>
              <a:gd name="connsiteY22" fmla="*/ 2825530 h 3289190"/>
              <a:gd name="connsiteX23" fmla="*/ 9551897 w 12180708"/>
              <a:gd name="connsiteY23" fmla="*/ 2789864 h 3289190"/>
              <a:gd name="connsiteX24" fmla="*/ 9406955 w 12180708"/>
              <a:gd name="connsiteY24" fmla="*/ 2670977 h 3289190"/>
              <a:gd name="connsiteX25" fmla="*/ 9298248 w 12180708"/>
              <a:gd name="connsiteY25" fmla="*/ 2647199 h 3289190"/>
              <a:gd name="connsiteX26" fmla="*/ 8863420 w 12180708"/>
              <a:gd name="connsiteY26" fmla="*/ 2635311 h 3289190"/>
              <a:gd name="connsiteX27" fmla="*/ 8718478 w 12180708"/>
              <a:gd name="connsiteY27" fmla="*/ 2647199 h 3289190"/>
              <a:gd name="connsiteX28" fmla="*/ 8446711 w 12180708"/>
              <a:gd name="connsiteY28" fmla="*/ 2659088 h 3289190"/>
              <a:gd name="connsiteX29" fmla="*/ 8120591 w 12180708"/>
              <a:gd name="connsiteY29" fmla="*/ 2694754 h 3289190"/>
              <a:gd name="connsiteX30" fmla="*/ 7812588 w 12180708"/>
              <a:gd name="connsiteY30" fmla="*/ 2718531 h 3289190"/>
              <a:gd name="connsiteX31" fmla="*/ 7613293 w 12180708"/>
              <a:gd name="connsiteY31" fmla="*/ 2754198 h 3289190"/>
              <a:gd name="connsiteX32" fmla="*/ 7232819 w 12180708"/>
              <a:gd name="connsiteY32" fmla="*/ 2825530 h 3289190"/>
              <a:gd name="connsiteX33" fmla="*/ 6743638 w 12180708"/>
              <a:gd name="connsiteY33" fmla="*/ 2837419 h 3289190"/>
              <a:gd name="connsiteX34" fmla="*/ 6689284 w 12180708"/>
              <a:gd name="connsiteY34" fmla="*/ 2861196 h 3289190"/>
              <a:gd name="connsiteX35" fmla="*/ 6453752 w 12180708"/>
              <a:gd name="connsiteY35" fmla="*/ 2896862 h 3289190"/>
              <a:gd name="connsiteX36" fmla="*/ 5910219 w 12180708"/>
              <a:gd name="connsiteY36" fmla="*/ 2908751 h 3289190"/>
              <a:gd name="connsiteX37" fmla="*/ 5239861 w 12180708"/>
              <a:gd name="connsiteY37" fmla="*/ 2956306 h 3289190"/>
              <a:gd name="connsiteX38" fmla="*/ 5094918 w 12180708"/>
              <a:gd name="connsiteY38" fmla="*/ 2980083 h 3289190"/>
              <a:gd name="connsiteX39" fmla="*/ 4859386 w 12180708"/>
              <a:gd name="connsiteY39" fmla="*/ 3063304 h 3289190"/>
              <a:gd name="connsiteX40" fmla="*/ 4442677 w 12180708"/>
              <a:gd name="connsiteY40" fmla="*/ 3182191 h 3289190"/>
              <a:gd name="connsiteX41" fmla="*/ 4080321 w 12180708"/>
              <a:gd name="connsiteY41" fmla="*/ 3277302 h 3289190"/>
              <a:gd name="connsiteX42" fmla="*/ 3138195 w 12180708"/>
              <a:gd name="connsiteY42" fmla="*/ 3289190 h 3289190"/>
              <a:gd name="connsiteX43" fmla="*/ 2902663 w 12180708"/>
              <a:gd name="connsiteY43" fmla="*/ 3265413 h 3289190"/>
              <a:gd name="connsiteX44" fmla="*/ 2522189 w 12180708"/>
              <a:gd name="connsiteY44" fmla="*/ 3229746 h 3289190"/>
              <a:gd name="connsiteX45" fmla="*/ 2250421 w 12180708"/>
              <a:gd name="connsiteY45" fmla="*/ 3134636 h 3289190"/>
              <a:gd name="connsiteX46" fmla="*/ 2123597 w 12180708"/>
              <a:gd name="connsiteY46" fmla="*/ 3098971 h 3289190"/>
              <a:gd name="connsiteX47" fmla="*/ 1978655 w 12180708"/>
              <a:gd name="connsiteY47" fmla="*/ 3075193 h 3289190"/>
              <a:gd name="connsiteX48" fmla="*/ 1851830 w 12180708"/>
              <a:gd name="connsiteY48" fmla="*/ 3051416 h 3289190"/>
              <a:gd name="connsiteX49" fmla="*/ 1743123 w 12180708"/>
              <a:gd name="connsiteY49" fmla="*/ 3039527 h 3289190"/>
              <a:gd name="connsiteX50" fmla="*/ 1670652 w 12180708"/>
              <a:gd name="connsiteY50" fmla="*/ 3027638 h 3289190"/>
              <a:gd name="connsiteX51" fmla="*/ 1580063 w 12180708"/>
              <a:gd name="connsiteY51" fmla="*/ 3015749 h 3289190"/>
              <a:gd name="connsiteX52" fmla="*/ 1489474 w 12180708"/>
              <a:gd name="connsiteY52" fmla="*/ 2991972 h 3289190"/>
              <a:gd name="connsiteX53" fmla="*/ 1181471 w 12180708"/>
              <a:gd name="connsiteY53" fmla="*/ 2944417 h 3289190"/>
              <a:gd name="connsiteX54" fmla="*/ 982175 w 12180708"/>
              <a:gd name="connsiteY54" fmla="*/ 2932529 h 3289190"/>
              <a:gd name="connsiteX55" fmla="*/ 0 w 12180708"/>
              <a:gd name="connsiteY55" fmla="*/ 3068230 h 3289190"/>
              <a:gd name="connsiteX56" fmla="*/ 1351 w 12180708"/>
              <a:gd name="connsiteY56" fmla="*/ 666014 h 3289190"/>
              <a:gd name="connsiteX57" fmla="*/ 744355 w 12180708"/>
              <a:gd name="connsiteY57" fmla="*/ 682638 h 3289190"/>
              <a:gd name="connsiteX58" fmla="*/ 958299 w 12180708"/>
              <a:gd name="connsiteY58" fmla="*/ 709942 h 3289190"/>
              <a:gd name="connsiteX59" fmla="*/ 1288940 w 12180708"/>
              <a:gd name="connsiteY59" fmla="*/ 819164 h 3289190"/>
              <a:gd name="connsiteX60" fmla="*/ 1386186 w 12180708"/>
              <a:gd name="connsiteY60" fmla="*/ 873775 h 3289190"/>
              <a:gd name="connsiteX61" fmla="*/ 1483434 w 12180708"/>
              <a:gd name="connsiteY61" fmla="*/ 901081 h 3289190"/>
              <a:gd name="connsiteX62" fmla="*/ 1561231 w 12180708"/>
              <a:gd name="connsiteY62" fmla="*/ 928385 h 3289190"/>
              <a:gd name="connsiteX63" fmla="*/ 1677928 w 12180708"/>
              <a:gd name="connsiteY63" fmla="*/ 955692 h 3289190"/>
              <a:gd name="connsiteX64" fmla="*/ 1814074 w 12180708"/>
              <a:gd name="connsiteY64" fmla="*/ 1010303 h 3289190"/>
              <a:gd name="connsiteX65" fmla="*/ 1969669 w 12180708"/>
              <a:gd name="connsiteY65" fmla="*/ 1064913 h 3289190"/>
              <a:gd name="connsiteX66" fmla="*/ 2105814 w 12180708"/>
              <a:gd name="connsiteY66" fmla="*/ 1146830 h 3289190"/>
              <a:gd name="connsiteX67" fmla="*/ 2397557 w 12180708"/>
              <a:gd name="connsiteY67" fmla="*/ 1365273 h 3289190"/>
              <a:gd name="connsiteX68" fmla="*/ 2805995 w 12180708"/>
              <a:gd name="connsiteY68" fmla="*/ 1447190 h 3289190"/>
              <a:gd name="connsiteX69" fmla="*/ 3058838 w 12180708"/>
              <a:gd name="connsiteY69" fmla="*/ 1501801 h 3289190"/>
              <a:gd name="connsiteX70" fmla="*/ 4070208 w 12180708"/>
              <a:gd name="connsiteY70" fmla="*/ 1474496 h 3289190"/>
              <a:gd name="connsiteX71" fmla="*/ 4459197 w 12180708"/>
              <a:gd name="connsiteY71" fmla="*/ 1256050 h 3289190"/>
              <a:gd name="connsiteX72" fmla="*/ 4906534 w 12180708"/>
              <a:gd name="connsiteY72" fmla="*/ 982997 h 3289190"/>
              <a:gd name="connsiteX73" fmla="*/ 5159377 w 12180708"/>
              <a:gd name="connsiteY73" fmla="*/ 791860 h 3289190"/>
              <a:gd name="connsiteX74" fmla="*/ 5314972 w 12180708"/>
              <a:gd name="connsiteY74" fmla="*/ 737248 h 3289190"/>
              <a:gd name="connsiteX75" fmla="*/ 6034601 w 12180708"/>
              <a:gd name="connsiteY75" fmla="*/ 628025 h 3289190"/>
              <a:gd name="connsiteX76" fmla="*/ 6618083 w 12180708"/>
              <a:gd name="connsiteY76" fmla="*/ 600720 h 3289190"/>
              <a:gd name="connsiteX77" fmla="*/ 6870925 w 12180708"/>
              <a:gd name="connsiteY77" fmla="*/ 518803 h 3289190"/>
              <a:gd name="connsiteX78" fmla="*/ 7454409 w 12180708"/>
              <a:gd name="connsiteY78" fmla="*/ 279435 h 3289190"/>
              <a:gd name="connsiteX79" fmla="*/ 7862847 w 12180708"/>
              <a:gd name="connsiteY79" fmla="*/ 273055 h 3289190"/>
              <a:gd name="connsiteX80" fmla="*/ 8076789 w 12180708"/>
              <a:gd name="connsiteY80" fmla="*/ 191137 h 3289190"/>
              <a:gd name="connsiteX81" fmla="*/ 8407430 w 12180708"/>
              <a:gd name="connsiteY81" fmla="*/ 136527 h 3289190"/>
              <a:gd name="connsiteX82" fmla="*/ 8757520 w 12180708"/>
              <a:gd name="connsiteY82" fmla="*/ 54610 h 3289190"/>
              <a:gd name="connsiteX83" fmla="*/ 9049261 w 12180708"/>
              <a:gd name="connsiteY83" fmla="*/ 27305 h 3289190"/>
              <a:gd name="connsiteX84" fmla="*/ 9204856 w 12180708"/>
              <a:gd name="connsiteY84" fmla="*/ 0 h 3289190"/>
              <a:gd name="connsiteX0" fmla="*/ 9204856 w 12161170"/>
              <a:gd name="connsiteY0" fmla="*/ 0 h 3289190"/>
              <a:gd name="connsiteX1" fmla="*/ 9671644 w 12161170"/>
              <a:gd name="connsiteY1" fmla="*/ 27305 h 3289190"/>
              <a:gd name="connsiteX2" fmla="*/ 9788340 w 12161170"/>
              <a:gd name="connsiteY2" fmla="*/ 81915 h 3289190"/>
              <a:gd name="connsiteX3" fmla="*/ 9943936 w 12161170"/>
              <a:gd name="connsiteY3" fmla="*/ 354970 h 3289190"/>
              <a:gd name="connsiteX4" fmla="*/ 9963384 w 12161170"/>
              <a:gd name="connsiteY4" fmla="*/ 436887 h 3289190"/>
              <a:gd name="connsiteX5" fmla="*/ 10177328 w 12161170"/>
              <a:gd name="connsiteY5" fmla="*/ 600720 h 3289190"/>
              <a:gd name="connsiteX6" fmla="*/ 10507968 w 12161170"/>
              <a:gd name="connsiteY6" fmla="*/ 737248 h 3289190"/>
              <a:gd name="connsiteX7" fmla="*/ 10721912 w 12161170"/>
              <a:gd name="connsiteY7" fmla="*/ 819164 h 3289190"/>
              <a:gd name="connsiteX8" fmla="*/ 11947226 w 12161170"/>
              <a:gd name="connsiteY8" fmla="*/ 791860 h 3289190"/>
              <a:gd name="connsiteX9" fmla="*/ 12083373 w 12161170"/>
              <a:gd name="connsiteY9" fmla="*/ 764553 h 3289190"/>
              <a:gd name="connsiteX10" fmla="*/ 12161170 w 12161170"/>
              <a:gd name="connsiteY10" fmla="*/ 709942 h 3289190"/>
              <a:gd name="connsiteX11" fmla="*/ 12126137 w 12161170"/>
              <a:gd name="connsiteY11" fmla="*/ 2874043 h 3289190"/>
              <a:gd name="connsiteX12" fmla="*/ 12088390 w 12161170"/>
              <a:gd name="connsiteY12" fmla="*/ 2873085 h 3289190"/>
              <a:gd name="connsiteX13" fmla="*/ 11943447 w 12161170"/>
              <a:gd name="connsiteY13" fmla="*/ 2884974 h 3289190"/>
              <a:gd name="connsiteX14" fmla="*/ 11744151 w 12161170"/>
              <a:gd name="connsiteY14" fmla="*/ 2908751 h 3289190"/>
              <a:gd name="connsiteX15" fmla="*/ 11617327 w 12161170"/>
              <a:gd name="connsiteY15" fmla="*/ 2944417 h 3289190"/>
              <a:gd name="connsiteX16" fmla="*/ 11544856 w 12161170"/>
              <a:gd name="connsiteY16" fmla="*/ 2968195 h 3289190"/>
              <a:gd name="connsiteX17" fmla="*/ 11418031 w 12161170"/>
              <a:gd name="connsiteY17" fmla="*/ 2980083 h 3289190"/>
              <a:gd name="connsiteX18" fmla="*/ 10276610 w 12161170"/>
              <a:gd name="connsiteY18" fmla="*/ 2991972 h 3289190"/>
              <a:gd name="connsiteX19" fmla="*/ 10077314 w 12161170"/>
              <a:gd name="connsiteY19" fmla="*/ 2956306 h 3289190"/>
              <a:gd name="connsiteX20" fmla="*/ 9769311 w 12161170"/>
              <a:gd name="connsiteY20" fmla="*/ 2896862 h 3289190"/>
              <a:gd name="connsiteX21" fmla="*/ 9570015 w 12161170"/>
              <a:gd name="connsiteY21" fmla="*/ 2825530 h 3289190"/>
              <a:gd name="connsiteX22" fmla="*/ 9551897 w 12161170"/>
              <a:gd name="connsiteY22" fmla="*/ 2789864 h 3289190"/>
              <a:gd name="connsiteX23" fmla="*/ 9406955 w 12161170"/>
              <a:gd name="connsiteY23" fmla="*/ 2670977 h 3289190"/>
              <a:gd name="connsiteX24" fmla="*/ 9298248 w 12161170"/>
              <a:gd name="connsiteY24" fmla="*/ 2647199 h 3289190"/>
              <a:gd name="connsiteX25" fmla="*/ 8863420 w 12161170"/>
              <a:gd name="connsiteY25" fmla="*/ 2635311 h 3289190"/>
              <a:gd name="connsiteX26" fmla="*/ 8718478 w 12161170"/>
              <a:gd name="connsiteY26" fmla="*/ 2647199 h 3289190"/>
              <a:gd name="connsiteX27" fmla="*/ 8446711 w 12161170"/>
              <a:gd name="connsiteY27" fmla="*/ 2659088 h 3289190"/>
              <a:gd name="connsiteX28" fmla="*/ 8120591 w 12161170"/>
              <a:gd name="connsiteY28" fmla="*/ 2694754 h 3289190"/>
              <a:gd name="connsiteX29" fmla="*/ 7812588 w 12161170"/>
              <a:gd name="connsiteY29" fmla="*/ 2718531 h 3289190"/>
              <a:gd name="connsiteX30" fmla="*/ 7613293 w 12161170"/>
              <a:gd name="connsiteY30" fmla="*/ 2754198 h 3289190"/>
              <a:gd name="connsiteX31" fmla="*/ 7232819 w 12161170"/>
              <a:gd name="connsiteY31" fmla="*/ 2825530 h 3289190"/>
              <a:gd name="connsiteX32" fmla="*/ 6743638 w 12161170"/>
              <a:gd name="connsiteY32" fmla="*/ 2837419 h 3289190"/>
              <a:gd name="connsiteX33" fmla="*/ 6689284 w 12161170"/>
              <a:gd name="connsiteY33" fmla="*/ 2861196 h 3289190"/>
              <a:gd name="connsiteX34" fmla="*/ 6453752 w 12161170"/>
              <a:gd name="connsiteY34" fmla="*/ 2896862 h 3289190"/>
              <a:gd name="connsiteX35" fmla="*/ 5910219 w 12161170"/>
              <a:gd name="connsiteY35" fmla="*/ 2908751 h 3289190"/>
              <a:gd name="connsiteX36" fmla="*/ 5239861 w 12161170"/>
              <a:gd name="connsiteY36" fmla="*/ 2956306 h 3289190"/>
              <a:gd name="connsiteX37" fmla="*/ 5094918 w 12161170"/>
              <a:gd name="connsiteY37" fmla="*/ 2980083 h 3289190"/>
              <a:gd name="connsiteX38" fmla="*/ 4859386 w 12161170"/>
              <a:gd name="connsiteY38" fmla="*/ 3063304 h 3289190"/>
              <a:gd name="connsiteX39" fmla="*/ 4442677 w 12161170"/>
              <a:gd name="connsiteY39" fmla="*/ 3182191 h 3289190"/>
              <a:gd name="connsiteX40" fmla="*/ 4080321 w 12161170"/>
              <a:gd name="connsiteY40" fmla="*/ 3277302 h 3289190"/>
              <a:gd name="connsiteX41" fmla="*/ 3138195 w 12161170"/>
              <a:gd name="connsiteY41" fmla="*/ 3289190 h 3289190"/>
              <a:gd name="connsiteX42" fmla="*/ 2902663 w 12161170"/>
              <a:gd name="connsiteY42" fmla="*/ 3265413 h 3289190"/>
              <a:gd name="connsiteX43" fmla="*/ 2522189 w 12161170"/>
              <a:gd name="connsiteY43" fmla="*/ 3229746 h 3289190"/>
              <a:gd name="connsiteX44" fmla="*/ 2250421 w 12161170"/>
              <a:gd name="connsiteY44" fmla="*/ 3134636 h 3289190"/>
              <a:gd name="connsiteX45" fmla="*/ 2123597 w 12161170"/>
              <a:gd name="connsiteY45" fmla="*/ 3098971 h 3289190"/>
              <a:gd name="connsiteX46" fmla="*/ 1978655 w 12161170"/>
              <a:gd name="connsiteY46" fmla="*/ 3075193 h 3289190"/>
              <a:gd name="connsiteX47" fmla="*/ 1851830 w 12161170"/>
              <a:gd name="connsiteY47" fmla="*/ 3051416 h 3289190"/>
              <a:gd name="connsiteX48" fmla="*/ 1743123 w 12161170"/>
              <a:gd name="connsiteY48" fmla="*/ 3039527 h 3289190"/>
              <a:gd name="connsiteX49" fmla="*/ 1670652 w 12161170"/>
              <a:gd name="connsiteY49" fmla="*/ 3027638 h 3289190"/>
              <a:gd name="connsiteX50" fmla="*/ 1580063 w 12161170"/>
              <a:gd name="connsiteY50" fmla="*/ 3015749 h 3289190"/>
              <a:gd name="connsiteX51" fmla="*/ 1489474 w 12161170"/>
              <a:gd name="connsiteY51" fmla="*/ 2991972 h 3289190"/>
              <a:gd name="connsiteX52" fmla="*/ 1181471 w 12161170"/>
              <a:gd name="connsiteY52" fmla="*/ 2944417 h 3289190"/>
              <a:gd name="connsiteX53" fmla="*/ 982175 w 12161170"/>
              <a:gd name="connsiteY53" fmla="*/ 2932529 h 3289190"/>
              <a:gd name="connsiteX54" fmla="*/ 0 w 12161170"/>
              <a:gd name="connsiteY54" fmla="*/ 3068230 h 3289190"/>
              <a:gd name="connsiteX55" fmla="*/ 1351 w 12161170"/>
              <a:gd name="connsiteY55" fmla="*/ 666014 h 3289190"/>
              <a:gd name="connsiteX56" fmla="*/ 744355 w 12161170"/>
              <a:gd name="connsiteY56" fmla="*/ 682638 h 3289190"/>
              <a:gd name="connsiteX57" fmla="*/ 958299 w 12161170"/>
              <a:gd name="connsiteY57" fmla="*/ 709942 h 3289190"/>
              <a:gd name="connsiteX58" fmla="*/ 1288940 w 12161170"/>
              <a:gd name="connsiteY58" fmla="*/ 819164 h 3289190"/>
              <a:gd name="connsiteX59" fmla="*/ 1386186 w 12161170"/>
              <a:gd name="connsiteY59" fmla="*/ 873775 h 3289190"/>
              <a:gd name="connsiteX60" fmla="*/ 1483434 w 12161170"/>
              <a:gd name="connsiteY60" fmla="*/ 901081 h 3289190"/>
              <a:gd name="connsiteX61" fmla="*/ 1561231 w 12161170"/>
              <a:gd name="connsiteY61" fmla="*/ 928385 h 3289190"/>
              <a:gd name="connsiteX62" fmla="*/ 1677928 w 12161170"/>
              <a:gd name="connsiteY62" fmla="*/ 955692 h 3289190"/>
              <a:gd name="connsiteX63" fmla="*/ 1814074 w 12161170"/>
              <a:gd name="connsiteY63" fmla="*/ 1010303 h 3289190"/>
              <a:gd name="connsiteX64" fmla="*/ 1969669 w 12161170"/>
              <a:gd name="connsiteY64" fmla="*/ 1064913 h 3289190"/>
              <a:gd name="connsiteX65" fmla="*/ 2105814 w 12161170"/>
              <a:gd name="connsiteY65" fmla="*/ 1146830 h 3289190"/>
              <a:gd name="connsiteX66" fmla="*/ 2397557 w 12161170"/>
              <a:gd name="connsiteY66" fmla="*/ 1365273 h 3289190"/>
              <a:gd name="connsiteX67" fmla="*/ 2805995 w 12161170"/>
              <a:gd name="connsiteY67" fmla="*/ 1447190 h 3289190"/>
              <a:gd name="connsiteX68" fmla="*/ 3058838 w 12161170"/>
              <a:gd name="connsiteY68" fmla="*/ 1501801 h 3289190"/>
              <a:gd name="connsiteX69" fmla="*/ 4070208 w 12161170"/>
              <a:gd name="connsiteY69" fmla="*/ 1474496 h 3289190"/>
              <a:gd name="connsiteX70" fmla="*/ 4459197 w 12161170"/>
              <a:gd name="connsiteY70" fmla="*/ 1256050 h 3289190"/>
              <a:gd name="connsiteX71" fmla="*/ 4906534 w 12161170"/>
              <a:gd name="connsiteY71" fmla="*/ 982997 h 3289190"/>
              <a:gd name="connsiteX72" fmla="*/ 5159377 w 12161170"/>
              <a:gd name="connsiteY72" fmla="*/ 791860 h 3289190"/>
              <a:gd name="connsiteX73" fmla="*/ 5314972 w 12161170"/>
              <a:gd name="connsiteY73" fmla="*/ 737248 h 3289190"/>
              <a:gd name="connsiteX74" fmla="*/ 6034601 w 12161170"/>
              <a:gd name="connsiteY74" fmla="*/ 628025 h 3289190"/>
              <a:gd name="connsiteX75" fmla="*/ 6618083 w 12161170"/>
              <a:gd name="connsiteY75" fmla="*/ 600720 h 3289190"/>
              <a:gd name="connsiteX76" fmla="*/ 6870925 w 12161170"/>
              <a:gd name="connsiteY76" fmla="*/ 518803 h 3289190"/>
              <a:gd name="connsiteX77" fmla="*/ 7454409 w 12161170"/>
              <a:gd name="connsiteY77" fmla="*/ 279435 h 3289190"/>
              <a:gd name="connsiteX78" fmla="*/ 7862847 w 12161170"/>
              <a:gd name="connsiteY78" fmla="*/ 273055 h 3289190"/>
              <a:gd name="connsiteX79" fmla="*/ 8076789 w 12161170"/>
              <a:gd name="connsiteY79" fmla="*/ 191137 h 3289190"/>
              <a:gd name="connsiteX80" fmla="*/ 8407430 w 12161170"/>
              <a:gd name="connsiteY80" fmla="*/ 136527 h 3289190"/>
              <a:gd name="connsiteX81" fmla="*/ 8757520 w 12161170"/>
              <a:gd name="connsiteY81" fmla="*/ 54610 h 3289190"/>
              <a:gd name="connsiteX82" fmla="*/ 9049261 w 12161170"/>
              <a:gd name="connsiteY82" fmla="*/ 27305 h 3289190"/>
              <a:gd name="connsiteX83" fmla="*/ 9204856 w 12161170"/>
              <a:gd name="connsiteY83" fmla="*/ 0 h 3289190"/>
              <a:gd name="connsiteX0" fmla="*/ 9204856 w 12126137"/>
              <a:gd name="connsiteY0" fmla="*/ 0 h 3289190"/>
              <a:gd name="connsiteX1" fmla="*/ 9671644 w 12126137"/>
              <a:gd name="connsiteY1" fmla="*/ 27305 h 3289190"/>
              <a:gd name="connsiteX2" fmla="*/ 9788340 w 12126137"/>
              <a:gd name="connsiteY2" fmla="*/ 81915 h 3289190"/>
              <a:gd name="connsiteX3" fmla="*/ 9943936 w 12126137"/>
              <a:gd name="connsiteY3" fmla="*/ 354970 h 3289190"/>
              <a:gd name="connsiteX4" fmla="*/ 9963384 w 12126137"/>
              <a:gd name="connsiteY4" fmla="*/ 436887 h 3289190"/>
              <a:gd name="connsiteX5" fmla="*/ 10177328 w 12126137"/>
              <a:gd name="connsiteY5" fmla="*/ 600720 h 3289190"/>
              <a:gd name="connsiteX6" fmla="*/ 10507968 w 12126137"/>
              <a:gd name="connsiteY6" fmla="*/ 737248 h 3289190"/>
              <a:gd name="connsiteX7" fmla="*/ 10721912 w 12126137"/>
              <a:gd name="connsiteY7" fmla="*/ 819164 h 3289190"/>
              <a:gd name="connsiteX8" fmla="*/ 11947226 w 12126137"/>
              <a:gd name="connsiteY8" fmla="*/ 791860 h 3289190"/>
              <a:gd name="connsiteX9" fmla="*/ 12083373 w 12126137"/>
              <a:gd name="connsiteY9" fmla="*/ 764553 h 3289190"/>
              <a:gd name="connsiteX10" fmla="*/ 12126137 w 12126137"/>
              <a:gd name="connsiteY10" fmla="*/ 2874043 h 3289190"/>
              <a:gd name="connsiteX11" fmla="*/ 12088390 w 12126137"/>
              <a:gd name="connsiteY11" fmla="*/ 2873085 h 3289190"/>
              <a:gd name="connsiteX12" fmla="*/ 11943447 w 12126137"/>
              <a:gd name="connsiteY12" fmla="*/ 2884974 h 3289190"/>
              <a:gd name="connsiteX13" fmla="*/ 11744151 w 12126137"/>
              <a:gd name="connsiteY13" fmla="*/ 2908751 h 3289190"/>
              <a:gd name="connsiteX14" fmla="*/ 11617327 w 12126137"/>
              <a:gd name="connsiteY14" fmla="*/ 2944417 h 3289190"/>
              <a:gd name="connsiteX15" fmla="*/ 11544856 w 12126137"/>
              <a:gd name="connsiteY15" fmla="*/ 2968195 h 3289190"/>
              <a:gd name="connsiteX16" fmla="*/ 11418031 w 12126137"/>
              <a:gd name="connsiteY16" fmla="*/ 2980083 h 3289190"/>
              <a:gd name="connsiteX17" fmla="*/ 10276610 w 12126137"/>
              <a:gd name="connsiteY17" fmla="*/ 2991972 h 3289190"/>
              <a:gd name="connsiteX18" fmla="*/ 10077314 w 12126137"/>
              <a:gd name="connsiteY18" fmla="*/ 2956306 h 3289190"/>
              <a:gd name="connsiteX19" fmla="*/ 9769311 w 12126137"/>
              <a:gd name="connsiteY19" fmla="*/ 2896862 h 3289190"/>
              <a:gd name="connsiteX20" fmla="*/ 9570015 w 12126137"/>
              <a:gd name="connsiteY20" fmla="*/ 2825530 h 3289190"/>
              <a:gd name="connsiteX21" fmla="*/ 9551897 w 12126137"/>
              <a:gd name="connsiteY21" fmla="*/ 2789864 h 3289190"/>
              <a:gd name="connsiteX22" fmla="*/ 9406955 w 12126137"/>
              <a:gd name="connsiteY22" fmla="*/ 2670977 h 3289190"/>
              <a:gd name="connsiteX23" fmla="*/ 9298248 w 12126137"/>
              <a:gd name="connsiteY23" fmla="*/ 2647199 h 3289190"/>
              <a:gd name="connsiteX24" fmla="*/ 8863420 w 12126137"/>
              <a:gd name="connsiteY24" fmla="*/ 2635311 h 3289190"/>
              <a:gd name="connsiteX25" fmla="*/ 8718478 w 12126137"/>
              <a:gd name="connsiteY25" fmla="*/ 2647199 h 3289190"/>
              <a:gd name="connsiteX26" fmla="*/ 8446711 w 12126137"/>
              <a:gd name="connsiteY26" fmla="*/ 2659088 h 3289190"/>
              <a:gd name="connsiteX27" fmla="*/ 8120591 w 12126137"/>
              <a:gd name="connsiteY27" fmla="*/ 2694754 h 3289190"/>
              <a:gd name="connsiteX28" fmla="*/ 7812588 w 12126137"/>
              <a:gd name="connsiteY28" fmla="*/ 2718531 h 3289190"/>
              <a:gd name="connsiteX29" fmla="*/ 7613293 w 12126137"/>
              <a:gd name="connsiteY29" fmla="*/ 2754198 h 3289190"/>
              <a:gd name="connsiteX30" fmla="*/ 7232819 w 12126137"/>
              <a:gd name="connsiteY30" fmla="*/ 2825530 h 3289190"/>
              <a:gd name="connsiteX31" fmla="*/ 6743638 w 12126137"/>
              <a:gd name="connsiteY31" fmla="*/ 2837419 h 3289190"/>
              <a:gd name="connsiteX32" fmla="*/ 6689284 w 12126137"/>
              <a:gd name="connsiteY32" fmla="*/ 2861196 h 3289190"/>
              <a:gd name="connsiteX33" fmla="*/ 6453752 w 12126137"/>
              <a:gd name="connsiteY33" fmla="*/ 2896862 h 3289190"/>
              <a:gd name="connsiteX34" fmla="*/ 5910219 w 12126137"/>
              <a:gd name="connsiteY34" fmla="*/ 2908751 h 3289190"/>
              <a:gd name="connsiteX35" fmla="*/ 5239861 w 12126137"/>
              <a:gd name="connsiteY35" fmla="*/ 2956306 h 3289190"/>
              <a:gd name="connsiteX36" fmla="*/ 5094918 w 12126137"/>
              <a:gd name="connsiteY36" fmla="*/ 2980083 h 3289190"/>
              <a:gd name="connsiteX37" fmla="*/ 4859386 w 12126137"/>
              <a:gd name="connsiteY37" fmla="*/ 3063304 h 3289190"/>
              <a:gd name="connsiteX38" fmla="*/ 4442677 w 12126137"/>
              <a:gd name="connsiteY38" fmla="*/ 3182191 h 3289190"/>
              <a:gd name="connsiteX39" fmla="*/ 4080321 w 12126137"/>
              <a:gd name="connsiteY39" fmla="*/ 3277302 h 3289190"/>
              <a:gd name="connsiteX40" fmla="*/ 3138195 w 12126137"/>
              <a:gd name="connsiteY40" fmla="*/ 3289190 h 3289190"/>
              <a:gd name="connsiteX41" fmla="*/ 2902663 w 12126137"/>
              <a:gd name="connsiteY41" fmla="*/ 3265413 h 3289190"/>
              <a:gd name="connsiteX42" fmla="*/ 2522189 w 12126137"/>
              <a:gd name="connsiteY42" fmla="*/ 3229746 h 3289190"/>
              <a:gd name="connsiteX43" fmla="*/ 2250421 w 12126137"/>
              <a:gd name="connsiteY43" fmla="*/ 3134636 h 3289190"/>
              <a:gd name="connsiteX44" fmla="*/ 2123597 w 12126137"/>
              <a:gd name="connsiteY44" fmla="*/ 3098971 h 3289190"/>
              <a:gd name="connsiteX45" fmla="*/ 1978655 w 12126137"/>
              <a:gd name="connsiteY45" fmla="*/ 3075193 h 3289190"/>
              <a:gd name="connsiteX46" fmla="*/ 1851830 w 12126137"/>
              <a:gd name="connsiteY46" fmla="*/ 3051416 h 3289190"/>
              <a:gd name="connsiteX47" fmla="*/ 1743123 w 12126137"/>
              <a:gd name="connsiteY47" fmla="*/ 3039527 h 3289190"/>
              <a:gd name="connsiteX48" fmla="*/ 1670652 w 12126137"/>
              <a:gd name="connsiteY48" fmla="*/ 3027638 h 3289190"/>
              <a:gd name="connsiteX49" fmla="*/ 1580063 w 12126137"/>
              <a:gd name="connsiteY49" fmla="*/ 3015749 h 3289190"/>
              <a:gd name="connsiteX50" fmla="*/ 1489474 w 12126137"/>
              <a:gd name="connsiteY50" fmla="*/ 2991972 h 3289190"/>
              <a:gd name="connsiteX51" fmla="*/ 1181471 w 12126137"/>
              <a:gd name="connsiteY51" fmla="*/ 2944417 h 3289190"/>
              <a:gd name="connsiteX52" fmla="*/ 982175 w 12126137"/>
              <a:gd name="connsiteY52" fmla="*/ 2932529 h 3289190"/>
              <a:gd name="connsiteX53" fmla="*/ 0 w 12126137"/>
              <a:gd name="connsiteY53" fmla="*/ 3068230 h 3289190"/>
              <a:gd name="connsiteX54" fmla="*/ 1351 w 12126137"/>
              <a:gd name="connsiteY54" fmla="*/ 666014 h 3289190"/>
              <a:gd name="connsiteX55" fmla="*/ 744355 w 12126137"/>
              <a:gd name="connsiteY55" fmla="*/ 682638 h 3289190"/>
              <a:gd name="connsiteX56" fmla="*/ 958299 w 12126137"/>
              <a:gd name="connsiteY56" fmla="*/ 709942 h 3289190"/>
              <a:gd name="connsiteX57" fmla="*/ 1288940 w 12126137"/>
              <a:gd name="connsiteY57" fmla="*/ 819164 h 3289190"/>
              <a:gd name="connsiteX58" fmla="*/ 1386186 w 12126137"/>
              <a:gd name="connsiteY58" fmla="*/ 873775 h 3289190"/>
              <a:gd name="connsiteX59" fmla="*/ 1483434 w 12126137"/>
              <a:gd name="connsiteY59" fmla="*/ 901081 h 3289190"/>
              <a:gd name="connsiteX60" fmla="*/ 1561231 w 12126137"/>
              <a:gd name="connsiteY60" fmla="*/ 928385 h 3289190"/>
              <a:gd name="connsiteX61" fmla="*/ 1677928 w 12126137"/>
              <a:gd name="connsiteY61" fmla="*/ 955692 h 3289190"/>
              <a:gd name="connsiteX62" fmla="*/ 1814074 w 12126137"/>
              <a:gd name="connsiteY62" fmla="*/ 1010303 h 3289190"/>
              <a:gd name="connsiteX63" fmla="*/ 1969669 w 12126137"/>
              <a:gd name="connsiteY63" fmla="*/ 1064913 h 3289190"/>
              <a:gd name="connsiteX64" fmla="*/ 2105814 w 12126137"/>
              <a:gd name="connsiteY64" fmla="*/ 1146830 h 3289190"/>
              <a:gd name="connsiteX65" fmla="*/ 2397557 w 12126137"/>
              <a:gd name="connsiteY65" fmla="*/ 1365273 h 3289190"/>
              <a:gd name="connsiteX66" fmla="*/ 2805995 w 12126137"/>
              <a:gd name="connsiteY66" fmla="*/ 1447190 h 3289190"/>
              <a:gd name="connsiteX67" fmla="*/ 3058838 w 12126137"/>
              <a:gd name="connsiteY67" fmla="*/ 1501801 h 3289190"/>
              <a:gd name="connsiteX68" fmla="*/ 4070208 w 12126137"/>
              <a:gd name="connsiteY68" fmla="*/ 1474496 h 3289190"/>
              <a:gd name="connsiteX69" fmla="*/ 4459197 w 12126137"/>
              <a:gd name="connsiteY69" fmla="*/ 1256050 h 3289190"/>
              <a:gd name="connsiteX70" fmla="*/ 4906534 w 12126137"/>
              <a:gd name="connsiteY70" fmla="*/ 982997 h 3289190"/>
              <a:gd name="connsiteX71" fmla="*/ 5159377 w 12126137"/>
              <a:gd name="connsiteY71" fmla="*/ 791860 h 3289190"/>
              <a:gd name="connsiteX72" fmla="*/ 5314972 w 12126137"/>
              <a:gd name="connsiteY72" fmla="*/ 737248 h 3289190"/>
              <a:gd name="connsiteX73" fmla="*/ 6034601 w 12126137"/>
              <a:gd name="connsiteY73" fmla="*/ 628025 h 3289190"/>
              <a:gd name="connsiteX74" fmla="*/ 6618083 w 12126137"/>
              <a:gd name="connsiteY74" fmla="*/ 600720 h 3289190"/>
              <a:gd name="connsiteX75" fmla="*/ 6870925 w 12126137"/>
              <a:gd name="connsiteY75" fmla="*/ 518803 h 3289190"/>
              <a:gd name="connsiteX76" fmla="*/ 7454409 w 12126137"/>
              <a:gd name="connsiteY76" fmla="*/ 279435 h 3289190"/>
              <a:gd name="connsiteX77" fmla="*/ 7862847 w 12126137"/>
              <a:gd name="connsiteY77" fmla="*/ 273055 h 3289190"/>
              <a:gd name="connsiteX78" fmla="*/ 8076789 w 12126137"/>
              <a:gd name="connsiteY78" fmla="*/ 191137 h 3289190"/>
              <a:gd name="connsiteX79" fmla="*/ 8407430 w 12126137"/>
              <a:gd name="connsiteY79" fmla="*/ 136527 h 3289190"/>
              <a:gd name="connsiteX80" fmla="*/ 8757520 w 12126137"/>
              <a:gd name="connsiteY80" fmla="*/ 54610 h 3289190"/>
              <a:gd name="connsiteX81" fmla="*/ 9049261 w 12126137"/>
              <a:gd name="connsiteY81" fmla="*/ 27305 h 3289190"/>
              <a:gd name="connsiteX82" fmla="*/ 9204856 w 12126137"/>
              <a:gd name="connsiteY82" fmla="*/ 0 h 3289190"/>
              <a:gd name="connsiteX0" fmla="*/ 9204856 w 12126137"/>
              <a:gd name="connsiteY0" fmla="*/ 0 h 3289190"/>
              <a:gd name="connsiteX1" fmla="*/ 9671644 w 12126137"/>
              <a:gd name="connsiteY1" fmla="*/ 27305 h 3289190"/>
              <a:gd name="connsiteX2" fmla="*/ 9788340 w 12126137"/>
              <a:gd name="connsiteY2" fmla="*/ 81915 h 3289190"/>
              <a:gd name="connsiteX3" fmla="*/ 9943936 w 12126137"/>
              <a:gd name="connsiteY3" fmla="*/ 354970 h 3289190"/>
              <a:gd name="connsiteX4" fmla="*/ 9963384 w 12126137"/>
              <a:gd name="connsiteY4" fmla="*/ 436887 h 3289190"/>
              <a:gd name="connsiteX5" fmla="*/ 10177328 w 12126137"/>
              <a:gd name="connsiteY5" fmla="*/ 600720 h 3289190"/>
              <a:gd name="connsiteX6" fmla="*/ 10507968 w 12126137"/>
              <a:gd name="connsiteY6" fmla="*/ 737248 h 3289190"/>
              <a:gd name="connsiteX7" fmla="*/ 10721912 w 12126137"/>
              <a:gd name="connsiteY7" fmla="*/ 819164 h 3289190"/>
              <a:gd name="connsiteX8" fmla="*/ 11947226 w 12126137"/>
              <a:gd name="connsiteY8" fmla="*/ 791860 h 3289190"/>
              <a:gd name="connsiteX9" fmla="*/ 12126137 w 12126137"/>
              <a:gd name="connsiteY9" fmla="*/ 2874043 h 3289190"/>
              <a:gd name="connsiteX10" fmla="*/ 12088390 w 12126137"/>
              <a:gd name="connsiteY10" fmla="*/ 2873085 h 3289190"/>
              <a:gd name="connsiteX11" fmla="*/ 11943447 w 12126137"/>
              <a:gd name="connsiteY11" fmla="*/ 2884974 h 3289190"/>
              <a:gd name="connsiteX12" fmla="*/ 11744151 w 12126137"/>
              <a:gd name="connsiteY12" fmla="*/ 2908751 h 3289190"/>
              <a:gd name="connsiteX13" fmla="*/ 11617327 w 12126137"/>
              <a:gd name="connsiteY13" fmla="*/ 2944417 h 3289190"/>
              <a:gd name="connsiteX14" fmla="*/ 11544856 w 12126137"/>
              <a:gd name="connsiteY14" fmla="*/ 2968195 h 3289190"/>
              <a:gd name="connsiteX15" fmla="*/ 11418031 w 12126137"/>
              <a:gd name="connsiteY15" fmla="*/ 2980083 h 3289190"/>
              <a:gd name="connsiteX16" fmla="*/ 10276610 w 12126137"/>
              <a:gd name="connsiteY16" fmla="*/ 2991972 h 3289190"/>
              <a:gd name="connsiteX17" fmla="*/ 10077314 w 12126137"/>
              <a:gd name="connsiteY17" fmla="*/ 2956306 h 3289190"/>
              <a:gd name="connsiteX18" fmla="*/ 9769311 w 12126137"/>
              <a:gd name="connsiteY18" fmla="*/ 2896862 h 3289190"/>
              <a:gd name="connsiteX19" fmla="*/ 9570015 w 12126137"/>
              <a:gd name="connsiteY19" fmla="*/ 2825530 h 3289190"/>
              <a:gd name="connsiteX20" fmla="*/ 9551897 w 12126137"/>
              <a:gd name="connsiteY20" fmla="*/ 2789864 h 3289190"/>
              <a:gd name="connsiteX21" fmla="*/ 9406955 w 12126137"/>
              <a:gd name="connsiteY21" fmla="*/ 2670977 h 3289190"/>
              <a:gd name="connsiteX22" fmla="*/ 9298248 w 12126137"/>
              <a:gd name="connsiteY22" fmla="*/ 2647199 h 3289190"/>
              <a:gd name="connsiteX23" fmla="*/ 8863420 w 12126137"/>
              <a:gd name="connsiteY23" fmla="*/ 2635311 h 3289190"/>
              <a:gd name="connsiteX24" fmla="*/ 8718478 w 12126137"/>
              <a:gd name="connsiteY24" fmla="*/ 2647199 h 3289190"/>
              <a:gd name="connsiteX25" fmla="*/ 8446711 w 12126137"/>
              <a:gd name="connsiteY25" fmla="*/ 2659088 h 3289190"/>
              <a:gd name="connsiteX26" fmla="*/ 8120591 w 12126137"/>
              <a:gd name="connsiteY26" fmla="*/ 2694754 h 3289190"/>
              <a:gd name="connsiteX27" fmla="*/ 7812588 w 12126137"/>
              <a:gd name="connsiteY27" fmla="*/ 2718531 h 3289190"/>
              <a:gd name="connsiteX28" fmla="*/ 7613293 w 12126137"/>
              <a:gd name="connsiteY28" fmla="*/ 2754198 h 3289190"/>
              <a:gd name="connsiteX29" fmla="*/ 7232819 w 12126137"/>
              <a:gd name="connsiteY29" fmla="*/ 2825530 h 3289190"/>
              <a:gd name="connsiteX30" fmla="*/ 6743638 w 12126137"/>
              <a:gd name="connsiteY30" fmla="*/ 2837419 h 3289190"/>
              <a:gd name="connsiteX31" fmla="*/ 6689284 w 12126137"/>
              <a:gd name="connsiteY31" fmla="*/ 2861196 h 3289190"/>
              <a:gd name="connsiteX32" fmla="*/ 6453752 w 12126137"/>
              <a:gd name="connsiteY32" fmla="*/ 2896862 h 3289190"/>
              <a:gd name="connsiteX33" fmla="*/ 5910219 w 12126137"/>
              <a:gd name="connsiteY33" fmla="*/ 2908751 h 3289190"/>
              <a:gd name="connsiteX34" fmla="*/ 5239861 w 12126137"/>
              <a:gd name="connsiteY34" fmla="*/ 2956306 h 3289190"/>
              <a:gd name="connsiteX35" fmla="*/ 5094918 w 12126137"/>
              <a:gd name="connsiteY35" fmla="*/ 2980083 h 3289190"/>
              <a:gd name="connsiteX36" fmla="*/ 4859386 w 12126137"/>
              <a:gd name="connsiteY36" fmla="*/ 3063304 h 3289190"/>
              <a:gd name="connsiteX37" fmla="*/ 4442677 w 12126137"/>
              <a:gd name="connsiteY37" fmla="*/ 3182191 h 3289190"/>
              <a:gd name="connsiteX38" fmla="*/ 4080321 w 12126137"/>
              <a:gd name="connsiteY38" fmla="*/ 3277302 h 3289190"/>
              <a:gd name="connsiteX39" fmla="*/ 3138195 w 12126137"/>
              <a:gd name="connsiteY39" fmla="*/ 3289190 h 3289190"/>
              <a:gd name="connsiteX40" fmla="*/ 2902663 w 12126137"/>
              <a:gd name="connsiteY40" fmla="*/ 3265413 h 3289190"/>
              <a:gd name="connsiteX41" fmla="*/ 2522189 w 12126137"/>
              <a:gd name="connsiteY41" fmla="*/ 3229746 h 3289190"/>
              <a:gd name="connsiteX42" fmla="*/ 2250421 w 12126137"/>
              <a:gd name="connsiteY42" fmla="*/ 3134636 h 3289190"/>
              <a:gd name="connsiteX43" fmla="*/ 2123597 w 12126137"/>
              <a:gd name="connsiteY43" fmla="*/ 3098971 h 3289190"/>
              <a:gd name="connsiteX44" fmla="*/ 1978655 w 12126137"/>
              <a:gd name="connsiteY44" fmla="*/ 3075193 h 3289190"/>
              <a:gd name="connsiteX45" fmla="*/ 1851830 w 12126137"/>
              <a:gd name="connsiteY45" fmla="*/ 3051416 h 3289190"/>
              <a:gd name="connsiteX46" fmla="*/ 1743123 w 12126137"/>
              <a:gd name="connsiteY46" fmla="*/ 3039527 h 3289190"/>
              <a:gd name="connsiteX47" fmla="*/ 1670652 w 12126137"/>
              <a:gd name="connsiteY47" fmla="*/ 3027638 h 3289190"/>
              <a:gd name="connsiteX48" fmla="*/ 1580063 w 12126137"/>
              <a:gd name="connsiteY48" fmla="*/ 3015749 h 3289190"/>
              <a:gd name="connsiteX49" fmla="*/ 1489474 w 12126137"/>
              <a:gd name="connsiteY49" fmla="*/ 2991972 h 3289190"/>
              <a:gd name="connsiteX50" fmla="*/ 1181471 w 12126137"/>
              <a:gd name="connsiteY50" fmla="*/ 2944417 h 3289190"/>
              <a:gd name="connsiteX51" fmla="*/ 982175 w 12126137"/>
              <a:gd name="connsiteY51" fmla="*/ 2932529 h 3289190"/>
              <a:gd name="connsiteX52" fmla="*/ 0 w 12126137"/>
              <a:gd name="connsiteY52" fmla="*/ 3068230 h 3289190"/>
              <a:gd name="connsiteX53" fmla="*/ 1351 w 12126137"/>
              <a:gd name="connsiteY53" fmla="*/ 666014 h 3289190"/>
              <a:gd name="connsiteX54" fmla="*/ 744355 w 12126137"/>
              <a:gd name="connsiteY54" fmla="*/ 682638 h 3289190"/>
              <a:gd name="connsiteX55" fmla="*/ 958299 w 12126137"/>
              <a:gd name="connsiteY55" fmla="*/ 709942 h 3289190"/>
              <a:gd name="connsiteX56" fmla="*/ 1288940 w 12126137"/>
              <a:gd name="connsiteY56" fmla="*/ 819164 h 3289190"/>
              <a:gd name="connsiteX57" fmla="*/ 1386186 w 12126137"/>
              <a:gd name="connsiteY57" fmla="*/ 873775 h 3289190"/>
              <a:gd name="connsiteX58" fmla="*/ 1483434 w 12126137"/>
              <a:gd name="connsiteY58" fmla="*/ 901081 h 3289190"/>
              <a:gd name="connsiteX59" fmla="*/ 1561231 w 12126137"/>
              <a:gd name="connsiteY59" fmla="*/ 928385 h 3289190"/>
              <a:gd name="connsiteX60" fmla="*/ 1677928 w 12126137"/>
              <a:gd name="connsiteY60" fmla="*/ 955692 h 3289190"/>
              <a:gd name="connsiteX61" fmla="*/ 1814074 w 12126137"/>
              <a:gd name="connsiteY61" fmla="*/ 1010303 h 3289190"/>
              <a:gd name="connsiteX62" fmla="*/ 1969669 w 12126137"/>
              <a:gd name="connsiteY62" fmla="*/ 1064913 h 3289190"/>
              <a:gd name="connsiteX63" fmla="*/ 2105814 w 12126137"/>
              <a:gd name="connsiteY63" fmla="*/ 1146830 h 3289190"/>
              <a:gd name="connsiteX64" fmla="*/ 2397557 w 12126137"/>
              <a:gd name="connsiteY64" fmla="*/ 1365273 h 3289190"/>
              <a:gd name="connsiteX65" fmla="*/ 2805995 w 12126137"/>
              <a:gd name="connsiteY65" fmla="*/ 1447190 h 3289190"/>
              <a:gd name="connsiteX66" fmla="*/ 3058838 w 12126137"/>
              <a:gd name="connsiteY66" fmla="*/ 1501801 h 3289190"/>
              <a:gd name="connsiteX67" fmla="*/ 4070208 w 12126137"/>
              <a:gd name="connsiteY67" fmla="*/ 1474496 h 3289190"/>
              <a:gd name="connsiteX68" fmla="*/ 4459197 w 12126137"/>
              <a:gd name="connsiteY68" fmla="*/ 1256050 h 3289190"/>
              <a:gd name="connsiteX69" fmla="*/ 4906534 w 12126137"/>
              <a:gd name="connsiteY69" fmla="*/ 982997 h 3289190"/>
              <a:gd name="connsiteX70" fmla="*/ 5159377 w 12126137"/>
              <a:gd name="connsiteY70" fmla="*/ 791860 h 3289190"/>
              <a:gd name="connsiteX71" fmla="*/ 5314972 w 12126137"/>
              <a:gd name="connsiteY71" fmla="*/ 737248 h 3289190"/>
              <a:gd name="connsiteX72" fmla="*/ 6034601 w 12126137"/>
              <a:gd name="connsiteY72" fmla="*/ 628025 h 3289190"/>
              <a:gd name="connsiteX73" fmla="*/ 6618083 w 12126137"/>
              <a:gd name="connsiteY73" fmla="*/ 600720 h 3289190"/>
              <a:gd name="connsiteX74" fmla="*/ 6870925 w 12126137"/>
              <a:gd name="connsiteY74" fmla="*/ 518803 h 3289190"/>
              <a:gd name="connsiteX75" fmla="*/ 7454409 w 12126137"/>
              <a:gd name="connsiteY75" fmla="*/ 279435 h 3289190"/>
              <a:gd name="connsiteX76" fmla="*/ 7862847 w 12126137"/>
              <a:gd name="connsiteY76" fmla="*/ 273055 h 3289190"/>
              <a:gd name="connsiteX77" fmla="*/ 8076789 w 12126137"/>
              <a:gd name="connsiteY77" fmla="*/ 191137 h 3289190"/>
              <a:gd name="connsiteX78" fmla="*/ 8407430 w 12126137"/>
              <a:gd name="connsiteY78" fmla="*/ 136527 h 3289190"/>
              <a:gd name="connsiteX79" fmla="*/ 8757520 w 12126137"/>
              <a:gd name="connsiteY79" fmla="*/ 54610 h 3289190"/>
              <a:gd name="connsiteX80" fmla="*/ 9049261 w 12126137"/>
              <a:gd name="connsiteY80" fmla="*/ 27305 h 3289190"/>
              <a:gd name="connsiteX81" fmla="*/ 9204856 w 12126137"/>
              <a:gd name="connsiteY81" fmla="*/ 0 h 3289190"/>
              <a:gd name="connsiteX0" fmla="*/ 9204856 w 12126137"/>
              <a:gd name="connsiteY0" fmla="*/ 0 h 3289190"/>
              <a:gd name="connsiteX1" fmla="*/ 9671644 w 12126137"/>
              <a:gd name="connsiteY1" fmla="*/ 27305 h 3289190"/>
              <a:gd name="connsiteX2" fmla="*/ 9788340 w 12126137"/>
              <a:gd name="connsiteY2" fmla="*/ 81915 h 3289190"/>
              <a:gd name="connsiteX3" fmla="*/ 9943936 w 12126137"/>
              <a:gd name="connsiteY3" fmla="*/ 354970 h 3289190"/>
              <a:gd name="connsiteX4" fmla="*/ 9963384 w 12126137"/>
              <a:gd name="connsiteY4" fmla="*/ 436887 h 3289190"/>
              <a:gd name="connsiteX5" fmla="*/ 10177328 w 12126137"/>
              <a:gd name="connsiteY5" fmla="*/ 600720 h 3289190"/>
              <a:gd name="connsiteX6" fmla="*/ 10507968 w 12126137"/>
              <a:gd name="connsiteY6" fmla="*/ 737248 h 3289190"/>
              <a:gd name="connsiteX7" fmla="*/ 10721912 w 12126137"/>
              <a:gd name="connsiteY7" fmla="*/ 819164 h 3289190"/>
              <a:gd name="connsiteX8" fmla="*/ 11947226 w 12126137"/>
              <a:gd name="connsiteY8" fmla="*/ 791860 h 3289190"/>
              <a:gd name="connsiteX9" fmla="*/ 12126137 w 12126137"/>
              <a:gd name="connsiteY9" fmla="*/ 2874043 h 3289190"/>
              <a:gd name="connsiteX10" fmla="*/ 11943447 w 12126137"/>
              <a:gd name="connsiteY10" fmla="*/ 2884974 h 3289190"/>
              <a:gd name="connsiteX11" fmla="*/ 11744151 w 12126137"/>
              <a:gd name="connsiteY11" fmla="*/ 2908751 h 3289190"/>
              <a:gd name="connsiteX12" fmla="*/ 11617327 w 12126137"/>
              <a:gd name="connsiteY12" fmla="*/ 2944417 h 3289190"/>
              <a:gd name="connsiteX13" fmla="*/ 11544856 w 12126137"/>
              <a:gd name="connsiteY13" fmla="*/ 2968195 h 3289190"/>
              <a:gd name="connsiteX14" fmla="*/ 11418031 w 12126137"/>
              <a:gd name="connsiteY14" fmla="*/ 2980083 h 3289190"/>
              <a:gd name="connsiteX15" fmla="*/ 10276610 w 12126137"/>
              <a:gd name="connsiteY15" fmla="*/ 2991972 h 3289190"/>
              <a:gd name="connsiteX16" fmla="*/ 10077314 w 12126137"/>
              <a:gd name="connsiteY16" fmla="*/ 2956306 h 3289190"/>
              <a:gd name="connsiteX17" fmla="*/ 9769311 w 12126137"/>
              <a:gd name="connsiteY17" fmla="*/ 2896862 h 3289190"/>
              <a:gd name="connsiteX18" fmla="*/ 9570015 w 12126137"/>
              <a:gd name="connsiteY18" fmla="*/ 2825530 h 3289190"/>
              <a:gd name="connsiteX19" fmla="*/ 9551897 w 12126137"/>
              <a:gd name="connsiteY19" fmla="*/ 2789864 h 3289190"/>
              <a:gd name="connsiteX20" fmla="*/ 9406955 w 12126137"/>
              <a:gd name="connsiteY20" fmla="*/ 2670977 h 3289190"/>
              <a:gd name="connsiteX21" fmla="*/ 9298248 w 12126137"/>
              <a:gd name="connsiteY21" fmla="*/ 2647199 h 3289190"/>
              <a:gd name="connsiteX22" fmla="*/ 8863420 w 12126137"/>
              <a:gd name="connsiteY22" fmla="*/ 2635311 h 3289190"/>
              <a:gd name="connsiteX23" fmla="*/ 8718478 w 12126137"/>
              <a:gd name="connsiteY23" fmla="*/ 2647199 h 3289190"/>
              <a:gd name="connsiteX24" fmla="*/ 8446711 w 12126137"/>
              <a:gd name="connsiteY24" fmla="*/ 2659088 h 3289190"/>
              <a:gd name="connsiteX25" fmla="*/ 8120591 w 12126137"/>
              <a:gd name="connsiteY25" fmla="*/ 2694754 h 3289190"/>
              <a:gd name="connsiteX26" fmla="*/ 7812588 w 12126137"/>
              <a:gd name="connsiteY26" fmla="*/ 2718531 h 3289190"/>
              <a:gd name="connsiteX27" fmla="*/ 7613293 w 12126137"/>
              <a:gd name="connsiteY27" fmla="*/ 2754198 h 3289190"/>
              <a:gd name="connsiteX28" fmla="*/ 7232819 w 12126137"/>
              <a:gd name="connsiteY28" fmla="*/ 2825530 h 3289190"/>
              <a:gd name="connsiteX29" fmla="*/ 6743638 w 12126137"/>
              <a:gd name="connsiteY29" fmla="*/ 2837419 h 3289190"/>
              <a:gd name="connsiteX30" fmla="*/ 6689284 w 12126137"/>
              <a:gd name="connsiteY30" fmla="*/ 2861196 h 3289190"/>
              <a:gd name="connsiteX31" fmla="*/ 6453752 w 12126137"/>
              <a:gd name="connsiteY31" fmla="*/ 2896862 h 3289190"/>
              <a:gd name="connsiteX32" fmla="*/ 5910219 w 12126137"/>
              <a:gd name="connsiteY32" fmla="*/ 2908751 h 3289190"/>
              <a:gd name="connsiteX33" fmla="*/ 5239861 w 12126137"/>
              <a:gd name="connsiteY33" fmla="*/ 2956306 h 3289190"/>
              <a:gd name="connsiteX34" fmla="*/ 5094918 w 12126137"/>
              <a:gd name="connsiteY34" fmla="*/ 2980083 h 3289190"/>
              <a:gd name="connsiteX35" fmla="*/ 4859386 w 12126137"/>
              <a:gd name="connsiteY35" fmla="*/ 3063304 h 3289190"/>
              <a:gd name="connsiteX36" fmla="*/ 4442677 w 12126137"/>
              <a:gd name="connsiteY36" fmla="*/ 3182191 h 3289190"/>
              <a:gd name="connsiteX37" fmla="*/ 4080321 w 12126137"/>
              <a:gd name="connsiteY37" fmla="*/ 3277302 h 3289190"/>
              <a:gd name="connsiteX38" fmla="*/ 3138195 w 12126137"/>
              <a:gd name="connsiteY38" fmla="*/ 3289190 h 3289190"/>
              <a:gd name="connsiteX39" fmla="*/ 2902663 w 12126137"/>
              <a:gd name="connsiteY39" fmla="*/ 3265413 h 3289190"/>
              <a:gd name="connsiteX40" fmla="*/ 2522189 w 12126137"/>
              <a:gd name="connsiteY40" fmla="*/ 3229746 h 3289190"/>
              <a:gd name="connsiteX41" fmla="*/ 2250421 w 12126137"/>
              <a:gd name="connsiteY41" fmla="*/ 3134636 h 3289190"/>
              <a:gd name="connsiteX42" fmla="*/ 2123597 w 12126137"/>
              <a:gd name="connsiteY42" fmla="*/ 3098971 h 3289190"/>
              <a:gd name="connsiteX43" fmla="*/ 1978655 w 12126137"/>
              <a:gd name="connsiteY43" fmla="*/ 3075193 h 3289190"/>
              <a:gd name="connsiteX44" fmla="*/ 1851830 w 12126137"/>
              <a:gd name="connsiteY44" fmla="*/ 3051416 h 3289190"/>
              <a:gd name="connsiteX45" fmla="*/ 1743123 w 12126137"/>
              <a:gd name="connsiteY45" fmla="*/ 3039527 h 3289190"/>
              <a:gd name="connsiteX46" fmla="*/ 1670652 w 12126137"/>
              <a:gd name="connsiteY46" fmla="*/ 3027638 h 3289190"/>
              <a:gd name="connsiteX47" fmla="*/ 1580063 w 12126137"/>
              <a:gd name="connsiteY47" fmla="*/ 3015749 h 3289190"/>
              <a:gd name="connsiteX48" fmla="*/ 1489474 w 12126137"/>
              <a:gd name="connsiteY48" fmla="*/ 2991972 h 3289190"/>
              <a:gd name="connsiteX49" fmla="*/ 1181471 w 12126137"/>
              <a:gd name="connsiteY49" fmla="*/ 2944417 h 3289190"/>
              <a:gd name="connsiteX50" fmla="*/ 982175 w 12126137"/>
              <a:gd name="connsiteY50" fmla="*/ 2932529 h 3289190"/>
              <a:gd name="connsiteX51" fmla="*/ 0 w 12126137"/>
              <a:gd name="connsiteY51" fmla="*/ 3068230 h 3289190"/>
              <a:gd name="connsiteX52" fmla="*/ 1351 w 12126137"/>
              <a:gd name="connsiteY52" fmla="*/ 666014 h 3289190"/>
              <a:gd name="connsiteX53" fmla="*/ 744355 w 12126137"/>
              <a:gd name="connsiteY53" fmla="*/ 682638 h 3289190"/>
              <a:gd name="connsiteX54" fmla="*/ 958299 w 12126137"/>
              <a:gd name="connsiteY54" fmla="*/ 709942 h 3289190"/>
              <a:gd name="connsiteX55" fmla="*/ 1288940 w 12126137"/>
              <a:gd name="connsiteY55" fmla="*/ 819164 h 3289190"/>
              <a:gd name="connsiteX56" fmla="*/ 1386186 w 12126137"/>
              <a:gd name="connsiteY56" fmla="*/ 873775 h 3289190"/>
              <a:gd name="connsiteX57" fmla="*/ 1483434 w 12126137"/>
              <a:gd name="connsiteY57" fmla="*/ 901081 h 3289190"/>
              <a:gd name="connsiteX58" fmla="*/ 1561231 w 12126137"/>
              <a:gd name="connsiteY58" fmla="*/ 928385 h 3289190"/>
              <a:gd name="connsiteX59" fmla="*/ 1677928 w 12126137"/>
              <a:gd name="connsiteY59" fmla="*/ 955692 h 3289190"/>
              <a:gd name="connsiteX60" fmla="*/ 1814074 w 12126137"/>
              <a:gd name="connsiteY60" fmla="*/ 1010303 h 3289190"/>
              <a:gd name="connsiteX61" fmla="*/ 1969669 w 12126137"/>
              <a:gd name="connsiteY61" fmla="*/ 1064913 h 3289190"/>
              <a:gd name="connsiteX62" fmla="*/ 2105814 w 12126137"/>
              <a:gd name="connsiteY62" fmla="*/ 1146830 h 3289190"/>
              <a:gd name="connsiteX63" fmla="*/ 2397557 w 12126137"/>
              <a:gd name="connsiteY63" fmla="*/ 1365273 h 3289190"/>
              <a:gd name="connsiteX64" fmla="*/ 2805995 w 12126137"/>
              <a:gd name="connsiteY64" fmla="*/ 1447190 h 3289190"/>
              <a:gd name="connsiteX65" fmla="*/ 3058838 w 12126137"/>
              <a:gd name="connsiteY65" fmla="*/ 1501801 h 3289190"/>
              <a:gd name="connsiteX66" fmla="*/ 4070208 w 12126137"/>
              <a:gd name="connsiteY66" fmla="*/ 1474496 h 3289190"/>
              <a:gd name="connsiteX67" fmla="*/ 4459197 w 12126137"/>
              <a:gd name="connsiteY67" fmla="*/ 1256050 h 3289190"/>
              <a:gd name="connsiteX68" fmla="*/ 4906534 w 12126137"/>
              <a:gd name="connsiteY68" fmla="*/ 982997 h 3289190"/>
              <a:gd name="connsiteX69" fmla="*/ 5159377 w 12126137"/>
              <a:gd name="connsiteY69" fmla="*/ 791860 h 3289190"/>
              <a:gd name="connsiteX70" fmla="*/ 5314972 w 12126137"/>
              <a:gd name="connsiteY70" fmla="*/ 737248 h 3289190"/>
              <a:gd name="connsiteX71" fmla="*/ 6034601 w 12126137"/>
              <a:gd name="connsiteY71" fmla="*/ 628025 h 3289190"/>
              <a:gd name="connsiteX72" fmla="*/ 6618083 w 12126137"/>
              <a:gd name="connsiteY72" fmla="*/ 600720 h 3289190"/>
              <a:gd name="connsiteX73" fmla="*/ 6870925 w 12126137"/>
              <a:gd name="connsiteY73" fmla="*/ 518803 h 3289190"/>
              <a:gd name="connsiteX74" fmla="*/ 7454409 w 12126137"/>
              <a:gd name="connsiteY74" fmla="*/ 279435 h 3289190"/>
              <a:gd name="connsiteX75" fmla="*/ 7862847 w 12126137"/>
              <a:gd name="connsiteY75" fmla="*/ 273055 h 3289190"/>
              <a:gd name="connsiteX76" fmla="*/ 8076789 w 12126137"/>
              <a:gd name="connsiteY76" fmla="*/ 191137 h 3289190"/>
              <a:gd name="connsiteX77" fmla="*/ 8407430 w 12126137"/>
              <a:gd name="connsiteY77" fmla="*/ 136527 h 3289190"/>
              <a:gd name="connsiteX78" fmla="*/ 8757520 w 12126137"/>
              <a:gd name="connsiteY78" fmla="*/ 54610 h 3289190"/>
              <a:gd name="connsiteX79" fmla="*/ 9049261 w 12126137"/>
              <a:gd name="connsiteY79" fmla="*/ 27305 h 3289190"/>
              <a:gd name="connsiteX80" fmla="*/ 9204856 w 12126137"/>
              <a:gd name="connsiteY80" fmla="*/ 0 h 3289190"/>
              <a:gd name="connsiteX0" fmla="*/ 9204856 w 12044596"/>
              <a:gd name="connsiteY0" fmla="*/ 0 h 3289190"/>
              <a:gd name="connsiteX1" fmla="*/ 9671644 w 12044596"/>
              <a:gd name="connsiteY1" fmla="*/ 27305 h 3289190"/>
              <a:gd name="connsiteX2" fmla="*/ 9788340 w 12044596"/>
              <a:gd name="connsiteY2" fmla="*/ 81915 h 3289190"/>
              <a:gd name="connsiteX3" fmla="*/ 9943936 w 12044596"/>
              <a:gd name="connsiteY3" fmla="*/ 354970 h 3289190"/>
              <a:gd name="connsiteX4" fmla="*/ 9963384 w 12044596"/>
              <a:gd name="connsiteY4" fmla="*/ 436887 h 3289190"/>
              <a:gd name="connsiteX5" fmla="*/ 10177328 w 12044596"/>
              <a:gd name="connsiteY5" fmla="*/ 600720 h 3289190"/>
              <a:gd name="connsiteX6" fmla="*/ 10507968 w 12044596"/>
              <a:gd name="connsiteY6" fmla="*/ 737248 h 3289190"/>
              <a:gd name="connsiteX7" fmla="*/ 10721912 w 12044596"/>
              <a:gd name="connsiteY7" fmla="*/ 819164 h 3289190"/>
              <a:gd name="connsiteX8" fmla="*/ 11947226 w 12044596"/>
              <a:gd name="connsiteY8" fmla="*/ 791860 h 3289190"/>
              <a:gd name="connsiteX9" fmla="*/ 11943447 w 12044596"/>
              <a:gd name="connsiteY9" fmla="*/ 2884974 h 3289190"/>
              <a:gd name="connsiteX10" fmla="*/ 11744151 w 12044596"/>
              <a:gd name="connsiteY10" fmla="*/ 2908751 h 3289190"/>
              <a:gd name="connsiteX11" fmla="*/ 11617327 w 12044596"/>
              <a:gd name="connsiteY11" fmla="*/ 2944417 h 3289190"/>
              <a:gd name="connsiteX12" fmla="*/ 11544856 w 12044596"/>
              <a:gd name="connsiteY12" fmla="*/ 2968195 h 3289190"/>
              <a:gd name="connsiteX13" fmla="*/ 11418031 w 12044596"/>
              <a:gd name="connsiteY13" fmla="*/ 2980083 h 3289190"/>
              <a:gd name="connsiteX14" fmla="*/ 10276610 w 12044596"/>
              <a:gd name="connsiteY14" fmla="*/ 2991972 h 3289190"/>
              <a:gd name="connsiteX15" fmla="*/ 10077314 w 12044596"/>
              <a:gd name="connsiteY15" fmla="*/ 2956306 h 3289190"/>
              <a:gd name="connsiteX16" fmla="*/ 9769311 w 12044596"/>
              <a:gd name="connsiteY16" fmla="*/ 2896862 h 3289190"/>
              <a:gd name="connsiteX17" fmla="*/ 9570015 w 12044596"/>
              <a:gd name="connsiteY17" fmla="*/ 2825530 h 3289190"/>
              <a:gd name="connsiteX18" fmla="*/ 9551897 w 12044596"/>
              <a:gd name="connsiteY18" fmla="*/ 2789864 h 3289190"/>
              <a:gd name="connsiteX19" fmla="*/ 9406955 w 12044596"/>
              <a:gd name="connsiteY19" fmla="*/ 2670977 h 3289190"/>
              <a:gd name="connsiteX20" fmla="*/ 9298248 w 12044596"/>
              <a:gd name="connsiteY20" fmla="*/ 2647199 h 3289190"/>
              <a:gd name="connsiteX21" fmla="*/ 8863420 w 12044596"/>
              <a:gd name="connsiteY21" fmla="*/ 2635311 h 3289190"/>
              <a:gd name="connsiteX22" fmla="*/ 8718478 w 12044596"/>
              <a:gd name="connsiteY22" fmla="*/ 2647199 h 3289190"/>
              <a:gd name="connsiteX23" fmla="*/ 8446711 w 12044596"/>
              <a:gd name="connsiteY23" fmla="*/ 2659088 h 3289190"/>
              <a:gd name="connsiteX24" fmla="*/ 8120591 w 12044596"/>
              <a:gd name="connsiteY24" fmla="*/ 2694754 h 3289190"/>
              <a:gd name="connsiteX25" fmla="*/ 7812588 w 12044596"/>
              <a:gd name="connsiteY25" fmla="*/ 2718531 h 3289190"/>
              <a:gd name="connsiteX26" fmla="*/ 7613293 w 12044596"/>
              <a:gd name="connsiteY26" fmla="*/ 2754198 h 3289190"/>
              <a:gd name="connsiteX27" fmla="*/ 7232819 w 12044596"/>
              <a:gd name="connsiteY27" fmla="*/ 2825530 h 3289190"/>
              <a:gd name="connsiteX28" fmla="*/ 6743638 w 12044596"/>
              <a:gd name="connsiteY28" fmla="*/ 2837419 h 3289190"/>
              <a:gd name="connsiteX29" fmla="*/ 6689284 w 12044596"/>
              <a:gd name="connsiteY29" fmla="*/ 2861196 h 3289190"/>
              <a:gd name="connsiteX30" fmla="*/ 6453752 w 12044596"/>
              <a:gd name="connsiteY30" fmla="*/ 2896862 h 3289190"/>
              <a:gd name="connsiteX31" fmla="*/ 5910219 w 12044596"/>
              <a:gd name="connsiteY31" fmla="*/ 2908751 h 3289190"/>
              <a:gd name="connsiteX32" fmla="*/ 5239861 w 12044596"/>
              <a:gd name="connsiteY32" fmla="*/ 2956306 h 3289190"/>
              <a:gd name="connsiteX33" fmla="*/ 5094918 w 12044596"/>
              <a:gd name="connsiteY33" fmla="*/ 2980083 h 3289190"/>
              <a:gd name="connsiteX34" fmla="*/ 4859386 w 12044596"/>
              <a:gd name="connsiteY34" fmla="*/ 3063304 h 3289190"/>
              <a:gd name="connsiteX35" fmla="*/ 4442677 w 12044596"/>
              <a:gd name="connsiteY35" fmla="*/ 3182191 h 3289190"/>
              <a:gd name="connsiteX36" fmla="*/ 4080321 w 12044596"/>
              <a:gd name="connsiteY36" fmla="*/ 3277302 h 3289190"/>
              <a:gd name="connsiteX37" fmla="*/ 3138195 w 12044596"/>
              <a:gd name="connsiteY37" fmla="*/ 3289190 h 3289190"/>
              <a:gd name="connsiteX38" fmla="*/ 2902663 w 12044596"/>
              <a:gd name="connsiteY38" fmla="*/ 3265413 h 3289190"/>
              <a:gd name="connsiteX39" fmla="*/ 2522189 w 12044596"/>
              <a:gd name="connsiteY39" fmla="*/ 3229746 h 3289190"/>
              <a:gd name="connsiteX40" fmla="*/ 2250421 w 12044596"/>
              <a:gd name="connsiteY40" fmla="*/ 3134636 h 3289190"/>
              <a:gd name="connsiteX41" fmla="*/ 2123597 w 12044596"/>
              <a:gd name="connsiteY41" fmla="*/ 3098971 h 3289190"/>
              <a:gd name="connsiteX42" fmla="*/ 1978655 w 12044596"/>
              <a:gd name="connsiteY42" fmla="*/ 3075193 h 3289190"/>
              <a:gd name="connsiteX43" fmla="*/ 1851830 w 12044596"/>
              <a:gd name="connsiteY43" fmla="*/ 3051416 h 3289190"/>
              <a:gd name="connsiteX44" fmla="*/ 1743123 w 12044596"/>
              <a:gd name="connsiteY44" fmla="*/ 3039527 h 3289190"/>
              <a:gd name="connsiteX45" fmla="*/ 1670652 w 12044596"/>
              <a:gd name="connsiteY45" fmla="*/ 3027638 h 3289190"/>
              <a:gd name="connsiteX46" fmla="*/ 1580063 w 12044596"/>
              <a:gd name="connsiteY46" fmla="*/ 3015749 h 3289190"/>
              <a:gd name="connsiteX47" fmla="*/ 1489474 w 12044596"/>
              <a:gd name="connsiteY47" fmla="*/ 2991972 h 3289190"/>
              <a:gd name="connsiteX48" fmla="*/ 1181471 w 12044596"/>
              <a:gd name="connsiteY48" fmla="*/ 2944417 h 3289190"/>
              <a:gd name="connsiteX49" fmla="*/ 982175 w 12044596"/>
              <a:gd name="connsiteY49" fmla="*/ 2932529 h 3289190"/>
              <a:gd name="connsiteX50" fmla="*/ 0 w 12044596"/>
              <a:gd name="connsiteY50" fmla="*/ 3068230 h 3289190"/>
              <a:gd name="connsiteX51" fmla="*/ 1351 w 12044596"/>
              <a:gd name="connsiteY51" fmla="*/ 666014 h 3289190"/>
              <a:gd name="connsiteX52" fmla="*/ 744355 w 12044596"/>
              <a:gd name="connsiteY52" fmla="*/ 682638 h 3289190"/>
              <a:gd name="connsiteX53" fmla="*/ 958299 w 12044596"/>
              <a:gd name="connsiteY53" fmla="*/ 709942 h 3289190"/>
              <a:gd name="connsiteX54" fmla="*/ 1288940 w 12044596"/>
              <a:gd name="connsiteY54" fmla="*/ 819164 h 3289190"/>
              <a:gd name="connsiteX55" fmla="*/ 1386186 w 12044596"/>
              <a:gd name="connsiteY55" fmla="*/ 873775 h 3289190"/>
              <a:gd name="connsiteX56" fmla="*/ 1483434 w 12044596"/>
              <a:gd name="connsiteY56" fmla="*/ 901081 h 3289190"/>
              <a:gd name="connsiteX57" fmla="*/ 1561231 w 12044596"/>
              <a:gd name="connsiteY57" fmla="*/ 928385 h 3289190"/>
              <a:gd name="connsiteX58" fmla="*/ 1677928 w 12044596"/>
              <a:gd name="connsiteY58" fmla="*/ 955692 h 3289190"/>
              <a:gd name="connsiteX59" fmla="*/ 1814074 w 12044596"/>
              <a:gd name="connsiteY59" fmla="*/ 1010303 h 3289190"/>
              <a:gd name="connsiteX60" fmla="*/ 1969669 w 12044596"/>
              <a:gd name="connsiteY60" fmla="*/ 1064913 h 3289190"/>
              <a:gd name="connsiteX61" fmla="*/ 2105814 w 12044596"/>
              <a:gd name="connsiteY61" fmla="*/ 1146830 h 3289190"/>
              <a:gd name="connsiteX62" fmla="*/ 2397557 w 12044596"/>
              <a:gd name="connsiteY62" fmla="*/ 1365273 h 3289190"/>
              <a:gd name="connsiteX63" fmla="*/ 2805995 w 12044596"/>
              <a:gd name="connsiteY63" fmla="*/ 1447190 h 3289190"/>
              <a:gd name="connsiteX64" fmla="*/ 3058838 w 12044596"/>
              <a:gd name="connsiteY64" fmla="*/ 1501801 h 3289190"/>
              <a:gd name="connsiteX65" fmla="*/ 4070208 w 12044596"/>
              <a:gd name="connsiteY65" fmla="*/ 1474496 h 3289190"/>
              <a:gd name="connsiteX66" fmla="*/ 4459197 w 12044596"/>
              <a:gd name="connsiteY66" fmla="*/ 1256050 h 3289190"/>
              <a:gd name="connsiteX67" fmla="*/ 4906534 w 12044596"/>
              <a:gd name="connsiteY67" fmla="*/ 982997 h 3289190"/>
              <a:gd name="connsiteX68" fmla="*/ 5159377 w 12044596"/>
              <a:gd name="connsiteY68" fmla="*/ 791860 h 3289190"/>
              <a:gd name="connsiteX69" fmla="*/ 5314972 w 12044596"/>
              <a:gd name="connsiteY69" fmla="*/ 737248 h 3289190"/>
              <a:gd name="connsiteX70" fmla="*/ 6034601 w 12044596"/>
              <a:gd name="connsiteY70" fmla="*/ 628025 h 3289190"/>
              <a:gd name="connsiteX71" fmla="*/ 6618083 w 12044596"/>
              <a:gd name="connsiteY71" fmla="*/ 600720 h 3289190"/>
              <a:gd name="connsiteX72" fmla="*/ 6870925 w 12044596"/>
              <a:gd name="connsiteY72" fmla="*/ 518803 h 3289190"/>
              <a:gd name="connsiteX73" fmla="*/ 7454409 w 12044596"/>
              <a:gd name="connsiteY73" fmla="*/ 279435 h 3289190"/>
              <a:gd name="connsiteX74" fmla="*/ 7862847 w 12044596"/>
              <a:gd name="connsiteY74" fmla="*/ 273055 h 3289190"/>
              <a:gd name="connsiteX75" fmla="*/ 8076789 w 12044596"/>
              <a:gd name="connsiteY75" fmla="*/ 191137 h 3289190"/>
              <a:gd name="connsiteX76" fmla="*/ 8407430 w 12044596"/>
              <a:gd name="connsiteY76" fmla="*/ 136527 h 3289190"/>
              <a:gd name="connsiteX77" fmla="*/ 8757520 w 12044596"/>
              <a:gd name="connsiteY77" fmla="*/ 54610 h 3289190"/>
              <a:gd name="connsiteX78" fmla="*/ 9049261 w 12044596"/>
              <a:gd name="connsiteY78" fmla="*/ 27305 h 3289190"/>
              <a:gd name="connsiteX79" fmla="*/ 9204856 w 12044596"/>
              <a:gd name="connsiteY79" fmla="*/ 0 h 3289190"/>
              <a:gd name="connsiteX0" fmla="*/ 9204856 w 11964667"/>
              <a:gd name="connsiteY0" fmla="*/ 0 h 3289190"/>
              <a:gd name="connsiteX1" fmla="*/ 9671644 w 11964667"/>
              <a:gd name="connsiteY1" fmla="*/ 27305 h 3289190"/>
              <a:gd name="connsiteX2" fmla="*/ 9788340 w 11964667"/>
              <a:gd name="connsiteY2" fmla="*/ 81915 h 3289190"/>
              <a:gd name="connsiteX3" fmla="*/ 9943936 w 11964667"/>
              <a:gd name="connsiteY3" fmla="*/ 354970 h 3289190"/>
              <a:gd name="connsiteX4" fmla="*/ 9963384 w 11964667"/>
              <a:gd name="connsiteY4" fmla="*/ 436887 h 3289190"/>
              <a:gd name="connsiteX5" fmla="*/ 10177328 w 11964667"/>
              <a:gd name="connsiteY5" fmla="*/ 600720 h 3289190"/>
              <a:gd name="connsiteX6" fmla="*/ 10507968 w 11964667"/>
              <a:gd name="connsiteY6" fmla="*/ 737248 h 3289190"/>
              <a:gd name="connsiteX7" fmla="*/ 10721912 w 11964667"/>
              <a:gd name="connsiteY7" fmla="*/ 819164 h 3289190"/>
              <a:gd name="connsiteX8" fmla="*/ 11947226 w 11964667"/>
              <a:gd name="connsiteY8" fmla="*/ 791860 h 3289190"/>
              <a:gd name="connsiteX9" fmla="*/ 11943447 w 11964667"/>
              <a:gd name="connsiteY9" fmla="*/ 2884974 h 3289190"/>
              <a:gd name="connsiteX10" fmla="*/ 11744151 w 11964667"/>
              <a:gd name="connsiteY10" fmla="*/ 2908751 h 3289190"/>
              <a:gd name="connsiteX11" fmla="*/ 11617327 w 11964667"/>
              <a:gd name="connsiteY11" fmla="*/ 2944417 h 3289190"/>
              <a:gd name="connsiteX12" fmla="*/ 11544856 w 11964667"/>
              <a:gd name="connsiteY12" fmla="*/ 2968195 h 3289190"/>
              <a:gd name="connsiteX13" fmla="*/ 11418031 w 11964667"/>
              <a:gd name="connsiteY13" fmla="*/ 2980083 h 3289190"/>
              <a:gd name="connsiteX14" fmla="*/ 10276610 w 11964667"/>
              <a:gd name="connsiteY14" fmla="*/ 2991972 h 3289190"/>
              <a:gd name="connsiteX15" fmla="*/ 10077314 w 11964667"/>
              <a:gd name="connsiteY15" fmla="*/ 2956306 h 3289190"/>
              <a:gd name="connsiteX16" fmla="*/ 9769311 w 11964667"/>
              <a:gd name="connsiteY16" fmla="*/ 2896862 h 3289190"/>
              <a:gd name="connsiteX17" fmla="*/ 9570015 w 11964667"/>
              <a:gd name="connsiteY17" fmla="*/ 2825530 h 3289190"/>
              <a:gd name="connsiteX18" fmla="*/ 9551897 w 11964667"/>
              <a:gd name="connsiteY18" fmla="*/ 2789864 h 3289190"/>
              <a:gd name="connsiteX19" fmla="*/ 9406955 w 11964667"/>
              <a:gd name="connsiteY19" fmla="*/ 2670977 h 3289190"/>
              <a:gd name="connsiteX20" fmla="*/ 9298248 w 11964667"/>
              <a:gd name="connsiteY20" fmla="*/ 2647199 h 3289190"/>
              <a:gd name="connsiteX21" fmla="*/ 8863420 w 11964667"/>
              <a:gd name="connsiteY21" fmla="*/ 2635311 h 3289190"/>
              <a:gd name="connsiteX22" fmla="*/ 8718478 w 11964667"/>
              <a:gd name="connsiteY22" fmla="*/ 2647199 h 3289190"/>
              <a:gd name="connsiteX23" fmla="*/ 8446711 w 11964667"/>
              <a:gd name="connsiteY23" fmla="*/ 2659088 h 3289190"/>
              <a:gd name="connsiteX24" fmla="*/ 8120591 w 11964667"/>
              <a:gd name="connsiteY24" fmla="*/ 2694754 h 3289190"/>
              <a:gd name="connsiteX25" fmla="*/ 7812588 w 11964667"/>
              <a:gd name="connsiteY25" fmla="*/ 2718531 h 3289190"/>
              <a:gd name="connsiteX26" fmla="*/ 7613293 w 11964667"/>
              <a:gd name="connsiteY26" fmla="*/ 2754198 h 3289190"/>
              <a:gd name="connsiteX27" fmla="*/ 7232819 w 11964667"/>
              <a:gd name="connsiteY27" fmla="*/ 2825530 h 3289190"/>
              <a:gd name="connsiteX28" fmla="*/ 6743638 w 11964667"/>
              <a:gd name="connsiteY28" fmla="*/ 2837419 h 3289190"/>
              <a:gd name="connsiteX29" fmla="*/ 6689284 w 11964667"/>
              <a:gd name="connsiteY29" fmla="*/ 2861196 h 3289190"/>
              <a:gd name="connsiteX30" fmla="*/ 6453752 w 11964667"/>
              <a:gd name="connsiteY30" fmla="*/ 2896862 h 3289190"/>
              <a:gd name="connsiteX31" fmla="*/ 5910219 w 11964667"/>
              <a:gd name="connsiteY31" fmla="*/ 2908751 h 3289190"/>
              <a:gd name="connsiteX32" fmla="*/ 5239861 w 11964667"/>
              <a:gd name="connsiteY32" fmla="*/ 2956306 h 3289190"/>
              <a:gd name="connsiteX33" fmla="*/ 5094918 w 11964667"/>
              <a:gd name="connsiteY33" fmla="*/ 2980083 h 3289190"/>
              <a:gd name="connsiteX34" fmla="*/ 4859386 w 11964667"/>
              <a:gd name="connsiteY34" fmla="*/ 3063304 h 3289190"/>
              <a:gd name="connsiteX35" fmla="*/ 4442677 w 11964667"/>
              <a:gd name="connsiteY35" fmla="*/ 3182191 h 3289190"/>
              <a:gd name="connsiteX36" fmla="*/ 4080321 w 11964667"/>
              <a:gd name="connsiteY36" fmla="*/ 3277302 h 3289190"/>
              <a:gd name="connsiteX37" fmla="*/ 3138195 w 11964667"/>
              <a:gd name="connsiteY37" fmla="*/ 3289190 h 3289190"/>
              <a:gd name="connsiteX38" fmla="*/ 2902663 w 11964667"/>
              <a:gd name="connsiteY38" fmla="*/ 3265413 h 3289190"/>
              <a:gd name="connsiteX39" fmla="*/ 2522189 w 11964667"/>
              <a:gd name="connsiteY39" fmla="*/ 3229746 h 3289190"/>
              <a:gd name="connsiteX40" fmla="*/ 2250421 w 11964667"/>
              <a:gd name="connsiteY40" fmla="*/ 3134636 h 3289190"/>
              <a:gd name="connsiteX41" fmla="*/ 2123597 w 11964667"/>
              <a:gd name="connsiteY41" fmla="*/ 3098971 h 3289190"/>
              <a:gd name="connsiteX42" fmla="*/ 1978655 w 11964667"/>
              <a:gd name="connsiteY42" fmla="*/ 3075193 h 3289190"/>
              <a:gd name="connsiteX43" fmla="*/ 1851830 w 11964667"/>
              <a:gd name="connsiteY43" fmla="*/ 3051416 h 3289190"/>
              <a:gd name="connsiteX44" fmla="*/ 1743123 w 11964667"/>
              <a:gd name="connsiteY44" fmla="*/ 3039527 h 3289190"/>
              <a:gd name="connsiteX45" fmla="*/ 1670652 w 11964667"/>
              <a:gd name="connsiteY45" fmla="*/ 3027638 h 3289190"/>
              <a:gd name="connsiteX46" fmla="*/ 1580063 w 11964667"/>
              <a:gd name="connsiteY46" fmla="*/ 3015749 h 3289190"/>
              <a:gd name="connsiteX47" fmla="*/ 1489474 w 11964667"/>
              <a:gd name="connsiteY47" fmla="*/ 2991972 h 3289190"/>
              <a:gd name="connsiteX48" fmla="*/ 1181471 w 11964667"/>
              <a:gd name="connsiteY48" fmla="*/ 2944417 h 3289190"/>
              <a:gd name="connsiteX49" fmla="*/ 982175 w 11964667"/>
              <a:gd name="connsiteY49" fmla="*/ 2932529 h 3289190"/>
              <a:gd name="connsiteX50" fmla="*/ 0 w 11964667"/>
              <a:gd name="connsiteY50" fmla="*/ 3068230 h 3289190"/>
              <a:gd name="connsiteX51" fmla="*/ 1351 w 11964667"/>
              <a:gd name="connsiteY51" fmla="*/ 666014 h 3289190"/>
              <a:gd name="connsiteX52" fmla="*/ 744355 w 11964667"/>
              <a:gd name="connsiteY52" fmla="*/ 682638 h 3289190"/>
              <a:gd name="connsiteX53" fmla="*/ 958299 w 11964667"/>
              <a:gd name="connsiteY53" fmla="*/ 709942 h 3289190"/>
              <a:gd name="connsiteX54" fmla="*/ 1288940 w 11964667"/>
              <a:gd name="connsiteY54" fmla="*/ 819164 h 3289190"/>
              <a:gd name="connsiteX55" fmla="*/ 1386186 w 11964667"/>
              <a:gd name="connsiteY55" fmla="*/ 873775 h 3289190"/>
              <a:gd name="connsiteX56" fmla="*/ 1483434 w 11964667"/>
              <a:gd name="connsiteY56" fmla="*/ 901081 h 3289190"/>
              <a:gd name="connsiteX57" fmla="*/ 1561231 w 11964667"/>
              <a:gd name="connsiteY57" fmla="*/ 928385 h 3289190"/>
              <a:gd name="connsiteX58" fmla="*/ 1677928 w 11964667"/>
              <a:gd name="connsiteY58" fmla="*/ 955692 h 3289190"/>
              <a:gd name="connsiteX59" fmla="*/ 1814074 w 11964667"/>
              <a:gd name="connsiteY59" fmla="*/ 1010303 h 3289190"/>
              <a:gd name="connsiteX60" fmla="*/ 1969669 w 11964667"/>
              <a:gd name="connsiteY60" fmla="*/ 1064913 h 3289190"/>
              <a:gd name="connsiteX61" fmla="*/ 2105814 w 11964667"/>
              <a:gd name="connsiteY61" fmla="*/ 1146830 h 3289190"/>
              <a:gd name="connsiteX62" fmla="*/ 2397557 w 11964667"/>
              <a:gd name="connsiteY62" fmla="*/ 1365273 h 3289190"/>
              <a:gd name="connsiteX63" fmla="*/ 2805995 w 11964667"/>
              <a:gd name="connsiteY63" fmla="*/ 1447190 h 3289190"/>
              <a:gd name="connsiteX64" fmla="*/ 3058838 w 11964667"/>
              <a:gd name="connsiteY64" fmla="*/ 1501801 h 3289190"/>
              <a:gd name="connsiteX65" fmla="*/ 4070208 w 11964667"/>
              <a:gd name="connsiteY65" fmla="*/ 1474496 h 3289190"/>
              <a:gd name="connsiteX66" fmla="*/ 4459197 w 11964667"/>
              <a:gd name="connsiteY66" fmla="*/ 1256050 h 3289190"/>
              <a:gd name="connsiteX67" fmla="*/ 4906534 w 11964667"/>
              <a:gd name="connsiteY67" fmla="*/ 982997 h 3289190"/>
              <a:gd name="connsiteX68" fmla="*/ 5159377 w 11964667"/>
              <a:gd name="connsiteY68" fmla="*/ 791860 h 3289190"/>
              <a:gd name="connsiteX69" fmla="*/ 5314972 w 11964667"/>
              <a:gd name="connsiteY69" fmla="*/ 737248 h 3289190"/>
              <a:gd name="connsiteX70" fmla="*/ 6034601 w 11964667"/>
              <a:gd name="connsiteY70" fmla="*/ 628025 h 3289190"/>
              <a:gd name="connsiteX71" fmla="*/ 6618083 w 11964667"/>
              <a:gd name="connsiteY71" fmla="*/ 600720 h 3289190"/>
              <a:gd name="connsiteX72" fmla="*/ 6870925 w 11964667"/>
              <a:gd name="connsiteY72" fmla="*/ 518803 h 3289190"/>
              <a:gd name="connsiteX73" fmla="*/ 7454409 w 11964667"/>
              <a:gd name="connsiteY73" fmla="*/ 279435 h 3289190"/>
              <a:gd name="connsiteX74" fmla="*/ 7862847 w 11964667"/>
              <a:gd name="connsiteY74" fmla="*/ 273055 h 3289190"/>
              <a:gd name="connsiteX75" fmla="*/ 8076789 w 11964667"/>
              <a:gd name="connsiteY75" fmla="*/ 191137 h 3289190"/>
              <a:gd name="connsiteX76" fmla="*/ 8407430 w 11964667"/>
              <a:gd name="connsiteY76" fmla="*/ 136527 h 3289190"/>
              <a:gd name="connsiteX77" fmla="*/ 8757520 w 11964667"/>
              <a:gd name="connsiteY77" fmla="*/ 54610 h 3289190"/>
              <a:gd name="connsiteX78" fmla="*/ 9049261 w 11964667"/>
              <a:gd name="connsiteY78" fmla="*/ 27305 h 3289190"/>
              <a:gd name="connsiteX79" fmla="*/ 9204856 w 11964667"/>
              <a:gd name="connsiteY79" fmla="*/ 0 h 3289190"/>
              <a:gd name="connsiteX0" fmla="*/ 9204856 w 11992098"/>
              <a:gd name="connsiteY0" fmla="*/ 0 h 3289190"/>
              <a:gd name="connsiteX1" fmla="*/ 9671644 w 11992098"/>
              <a:gd name="connsiteY1" fmla="*/ 27305 h 3289190"/>
              <a:gd name="connsiteX2" fmla="*/ 9788340 w 11992098"/>
              <a:gd name="connsiteY2" fmla="*/ 81915 h 3289190"/>
              <a:gd name="connsiteX3" fmla="*/ 9943936 w 11992098"/>
              <a:gd name="connsiteY3" fmla="*/ 354970 h 3289190"/>
              <a:gd name="connsiteX4" fmla="*/ 9963384 w 11992098"/>
              <a:gd name="connsiteY4" fmla="*/ 436887 h 3289190"/>
              <a:gd name="connsiteX5" fmla="*/ 10177328 w 11992098"/>
              <a:gd name="connsiteY5" fmla="*/ 600720 h 3289190"/>
              <a:gd name="connsiteX6" fmla="*/ 10507968 w 11992098"/>
              <a:gd name="connsiteY6" fmla="*/ 737248 h 3289190"/>
              <a:gd name="connsiteX7" fmla="*/ 10721912 w 11992098"/>
              <a:gd name="connsiteY7" fmla="*/ 819164 h 3289190"/>
              <a:gd name="connsiteX8" fmla="*/ 11947226 w 11992098"/>
              <a:gd name="connsiteY8" fmla="*/ 791860 h 3289190"/>
              <a:gd name="connsiteX9" fmla="*/ 11980590 w 11992098"/>
              <a:gd name="connsiteY9" fmla="*/ 2884975 h 3289190"/>
              <a:gd name="connsiteX10" fmla="*/ 11744151 w 11992098"/>
              <a:gd name="connsiteY10" fmla="*/ 2908751 h 3289190"/>
              <a:gd name="connsiteX11" fmla="*/ 11617327 w 11992098"/>
              <a:gd name="connsiteY11" fmla="*/ 2944417 h 3289190"/>
              <a:gd name="connsiteX12" fmla="*/ 11544856 w 11992098"/>
              <a:gd name="connsiteY12" fmla="*/ 2968195 h 3289190"/>
              <a:gd name="connsiteX13" fmla="*/ 11418031 w 11992098"/>
              <a:gd name="connsiteY13" fmla="*/ 2980083 h 3289190"/>
              <a:gd name="connsiteX14" fmla="*/ 10276610 w 11992098"/>
              <a:gd name="connsiteY14" fmla="*/ 2991972 h 3289190"/>
              <a:gd name="connsiteX15" fmla="*/ 10077314 w 11992098"/>
              <a:gd name="connsiteY15" fmla="*/ 2956306 h 3289190"/>
              <a:gd name="connsiteX16" fmla="*/ 9769311 w 11992098"/>
              <a:gd name="connsiteY16" fmla="*/ 2896862 h 3289190"/>
              <a:gd name="connsiteX17" fmla="*/ 9570015 w 11992098"/>
              <a:gd name="connsiteY17" fmla="*/ 2825530 h 3289190"/>
              <a:gd name="connsiteX18" fmla="*/ 9551897 w 11992098"/>
              <a:gd name="connsiteY18" fmla="*/ 2789864 h 3289190"/>
              <a:gd name="connsiteX19" fmla="*/ 9406955 w 11992098"/>
              <a:gd name="connsiteY19" fmla="*/ 2670977 h 3289190"/>
              <a:gd name="connsiteX20" fmla="*/ 9298248 w 11992098"/>
              <a:gd name="connsiteY20" fmla="*/ 2647199 h 3289190"/>
              <a:gd name="connsiteX21" fmla="*/ 8863420 w 11992098"/>
              <a:gd name="connsiteY21" fmla="*/ 2635311 h 3289190"/>
              <a:gd name="connsiteX22" fmla="*/ 8718478 w 11992098"/>
              <a:gd name="connsiteY22" fmla="*/ 2647199 h 3289190"/>
              <a:gd name="connsiteX23" fmla="*/ 8446711 w 11992098"/>
              <a:gd name="connsiteY23" fmla="*/ 2659088 h 3289190"/>
              <a:gd name="connsiteX24" fmla="*/ 8120591 w 11992098"/>
              <a:gd name="connsiteY24" fmla="*/ 2694754 h 3289190"/>
              <a:gd name="connsiteX25" fmla="*/ 7812588 w 11992098"/>
              <a:gd name="connsiteY25" fmla="*/ 2718531 h 3289190"/>
              <a:gd name="connsiteX26" fmla="*/ 7613293 w 11992098"/>
              <a:gd name="connsiteY26" fmla="*/ 2754198 h 3289190"/>
              <a:gd name="connsiteX27" fmla="*/ 7232819 w 11992098"/>
              <a:gd name="connsiteY27" fmla="*/ 2825530 h 3289190"/>
              <a:gd name="connsiteX28" fmla="*/ 6743638 w 11992098"/>
              <a:gd name="connsiteY28" fmla="*/ 2837419 h 3289190"/>
              <a:gd name="connsiteX29" fmla="*/ 6689284 w 11992098"/>
              <a:gd name="connsiteY29" fmla="*/ 2861196 h 3289190"/>
              <a:gd name="connsiteX30" fmla="*/ 6453752 w 11992098"/>
              <a:gd name="connsiteY30" fmla="*/ 2896862 h 3289190"/>
              <a:gd name="connsiteX31" fmla="*/ 5910219 w 11992098"/>
              <a:gd name="connsiteY31" fmla="*/ 2908751 h 3289190"/>
              <a:gd name="connsiteX32" fmla="*/ 5239861 w 11992098"/>
              <a:gd name="connsiteY32" fmla="*/ 2956306 h 3289190"/>
              <a:gd name="connsiteX33" fmla="*/ 5094918 w 11992098"/>
              <a:gd name="connsiteY33" fmla="*/ 2980083 h 3289190"/>
              <a:gd name="connsiteX34" fmla="*/ 4859386 w 11992098"/>
              <a:gd name="connsiteY34" fmla="*/ 3063304 h 3289190"/>
              <a:gd name="connsiteX35" fmla="*/ 4442677 w 11992098"/>
              <a:gd name="connsiteY35" fmla="*/ 3182191 h 3289190"/>
              <a:gd name="connsiteX36" fmla="*/ 4080321 w 11992098"/>
              <a:gd name="connsiteY36" fmla="*/ 3277302 h 3289190"/>
              <a:gd name="connsiteX37" fmla="*/ 3138195 w 11992098"/>
              <a:gd name="connsiteY37" fmla="*/ 3289190 h 3289190"/>
              <a:gd name="connsiteX38" fmla="*/ 2902663 w 11992098"/>
              <a:gd name="connsiteY38" fmla="*/ 3265413 h 3289190"/>
              <a:gd name="connsiteX39" fmla="*/ 2522189 w 11992098"/>
              <a:gd name="connsiteY39" fmla="*/ 3229746 h 3289190"/>
              <a:gd name="connsiteX40" fmla="*/ 2250421 w 11992098"/>
              <a:gd name="connsiteY40" fmla="*/ 3134636 h 3289190"/>
              <a:gd name="connsiteX41" fmla="*/ 2123597 w 11992098"/>
              <a:gd name="connsiteY41" fmla="*/ 3098971 h 3289190"/>
              <a:gd name="connsiteX42" fmla="*/ 1978655 w 11992098"/>
              <a:gd name="connsiteY42" fmla="*/ 3075193 h 3289190"/>
              <a:gd name="connsiteX43" fmla="*/ 1851830 w 11992098"/>
              <a:gd name="connsiteY43" fmla="*/ 3051416 h 3289190"/>
              <a:gd name="connsiteX44" fmla="*/ 1743123 w 11992098"/>
              <a:gd name="connsiteY44" fmla="*/ 3039527 h 3289190"/>
              <a:gd name="connsiteX45" fmla="*/ 1670652 w 11992098"/>
              <a:gd name="connsiteY45" fmla="*/ 3027638 h 3289190"/>
              <a:gd name="connsiteX46" fmla="*/ 1580063 w 11992098"/>
              <a:gd name="connsiteY46" fmla="*/ 3015749 h 3289190"/>
              <a:gd name="connsiteX47" fmla="*/ 1489474 w 11992098"/>
              <a:gd name="connsiteY47" fmla="*/ 2991972 h 3289190"/>
              <a:gd name="connsiteX48" fmla="*/ 1181471 w 11992098"/>
              <a:gd name="connsiteY48" fmla="*/ 2944417 h 3289190"/>
              <a:gd name="connsiteX49" fmla="*/ 982175 w 11992098"/>
              <a:gd name="connsiteY49" fmla="*/ 2932529 h 3289190"/>
              <a:gd name="connsiteX50" fmla="*/ 0 w 11992098"/>
              <a:gd name="connsiteY50" fmla="*/ 3068230 h 3289190"/>
              <a:gd name="connsiteX51" fmla="*/ 1351 w 11992098"/>
              <a:gd name="connsiteY51" fmla="*/ 666014 h 3289190"/>
              <a:gd name="connsiteX52" fmla="*/ 744355 w 11992098"/>
              <a:gd name="connsiteY52" fmla="*/ 682638 h 3289190"/>
              <a:gd name="connsiteX53" fmla="*/ 958299 w 11992098"/>
              <a:gd name="connsiteY53" fmla="*/ 709942 h 3289190"/>
              <a:gd name="connsiteX54" fmla="*/ 1288940 w 11992098"/>
              <a:gd name="connsiteY54" fmla="*/ 819164 h 3289190"/>
              <a:gd name="connsiteX55" fmla="*/ 1386186 w 11992098"/>
              <a:gd name="connsiteY55" fmla="*/ 873775 h 3289190"/>
              <a:gd name="connsiteX56" fmla="*/ 1483434 w 11992098"/>
              <a:gd name="connsiteY56" fmla="*/ 901081 h 3289190"/>
              <a:gd name="connsiteX57" fmla="*/ 1561231 w 11992098"/>
              <a:gd name="connsiteY57" fmla="*/ 928385 h 3289190"/>
              <a:gd name="connsiteX58" fmla="*/ 1677928 w 11992098"/>
              <a:gd name="connsiteY58" fmla="*/ 955692 h 3289190"/>
              <a:gd name="connsiteX59" fmla="*/ 1814074 w 11992098"/>
              <a:gd name="connsiteY59" fmla="*/ 1010303 h 3289190"/>
              <a:gd name="connsiteX60" fmla="*/ 1969669 w 11992098"/>
              <a:gd name="connsiteY60" fmla="*/ 1064913 h 3289190"/>
              <a:gd name="connsiteX61" fmla="*/ 2105814 w 11992098"/>
              <a:gd name="connsiteY61" fmla="*/ 1146830 h 3289190"/>
              <a:gd name="connsiteX62" fmla="*/ 2397557 w 11992098"/>
              <a:gd name="connsiteY62" fmla="*/ 1365273 h 3289190"/>
              <a:gd name="connsiteX63" fmla="*/ 2805995 w 11992098"/>
              <a:gd name="connsiteY63" fmla="*/ 1447190 h 3289190"/>
              <a:gd name="connsiteX64" fmla="*/ 3058838 w 11992098"/>
              <a:gd name="connsiteY64" fmla="*/ 1501801 h 3289190"/>
              <a:gd name="connsiteX65" fmla="*/ 4070208 w 11992098"/>
              <a:gd name="connsiteY65" fmla="*/ 1474496 h 3289190"/>
              <a:gd name="connsiteX66" fmla="*/ 4459197 w 11992098"/>
              <a:gd name="connsiteY66" fmla="*/ 1256050 h 3289190"/>
              <a:gd name="connsiteX67" fmla="*/ 4906534 w 11992098"/>
              <a:gd name="connsiteY67" fmla="*/ 982997 h 3289190"/>
              <a:gd name="connsiteX68" fmla="*/ 5159377 w 11992098"/>
              <a:gd name="connsiteY68" fmla="*/ 791860 h 3289190"/>
              <a:gd name="connsiteX69" fmla="*/ 5314972 w 11992098"/>
              <a:gd name="connsiteY69" fmla="*/ 737248 h 3289190"/>
              <a:gd name="connsiteX70" fmla="*/ 6034601 w 11992098"/>
              <a:gd name="connsiteY70" fmla="*/ 628025 h 3289190"/>
              <a:gd name="connsiteX71" fmla="*/ 6618083 w 11992098"/>
              <a:gd name="connsiteY71" fmla="*/ 600720 h 3289190"/>
              <a:gd name="connsiteX72" fmla="*/ 6870925 w 11992098"/>
              <a:gd name="connsiteY72" fmla="*/ 518803 h 3289190"/>
              <a:gd name="connsiteX73" fmla="*/ 7454409 w 11992098"/>
              <a:gd name="connsiteY73" fmla="*/ 279435 h 3289190"/>
              <a:gd name="connsiteX74" fmla="*/ 7862847 w 11992098"/>
              <a:gd name="connsiteY74" fmla="*/ 273055 h 3289190"/>
              <a:gd name="connsiteX75" fmla="*/ 8076789 w 11992098"/>
              <a:gd name="connsiteY75" fmla="*/ 191137 h 3289190"/>
              <a:gd name="connsiteX76" fmla="*/ 8407430 w 11992098"/>
              <a:gd name="connsiteY76" fmla="*/ 136527 h 3289190"/>
              <a:gd name="connsiteX77" fmla="*/ 8757520 w 11992098"/>
              <a:gd name="connsiteY77" fmla="*/ 54610 h 3289190"/>
              <a:gd name="connsiteX78" fmla="*/ 9049261 w 11992098"/>
              <a:gd name="connsiteY78" fmla="*/ 27305 h 3289190"/>
              <a:gd name="connsiteX79" fmla="*/ 9204856 w 11992098"/>
              <a:gd name="connsiteY79" fmla="*/ 0 h 328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1992098" h="3289190">
                <a:moveTo>
                  <a:pt x="9204856" y="0"/>
                </a:moveTo>
                <a:cubicBezTo>
                  <a:pt x="9360452" y="9102"/>
                  <a:pt x="9516686" y="5550"/>
                  <a:pt x="9671644" y="27305"/>
                </a:cubicBezTo>
                <a:cubicBezTo>
                  <a:pt x="9712443" y="33033"/>
                  <a:pt x="9757208" y="44453"/>
                  <a:pt x="9788340" y="81915"/>
                </a:cubicBezTo>
                <a:cubicBezTo>
                  <a:pt x="9851377" y="157773"/>
                  <a:pt x="9943936" y="354970"/>
                  <a:pt x="9943936" y="354970"/>
                </a:cubicBezTo>
                <a:cubicBezTo>
                  <a:pt x="9950418" y="382277"/>
                  <a:pt x="9950259" y="414775"/>
                  <a:pt x="9963384" y="436887"/>
                </a:cubicBezTo>
                <a:cubicBezTo>
                  <a:pt x="10007803" y="511721"/>
                  <a:pt x="10122393" y="575013"/>
                  <a:pt x="10177328" y="600720"/>
                </a:cubicBezTo>
                <a:cubicBezTo>
                  <a:pt x="10286314" y="651723"/>
                  <a:pt x="10398982" y="686245"/>
                  <a:pt x="10507968" y="737248"/>
                </a:cubicBezTo>
                <a:cubicBezTo>
                  <a:pt x="10656026" y="806537"/>
                  <a:pt x="10584459" y="780570"/>
                  <a:pt x="10721912" y="819164"/>
                </a:cubicBezTo>
                <a:lnTo>
                  <a:pt x="11947226" y="791860"/>
                </a:lnTo>
                <a:cubicBezTo>
                  <a:pt x="11964545" y="1319191"/>
                  <a:pt x="12014436" y="2532160"/>
                  <a:pt x="11980590" y="2884975"/>
                </a:cubicBezTo>
                <a:cubicBezTo>
                  <a:pt x="11931776" y="2889245"/>
                  <a:pt x="11804695" y="2898844"/>
                  <a:pt x="11744151" y="2908751"/>
                </a:cubicBezTo>
                <a:cubicBezTo>
                  <a:pt x="11683607" y="2918658"/>
                  <a:pt x="11659199" y="2931928"/>
                  <a:pt x="11617327" y="2944417"/>
                </a:cubicBezTo>
                <a:cubicBezTo>
                  <a:pt x="11592740" y="2951751"/>
                  <a:pt x="11570913" y="2963531"/>
                  <a:pt x="11544856" y="2968195"/>
                </a:cubicBezTo>
                <a:cubicBezTo>
                  <a:pt x="11503657" y="2975567"/>
                  <a:pt x="11460718" y="2979284"/>
                  <a:pt x="11418031" y="2980083"/>
                </a:cubicBezTo>
                <a:lnTo>
                  <a:pt x="10276610" y="2991972"/>
                </a:lnTo>
                <a:cubicBezTo>
                  <a:pt x="10148567" y="2975169"/>
                  <a:pt x="10215234" y="2986474"/>
                  <a:pt x="10077314" y="2956306"/>
                </a:cubicBezTo>
                <a:cubicBezTo>
                  <a:pt x="9975790" y="2934100"/>
                  <a:pt x="9870835" y="2919069"/>
                  <a:pt x="9769311" y="2896862"/>
                </a:cubicBezTo>
                <a:cubicBezTo>
                  <a:pt x="9718137" y="2885669"/>
                  <a:pt x="9611393" y="2858112"/>
                  <a:pt x="9570015" y="2825530"/>
                </a:cubicBezTo>
                <a:cubicBezTo>
                  <a:pt x="9557788" y="2815903"/>
                  <a:pt x="9557937" y="2801753"/>
                  <a:pt x="9551897" y="2789864"/>
                </a:cubicBezTo>
                <a:cubicBezTo>
                  <a:pt x="9551897" y="2789864"/>
                  <a:pt x="9465676" y="2704005"/>
                  <a:pt x="9406955" y="2670977"/>
                </a:cubicBezTo>
                <a:cubicBezTo>
                  <a:pt x="9377955" y="2654665"/>
                  <a:pt x="9336255" y="2649693"/>
                  <a:pt x="9298248" y="2647199"/>
                </a:cubicBezTo>
                <a:cubicBezTo>
                  <a:pt x="9153900" y="2637727"/>
                  <a:pt x="9008363" y="2639273"/>
                  <a:pt x="8863420" y="2635311"/>
                </a:cubicBezTo>
                <a:cubicBezTo>
                  <a:pt x="8815107" y="2639273"/>
                  <a:pt x="8766985" y="2644431"/>
                  <a:pt x="8718478" y="2647199"/>
                </a:cubicBezTo>
                <a:cubicBezTo>
                  <a:pt x="8628029" y="2652360"/>
                  <a:pt x="8536842" y="2651919"/>
                  <a:pt x="8446711" y="2659088"/>
                </a:cubicBezTo>
                <a:cubicBezTo>
                  <a:pt x="8337305" y="2667790"/>
                  <a:pt x="8229689" y="2684527"/>
                  <a:pt x="8120591" y="2694754"/>
                </a:cubicBezTo>
                <a:cubicBezTo>
                  <a:pt x="8018254" y="2704346"/>
                  <a:pt x="7914353" y="2706607"/>
                  <a:pt x="7812588" y="2718531"/>
                </a:cubicBezTo>
                <a:cubicBezTo>
                  <a:pt x="7744802" y="2726474"/>
                  <a:pt x="7679247" y="2741215"/>
                  <a:pt x="7613293" y="2754198"/>
                </a:cubicBezTo>
                <a:cubicBezTo>
                  <a:pt x="7475375" y="2781349"/>
                  <a:pt x="7380634" y="2812059"/>
                  <a:pt x="7232819" y="2825530"/>
                </a:cubicBezTo>
                <a:cubicBezTo>
                  <a:pt x="6832353" y="2862028"/>
                  <a:pt x="6928961" y="2877956"/>
                  <a:pt x="6743638" y="2837419"/>
                </a:cubicBezTo>
                <a:lnTo>
                  <a:pt x="6689284" y="2861196"/>
                </a:lnTo>
                <a:cubicBezTo>
                  <a:pt x="6635022" y="2884932"/>
                  <a:pt x="6512223" y="2891381"/>
                  <a:pt x="6453752" y="2896862"/>
                </a:cubicBezTo>
                <a:lnTo>
                  <a:pt x="5910219" y="2908751"/>
                </a:lnTo>
                <a:cubicBezTo>
                  <a:pt x="5545755" y="2918317"/>
                  <a:pt x="5579016" y="2911795"/>
                  <a:pt x="5239861" y="2956306"/>
                </a:cubicBezTo>
                <a:cubicBezTo>
                  <a:pt x="5191026" y="2962716"/>
                  <a:pt x="5142163" y="2969750"/>
                  <a:pt x="5094918" y="2980083"/>
                </a:cubicBezTo>
                <a:cubicBezTo>
                  <a:pt x="4932713" y="3015562"/>
                  <a:pt x="5001961" y="3009844"/>
                  <a:pt x="4859386" y="3063304"/>
                </a:cubicBezTo>
                <a:cubicBezTo>
                  <a:pt x="4711256" y="3118848"/>
                  <a:pt x="4612731" y="3134981"/>
                  <a:pt x="4442677" y="3182191"/>
                </a:cubicBezTo>
                <a:cubicBezTo>
                  <a:pt x="4390683" y="3196626"/>
                  <a:pt x="4156007" y="3274045"/>
                  <a:pt x="4080321" y="3277302"/>
                </a:cubicBezTo>
                <a:cubicBezTo>
                  <a:pt x="3766894" y="3290788"/>
                  <a:pt x="3452237" y="3285227"/>
                  <a:pt x="3138195" y="3289190"/>
                </a:cubicBezTo>
                <a:cubicBezTo>
                  <a:pt x="3017206" y="3273313"/>
                  <a:pt x="3050736" y="3276209"/>
                  <a:pt x="2902663" y="3265413"/>
                </a:cubicBezTo>
                <a:cubicBezTo>
                  <a:pt x="2748727" y="3254189"/>
                  <a:pt x="2676150" y="3255003"/>
                  <a:pt x="2522189" y="3229746"/>
                </a:cubicBezTo>
                <a:cubicBezTo>
                  <a:pt x="2425558" y="3213894"/>
                  <a:pt x="2330960" y="3162615"/>
                  <a:pt x="2250421" y="3134636"/>
                </a:cubicBezTo>
                <a:cubicBezTo>
                  <a:pt x="2209773" y="3120515"/>
                  <a:pt x="2167230" y="3108514"/>
                  <a:pt x="2123597" y="3098971"/>
                </a:cubicBezTo>
                <a:cubicBezTo>
                  <a:pt x="2076352" y="3088637"/>
                  <a:pt x="2026775" y="3083614"/>
                  <a:pt x="1978655" y="3075193"/>
                </a:cubicBezTo>
                <a:cubicBezTo>
                  <a:pt x="1936172" y="3067759"/>
                  <a:pt x="1894671" y="3057904"/>
                  <a:pt x="1851830" y="3051416"/>
                </a:cubicBezTo>
                <a:cubicBezTo>
                  <a:pt x="1816036" y="3045996"/>
                  <a:pt x="1779145" y="3044255"/>
                  <a:pt x="1743123" y="3039527"/>
                </a:cubicBezTo>
                <a:cubicBezTo>
                  <a:pt x="1718706" y="3036323"/>
                  <a:pt x="1694960" y="3031183"/>
                  <a:pt x="1670652" y="3027638"/>
                </a:cubicBezTo>
                <a:cubicBezTo>
                  <a:pt x="1640591" y="3023255"/>
                  <a:pt x="1609558" y="3021556"/>
                  <a:pt x="1580063" y="3015749"/>
                </a:cubicBezTo>
                <a:cubicBezTo>
                  <a:pt x="1548912" y="3009617"/>
                  <a:pt x="1520328" y="2998720"/>
                  <a:pt x="1489474" y="2991972"/>
                </a:cubicBezTo>
                <a:cubicBezTo>
                  <a:pt x="1397978" y="2971959"/>
                  <a:pt x="1273319" y="2953027"/>
                  <a:pt x="1181471" y="2944417"/>
                </a:cubicBezTo>
                <a:cubicBezTo>
                  <a:pt x="1115436" y="2938227"/>
                  <a:pt x="1048858" y="2933681"/>
                  <a:pt x="982175" y="2932529"/>
                </a:cubicBezTo>
                <a:lnTo>
                  <a:pt x="0" y="3068230"/>
                </a:lnTo>
                <a:cubicBezTo>
                  <a:pt x="450" y="2267491"/>
                  <a:pt x="901" y="1466753"/>
                  <a:pt x="1351" y="666014"/>
                </a:cubicBezTo>
                <a:lnTo>
                  <a:pt x="744355" y="682638"/>
                </a:lnTo>
                <a:cubicBezTo>
                  <a:pt x="815939" y="685283"/>
                  <a:pt x="887410" y="695724"/>
                  <a:pt x="958299" y="709942"/>
                </a:cubicBezTo>
                <a:cubicBezTo>
                  <a:pt x="1056897" y="729716"/>
                  <a:pt x="1190718" y="773199"/>
                  <a:pt x="1288940" y="819164"/>
                </a:cubicBezTo>
                <a:cubicBezTo>
                  <a:pt x="1322061" y="834664"/>
                  <a:pt x="1352747" y="859690"/>
                  <a:pt x="1386186" y="873775"/>
                </a:cubicBezTo>
                <a:cubicBezTo>
                  <a:pt x="1417850" y="887111"/>
                  <a:pt x="1451163" y="891013"/>
                  <a:pt x="1483434" y="901081"/>
                </a:cubicBezTo>
                <a:cubicBezTo>
                  <a:pt x="1509529" y="909221"/>
                  <a:pt x="1535020" y="921027"/>
                  <a:pt x="1561231" y="928385"/>
                </a:cubicBezTo>
                <a:cubicBezTo>
                  <a:pt x="1599901" y="939243"/>
                  <a:pt x="1639503" y="943242"/>
                  <a:pt x="1677928" y="955692"/>
                </a:cubicBezTo>
                <a:cubicBezTo>
                  <a:pt x="1723918" y="970592"/>
                  <a:pt x="1768469" y="993229"/>
                  <a:pt x="1814074" y="1010303"/>
                </a:cubicBezTo>
                <a:cubicBezTo>
                  <a:pt x="1865731" y="1029642"/>
                  <a:pt x="1918952" y="1041179"/>
                  <a:pt x="1969669" y="1064913"/>
                </a:cubicBezTo>
                <a:cubicBezTo>
                  <a:pt x="2016510" y="1086834"/>
                  <a:pt x="2062179" y="1114396"/>
                  <a:pt x="2105814" y="1146830"/>
                </a:cubicBezTo>
                <a:cubicBezTo>
                  <a:pt x="2192273" y="1211089"/>
                  <a:pt x="2293823" y="1328865"/>
                  <a:pt x="2397557" y="1365273"/>
                </a:cubicBezTo>
                <a:cubicBezTo>
                  <a:pt x="2562834" y="1423282"/>
                  <a:pt x="2640744" y="1421412"/>
                  <a:pt x="2805995" y="1447190"/>
                </a:cubicBezTo>
                <a:cubicBezTo>
                  <a:pt x="2964950" y="1471987"/>
                  <a:pt x="2928957" y="1465335"/>
                  <a:pt x="3058838" y="1501801"/>
                </a:cubicBezTo>
                <a:cubicBezTo>
                  <a:pt x="3395961" y="1492699"/>
                  <a:pt x="3733745" y="1505471"/>
                  <a:pt x="4070208" y="1474496"/>
                </a:cubicBezTo>
                <a:cubicBezTo>
                  <a:pt x="4151457" y="1467016"/>
                  <a:pt x="4403380" y="1289205"/>
                  <a:pt x="4459197" y="1256050"/>
                </a:cubicBezTo>
                <a:cubicBezTo>
                  <a:pt x="4641749" y="1147620"/>
                  <a:pt x="4747517" y="1110567"/>
                  <a:pt x="4906534" y="982997"/>
                </a:cubicBezTo>
                <a:cubicBezTo>
                  <a:pt x="5059587" y="860212"/>
                  <a:pt x="4985250" y="873345"/>
                  <a:pt x="5159377" y="791860"/>
                </a:cubicBezTo>
                <a:cubicBezTo>
                  <a:pt x="5210094" y="768124"/>
                  <a:pt x="5262548" y="751969"/>
                  <a:pt x="5314972" y="737248"/>
                </a:cubicBezTo>
                <a:cubicBezTo>
                  <a:pt x="5679053" y="635018"/>
                  <a:pt x="5643350" y="649996"/>
                  <a:pt x="6034601" y="628025"/>
                </a:cubicBezTo>
                <a:lnTo>
                  <a:pt x="6618083" y="600720"/>
                </a:lnTo>
                <a:cubicBezTo>
                  <a:pt x="6680851" y="588130"/>
                  <a:pt x="6812675" y="573320"/>
                  <a:pt x="6870925" y="518803"/>
                </a:cubicBezTo>
                <a:lnTo>
                  <a:pt x="7454409" y="279435"/>
                </a:lnTo>
                <a:cubicBezTo>
                  <a:pt x="7613089" y="248496"/>
                  <a:pt x="7759116" y="287771"/>
                  <a:pt x="7862847" y="273055"/>
                </a:cubicBezTo>
                <a:cubicBezTo>
                  <a:pt x="7966577" y="258338"/>
                  <a:pt x="8004022" y="209381"/>
                  <a:pt x="8076789" y="191137"/>
                </a:cubicBezTo>
                <a:cubicBezTo>
                  <a:pt x="8186034" y="163749"/>
                  <a:pt x="8297572" y="158558"/>
                  <a:pt x="8407430" y="136527"/>
                </a:cubicBezTo>
                <a:cubicBezTo>
                  <a:pt x="8524547" y="113037"/>
                  <a:pt x="8640072" y="74597"/>
                  <a:pt x="8757520" y="54610"/>
                </a:cubicBezTo>
                <a:cubicBezTo>
                  <a:pt x="8854275" y="38147"/>
                  <a:pt x="8952165" y="39159"/>
                  <a:pt x="9049261" y="27305"/>
                </a:cubicBezTo>
                <a:cubicBezTo>
                  <a:pt x="9101333" y="20948"/>
                  <a:pt x="9152992" y="9102"/>
                  <a:pt x="920485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8" name="Ellipszis buborék 117"/>
          <p:cNvSpPr/>
          <p:nvPr/>
        </p:nvSpPr>
        <p:spPr>
          <a:xfrm>
            <a:off x="736709" y="4678786"/>
            <a:ext cx="2413913" cy="1364484"/>
          </a:xfrm>
          <a:prstGeom prst="wedgeEllipseCallout">
            <a:avLst>
              <a:gd name="adj1" fmla="val -60403"/>
              <a:gd name="adj2" fmla="val 94246"/>
            </a:avLst>
          </a:prstGeom>
          <a:solidFill>
            <a:srgbClr val="FFD966"/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6000" dirty="0" smtClean="0">
                <a:solidFill>
                  <a:schemeClr val="tx1"/>
                </a:solidFill>
              </a:rPr>
              <a:t>Fúj!</a:t>
            </a:r>
            <a:endParaRPr lang="hu-HU" sz="6000" dirty="0">
              <a:solidFill>
                <a:schemeClr val="tx1"/>
              </a:solidFill>
            </a:endParaRPr>
          </a:p>
        </p:txBody>
      </p:sp>
      <p:sp>
        <p:nvSpPr>
          <p:cNvPr id="119" name="Ellipszis buborék 118"/>
          <p:cNvSpPr/>
          <p:nvPr/>
        </p:nvSpPr>
        <p:spPr>
          <a:xfrm>
            <a:off x="9253362" y="4320116"/>
            <a:ext cx="2413913" cy="1364484"/>
          </a:xfrm>
          <a:prstGeom prst="wedgeEllipseCallout">
            <a:avLst>
              <a:gd name="adj1" fmla="val 66654"/>
              <a:gd name="adj2" fmla="val 136130"/>
            </a:avLst>
          </a:prstGeom>
          <a:solidFill>
            <a:srgbClr val="FFD966"/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Ez ihatatlan!</a:t>
            </a:r>
            <a:endParaRPr lang="hu-HU" sz="2800" dirty="0">
              <a:solidFill>
                <a:schemeClr val="tx1"/>
              </a:solidFill>
            </a:endParaRPr>
          </a:p>
        </p:txBody>
      </p:sp>
      <p:sp>
        <p:nvSpPr>
          <p:cNvPr id="120" name="Ellipszis buborék 119"/>
          <p:cNvSpPr/>
          <p:nvPr/>
        </p:nvSpPr>
        <p:spPr>
          <a:xfrm>
            <a:off x="4819651" y="3775054"/>
            <a:ext cx="3355038" cy="1909546"/>
          </a:xfrm>
          <a:prstGeom prst="wedgeEllipseCallout">
            <a:avLst>
              <a:gd name="adj1" fmla="val -3833"/>
              <a:gd name="adj2" fmla="val 99807"/>
            </a:avLst>
          </a:prstGeom>
          <a:solidFill>
            <a:srgbClr val="FFD966"/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Mi lett a Nílus vizével?</a:t>
            </a:r>
            <a:endParaRPr lang="hu-HU" sz="3200" dirty="0">
              <a:solidFill>
                <a:schemeClr val="tx1"/>
              </a:solidFill>
            </a:endParaRPr>
          </a:p>
        </p:txBody>
      </p:sp>
      <p:sp>
        <p:nvSpPr>
          <p:cNvPr id="121" name="Ellipszis buborék 120"/>
          <p:cNvSpPr/>
          <p:nvPr/>
        </p:nvSpPr>
        <p:spPr>
          <a:xfrm>
            <a:off x="1232009" y="239938"/>
            <a:ext cx="2768491" cy="1587740"/>
          </a:xfrm>
          <a:prstGeom prst="wedgeEllipseCallout">
            <a:avLst>
              <a:gd name="adj1" fmla="val -89602"/>
              <a:gd name="adj2" fmla="val -6491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Vérré vált a víz!</a:t>
            </a:r>
            <a:endParaRPr lang="hu-HU" sz="3200" dirty="0">
              <a:solidFill>
                <a:schemeClr val="tx1"/>
              </a:solidFill>
            </a:endParaRPr>
          </a:p>
        </p:txBody>
      </p:sp>
      <p:pic>
        <p:nvPicPr>
          <p:cNvPr id="122" name="Kép 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731915" y="2623472"/>
            <a:ext cx="2803424" cy="326046"/>
          </a:xfrm>
          <a:prstGeom prst="rect">
            <a:avLst/>
          </a:prstGeom>
        </p:spPr>
      </p:pic>
      <p:sp>
        <p:nvSpPr>
          <p:cNvPr id="123" name="Ellipszis buborék 122"/>
          <p:cNvSpPr/>
          <p:nvPr/>
        </p:nvSpPr>
        <p:spPr>
          <a:xfrm>
            <a:off x="4990003" y="494022"/>
            <a:ext cx="5085249" cy="1909546"/>
          </a:xfrm>
          <a:prstGeom prst="wedgeEllipseCallout">
            <a:avLst>
              <a:gd name="adj1" fmla="val 75440"/>
              <a:gd name="adj2" fmla="val -45845"/>
            </a:avLst>
          </a:prstGeom>
          <a:solidFill>
            <a:srgbClr val="FFD966"/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Még a kőedényeimben is megbüdösödött a víz!</a:t>
            </a:r>
            <a:endParaRPr lang="hu-HU" sz="3200" dirty="0">
              <a:solidFill>
                <a:schemeClr val="tx1"/>
              </a:solidFill>
            </a:endParaRPr>
          </a:p>
        </p:txBody>
      </p:sp>
      <p:sp>
        <p:nvSpPr>
          <p:cNvPr id="124" name="Ellipszis buborék 123"/>
          <p:cNvSpPr/>
          <p:nvPr/>
        </p:nvSpPr>
        <p:spPr>
          <a:xfrm>
            <a:off x="1511466" y="1661753"/>
            <a:ext cx="3631703" cy="2732526"/>
          </a:xfrm>
          <a:prstGeom prst="wedgeEllipseCallout">
            <a:avLst>
              <a:gd name="adj1" fmla="val -87526"/>
              <a:gd name="adj2" fmla="val 12647"/>
            </a:avLst>
          </a:prstGeom>
          <a:solidFill>
            <a:srgbClr val="D35046"/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Akkor sem engedem el a népet!!</a:t>
            </a:r>
            <a:endParaRPr lang="hu-H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24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1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05221 0.01227 " pathEditMode="relative" rAng="0" ptsTypes="AA">
                                      <p:cBhvr>
                                        <p:cTn id="8" dur="1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8" grpId="0" animBg="1"/>
      <p:bldP spid="119" grpId="0" animBg="1"/>
      <p:bldP spid="120" grpId="0" animBg="1"/>
      <p:bldP spid="121" grpId="0" animBg="1"/>
      <p:bldP spid="123" grpId="0" animBg="1"/>
      <p:bldP spid="1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54000">
              <a:schemeClr val="accent3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0" b="98394" l="5398" r="961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253715" y="3316311"/>
            <a:ext cx="3084744" cy="3949107"/>
          </a:xfrm>
          <a:prstGeom prst="rect">
            <a:avLst/>
          </a:prstGeom>
        </p:spPr>
      </p:pic>
      <p:sp>
        <p:nvSpPr>
          <p:cNvPr id="6" name="Ellipszis buborék 5"/>
          <p:cNvSpPr/>
          <p:nvPr/>
        </p:nvSpPr>
        <p:spPr>
          <a:xfrm>
            <a:off x="0" y="210965"/>
            <a:ext cx="5972175" cy="4239543"/>
          </a:xfrm>
          <a:prstGeom prst="wedgeEllipseCallout">
            <a:avLst>
              <a:gd name="adj1" fmla="val 130899"/>
              <a:gd name="adj2" fmla="val -49374"/>
            </a:avLst>
          </a:prstGeom>
          <a:solidFill>
            <a:schemeClr val="bg1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EEB500"/>
                </a:solidFill>
              </a:rPr>
              <a:t>Menj a fáraóhoz, és mondd meg neki, hogy bocsássa el a népemet! </a:t>
            </a:r>
          </a:p>
        </p:txBody>
      </p:sp>
      <p:sp>
        <p:nvSpPr>
          <p:cNvPr id="7" name="Ellipszis buborék 6"/>
          <p:cNvSpPr/>
          <p:nvPr/>
        </p:nvSpPr>
        <p:spPr>
          <a:xfrm>
            <a:off x="5570483" y="2618457"/>
            <a:ext cx="5459467" cy="3458493"/>
          </a:xfrm>
          <a:prstGeom prst="wedgeEllipseCallout">
            <a:avLst>
              <a:gd name="adj1" fmla="val 57782"/>
              <a:gd name="adj2" fmla="val -100121"/>
            </a:avLst>
          </a:prstGeom>
          <a:solidFill>
            <a:schemeClr val="bg1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EEB500"/>
                </a:solidFill>
              </a:rPr>
              <a:t>Ezt is mondd neki:</a:t>
            </a:r>
          </a:p>
          <a:p>
            <a:pPr algn="ctr"/>
            <a:r>
              <a:rPr lang="hu-HU" sz="2800" dirty="0" smtClean="0">
                <a:solidFill>
                  <a:srgbClr val="EEB500"/>
                </a:solidFill>
              </a:rPr>
              <a:t>Ha nem akarod elengedni őket, békákkal verem meg az egész Egyiptomot!</a:t>
            </a:r>
          </a:p>
        </p:txBody>
      </p:sp>
    </p:spTree>
    <p:extLst>
      <p:ext uri="{BB962C8B-B14F-4D97-AF65-F5344CB8AC3E}">
        <p14:creationId xmlns:p14="http://schemas.microsoft.com/office/powerpoint/2010/main" val="93095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1CE5F"/>
            </a:gs>
            <a:gs pos="0">
              <a:srgbClr val="F1CE5F"/>
            </a:gs>
            <a:gs pos="84000">
              <a:srgbClr val="F6E2A3"/>
            </a:gs>
            <a:gs pos="16000">
              <a:schemeClr val="accent4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églalap 20"/>
          <p:cNvSpPr/>
          <p:nvPr/>
        </p:nvSpPr>
        <p:spPr>
          <a:xfrm>
            <a:off x="-126784" y="2246265"/>
            <a:ext cx="12385394" cy="2431095"/>
          </a:xfrm>
          <a:prstGeom prst="rect">
            <a:avLst/>
          </a:prstGeom>
          <a:gradFill>
            <a:gsLst>
              <a:gs pos="93000">
                <a:srgbClr val="0067B4"/>
              </a:gs>
              <a:gs pos="47700">
                <a:srgbClr val="007FDE"/>
              </a:gs>
              <a:gs pos="16000">
                <a:srgbClr val="0067B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Szabadkézi sokszög 30"/>
          <p:cNvSpPr/>
          <p:nvPr/>
        </p:nvSpPr>
        <p:spPr>
          <a:xfrm>
            <a:off x="1" y="1161441"/>
            <a:ext cx="12204000" cy="1484492"/>
          </a:xfrm>
          <a:custGeom>
            <a:avLst/>
            <a:gdLst>
              <a:gd name="connsiteX0" fmla="*/ 8330845 w 12205967"/>
              <a:gd name="connsiteY0" fmla="*/ 0 h 3135450"/>
              <a:gd name="connsiteX1" fmla="*/ 8403316 w 12205967"/>
              <a:gd name="connsiteY1" fmla="*/ 19296 h 3135450"/>
              <a:gd name="connsiteX2" fmla="*/ 8493905 w 12205967"/>
              <a:gd name="connsiteY2" fmla="*/ 38594 h 3135450"/>
              <a:gd name="connsiteX3" fmla="*/ 8548258 w 12205967"/>
              <a:gd name="connsiteY3" fmla="*/ 77187 h 3135450"/>
              <a:gd name="connsiteX4" fmla="*/ 8711319 w 12205967"/>
              <a:gd name="connsiteY4" fmla="*/ 154374 h 3135450"/>
              <a:gd name="connsiteX5" fmla="*/ 8747554 w 12205967"/>
              <a:gd name="connsiteY5" fmla="*/ 212265 h 3135450"/>
              <a:gd name="connsiteX6" fmla="*/ 8820025 w 12205967"/>
              <a:gd name="connsiteY6" fmla="*/ 231561 h 3135450"/>
              <a:gd name="connsiteX7" fmla="*/ 8892497 w 12205967"/>
              <a:gd name="connsiteY7" fmla="*/ 270154 h 3135450"/>
              <a:gd name="connsiteX8" fmla="*/ 9019322 w 12205967"/>
              <a:gd name="connsiteY8" fmla="*/ 289452 h 3135450"/>
              <a:gd name="connsiteX9" fmla="*/ 9091793 w 12205967"/>
              <a:gd name="connsiteY9" fmla="*/ 308748 h 3135450"/>
              <a:gd name="connsiteX10" fmla="*/ 9454149 w 12205967"/>
              <a:gd name="connsiteY10" fmla="*/ 366639 h 3135450"/>
              <a:gd name="connsiteX11" fmla="*/ 10885455 w 12205967"/>
              <a:gd name="connsiteY11" fmla="*/ 385935 h 3135450"/>
              <a:gd name="connsiteX12" fmla="*/ 10976045 w 12205967"/>
              <a:gd name="connsiteY12" fmla="*/ 366639 h 3135450"/>
              <a:gd name="connsiteX13" fmla="*/ 11084752 w 12205967"/>
              <a:gd name="connsiteY13" fmla="*/ 347341 h 3135450"/>
              <a:gd name="connsiteX14" fmla="*/ 11211577 w 12205967"/>
              <a:gd name="connsiteY14" fmla="*/ 308748 h 3135450"/>
              <a:gd name="connsiteX15" fmla="*/ 11356519 w 12205967"/>
              <a:gd name="connsiteY15" fmla="*/ 192967 h 3135450"/>
              <a:gd name="connsiteX16" fmla="*/ 11555814 w 12205967"/>
              <a:gd name="connsiteY16" fmla="*/ 154374 h 3135450"/>
              <a:gd name="connsiteX17" fmla="*/ 11863817 w 12205967"/>
              <a:gd name="connsiteY17" fmla="*/ 135078 h 3135450"/>
              <a:gd name="connsiteX18" fmla="*/ 12063113 w 12205967"/>
              <a:gd name="connsiteY18" fmla="*/ 57890 h 3135450"/>
              <a:gd name="connsiteX19" fmla="*/ 12171820 w 12205967"/>
              <a:gd name="connsiteY19" fmla="*/ 38594 h 3135450"/>
              <a:gd name="connsiteX20" fmla="*/ 12205967 w 12205967"/>
              <a:gd name="connsiteY20" fmla="*/ 25237 h 3135450"/>
              <a:gd name="connsiteX21" fmla="*/ 12205967 w 12205967"/>
              <a:gd name="connsiteY21" fmla="*/ 1833159 h 3135450"/>
              <a:gd name="connsiteX22" fmla="*/ 12129957 w 12205967"/>
              <a:gd name="connsiteY22" fmla="*/ 1840290 h 3135450"/>
              <a:gd name="connsiteX23" fmla="*/ 11964538 w 12205967"/>
              <a:gd name="connsiteY23" fmla="*/ 1852093 h 3135450"/>
              <a:gd name="connsiteX24" fmla="*/ 11750596 w 12205967"/>
              <a:gd name="connsiteY24" fmla="*/ 1906704 h 3135450"/>
              <a:gd name="connsiteX25" fmla="*/ 11595000 w 12205967"/>
              <a:gd name="connsiteY25" fmla="*/ 2070537 h 3135450"/>
              <a:gd name="connsiteX26" fmla="*/ 11458853 w 12205967"/>
              <a:gd name="connsiteY26" fmla="*/ 2125147 h 3135450"/>
              <a:gd name="connsiteX27" fmla="*/ 11342158 w 12205967"/>
              <a:gd name="connsiteY27" fmla="*/ 2152454 h 3135450"/>
              <a:gd name="connsiteX28" fmla="*/ 11244909 w 12205967"/>
              <a:gd name="connsiteY28" fmla="*/ 2179758 h 3135450"/>
              <a:gd name="connsiteX29" fmla="*/ 9708405 w 12205967"/>
              <a:gd name="connsiteY29" fmla="*/ 2152454 h 3135450"/>
              <a:gd name="connsiteX30" fmla="*/ 9319416 w 12205967"/>
              <a:gd name="connsiteY30" fmla="*/ 2070537 h 3135450"/>
              <a:gd name="connsiteX31" fmla="*/ 9241619 w 12205967"/>
              <a:gd name="connsiteY31" fmla="*/ 2043232 h 3135450"/>
              <a:gd name="connsiteX32" fmla="*/ 9105473 w 12205967"/>
              <a:gd name="connsiteY32" fmla="*/ 2015925 h 3135450"/>
              <a:gd name="connsiteX33" fmla="*/ 9027674 w 12205967"/>
              <a:gd name="connsiteY33" fmla="*/ 1961315 h 3135450"/>
              <a:gd name="connsiteX34" fmla="*/ 8949877 w 12205967"/>
              <a:gd name="connsiteY34" fmla="*/ 1934010 h 3135450"/>
              <a:gd name="connsiteX35" fmla="*/ 8910978 w 12205967"/>
              <a:gd name="connsiteY35" fmla="*/ 1852093 h 3135450"/>
              <a:gd name="connsiteX36" fmla="*/ 8735933 w 12205967"/>
              <a:gd name="connsiteY36" fmla="*/ 1742872 h 3135450"/>
              <a:gd name="connsiteX37" fmla="*/ 8677585 w 12205967"/>
              <a:gd name="connsiteY37" fmla="*/ 1688260 h 3135450"/>
              <a:gd name="connsiteX38" fmla="*/ 8580338 w 12205967"/>
              <a:gd name="connsiteY38" fmla="*/ 1660954 h 3135450"/>
              <a:gd name="connsiteX39" fmla="*/ 8502541 w 12205967"/>
              <a:gd name="connsiteY39" fmla="*/ 1633650 h 3135450"/>
              <a:gd name="connsiteX40" fmla="*/ 7257777 w 12205967"/>
              <a:gd name="connsiteY40" fmla="*/ 1660954 h 3135450"/>
              <a:gd name="connsiteX41" fmla="*/ 7199429 w 12205967"/>
              <a:gd name="connsiteY41" fmla="*/ 1715565 h 3135450"/>
              <a:gd name="connsiteX42" fmla="*/ 7141080 w 12205967"/>
              <a:gd name="connsiteY42" fmla="*/ 1742872 h 3135450"/>
              <a:gd name="connsiteX43" fmla="*/ 7004934 w 12205967"/>
              <a:gd name="connsiteY43" fmla="*/ 1879400 h 3135450"/>
              <a:gd name="connsiteX44" fmla="*/ 6849339 w 12205967"/>
              <a:gd name="connsiteY44" fmla="*/ 1934010 h 3135450"/>
              <a:gd name="connsiteX45" fmla="*/ 6771542 w 12205967"/>
              <a:gd name="connsiteY45" fmla="*/ 1961315 h 3135450"/>
              <a:gd name="connsiteX46" fmla="*/ 6615946 w 12205967"/>
              <a:gd name="connsiteY46" fmla="*/ 2015925 h 3135450"/>
              <a:gd name="connsiteX47" fmla="*/ 5954666 w 12205967"/>
              <a:gd name="connsiteY47" fmla="*/ 2043232 h 3135450"/>
              <a:gd name="connsiteX48" fmla="*/ 5837968 w 12205967"/>
              <a:gd name="connsiteY48" fmla="*/ 2070537 h 3135450"/>
              <a:gd name="connsiteX49" fmla="*/ 5740722 w 12205967"/>
              <a:gd name="connsiteY49" fmla="*/ 2125147 h 3135450"/>
              <a:gd name="connsiteX50" fmla="*/ 5196138 w 12205967"/>
              <a:gd name="connsiteY50" fmla="*/ 2152454 h 3135450"/>
              <a:gd name="connsiteX51" fmla="*/ 4923846 w 12205967"/>
              <a:gd name="connsiteY51" fmla="*/ 2179758 h 3135450"/>
              <a:gd name="connsiteX52" fmla="*/ 4709901 w 12205967"/>
              <a:gd name="connsiteY52" fmla="*/ 2261675 h 3135450"/>
              <a:gd name="connsiteX53" fmla="*/ 4534858 w 12205967"/>
              <a:gd name="connsiteY53" fmla="*/ 2316287 h 3135450"/>
              <a:gd name="connsiteX54" fmla="*/ 4359812 w 12205967"/>
              <a:gd name="connsiteY54" fmla="*/ 2398202 h 3135450"/>
              <a:gd name="connsiteX55" fmla="*/ 4165318 w 12205967"/>
              <a:gd name="connsiteY55" fmla="*/ 2452813 h 3135450"/>
              <a:gd name="connsiteX56" fmla="*/ 3834677 w 12205967"/>
              <a:gd name="connsiteY56" fmla="*/ 2643952 h 3135450"/>
              <a:gd name="connsiteX57" fmla="*/ 3756880 w 12205967"/>
              <a:gd name="connsiteY57" fmla="*/ 2671258 h 3135450"/>
              <a:gd name="connsiteX58" fmla="*/ 3679082 w 12205967"/>
              <a:gd name="connsiteY58" fmla="*/ 2725870 h 3135450"/>
              <a:gd name="connsiteX59" fmla="*/ 3504037 w 12205967"/>
              <a:gd name="connsiteY59" fmla="*/ 2835091 h 3135450"/>
              <a:gd name="connsiteX60" fmla="*/ 3426239 w 12205967"/>
              <a:gd name="connsiteY60" fmla="*/ 2917007 h 3135450"/>
              <a:gd name="connsiteX61" fmla="*/ 3367891 w 12205967"/>
              <a:gd name="connsiteY61" fmla="*/ 2944313 h 3135450"/>
              <a:gd name="connsiteX62" fmla="*/ 3251196 w 12205967"/>
              <a:gd name="connsiteY62" fmla="*/ 3026228 h 3135450"/>
              <a:gd name="connsiteX63" fmla="*/ 3076150 w 12205967"/>
              <a:gd name="connsiteY63" fmla="*/ 3080840 h 3135450"/>
              <a:gd name="connsiteX64" fmla="*/ 3016299 w 12205967"/>
              <a:gd name="connsiteY64" fmla="*/ 3108481 h 3135450"/>
              <a:gd name="connsiteX65" fmla="*/ 3027246 w 12205967"/>
              <a:gd name="connsiteY65" fmla="*/ 3105784 h 3135450"/>
              <a:gd name="connsiteX66" fmla="*/ 3020335 w 12205967"/>
              <a:gd name="connsiteY66" fmla="*/ 3107653 h 3135450"/>
              <a:gd name="connsiteX67" fmla="*/ 2920554 w 12205967"/>
              <a:gd name="connsiteY67" fmla="*/ 3135450 h 3135450"/>
              <a:gd name="connsiteX68" fmla="*/ 2745509 w 12205967"/>
              <a:gd name="connsiteY68" fmla="*/ 3080840 h 3135450"/>
              <a:gd name="connsiteX69" fmla="*/ 2648262 w 12205967"/>
              <a:gd name="connsiteY69" fmla="*/ 2998923 h 3135450"/>
              <a:gd name="connsiteX70" fmla="*/ 2453767 w 12205967"/>
              <a:gd name="connsiteY70" fmla="*/ 2862395 h 3135450"/>
              <a:gd name="connsiteX71" fmla="*/ 2374016 w 12205967"/>
              <a:gd name="connsiteY71" fmla="*/ 2776428 h 3135450"/>
              <a:gd name="connsiteX72" fmla="*/ 2370950 w 12205967"/>
              <a:gd name="connsiteY72" fmla="*/ 2772774 h 3135450"/>
              <a:gd name="connsiteX73" fmla="*/ 2370839 w 12205967"/>
              <a:gd name="connsiteY73" fmla="*/ 2772598 h 3135450"/>
              <a:gd name="connsiteX74" fmla="*/ 2367178 w 12205967"/>
              <a:gd name="connsiteY74" fmla="*/ 2768280 h 3135450"/>
              <a:gd name="connsiteX75" fmla="*/ 2370950 w 12205967"/>
              <a:gd name="connsiteY75" fmla="*/ 2772774 h 3135450"/>
              <a:gd name="connsiteX76" fmla="*/ 2376356 w 12205967"/>
              <a:gd name="connsiteY76" fmla="*/ 2781315 h 3135450"/>
              <a:gd name="connsiteX77" fmla="*/ 2317622 w 12205967"/>
              <a:gd name="connsiteY77" fmla="*/ 2753174 h 3135450"/>
              <a:gd name="connsiteX78" fmla="*/ 2220375 w 12205967"/>
              <a:gd name="connsiteY78" fmla="*/ 2671258 h 3135450"/>
              <a:gd name="connsiteX79" fmla="*/ 2025881 w 12205967"/>
              <a:gd name="connsiteY79" fmla="*/ 2589342 h 3135450"/>
              <a:gd name="connsiteX80" fmla="*/ 1967532 w 12205967"/>
              <a:gd name="connsiteY80" fmla="*/ 2562035 h 3135450"/>
              <a:gd name="connsiteX81" fmla="*/ 1773038 w 12205967"/>
              <a:gd name="connsiteY81" fmla="*/ 2534730 h 3135450"/>
              <a:gd name="connsiteX82" fmla="*/ 1656341 w 12205967"/>
              <a:gd name="connsiteY82" fmla="*/ 2507424 h 3135450"/>
              <a:gd name="connsiteX83" fmla="*/ 1442398 w 12205967"/>
              <a:gd name="connsiteY83" fmla="*/ 2480120 h 3135450"/>
              <a:gd name="connsiteX84" fmla="*/ 1092308 w 12205967"/>
              <a:gd name="connsiteY84" fmla="*/ 2398202 h 3135450"/>
              <a:gd name="connsiteX85" fmla="*/ 236533 w 12205967"/>
              <a:gd name="connsiteY85" fmla="*/ 2425508 h 3135450"/>
              <a:gd name="connsiteX86" fmla="*/ 139286 w 12205967"/>
              <a:gd name="connsiteY86" fmla="*/ 2480120 h 3135450"/>
              <a:gd name="connsiteX87" fmla="*/ 80937 w 12205967"/>
              <a:gd name="connsiteY87" fmla="*/ 2562035 h 3135450"/>
              <a:gd name="connsiteX88" fmla="*/ 19083 w 12205967"/>
              <a:gd name="connsiteY88" fmla="*/ 2618490 h 3135450"/>
              <a:gd name="connsiteX89" fmla="*/ 0 w 12205967"/>
              <a:gd name="connsiteY89" fmla="*/ 2625626 h 3135450"/>
              <a:gd name="connsiteX90" fmla="*/ 0 w 12205967"/>
              <a:gd name="connsiteY90" fmla="*/ 673943 h 3135450"/>
              <a:gd name="connsiteX91" fmla="*/ 4933 w 12205967"/>
              <a:gd name="connsiteY91" fmla="*/ 678046 h 3135450"/>
              <a:gd name="connsiteX92" fmla="*/ 32890 w 12205967"/>
              <a:gd name="connsiteY92" fmla="*/ 694683 h 3135450"/>
              <a:gd name="connsiteX93" fmla="*/ 359011 w 12205967"/>
              <a:gd name="connsiteY93" fmla="*/ 713979 h 3135450"/>
              <a:gd name="connsiteX94" fmla="*/ 485835 w 12205967"/>
              <a:gd name="connsiteY94" fmla="*/ 656089 h 3135450"/>
              <a:gd name="connsiteX95" fmla="*/ 540189 w 12205967"/>
              <a:gd name="connsiteY95" fmla="*/ 598199 h 3135450"/>
              <a:gd name="connsiteX96" fmla="*/ 630777 w 12205967"/>
              <a:gd name="connsiteY96" fmla="*/ 559606 h 3135450"/>
              <a:gd name="connsiteX97" fmla="*/ 1427961 w 12205967"/>
              <a:gd name="connsiteY97" fmla="*/ 540308 h 3135450"/>
              <a:gd name="connsiteX98" fmla="*/ 1754082 w 12205967"/>
              <a:gd name="connsiteY98" fmla="*/ 598199 h 3135450"/>
              <a:gd name="connsiteX99" fmla="*/ 1953377 w 12205967"/>
              <a:gd name="connsiteY99" fmla="*/ 617495 h 3135450"/>
              <a:gd name="connsiteX100" fmla="*/ 2062084 w 12205967"/>
              <a:gd name="connsiteY100" fmla="*/ 636792 h 3135450"/>
              <a:gd name="connsiteX101" fmla="*/ 2243262 w 12205967"/>
              <a:gd name="connsiteY101" fmla="*/ 656089 h 3135450"/>
              <a:gd name="connsiteX102" fmla="*/ 2297616 w 12205967"/>
              <a:gd name="connsiteY102" fmla="*/ 675386 h 3135450"/>
              <a:gd name="connsiteX103" fmla="*/ 2478794 w 12205967"/>
              <a:gd name="connsiteY103" fmla="*/ 733277 h 3135450"/>
              <a:gd name="connsiteX104" fmla="*/ 2569383 w 12205967"/>
              <a:gd name="connsiteY104" fmla="*/ 791166 h 3135450"/>
              <a:gd name="connsiteX105" fmla="*/ 2624096 w 12205967"/>
              <a:gd name="connsiteY105" fmla="*/ 811053 h 3135450"/>
              <a:gd name="connsiteX106" fmla="*/ 2619058 w 12205967"/>
              <a:gd name="connsiteY106" fmla="*/ 805015 h 3135450"/>
              <a:gd name="connsiteX107" fmla="*/ 2621917 w 12205967"/>
              <a:gd name="connsiteY107" fmla="*/ 807599 h 3135450"/>
              <a:gd name="connsiteX108" fmla="*/ 2696207 w 12205967"/>
              <a:gd name="connsiteY108" fmla="*/ 868353 h 3135450"/>
              <a:gd name="connsiteX109" fmla="*/ 2877386 w 12205967"/>
              <a:gd name="connsiteY109" fmla="*/ 964837 h 3135450"/>
              <a:gd name="connsiteX110" fmla="*/ 2967974 w 12205967"/>
              <a:gd name="connsiteY110" fmla="*/ 1022727 h 3135450"/>
              <a:gd name="connsiteX111" fmla="*/ 3131035 w 12205967"/>
              <a:gd name="connsiteY111" fmla="*/ 1061320 h 3135450"/>
              <a:gd name="connsiteX112" fmla="*/ 3223983 w 12205967"/>
              <a:gd name="connsiteY112" fmla="*/ 1041676 h 3135450"/>
              <a:gd name="connsiteX113" fmla="*/ 3229771 w 12205967"/>
              <a:gd name="connsiteY113" fmla="*/ 1040478 h 3135450"/>
              <a:gd name="connsiteX114" fmla="*/ 3245147 w 12205967"/>
              <a:gd name="connsiteY114" fmla="*/ 1037605 h 3135450"/>
              <a:gd name="connsiteX115" fmla="*/ 3249298 w 12205967"/>
              <a:gd name="connsiteY115" fmla="*/ 1036434 h 3135450"/>
              <a:gd name="connsiteX116" fmla="*/ 3229771 w 12205967"/>
              <a:gd name="connsiteY116" fmla="*/ 1040478 h 3135450"/>
              <a:gd name="connsiteX117" fmla="*/ 3220224 w 12205967"/>
              <a:gd name="connsiteY117" fmla="*/ 1042261 h 3135450"/>
              <a:gd name="connsiteX118" fmla="*/ 3275977 w 12205967"/>
              <a:gd name="connsiteY118" fmla="*/ 1022727 h 3135450"/>
              <a:gd name="connsiteX119" fmla="*/ 3439038 w 12205967"/>
              <a:gd name="connsiteY119" fmla="*/ 984133 h 3135450"/>
              <a:gd name="connsiteX120" fmla="*/ 3547745 w 12205967"/>
              <a:gd name="connsiteY120" fmla="*/ 926244 h 3135450"/>
              <a:gd name="connsiteX121" fmla="*/ 3602098 w 12205967"/>
              <a:gd name="connsiteY121" fmla="*/ 906946 h 3135450"/>
              <a:gd name="connsiteX122" fmla="*/ 3674569 w 12205967"/>
              <a:gd name="connsiteY122" fmla="*/ 849057 h 3135450"/>
              <a:gd name="connsiteX123" fmla="*/ 3837629 w 12205967"/>
              <a:gd name="connsiteY123" fmla="*/ 771870 h 3135450"/>
              <a:gd name="connsiteX124" fmla="*/ 3910101 w 12205967"/>
              <a:gd name="connsiteY124" fmla="*/ 733277 h 3135450"/>
              <a:gd name="connsiteX125" fmla="*/ 3982572 w 12205967"/>
              <a:gd name="connsiteY125" fmla="*/ 713979 h 3135450"/>
              <a:gd name="connsiteX126" fmla="*/ 4290575 w 12205967"/>
              <a:gd name="connsiteY126" fmla="*/ 578902 h 3135450"/>
              <a:gd name="connsiteX127" fmla="*/ 4471753 w 12205967"/>
              <a:gd name="connsiteY127" fmla="*/ 540308 h 3135450"/>
              <a:gd name="connsiteX128" fmla="*/ 4634813 w 12205967"/>
              <a:gd name="connsiteY128" fmla="*/ 482419 h 3135450"/>
              <a:gd name="connsiteX129" fmla="*/ 4797873 w 12205967"/>
              <a:gd name="connsiteY129" fmla="*/ 443825 h 3135450"/>
              <a:gd name="connsiteX130" fmla="*/ 4997169 w 12205967"/>
              <a:gd name="connsiteY130" fmla="*/ 385935 h 3135450"/>
              <a:gd name="connsiteX131" fmla="*/ 5250818 w 12205967"/>
              <a:gd name="connsiteY131" fmla="*/ 366639 h 3135450"/>
              <a:gd name="connsiteX132" fmla="*/ 5758117 w 12205967"/>
              <a:gd name="connsiteY132" fmla="*/ 347341 h 3135450"/>
              <a:gd name="connsiteX133" fmla="*/ 5848705 w 12205967"/>
              <a:gd name="connsiteY133" fmla="*/ 308748 h 3135450"/>
              <a:gd name="connsiteX134" fmla="*/ 5957413 w 12205967"/>
              <a:gd name="connsiteY134" fmla="*/ 289452 h 3135450"/>
              <a:gd name="connsiteX135" fmla="*/ 6573418 w 12205967"/>
              <a:gd name="connsiteY135" fmla="*/ 270154 h 3135450"/>
              <a:gd name="connsiteX136" fmla="*/ 6718360 w 12205967"/>
              <a:gd name="connsiteY136" fmla="*/ 231561 h 3135450"/>
              <a:gd name="connsiteX137" fmla="*/ 6790831 w 12205967"/>
              <a:gd name="connsiteY137" fmla="*/ 212265 h 3135450"/>
              <a:gd name="connsiteX138" fmla="*/ 6935774 w 12205967"/>
              <a:gd name="connsiteY138" fmla="*/ 173671 h 3135450"/>
              <a:gd name="connsiteX139" fmla="*/ 7062599 w 12205967"/>
              <a:gd name="connsiteY139" fmla="*/ 77187 h 3135450"/>
              <a:gd name="connsiteX140" fmla="*/ 7116953 w 12205967"/>
              <a:gd name="connsiteY140" fmla="*/ 57890 h 3135450"/>
              <a:gd name="connsiteX141" fmla="*/ 7171306 w 12205967"/>
              <a:gd name="connsiteY141" fmla="*/ 19296 h 3135450"/>
              <a:gd name="connsiteX142" fmla="*/ 8330845 w 12205967"/>
              <a:gd name="connsiteY142" fmla="*/ 0 h 31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205967" h="3135450">
                <a:moveTo>
                  <a:pt x="8330845" y="0"/>
                </a:moveTo>
                <a:cubicBezTo>
                  <a:pt x="8355002" y="6432"/>
                  <a:pt x="8379008" y="13544"/>
                  <a:pt x="8403316" y="19296"/>
                </a:cubicBezTo>
                <a:cubicBezTo>
                  <a:pt x="8433377" y="26411"/>
                  <a:pt x="8465072" y="27077"/>
                  <a:pt x="8493905" y="38594"/>
                </a:cubicBezTo>
                <a:cubicBezTo>
                  <a:pt x="8514293" y="46737"/>
                  <a:pt x="8530141" y="64323"/>
                  <a:pt x="8548258" y="77187"/>
                </a:cubicBezTo>
                <a:cubicBezTo>
                  <a:pt x="8602079" y="96295"/>
                  <a:pt x="8668251" y="108504"/>
                  <a:pt x="8711319" y="154374"/>
                </a:cubicBezTo>
                <a:cubicBezTo>
                  <a:pt x="8726716" y="170773"/>
                  <a:pt x="8729436" y="199401"/>
                  <a:pt x="8747554" y="212265"/>
                </a:cubicBezTo>
                <a:cubicBezTo>
                  <a:pt x="8768273" y="226976"/>
                  <a:pt x="8796710" y="222249"/>
                  <a:pt x="8820025" y="231561"/>
                </a:cubicBezTo>
                <a:cubicBezTo>
                  <a:pt x="8845314" y="241661"/>
                  <a:pt x="8868339" y="257290"/>
                  <a:pt x="8892497" y="270154"/>
                </a:cubicBezTo>
                <a:cubicBezTo>
                  <a:pt x="8934771" y="276586"/>
                  <a:pt x="8977307" y="281316"/>
                  <a:pt x="9019322" y="289452"/>
                </a:cubicBezTo>
                <a:cubicBezTo>
                  <a:pt x="9043820" y="294196"/>
                  <a:pt x="9067635" y="302316"/>
                  <a:pt x="9091793" y="308748"/>
                </a:cubicBezTo>
                <a:cubicBezTo>
                  <a:pt x="9195759" y="336429"/>
                  <a:pt x="9346429" y="364061"/>
                  <a:pt x="9454149" y="366639"/>
                </a:cubicBezTo>
                <a:lnTo>
                  <a:pt x="10885455" y="385935"/>
                </a:lnTo>
                <a:cubicBezTo>
                  <a:pt x="10915652" y="379503"/>
                  <a:pt x="10945747" y="372505"/>
                  <a:pt x="10976045" y="366639"/>
                </a:cubicBezTo>
                <a:cubicBezTo>
                  <a:pt x="11012187" y="359640"/>
                  <a:pt x="11048730" y="355014"/>
                  <a:pt x="11084752" y="347341"/>
                </a:cubicBezTo>
                <a:cubicBezTo>
                  <a:pt x="11141633" y="335225"/>
                  <a:pt x="11159767" y="327142"/>
                  <a:pt x="11211577" y="308748"/>
                </a:cubicBezTo>
                <a:cubicBezTo>
                  <a:pt x="11268870" y="288406"/>
                  <a:pt x="11303345" y="223463"/>
                  <a:pt x="11356519" y="192967"/>
                </a:cubicBezTo>
                <a:cubicBezTo>
                  <a:pt x="11367867" y="186460"/>
                  <a:pt x="11554233" y="154654"/>
                  <a:pt x="11555814" y="154374"/>
                </a:cubicBezTo>
                <a:cubicBezTo>
                  <a:pt x="11658482" y="147942"/>
                  <a:pt x="11761394" y="144995"/>
                  <a:pt x="11863817" y="135078"/>
                </a:cubicBezTo>
                <a:cubicBezTo>
                  <a:pt x="12006692" y="121244"/>
                  <a:pt x="11910340" y="112128"/>
                  <a:pt x="12063113" y="57890"/>
                </a:cubicBezTo>
                <a:cubicBezTo>
                  <a:pt x="12097964" y="45517"/>
                  <a:pt x="12136378" y="48889"/>
                  <a:pt x="12171820" y="38594"/>
                </a:cubicBezTo>
                <a:lnTo>
                  <a:pt x="12205967" y="25237"/>
                </a:lnTo>
                <a:lnTo>
                  <a:pt x="12205967" y="1833159"/>
                </a:lnTo>
                <a:lnTo>
                  <a:pt x="12129957" y="1840290"/>
                </a:lnTo>
                <a:cubicBezTo>
                  <a:pt x="12074818" y="1844224"/>
                  <a:pt x="12019645" y="1847542"/>
                  <a:pt x="11964538" y="1852093"/>
                </a:cubicBezTo>
                <a:cubicBezTo>
                  <a:pt x="11962840" y="1852489"/>
                  <a:pt x="11762778" y="1897495"/>
                  <a:pt x="11750596" y="1906704"/>
                </a:cubicBezTo>
                <a:cubicBezTo>
                  <a:pt x="11693514" y="1949856"/>
                  <a:pt x="11656504" y="2041753"/>
                  <a:pt x="11595000" y="2070537"/>
                </a:cubicBezTo>
                <a:cubicBezTo>
                  <a:pt x="11539382" y="2096565"/>
                  <a:pt x="11519915" y="2108003"/>
                  <a:pt x="11458853" y="2125147"/>
                </a:cubicBezTo>
                <a:cubicBezTo>
                  <a:pt x="11420184" y="2136005"/>
                  <a:pt x="11380955" y="2142550"/>
                  <a:pt x="11342158" y="2152454"/>
                </a:cubicBezTo>
                <a:cubicBezTo>
                  <a:pt x="11309632" y="2160756"/>
                  <a:pt x="11277325" y="2170656"/>
                  <a:pt x="11244909" y="2179758"/>
                </a:cubicBezTo>
                <a:lnTo>
                  <a:pt x="9708405" y="2152454"/>
                </a:lnTo>
                <a:cubicBezTo>
                  <a:pt x="9592768" y="2148806"/>
                  <a:pt x="9431024" y="2109707"/>
                  <a:pt x="9319416" y="2070537"/>
                </a:cubicBezTo>
                <a:cubicBezTo>
                  <a:pt x="9293483" y="2061435"/>
                  <a:pt x="9267918" y="2049945"/>
                  <a:pt x="9241619" y="2043232"/>
                </a:cubicBezTo>
                <a:cubicBezTo>
                  <a:pt x="9196516" y="2031720"/>
                  <a:pt x="9150853" y="2025027"/>
                  <a:pt x="9105473" y="2015925"/>
                </a:cubicBezTo>
                <a:cubicBezTo>
                  <a:pt x="9079539" y="1997722"/>
                  <a:pt x="9054821" y="1975607"/>
                  <a:pt x="9027674" y="1961315"/>
                </a:cubicBezTo>
                <a:cubicBezTo>
                  <a:pt x="9002645" y="1948137"/>
                  <a:pt x="8972118" y="1954826"/>
                  <a:pt x="8949877" y="1934010"/>
                </a:cubicBezTo>
                <a:cubicBezTo>
                  <a:pt x="8930427" y="1915807"/>
                  <a:pt x="8927507" y="1875298"/>
                  <a:pt x="8910978" y="1852093"/>
                </a:cubicBezTo>
                <a:cubicBezTo>
                  <a:pt x="8864745" y="1787186"/>
                  <a:pt x="8793709" y="1769909"/>
                  <a:pt x="8735933" y="1742872"/>
                </a:cubicBezTo>
                <a:cubicBezTo>
                  <a:pt x="8716484" y="1724669"/>
                  <a:pt x="8699471" y="1699783"/>
                  <a:pt x="8677585" y="1688260"/>
                </a:cubicBezTo>
                <a:cubicBezTo>
                  <a:pt x="8646632" y="1671964"/>
                  <a:pt x="8612608" y="1671021"/>
                  <a:pt x="8580338" y="1660954"/>
                </a:cubicBezTo>
                <a:cubicBezTo>
                  <a:pt x="8554243" y="1652813"/>
                  <a:pt x="8528473" y="1642751"/>
                  <a:pt x="8502541" y="1633650"/>
                </a:cubicBezTo>
                <a:cubicBezTo>
                  <a:pt x="8087619" y="1642751"/>
                  <a:pt x="7672333" y="1634894"/>
                  <a:pt x="7257777" y="1660954"/>
                </a:cubicBezTo>
                <a:cubicBezTo>
                  <a:pt x="7234425" y="1662423"/>
                  <a:pt x="7220336" y="1700888"/>
                  <a:pt x="7199429" y="1715565"/>
                </a:cubicBezTo>
                <a:cubicBezTo>
                  <a:pt x="7181092" y="1728437"/>
                  <a:pt x="7160530" y="1733770"/>
                  <a:pt x="7141080" y="1742872"/>
                </a:cubicBezTo>
                <a:cubicBezTo>
                  <a:pt x="7137377" y="1746771"/>
                  <a:pt x="7023338" y="1870003"/>
                  <a:pt x="7004934" y="1879400"/>
                </a:cubicBezTo>
                <a:cubicBezTo>
                  <a:pt x="6954692" y="1905048"/>
                  <a:pt x="6901203" y="1915807"/>
                  <a:pt x="6849339" y="1934010"/>
                </a:cubicBezTo>
                <a:cubicBezTo>
                  <a:pt x="6823406" y="1943112"/>
                  <a:pt x="6796900" y="1949447"/>
                  <a:pt x="6771542" y="1961315"/>
                </a:cubicBezTo>
                <a:cubicBezTo>
                  <a:pt x="6720202" y="1985340"/>
                  <a:pt x="6671428" y="2011931"/>
                  <a:pt x="6615946" y="2015925"/>
                </a:cubicBezTo>
                <a:cubicBezTo>
                  <a:pt x="6395714" y="2031782"/>
                  <a:pt x="6175093" y="2034131"/>
                  <a:pt x="5954666" y="2043232"/>
                </a:cubicBezTo>
                <a:cubicBezTo>
                  <a:pt x="5915768" y="2052334"/>
                  <a:pt x="5876015" y="2055969"/>
                  <a:pt x="5837968" y="2070537"/>
                </a:cubicBezTo>
                <a:cubicBezTo>
                  <a:pt x="5804285" y="2083433"/>
                  <a:pt x="5775491" y="2120710"/>
                  <a:pt x="5740722" y="2125147"/>
                </a:cubicBezTo>
                <a:cubicBezTo>
                  <a:pt x="5559825" y="2148237"/>
                  <a:pt x="5377576" y="2140325"/>
                  <a:pt x="5196138" y="2152454"/>
                </a:cubicBezTo>
                <a:cubicBezTo>
                  <a:pt x="5105246" y="2158529"/>
                  <a:pt x="5014610" y="2170656"/>
                  <a:pt x="4923846" y="2179758"/>
                </a:cubicBezTo>
                <a:cubicBezTo>
                  <a:pt x="4852531" y="2207065"/>
                  <a:pt x="4781614" y="2236507"/>
                  <a:pt x="4709901" y="2261675"/>
                </a:cubicBezTo>
                <a:cubicBezTo>
                  <a:pt x="4651916" y="2282028"/>
                  <a:pt x="4592449" y="2293828"/>
                  <a:pt x="4534858" y="2316287"/>
                </a:cubicBezTo>
                <a:cubicBezTo>
                  <a:pt x="4475597" y="2339396"/>
                  <a:pt x="4419293" y="2376227"/>
                  <a:pt x="4359812" y="2398202"/>
                </a:cubicBezTo>
                <a:cubicBezTo>
                  <a:pt x="4295874" y="2421825"/>
                  <a:pt x="4228040" y="2423461"/>
                  <a:pt x="4165318" y="2452813"/>
                </a:cubicBezTo>
                <a:cubicBezTo>
                  <a:pt x="4052244" y="2505728"/>
                  <a:pt x="3950310" y="2603366"/>
                  <a:pt x="3834677" y="2643952"/>
                </a:cubicBezTo>
                <a:cubicBezTo>
                  <a:pt x="3808744" y="2653054"/>
                  <a:pt x="3781909" y="2658082"/>
                  <a:pt x="3756880" y="2671258"/>
                </a:cubicBezTo>
                <a:cubicBezTo>
                  <a:pt x="3729733" y="2685551"/>
                  <a:pt x="3705731" y="2709834"/>
                  <a:pt x="3679082" y="2725870"/>
                </a:cubicBezTo>
                <a:cubicBezTo>
                  <a:pt x="3561264" y="2796757"/>
                  <a:pt x="3677702" y="2688805"/>
                  <a:pt x="3504037" y="2835091"/>
                </a:cubicBezTo>
                <a:cubicBezTo>
                  <a:pt x="3476241" y="2858506"/>
                  <a:pt x="3454384" y="2894428"/>
                  <a:pt x="3426239" y="2917007"/>
                </a:cubicBezTo>
                <a:cubicBezTo>
                  <a:pt x="3408438" y="2931287"/>
                  <a:pt x="3386626" y="2932624"/>
                  <a:pt x="3367891" y="2944313"/>
                </a:cubicBezTo>
                <a:cubicBezTo>
                  <a:pt x="3328150" y="2969111"/>
                  <a:pt x="3292454" y="3006921"/>
                  <a:pt x="3251196" y="3026228"/>
                </a:cubicBezTo>
                <a:cubicBezTo>
                  <a:pt x="3194491" y="3052764"/>
                  <a:pt x="3134137" y="3060487"/>
                  <a:pt x="3076150" y="3080840"/>
                </a:cubicBezTo>
                <a:cubicBezTo>
                  <a:pt x="2986443" y="3112325"/>
                  <a:pt x="2992539" y="3113724"/>
                  <a:pt x="3016299" y="3108481"/>
                </a:cubicBezTo>
                <a:lnTo>
                  <a:pt x="3027246" y="3105784"/>
                </a:lnTo>
                <a:lnTo>
                  <a:pt x="3020335" y="3107653"/>
                </a:lnTo>
                <a:cubicBezTo>
                  <a:pt x="2997653" y="3113895"/>
                  <a:pt x="2965358" y="3122871"/>
                  <a:pt x="2920554" y="3135450"/>
                </a:cubicBezTo>
                <a:cubicBezTo>
                  <a:pt x="2875727" y="3124962"/>
                  <a:pt x="2793392" y="3114451"/>
                  <a:pt x="2745509" y="3080840"/>
                </a:cubicBezTo>
                <a:cubicBezTo>
                  <a:pt x="2711698" y="3057104"/>
                  <a:pt x="2681618" y="3023899"/>
                  <a:pt x="2648262" y="2998923"/>
                </a:cubicBezTo>
                <a:cubicBezTo>
                  <a:pt x="2584306" y="2951036"/>
                  <a:pt x="2511755" y="2923453"/>
                  <a:pt x="2453767" y="2862395"/>
                </a:cubicBezTo>
                <a:cubicBezTo>
                  <a:pt x="2406738" y="2812878"/>
                  <a:pt x="2383996" y="2787808"/>
                  <a:pt x="2374016" y="2776428"/>
                </a:cubicBezTo>
                <a:lnTo>
                  <a:pt x="2370950" y="2772774"/>
                </a:lnTo>
                <a:lnTo>
                  <a:pt x="2370839" y="2772598"/>
                </a:lnTo>
                <a:cubicBezTo>
                  <a:pt x="2368829" y="2769977"/>
                  <a:pt x="2367128" y="2768090"/>
                  <a:pt x="2367178" y="2768280"/>
                </a:cubicBezTo>
                <a:lnTo>
                  <a:pt x="2370950" y="2772774"/>
                </a:lnTo>
                <a:lnTo>
                  <a:pt x="2376356" y="2781315"/>
                </a:lnTo>
                <a:cubicBezTo>
                  <a:pt x="2379922" y="2789541"/>
                  <a:pt x="2373309" y="2792264"/>
                  <a:pt x="2317622" y="2753174"/>
                </a:cubicBezTo>
                <a:cubicBezTo>
                  <a:pt x="2283810" y="2729439"/>
                  <a:pt x="2254187" y="2694994"/>
                  <a:pt x="2220375" y="2671258"/>
                </a:cubicBezTo>
                <a:cubicBezTo>
                  <a:pt x="2115836" y="2597877"/>
                  <a:pt x="2135205" y="2627714"/>
                  <a:pt x="2025881" y="2589342"/>
                </a:cubicBezTo>
                <a:cubicBezTo>
                  <a:pt x="2005992" y="2582360"/>
                  <a:pt x="1987795" y="2566412"/>
                  <a:pt x="1967532" y="2562035"/>
                </a:cubicBezTo>
                <a:cubicBezTo>
                  <a:pt x="1903134" y="2548125"/>
                  <a:pt x="1837689" y="2546076"/>
                  <a:pt x="1773038" y="2534730"/>
                </a:cubicBezTo>
                <a:cubicBezTo>
                  <a:pt x="1733907" y="2527864"/>
                  <a:pt x="1695507" y="2513893"/>
                  <a:pt x="1656341" y="2507424"/>
                </a:cubicBezTo>
                <a:cubicBezTo>
                  <a:pt x="1585224" y="2495678"/>
                  <a:pt x="1513713" y="2489221"/>
                  <a:pt x="1442398" y="2480120"/>
                </a:cubicBezTo>
                <a:cubicBezTo>
                  <a:pt x="1333640" y="2327435"/>
                  <a:pt x="1401205" y="2398202"/>
                  <a:pt x="1092308" y="2398202"/>
                </a:cubicBezTo>
                <a:cubicBezTo>
                  <a:pt x="806977" y="2398202"/>
                  <a:pt x="521792" y="2416406"/>
                  <a:pt x="236533" y="2425508"/>
                </a:cubicBezTo>
                <a:cubicBezTo>
                  <a:pt x="204116" y="2443711"/>
                  <a:pt x="168892" y="2454142"/>
                  <a:pt x="139286" y="2480120"/>
                </a:cubicBezTo>
                <a:cubicBezTo>
                  <a:pt x="115961" y="2500586"/>
                  <a:pt x="102067" y="2537314"/>
                  <a:pt x="80937" y="2562035"/>
                </a:cubicBezTo>
                <a:cubicBezTo>
                  <a:pt x="52154" y="2595710"/>
                  <a:pt x="36655" y="2609683"/>
                  <a:pt x="19083" y="2618490"/>
                </a:cubicBezTo>
                <a:lnTo>
                  <a:pt x="0" y="2625626"/>
                </a:lnTo>
                <a:lnTo>
                  <a:pt x="0" y="673943"/>
                </a:lnTo>
                <a:lnTo>
                  <a:pt x="4933" y="678046"/>
                </a:lnTo>
                <a:cubicBezTo>
                  <a:pt x="13393" y="685988"/>
                  <a:pt x="22112" y="693043"/>
                  <a:pt x="32890" y="694683"/>
                </a:cubicBezTo>
                <a:cubicBezTo>
                  <a:pt x="140670" y="711082"/>
                  <a:pt x="250304" y="707547"/>
                  <a:pt x="359011" y="713979"/>
                </a:cubicBezTo>
                <a:cubicBezTo>
                  <a:pt x="428083" y="695588"/>
                  <a:pt x="432210" y="703684"/>
                  <a:pt x="485835" y="656089"/>
                </a:cubicBezTo>
                <a:cubicBezTo>
                  <a:pt x="505519" y="638619"/>
                  <a:pt x="518461" y="612663"/>
                  <a:pt x="540189" y="598199"/>
                </a:cubicBezTo>
                <a:cubicBezTo>
                  <a:pt x="567767" y="579841"/>
                  <a:pt x="600581" y="572470"/>
                  <a:pt x="630777" y="559606"/>
                </a:cubicBezTo>
                <a:cubicBezTo>
                  <a:pt x="896505" y="553174"/>
                  <a:pt x="1162165" y="540308"/>
                  <a:pt x="1427961" y="540308"/>
                </a:cubicBezTo>
                <a:cubicBezTo>
                  <a:pt x="1715709" y="540308"/>
                  <a:pt x="1652770" y="490298"/>
                  <a:pt x="1754082" y="598199"/>
                </a:cubicBezTo>
                <a:cubicBezTo>
                  <a:pt x="1820514" y="604631"/>
                  <a:pt x="1887129" y="609194"/>
                  <a:pt x="1953377" y="617495"/>
                </a:cubicBezTo>
                <a:cubicBezTo>
                  <a:pt x="1989861" y="622067"/>
                  <a:pt x="2025632" y="631939"/>
                  <a:pt x="2062084" y="636792"/>
                </a:cubicBezTo>
                <a:cubicBezTo>
                  <a:pt x="2122309" y="644811"/>
                  <a:pt x="2183273" y="646259"/>
                  <a:pt x="2243262" y="656089"/>
                </a:cubicBezTo>
                <a:cubicBezTo>
                  <a:pt x="2262138" y="659182"/>
                  <a:pt x="2279088" y="670452"/>
                  <a:pt x="2297616" y="675386"/>
                </a:cubicBezTo>
                <a:cubicBezTo>
                  <a:pt x="2399455" y="702503"/>
                  <a:pt x="2381412" y="681418"/>
                  <a:pt x="2478794" y="733277"/>
                </a:cubicBezTo>
                <a:cubicBezTo>
                  <a:pt x="2510291" y="750050"/>
                  <a:pt x="2537886" y="774393"/>
                  <a:pt x="2569383" y="791166"/>
                </a:cubicBezTo>
                <a:cubicBezTo>
                  <a:pt x="2621257" y="818791"/>
                  <a:pt x="2627418" y="816867"/>
                  <a:pt x="2624096" y="811053"/>
                </a:cubicBezTo>
                <a:lnTo>
                  <a:pt x="2619058" y="805015"/>
                </a:lnTo>
                <a:lnTo>
                  <a:pt x="2621917" y="807599"/>
                </a:lnTo>
                <a:cubicBezTo>
                  <a:pt x="2631214" y="815642"/>
                  <a:pt x="2652399" y="833359"/>
                  <a:pt x="2696207" y="868353"/>
                </a:cubicBezTo>
                <a:cubicBezTo>
                  <a:pt x="2750224" y="911502"/>
                  <a:pt x="2817808" y="930995"/>
                  <a:pt x="2877386" y="964837"/>
                </a:cubicBezTo>
                <a:cubicBezTo>
                  <a:pt x="2908457" y="982487"/>
                  <a:pt x="2936478" y="1005953"/>
                  <a:pt x="2967974" y="1022727"/>
                </a:cubicBezTo>
                <a:cubicBezTo>
                  <a:pt x="3012579" y="1046481"/>
                  <a:pt x="3089278" y="1053908"/>
                  <a:pt x="3131035" y="1061320"/>
                </a:cubicBezTo>
                <a:cubicBezTo>
                  <a:pt x="3172770" y="1052430"/>
                  <a:pt x="3202854" y="1046087"/>
                  <a:pt x="3223983" y="1041676"/>
                </a:cubicBezTo>
                <a:lnTo>
                  <a:pt x="3229771" y="1040478"/>
                </a:lnTo>
                <a:lnTo>
                  <a:pt x="3245147" y="1037605"/>
                </a:lnTo>
                <a:cubicBezTo>
                  <a:pt x="3265993" y="1033443"/>
                  <a:pt x="3281418" y="1029857"/>
                  <a:pt x="3249298" y="1036434"/>
                </a:cubicBezTo>
                <a:lnTo>
                  <a:pt x="3229771" y="1040478"/>
                </a:lnTo>
                <a:lnTo>
                  <a:pt x="3220224" y="1042261"/>
                </a:lnTo>
                <a:cubicBezTo>
                  <a:pt x="3198091" y="1045967"/>
                  <a:pt x="3192413" y="1044978"/>
                  <a:pt x="3275977" y="1022727"/>
                </a:cubicBezTo>
                <a:cubicBezTo>
                  <a:pt x="3329995" y="1008344"/>
                  <a:pt x="3386216" y="1002886"/>
                  <a:pt x="3439038" y="984133"/>
                </a:cubicBezTo>
                <a:cubicBezTo>
                  <a:pt x="3477472" y="970488"/>
                  <a:pt x="3510724" y="943769"/>
                  <a:pt x="3547745" y="926244"/>
                </a:cubicBezTo>
                <a:cubicBezTo>
                  <a:pt x="3565197" y="917983"/>
                  <a:pt x="3585516" y="917038"/>
                  <a:pt x="3602098" y="906946"/>
                </a:cubicBezTo>
                <a:cubicBezTo>
                  <a:pt x="3628316" y="890991"/>
                  <a:pt x="3648676" y="865604"/>
                  <a:pt x="3674569" y="849057"/>
                </a:cubicBezTo>
                <a:cubicBezTo>
                  <a:pt x="3836344" y="745677"/>
                  <a:pt x="3727878" y="821967"/>
                  <a:pt x="3837629" y="771870"/>
                </a:cubicBezTo>
                <a:cubicBezTo>
                  <a:pt x="3862455" y="760538"/>
                  <a:pt x="3884812" y="743377"/>
                  <a:pt x="3910101" y="733277"/>
                </a:cubicBezTo>
                <a:cubicBezTo>
                  <a:pt x="3933416" y="723965"/>
                  <a:pt x="3958414" y="720411"/>
                  <a:pt x="3982572" y="713979"/>
                </a:cubicBezTo>
                <a:cubicBezTo>
                  <a:pt x="4090287" y="685298"/>
                  <a:pt x="4185242" y="616297"/>
                  <a:pt x="4290575" y="578902"/>
                </a:cubicBezTo>
                <a:cubicBezTo>
                  <a:pt x="4349003" y="558159"/>
                  <a:pt x="4412192" y="557002"/>
                  <a:pt x="4471753" y="540308"/>
                </a:cubicBezTo>
                <a:cubicBezTo>
                  <a:pt x="4527160" y="524778"/>
                  <a:pt x="4579610" y="498750"/>
                  <a:pt x="4634813" y="482419"/>
                </a:cubicBezTo>
                <a:cubicBezTo>
                  <a:pt x="4688462" y="466547"/>
                  <a:pt x="4743857" y="458208"/>
                  <a:pt x="4797873" y="443825"/>
                </a:cubicBezTo>
                <a:cubicBezTo>
                  <a:pt x="4864675" y="426038"/>
                  <a:pt x="4930737" y="405232"/>
                  <a:pt x="4997169" y="385935"/>
                </a:cubicBezTo>
                <a:cubicBezTo>
                  <a:pt x="5081718" y="379503"/>
                  <a:pt x="5166149" y="370932"/>
                  <a:pt x="5250818" y="366639"/>
                </a:cubicBezTo>
                <a:cubicBezTo>
                  <a:pt x="5419834" y="358067"/>
                  <a:pt x="5589605" y="363658"/>
                  <a:pt x="5758117" y="347341"/>
                </a:cubicBezTo>
                <a:cubicBezTo>
                  <a:pt x="5790506" y="344205"/>
                  <a:pt x="5817329" y="317862"/>
                  <a:pt x="5848705" y="308748"/>
                </a:cubicBezTo>
                <a:cubicBezTo>
                  <a:pt x="5884147" y="298453"/>
                  <a:pt x="5921178" y="295884"/>
                  <a:pt x="5957413" y="289452"/>
                </a:cubicBezTo>
                <a:cubicBezTo>
                  <a:pt x="6162749" y="283020"/>
                  <a:pt x="6368264" y="281360"/>
                  <a:pt x="6573418" y="270154"/>
                </a:cubicBezTo>
                <a:cubicBezTo>
                  <a:pt x="6625101" y="267332"/>
                  <a:pt x="6670536" y="248540"/>
                  <a:pt x="6718360" y="231561"/>
                </a:cubicBezTo>
                <a:cubicBezTo>
                  <a:pt x="6741983" y="223174"/>
                  <a:pt x="6766674" y="218697"/>
                  <a:pt x="6790831" y="212265"/>
                </a:cubicBezTo>
                <a:cubicBezTo>
                  <a:pt x="6839145" y="199401"/>
                  <a:pt x="6888971" y="191797"/>
                  <a:pt x="6935774" y="173671"/>
                </a:cubicBezTo>
                <a:cubicBezTo>
                  <a:pt x="6952919" y="167031"/>
                  <a:pt x="7059149" y="79944"/>
                  <a:pt x="7062599" y="77187"/>
                </a:cubicBezTo>
                <a:cubicBezTo>
                  <a:pt x="7080717" y="70755"/>
                  <a:pt x="7099871" y="66986"/>
                  <a:pt x="7116953" y="57890"/>
                </a:cubicBezTo>
                <a:cubicBezTo>
                  <a:pt x="7136428" y="47518"/>
                  <a:pt x="7149552" y="20334"/>
                  <a:pt x="7171306" y="19296"/>
                </a:cubicBezTo>
                <a:cubicBezTo>
                  <a:pt x="7557478" y="880"/>
                  <a:pt x="7944332" y="6432"/>
                  <a:pt x="8330845" y="0"/>
                </a:cubicBezTo>
                <a:close/>
              </a:path>
            </a:pathLst>
          </a:custGeom>
          <a:gradFill>
            <a:gsLst>
              <a:gs pos="85000">
                <a:srgbClr val="F1CE5F"/>
              </a:gs>
              <a:gs pos="0">
                <a:srgbClr val="F1CE5F"/>
              </a:gs>
              <a:gs pos="25000">
                <a:srgbClr val="FFD9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0" name="Szabadkézi sokszög 109"/>
          <p:cNvSpPr/>
          <p:nvPr/>
        </p:nvSpPr>
        <p:spPr>
          <a:xfrm>
            <a:off x="-21466" y="1661753"/>
            <a:ext cx="12213467" cy="1410159"/>
          </a:xfrm>
          <a:custGeom>
            <a:avLst/>
            <a:gdLst>
              <a:gd name="connsiteX0" fmla="*/ 9230115 w 12214619"/>
              <a:gd name="connsiteY0" fmla="*/ 0 h 3331821"/>
              <a:gd name="connsiteX1" fmla="*/ 9696903 w 12214619"/>
              <a:gd name="connsiteY1" fmla="*/ 27305 h 3331821"/>
              <a:gd name="connsiteX2" fmla="*/ 9813599 w 12214619"/>
              <a:gd name="connsiteY2" fmla="*/ 81915 h 3331821"/>
              <a:gd name="connsiteX3" fmla="*/ 9969195 w 12214619"/>
              <a:gd name="connsiteY3" fmla="*/ 354970 h 3331821"/>
              <a:gd name="connsiteX4" fmla="*/ 9988643 w 12214619"/>
              <a:gd name="connsiteY4" fmla="*/ 436887 h 3331821"/>
              <a:gd name="connsiteX5" fmla="*/ 10202587 w 12214619"/>
              <a:gd name="connsiteY5" fmla="*/ 600720 h 3331821"/>
              <a:gd name="connsiteX6" fmla="*/ 10533227 w 12214619"/>
              <a:gd name="connsiteY6" fmla="*/ 737248 h 3331821"/>
              <a:gd name="connsiteX7" fmla="*/ 10747171 w 12214619"/>
              <a:gd name="connsiteY7" fmla="*/ 819164 h 3331821"/>
              <a:gd name="connsiteX8" fmla="*/ 11972485 w 12214619"/>
              <a:gd name="connsiteY8" fmla="*/ 791860 h 3331821"/>
              <a:gd name="connsiteX9" fmla="*/ 12108632 w 12214619"/>
              <a:gd name="connsiteY9" fmla="*/ 764553 h 3331821"/>
              <a:gd name="connsiteX10" fmla="*/ 12186429 w 12214619"/>
              <a:gd name="connsiteY10" fmla="*/ 709942 h 3331821"/>
              <a:gd name="connsiteX11" fmla="*/ 12205967 w 12214619"/>
              <a:gd name="connsiteY11" fmla="*/ 697549 h 3331821"/>
              <a:gd name="connsiteX12" fmla="*/ 12205967 w 12214619"/>
              <a:gd name="connsiteY12" fmla="*/ 1574520 h 3331821"/>
              <a:gd name="connsiteX13" fmla="*/ 12214619 w 12214619"/>
              <a:gd name="connsiteY13" fmla="*/ 1569032 h 3331821"/>
              <a:gd name="connsiteX14" fmla="*/ 12214619 w 12214619"/>
              <a:gd name="connsiteY14" fmla="*/ 2657991 h 3331821"/>
              <a:gd name="connsiteX15" fmla="*/ 12176872 w 12214619"/>
              <a:gd name="connsiteY15" fmla="*/ 2656435 h 3331821"/>
              <a:gd name="connsiteX16" fmla="*/ 12031929 w 12214619"/>
              <a:gd name="connsiteY16" fmla="*/ 2675732 h 3331821"/>
              <a:gd name="connsiteX17" fmla="*/ 11832633 w 12214619"/>
              <a:gd name="connsiteY17" fmla="*/ 2714325 h 3331821"/>
              <a:gd name="connsiteX18" fmla="*/ 11705809 w 12214619"/>
              <a:gd name="connsiteY18" fmla="*/ 2772216 h 3331821"/>
              <a:gd name="connsiteX19" fmla="*/ 11633338 w 12214619"/>
              <a:gd name="connsiteY19" fmla="*/ 2810809 h 3331821"/>
              <a:gd name="connsiteX20" fmla="*/ 11506513 w 12214619"/>
              <a:gd name="connsiteY20" fmla="*/ 2830106 h 3331821"/>
              <a:gd name="connsiteX21" fmla="*/ 10365092 w 12214619"/>
              <a:gd name="connsiteY21" fmla="*/ 2849403 h 3331821"/>
              <a:gd name="connsiteX22" fmla="*/ 10165796 w 12214619"/>
              <a:gd name="connsiteY22" fmla="*/ 2791513 h 3331821"/>
              <a:gd name="connsiteX23" fmla="*/ 9857793 w 12214619"/>
              <a:gd name="connsiteY23" fmla="*/ 2695029 h 3331821"/>
              <a:gd name="connsiteX24" fmla="*/ 9658497 w 12214619"/>
              <a:gd name="connsiteY24" fmla="*/ 2579248 h 3331821"/>
              <a:gd name="connsiteX25" fmla="*/ 9640379 w 12214619"/>
              <a:gd name="connsiteY25" fmla="*/ 2521358 h 3331821"/>
              <a:gd name="connsiteX26" fmla="*/ 9495437 w 12214619"/>
              <a:gd name="connsiteY26" fmla="*/ 2328391 h 3331821"/>
              <a:gd name="connsiteX27" fmla="*/ 9386730 w 12214619"/>
              <a:gd name="connsiteY27" fmla="*/ 2289797 h 3331821"/>
              <a:gd name="connsiteX28" fmla="*/ 8951902 w 12214619"/>
              <a:gd name="connsiteY28" fmla="*/ 2270501 h 3331821"/>
              <a:gd name="connsiteX29" fmla="*/ 8806960 w 12214619"/>
              <a:gd name="connsiteY29" fmla="*/ 2289797 h 3331821"/>
              <a:gd name="connsiteX30" fmla="*/ 8535193 w 12214619"/>
              <a:gd name="connsiteY30" fmla="*/ 2309094 h 3331821"/>
              <a:gd name="connsiteX31" fmla="*/ 8209073 w 12214619"/>
              <a:gd name="connsiteY31" fmla="*/ 2366984 h 3331821"/>
              <a:gd name="connsiteX32" fmla="*/ 7901070 w 12214619"/>
              <a:gd name="connsiteY32" fmla="*/ 2405577 h 3331821"/>
              <a:gd name="connsiteX33" fmla="*/ 7701775 w 12214619"/>
              <a:gd name="connsiteY33" fmla="*/ 2463468 h 3331821"/>
              <a:gd name="connsiteX34" fmla="*/ 7321301 w 12214619"/>
              <a:gd name="connsiteY34" fmla="*/ 2579248 h 3331821"/>
              <a:gd name="connsiteX35" fmla="*/ 6832120 w 12214619"/>
              <a:gd name="connsiteY35" fmla="*/ 2598545 h 3331821"/>
              <a:gd name="connsiteX36" fmla="*/ 6777766 w 12214619"/>
              <a:gd name="connsiteY36" fmla="*/ 2637138 h 3331821"/>
              <a:gd name="connsiteX37" fmla="*/ 6542234 w 12214619"/>
              <a:gd name="connsiteY37" fmla="*/ 2695029 h 3331821"/>
              <a:gd name="connsiteX38" fmla="*/ 5998701 w 12214619"/>
              <a:gd name="connsiteY38" fmla="*/ 2714325 h 3331821"/>
              <a:gd name="connsiteX39" fmla="*/ 5328342 w 12214619"/>
              <a:gd name="connsiteY39" fmla="*/ 2791513 h 3331821"/>
              <a:gd name="connsiteX40" fmla="*/ 5183400 w 12214619"/>
              <a:gd name="connsiteY40" fmla="*/ 2830106 h 3331821"/>
              <a:gd name="connsiteX41" fmla="*/ 4947868 w 12214619"/>
              <a:gd name="connsiteY41" fmla="*/ 2965183 h 3331821"/>
              <a:gd name="connsiteX42" fmla="*/ 4531159 w 12214619"/>
              <a:gd name="connsiteY42" fmla="*/ 3158150 h 3331821"/>
              <a:gd name="connsiteX43" fmla="*/ 4168803 w 12214619"/>
              <a:gd name="connsiteY43" fmla="*/ 3312525 h 3331821"/>
              <a:gd name="connsiteX44" fmla="*/ 3226677 w 12214619"/>
              <a:gd name="connsiteY44" fmla="*/ 3331821 h 3331821"/>
              <a:gd name="connsiteX45" fmla="*/ 2991145 w 12214619"/>
              <a:gd name="connsiteY45" fmla="*/ 3293228 h 3331821"/>
              <a:gd name="connsiteX46" fmla="*/ 2610671 w 12214619"/>
              <a:gd name="connsiteY46" fmla="*/ 3235337 h 3331821"/>
              <a:gd name="connsiteX47" fmla="*/ 2338903 w 12214619"/>
              <a:gd name="connsiteY47" fmla="*/ 3080963 h 3331821"/>
              <a:gd name="connsiteX48" fmla="*/ 2212079 w 12214619"/>
              <a:gd name="connsiteY48" fmla="*/ 3023074 h 3331821"/>
              <a:gd name="connsiteX49" fmla="*/ 2067137 w 12214619"/>
              <a:gd name="connsiteY49" fmla="*/ 2984480 h 3331821"/>
              <a:gd name="connsiteX50" fmla="*/ 1940312 w 12214619"/>
              <a:gd name="connsiteY50" fmla="*/ 2945887 h 3331821"/>
              <a:gd name="connsiteX51" fmla="*/ 1831605 w 12214619"/>
              <a:gd name="connsiteY51" fmla="*/ 2926589 h 3331821"/>
              <a:gd name="connsiteX52" fmla="*/ 1759134 w 12214619"/>
              <a:gd name="connsiteY52" fmla="*/ 2907293 h 3331821"/>
              <a:gd name="connsiteX53" fmla="*/ 1668545 w 12214619"/>
              <a:gd name="connsiteY53" fmla="*/ 2887996 h 3331821"/>
              <a:gd name="connsiteX54" fmla="*/ 1577956 w 12214619"/>
              <a:gd name="connsiteY54" fmla="*/ 2849403 h 3331821"/>
              <a:gd name="connsiteX55" fmla="*/ 1269953 w 12214619"/>
              <a:gd name="connsiteY55" fmla="*/ 2772216 h 3331821"/>
              <a:gd name="connsiteX56" fmla="*/ 1070657 w 12214619"/>
              <a:gd name="connsiteY56" fmla="*/ 2752920 h 3331821"/>
              <a:gd name="connsiteX57" fmla="*/ 8652 w 12214619"/>
              <a:gd name="connsiteY57" fmla="*/ 2735517 h 3331821"/>
              <a:gd name="connsiteX58" fmla="*/ 8652 w 12214619"/>
              <a:gd name="connsiteY58" fmla="*/ 1864176 h 3331821"/>
              <a:gd name="connsiteX59" fmla="*/ 0 w 12214619"/>
              <a:gd name="connsiteY59" fmla="*/ 1864034 h 3331821"/>
              <a:gd name="connsiteX60" fmla="*/ 0 w 12214619"/>
              <a:gd name="connsiteY60" fmla="*/ 666014 h 3331821"/>
              <a:gd name="connsiteX61" fmla="*/ 769614 w 12214619"/>
              <a:gd name="connsiteY61" fmla="*/ 682638 h 3331821"/>
              <a:gd name="connsiteX62" fmla="*/ 983558 w 12214619"/>
              <a:gd name="connsiteY62" fmla="*/ 709942 h 3331821"/>
              <a:gd name="connsiteX63" fmla="*/ 1314199 w 12214619"/>
              <a:gd name="connsiteY63" fmla="*/ 819164 h 3331821"/>
              <a:gd name="connsiteX64" fmla="*/ 1411445 w 12214619"/>
              <a:gd name="connsiteY64" fmla="*/ 873775 h 3331821"/>
              <a:gd name="connsiteX65" fmla="*/ 1508693 w 12214619"/>
              <a:gd name="connsiteY65" fmla="*/ 901081 h 3331821"/>
              <a:gd name="connsiteX66" fmla="*/ 1586490 w 12214619"/>
              <a:gd name="connsiteY66" fmla="*/ 928385 h 3331821"/>
              <a:gd name="connsiteX67" fmla="*/ 1703187 w 12214619"/>
              <a:gd name="connsiteY67" fmla="*/ 955692 h 3331821"/>
              <a:gd name="connsiteX68" fmla="*/ 1839333 w 12214619"/>
              <a:gd name="connsiteY68" fmla="*/ 1010303 h 3331821"/>
              <a:gd name="connsiteX69" fmla="*/ 1994928 w 12214619"/>
              <a:gd name="connsiteY69" fmla="*/ 1064913 h 3331821"/>
              <a:gd name="connsiteX70" fmla="*/ 2131073 w 12214619"/>
              <a:gd name="connsiteY70" fmla="*/ 1146830 h 3331821"/>
              <a:gd name="connsiteX71" fmla="*/ 2422816 w 12214619"/>
              <a:gd name="connsiteY71" fmla="*/ 1365273 h 3331821"/>
              <a:gd name="connsiteX72" fmla="*/ 2831254 w 12214619"/>
              <a:gd name="connsiteY72" fmla="*/ 1447190 h 3331821"/>
              <a:gd name="connsiteX73" fmla="*/ 3084097 w 12214619"/>
              <a:gd name="connsiteY73" fmla="*/ 1501801 h 3331821"/>
              <a:gd name="connsiteX74" fmla="*/ 4095467 w 12214619"/>
              <a:gd name="connsiteY74" fmla="*/ 1474496 h 3331821"/>
              <a:gd name="connsiteX75" fmla="*/ 4484456 w 12214619"/>
              <a:gd name="connsiteY75" fmla="*/ 1256050 h 3331821"/>
              <a:gd name="connsiteX76" fmla="*/ 4931794 w 12214619"/>
              <a:gd name="connsiteY76" fmla="*/ 982997 h 3331821"/>
              <a:gd name="connsiteX77" fmla="*/ 5184636 w 12214619"/>
              <a:gd name="connsiteY77" fmla="*/ 791860 h 3331821"/>
              <a:gd name="connsiteX78" fmla="*/ 5340231 w 12214619"/>
              <a:gd name="connsiteY78" fmla="*/ 737248 h 3331821"/>
              <a:gd name="connsiteX79" fmla="*/ 6059860 w 12214619"/>
              <a:gd name="connsiteY79" fmla="*/ 628025 h 3331821"/>
              <a:gd name="connsiteX80" fmla="*/ 6643342 w 12214619"/>
              <a:gd name="connsiteY80" fmla="*/ 600720 h 3331821"/>
              <a:gd name="connsiteX81" fmla="*/ 6896184 w 12214619"/>
              <a:gd name="connsiteY81" fmla="*/ 518803 h 3331821"/>
              <a:gd name="connsiteX82" fmla="*/ 7479668 w 12214619"/>
              <a:gd name="connsiteY82" fmla="*/ 279435 h 3331821"/>
              <a:gd name="connsiteX83" fmla="*/ 7888106 w 12214619"/>
              <a:gd name="connsiteY83" fmla="*/ 273055 h 3331821"/>
              <a:gd name="connsiteX84" fmla="*/ 8102048 w 12214619"/>
              <a:gd name="connsiteY84" fmla="*/ 191137 h 3331821"/>
              <a:gd name="connsiteX85" fmla="*/ 8432689 w 12214619"/>
              <a:gd name="connsiteY85" fmla="*/ 136527 h 3331821"/>
              <a:gd name="connsiteX86" fmla="*/ 8782779 w 12214619"/>
              <a:gd name="connsiteY86" fmla="*/ 54610 h 3331821"/>
              <a:gd name="connsiteX87" fmla="*/ 9074520 w 12214619"/>
              <a:gd name="connsiteY87" fmla="*/ 27305 h 3331821"/>
              <a:gd name="connsiteX88" fmla="*/ 9230115 w 12214619"/>
              <a:gd name="connsiteY88" fmla="*/ 0 h 33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2214619" h="3331821">
                <a:moveTo>
                  <a:pt x="9230115" y="0"/>
                </a:moveTo>
                <a:cubicBezTo>
                  <a:pt x="9385711" y="9102"/>
                  <a:pt x="9541945" y="5550"/>
                  <a:pt x="9696903" y="27305"/>
                </a:cubicBezTo>
                <a:cubicBezTo>
                  <a:pt x="9737702" y="33033"/>
                  <a:pt x="9782467" y="44453"/>
                  <a:pt x="9813599" y="81915"/>
                </a:cubicBezTo>
                <a:cubicBezTo>
                  <a:pt x="9876636" y="157773"/>
                  <a:pt x="9969195" y="354970"/>
                  <a:pt x="9969195" y="354970"/>
                </a:cubicBezTo>
                <a:cubicBezTo>
                  <a:pt x="9975677" y="382277"/>
                  <a:pt x="9975518" y="414775"/>
                  <a:pt x="9988643" y="436887"/>
                </a:cubicBezTo>
                <a:cubicBezTo>
                  <a:pt x="10033062" y="511721"/>
                  <a:pt x="10147652" y="575013"/>
                  <a:pt x="10202587" y="600720"/>
                </a:cubicBezTo>
                <a:cubicBezTo>
                  <a:pt x="10311573" y="651723"/>
                  <a:pt x="10424241" y="686245"/>
                  <a:pt x="10533227" y="737248"/>
                </a:cubicBezTo>
                <a:cubicBezTo>
                  <a:pt x="10681285" y="806537"/>
                  <a:pt x="10609718" y="780570"/>
                  <a:pt x="10747171" y="819164"/>
                </a:cubicBezTo>
                <a:lnTo>
                  <a:pt x="11972485" y="791860"/>
                </a:lnTo>
                <a:cubicBezTo>
                  <a:pt x="12018309" y="790021"/>
                  <a:pt x="12064404" y="781487"/>
                  <a:pt x="12108632" y="764553"/>
                </a:cubicBezTo>
                <a:cubicBezTo>
                  <a:pt x="12136604" y="753843"/>
                  <a:pt x="12160035" y="726785"/>
                  <a:pt x="12186429" y="709942"/>
                </a:cubicBezTo>
                <a:lnTo>
                  <a:pt x="12205967" y="697549"/>
                </a:lnTo>
                <a:lnTo>
                  <a:pt x="12205967" y="1574520"/>
                </a:lnTo>
                <a:lnTo>
                  <a:pt x="12214619" y="1569032"/>
                </a:lnTo>
                <a:lnTo>
                  <a:pt x="12214619" y="2657991"/>
                </a:lnTo>
                <a:lnTo>
                  <a:pt x="12176872" y="2656435"/>
                </a:lnTo>
                <a:lnTo>
                  <a:pt x="12031929" y="2675732"/>
                </a:lnTo>
                <a:cubicBezTo>
                  <a:pt x="11983115" y="2682664"/>
                  <a:pt x="11886673" y="2693396"/>
                  <a:pt x="11832633" y="2714325"/>
                </a:cubicBezTo>
                <a:cubicBezTo>
                  <a:pt x="11789409" y="2731065"/>
                  <a:pt x="11747681" y="2751945"/>
                  <a:pt x="11705809" y="2772216"/>
                </a:cubicBezTo>
                <a:cubicBezTo>
                  <a:pt x="11681222" y="2784119"/>
                  <a:pt x="11659395" y="2803240"/>
                  <a:pt x="11633338" y="2810809"/>
                </a:cubicBezTo>
                <a:cubicBezTo>
                  <a:pt x="11592139" y="2822776"/>
                  <a:pt x="11549200" y="2828808"/>
                  <a:pt x="11506513" y="2830106"/>
                </a:cubicBezTo>
                <a:lnTo>
                  <a:pt x="10365092" y="2849403"/>
                </a:lnTo>
                <a:cubicBezTo>
                  <a:pt x="10237049" y="2822129"/>
                  <a:pt x="10303716" y="2840478"/>
                  <a:pt x="10165796" y="2791513"/>
                </a:cubicBezTo>
                <a:cubicBezTo>
                  <a:pt x="10064272" y="2755469"/>
                  <a:pt x="9959317" y="2731073"/>
                  <a:pt x="9857793" y="2695029"/>
                </a:cubicBezTo>
                <a:cubicBezTo>
                  <a:pt x="9806619" y="2676861"/>
                  <a:pt x="9699875" y="2632133"/>
                  <a:pt x="9658497" y="2579248"/>
                </a:cubicBezTo>
                <a:cubicBezTo>
                  <a:pt x="9646270" y="2563622"/>
                  <a:pt x="9646419" y="2540655"/>
                  <a:pt x="9640379" y="2521358"/>
                </a:cubicBezTo>
                <a:cubicBezTo>
                  <a:pt x="9640379" y="2521358"/>
                  <a:pt x="9554158" y="2381999"/>
                  <a:pt x="9495437" y="2328391"/>
                </a:cubicBezTo>
                <a:cubicBezTo>
                  <a:pt x="9466437" y="2301916"/>
                  <a:pt x="9424737" y="2293845"/>
                  <a:pt x="9386730" y="2289797"/>
                </a:cubicBezTo>
                <a:cubicBezTo>
                  <a:pt x="9242382" y="2274423"/>
                  <a:pt x="9096845" y="2276933"/>
                  <a:pt x="8951902" y="2270501"/>
                </a:cubicBezTo>
                <a:cubicBezTo>
                  <a:pt x="8903589" y="2276933"/>
                  <a:pt x="8855467" y="2285305"/>
                  <a:pt x="8806960" y="2289797"/>
                </a:cubicBezTo>
                <a:cubicBezTo>
                  <a:pt x="8716511" y="2298174"/>
                  <a:pt x="8625324" y="2297459"/>
                  <a:pt x="8535193" y="2309094"/>
                </a:cubicBezTo>
                <a:cubicBezTo>
                  <a:pt x="8425787" y="2323218"/>
                  <a:pt x="8318171" y="2350384"/>
                  <a:pt x="8209073" y="2366984"/>
                </a:cubicBezTo>
                <a:cubicBezTo>
                  <a:pt x="8106736" y="2382554"/>
                  <a:pt x="8002835" y="2386223"/>
                  <a:pt x="7901070" y="2405577"/>
                </a:cubicBezTo>
                <a:cubicBezTo>
                  <a:pt x="7833284" y="2418470"/>
                  <a:pt x="7767729" y="2442395"/>
                  <a:pt x="7701775" y="2463468"/>
                </a:cubicBezTo>
                <a:cubicBezTo>
                  <a:pt x="7563857" y="2507537"/>
                  <a:pt x="7469116" y="2557383"/>
                  <a:pt x="7321301" y="2579248"/>
                </a:cubicBezTo>
                <a:cubicBezTo>
                  <a:pt x="6920835" y="2638488"/>
                  <a:pt x="7017443" y="2664341"/>
                  <a:pt x="6832120" y="2598545"/>
                </a:cubicBezTo>
                <a:lnTo>
                  <a:pt x="6777766" y="2637138"/>
                </a:lnTo>
                <a:cubicBezTo>
                  <a:pt x="6723504" y="2675665"/>
                  <a:pt x="6600705" y="2686132"/>
                  <a:pt x="6542234" y="2695029"/>
                </a:cubicBezTo>
                <a:lnTo>
                  <a:pt x="5998701" y="2714325"/>
                </a:lnTo>
                <a:cubicBezTo>
                  <a:pt x="5634237" y="2729852"/>
                  <a:pt x="5667498" y="2719267"/>
                  <a:pt x="5328342" y="2791513"/>
                </a:cubicBezTo>
                <a:cubicBezTo>
                  <a:pt x="5279508" y="2801916"/>
                  <a:pt x="5230645" y="2813333"/>
                  <a:pt x="5183400" y="2830106"/>
                </a:cubicBezTo>
                <a:cubicBezTo>
                  <a:pt x="5021195" y="2887692"/>
                  <a:pt x="5090442" y="2878411"/>
                  <a:pt x="4947868" y="2965183"/>
                </a:cubicBezTo>
                <a:cubicBezTo>
                  <a:pt x="4799738" y="3055337"/>
                  <a:pt x="4701213" y="3081522"/>
                  <a:pt x="4531159" y="3158150"/>
                </a:cubicBezTo>
                <a:cubicBezTo>
                  <a:pt x="4479164" y="3181579"/>
                  <a:pt x="4244489" y="3307239"/>
                  <a:pt x="4168803" y="3312525"/>
                </a:cubicBezTo>
                <a:cubicBezTo>
                  <a:pt x="3855376" y="3334415"/>
                  <a:pt x="3540719" y="3325389"/>
                  <a:pt x="3226677" y="3331821"/>
                </a:cubicBezTo>
                <a:cubicBezTo>
                  <a:pt x="3105688" y="3306050"/>
                  <a:pt x="3139218" y="3310751"/>
                  <a:pt x="2991145" y="3293228"/>
                </a:cubicBezTo>
                <a:cubicBezTo>
                  <a:pt x="2837209" y="3275010"/>
                  <a:pt x="2764632" y="3276332"/>
                  <a:pt x="2610671" y="3235337"/>
                </a:cubicBezTo>
                <a:cubicBezTo>
                  <a:pt x="2514040" y="3209607"/>
                  <a:pt x="2419442" y="3126375"/>
                  <a:pt x="2338903" y="3080963"/>
                </a:cubicBezTo>
                <a:cubicBezTo>
                  <a:pt x="2298255" y="3058043"/>
                  <a:pt x="2255712" y="3038564"/>
                  <a:pt x="2212079" y="3023074"/>
                </a:cubicBezTo>
                <a:cubicBezTo>
                  <a:pt x="2164834" y="3006300"/>
                  <a:pt x="2115257" y="2998147"/>
                  <a:pt x="2067137" y="2984480"/>
                </a:cubicBezTo>
                <a:cubicBezTo>
                  <a:pt x="2024654" y="2972414"/>
                  <a:pt x="1983153" y="2956417"/>
                  <a:pt x="1940312" y="2945887"/>
                </a:cubicBezTo>
                <a:cubicBezTo>
                  <a:pt x="1904518" y="2937089"/>
                  <a:pt x="1867627" y="2934263"/>
                  <a:pt x="1831605" y="2926589"/>
                </a:cubicBezTo>
                <a:cubicBezTo>
                  <a:pt x="1807188" y="2921389"/>
                  <a:pt x="1783442" y="2913046"/>
                  <a:pt x="1759134" y="2907293"/>
                </a:cubicBezTo>
                <a:cubicBezTo>
                  <a:pt x="1729073" y="2900178"/>
                  <a:pt x="1698040" y="2897421"/>
                  <a:pt x="1668545" y="2887996"/>
                </a:cubicBezTo>
                <a:cubicBezTo>
                  <a:pt x="1637394" y="2878043"/>
                  <a:pt x="1608810" y="2860356"/>
                  <a:pt x="1577956" y="2849403"/>
                </a:cubicBezTo>
                <a:cubicBezTo>
                  <a:pt x="1486460" y="2816919"/>
                  <a:pt x="1361801" y="2786190"/>
                  <a:pt x="1269953" y="2772216"/>
                </a:cubicBezTo>
                <a:cubicBezTo>
                  <a:pt x="1203918" y="2762168"/>
                  <a:pt x="1137340" y="2754789"/>
                  <a:pt x="1070657" y="2752920"/>
                </a:cubicBezTo>
                <a:lnTo>
                  <a:pt x="8652" y="2735517"/>
                </a:lnTo>
                <a:lnTo>
                  <a:pt x="8652" y="1864176"/>
                </a:lnTo>
                <a:lnTo>
                  <a:pt x="0" y="1864034"/>
                </a:lnTo>
                <a:lnTo>
                  <a:pt x="0" y="666014"/>
                </a:lnTo>
                <a:lnTo>
                  <a:pt x="769614" y="682638"/>
                </a:lnTo>
                <a:cubicBezTo>
                  <a:pt x="841198" y="685283"/>
                  <a:pt x="912669" y="695724"/>
                  <a:pt x="983558" y="709942"/>
                </a:cubicBezTo>
                <a:cubicBezTo>
                  <a:pt x="1082156" y="729716"/>
                  <a:pt x="1215977" y="773199"/>
                  <a:pt x="1314199" y="819164"/>
                </a:cubicBezTo>
                <a:cubicBezTo>
                  <a:pt x="1347320" y="834664"/>
                  <a:pt x="1378006" y="859690"/>
                  <a:pt x="1411445" y="873775"/>
                </a:cubicBezTo>
                <a:cubicBezTo>
                  <a:pt x="1443109" y="887111"/>
                  <a:pt x="1476422" y="891013"/>
                  <a:pt x="1508693" y="901081"/>
                </a:cubicBezTo>
                <a:cubicBezTo>
                  <a:pt x="1534788" y="909221"/>
                  <a:pt x="1560279" y="921027"/>
                  <a:pt x="1586490" y="928385"/>
                </a:cubicBezTo>
                <a:cubicBezTo>
                  <a:pt x="1625160" y="939243"/>
                  <a:pt x="1664762" y="943242"/>
                  <a:pt x="1703187" y="955692"/>
                </a:cubicBezTo>
                <a:cubicBezTo>
                  <a:pt x="1749177" y="970592"/>
                  <a:pt x="1793728" y="993229"/>
                  <a:pt x="1839333" y="1010303"/>
                </a:cubicBezTo>
                <a:cubicBezTo>
                  <a:pt x="1890990" y="1029642"/>
                  <a:pt x="1944211" y="1041179"/>
                  <a:pt x="1994928" y="1064913"/>
                </a:cubicBezTo>
                <a:cubicBezTo>
                  <a:pt x="2041769" y="1086834"/>
                  <a:pt x="2087438" y="1114396"/>
                  <a:pt x="2131073" y="1146830"/>
                </a:cubicBezTo>
                <a:cubicBezTo>
                  <a:pt x="2217532" y="1211089"/>
                  <a:pt x="2319082" y="1328865"/>
                  <a:pt x="2422816" y="1365273"/>
                </a:cubicBezTo>
                <a:cubicBezTo>
                  <a:pt x="2588093" y="1423282"/>
                  <a:pt x="2666003" y="1421412"/>
                  <a:pt x="2831254" y="1447190"/>
                </a:cubicBezTo>
                <a:cubicBezTo>
                  <a:pt x="2990209" y="1471987"/>
                  <a:pt x="2954216" y="1465335"/>
                  <a:pt x="3084097" y="1501801"/>
                </a:cubicBezTo>
                <a:cubicBezTo>
                  <a:pt x="3421220" y="1492699"/>
                  <a:pt x="3759004" y="1505471"/>
                  <a:pt x="4095467" y="1474496"/>
                </a:cubicBezTo>
                <a:cubicBezTo>
                  <a:pt x="4176716" y="1467016"/>
                  <a:pt x="4428639" y="1289205"/>
                  <a:pt x="4484456" y="1256050"/>
                </a:cubicBezTo>
                <a:cubicBezTo>
                  <a:pt x="4667008" y="1147620"/>
                  <a:pt x="4772775" y="1110567"/>
                  <a:pt x="4931794" y="982997"/>
                </a:cubicBezTo>
                <a:cubicBezTo>
                  <a:pt x="5084847" y="860212"/>
                  <a:pt x="5010509" y="873345"/>
                  <a:pt x="5184636" y="791860"/>
                </a:cubicBezTo>
                <a:cubicBezTo>
                  <a:pt x="5235354" y="768124"/>
                  <a:pt x="5287807" y="751969"/>
                  <a:pt x="5340231" y="737248"/>
                </a:cubicBezTo>
                <a:cubicBezTo>
                  <a:pt x="5704312" y="635018"/>
                  <a:pt x="5668609" y="649996"/>
                  <a:pt x="6059860" y="628025"/>
                </a:cubicBezTo>
                <a:lnTo>
                  <a:pt x="6643342" y="600720"/>
                </a:lnTo>
                <a:cubicBezTo>
                  <a:pt x="6706110" y="588130"/>
                  <a:pt x="6837934" y="573320"/>
                  <a:pt x="6896184" y="518803"/>
                </a:cubicBezTo>
                <a:lnTo>
                  <a:pt x="7479668" y="279435"/>
                </a:lnTo>
                <a:cubicBezTo>
                  <a:pt x="7638348" y="248496"/>
                  <a:pt x="7784375" y="287771"/>
                  <a:pt x="7888106" y="273055"/>
                </a:cubicBezTo>
                <a:cubicBezTo>
                  <a:pt x="7991836" y="258338"/>
                  <a:pt x="8029281" y="209381"/>
                  <a:pt x="8102048" y="191137"/>
                </a:cubicBezTo>
                <a:cubicBezTo>
                  <a:pt x="8211293" y="163749"/>
                  <a:pt x="8322831" y="158558"/>
                  <a:pt x="8432689" y="136527"/>
                </a:cubicBezTo>
                <a:cubicBezTo>
                  <a:pt x="8549806" y="113037"/>
                  <a:pt x="8665331" y="74597"/>
                  <a:pt x="8782779" y="54610"/>
                </a:cubicBezTo>
                <a:cubicBezTo>
                  <a:pt x="8879534" y="38147"/>
                  <a:pt x="8977424" y="39159"/>
                  <a:pt x="9074520" y="27305"/>
                </a:cubicBezTo>
                <a:cubicBezTo>
                  <a:pt x="9126592" y="20948"/>
                  <a:pt x="9178251" y="9102"/>
                  <a:pt x="9230115" y="0"/>
                </a:cubicBezTo>
                <a:close/>
              </a:path>
            </a:pathLst>
          </a:custGeom>
          <a:solidFill>
            <a:srgbClr val="099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3" name="Szabadkézi sokszög 112"/>
          <p:cNvSpPr/>
          <p:nvPr/>
        </p:nvSpPr>
        <p:spPr>
          <a:xfrm>
            <a:off x="-126784" y="4038410"/>
            <a:ext cx="12356307" cy="1226314"/>
          </a:xfrm>
          <a:custGeom>
            <a:avLst/>
            <a:gdLst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0 w 12269190"/>
              <a:gd name="connsiteY63" fmla="*/ 1646786 h 3289190"/>
              <a:gd name="connsiteX64" fmla="*/ 63223 w 12269190"/>
              <a:gd name="connsiteY64" fmla="*/ 1647627 h 3289190"/>
              <a:gd name="connsiteX65" fmla="*/ 63223 w 12269190"/>
              <a:gd name="connsiteY65" fmla="*/ 666014 h 3289190"/>
              <a:gd name="connsiteX66" fmla="*/ 832837 w 12269190"/>
              <a:gd name="connsiteY66" fmla="*/ 682638 h 3289190"/>
              <a:gd name="connsiteX67" fmla="*/ 1046781 w 12269190"/>
              <a:gd name="connsiteY67" fmla="*/ 709942 h 3289190"/>
              <a:gd name="connsiteX68" fmla="*/ 1377422 w 12269190"/>
              <a:gd name="connsiteY68" fmla="*/ 819164 h 3289190"/>
              <a:gd name="connsiteX69" fmla="*/ 1474668 w 12269190"/>
              <a:gd name="connsiteY69" fmla="*/ 873775 h 3289190"/>
              <a:gd name="connsiteX70" fmla="*/ 1571916 w 12269190"/>
              <a:gd name="connsiteY70" fmla="*/ 901081 h 3289190"/>
              <a:gd name="connsiteX71" fmla="*/ 1649713 w 12269190"/>
              <a:gd name="connsiteY71" fmla="*/ 928385 h 3289190"/>
              <a:gd name="connsiteX72" fmla="*/ 1766410 w 12269190"/>
              <a:gd name="connsiteY72" fmla="*/ 955692 h 3289190"/>
              <a:gd name="connsiteX73" fmla="*/ 1902556 w 12269190"/>
              <a:gd name="connsiteY73" fmla="*/ 1010303 h 3289190"/>
              <a:gd name="connsiteX74" fmla="*/ 2058151 w 12269190"/>
              <a:gd name="connsiteY74" fmla="*/ 1064913 h 3289190"/>
              <a:gd name="connsiteX75" fmla="*/ 2194296 w 12269190"/>
              <a:gd name="connsiteY75" fmla="*/ 1146830 h 3289190"/>
              <a:gd name="connsiteX76" fmla="*/ 2486039 w 12269190"/>
              <a:gd name="connsiteY76" fmla="*/ 1365273 h 3289190"/>
              <a:gd name="connsiteX77" fmla="*/ 2894477 w 12269190"/>
              <a:gd name="connsiteY77" fmla="*/ 1447190 h 3289190"/>
              <a:gd name="connsiteX78" fmla="*/ 3147320 w 12269190"/>
              <a:gd name="connsiteY78" fmla="*/ 1501801 h 3289190"/>
              <a:gd name="connsiteX79" fmla="*/ 4158690 w 12269190"/>
              <a:gd name="connsiteY79" fmla="*/ 1474496 h 3289190"/>
              <a:gd name="connsiteX80" fmla="*/ 4547679 w 12269190"/>
              <a:gd name="connsiteY80" fmla="*/ 1256050 h 3289190"/>
              <a:gd name="connsiteX81" fmla="*/ 4995016 w 12269190"/>
              <a:gd name="connsiteY81" fmla="*/ 982997 h 3289190"/>
              <a:gd name="connsiteX82" fmla="*/ 5247859 w 12269190"/>
              <a:gd name="connsiteY82" fmla="*/ 791860 h 3289190"/>
              <a:gd name="connsiteX83" fmla="*/ 5403454 w 12269190"/>
              <a:gd name="connsiteY83" fmla="*/ 737248 h 3289190"/>
              <a:gd name="connsiteX84" fmla="*/ 6123083 w 12269190"/>
              <a:gd name="connsiteY84" fmla="*/ 628025 h 3289190"/>
              <a:gd name="connsiteX85" fmla="*/ 6706565 w 12269190"/>
              <a:gd name="connsiteY85" fmla="*/ 600720 h 3289190"/>
              <a:gd name="connsiteX86" fmla="*/ 6959407 w 12269190"/>
              <a:gd name="connsiteY86" fmla="*/ 518803 h 3289190"/>
              <a:gd name="connsiteX87" fmla="*/ 7542891 w 12269190"/>
              <a:gd name="connsiteY87" fmla="*/ 279435 h 3289190"/>
              <a:gd name="connsiteX88" fmla="*/ 7951329 w 12269190"/>
              <a:gd name="connsiteY88" fmla="*/ 273055 h 3289190"/>
              <a:gd name="connsiteX89" fmla="*/ 8165271 w 12269190"/>
              <a:gd name="connsiteY89" fmla="*/ 191137 h 3289190"/>
              <a:gd name="connsiteX90" fmla="*/ 8495912 w 12269190"/>
              <a:gd name="connsiteY90" fmla="*/ 136527 h 3289190"/>
              <a:gd name="connsiteX91" fmla="*/ 8846002 w 12269190"/>
              <a:gd name="connsiteY91" fmla="*/ 54610 h 3289190"/>
              <a:gd name="connsiteX92" fmla="*/ 9137743 w 12269190"/>
              <a:gd name="connsiteY92" fmla="*/ 27305 h 3289190"/>
              <a:gd name="connsiteX93" fmla="*/ 9293338 w 12269190"/>
              <a:gd name="connsiteY93" fmla="*/ 0 h 3289190"/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0 w 12269190"/>
              <a:gd name="connsiteY63" fmla="*/ 1646786 h 3289190"/>
              <a:gd name="connsiteX64" fmla="*/ 63223 w 12269190"/>
              <a:gd name="connsiteY64" fmla="*/ 666014 h 3289190"/>
              <a:gd name="connsiteX65" fmla="*/ 832837 w 12269190"/>
              <a:gd name="connsiteY65" fmla="*/ 682638 h 3289190"/>
              <a:gd name="connsiteX66" fmla="*/ 1046781 w 12269190"/>
              <a:gd name="connsiteY66" fmla="*/ 709942 h 3289190"/>
              <a:gd name="connsiteX67" fmla="*/ 1377422 w 12269190"/>
              <a:gd name="connsiteY67" fmla="*/ 819164 h 3289190"/>
              <a:gd name="connsiteX68" fmla="*/ 1474668 w 12269190"/>
              <a:gd name="connsiteY68" fmla="*/ 873775 h 3289190"/>
              <a:gd name="connsiteX69" fmla="*/ 1571916 w 12269190"/>
              <a:gd name="connsiteY69" fmla="*/ 901081 h 3289190"/>
              <a:gd name="connsiteX70" fmla="*/ 1649713 w 12269190"/>
              <a:gd name="connsiteY70" fmla="*/ 928385 h 3289190"/>
              <a:gd name="connsiteX71" fmla="*/ 1766410 w 12269190"/>
              <a:gd name="connsiteY71" fmla="*/ 955692 h 3289190"/>
              <a:gd name="connsiteX72" fmla="*/ 1902556 w 12269190"/>
              <a:gd name="connsiteY72" fmla="*/ 1010303 h 3289190"/>
              <a:gd name="connsiteX73" fmla="*/ 2058151 w 12269190"/>
              <a:gd name="connsiteY73" fmla="*/ 1064913 h 3289190"/>
              <a:gd name="connsiteX74" fmla="*/ 2194296 w 12269190"/>
              <a:gd name="connsiteY74" fmla="*/ 1146830 h 3289190"/>
              <a:gd name="connsiteX75" fmla="*/ 2486039 w 12269190"/>
              <a:gd name="connsiteY75" fmla="*/ 1365273 h 3289190"/>
              <a:gd name="connsiteX76" fmla="*/ 2894477 w 12269190"/>
              <a:gd name="connsiteY76" fmla="*/ 1447190 h 3289190"/>
              <a:gd name="connsiteX77" fmla="*/ 3147320 w 12269190"/>
              <a:gd name="connsiteY77" fmla="*/ 1501801 h 3289190"/>
              <a:gd name="connsiteX78" fmla="*/ 4158690 w 12269190"/>
              <a:gd name="connsiteY78" fmla="*/ 1474496 h 3289190"/>
              <a:gd name="connsiteX79" fmla="*/ 4547679 w 12269190"/>
              <a:gd name="connsiteY79" fmla="*/ 1256050 h 3289190"/>
              <a:gd name="connsiteX80" fmla="*/ 4995016 w 12269190"/>
              <a:gd name="connsiteY80" fmla="*/ 982997 h 3289190"/>
              <a:gd name="connsiteX81" fmla="*/ 5247859 w 12269190"/>
              <a:gd name="connsiteY81" fmla="*/ 791860 h 3289190"/>
              <a:gd name="connsiteX82" fmla="*/ 5403454 w 12269190"/>
              <a:gd name="connsiteY82" fmla="*/ 737248 h 3289190"/>
              <a:gd name="connsiteX83" fmla="*/ 6123083 w 12269190"/>
              <a:gd name="connsiteY83" fmla="*/ 628025 h 3289190"/>
              <a:gd name="connsiteX84" fmla="*/ 6706565 w 12269190"/>
              <a:gd name="connsiteY84" fmla="*/ 600720 h 3289190"/>
              <a:gd name="connsiteX85" fmla="*/ 6959407 w 12269190"/>
              <a:gd name="connsiteY85" fmla="*/ 518803 h 3289190"/>
              <a:gd name="connsiteX86" fmla="*/ 7542891 w 12269190"/>
              <a:gd name="connsiteY86" fmla="*/ 279435 h 3289190"/>
              <a:gd name="connsiteX87" fmla="*/ 7951329 w 12269190"/>
              <a:gd name="connsiteY87" fmla="*/ 273055 h 3289190"/>
              <a:gd name="connsiteX88" fmla="*/ 8165271 w 12269190"/>
              <a:gd name="connsiteY88" fmla="*/ 191137 h 3289190"/>
              <a:gd name="connsiteX89" fmla="*/ 8495912 w 12269190"/>
              <a:gd name="connsiteY89" fmla="*/ 136527 h 3289190"/>
              <a:gd name="connsiteX90" fmla="*/ 8846002 w 12269190"/>
              <a:gd name="connsiteY90" fmla="*/ 54610 h 3289190"/>
              <a:gd name="connsiteX91" fmla="*/ 9137743 w 12269190"/>
              <a:gd name="connsiteY91" fmla="*/ 27305 h 3289190"/>
              <a:gd name="connsiteX92" fmla="*/ 9293338 w 12269190"/>
              <a:gd name="connsiteY92" fmla="*/ 0 h 3289190"/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63223 w 12269190"/>
              <a:gd name="connsiteY63" fmla="*/ 666014 h 3289190"/>
              <a:gd name="connsiteX64" fmla="*/ 832837 w 12269190"/>
              <a:gd name="connsiteY64" fmla="*/ 682638 h 3289190"/>
              <a:gd name="connsiteX65" fmla="*/ 1046781 w 12269190"/>
              <a:gd name="connsiteY65" fmla="*/ 709942 h 3289190"/>
              <a:gd name="connsiteX66" fmla="*/ 1377422 w 12269190"/>
              <a:gd name="connsiteY66" fmla="*/ 819164 h 3289190"/>
              <a:gd name="connsiteX67" fmla="*/ 1474668 w 12269190"/>
              <a:gd name="connsiteY67" fmla="*/ 873775 h 3289190"/>
              <a:gd name="connsiteX68" fmla="*/ 1571916 w 12269190"/>
              <a:gd name="connsiteY68" fmla="*/ 901081 h 3289190"/>
              <a:gd name="connsiteX69" fmla="*/ 1649713 w 12269190"/>
              <a:gd name="connsiteY69" fmla="*/ 928385 h 3289190"/>
              <a:gd name="connsiteX70" fmla="*/ 1766410 w 12269190"/>
              <a:gd name="connsiteY70" fmla="*/ 955692 h 3289190"/>
              <a:gd name="connsiteX71" fmla="*/ 1902556 w 12269190"/>
              <a:gd name="connsiteY71" fmla="*/ 1010303 h 3289190"/>
              <a:gd name="connsiteX72" fmla="*/ 2058151 w 12269190"/>
              <a:gd name="connsiteY72" fmla="*/ 1064913 h 3289190"/>
              <a:gd name="connsiteX73" fmla="*/ 2194296 w 12269190"/>
              <a:gd name="connsiteY73" fmla="*/ 1146830 h 3289190"/>
              <a:gd name="connsiteX74" fmla="*/ 2486039 w 12269190"/>
              <a:gd name="connsiteY74" fmla="*/ 1365273 h 3289190"/>
              <a:gd name="connsiteX75" fmla="*/ 2894477 w 12269190"/>
              <a:gd name="connsiteY75" fmla="*/ 1447190 h 3289190"/>
              <a:gd name="connsiteX76" fmla="*/ 3147320 w 12269190"/>
              <a:gd name="connsiteY76" fmla="*/ 1501801 h 3289190"/>
              <a:gd name="connsiteX77" fmla="*/ 4158690 w 12269190"/>
              <a:gd name="connsiteY77" fmla="*/ 1474496 h 3289190"/>
              <a:gd name="connsiteX78" fmla="*/ 4547679 w 12269190"/>
              <a:gd name="connsiteY78" fmla="*/ 1256050 h 3289190"/>
              <a:gd name="connsiteX79" fmla="*/ 4995016 w 12269190"/>
              <a:gd name="connsiteY79" fmla="*/ 982997 h 3289190"/>
              <a:gd name="connsiteX80" fmla="*/ 5247859 w 12269190"/>
              <a:gd name="connsiteY80" fmla="*/ 791860 h 3289190"/>
              <a:gd name="connsiteX81" fmla="*/ 5403454 w 12269190"/>
              <a:gd name="connsiteY81" fmla="*/ 737248 h 3289190"/>
              <a:gd name="connsiteX82" fmla="*/ 6123083 w 12269190"/>
              <a:gd name="connsiteY82" fmla="*/ 628025 h 3289190"/>
              <a:gd name="connsiteX83" fmla="*/ 6706565 w 12269190"/>
              <a:gd name="connsiteY83" fmla="*/ 600720 h 3289190"/>
              <a:gd name="connsiteX84" fmla="*/ 6959407 w 12269190"/>
              <a:gd name="connsiteY84" fmla="*/ 518803 h 3289190"/>
              <a:gd name="connsiteX85" fmla="*/ 7542891 w 12269190"/>
              <a:gd name="connsiteY85" fmla="*/ 279435 h 3289190"/>
              <a:gd name="connsiteX86" fmla="*/ 7951329 w 12269190"/>
              <a:gd name="connsiteY86" fmla="*/ 273055 h 3289190"/>
              <a:gd name="connsiteX87" fmla="*/ 8165271 w 12269190"/>
              <a:gd name="connsiteY87" fmla="*/ 191137 h 3289190"/>
              <a:gd name="connsiteX88" fmla="*/ 8495912 w 12269190"/>
              <a:gd name="connsiteY88" fmla="*/ 136527 h 3289190"/>
              <a:gd name="connsiteX89" fmla="*/ 8846002 w 12269190"/>
              <a:gd name="connsiteY89" fmla="*/ 54610 h 3289190"/>
              <a:gd name="connsiteX90" fmla="*/ 9137743 w 12269190"/>
              <a:gd name="connsiteY90" fmla="*/ 27305 h 3289190"/>
              <a:gd name="connsiteX91" fmla="*/ 9293338 w 12269190"/>
              <a:gd name="connsiteY91" fmla="*/ 0 h 3289190"/>
              <a:gd name="connsiteX0" fmla="*/ 9284686 w 12260538"/>
              <a:gd name="connsiteY0" fmla="*/ 0 h 3289190"/>
              <a:gd name="connsiteX1" fmla="*/ 9751474 w 12260538"/>
              <a:gd name="connsiteY1" fmla="*/ 27305 h 3289190"/>
              <a:gd name="connsiteX2" fmla="*/ 9868170 w 12260538"/>
              <a:gd name="connsiteY2" fmla="*/ 81915 h 3289190"/>
              <a:gd name="connsiteX3" fmla="*/ 10023766 w 12260538"/>
              <a:gd name="connsiteY3" fmla="*/ 354970 h 3289190"/>
              <a:gd name="connsiteX4" fmla="*/ 10043214 w 12260538"/>
              <a:gd name="connsiteY4" fmla="*/ 436887 h 3289190"/>
              <a:gd name="connsiteX5" fmla="*/ 10257158 w 12260538"/>
              <a:gd name="connsiteY5" fmla="*/ 600720 h 3289190"/>
              <a:gd name="connsiteX6" fmla="*/ 10587798 w 12260538"/>
              <a:gd name="connsiteY6" fmla="*/ 737248 h 3289190"/>
              <a:gd name="connsiteX7" fmla="*/ 10801742 w 12260538"/>
              <a:gd name="connsiteY7" fmla="*/ 819164 h 3289190"/>
              <a:gd name="connsiteX8" fmla="*/ 12027056 w 12260538"/>
              <a:gd name="connsiteY8" fmla="*/ 791860 h 3289190"/>
              <a:gd name="connsiteX9" fmla="*/ 12163203 w 12260538"/>
              <a:gd name="connsiteY9" fmla="*/ 764553 h 3289190"/>
              <a:gd name="connsiteX10" fmla="*/ 12241000 w 12260538"/>
              <a:gd name="connsiteY10" fmla="*/ 709942 h 3289190"/>
              <a:gd name="connsiteX11" fmla="*/ 12260538 w 12260538"/>
              <a:gd name="connsiteY11" fmla="*/ 697549 h 3289190"/>
              <a:gd name="connsiteX12" fmla="*/ 12260538 w 12260538"/>
              <a:gd name="connsiteY12" fmla="*/ 1786508 h 3289190"/>
              <a:gd name="connsiteX13" fmla="*/ 12222791 w 12260538"/>
              <a:gd name="connsiteY13" fmla="*/ 1784952 h 3289190"/>
              <a:gd name="connsiteX14" fmla="*/ 12197315 w 12260538"/>
              <a:gd name="connsiteY14" fmla="*/ 1788344 h 3289190"/>
              <a:gd name="connsiteX15" fmla="*/ 12197315 w 12260538"/>
              <a:gd name="connsiteY15" fmla="*/ 2206517 h 3289190"/>
              <a:gd name="connsiteX16" fmla="*/ 12205967 w 12260538"/>
              <a:gd name="connsiteY16" fmla="*/ 2203135 h 3289190"/>
              <a:gd name="connsiteX17" fmla="*/ 12205967 w 12260538"/>
              <a:gd name="connsiteY17" fmla="*/ 2874043 h 3289190"/>
              <a:gd name="connsiteX18" fmla="*/ 12168220 w 12260538"/>
              <a:gd name="connsiteY18" fmla="*/ 2873085 h 3289190"/>
              <a:gd name="connsiteX19" fmla="*/ 12023277 w 12260538"/>
              <a:gd name="connsiteY19" fmla="*/ 2884974 h 3289190"/>
              <a:gd name="connsiteX20" fmla="*/ 11823981 w 12260538"/>
              <a:gd name="connsiteY20" fmla="*/ 2908751 h 3289190"/>
              <a:gd name="connsiteX21" fmla="*/ 11697157 w 12260538"/>
              <a:gd name="connsiteY21" fmla="*/ 2944417 h 3289190"/>
              <a:gd name="connsiteX22" fmla="*/ 11624686 w 12260538"/>
              <a:gd name="connsiteY22" fmla="*/ 2968195 h 3289190"/>
              <a:gd name="connsiteX23" fmla="*/ 11497861 w 12260538"/>
              <a:gd name="connsiteY23" fmla="*/ 2980083 h 3289190"/>
              <a:gd name="connsiteX24" fmla="*/ 10356440 w 12260538"/>
              <a:gd name="connsiteY24" fmla="*/ 2991972 h 3289190"/>
              <a:gd name="connsiteX25" fmla="*/ 10157144 w 12260538"/>
              <a:gd name="connsiteY25" fmla="*/ 2956306 h 3289190"/>
              <a:gd name="connsiteX26" fmla="*/ 9849141 w 12260538"/>
              <a:gd name="connsiteY26" fmla="*/ 2896862 h 3289190"/>
              <a:gd name="connsiteX27" fmla="*/ 9649845 w 12260538"/>
              <a:gd name="connsiteY27" fmla="*/ 2825530 h 3289190"/>
              <a:gd name="connsiteX28" fmla="*/ 9631727 w 12260538"/>
              <a:gd name="connsiteY28" fmla="*/ 2789864 h 3289190"/>
              <a:gd name="connsiteX29" fmla="*/ 9486785 w 12260538"/>
              <a:gd name="connsiteY29" fmla="*/ 2670977 h 3289190"/>
              <a:gd name="connsiteX30" fmla="*/ 9378078 w 12260538"/>
              <a:gd name="connsiteY30" fmla="*/ 2647199 h 3289190"/>
              <a:gd name="connsiteX31" fmla="*/ 8943250 w 12260538"/>
              <a:gd name="connsiteY31" fmla="*/ 2635311 h 3289190"/>
              <a:gd name="connsiteX32" fmla="*/ 8798308 w 12260538"/>
              <a:gd name="connsiteY32" fmla="*/ 2647199 h 3289190"/>
              <a:gd name="connsiteX33" fmla="*/ 8526541 w 12260538"/>
              <a:gd name="connsiteY33" fmla="*/ 2659088 h 3289190"/>
              <a:gd name="connsiteX34" fmla="*/ 8200421 w 12260538"/>
              <a:gd name="connsiteY34" fmla="*/ 2694754 h 3289190"/>
              <a:gd name="connsiteX35" fmla="*/ 7892418 w 12260538"/>
              <a:gd name="connsiteY35" fmla="*/ 2718531 h 3289190"/>
              <a:gd name="connsiteX36" fmla="*/ 7693123 w 12260538"/>
              <a:gd name="connsiteY36" fmla="*/ 2754198 h 3289190"/>
              <a:gd name="connsiteX37" fmla="*/ 7312649 w 12260538"/>
              <a:gd name="connsiteY37" fmla="*/ 2825530 h 3289190"/>
              <a:gd name="connsiteX38" fmla="*/ 6823468 w 12260538"/>
              <a:gd name="connsiteY38" fmla="*/ 2837419 h 3289190"/>
              <a:gd name="connsiteX39" fmla="*/ 6769114 w 12260538"/>
              <a:gd name="connsiteY39" fmla="*/ 2861196 h 3289190"/>
              <a:gd name="connsiteX40" fmla="*/ 6533582 w 12260538"/>
              <a:gd name="connsiteY40" fmla="*/ 2896862 h 3289190"/>
              <a:gd name="connsiteX41" fmla="*/ 5990049 w 12260538"/>
              <a:gd name="connsiteY41" fmla="*/ 2908751 h 3289190"/>
              <a:gd name="connsiteX42" fmla="*/ 5319691 w 12260538"/>
              <a:gd name="connsiteY42" fmla="*/ 2956306 h 3289190"/>
              <a:gd name="connsiteX43" fmla="*/ 5174748 w 12260538"/>
              <a:gd name="connsiteY43" fmla="*/ 2980083 h 3289190"/>
              <a:gd name="connsiteX44" fmla="*/ 4939216 w 12260538"/>
              <a:gd name="connsiteY44" fmla="*/ 3063304 h 3289190"/>
              <a:gd name="connsiteX45" fmla="*/ 4522507 w 12260538"/>
              <a:gd name="connsiteY45" fmla="*/ 3182191 h 3289190"/>
              <a:gd name="connsiteX46" fmla="*/ 4160151 w 12260538"/>
              <a:gd name="connsiteY46" fmla="*/ 3277302 h 3289190"/>
              <a:gd name="connsiteX47" fmla="*/ 3218025 w 12260538"/>
              <a:gd name="connsiteY47" fmla="*/ 3289190 h 3289190"/>
              <a:gd name="connsiteX48" fmla="*/ 2982493 w 12260538"/>
              <a:gd name="connsiteY48" fmla="*/ 3265413 h 3289190"/>
              <a:gd name="connsiteX49" fmla="*/ 2602019 w 12260538"/>
              <a:gd name="connsiteY49" fmla="*/ 3229746 h 3289190"/>
              <a:gd name="connsiteX50" fmla="*/ 2330251 w 12260538"/>
              <a:gd name="connsiteY50" fmla="*/ 3134636 h 3289190"/>
              <a:gd name="connsiteX51" fmla="*/ 2203427 w 12260538"/>
              <a:gd name="connsiteY51" fmla="*/ 3098971 h 3289190"/>
              <a:gd name="connsiteX52" fmla="*/ 2058485 w 12260538"/>
              <a:gd name="connsiteY52" fmla="*/ 3075193 h 3289190"/>
              <a:gd name="connsiteX53" fmla="*/ 1931660 w 12260538"/>
              <a:gd name="connsiteY53" fmla="*/ 3051416 h 3289190"/>
              <a:gd name="connsiteX54" fmla="*/ 1822953 w 12260538"/>
              <a:gd name="connsiteY54" fmla="*/ 3039527 h 3289190"/>
              <a:gd name="connsiteX55" fmla="*/ 1750482 w 12260538"/>
              <a:gd name="connsiteY55" fmla="*/ 3027638 h 3289190"/>
              <a:gd name="connsiteX56" fmla="*/ 1659893 w 12260538"/>
              <a:gd name="connsiteY56" fmla="*/ 3015749 h 3289190"/>
              <a:gd name="connsiteX57" fmla="*/ 1569304 w 12260538"/>
              <a:gd name="connsiteY57" fmla="*/ 2991972 h 3289190"/>
              <a:gd name="connsiteX58" fmla="*/ 1261301 w 12260538"/>
              <a:gd name="connsiteY58" fmla="*/ 2944417 h 3289190"/>
              <a:gd name="connsiteX59" fmla="*/ 1062005 w 12260538"/>
              <a:gd name="connsiteY59" fmla="*/ 2932529 h 3289190"/>
              <a:gd name="connsiteX60" fmla="*/ 0 w 12260538"/>
              <a:gd name="connsiteY60" fmla="*/ 2921807 h 3289190"/>
              <a:gd name="connsiteX61" fmla="*/ 0 w 12260538"/>
              <a:gd name="connsiteY61" fmla="*/ 2384974 h 3289190"/>
              <a:gd name="connsiteX62" fmla="*/ 54571 w 12260538"/>
              <a:gd name="connsiteY62" fmla="*/ 666014 h 3289190"/>
              <a:gd name="connsiteX63" fmla="*/ 824185 w 12260538"/>
              <a:gd name="connsiteY63" fmla="*/ 682638 h 3289190"/>
              <a:gd name="connsiteX64" fmla="*/ 1038129 w 12260538"/>
              <a:gd name="connsiteY64" fmla="*/ 709942 h 3289190"/>
              <a:gd name="connsiteX65" fmla="*/ 1368770 w 12260538"/>
              <a:gd name="connsiteY65" fmla="*/ 819164 h 3289190"/>
              <a:gd name="connsiteX66" fmla="*/ 1466016 w 12260538"/>
              <a:gd name="connsiteY66" fmla="*/ 873775 h 3289190"/>
              <a:gd name="connsiteX67" fmla="*/ 1563264 w 12260538"/>
              <a:gd name="connsiteY67" fmla="*/ 901081 h 3289190"/>
              <a:gd name="connsiteX68" fmla="*/ 1641061 w 12260538"/>
              <a:gd name="connsiteY68" fmla="*/ 928385 h 3289190"/>
              <a:gd name="connsiteX69" fmla="*/ 1757758 w 12260538"/>
              <a:gd name="connsiteY69" fmla="*/ 955692 h 3289190"/>
              <a:gd name="connsiteX70" fmla="*/ 1893904 w 12260538"/>
              <a:gd name="connsiteY70" fmla="*/ 1010303 h 3289190"/>
              <a:gd name="connsiteX71" fmla="*/ 2049499 w 12260538"/>
              <a:gd name="connsiteY71" fmla="*/ 1064913 h 3289190"/>
              <a:gd name="connsiteX72" fmla="*/ 2185644 w 12260538"/>
              <a:gd name="connsiteY72" fmla="*/ 1146830 h 3289190"/>
              <a:gd name="connsiteX73" fmla="*/ 2477387 w 12260538"/>
              <a:gd name="connsiteY73" fmla="*/ 1365273 h 3289190"/>
              <a:gd name="connsiteX74" fmla="*/ 2885825 w 12260538"/>
              <a:gd name="connsiteY74" fmla="*/ 1447190 h 3289190"/>
              <a:gd name="connsiteX75" fmla="*/ 3138668 w 12260538"/>
              <a:gd name="connsiteY75" fmla="*/ 1501801 h 3289190"/>
              <a:gd name="connsiteX76" fmla="*/ 4150038 w 12260538"/>
              <a:gd name="connsiteY76" fmla="*/ 1474496 h 3289190"/>
              <a:gd name="connsiteX77" fmla="*/ 4539027 w 12260538"/>
              <a:gd name="connsiteY77" fmla="*/ 1256050 h 3289190"/>
              <a:gd name="connsiteX78" fmla="*/ 4986364 w 12260538"/>
              <a:gd name="connsiteY78" fmla="*/ 982997 h 3289190"/>
              <a:gd name="connsiteX79" fmla="*/ 5239207 w 12260538"/>
              <a:gd name="connsiteY79" fmla="*/ 791860 h 3289190"/>
              <a:gd name="connsiteX80" fmla="*/ 5394802 w 12260538"/>
              <a:gd name="connsiteY80" fmla="*/ 737248 h 3289190"/>
              <a:gd name="connsiteX81" fmla="*/ 6114431 w 12260538"/>
              <a:gd name="connsiteY81" fmla="*/ 628025 h 3289190"/>
              <a:gd name="connsiteX82" fmla="*/ 6697913 w 12260538"/>
              <a:gd name="connsiteY82" fmla="*/ 600720 h 3289190"/>
              <a:gd name="connsiteX83" fmla="*/ 6950755 w 12260538"/>
              <a:gd name="connsiteY83" fmla="*/ 518803 h 3289190"/>
              <a:gd name="connsiteX84" fmla="*/ 7534239 w 12260538"/>
              <a:gd name="connsiteY84" fmla="*/ 279435 h 3289190"/>
              <a:gd name="connsiteX85" fmla="*/ 7942677 w 12260538"/>
              <a:gd name="connsiteY85" fmla="*/ 273055 h 3289190"/>
              <a:gd name="connsiteX86" fmla="*/ 8156619 w 12260538"/>
              <a:gd name="connsiteY86" fmla="*/ 191137 h 3289190"/>
              <a:gd name="connsiteX87" fmla="*/ 8487260 w 12260538"/>
              <a:gd name="connsiteY87" fmla="*/ 136527 h 3289190"/>
              <a:gd name="connsiteX88" fmla="*/ 8837350 w 12260538"/>
              <a:gd name="connsiteY88" fmla="*/ 54610 h 3289190"/>
              <a:gd name="connsiteX89" fmla="*/ 9129091 w 12260538"/>
              <a:gd name="connsiteY89" fmla="*/ 27305 h 3289190"/>
              <a:gd name="connsiteX90" fmla="*/ 9284686 w 12260538"/>
              <a:gd name="connsiteY90" fmla="*/ 0 h 3289190"/>
              <a:gd name="connsiteX0" fmla="*/ 9284686 w 12260538"/>
              <a:gd name="connsiteY0" fmla="*/ 0 h 3289190"/>
              <a:gd name="connsiteX1" fmla="*/ 9751474 w 12260538"/>
              <a:gd name="connsiteY1" fmla="*/ 27305 h 3289190"/>
              <a:gd name="connsiteX2" fmla="*/ 9868170 w 12260538"/>
              <a:gd name="connsiteY2" fmla="*/ 81915 h 3289190"/>
              <a:gd name="connsiteX3" fmla="*/ 10023766 w 12260538"/>
              <a:gd name="connsiteY3" fmla="*/ 354970 h 3289190"/>
              <a:gd name="connsiteX4" fmla="*/ 10043214 w 12260538"/>
              <a:gd name="connsiteY4" fmla="*/ 436887 h 3289190"/>
              <a:gd name="connsiteX5" fmla="*/ 10257158 w 12260538"/>
              <a:gd name="connsiteY5" fmla="*/ 600720 h 3289190"/>
              <a:gd name="connsiteX6" fmla="*/ 10587798 w 12260538"/>
              <a:gd name="connsiteY6" fmla="*/ 737248 h 3289190"/>
              <a:gd name="connsiteX7" fmla="*/ 10801742 w 12260538"/>
              <a:gd name="connsiteY7" fmla="*/ 819164 h 3289190"/>
              <a:gd name="connsiteX8" fmla="*/ 12027056 w 12260538"/>
              <a:gd name="connsiteY8" fmla="*/ 791860 h 3289190"/>
              <a:gd name="connsiteX9" fmla="*/ 12163203 w 12260538"/>
              <a:gd name="connsiteY9" fmla="*/ 764553 h 3289190"/>
              <a:gd name="connsiteX10" fmla="*/ 12241000 w 12260538"/>
              <a:gd name="connsiteY10" fmla="*/ 709942 h 3289190"/>
              <a:gd name="connsiteX11" fmla="*/ 12260538 w 12260538"/>
              <a:gd name="connsiteY11" fmla="*/ 697549 h 3289190"/>
              <a:gd name="connsiteX12" fmla="*/ 12260538 w 12260538"/>
              <a:gd name="connsiteY12" fmla="*/ 1786508 h 3289190"/>
              <a:gd name="connsiteX13" fmla="*/ 12222791 w 12260538"/>
              <a:gd name="connsiteY13" fmla="*/ 1784952 h 3289190"/>
              <a:gd name="connsiteX14" fmla="*/ 12197315 w 12260538"/>
              <a:gd name="connsiteY14" fmla="*/ 1788344 h 3289190"/>
              <a:gd name="connsiteX15" fmla="*/ 12197315 w 12260538"/>
              <a:gd name="connsiteY15" fmla="*/ 2206517 h 3289190"/>
              <a:gd name="connsiteX16" fmla="*/ 12205967 w 12260538"/>
              <a:gd name="connsiteY16" fmla="*/ 2203135 h 3289190"/>
              <a:gd name="connsiteX17" fmla="*/ 12205967 w 12260538"/>
              <a:gd name="connsiteY17" fmla="*/ 2874043 h 3289190"/>
              <a:gd name="connsiteX18" fmla="*/ 12168220 w 12260538"/>
              <a:gd name="connsiteY18" fmla="*/ 2873085 h 3289190"/>
              <a:gd name="connsiteX19" fmla="*/ 12023277 w 12260538"/>
              <a:gd name="connsiteY19" fmla="*/ 2884974 h 3289190"/>
              <a:gd name="connsiteX20" fmla="*/ 11823981 w 12260538"/>
              <a:gd name="connsiteY20" fmla="*/ 2908751 h 3289190"/>
              <a:gd name="connsiteX21" fmla="*/ 11697157 w 12260538"/>
              <a:gd name="connsiteY21" fmla="*/ 2944417 h 3289190"/>
              <a:gd name="connsiteX22" fmla="*/ 11624686 w 12260538"/>
              <a:gd name="connsiteY22" fmla="*/ 2968195 h 3289190"/>
              <a:gd name="connsiteX23" fmla="*/ 11497861 w 12260538"/>
              <a:gd name="connsiteY23" fmla="*/ 2980083 h 3289190"/>
              <a:gd name="connsiteX24" fmla="*/ 10356440 w 12260538"/>
              <a:gd name="connsiteY24" fmla="*/ 2991972 h 3289190"/>
              <a:gd name="connsiteX25" fmla="*/ 10157144 w 12260538"/>
              <a:gd name="connsiteY25" fmla="*/ 2956306 h 3289190"/>
              <a:gd name="connsiteX26" fmla="*/ 9849141 w 12260538"/>
              <a:gd name="connsiteY26" fmla="*/ 2896862 h 3289190"/>
              <a:gd name="connsiteX27" fmla="*/ 9649845 w 12260538"/>
              <a:gd name="connsiteY27" fmla="*/ 2825530 h 3289190"/>
              <a:gd name="connsiteX28" fmla="*/ 9631727 w 12260538"/>
              <a:gd name="connsiteY28" fmla="*/ 2789864 h 3289190"/>
              <a:gd name="connsiteX29" fmla="*/ 9486785 w 12260538"/>
              <a:gd name="connsiteY29" fmla="*/ 2670977 h 3289190"/>
              <a:gd name="connsiteX30" fmla="*/ 9378078 w 12260538"/>
              <a:gd name="connsiteY30" fmla="*/ 2647199 h 3289190"/>
              <a:gd name="connsiteX31" fmla="*/ 8943250 w 12260538"/>
              <a:gd name="connsiteY31" fmla="*/ 2635311 h 3289190"/>
              <a:gd name="connsiteX32" fmla="*/ 8798308 w 12260538"/>
              <a:gd name="connsiteY32" fmla="*/ 2647199 h 3289190"/>
              <a:gd name="connsiteX33" fmla="*/ 8526541 w 12260538"/>
              <a:gd name="connsiteY33" fmla="*/ 2659088 h 3289190"/>
              <a:gd name="connsiteX34" fmla="*/ 8200421 w 12260538"/>
              <a:gd name="connsiteY34" fmla="*/ 2694754 h 3289190"/>
              <a:gd name="connsiteX35" fmla="*/ 7892418 w 12260538"/>
              <a:gd name="connsiteY35" fmla="*/ 2718531 h 3289190"/>
              <a:gd name="connsiteX36" fmla="*/ 7693123 w 12260538"/>
              <a:gd name="connsiteY36" fmla="*/ 2754198 h 3289190"/>
              <a:gd name="connsiteX37" fmla="*/ 7312649 w 12260538"/>
              <a:gd name="connsiteY37" fmla="*/ 2825530 h 3289190"/>
              <a:gd name="connsiteX38" fmla="*/ 6823468 w 12260538"/>
              <a:gd name="connsiteY38" fmla="*/ 2837419 h 3289190"/>
              <a:gd name="connsiteX39" fmla="*/ 6769114 w 12260538"/>
              <a:gd name="connsiteY39" fmla="*/ 2861196 h 3289190"/>
              <a:gd name="connsiteX40" fmla="*/ 6533582 w 12260538"/>
              <a:gd name="connsiteY40" fmla="*/ 2896862 h 3289190"/>
              <a:gd name="connsiteX41" fmla="*/ 5990049 w 12260538"/>
              <a:gd name="connsiteY41" fmla="*/ 2908751 h 3289190"/>
              <a:gd name="connsiteX42" fmla="*/ 5319691 w 12260538"/>
              <a:gd name="connsiteY42" fmla="*/ 2956306 h 3289190"/>
              <a:gd name="connsiteX43" fmla="*/ 5174748 w 12260538"/>
              <a:gd name="connsiteY43" fmla="*/ 2980083 h 3289190"/>
              <a:gd name="connsiteX44" fmla="*/ 4939216 w 12260538"/>
              <a:gd name="connsiteY44" fmla="*/ 3063304 h 3289190"/>
              <a:gd name="connsiteX45" fmla="*/ 4522507 w 12260538"/>
              <a:gd name="connsiteY45" fmla="*/ 3182191 h 3289190"/>
              <a:gd name="connsiteX46" fmla="*/ 4160151 w 12260538"/>
              <a:gd name="connsiteY46" fmla="*/ 3277302 h 3289190"/>
              <a:gd name="connsiteX47" fmla="*/ 3218025 w 12260538"/>
              <a:gd name="connsiteY47" fmla="*/ 3289190 h 3289190"/>
              <a:gd name="connsiteX48" fmla="*/ 2982493 w 12260538"/>
              <a:gd name="connsiteY48" fmla="*/ 3265413 h 3289190"/>
              <a:gd name="connsiteX49" fmla="*/ 2602019 w 12260538"/>
              <a:gd name="connsiteY49" fmla="*/ 3229746 h 3289190"/>
              <a:gd name="connsiteX50" fmla="*/ 2330251 w 12260538"/>
              <a:gd name="connsiteY50" fmla="*/ 3134636 h 3289190"/>
              <a:gd name="connsiteX51" fmla="*/ 2203427 w 12260538"/>
              <a:gd name="connsiteY51" fmla="*/ 3098971 h 3289190"/>
              <a:gd name="connsiteX52" fmla="*/ 2058485 w 12260538"/>
              <a:gd name="connsiteY52" fmla="*/ 3075193 h 3289190"/>
              <a:gd name="connsiteX53" fmla="*/ 1931660 w 12260538"/>
              <a:gd name="connsiteY53" fmla="*/ 3051416 h 3289190"/>
              <a:gd name="connsiteX54" fmla="*/ 1822953 w 12260538"/>
              <a:gd name="connsiteY54" fmla="*/ 3039527 h 3289190"/>
              <a:gd name="connsiteX55" fmla="*/ 1750482 w 12260538"/>
              <a:gd name="connsiteY55" fmla="*/ 3027638 h 3289190"/>
              <a:gd name="connsiteX56" fmla="*/ 1659893 w 12260538"/>
              <a:gd name="connsiteY56" fmla="*/ 3015749 h 3289190"/>
              <a:gd name="connsiteX57" fmla="*/ 1569304 w 12260538"/>
              <a:gd name="connsiteY57" fmla="*/ 2991972 h 3289190"/>
              <a:gd name="connsiteX58" fmla="*/ 1261301 w 12260538"/>
              <a:gd name="connsiteY58" fmla="*/ 2944417 h 3289190"/>
              <a:gd name="connsiteX59" fmla="*/ 1062005 w 12260538"/>
              <a:gd name="connsiteY59" fmla="*/ 2932529 h 3289190"/>
              <a:gd name="connsiteX60" fmla="*/ 0 w 12260538"/>
              <a:gd name="connsiteY60" fmla="*/ 2921807 h 3289190"/>
              <a:gd name="connsiteX61" fmla="*/ 54571 w 12260538"/>
              <a:gd name="connsiteY61" fmla="*/ 666014 h 3289190"/>
              <a:gd name="connsiteX62" fmla="*/ 824185 w 12260538"/>
              <a:gd name="connsiteY62" fmla="*/ 682638 h 3289190"/>
              <a:gd name="connsiteX63" fmla="*/ 1038129 w 12260538"/>
              <a:gd name="connsiteY63" fmla="*/ 709942 h 3289190"/>
              <a:gd name="connsiteX64" fmla="*/ 1368770 w 12260538"/>
              <a:gd name="connsiteY64" fmla="*/ 819164 h 3289190"/>
              <a:gd name="connsiteX65" fmla="*/ 1466016 w 12260538"/>
              <a:gd name="connsiteY65" fmla="*/ 873775 h 3289190"/>
              <a:gd name="connsiteX66" fmla="*/ 1563264 w 12260538"/>
              <a:gd name="connsiteY66" fmla="*/ 901081 h 3289190"/>
              <a:gd name="connsiteX67" fmla="*/ 1641061 w 12260538"/>
              <a:gd name="connsiteY67" fmla="*/ 928385 h 3289190"/>
              <a:gd name="connsiteX68" fmla="*/ 1757758 w 12260538"/>
              <a:gd name="connsiteY68" fmla="*/ 955692 h 3289190"/>
              <a:gd name="connsiteX69" fmla="*/ 1893904 w 12260538"/>
              <a:gd name="connsiteY69" fmla="*/ 1010303 h 3289190"/>
              <a:gd name="connsiteX70" fmla="*/ 2049499 w 12260538"/>
              <a:gd name="connsiteY70" fmla="*/ 1064913 h 3289190"/>
              <a:gd name="connsiteX71" fmla="*/ 2185644 w 12260538"/>
              <a:gd name="connsiteY71" fmla="*/ 1146830 h 3289190"/>
              <a:gd name="connsiteX72" fmla="*/ 2477387 w 12260538"/>
              <a:gd name="connsiteY72" fmla="*/ 1365273 h 3289190"/>
              <a:gd name="connsiteX73" fmla="*/ 2885825 w 12260538"/>
              <a:gd name="connsiteY73" fmla="*/ 1447190 h 3289190"/>
              <a:gd name="connsiteX74" fmla="*/ 3138668 w 12260538"/>
              <a:gd name="connsiteY74" fmla="*/ 1501801 h 3289190"/>
              <a:gd name="connsiteX75" fmla="*/ 4150038 w 12260538"/>
              <a:gd name="connsiteY75" fmla="*/ 1474496 h 3289190"/>
              <a:gd name="connsiteX76" fmla="*/ 4539027 w 12260538"/>
              <a:gd name="connsiteY76" fmla="*/ 1256050 h 3289190"/>
              <a:gd name="connsiteX77" fmla="*/ 4986364 w 12260538"/>
              <a:gd name="connsiteY77" fmla="*/ 982997 h 3289190"/>
              <a:gd name="connsiteX78" fmla="*/ 5239207 w 12260538"/>
              <a:gd name="connsiteY78" fmla="*/ 791860 h 3289190"/>
              <a:gd name="connsiteX79" fmla="*/ 5394802 w 12260538"/>
              <a:gd name="connsiteY79" fmla="*/ 737248 h 3289190"/>
              <a:gd name="connsiteX80" fmla="*/ 6114431 w 12260538"/>
              <a:gd name="connsiteY80" fmla="*/ 628025 h 3289190"/>
              <a:gd name="connsiteX81" fmla="*/ 6697913 w 12260538"/>
              <a:gd name="connsiteY81" fmla="*/ 600720 h 3289190"/>
              <a:gd name="connsiteX82" fmla="*/ 6950755 w 12260538"/>
              <a:gd name="connsiteY82" fmla="*/ 518803 h 3289190"/>
              <a:gd name="connsiteX83" fmla="*/ 7534239 w 12260538"/>
              <a:gd name="connsiteY83" fmla="*/ 279435 h 3289190"/>
              <a:gd name="connsiteX84" fmla="*/ 7942677 w 12260538"/>
              <a:gd name="connsiteY84" fmla="*/ 273055 h 3289190"/>
              <a:gd name="connsiteX85" fmla="*/ 8156619 w 12260538"/>
              <a:gd name="connsiteY85" fmla="*/ 191137 h 3289190"/>
              <a:gd name="connsiteX86" fmla="*/ 8487260 w 12260538"/>
              <a:gd name="connsiteY86" fmla="*/ 136527 h 3289190"/>
              <a:gd name="connsiteX87" fmla="*/ 8837350 w 12260538"/>
              <a:gd name="connsiteY87" fmla="*/ 54610 h 3289190"/>
              <a:gd name="connsiteX88" fmla="*/ 9129091 w 12260538"/>
              <a:gd name="connsiteY88" fmla="*/ 27305 h 3289190"/>
              <a:gd name="connsiteX89" fmla="*/ 9284686 w 12260538"/>
              <a:gd name="connsiteY89" fmla="*/ 0 h 3289190"/>
              <a:gd name="connsiteX0" fmla="*/ 9230115 w 12205967"/>
              <a:gd name="connsiteY0" fmla="*/ 0 h 3289190"/>
              <a:gd name="connsiteX1" fmla="*/ 9696903 w 12205967"/>
              <a:gd name="connsiteY1" fmla="*/ 27305 h 3289190"/>
              <a:gd name="connsiteX2" fmla="*/ 9813599 w 12205967"/>
              <a:gd name="connsiteY2" fmla="*/ 81915 h 3289190"/>
              <a:gd name="connsiteX3" fmla="*/ 9969195 w 12205967"/>
              <a:gd name="connsiteY3" fmla="*/ 354970 h 3289190"/>
              <a:gd name="connsiteX4" fmla="*/ 9988643 w 12205967"/>
              <a:gd name="connsiteY4" fmla="*/ 436887 h 3289190"/>
              <a:gd name="connsiteX5" fmla="*/ 10202587 w 12205967"/>
              <a:gd name="connsiteY5" fmla="*/ 600720 h 3289190"/>
              <a:gd name="connsiteX6" fmla="*/ 10533227 w 12205967"/>
              <a:gd name="connsiteY6" fmla="*/ 737248 h 3289190"/>
              <a:gd name="connsiteX7" fmla="*/ 10747171 w 12205967"/>
              <a:gd name="connsiteY7" fmla="*/ 819164 h 3289190"/>
              <a:gd name="connsiteX8" fmla="*/ 11972485 w 12205967"/>
              <a:gd name="connsiteY8" fmla="*/ 791860 h 3289190"/>
              <a:gd name="connsiteX9" fmla="*/ 12108632 w 12205967"/>
              <a:gd name="connsiteY9" fmla="*/ 764553 h 3289190"/>
              <a:gd name="connsiteX10" fmla="*/ 12186429 w 12205967"/>
              <a:gd name="connsiteY10" fmla="*/ 709942 h 3289190"/>
              <a:gd name="connsiteX11" fmla="*/ 12205967 w 12205967"/>
              <a:gd name="connsiteY11" fmla="*/ 697549 h 3289190"/>
              <a:gd name="connsiteX12" fmla="*/ 12205967 w 12205967"/>
              <a:gd name="connsiteY12" fmla="*/ 1786508 h 3289190"/>
              <a:gd name="connsiteX13" fmla="*/ 12168220 w 12205967"/>
              <a:gd name="connsiteY13" fmla="*/ 1784952 h 3289190"/>
              <a:gd name="connsiteX14" fmla="*/ 12142744 w 12205967"/>
              <a:gd name="connsiteY14" fmla="*/ 1788344 h 3289190"/>
              <a:gd name="connsiteX15" fmla="*/ 12142744 w 12205967"/>
              <a:gd name="connsiteY15" fmla="*/ 2206517 h 3289190"/>
              <a:gd name="connsiteX16" fmla="*/ 12151396 w 12205967"/>
              <a:gd name="connsiteY16" fmla="*/ 2203135 h 3289190"/>
              <a:gd name="connsiteX17" fmla="*/ 12151396 w 12205967"/>
              <a:gd name="connsiteY17" fmla="*/ 2874043 h 3289190"/>
              <a:gd name="connsiteX18" fmla="*/ 12113649 w 12205967"/>
              <a:gd name="connsiteY18" fmla="*/ 2873085 h 3289190"/>
              <a:gd name="connsiteX19" fmla="*/ 11968706 w 12205967"/>
              <a:gd name="connsiteY19" fmla="*/ 2884974 h 3289190"/>
              <a:gd name="connsiteX20" fmla="*/ 11769410 w 12205967"/>
              <a:gd name="connsiteY20" fmla="*/ 2908751 h 3289190"/>
              <a:gd name="connsiteX21" fmla="*/ 11642586 w 12205967"/>
              <a:gd name="connsiteY21" fmla="*/ 2944417 h 3289190"/>
              <a:gd name="connsiteX22" fmla="*/ 11570115 w 12205967"/>
              <a:gd name="connsiteY22" fmla="*/ 2968195 h 3289190"/>
              <a:gd name="connsiteX23" fmla="*/ 11443290 w 12205967"/>
              <a:gd name="connsiteY23" fmla="*/ 2980083 h 3289190"/>
              <a:gd name="connsiteX24" fmla="*/ 10301869 w 12205967"/>
              <a:gd name="connsiteY24" fmla="*/ 2991972 h 3289190"/>
              <a:gd name="connsiteX25" fmla="*/ 10102573 w 12205967"/>
              <a:gd name="connsiteY25" fmla="*/ 2956306 h 3289190"/>
              <a:gd name="connsiteX26" fmla="*/ 9794570 w 12205967"/>
              <a:gd name="connsiteY26" fmla="*/ 2896862 h 3289190"/>
              <a:gd name="connsiteX27" fmla="*/ 9595274 w 12205967"/>
              <a:gd name="connsiteY27" fmla="*/ 2825530 h 3289190"/>
              <a:gd name="connsiteX28" fmla="*/ 9577156 w 12205967"/>
              <a:gd name="connsiteY28" fmla="*/ 2789864 h 3289190"/>
              <a:gd name="connsiteX29" fmla="*/ 9432214 w 12205967"/>
              <a:gd name="connsiteY29" fmla="*/ 2670977 h 3289190"/>
              <a:gd name="connsiteX30" fmla="*/ 9323507 w 12205967"/>
              <a:gd name="connsiteY30" fmla="*/ 2647199 h 3289190"/>
              <a:gd name="connsiteX31" fmla="*/ 8888679 w 12205967"/>
              <a:gd name="connsiteY31" fmla="*/ 2635311 h 3289190"/>
              <a:gd name="connsiteX32" fmla="*/ 8743737 w 12205967"/>
              <a:gd name="connsiteY32" fmla="*/ 2647199 h 3289190"/>
              <a:gd name="connsiteX33" fmla="*/ 8471970 w 12205967"/>
              <a:gd name="connsiteY33" fmla="*/ 2659088 h 3289190"/>
              <a:gd name="connsiteX34" fmla="*/ 8145850 w 12205967"/>
              <a:gd name="connsiteY34" fmla="*/ 2694754 h 3289190"/>
              <a:gd name="connsiteX35" fmla="*/ 7837847 w 12205967"/>
              <a:gd name="connsiteY35" fmla="*/ 2718531 h 3289190"/>
              <a:gd name="connsiteX36" fmla="*/ 7638552 w 12205967"/>
              <a:gd name="connsiteY36" fmla="*/ 2754198 h 3289190"/>
              <a:gd name="connsiteX37" fmla="*/ 7258078 w 12205967"/>
              <a:gd name="connsiteY37" fmla="*/ 2825530 h 3289190"/>
              <a:gd name="connsiteX38" fmla="*/ 6768897 w 12205967"/>
              <a:gd name="connsiteY38" fmla="*/ 2837419 h 3289190"/>
              <a:gd name="connsiteX39" fmla="*/ 6714543 w 12205967"/>
              <a:gd name="connsiteY39" fmla="*/ 2861196 h 3289190"/>
              <a:gd name="connsiteX40" fmla="*/ 6479011 w 12205967"/>
              <a:gd name="connsiteY40" fmla="*/ 2896862 h 3289190"/>
              <a:gd name="connsiteX41" fmla="*/ 5935478 w 12205967"/>
              <a:gd name="connsiteY41" fmla="*/ 2908751 h 3289190"/>
              <a:gd name="connsiteX42" fmla="*/ 5265120 w 12205967"/>
              <a:gd name="connsiteY42" fmla="*/ 2956306 h 3289190"/>
              <a:gd name="connsiteX43" fmla="*/ 5120177 w 12205967"/>
              <a:gd name="connsiteY43" fmla="*/ 2980083 h 3289190"/>
              <a:gd name="connsiteX44" fmla="*/ 4884645 w 12205967"/>
              <a:gd name="connsiteY44" fmla="*/ 3063304 h 3289190"/>
              <a:gd name="connsiteX45" fmla="*/ 4467936 w 12205967"/>
              <a:gd name="connsiteY45" fmla="*/ 3182191 h 3289190"/>
              <a:gd name="connsiteX46" fmla="*/ 4105580 w 12205967"/>
              <a:gd name="connsiteY46" fmla="*/ 3277302 h 3289190"/>
              <a:gd name="connsiteX47" fmla="*/ 3163454 w 12205967"/>
              <a:gd name="connsiteY47" fmla="*/ 3289190 h 3289190"/>
              <a:gd name="connsiteX48" fmla="*/ 2927922 w 12205967"/>
              <a:gd name="connsiteY48" fmla="*/ 3265413 h 3289190"/>
              <a:gd name="connsiteX49" fmla="*/ 2547448 w 12205967"/>
              <a:gd name="connsiteY49" fmla="*/ 3229746 h 3289190"/>
              <a:gd name="connsiteX50" fmla="*/ 2275680 w 12205967"/>
              <a:gd name="connsiteY50" fmla="*/ 3134636 h 3289190"/>
              <a:gd name="connsiteX51" fmla="*/ 2148856 w 12205967"/>
              <a:gd name="connsiteY51" fmla="*/ 3098971 h 3289190"/>
              <a:gd name="connsiteX52" fmla="*/ 2003914 w 12205967"/>
              <a:gd name="connsiteY52" fmla="*/ 3075193 h 3289190"/>
              <a:gd name="connsiteX53" fmla="*/ 1877089 w 12205967"/>
              <a:gd name="connsiteY53" fmla="*/ 3051416 h 3289190"/>
              <a:gd name="connsiteX54" fmla="*/ 1768382 w 12205967"/>
              <a:gd name="connsiteY54" fmla="*/ 3039527 h 3289190"/>
              <a:gd name="connsiteX55" fmla="*/ 1695911 w 12205967"/>
              <a:gd name="connsiteY55" fmla="*/ 3027638 h 3289190"/>
              <a:gd name="connsiteX56" fmla="*/ 1605322 w 12205967"/>
              <a:gd name="connsiteY56" fmla="*/ 3015749 h 3289190"/>
              <a:gd name="connsiteX57" fmla="*/ 1514733 w 12205967"/>
              <a:gd name="connsiteY57" fmla="*/ 2991972 h 3289190"/>
              <a:gd name="connsiteX58" fmla="*/ 1206730 w 12205967"/>
              <a:gd name="connsiteY58" fmla="*/ 2944417 h 3289190"/>
              <a:gd name="connsiteX59" fmla="*/ 1007434 w 12205967"/>
              <a:gd name="connsiteY59" fmla="*/ 2932529 h 3289190"/>
              <a:gd name="connsiteX60" fmla="*/ 70362 w 12205967"/>
              <a:gd name="connsiteY60" fmla="*/ 2964094 h 3289190"/>
              <a:gd name="connsiteX61" fmla="*/ 0 w 12205967"/>
              <a:gd name="connsiteY61" fmla="*/ 666014 h 3289190"/>
              <a:gd name="connsiteX62" fmla="*/ 769614 w 12205967"/>
              <a:gd name="connsiteY62" fmla="*/ 682638 h 3289190"/>
              <a:gd name="connsiteX63" fmla="*/ 983558 w 12205967"/>
              <a:gd name="connsiteY63" fmla="*/ 709942 h 3289190"/>
              <a:gd name="connsiteX64" fmla="*/ 1314199 w 12205967"/>
              <a:gd name="connsiteY64" fmla="*/ 819164 h 3289190"/>
              <a:gd name="connsiteX65" fmla="*/ 1411445 w 12205967"/>
              <a:gd name="connsiteY65" fmla="*/ 873775 h 3289190"/>
              <a:gd name="connsiteX66" fmla="*/ 1508693 w 12205967"/>
              <a:gd name="connsiteY66" fmla="*/ 901081 h 3289190"/>
              <a:gd name="connsiteX67" fmla="*/ 1586490 w 12205967"/>
              <a:gd name="connsiteY67" fmla="*/ 928385 h 3289190"/>
              <a:gd name="connsiteX68" fmla="*/ 1703187 w 12205967"/>
              <a:gd name="connsiteY68" fmla="*/ 955692 h 3289190"/>
              <a:gd name="connsiteX69" fmla="*/ 1839333 w 12205967"/>
              <a:gd name="connsiteY69" fmla="*/ 1010303 h 3289190"/>
              <a:gd name="connsiteX70" fmla="*/ 1994928 w 12205967"/>
              <a:gd name="connsiteY70" fmla="*/ 1064913 h 3289190"/>
              <a:gd name="connsiteX71" fmla="*/ 2131073 w 12205967"/>
              <a:gd name="connsiteY71" fmla="*/ 1146830 h 3289190"/>
              <a:gd name="connsiteX72" fmla="*/ 2422816 w 12205967"/>
              <a:gd name="connsiteY72" fmla="*/ 1365273 h 3289190"/>
              <a:gd name="connsiteX73" fmla="*/ 2831254 w 12205967"/>
              <a:gd name="connsiteY73" fmla="*/ 1447190 h 3289190"/>
              <a:gd name="connsiteX74" fmla="*/ 3084097 w 12205967"/>
              <a:gd name="connsiteY74" fmla="*/ 1501801 h 3289190"/>
              <a:gd name="connsiteX75" fmla="*/ 4095467 w 12205967"/>
              <a:gd name="connsiteY75" fmla="*/ 1474496 h 3289190"/>
              <a:gd name="connsiteX76" fmla="*/ 4484456 w 12205967"/>
              <a:gd name="connsiteY76" fmla="*/ 1256050 h 3289190"/>
              <a:gd name="connsiteX77" fmla="*/ 4931793 w 12205967"/>
              <a:gd name="connsiteY77" fmla="*/ 982997 h 3289190"/>
              <a:gd name="connsiteX78" fmla="*/ 5184636 w 12205967"/>
              <a:gd name="connsiteY78" fmla="*/ 791860 h 3289190"/>
              <a:gd name="connsiteX79" fmla="*/ 5340231 w 12205967"/>
              <a:gd name="connsiteY79" fmla="*/ 737248 h 3289190"/>
              <a:gd name="connsiteX80" fmla="*/ 6059860 w 12205967"/>
              <a:gd name="connsiteY80" fmla="*/ 628025 h 3289190"/>
              <a:gd name="connsiteX81" fmla="*/ 6643342 w 12205967"/>
              <a:gd name="connsiteY81" fmla="*/ 600720 h 3289190"/>
              <a:gd name="connsiteX82" fmla="*/ 6896184 w 12205967"/>
              <a:gd name="connsiteY82" fmla="*/ 518803 h 3289190"/>
              <a:gd name="connsiteX83" fmla="*/ 7479668 w 12205967"/>
              <a:gd name="connsiteY83" fmla="*/ 279435 h 3289190"/>
              <a:gd name="connsiteX84" fmla="*/ 7888106 w 12205967"/>
              <a:gd name="connsiteY84" fmla="*/ 273055 h 3289190"/>
              <a:gd name="connsiteX85" fmla="*/ 8102048 w 12205967"/>
              <a:gd name="connsiteY85" fmla="*/ 191137 h 3289190"/>
              <a:gd name="connsiteX86" fmla="*/ 8432689 w 12205967"/>
              <a:gd name="connsiteY86" fmla="*/ 136527 h 3289190"/>
              <a:gd name="connsiteX87" fmla="*/ 8782779 w 12205967"/>
              <a:gd name="connsiteY87" fmla="*/ 54610 h 3289190"/>
              <a:gd name="connsiteX88" fmla="*/ 9074520 w 12205967"/>
              <a:gd name="connsiteY88" fmla="*/ 27305 h 3289190"/>
              <a:gd name="connsiteX89" fmla="*/ 9230115 w 12205967"/>
              <a:gd name="connsiteY89" fmla="*/ 0 h 3289190"/>
              <a:gd name="connsiteX0" fmla="*/ 9159753 w 12135605"/>
              <a:gd name="connsiteY0" fmla="*/ 0 h 3289190"/>
              <a:gd name="connsiteX1" fmla="*/ 9626541 w 12135605"/>
              <a:gd name="connsiteY1" fmla="*/ 27305 h 3289190"/>
              <a:gd name="connsiteX2" fmla="*/ 9743237 w 12135605"/>
              <a:gd name="connsiteY2" fmla="*/ 81915 h 3289190"/>
              <a:gd name="connsiteX3" fmla="*/ 9898833 w 12135605"/>
              <a:gd name="connsiteY3" fmla="*/ 354970 h 3289190"/>
              <a:gd name="connsiteX4" fmla="*/ 9918281 w 12135605"/>
              <a:gd name="connsiteY4" fmla="*/ 436887 h 3289190"/>
              <a:gd name="connsiteX5" fmla="*/ 10132225 w 12135605"/>
              <a:gd name="connsiteY5" fmla="*/ 600720 h 3289190"/>
              <a:gd name="connsiteX6" fmla="*/ 10462865 w 12135605"/>
              <a:gd name="connsiteY6" fmla="*/ 737248 h 3289190"/>
              <a:gd name="connsiteX7" fmla="*/ 10676809 w 12135605"/>
              <a:gd name="connsiteY7" fmla="*/ 819164 h 3289190"/>
              <a:gd name="connsiteX8" fmla="*/ 11902123 w 12135605"/>
              <a:gd name="connsiteY8" fmla="*/ 791860 h 3289190"/>
              <a:gd name="connsiteX9" fmla="*/ 12038270 w 12135605"/>
              <a:gd name="connsiteY9" fmla="*/ 764553 h 3289190"/>
              <a:gd name="connsiteX10" fmla="*/ 12116067 w 12135605"/>
              <a:gd name="connsiteY10" fmla="*/ 709942 h 3289190"/>
              <a:gd name="connsiteX11" fmla="*/ 12135605 w 12135605"/>
              <a:gd name="connsiteY11" fmla="*/ 697549 h 3289190"/>
              <a:gd name="connsiteX12" fmla="*/ 12135605 w 12135605"/>
              <a:gd name="connsiteY12" fmla="*/ 1786508 h 3289190"/>
              <a:gd name="connsiteX13" fmla="*/ 12097858 w 12135605"/>
              <a:gd name="connsiteY13" fmla="*/ 1784952 h 3289190"/>
              <a:gd name="connsiteX14" fmla="*/ 12072382 w 12135605"/>
              <a:gd name="connsiteY14" fmla="*/ 1788344 h 3289190"/>
              <a:gd name="connsiteX15" fmla="*/ 12072382 w 12135605"/>
              <a:gd name="connsiteY15" fmla="*/ 2206517 h 3289190"/>
              <a:gd name="connsiteX16" fmla="*/ 12081034 w 12135605"/>
              <a:gd name="connsiteY16" fmla="*/ 2203135 h 3289190"/>
              <a:gd name="connsiteX17" fmla="*/ 12081034 w 12135605"/>
              <a:gd name="connsiteY17" fmla="*/ 2874043 h 3289190"/>
              <a:gd name="connsiteX18" fmla="*/ 12043287 w 12135605"/>
              <a:gd name="connsiteY18" fmla="*/ 2873085 h 3289190"/>
              <a:gd name="connsiteX19" fmla="*/ 11898344 w 12135605"/>
              <a:gd name="connsiteY19" fmla="*/ 2884974 h 3289190"/>
              <a:gd name="connsiteX20" fmla="*/ 11699048 w 12135605"/>
              <a:gd name="connsiteY20" fmla="*/ 2908751 h 3289190"/>
              <a:gd name="connsiteX21" fmla="*/ 11572224 w 12135605"/>
              <a:gd name="connsiteY21" fmla="*/ 2944417 h 3289190"/>
              <a:gd name="connsiteX22" fmla="*/ 11499753 w 12135605"/>
              <a:gd name="connsiteY22" fmla="*/ 2968195 h 3289190"/>
              <a:gd name="connsiteX23" fmla="*/ 11372928 w 12135605"/>
              <a:gd name="connsiteY23" fmla="*/ 2980083 h 3289190"/>
              <a:gd name="connsiteX24" fmla="*/ 10231507 w 12135605"/>
              <a:gd name="connsiteY24" fmla="*/ 2991972 h 3289190"/>
              <a:gd name="connsiteX25" fmla="*/ 10032211 w 12135605"/>
              <a:gd name="connsiteY25" fmla="*/ 2956306 h 3289190"/>
              <a:gd name="connsiteX26" fmla="*/ 9724208 w 12135605"/>
              <a:gd name="connsiteY26" fmla="*/ 2896862 h 3289190"/>
              <a:gd name="connsiteX27" fmla="*/ 9524912 w 12135605"/>
              <a:gd name="connsiteY27" fmla="*/ 2825530 h 3289190"/>
              <a:gd name="connsiteX28" fmla="*/ 9506794 w 12135605"/>
              <a:gd name="connsiteY28" fmla="*/ 2789864 h 3289190"/>
              <a:gd name="connsiteX29" fmla="*/ 9361852 w 12135605"/>
              <a:gd name="connsiteY29" fmla="*/ 2670977 h 3289190"/>
              <a:gd name="connsiteX30" fmla="*/ 9253145 w 12135605"/>
              <a:gd name="connsiteY30" fmla="*/ 2647199 h 3289190"/>
              <a:gd name="connsiteX31" fmla="*/ 8818317 w 12135605"/>
              <a:gd name="connsiteY31" fmla="*/ 2635311 h 3289190"/>
              <a:gd name="connsiteX32" fmla="*/ 8673375 w 12135605"/>
              <a:gd name="connsiteY32" fmla="*/ 2647199 h 3289190"/>
              <a:gd name="connsiteX33" fmla="*/ 8401608 w 12135605"/>
              <a:gd name="connsiteY33" fmla="*/ 2659088 h 3289190"/>
              <a:gd name="connsiteX34" fmla="*/ 8075488 w 12135605"/>
              <a:gd name="connsiteY34" fmla="*/ 2694754 h 3289190"/>
              <a:gd name="connsiteX35" fmla="*/ 7767485 w 12135605"/>
              <a:gd name="connsiteY35" fmla="*/ 2718531 h 3289190"/>
              <a:gd name="connsiteX36" fmla="*/ 7568190 w 12135605"/>
              <a:gd name="connsiteY36" fmla="*/ 2754198 h 3289190"/>
              <a:gd name="connsiteX37" fmla="*/ 7187716 w 12135605"/>
              <a:gd name="connsiteY37" fmla="*/ 2825530 h 3289190"/>
              <a:gd name="connsiteX38" fmla="*/ 6698535 w 12135605"/>
              <a:gd name="connsiteY38" fmla="*/ 2837419 h 3289190"/>
              <a:gd name="connsiteX39" fmla="*/ 6644181 w 12135605"/>
              <a:gd name="connsiteY39" fmla="*/ 2861196 h 3289190"/>
              <a:gd name="connsiteX40" fmla="*/ 6408649 w 12135605"/>
              <a:gd name="connsiteY40" fmla="*/ 2896862 h 3289190"/>
              <a:gd name="connsiteX41" fmla="*/ 5865116 w 12135605"/>
              <a:gd name="connsiteY41" fmla="*/ 2908751 h 3289190"/>
              <a:gd name="connsiteX42" fmla="*/ 5194758 w 12135605"/>
              <a:gd name="connsiteY42" fmla="*/ 2956306 h 3289190"/>
              <a:gd name="connsiteX43" fmla="*/ 5049815 w 12135605"/>
              <a:gd name="connsiteY43" fmla="*/ 2980083 h 3289190"/>
              <a:gd name="connsiteX44" fmla="*/ 4814283 w 12135605"/>
              <a:gd name="connsiteY44" fmla="*/ 3063304 h 3289190"/>
              <a:gd name="connsiteX45" fmla="*/ 4397574 w 12135605"/>
              <a:gd name="connsiteY45" fmla="*/ 3182191 h 3289190"/>
              <a:gd name="connsiteX46" fmla="*/ 4035218 w 12135605"/>
              <a:gd name="connsiteY46" fmla="*/ 3277302 h 3289190"/>
              <a:gd name="connsiteX47" fmla="*/ 3093092 w 12135605"/>
              <a:gd name="connsiteY47" fmla="*/ 3289190 h 3289190"/>
              <a:gd name="connsiteX48" fmla="*/ 2857560 w 12135605"/>
              <a:gd name="connsiteY48" fmla="*/ 3265413 h 3289190"/>
              <a:gd name="connsiteX49" fmla="*/ 2477086 w 12135605"/>
              <a:gd name="connsiteY49" fmla="*/ 3229746 h 3289190"/>
              <a:gd name="connsiteX50" fmla="*/ 2205318 w 12135605"/>
              <a:gd name="connsiteY50" fmla="*/ 3134636 h 3289190"/>
              <a:gd name="connsiteX51" fmla="*/ 2078494 w 12135605"/>
              <a:gd name="connsiteY51" fmla="*/ 3098971 h 3289190"/>
              <a:gd name="connsiteX52" fmla="*/ 1933552 w 12135605"/>
              <a:gd name="connsiteY52" fmla="*/ 3075193 h 3289190"/>
              <a:gd name="connsiteX53" fmla="*/ 1806727 w 12135605"/>
              <a:gd name="connsiteY53" fmla="*/ 3051416 h 3289190"/>
              <a:gd name="connsiteX54" fmla="*/ 1698020 w 12135605"/>
              <a:gd name="connsiteY54" fmla="*/ 3039527 h 3289190"/>
              <a:gd name="connsiteX55" fmla="*/ 1625549 w 12135605"/>
              <a:gd name="connsiteY55" fmla="*/ 3027638 h 3289190"/>
              <a:gd name="connsiteX56" fmla="*/ 1534960 w 12135605"/>
              <a:gd name="connsiteY56" fmla="*/ 3015749 h 3289190"/>
              <a:gd name="connsiteX57" fmla="*/ 1444371 w 12135605"/>
              <a:gd name="connsiteY57" fmla="*/ 2991972 h 3289190"/>
              <a:gd name="connsiteX58" fmla="*/ 1136368 w 12135605"/>
              <a:gd name="connsiteY58" fmla="*/ 2944417 h 3289190"/>
              <a:gd name="connsiteX59" fmla="*/ 937072 w 12135605"/>
              <a:gd name="connsiteY59" fmla="*/ 2932529 h 3289190"/>
              <a:gd name="connsiteX60" fmla="*/ 0 w 12135605"/>
              <a:gd name="connsiteY60" fmla="*/ 2964094 h 3289190"/>
              <a:gd name="connsiteX61" fmla="*/ 7721 w 12135605"/>
              <a:gd name="connsiteY61" fmla="*/ 581442 h 3289190"/>
              <a:gd name="connsiteX62" fmla="*/ 699252 w 12135605"/>
              <a:gd name="connsiteY62" fmla="*/ 682638 h 3289190"/>
              <a:gd name="connsiteX63" fmla="*/ 913196 w 12135605"/>
              <a:gd name="connsiteY63" fmla="*/ 709942 h 3289190"/>
              <a:gd name="connsiteX64" fmla="*/ 1243837 w 12135605"/>
              <a:gd name="connsiteY64" fmla="*/ 819164 h 3289190"/>
              <a:gd name="connsiteX65" fmla="*/ 1341083 w 12135605"/>
              <a:gd name="connsiteY65" fmla="*/ 873775 h 3289190"/>
              <a:gd name="connsiteX66" fmla="*/ 1438331 w 12135605"/>
              <a:gd name="connsiteY66" fmla="*/ 901081 h 3289190"/>
              <a:gd name="connsiteX67" fmla="*/ 1516128 w 12135605"/>
              <a:gd name="connsiteY67" fmla="*/ 928385 h 3289190"/>
              <a:gd name="connsiteX68" fmla="*/ 1632825 w 12135605"/>
              <a:gd name="connsiteY68" fmla="*/ 955692 h 3289190"/>
              <a:gd name="connsiteX69" fmla="*/ 1768971 w 12135605"/>
              <a:gd name="connsiteY69" fmla="*/ 1010303 h 3289190"/>
              <a:gd name="connsiteX70" fmla="*/ 1924566 w 12135605"/>
              <a:gd name="connsiteY70" fmla="*/ 1064913 h 3289190"/>
              <a:gd name="connsiteX71" fmla="*/ 2060711 w 12135605"/>
              <a:gd name="connsiteY71" fmla="*/ 1146830 h 3289190"/>
              <a:gd name="connsiteX72" fmla="*/ 2352454 w 12135605"/>
              <a:gd name="connsiteY72" fmla="*/ 1365273 h 3289190"/>
              <a:gd name="connsiteX73" fmla="*/ 2760892 w 12135605"/>
              <a:gd name="connsiteY73" fmla="*/ 1447190 h 3289190"/>
              <a:gd name="connsiteX74" fmla="*/ 3013735 w 12135605"/>
              <a:gd name="connsiteY74" fmla="*/ 1501801 h 3289190"/>
              <a:gd name="connsiteX75" fmla="*/ 4025105 w 12135605"/>
              <a:gd name="connsiteY75" fmla="*/ 1474496 h 3289190"/>
              <a:gd name="connsiteX76" fmla="*/ 4414094 w 12135605"/>
              <a:gd name="connsiteY76" fmla="*/ 1256050 h 3289190"/>
              <a:gd name="connsiteX77" fmla="*/ 4861431 w 12135605"/>
              <a:gd name="connsiteY77" fmla="*/ 982997 h 3289190"/>
              <a:gd name="connsiteX78" fmla="*/ 5114274 w 12135605"/>
              <a:gd name="connsiteY78" fmla="*/ 791860 h 3289190"/>
              <a:gd name="connsiteX79" fmla="*/ 5269869 w 12135605"/>
              <a:gd name="connsiteY79" fmla="*/ 737248 h 3289190"/>
              <a:gd name="connsiteX80" fmla="*/ 5989498 w 12135605"/>
              <a:gd name="connsiteY80" fmla="*/ 628025 h 3289190"/>
              <a:gd name="connsiteX81" fmla="*/ 6572980 w 12135605"/>
              <a:gd name="connsiteY81" fmla="*/ 600720 h 3289190"/>
              <a:gd name="connsiteX82" fmla="*/ 6825822 w 12135605"/>
              <a:gd name="connsiteY82" fmla="*/ 518803 h 3289190"/>
              <a:gd name="connsiteX83" fmla="*/ 7409306 w 12135605"/>
              <a:gd name="connsiteY83" fmla="*/ 279435 h 3289190"/>
              <a:gd name="connsiteX84" fmla="*/ 7817744 w 12135605"/>
              <a:gd name="connsiteY84" fmla="*/ 273055 h 3289190"/>
              <a:gd name="connsiteX85" fmla="*/ 8031686 w 12135605"/>
              <a:gd name="connsiteY85" fmla="*/ 191137 h 3289190"/>
              <a:gd name="connsiteX86" fmla="*/ 8362327 w 12135605"/>
              <a:gd name="connsiteY86" fmla="*/ 136527 h 3289190"/>
              <a:gd name="connsiteX87" fmla="*/ 8712417 w 12135605"/>
              <a:gd name="connsiteY87" fmla="*/ 54610 h 3289190"/>
              <a:gd name="connsiteX88" fmla="*/ 9004158 w 12135605"/>
              <a:gd name="connsiteY88" fmla="*/ 27305 h 3289190"/>
              <a:gd name="connsiteX89" fmla="*/ 9159753 w 12135605"/>
              <a:gd name="connsiteY89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90301 w 12128048"/>
              <a:gd name="connsiteY13" fmla="*/ 1784952 h 3289190"/>
              <a:gd name="connsiteX14" fmla="*/ 12064825 w 12128048"/>
              <a:gd name="connsiteY14" fmla="*/ 1788344 h 3289190"/>
              <a:gd name="connsiteX15" fmla="*/ 12064825 w 12128048"/>
              <a:gd name="connsiteY15" fmla="*/ 2206517 h 3289190"/>
              <a:gd name="connsiteX16" fmla="*/ 12073477 w 12128048"/>
              <a:gd name="connsiteY16" fmla="*/ 2203135 h 3289190"/>
              <a:gd name="connsiteX17" fmla="*/ 12073477 w 12128048"/>
              <a:gd name="connsiteY17" fmla="*/ 2874043 h 3289190"/>
              <a:gd name="connsiteX18" fmla="*/ 12035730 w 12128048"/>
              <a:gd name="connsiteY18" fmla="*/ 2873085 h 3289190"/>
              <a:gd name="connsiteX19" fmla="*/ 11890787 w 12128048"/>
              <a:gd name="connsiteY19" fmla="*/ 2884974 h 3289190"/>
              <a:gd name="connsiteX20" fmla="*/ 11691491 w 12128048"/>
              <a:gd name="connsiteY20" fmla="*/ 2908751 h 3289190"/>
              <a:gd name="connsiteX21" fmla="*/ 11564667 w 12128048"/>
              <a:gd name="connsiteY21" fmla="*/ 2944417 h 3289190"/>
              <a:gd name="connsiteX22" fmla="*/ 11492196 w 12128048"/>
              <a:gd name="connsiteY22" fmla="*/ 2968195 h 3289190"/>
              <a:gd name="connsiteX23" fmla="*/ 11365371 w 12128048"/>
              <a:gd name="connsiteY23" fmla="*/ 2980083 h 3289190"/>
              <a:gd name="connsiteX24" fmla="*/ 10223950 w 12128048"/>
              <a:gd name="connsiteY24" fmla="*/ 2991972 h 3289190"/>
              <a:gd name="connsiteX25" fmla="*/ 10024654 w 12128048"/>
              <a:gd name="connsiteY25" fmla="*/ 2956306 h 3289190"/>
              <a:gd name="connsiteX26" fmla="*/ 9716651 w 12128048"/>
              <a:gd name="connsiteY26" fmla="*/ 2896862 h 3289190"/>
              <a:gd name="connsiteX27" fmla="*/ 9517355 w 12128048"/>
              <a:gd name="connsiteY27" fmla="*/ 2825530 h 3289190"/>
              <a:gd name="connsiteX28" fmla="*/ 9499237 w 12128048"/>
              <a:gd name="connsiteY28" fmla="*/ 2789864 h 3289190"/>
              <a:gd name="connsiteX29" fmla="*/ 9354295 w 12128048"/>
              <a:gd name="connsiteY29" fmla="*/ 2670977 h 3289190"/>
              <a:gd name="connsiteX30" fmla="*/ 9245588 w 12128048"/>
              <a:gd name="connsiteY30" fmla="*/ 2647199 h 3289190"/>
              <a:gd name="connsiteX31" fmla="*/ 8810760 w 12128048"/>
              <a:gd name="connsiteY31" fmla="*/ 2635311 h 3289190"/>
              <a:gd name="connsiteX32" fmla="*/ 8665818 w 12128048"/>
              <a:gd name="connsiteY32" fmla="*/ 2647199 h 3289190"/>
              <a:gd name="connsiteX33" fmla="*/ 8394051 w 12128048"/>
              <a:gd name="connsiteY33" fmla="*/ 2659088 h 3289190"/>
              <a:gd name="connsiteX34" fmla="*/ 8067931 w 12128048"/>
              <a:gd name="connsiteY34" fmla="*/ 2694754 h 3289190"/>
              <a:gd name="connsiteX35" fmla="*/ 7759928 w 12128048"/>
              <a:gd name="connsiteY35" fmla="*/ 2718531 h 3289190"/>
              <a:gd name="connsiteX36" fmla="*/ 7560633 w 12128048"/>
              <a:gd name="connsiteY36" fmla="*/ 2754198 h 3289190"/>
              <a:gd name="connsiteX37" fmla="*/ 7180159 w 12128048"/>
              <a:gd name="connsiteY37" fmla="*/ 2825530 h 3289190"/>
              <a:gd name="connsiteX38" fmla="*/ 6690978 w 12128048"/>
              <a:gd name="connsiteY38" fmla="*/ 2837419 h 3289190"/>
              <a:gd name="connsiteX39" fmla="*/ 6636624 w 12128048"/>
              <a:gd name="connsiteY39" fmla="*/ 2861196 h 3289190"/>
              <a:gd name="connsiteX40" fmla="*/ 6401092 w 12128048"/>
              <a:gd name="connsiteY40" fmla="*/ 2896862 h 3289190"/>
              <a:gd name="connsiteX41" fmla="*/ 5857559 w 12128048"/>
              <a:gd name="connsiteY41" fmla="*/ 2908751 h 3289190"/>
              <a:gd name="connsiteX42" fmla="*/ 5187201 w 12128048"/>
              <a:gd name="connsiteY42" fmla="*/ 2956306 h 3289190"/>
              <a:gd name="connsiteX43" fmla="*/ 5042258 w 12128048"/>
              <a:gd name="connsiteY43" fmla="*/ 2980083 h 3289190"/>
              <a:gd name="connsiteX44" fmla="*/ 4806726 w 12128048"/>
              <a:gd name="connsiteY44" fmla="*/ 3063304 h 3289190"/>
              <a:gd name="connsiteX45" fmla="*/ 4390017 w 12128048"/>
              <a:gd name="connsiteY45" fmla="*/ 3182191 h 3289190"/>
              <a:gd name="connsiteX46" fmla="*/ 4027661 w 12128048"/>
              <a:gd name="connsiteY46" fmla="*/ 3277302 h 3289190"/>
              <a:gd name="connsiteX47" fmla="*/ 3085535 w 12128048"/>
              <a:gd name="connsiteY47" fmla="*/ 3289190 h 3289190"/>
              <a:gd name="connsiteX48" fmla="*/ 2850003 w 12128048"/>
              <a:gd name="connsiteY48" fmla="*/ 3265413 h 3289190"/>
              <a:gd name="connsiteX49" fmla="*/ 2469529 w 12128048"/>
              <a:gd name="connsiteY49" fmla="*/ 3229746 h 3289190"/>
              <a:gd name="connsiteX50" fmla="*/ 2197761 w 12128048"/>
              <a:gd name="connsiteY50" fmla="*/ 3134636 h 3289190"/>
              <a:gd name="connsiteX51" fmla="*/ 2070937 w 12128048"/>
              <a:gd name="connsiteY51" fmla="*/ 3098971 h 3289190"/>
              <a:gd name="connsiteX52" fmla="*/ 1925995 w 12128048"/>
              <a:gd name="connsiteY52" fmla="*/ 3075193 h 3289190"/>
              <a:gd name="connsiteX53" fmla="*/ 1799170 w 12128048"/>
              <a:gd name="connsiteY53" fmla="*/ 3051416 h 3289190"/>
              <a:gd name="connsiteX54" fmla="*/ 1690463 w 12128048"/>
              <a:gd name="connsiteY54" fmla="*/ 3039527 h 3289190"/>
              <a:gd name="connsiteX55" fmla="*/ 1617992 w 12128048"/>
              <a:gd name="connsiteY55" fmla="*/ 3027638 h 3289190"/>
              <a:gd name="connsiteX56" fmla="*/ 1527403 w 12128048"/>
              <a:gd name="connsiteY56" fmla="*/ 3015749 h 3289190"/>
              <a:gd name="connsiteX57" fmla="*/ 1436814 w 12128048"/>
              <a:gd name="connsiteY57" fmla="*/ 2991972 h 3289190"/>
              <a:gd name="connsiteX58" fmla="*/ 1128811 w 12128048"/>
              <a:gd name="connsiteY58" fmla="*/ 2944417 h 3289190"/>
              <a:gd name="connsiteX59" fmla="*/ 929515 w 12128048"/>
              <a:gd name="connsiteY59" fmla="*/ 2932529 h 3289190"/>
              <a:gd name="connsiteX60" fmla="*/ 23676 w 12128048"/>
              <a:gd name="connsiteY60" fmla="*/ 3006379 h 3289190"/>
              <a:gd name="connsiteX61" fmla="*/ 164 w 12128048"/>
              <a:gd name="connsiteY61" fmla="*/ 581442 h 3289190"/>
              <a:gd name="connsiteX62" fmla="*/ 691695 w 12128048"/>
              <a:gd name="connsiteY62" fmla="*/ 682638 h 3289190"/>
              <a:gd name="connsiteX63" fmla="*/ 905639 w 12128048"/>
              <a:gd name="connsiteY63" fmla="*/ 709942 h 3289190"/>
              <a:gd name="connsiteX64" fmla="*/ 1236280 w 12128048"/>
              <a:gd name="connsiteY64" fmla="*/ 819164 h 3289190"/>
              <a:gd name="connsiteX65" fmla="*/ 1333526 w 12128048"/>
              <a:gd name="connsiteY65" fmla="*/ 873775 h 3289190"/>
              <a:gd name="connsiteX66" fmla="*/ 1430774 w 12128048"/>
              <a:gd name="connsiteY66" fmla="*/ 901081 h 3289190"/>
              <a:gd name="connsiteX67" fmla="*/ 1508571 w 12128048"/>
              <a:gd name="connsiteY67" fmla="*/ 928385 h 3289190"/>
              <a:gd name="connsiteX68" fmla="*/ 1625268 w 12128048"/>
              <a:gd name="connsiteY68" fmla="*/ 955692 h 3289190"/>
              <a:gd name="connsiteX69" fmla="*/ 1761414 w 12128048"/>
              <a:gd name="connsiteY69" fmla="*/ 1010303 h 3289190"/>
              <a:gd name="connsiteX70" fmla="*/ 1917009 w 12128048"/>
              <a:gd name="connsiteY70" fmla="*/ 1064913 h 3289190"/>
              <a:gd name="connsiteX71" fmla="*/ 2053154 w 12128048"/>
              <a:gd name="connsiteY71" fmla="*/ 1146830 h 3289190"/>
              <a:gd name="connsiteX72" fmla="*/ 2344897 w 12128048"/>
              <a:gd name="connsiteY72" fmla="*/ 1365273 h 3289190"/>
              <a:gd name="connsiteX73" fmla="*/ 2753335 w 12128048"/>
              <a:gd name="connsiteY73" fmla="*/ 1447190 h 3289190"/>
              <a:gd name="connsiteX74" fmla="*/ 3006178 w 12128048"/>
              <a:gd name="connsiteY74" fmla="*/ 1501801 h 3289190"/>
              <a:gd name="connsiteX75" fmla="*/ 4017548 w 12128048"/>
              <a:gd name="connsiteY75" fmla="*/ 1474496 h 3289190"/>
              <a:gd name="connsiteX76" fmla="*/ 4406537 w 12128048"/>
              <a:gd name="connsiteY76" fmla="*/ 1256050 h 3289190"/>
              <a:gd name="connsiteX77" fmla="*/ 4853874 w 12128048"/>
              <a:gd name="connsiteY77" fmla="*/ 982997 h 3289190"/>
              <a:gd name="connsiteX78" fmla="*/ 5106717 w 12128048"/>
              <a:gd name="connsiteY78" fmla="*/ 791860 h 3289190"/>
              <a:gd name="connsiteX79" fmla="*/ 5262312 w 12128048"/>
              <a:gd name="connsiteY79" fmla="*/ 737248 h 3289190"/>
              <a:gd name="connsiteX80" fmla="*/ 5981941 w 12128048"/>
              <a:gd name="connsiteY80" fmla="*/ 628025 h 3289190"/>
              <a:gd name="connsiteX81" fmla="*/ 6565423 w 12128048"/>
              <a:gd name="connsiteY81" fmla="*/ 600720 h 3289190"/>
              <a:gd name="connsiteX82" fmla="*/ 6818265 w 12128048"/>
              <a:gd name="connsiteY82" fmla="*/ 518803 h 3289190"/>
              <a:gd name="connsiteX83" fmla="*/ 7401749 w 12128048"/>
              <a:gd name="connsiteY83" fmla="*/ 279435 h 3289190"/>
              <a:gd name="connsiteX84" fmla="*/ 7810187 w 12128048"/>
              <a:gd name="connsiteY84" fmla="*/ 273055 h 3289190"/>
              <a:gd name="connsiteX85" fmla="*/ 8024129 w 12128048"/>
              <a:gd name="connsiteY85" fmla="*/ 191137 h 3289190"/>
              <a:gd name="connsiteX86" fmla="*/ 8354770 w 12128048"/>
              <a:gd name="connsiteY86" fmla="*/ 136527 h 3289190"/>
              <a:gd name="connsiteX87" fmla="*/ 8704860 w 12128048"/>
              <a:gd name="connsiteY87" fmla="*/ 54610 h 3289190"/>
              <a:gd name="connsiteX88" fmla="*/ 8996601 w 12128048"/>
              <a:gd name="connsiteY88" fmla="*/ 27305 h 3289190"/>
              <a:gd name="connsiteX89" fmla="*/ 9152196 w 12128048"/>
              <a:gd name="connsiteY89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90301 w 12128048"/>
              <a:gd name="connsiteY13" fmla="*/ 1784952 h 3289190"/>
              <a:gd name="connsiteX14" fmla="*/ 12064825 w 12128048"/>
              <a:gd name="connsiteY14" fmla="*/ 2206517 h 3289190"/>
              <a:gd name="connsiteX15" fmla="*/ 12073477 w 12128048"/>
              <a:gd name="connsiteY15" fmla="*/ 2203135 h 3289190"/>
              <a:gd name="connsiteX16" fmla="*/ 12073477 w 12128048"/>
              <a:gd name="connsiteY16" fmla="*/ 2874043 h 3289190"/>
              <a:gd name="connsiteX17" fmla="*/ 12035730 w 12128048"/>
              <a:gd name="connsiteY17" fmla="*/ 2873085 h 3289190"/>
              <a:gd name="connsiteX18" fmla="*/ 11890787 w 12128048"/>
              <a:gd name="connsiteY18" fmla="*/ 2884974 h 3289190"/>
              <a:gd name="connsiteX19" fmla="*/ 11691491 w 12128048"/>
              <a:gd name="connsiteY19" fmla="*/ 2908751 h 3289190"/>
              <a:gd name="connsiteX20" fmla="*/ 11564667 w 12128048"/>
              <a:gd name="connsiteY20" fmla="*/ 2944417 h 3289190"/>
              <a:gd name="connsiteX21" fmla="*/ 11492196 w 12128048"/>
              <a:gd name="connsiteY21" fmla="*/ 2968195 h 3289190"/>
              <a:gd name="connsiteX22" fmla="*/ 11365371 w 12128048"/>
              <a:gd name="connsiteY22" fmla="*/ 2980083 h 3289190"/>
              <a:gd name="connsiteX23" fmla="*/ 10223950 w 12128048"/>
              <a:gd name="connsiteY23" fmla="*/ 2991972 h 3289190"/>
              <a:gd name="connsiteX24" fmla="*/ 10024654 w 12128048"/>
              <a:gd name="connsiteY24" fmla="*/ 2956306 h 3289190"/>
              <a:gd name="connsiteX25" fmla="*/ 9716651 w 12128048"/>
              <a:gd name="connsiteY25" fmla="*/ 2896862 h 3289190"/>
              <a:gd name="connsiteX26" fmla="*/ 9517355 w 12128048"/>
              <a:gd name="connsiteY26" fmla="*/ 2825530 h 3289190"/>
              <a:gd name="connsiteX27" fmla="*/ 9499237 w 12128048"/>
              <a:gd name="connsiteY27" fmla="*/ 2789864 h 3289190"/>
              <a:gd name="connsiteX28" fmla="*/ 9354295 w 12128048"/>
              <a:gd name="connsiteY28" fmla="*/ 2670977 h 3289190"/>
              <a:gd name="connsiteX29" fmla="*/ 9245588 w 12128048"/>
              <a:gd name="connsiteY29" fmla="*/ 2647199 h 3289190"/>
              <a:gd name="connsiteX30" fmla="*/ 8810760 w 12128048"/>
              <a:gd name="connsiteY30" fmla="*/ 2635311 h 3289190"/>
              <a:gd name="connsiteX31" fmla="*/ 8665818 w 12128048"/>
              <a:gd name="connsiteY31" fmla="*/ 2647199 h 3289190"/>
              <a:gd name="connsiteX32" fmla="*/ 8394051 w 12128048"/>
              <a:gd name="connsiteY32" fmla="*/ 2659088 h 3289190"/>
              <a:gd name="connsiteX33" fmla="*/ 8067931 w 12128048"/>
              <a:gd name="connsiteY33" fmla="*/ 2694754 h 3289190"/>
              <a:gd name="connsiteX34" fmla="*/ 7759928 w 12128048"/>
              <a:gd name="connsiteY34" fmla="*/ 2718531 h 3289190"/>
              <a:gd name="connsiteX35" fmla="*/ 7560633 w 12128048"/>
              <a:gd name="connsiteY35" fmla="*/ 2754198 h 3289190"/>
              <a:gd name="connsiteX36" fmla="*/ 7180159 w 12128048"/>
              <a:gd name="connsiteY36" fmla="*/ 2825530 h 3289190"/>
              <a:gd name="connsiteX37" fmla="*/ 6690978 w 12128048"/>
              <a:gd name="connsiteY37" fmla="*/ 2837419 h 3289190"/>
              <a:gd name="connsiteX38" fmla="*/ 6636624 w 12128048"/>
              <a:gd name="connsiteY38" fmla="*/ 2861196 h 3289190"/>
              <a:gd name="connsiteX39" fmla="*/ 6401092 w 12128048"/>
              <a:gd name="connsiteY39" fmla="*/ 2896862 h 3289190"/>
              <a:gd name="connsiteX40" fmla="*/ 5857559 w 12128048"/>
              <a:gd name="connsiteY40" fmla="*/ 2908751 h 3289190"/>
              <a:gd name="connsiteX41" fmla="*/ 5187201 w 12128048"/>
              <a:gd name="connsiteY41" fmla="*/ 2956306 h 3289190"/>
              <a:gd name="connsiteX42" fmla="*/ 5042258 w 12128048"/>
              <a:gd name="connsiteY42" fmla="*/ 2980083 h 3289190"/>
              <a:gd name="connsiteX43" fmla="*/ 4806726 w 12128048"/>
              <a:gd name="connsiteY43" fmla="*/ 3063304 h 3289190"/>
              <a:gd name="connsiteX44" fmla="*/ 4390017 w 12128048"/>
              <a:gd name="connsiteY44" fmla="*/ 3182191 h 3289190"/>
              <a:gd name="connsiteX45" fmla="*/ 4027661 w 12128048"/>
              <a:gd name="connsiteY45" fmla="*/ 3277302 h 3289190"/>
              <a:gd name="connsiteX46" fmla="*/ 3085535 w 12128048"/>
              <a:gd name="connsiteY46" fmla="*/ 3289190 h 3289190"/>
              <a:gd name="connsiteX47" fmla="*/ 2850003 w 12128048"/>
              <a:gd name="connsiteY47" fmla="*/ 3265413 h 3289190"/>
              <a:gd name="connsiteX48" fmla="*/ 2469529 w 12128048"/>
              <a:gd name="connsiteY48" fmla="*/ 3229746 h 3289190"/>
              <a:gd name="connsiteX49" fmla="*/ 2197761 w 12128048"/>
              <a:gd name="connsiteY49" fmla="*/ 3134636 h 3289190"/>
              <a:gd name="connsiteX50" fmla="*/ 2070937 w 12128048"/>
              <a:gd name="connsiteY50" fmla="*/ 3098971 h 3289190"/>
              <a:gd name="connsiteX51" fmla="*/ 1925995 w 12128048"/>
              <a:gd name="connsiteY51" fmla="*/ 3075193 h 3289190"/>
              <a:gd name="connsiteX52" fmla="*/ 1799170 w 12128048"/>
              <a:gd name="connsiteY52" fmla="*/ 3051416 h 3289190"/>
              <a:gd name="connsiteX53" fmla="*/ 1690463 w 12128048"/>
              <a:gd name="connsiteY53" fmla="*/ 3039527 h 3289190"/>
              <a:gd name="connsiteX54" fmla="*/ 1617992 w 12128048"/>
              <a:gd name="connsiteY54" fmla="*/ 3027638 h 3289190"/>
              <a:gd name="connsiteX55" fmla="*/ 1527403 w 12128048"/>
              <a:gd name="connsiteY55" fmla="*/ 3015749 h 3289190"/>
              <a:gd name="connsiteX56" fmla="*/ 1436814 w 12128048"/>
              <a:gd name="connsiteY56" fmla="*/ 2991972 h 3289190"/>
              <a:gd name="connsiteX57" fmla="*/ 1128811 w 12128048"/>
              <a:gd name="connsiteY57" fmla="*/ 2944417 h 3289190"/>
              <a:gd name="connsiteX58" fmla="*/ 929515 w 12128048"/>
              <a:gd name="connsiteY58" fmla="*/ 2932529 h 3289190"/>
              <a:gd name="connsiteX59" fmla="*/ 23676 w 12128048"/>
              <a:gd name="connsiteY59" fmla="*/ 3006379 h 3289190"/>
              <a:gd name="connsiteX60" fmla="*/ 164 w 12128048"/>
              <a:gd name="connsiteY60" fmla="*/ 581442 h 3289190"/>
              <a:gd name="connsiteX61" fmla="*/ 691695 w 12128048"/>
              <a:gd name="connsiteY61" fmla="*/ 682638 h 3289190"/>
              <a:gd name="connsiteX62" fmla="*/ 905639 w 12128048"/>
              <a:gd name="connsiteY62" fmla="*/ 709942 h 3289190"/>
              <a:gd name="connsiteX63" fmla="*/ 1236280 w 12128048"/>
              <a:gd name="connsiteY63" fmla="*/ 819164 h 3289190"/>
              <a:gd name="connsiteX64" fmla="*/ 1333526 w 12128048"/>
              <a:gd name="connsiteY64" fmla="*/ 873775 h 3289190"/>
              <a:gd name="connsiteX65" fmla="*/ 1430774 w 12128048"/>
              <a:gd name="connsiteY65" fmla="*/ 901081 h 3289190"/>
              <a:gd name="connsiteX66" fmla="*/ 1508571 w 12128048"/>
              <a:gd name="connsiteY66" fmla="*/ 928385 h 3289190"/>
              <a:gd name="connsiteX67" fmla="*/ 1625268 w 12128048"/>
              <a:gd name="connsiteY67" fmla="*/ 955692 h 3289190"/>
              <a:gd name="connsiteX68" fmla="*/ 1761414 w 12128048"/>
              <a:gd name="connsiteY68" fmla="*/ 1010303 h 3289190"/>
              <a:gd name="connsiteX69" fmla="*/ 1917009 w 12128048"/>
              <a:gd name="connsiteY69" fmla="*/ 1064913 h 3289190"/>
              <a:gd name="connsiteX70" fmla="*/ 2053154 w 12128048"/>
              <a:gd name="connsiteY70" fmla="*/ 1146830 h 3289190"/>
              <a:gd name="connsiteX71" fmla="*/ 2344897 w 12128048"/>
              <a:gd name="connsiteY71" fmla="*/ 1365273 h 3289190"/>
              <a:gd name="connsiteX72" fmla="*/ 2753335 w 12128048"/>
              <a:gd name="connsiteY72" fmla="*/ 1447190 h 3289190"/>
              <a:gd name="connsiteX73" fmla="*/ 3006178 w 12128048"/>
              <a:gd name="connsiteY73" fmla="*/ 1501801 h 3289190"/>
              <a:gd name="connsiteX74" fmla="*/ 4017548 w 12128048"/>
              <a:gd name="connsiteY74" fmla="*/ 1474496 h 3289190"/>
              <a:gd name="connsiteX75" fmla="*/ 4406537 w 12128048"/>
              <a:gd name="connsiteY75" fmla="*/ 1256050 h 3289190"/>
              <a:gd name="connsiteX76" fmla="*/ 4853874 w 12128048"/>
              <a:gd name="connsiteY76" fmla="*/ 982997 h 3289190"/>
              <a:gd name="connsiteX77" fmla="*/ 5106717 w 12128048"/>
              <a:gd name="connsiteY77" fmla="*/ 791860 h 3289190"/>
              <a:gd name="connsiteX78" fmla="*/ 5262312 w 12128048"/>
              <a:gd name="connsiteY78" fmla="*/ 737248 h 3289190"/>
              <a:gd name="connsiteX79" fmla="*/ 5981941 w 12128048"/>
              <a:gd name="connsiteY79" fmla="*/ 628025 h 3289190"/>
              <a:gd name="connsiteX80" fmla="*/ 6565423 w 12128048"/>
              <a:gd name="connsiteY80" fmla="*/ 600720 h 3289190"/>
              <a:gd name="connsiteX81" fmla="*/ 6818265 w 12128048"/>
              <a:gd name="connsiteY81" fmla="*/ 518803 h 3289190"/>
              <a:gd name="connsiteX82" fmla="*/ 7401749 w 12128048"/>
              <a:gd name="connsiteY82" fmla="*/ 279435 h 3289190"/>
              <a:gd name="connsiteX83" fmla="*/ 7810187 w 12128048"/>
              <a:gd name="connsiteY83" fmla="*/ 273055 h 3289190"/>
              <a:gd name="connsiteX84" fmla="*/ 8024129 w 12128048"/>
              <a:gd name="connsiteY84" fmla="*/ 191137 h 3289190"/>
              <a:gd name="connsiteX85" fmla="*/ 8354770 w 12128048"/>
              <a:gd name="connsiteY85" fmla="*/ 136527 h 3289190"/>
              <a:gd name="connsiteX86" fmla="*/ 8704860 w 12128048"/>
              <a:gd name="connsiteY86" fmla="*/ 54610 h 3289190"/>
              <a:gd name="connsiteX87" fmla="*/ 8996601 w 12128048"/>
              <a:gd name="connsiteY87" fmla="*/ 27305 h 3289190"/>
              <a:gd name="connsiteX88" fmla="*/ 9152196 w 12128048"/>
              <a:gd name="connsiteY88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64825 w 12128048"/>
              <a:gd name="connsiteY13" fmla="*/ 2206517 h 3289190"/>
              <a:gd name="connsiteX14" fmla="*/ 12073477 w 12128048"/>
              <a:gd name="connsiteY14" fmla="*/ 2203135 h 3289190"/>
              <a:gd name="connsiteX15" fmla="*/ 12073477 w 12128048"/>
              <a:gd name="connsiteY15" fmla="*/ 2874043 h 3289190"/>
              <a:gd name="connsiteX16" fmla="*/ 12035730 w 12128048"/>
              <a:gd name="connsiteY16" fmla="*/ 2873085 h 3289190"/>
              <a:gd name="connsiteX17" fmla="*/ 11890787 w 12128048"/>
              <a:gd name="connsiteY17" fmla="*/ 2884974 h 3289190"/>
              <a:gd name="connsiteX18" fmla="*/ 11691491 w 12128048"/>
              <a:gd name="connsiteY18" fmla="*/ 2908751 h 3289190"/>
              <a:gd name="connsiteX19" fmla="*/ 11564667 w 12128048"/>
              <a:gd name="connsiteY19" fmla="*/ 2944417 h 3289190"/>
              <a:gd name="connsiteX20" fmla="*/ 11492196 w 12128048"/>
              <a:gd name="connsiteY20" fmla="*/ 2968195 h 3289190"/>
              <a:gd name="connsiteX21" fmla="*/ 11365371 w 12128048"/>
              <a:gd name="connsiteY21" fmla="*/ 2980083 h 3289190"/>
              <a:gd name="connsiteX22" fmla="*/ 10223950 w 12128048"/>
              <a:gd name="connsiteY22" fmla="*/ 2991972 h 3289190"/>
              <a:gd name="connsiteX23" fmla="*/ 10024654 w 12128048"/>
              <a:gd name="connsiteY23" fmla="*/ 2956306 h 3289190"/>
              <a:gd name="connsiteX24" fmla="*/ 9716651 w 12128048"/>
              <a:gd name="connsiteY24" fmla="*/ 2896862 h 3289190"/>
              <a:gd name="connsiteX25" fmla="*/ 9517355 w 12128048"/>
              <a:gd name="connsiteY25" fmla="*/ 2825530 h 3289190"/>
              <a:gd name="connsiteX26" fmla="*/ 9499237 w 12128048"/>
              <a:gd name="connsiteY26" fmla="*/ 2789864 h 3289190"/>
              <a:gd name="connsiteX27" fmla="*/ 9354295 w 12128048"/>
              <a:gd name="connsiteY27" fmla="*/ 2670977 h 3289190"/>
              <a:gd name="connsiteX28" fmla="*/ 9245588 w 12128048"/>
              <a:gd name="connsiteY28" fmla="*/ 2647199 h 3289190"/>
              <a:gd name="connsiteX29" fmla="*/ 8810760 w 12128048"/>
              <a:gd name="connsiteY29" fmla="*/ 2635311 h 3289190"/>
              <a:gd name="connsiteX30" fmla="*/ 8665818 w 12128048"/>
              <a:gd name="connsiteY30" fmla="*/ 2647199 h 3289190"/>
              <a:gd name="connsiteX31" fmla="*/ 8394051 w 12128048"/>
              <a:gd name="connsiteY31" fmla="*/ 2659088 h 3289190"/>
              <a:gd name="connsiteX32" fmla="*/ 8067931 w 12128048"/>
              <a:gd name="connsiteY32" fmla="*/ 2694754 h 3289190"/>
              <a:gd name="connsiteX33" fmla="*/ 7759928 w 12128048"/>
              <a:gd name="connsiteY33" fmla="*/ 2718531 h 3289190"/>
              <a:gd name="connsiteX34" fmla="*/ 7560633 w 12128048"/>
              <a:gd name="connsiteY34" fmla="*/ 2754198 h 3289190"/>
              <a:gd name="connsiteX35" fmla="*/ 7180159 w 12128048"/>
              <a:gd name="connsiteY35" fmla="*/ 2825530 h 3289190"/>
              <a:gd name="connsiteX36" fmla="*/ 6690978 w 12128048"/>
              <a:gd name="connsiteY36" fmla="*/ 2837419 h 3289190"/>
              <a:gd name="connsiteX37" fmla="*/ 6636624 w 12128048"/>
              <a:gd name="connsiteY37" fmla="*/ 2861196 h 3289190"/>
              <a:gd name="connsiteX38" fmla="*/ 6401092 w 12128048"/>
              <a:gd name="connsiteY38" fmla="*/ 2896862 h 3289190"/>
              <a:gd name="connsiteX39" fmla="*/ 5857559 w 12128048"/>
              <a:gd name="connsiteY39" fmla="*/ 2908751 h 3289190"/>
              <a:gd name="connsiteX40" fmla="*/ 5187201 w 12128048"/>
              <a:gd name="connsiteY40" fmla="*/ 2956306 h 3289190"/>
              <a:gd name="connsiteX41" fmla="*/ 5042258 w 12128048"/>
              <a:gd name="connsiteY41" fmla="*/ 2980083 h 3289190"/>
              <a:gd name="connsiteX42" fmla="*/ 4806726 w 12128048"/>
              <a:gd name="connsiteY42" fmla="*/ 3063304 h 3289190"/>
              <a:gd name="connsiteX43" fmla="*/ 4390017 w 12128048"/>
              <a:gd name="connsiteY43" fmla="*/ 3182191 h 3289190"/>
              <a:gd name="connsiteX44" fmla="*/ 4027661 w 12128048"/>
              <a:gd name="connsiteY44" fmla="*/ 3277302 h 3289190"/>
              <a:gd name="connsiteX45" fmla="*/ 3085535 w 12128048"/>
              <a:gd name="connsiteY45" fmla="*/ 3289190 h 3289190"/>
              <a:gd name="connsiteX46" fmla="*/ 2850003 w 12128048"/>
              <a:gd name="connsiteY46" fmla="*/ 3265413 h 3289190"/>
              <a:gd name="connsiteX47" fmla="*/ 2469529 w 12128048"/>
              <a:gd name="connsiteY47" fmla="*/ 3229746 h 3289190"/>
              <a:gd name="connsiteX48" fmla="*/ 2197761 w 12128048"/>
              <a:gd name="connsiteY48" fmla="*/ 3134636 h 3289190"/>
              <a:gd name="connsiteX49" fmla="*/ 2070937 w 12128048"/>
              <a:gd name="connsiteY49" fmla="*/ 3098971 h 3289190"/>
              <a:gd name="connsiteX50" fmla="*/ 1925995 w 12128048"/>
              <a:gd name="connsiteY50" fmla="*/ 3075193 h 3289190"/>
              <a:gd name="connsiteX51" fmla="*/ 1799170 w 12128048"/>
              <a:gd name="connsiteY51" fmla="*/ 3051416 h 3289190"/>
              <a:gd name="connsiteX52" fmla="*/ 1690463 w 12128048"/>
              <a:gd name="connsiteY52" fmla="*/ 3039527 h 3289190"/>
              <a:gd name="connsiteX53" fmla="*/ 1617992 w 12128048"/>
              <a:gd name="connsiteY53" fmla="*/ 3027638 h 3289190"/>
              <a:gd name="connsiteX54" fmla="*/ 1527403 w 12128048"/>
              <a:gd name="connsiteY54" fmla="*/ 3015749 h 3289190"/>
              <a:gd name="connsiteX55" fmla="*/ 1436814 w 12128048"/>
              <a:gd name="connsiteY55" fmla="*/ 2991972 h 3289190"/>
              <a:gd name="connsiteX56" fmla="*/ 1128811 w 12128048"/>
              <a:gd name="connsiteY56" fmla="*/ 2944417 h 3289190"/>
              <a:gd name="connsiteX57" fmla="*/ 929515 w 12128048"/>
              <a:gd name="connsiteY57" fmla="*/ 2932529 h 3289190"/>
              <a:gd name="connsiteX58" fmla="*/ 23676 w 12128048"/>
              <a:gd name="connsiteY58" fmla="*/ 3006379 h 3289190"/>
              <a:gd name="connsiteX59" fmla="*/ 164 w 12128048"/>
              <a:gd name="connsiteY59" fmla="*/ 581442 h 3289190"/>
              <a:gd name="connsiteX60" fmla="*/ 691695 w 12128048"/>
              <a:gd name="connsiteY60" fmla="*/ 682638 h 3289190"/>
              <a:gd name="connsiteX61" fmla="*/ 905639 w 12128048"/>
              <a:gd name="connsiteY61" fmla="*/ 709942 h 3289190"/>
              <a:gd name="connsiteX62" fmla="*/ 1236280 w 12128048"/>
              <a:gd name="connsiteY62" fmla="*/ 819164 h 3289190"/>
              <a:gd name="connsiteX63" fmla="*/ 1333526 w 12128048"/>
              <a:gd name="connsiteY63" fmla="*/ 873775 h 3289190"/>
              <a:gd name="connsiteX64" fmla="*/ 1430774 w 12128048"/>
              <a:gd name="connsiteY64" fmla="*/ 901081 h 3289190"/>
              <a:gd name="connsiteX65" fmla="*/ 1508571 w 12128048"/>
              <a:gd name="connsiteY65" fmla="*/ 928385 h 3289190"/>
              <a:gd name="connsiteX66" fmla="*/ 1625268 w 12128048"/>
              <a:gd name="connsiteY66" fmla="*/ 955692 h 3289190"/>
              <a:gd name="connsiteX67" fmla="*/ 1761414 w 12128048"/>
              <a:gd name="connsiteY67" fmla="*/ 1010303 h 3289190"/>
              <a:gd name="connsiteX68" fmla="*/ 1917009 w 12128048"/>
              <a:gd name="connsiteY68" fmla="*/ 1064913 h 3289190"/>
              <a:gd name="connsiteX69" fmla="*/ 2053154 w 12128048"/>
              <a:gd name="connsiteY69" fmla="*/ 1146830 h 3289190"/>
              <a:gd name="connsiteX70" fmla="*/ 2344897 w 12128048"/>
              <a:gd name="connsiteY70" fmla="*/ 1365273 h 3289190"/>
              <a:gd name="connsiteX71" fmla="*/ 2753335 w 12128048"/>
              <a:gd name="connsiteY71" fmla="*/ 1447190 h 3289190"/>
              <a:gd name="connsiteX72" fmla="*/ 3006178 w 12128048"/>
              <a:gd name="connsiteY72" fmla="*/ 1501801 h 3289190"/>
              <a:gd name="connsiteX73" fmla="*/ 4017548 w 12128048"/>
              <a:gd name="connsiteY73" fmla="*/ 1474496 h 3289190"/>
              <a:gd name="connsiteX74" fmla="*/ 4406537 w 12128048"/>
              <a:gd name="connsiteY74" fmla="*/ 1256050 h 3289190"/>
              <a:gd name="connsiteX75" fmla="*/ 4853874 w 12128048"/>
              <a:gd name="connsiteY75" fmla="*/ 982997 h 3289190"/>
              <a:gd name="connsiteX76" fmla="*/ 5106717 w 12128048"/>
              <a:gd name="connsiteY76" fmla="*/ 791860 h 3289190"/>
              <a:gd name="connsiteX77" fmla="*/ 5262312 w 12128048"/>
              <a:gd name="connsiteY77" fmla="*/ 737248 h 3289190"/>
              <a:gd name="connsiteX78" fmla="*/ 5981941 w 12128048"/>
              <a:gd name="connsiteY78" fmla="*/ 628025 h 3289190"/>
              <a:gd name="connsiteX79" fmla="*/ 6565423 w 12128048"/>
              <a:gd name="connsiteY79" fmla="*/ 600720 h 3289190"/>
              <a:gd name="connsiteX80" fmla="*/ 6818265 w 12128048"/>
              <a:gd name="connsiteY80" fmla="*/ 518803 h 3289190"/>
              <a:gd name="connsiteX81" fmla="*/ 7401749 w 12128048"/>
              <a:gd name="connsiteY81" fmla="*/ 279435 h 3289190"/>
              <a:gd name="connsiteX82" fmla="*/ 7810187 w 12128048"/>
              <a:gd name="connsiteY82" fmla="*/ 273055 h 3289190"/>
              <a:gd name="connsiteX83" fmla="*/ 8024129 w 12128048"/>
              <a:gd name="connsiteY83" fmla="*/ 191137 h 3289190"/>
              <a:gd name="connsiteX84" fmla="*/ 8354770 w 12128048"/>
              <a:gd name="connsiteY84" fmla="*/ 136527 h 3289190"/>
              <a:gd name="connsiteX85" fmla="*/ 8704860 w 12128048"/>
              <a:gd name="connsiteY85" fmla="*/ 54610 h 3289190"/>
              <a:gd name="connsiteX86" fmla="*/ 8996601 w 12128048"/>
              <a:gd name="connsiteY86" fmla="*/ 27305 h 3289190"/>
              <a:gd name="connsiteX87" fmla="*/ 9152196 w 12128048"/>
              <a:gd name="connsiteY87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64825 w 12128048"/>
              <a:gd name="connsiteY12" fmla="*/ 2206517 h 3289190"/>
              <a:gd name="connsiteX13" fmla="*/ 12073477 w 12128048"/>
              <a:gd name="connsiteY13" fmla="*/ 2203135 h 3289190"/>
              <a:gd name="connsiteX14" fmla="*/ 12073477 w 12128048"/>
              <a:gd name="connsiteY14" fmla="*/ 2874043 h 3289190"/>
              <a:gd name="connsiteX15" fmla="*/ 12035730 w 12128048"/>
              <a:gd name="connsiteY15" fmla="*/ 2873085 h 3289190"/>
              <a:gd name="connsiteX16" fmla="*/ 11890787 w 12128048"/>
              <a:gd name="connsiteY16" fmla="*/ 2884974 h 3289190"/>
              <a:gd name="connsiteX17" fmla="*/ 11691491 w 12128048"/>
              <a:gd name="connsiteY17" fmla="*/ 2908751 h 3289190"/>
              <a:gd name="connsiteX18" fmla="*/ 11564667 w 12128048"/>
              <a:gd name="connsiteY18" fmla="*/ 2944417 h 3289190"/>
              <a:gd name="connsiteX19" fmla="*/ 11492196 w 12128048"/>
              <a:gd name="connsiteY19" fmla="*/ 2968195 h 3289190"/>
              <a:gd name="connsiteX20" fmla="*/ 11365371 w 12128048"/>
              <a:gd name="connsiteY20" fmla="*/ 2980083 h 3289190"/>
              <a:gd name="connsiteX21" fmla="*/ 10223950 w 12128048"/>
              <a:gd name="connsiteY21" fmla="*/ 2991972 h 3289190"/>
              <a:gd name="connsiteX22" fmla="*/ 10024654 w 12128048"/>
              <a:gd name="connsiteY22" fmla="*/ 2956306 h 3289190"/>
              <a:gd name="connsiteX23" fmla="*/ 9716651 w 12128048"/>
              <a:gd name="connsiteY23" fmla="*/ 2896862 h 3289190"/>
              <a:gd name="connsiteX24" fmla="*/ 9517355 w 12128048"/>
              <a:gd name="connsiteY24" fmla="*/ 2825530 h 3289190"/>
              <a:gd name="connsiteX25" fmla="*/ 9499237 w 12128048"/>
              <a:gd name="connsiteY25" fmla="*/ 2789864 h 3289190"/>
              <a:gd name="connsiteX26" fmla="*/ 9354295 w 12128048"/>
              <a:gd name="connsiteY26" fmla="*/ 2670977 h 3289190"/>
              <a:gd name="connsiteX27" fmla="*/ 9245588 w 12128048"/>
              <a:gd name="connsiteY27" fmla="*/ 2647199 h 3289190"/>
              <a:gd name="connsiteX28" fmla="*/ 8810760 w 12128048"/>
              <a:gd name="connsiteY28" fmla="*/ 2635311 h 3289190"/>
              <a:gd name="connsiteX29" fmla="*/ 8665818 w 12128048"/>
              <a:gd name="connsiteY29" fmla="*/ 2647199 h 3289190"/>
              <a:gd name="connsiteX30" fmla="*/ 8394051 w 12128048"/>
              <a:gd name="connsiteY30" fmla="*/ 2659088 h 3289190"/>
              <a:gd name="connsiteX31" fmla="*/ 8067931 w 12128048"/>
              <a:gd name="connsiteY31" fmla="*/ 2694754 h 3289190"/>
              <a:gd name="connsiteX32" fmla="*/ 7759928 w 12128048"/>
              <a:gd name="connsiteY32" fmla="*/ 2718531 h 3289190"/>
              <a:gd name="connsiteX33" fmla="*/ 7560633 w 12128048"/>
              <a:gd name="connsiteY33" fmla="*/ 2754198 h 3289190"/>
              <a:gd name="connsiteX34" fmla="*/ 7180159 w 12128048"/>
              <a:gd name="connsiteY34" fmla="*/ 2825530 h 3289190"/>
              <a:gd name="connsiteX35" fmla="*/ 6690978 w 12128048"/>
              <a:gd name="connsiteY35" fmla="*/ 2837419 h 3289190"/>
              <a:gd name="connsiteX36" fmla="*/ 6636624 w 12128048"/>
              <a:gd name="connsiteY36" fmla="*/ 2861196 h 3289190"/>
              <a:gd name="connsiteX37" fmla="*/ 6401092 w 12128048"/>
              <a:gd name="connsiteY37" fmla="*/ 2896862 h 3289190"/>
              <a:gd name="connsiteX38" fmla="*/ 5857559 w 12128048"/>
              <a:gd name="connsiteY38" fmla="*/ 2908751 h 3289190"/>
              <a:gd name="connsiteX39" fmla="*/ 5187201 w 12128048"/>
              <a:gd name="connsiteY39" fmla="*/ 2956306 h 3289190"/>
              <a:gd name="connsiteX40" fmla="*/ 5042258 w 12128048"/>
              <a:gd name="connsiteY40" fmla="*/ 2980083 h 3289190"/>
              <a:gd name="connsiteX41" fmla="*/ 4806726 w 12128048"/>
              <a:gd name="connsiteY41" fmla="*/ 3063304 h 3289190"/>
              <a:gd name="connsiteX42" fmla="*/ 4390017 w 12128048"/>
              <a:gd name="connsiteY42" fmla="*/ 3182191 h 3289190"/>
              <a:gd name="connsiteX43" fmla="*/ 4027661 w 12128048"/>
              <a:gd name="connsiteY43" fmla="*/ 3277302 h 3289190"/>
              <a:gd name="connsiteX44" fmla="*/ 3085535 w 12128048"/>
              <a:gd name="connsiteY44" fmla="*/ 3289190 h 3289190"/>
              <a:gd name="connsiteX45" fmla="*/ 2850003 w 12128048"/>
              <a:gd name="connsiteY45" fmla="*/ 3265413 h 3289190"/>
              <a:gd name="connsiteX46" fmla="*/ 2469529 w 12128048"/>
              <a:gd name="connsiteY46" fmla="*/ 3229746 h 3289190"/>
              <a:gd name="connsiteX47" fmla="*/ 2197761 w 12128048"/>
              <a:gd name="connsiteY47" fmla="*/ 3134636 h 3289190"/>
              <a:gd name="connsiteX48" fmla="*/ 2070937 w 12128048"/>
              <a:gd name="connsiteY48" fmla="*/ 3098971 h 3289190"/>
              <a:gd name="connsiteX49" fmla="*/ 1925995 w 12128048"/>
              <a:gd name="connsiteY49" fmla="*/ 3075193 h 3289190"/>
              <a:gd name="connsiteX50" fmla="*/ 1799170 w 12128048"/>
              <a:gd name="connsiteY50" fmla="*/ 3051416 h 3289190"/>
              <a:gd name="connsiteX51" fmla="*/ 1690463 w 12128048"/>
              <a:gd name="connsiteY51" fmla="*/ 3039527 h 3289190"/>
              <a:gd name="connsiteX52" fmla="*/ 1617992 w 12128048"/>
              <a:gd name="connsiteY52" fmla="*/ 3027638 h 3289190"/>
              <a:gd name="connsiteX53" fmla="*/ 1527403 w 12128048"/>
              <a:gd name="connsiteY53" fmla="*/ 3015749 h 3289190"/>
              <a:gd name="connsiteX54" fmla="*/ 1436814 w 12128048"/>
              <a:gd name="connsiteY54" fmla="*/ 2991972 h 3289190"/>
              <a:gd name="connsiteX55" fmla="*/ 1128811 w 12128048"/>
              <a:gd name="connsiteY55" fmla="*/ 2944417 h 3289190"/>
              <a:gd name="connsiteX56" fmla="*/ 929515 w 12128048"/>
              <a:gd name="connsiteY56" fmla="*/ 2932529 h 3289190"/>
              <a:gd name="connsiteX57" fmla="*/ 23676 w 12128048"/>
              <a:gd name="connsiteY57" fmla="*/ 3006379 h 3289190"/>
              <a:gd name="connsiteX58" fmla="*/ 164 w 12128048"/>
              <a:gd name="connsiteY58" fmla="*/ 581442 h 3289190"/>
              <a:gd name="connsiteX59" fmla="*/ 691695 w 12128048"/>
              <a:gd name="connsiteY59" fmla="*/ 682638 h 3289190"/>
              <a:gd name="connsiteX60" fmla="*/ 905639 w 12128048"/>
              <a:gd name="connsiteY60" fmla="*/ 709942 h 3289190"/>
              <a:gd name="connsiteX61" fmla="*/ 1236280 w 12128048"/>
              <a:gd name="connsiteY61" fmla="*/ 819164 h 3289190"/>
              <a:gd name="connsiteX62" fmla="*/ 1333526 w 12128048"/>
              <a:gd name="connsiteY62" fmla="*/ 873775 h 3289190"/>
              <a:gd name="connsiteX63" fmla="*/ 1430774 w 12128048"/>
              <a:gd name="connsiteY63" fmla="*/ 901081 h 3289190"/>
              <a:gd name="connsiteX64" fmla="*/ 1508571 w 12128048"/>
              <a:gd name="connsiteY64" fmla="*/ 928385 h 3289190"/>
              <a:gd name="connsiteX65" fmla="*/ 1625268 w 12128048"/>
              <a:gd name="connsiteY65" fmla="*/ 955692 h 3289190"/>
              <a:gd name="connsiteX66" fmla="*/ 1761414 w 12128048"/>
              <a:gd name="connsiteY66" fmla="*/ 1010303 h 3289190"/>
              <a:gd name="connsiteX67" fmla="*/ 1917009 w 12128048"/>
              <a:gd name="connsiteY67" fmla="*/ 1064913 h 3289190"/>
              <a:gd name="connsiteX68" fmla="*/ 2053154 w 12128048"/>
              <a:gd name="connsiteY68" fmla="*/ 1146830 h 3289190"/>
              <a:gd name="connsiteX69" fmla="*/ 2344897 w 12128048"/>
              <a:gd name="connsiteY69" fmla="*/ 1365273 h 3289190"/>
              <a:gd name="connsiteX70" fmla="*/ 2753335 w 12128048"/>
              <a:gd name="connsiteY70" fmla="*/ 1447190 h 3289190"/>
              <a:gd name="connsiteX71" fmla="*/ 3006178 w 12128048"/>
              <a:gd name="connsiteY71" fmla="*/ 1501801 h 3289190"/>
              <a:gd name="connsiteX72" fmla="*/ 4017548 w 12128048"/>
              <a:gd name="connsiteY72" fmla="*/ 1474496 h 3289190"/>
              <a:gd name="connsiteX73" fmla="*/ 4406537 w 12128048"/>
              <a:gd name="connsiteY73" fmla="*/ 1256050 h 3289190"/>
              <a:gd name="connsiteX74" fmla="*/ 4853874 w 12128048"/>
              <a:gd name="connsiteY74" fmla="*/ 982997 h 3289190"/>
              <a:gd name="connsiteX75" fmla="*/ 5106717 w 12128048"/>
              <a:gd name="connsiteY75" fmla="*/ 791860 h 3289190"/>
              <a:gd name="connsiteX76" fmla="*/ 5262312 w 12128048"/>
              <a:gd name="connsiteY76" fmla="*/ 737248 h 3289190"/>
              <a:gd name="connsiteX77" fmla="*/ 5981941 w 12128048"/>
              <a:gd name="connsiteY77" fmla="*/ 628025 h 3289190"/>
              <a:gd name="connsiteX78" fmla="*/ 6565423 w 12128048"/>
              <a:gd name="connsiteY78" fmla="*/ 600720 h 3289190"/>
              <a:gd name="connsiteX79" fmla="*/ 6818265 w 12128048"/>
              <a:gd name="connsiteY79" fmla="*/ 518803 h 3289190"/>
              <a:gd name="connsiteX80" fmla="*/ 7401749 w 12128048"/>
              <a:gd name="connsiteY80" fmla="*/ 279435 h 3289190"/>
              <a:gd name="connsiteX81" fmla="*/ 7810187 w 12128048"/>
              <a:gd name="connsiteY81" fmla="*/ 273055 h 3289190"/>
              <a:gd name="connsiteX82" fmla="*/ 8024129 w 12128048"/>
              <a:gd name="connsiteY82" fmla="*/ 191137 h 3289190"/>
              <a:gd name="connsiteX83" fmla="*/ 8354770 w 12128048"/>
              <a:gd name="connsiteY83" fmla="*/ 136527 h 3289190"/>
              <a:gd name="connsiteX84" fmla="*/ 8704860 w 12128048"/>
              <a:gd name="connsiteY84" fmla="*/ 54610 h 3289190"/>
              <a:gd name="connsiteX85" fmla="*/ 8996601 w 12128048"/>
              <a:gd name="connsiteY85" fmla="*/ 27305 h 3289190"/>
              <a:gd name="connsiteX86" fmla="*/ 9152196 w 12128048"/>
              <a:gd name="connsiteY86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64825 w 12128048"/>
              <a:gd name="connsiteY12" fmla="*/ 2206517 h 3289190"/>
              <a:gd name="connsiteX13" fmla="*/ 12073477 w 12128048"/>
              <a:gd name="connsiteY13" fmla="*/ 2874043 h 3289190"/>
              <a:gd name="connsiteX14" fmla="*/ 12035730 w 12128048"/>
              <a:gd name="connsiteY14" fmla="*/ 2873085 h 3289190"/>
              <a:gd name="connsiteX15" fmla="*/ 11890787 w 12128048"/>
              <a:gd name="connsiteY15" fmla="*/ 2884974 h 3289190"/>
              <a:gd name="connsiteX16" fmla="*/ 11691491 w 12128048"/>
              <a:gd name="connsiteY16" fmla="*/ 2908751 h 3289190"/>
              <a:gd name="connsiteX17" fmla="*/ 11564667 w 12128048"/>
              <a:gd name="connsiteY17" fmla="*/ 2944417 h 3289190"/>
              <a:gd name="connsiteX18" fmla="*/ 11492196 w 12128048"/>
              <a:gd name="connsiteY18" fmla="*/ 2968195 h 3289190"/>
              <a:gd name="connsiteX19" fmla="*/ 11365371 w 12128048"/>
              <a:gd name="connsiteY19" fmla="*/ 2980083 h 3289190"/>
              <a:gd name="connsiteX20" fmla="*/ 10223950 w 12128048"/>
              <a:gd name="connsiteY20" fmla="*/ 2991972 h 3289190"/>
              <a:gd name="connsiteX21" fmla="*/ 10024654 w 12128048"/>
              <a:gd name="connsiteY21" fmla="*/ 2956306 h 3289190"/>
              <a:gd name="connsiteX22" fmla="*/ 9716651 w 12128048"/>
              <a:gd name="connsiteY22" fmla="*/ 2896862 h 3289190"/>
              <a:gd name="connsiteX23" fmla="*/ 9517355 w 12128048"/>
              <a:gd name="connsiteY23" fmla="*/ 2825530 h 3289190"/>
              <a:gd name="connsiteX24" fmla="*/ 9499237 w 12128048"/>
              <a:gd name="connsiteY24" fmla="*/ 2789864 h 3289190"/>
              <a:gd name="connsiteX25" fmla="*/ 9354295 w 12128048"/>
              <a:gd name="connsiteY25" fmla="*/ 2670977 h 3289190"/>
              <a:gd name="connsiteX26" fmla="*/ 9245588 w 12128048"/>
              <a:gd name="connsiteY26" fmla="*/ 2647199 h 3289190"/>
              <a:gd name="connsiteX27" fmla="*/ 8810760 w 12128048"/>
              <a:gd name="connsiteY27" fmla="*/ 2635311 h 3289190"/>
              <a:gd name="connsiteX28" fmla="*/ 8665818 w 12128048"/>
              <a:gd name="connsiteY28" fmla="*/ 2647199 h 3289190"/>
              <a:gd name="connsiteX29" fmla="*/ 8394051 w 12128048"/>
              <a:gd name="connsiteY29" fmla="*/ 2659088 h 3289190"/>
              <a:gd name="connsiteX30" fmla="*/ 8067931 w 12128048"/>
              <a:gd name="connsiteY30" fmla="*/ 2694754 h 3289190"/>
              <a:gd name="connsiteX31" fmla="*/ 7759928 w 12128048"/>
              <a:gd name="connsiteY31" fmla="*/ 2718531 h 3289190"/>
              <a:gd name="connsiteX32" fmla="*/ 7560633 w 12128048"/>
              <a:gd name="connsiteY32" fmla="*/ 2754198 h 3289190"/>
              <a:gd name="connsiteX33" fmla="*/ 7180159 w 12128048"/>
              <a:gd name="connsiteY33" fmla="*/ 2825530 h 3289190"/>
              <a:gd name="connsiteX34" fmla="*/ 6690978 w 12128048"/>
              <a:gd name="connsiteY34" fmla="*/ 2837419 h 3289190"/>
              <a:gd name="connsiteX35" fmla="*/ 6636624 w 12128048"/>
              <a:gd name="connsiteY35" fmla="*/ 2861196 h 3289190"/>
              <a:gd name="connsiteX36" fmla="*/ 6401092 w 12128048"/>
              <a:gd name="connsiteY36" fmla="*/ 2896862 h 3289190"/>
              <a:gd name="connsiteX37" fmla="*/ 5857559 w 12128048"/>
              <a:gd name="connsiteY37" fmla="*/ 2908751 h 3289190"/>
              <a:gd name="connsiteX38" fmla="*/ 5187201 w 12128048"/>
              <a:gd name="connsiteY38" fmla="*/ 2956306 h 3289190"/>
              <a:gd name="connsiteX39" fmla="*/ 5042258 w 12128048"/>
              <a:gd name="connsiteY39" fmla="*/ 2980083 h 3289190"/>
              <a:gd name="connsiteX40" fmla="*/ 4806726 w 12128048"/>
              <a:gd name="connsiteY40" fmla="*/ 3063304 h 3289190"/>
              <a:gd name="connsiteX41" fmla="*/ 4390017 w 12128048"/>
              <a:gd name="connsiteY41" fmla="*/ 3182191 h 3289190"/>
              <a:gd name="connsiteX42" fmla="*/ 4027661 w 12128048"/>
              <a:gd name="connsiteY42" fmla="*/ 3277302 h 3289190"/>
              <a:gd name="connsiteX43" fmla="*/ 3085535 w 12128048"/>
              <a:gd name="connsiteY43" fmla="*/ 3289190 h 3289190"/>
              <a:gd name="connsiteX44" fmla="*/ 2850003 w 12128048"/>
              <a:gd name="connsiteY44" fmla="*/ 3265413 h 3289190"/>
              <a:gd name="connsiteX45" fmla="*/ 2469529 w 12128048"/>
              <a:gd name="connsiteY45" fmla="*/ 3229746 h 3289190"/>
              <a:gd name="connsiteX46" fmla="*/ 2197761 w 12128048"/>
              <a:gd name="connsiteY46" fmla="*/ 3134636 h 3289190"/>
              <a:gd name="connsiteX47" fmla="*/ 2070937 w 12128048"/>
              <a:gd name="connsiteY47" fmla="*/ 3098971 h 3289190"/>
              <a:gd name="connsiteX48" fmla="*/ 1925995 w 12128048"/>
              <a:gd name="connsiteY48" fmla="*/ 3075193 h 3289190"/>
              <a:gd name="connsiteX49" fmla="*/ 1799170 w 12128048"/>
              <a:gd name="connsiteY49" fmla="*/ 3051416 h 3289190"/>
              <a:gd name="connsiteX50" fmla="*/ 1690463 w 12128048"/>
              <a:gd name="connsiteY50" fmla="*/ 3039527 h 3289190"/>
              <a:gd name="connsiteX51" fmla="*/ 1617992 w 12128048"/>
              <a:gd name="connsiteY51" fmla="*/ 3027638 h 3289190"/>
              <a:gd name="connsiteX52" fmla="*/ 1527403 w 12128048"/>
              <a:gd name="connsiteY52" fmla="*/ 3015749 h 3289190"/>
              <a:gd name="connsiteX53" fmla="*/ 1436814 w 12128048"/>
              <a:gd name="connsiteY53" fmla="*/ 2991972 h 3289190"/>
              <a:gd name="connsiteX54" fmla="*/ 1128811 w 12128048"/>
              <a:gd name="connsiteY54" fmla="*/ 2944417 h 3289190"/>
              <a:gd name="connsiteX55" fmla="*/ 929515 w 12128048"/>
              <a:gd name="connsiteY55" fmla="*/ 2932529 h 3289190"/>
              <a:gd name="connsiteX56" fmla="*/ 23676 w 12128048"/>
              <a:gd name="connsiteY56" fmla="*/ 3006379 h 3289190"/>
              <a:gd name="connsiteX57" fmla="*/ 164 w 12128048"/>
              <a:gd name="connsiteY57" fmla="*/ 581442 h 3289190"/>
              <a:gd name="connsiteX58" fmla="*/ 691695 w 12128048"/>
              <a:gd name="connsiteY58" fmla="*/ 682638 h 3289190"/>
              <a:gd name="connsiteX59" fmla="*/ 905639 w 12128048"/>
              <a:gd name="connsiteY59" fmla="*/ 709942 h 3289190"/>
              <a:gd name="connsiteX60" fmla="*/ 1236280 w 12128048"/>
              <a:gd name="connsiteY60" fmla="*/ 819164 h 3289190"/>
              <a:gd name="connsiteX61" fmla="*/ 1333526 w 12128048"/>
              <a:gd name="connsiteY61" fmla="*/ 873775 h 3289190"/>
              <a:gd name="connsiteX62" fmla="*/ 1430774 w 12128048"/>
              <a:gd name="connsiteY62" fmla="*/ 901081 h 3289190"/>
              <a:gd name="connsiteX63" fmla="*/ 1508571 w 12128048"/>
              <a:gd name="connsiteY63" fmla="*/ 928385 h 3289190"/>
              <a:gd name="connsiteX64" fmla="*/ 1625268 w 12128048"/>
              <a:gd name="connsiteY64" fmla="*/ 955692 h 3289190"/>
              <a:gd name="connsiteX65" fmla="*/ 1761414 w 12128048"/>
              <a:gd name="connsiteY65" fmla="*/ 1010303 h 3289190"/>
              <a:gd name="connsiteX66" fmla="*/ 1917009 w 12128048"/>
              <a:gd name="connsiteY66" fmla="*/ 1064913 h 3289190"/>
              <a:gd name="connsiteX67" fmla="*/ 2053154 w 12128048"/>
              <a:gd name="connsiteY67" fmla="*/ 1146830 h 3289190"/>
              <a:gd name="connsiteX68" fmla="*/ 2344897 w 12128048"/>
              <a:gd name="connsiteY68" fmla="*/ 1365273 h 3289190"/>
              <a:gd name="connsiteX69" fmla="*/ 2753335 w 12128048"/>
              <a:gd name="connsiteY69" fmla="*/ 1447190 h 3289190"/>
              <a:gd name="connsiteX70" fmla="*/ 3006178 w 12128048"/>
              <a:gd name="connsiteY70" fmla="*/ 1501801 h 3289190"/>
              <a:gd name="connsiteX71" fmla="*/ 4017548 w 12128048"/>
              <a:gd name="connsiteY71" fmla="*/ 1474496 h 3289190"/>
              <a:gd name="connsiteX72" fmla="*/ 4406537 w 12128048"/>
              <a:gd name="connsiteY72" fmla="*/ 1256050 h 3289190"/>
              <a:gd name="connsiteX73" fmla="*/ 4853874 w 12128048"/>
              <a:gd name="connsiteY73" fmla="*/ 982997 h 3289190"/>
              <a:gd name="connsiteX74" fmla="*/ 5106717 w 12128048"/>
              <a:gd name="connsiteY74" fmla="*/ 791860 h 3289190"/>
              <a:gd name="connsiteX75" fmla="*/ 5262312 w 12128048"/>
              <a:gd name="connsiteY75" fmla="*/ 737248 h 3289190"/>
              <a:gd name="connsiteX76" fmla="*/ 5981941 w 12128048"/>
              <a:gd name="connsiteY76" fmla="*/ 628025 h 3289190"/>
              <a:gd name="connsiteX77" fmla="*/ 6565423 w 12128048"/>
              <a:gd name="connsiteY77" fmla="*/ 600720 h 3289190"/>
              <a:gd name="connsiteX78" fmla="*/ 6818265 w 12128048"/>
              <a:gd name="connsiteY78" fmla="*/ 518803 h 3289190"/>
              <a:gd name="connsiteX79" fmla="*/ 7401749 w 12128048"/>
              <a:gd name="connsiteY79" fmla="*/ 279435 h 3289190"/>
              <a:gd name="connsiteX80" fmla="*/ 7810187 w 12128048"/>
              <a:gd name="connsiteY80" fmla="*/ 273055 h 3289190"/>
              <a:gd name="connsiteX81" fmla="*/ 8024129 w 12128048"/>
              <a:gd name="connsiteY81" fmla="*/ 191137 h 3289190"/>
              <a:gd name="connsiteX82" fmla="*/ 8354770 w 12128048"/>
              <a:gd name="connsiteY82" fmla="*/ 136527 h 3289190"/>
              <a:gd name="connsiteX83" fmla="*/ 8704860 w 12128048"/>
              <a:gd name="connsiteY83" fmla="*/ 54610 h 3289190"/>
              <a:gd name="connsiteX84" fmla="*/ 8996601 w 12128048"/>
              <a:gd name="connsiteY84" fmla="*/ 27305 h 3289190"/>
              <a:gd name="connsiteX85" fmla="*/ 9152196 w 12128048"/>
              <a:gd name="connsiteY85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73477 w 12128048"/>
              <a:gd name="connsiteY12" fmla="*/ 2874043 h 3289190"/>
              <a:gd name="connsiteX13" fmla="*/ 1203573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73477 w 12128048"/>
              <a:gd name="connsiteY12" fmla="*/ 2874043 h 3289190"/>
              <a:gd name="connsiteX13" fmla="*/ 1208258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8 h 3289190"/>
              <a:gd name="connsiteX12" fmla="*/ 12073477 w 12128048"/>
              <a:gd name="connsiteY12" fmla="*/ 2874043 h 3289190"/>
              <a:gd name="connsiteX13" fmla="*/ 1208258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08510"/>
              <a:gd name="connsiteY0" fmla="*/ 0 h 3289190"/>
              <a:gd name="connsiteX1" fmla="*/ 9618984 w 12108510"/>
              <a:gd name="connsiteY1" fmla="*/ 27305 h 3289190"/>
              <a:gd name="connsiteX2" fmla="*/ 9735680 w 12108510"/>
              <a:gd name="connsiteY2" fmla="*/ 81915 h 3289190"/>
              <a:gd name="connsiteX3" fmla="*/ 9891276 w 12108510"/>
              <a:gd name="connsiteY3" fmla="*/ 354970 h 3289190"/>
              <a:gd name="connsiteX4" fmla="*/ 9910724 w 12108510"/>
              <a:gd name="connsiteY4" fmla="*/ 436887 h 3289190"/>
              <a:gd name="connsiteX5" fmla="*/ 10124668 w 12108510"/>
              <a:gd name="connsiteY5" fmla="*/ 600720 h 3289190"/>
              <a:gd name="connsiteX6" fmla="*/ 10455308 w 12108510"/>
              <a:gd name="connsiteY6" fmla="*/ 737248 h 3289190"/>
              <a:gd name="connsiteX7" fmla="*/ 10669252 w 12108510"/>
              <a:gd name="connsiteY7" fmla="*/ 819164 h 3289190"/>
              <a:gd name="connsiteX8" fmla="*/ 11894566 w 12108510"/>
              <a:gd name="connsiteY8" fmla="*/ 791860 h 3289190"/>
              <a:gd name="connsiteX9" fmla="*/ 12030713 w 12108510"/>
              <a:gd name="connsiteY9" fmla="*/ 764553 h 3289190"/>
              <a:gd name="connsiteX10" fmla="*/ 12108510 w 12108510"/>
              <a:gd name="connsiteY10" fmla="*/ 709942 h 3289190"/>
              <a:gd name="connsiteX11" fmla="*/ 12073477 w 12108510"/>
              <a:gd name="connsiteY11" fmla="*/ 2874043 h 3289190"/>
              <a:gd name="connsiteX12" fmla="*/ 12082580 w 12108510"/>
              <a:gd name="connsiteY12" fmla="*/ 2873085 h 3289190"/>
              <a:gd name="connsiteX13" fmla="*/ 11890787 w 12108510"/>
              <a:gd name="connsiteY13" fmla="*/ 2884974 h 3289190"/>
              <a:gd name="connsiteX14" fmla="*/ 11691491 w 12108510"/>
              <a:gd name="connsiteY14" fmla="*/ 2908751 h 3289190"/>
              <a:gd name="connsiteX15" fmla="*/ 11564667 w 12108510"/>
              <a:gd name="connsiteY15" fmla="*/ 2944417 h 3289190"/>
              <a:gd name="connsiteX16" fmla="*/ 11492196 w 12108510"/>
              <a:gd name="connsiteY16" fmla="*/ 2968195 h 3289190"/>
              <a:gd name="connsiteX17" fmla="*/ 11365371 w 12108510"/>
              <a:gd name="connsiteY17" fmla="*/ 2980083 h 3289190"/>
              <a:gd name="connsiteX18" fmla="*/ 10223950 w 12108510"/>
              <a:gd name="connsiteY18" fmla="*/ 2991972 h 3289190"/>
              <a:gd name="connsiteX19" fmla="*/ 10024654 w 12108510"/>
              <a:gd name="connsiteY19" fmla="*/ 2956306 h 3289190"/>
              <a:gd name="connsiteX20" fmla="*/ 9716651 w 12108510"/>
              <a:gd name="connsiteY20" fmla="*/ 2896862 h 3289190"/>
              <a:gd name="connsiteX21" fmla="*/ 9517355 w 12108510"/>
              <a:gd name="connsiteY21" fmla="*/ 2825530 h 3289190"/>
              <a:gd name="connsiteX22" fmla="*/ 9499237 w 12108510"/>
              <a:gd name="connsiteY22" fmla="*/ 2789864 h 3289190"/>
              <a:gd name="connsiteX23" fmla="*/ 9354295 w 12108510"/>
              <a:gd name="connsiteY23" fmla="*/ 2670977 h 3289190"/>
              <a:gd name="connsiteX24" fmla="*/ 9245588 w 12108510"/>
              <a:gd name="connsiteY24" fmla="*/ 2647199 h 3289190"/>
              <a:gd name="connsiteX25" fmla="*/ 8810760 w 12108510"/>
              <a:gd name="connsiteY25" fmla="*/ 2635311 h 3289190"/>
              <a:gd name="connsiteX26" fmla="*/ 8665818 w 12108510"/>
              <a:gd name="connsiteY26" fmla="*/ 2647199 h 3289190"/>
              <a:gd name="connsiteX27" fmla="*/ 8394051 w 12108510"/>
              <a:gd name="connsiteY27" fmla="*/ 2659088 h 3289190"/>
              <a:gd name="connsiteX28" fmla="*/ 8067931 w 12108510"/>
              <a:gd name="connsiteY28" fmla="*/ 2694754 h 3289190"/>
              <a:gd name="connsiteX29" fmla="*/ 7759928 w 12108510"/>
              <a:gd name="connsiteY29" fmla="*/ 2718531 h 3289190"/>
              <a:gd name="connsiteX30" fmla="*/ 7560633 w 12108510"/>
              <a:gd name="connsiteY30" fmla="*/ 2754198 h 3289190"/>
              <a:gd name="connsiteX31" fmla="*/ 7180159 w 12108510"/>
              <a:gd name="connsiteY31" fmla="*/ 2825530 h 3289190"/>
              <a:gd name="connsiteX32" fmla="*/ 6690978 w 12108510"/>
              <a:gd name="connsiteY32" fmla="*/ 2837419 h 3289190"/>
              <a:gd name="connsiteX33" fmla="*/ 6636624 w 12108510"/>
              <a:gd name="connsiteY33" fmla="*/ 2861196 h 3289190"/>
              <a:gd name="connsiteX34" fmla="*/ 6401092 w 12108510"/>
              <a:gd name="connsiteY34" fmla="*/ 2896862 h 3289190"/>
              <a:gd name="connsiteX35" fmla="*/ 5857559 w 12108510"/>
              <a:gd name="connsiteY35" fmla="*/ 2908751 h 3289190"/>
              <a:gd name="connsiteX36" fmla="*/ 5187201 w 12108510"/>
              <a:gd name="connsiteY36" fmla="*/ 2956306 h 3289190"/>
              <a:gd name="connsiteX37" fmla="*/ 5042258 w 12108510"/>
              <a:gd name="connsiteY37" fmla="*/ 2980083 h 3289190"/>
              <a:gd name="connsiteX38" fmla="*/ 4806726 w 12108510"/>
              <a:gd name="connsiteY38" fmla="*/ 3063304 h 3289190"/>
              <a:gd name="connsiteX39" fmla="*/ 4390017 w 12108510"/>
              <a:gd name="connsiteY39" fmla="*/ 3182191 h 3289190"/>
              <a:gd name="connsiteX40" fmla="*/ 4027661 w 12108510"/>
              <a:gd name="connsiteY40" fmla="*/ 3277302 h 3289190"/>
              <a:gd name="connsiteX41" fmla="*/ 3085535 w 12108510"/>
              <a:gd name="connsiteY41" fmla="*/ 3289190 h 3289190"/>
              <a:gd name="connsiteX42" fmla="*/ 2850003 w 12108510"/>
              <a:gd name="connsiteY42" fmla="*/ 3265413 h 3289190"/>
              <a:gd name="connsiteX43" fmla="*/ 2469529 w 12108510"/>
              <a:gd name="connsiteY43" fmla="*/ 3229746 h 3289190"/>
              <a:gd name="connsiteX44" fmla="*/ 2197761 w 12108510"/>
              <a:gd name="connsiteY44" fmla="*/ 3134636 h 3289190"/>
              <a:gd name="connsiteX45" fmla="*/ 2070937 w 12108510"/>
              <a:gd name="connsiteY45" fmla="*/ 3098971 h 3289190"/>
              <a:gd name="connsiteX46" fmla="*/ 1925995 w 12108510"/>
              <a:gd name="connsiteY46" fmla="*/ 3075193 h 3289190"/>
              <a:gd name="connsiteX47" fmla="*/ 1799170 w 12108510"/>
              <a:gd name="connsiteY47" fmla="*/ 3051416 h 3289190"/>
              <a:gd name="connsiteX48" fmla="*/ 1690463 w 12108510"/>
              <a:gd name="connsiteY48" fmla="*/ 3039527 h 3289190"/>
              <a:gd name="connsiteX49" fmla="*/ 1617992 w 12108510"/>
              <a:gd name="connsiteY49" fmla="*/ 3027638 h 3289190"/>
              <a:gd name="connsiteX50" fmla="*/ 1527403 w 12108510"/>
              <a:gd name="connsiteY50" fmla="*/ 3015749 h 3289190"/>
              <a:gd name="connsiteX51" fmla="*/ 1436814 w 12108510"/>
              <a:gd name="connsiteY51" fmla="*/ 2991972 h 3289190"/>
              <a:gd name="connsiteX52" fmla="*/ 1128811 w 12108510"/>
              <a:gd name="connsiteY52" fmla="*/ 2944417 h 3289190"/>
              <a:gd name="connsiteX53" fmla="*/ 929515 w 12108510"/>
              <a:gd name="connsiteY53" fmla="*/ 2932529 h 3289190"/>
              <a:gd name="connsiteX54" fmla="*/ 23676 w 12108510"/>
              <a:gd name="connsiteY54" fmla="*/ 3006379 h 3289190"/>
              <a:gd name="connsiteX55" fmla="*/ 164 w 12108510"/>
              <a:gd name="connsiteY55" fmla="*/ 581442 h 3289190"/>
              <a:gd name="connsiteX56" fmla="*/ 691695 w 12108510"/>
              <a:gd name="connsiteY56" fmla="*/ 682638 h 3289190"/>
              <a:gd name="connsiteX57" fmla="*/ 905639 w 12108510"/>
              <a:gd name="connsiteY57" fmla="*/ 709942 h 3289190"/>
              <a:gd name="connsiteX58" fmla="*/ 1236280 w 12108510"/>
              <a:gd name="connsiteY58" fmla="*/ 819164 h 3289190"/>
              <a:gd name="connsiteX59" fmla="*/ 1333526 w 12108510"/>
              <a:gd name="connsiteY59" fmla="*/ 873775 h 3289190"/>
              <a:gd name="connsiteX60" fmla="*/ 1430774 w 12108510"/>
              <a:gd name="connsiteY60" fmla="*/ 901081 h 3289190"/>
              <a:gd name="connsiteX61" fmla="*/ 1508571 w 12108510"/>
              <a:gd name="connsiteY61" fmla="*/ 928385 h 3289190"/>
              <a:gd name="connsiteX62" fmla="*/ 1625268 w 12108510"/>
              <a:gd name="connsiteY62" fmla="*/ 955692 h 3289190"/>
              <a:gd name="connsiteX63" fmla="*/ 1761414 w 12108510"/>
              <a:gd name="connsiteY63" fmla="*/ 1010303 h 3289190"/>
              <a:gd name="connsiteX64" fmla="*/ 1917009 w 12108510"/>
              <a:gd name="connsiteY64" fmla="*/ 1064913 h 3289190"/>
              <a:gd name="connsiteX65" fmla="*/ 2053154 w 12108510"/>
              <a:gd name="connsiteY65" fmla="*/ 1146830 h 3289190"/>
              <a:gd name="connsiteX66" fmla="*/ 2344897 w 12108510"/>
              <a:gd name="connsiteY66" fmla="*/ 1365273 h 3289190"/>
              <a:gd name="connsiteX67" fmla="*/ 2753335 w 12108510"/>
              <a:gd name="connsiteY67" fmla="*/ 1447190 h 3289190"/>
              <a:gd name="connsiteX68" fmla="*/ 3006178 w 12108510"/>
              <a:gd name="connsiteY68" fmla="*/ 1501801 h 3289190"/>
              <a:gd name="connsiteX69" fmla="*/ 4017548 w 12108510"/>
              <a:gd name="connsiteY69" fmla="*/ 1474496 h 3289190"/>
              <a:gd name="connsiteX70" fmla="*/ 4406537 w 12108510"/>
              <a:gd name="connsiteY70" fmla="*/ 1256050 h 3289190"/>
              <a:gd name="connsiteX71" fmla="*/ 4853874 w 12108510"/>
              <a:gd name="connsiteY71" fmla="*/ 982997 h 3289190"/>
              <a:gd name="connsiteX72" fmla="*/ 5106717 w 12108510"/>
              <a:gd name="connsiteY72" fmla="*/ 791860 h 3289190"/>
              <a:gd name="connsiteX73" fmla="*/ 5262312 w 12108510"/>
              <a:gd name="connsiteY73" fmla="*/ 737248 h 3289190"/>
              <a:gd name="connsiteX74" fmla="*/ 5981941 w 12108510"/>
              <a:gd name="connsiteY74" fmla="*/ 628025 h 3289190"/>
              <a:gd name="connsiteX75" fmla="*/ 6565423 w 12108510"/>
              <a:gd name="connsiteY75" fmla="*/ 600720 h 3289190"/>
              <a:gd name="connsiteX76" fmla="*/ 6818265 w 12108510"/>
              <a:gd name="connsiteY76" fmla="*/ 518803 h 3289190"/>
              <a:gd name="connsiteX77" fmla="*/ 7401749 w 12108510"/>
              <a:gd name="connsiteY77" fmla="*/ 279435 h 3289190"/>
              <a:gd name="connsiteX78" fmla="*/ 7810187 w 12108510"/>
              <a:gd name="connsiteY78" fmla="*/ 273055 h 3289190"/>
              <a:gd name="connsiteX79" fmla="*/ 8024129 w 12108510"/>
              <a:gd name="connsiteY79" fmla="*/ 191137 h 3289190"/>
              <a:gd name="connsiteX80" fmla="*/ 8354770 w 12108510"/>
              <a:gd name="connsiteY80" fmla="*/ 136527 h 3289190"/>
              <a:gd name="connsiteX81" fmla="*/ 8704860 w 12108510"/>
              <a:gd name="connsiteY81" fmla="*/ 54610 h 3289190"/>
              <a:gd name="connsiteX82" fmla="*/ 8996601 w 12108510"/>
              <a:gd name="connsiteY82" fmla="*/ 27305 h 3289190"/>
              <a:gd name="connsiteX83" fmla="*/ 9152196 w 12108510"/>
              <a:gd name="connsiteY83" fmla="*/ 0 h 3289190"/>
              <a:gd name="connsiteX0" fmla="*/ 9152196 w 12136657"/>
              <a:gd name="connsiteY0" fmla="*/ 0 h 3289190"/>
              <a:gd name="connsiteX1" fmla="*/ 9618984 w 12136657"/>
              <a:gd name="connsiteY1" fmla="*/ 27305 h 3289190"/>
              <a:gd name="connsiteX2" fmla="*/ 9735680 w 12136657"/>
              <a:gd name="connsiteY2" fmla="*/ 81915 h 3289190"/>
              <a:gd name="connsiteX3" fmla="*/ 9891276 w 12136657"/>
              <a:gd name="connsiteY3" fmla="*/ 354970 h 3289190"/>
              <a:gd name="connsiteX4" fmla="*/ 9910724 w 12136657"/>
              <a:gd name="connsiteY4" fmla="*/ 436887 h 3289190"/>
              <a:gd name="connsiteX5" fmla="*/ 10124668 w 12136657"/>
              <a:gd name="connsiteY5" fmla="*/ 600720 h 3289190"/>
              <a:gd name="connsiteX6" fmla="*/ 10455308 w 12136657"/>
              <a:gd name="connsiteY6" fmla="*/ 737248 h 3289190"/>
              <a:gd name="connsiteX7" fmla="*/ 10669252 w 12136657"/>
              <a:gd name="connsiteY7" fmla="*/ 819164 h 3289190"/>
              <a:gd name="connsiteX8" fmla="*/ 11894566 w 12136657"/>
              <a:gd name="connsiteY8" fmla="*/ 791860 h 3289190"/>
              <a:gd name="connsiteX9" fmla="*/ 12030713 w 12136657"/>
              <a:gd name="connsiteY9" fmla="*/ 764553 h 3289190"/>
              <a:gd name="connsiteX10" fmla="*/ 12108510 w 12136657"/>
              <a:gd name="connsiteY10" fmla="*/ 709942 h 3289190"/>
              <a:gd name="connsiteX11" fmla="*/ 12073477 w 12136657"/>
              <a:gd name="connsiteY11" fmla="*/ 2874043 h 3289190"/>
              <a:gd name="connsiteX12" fmla="*/ 12136657 w 12136657"/>
              <a:gd name="connsiteY12" fmla="*/ 2982902 h 3289190"/>
              <a:gd name="connsiteX13" fmla="*/ 11890787 w 12136657"/>
              <a:gd name="connsiteY13" fmla="*/ 2884974 h 3289190"/>
              <a:gd name="connsiteX14" fmla="*/ 11691491 w 12136657"/>
              <a:gd name="connsiteY14" fmla="*/ 2908751 h 3289190"/>
              <a:gd name="connsiteX15" fmla="*/ 11564667 w 12136657"/>
              <a:gd name="connsiteY15" fmla="*/ 2944417 h 3289190"/>
              <a:gd name="connsiteX16" fmla="*/ 11492196 w 12136657"/>
              <a:gd name="connsiteY16" fmla="*/ 2968195 h 3289190"/>
              <a:gd name="connsiteX17" fmla="*/ 11365371 w 12136657"/>
              <a:gd name="connsiteY17" fmla="*/ 2980083 h 3289190"/>
              <a:gd name="connsiteX18" fmla="*/ 10223950 w 12136657"/>
              <a:gd name="connsiteY18" fmla="*/ 2991972 h 3289190"/>
              <a:gd name="connsiteX19" fmla="*/ 10024654 w 12136657"/>
              <a:gd name="connsiteY19" fmla="*/ 2956306 h 3289190"/>
              <a:gd name="connsiteX20" fmla="*/ 9716651 w 12136657"/>
              <a:gd name="connsiteY20" fmla="*/ 2896862 h 3289190"/>
              <a:gd name="connsiteX21" fmla="*/ 9517355 w 12136657"/>
              <a:gd name="connsiteY21" fmla="*/ 2825530 h 3289190"/>
              <a:gd name="connsiteX22" fmla="*/ 9499237 w 12136657"/>
              <a:gd name="connsiteY22" fmla="*/ 2789864 h 3289190"/>
              <a:gd name="connsiteX23" fmla="*/ 9354295 w 12136657"/>
              <a:gd name="connsiteY23" fmla="*/ 2670977 h 3289190"/>
              <a:gd name="connsiteX24" fmla="*/ 9245588 w 12136657"/>
              <a:gd name="connsiteY24" fmla="*/ 2647199 h 3289190"/>
              <a:gd name="connsiteX25" fmla="*/ 8810760 w 12136657"/>
              <a:gd name="connsiteY25" fmla="*/ 2635311 h 3289190"/>
              <a:gd name="connsiteX26" fmla="*/ 8665818 w 12136657"/>
              <a:gd name="connsiteY26" fmla="*/ 2647199 h 3289190"/>
              <a:gd name="connsiteX27" fmla="*/ 8394051 w 12136657"/>
              <a:gd name="connsiteY27" fmla="*/ 2659088 h 3289190"/>
              <a:gd name="connsiteX28" fmla="*/ 8067931 w 12136657"/>
              <a:gd name="connsiteY28" fmla="*/ 2694754 h 3289190"/>
              <a:gd name="connsiteX29" fmla="*/ 7759928 w 12136657"/>
              <a:gd name="connsiteY29" fmla="*/ 2718531 h 3289190"/>
              <a:gd name="connsiteX30" fmla="*/ 7560633 w 12136657"/>
              <a:gd name="connsiteY30" fmla="*/ 2754198 h 3289190"/>
              <a:gd name="connsiteX31" fmla="*/ 7180159 w 12136657"/>
              <a:gd name="connsiteY31" fmla="*/ 2825530 h 3289190"/>
              <a:gd name="connsiteX32" fmla="*/ 6690978 w 12136657"/>
              <a:gd name="connsiteY32" fmla="*/ 2837419 h 3289190"/>
              <a:gd name="connsiteX33" fmla="*/ 6636624 w 12136657"/>
              <a:gd name="connsiteY33" fmla="*/ 2861196 h 3289190"/>
              <a:gd name="connsiteX34" fmla="*/ 6401092 w 12136657"/>
              <a:gd name="connsiteY34" fmla="*/ 2896862 h 3289190"/>
              <a:gd name="connsiteX35" fmla="*/ 5857559 w 12136657"/>
              <a:gd name="connsiteY35" fmla="*/ 2908751 h 3289190"/>
              <a:gd name="connsiteX36" fmla="*/ 5187201 w 12136657"/>
              <a:gd name="connsiteY36" fmla="*/ 2956306 h 3289190"/>
              <a:gd name="connsiteX37" fmla="*/ 5042258 w 12136657"/>
              <a:gd name="connsiteY37" fmla="*/ 2980083 h 3289190"/>
              <a:gd name="connsiteX38" fmla="*/ 4806726 w 12136657"/>
              <a:gd name="connsiteY38" fmla="*/ 3063304 h 3289190"/>
              <a:gd name="connsiteX39" fmla="*/ 4390017 w 12136657"/>
              <a:gd name="connsiteY39" fmla="*/ 3182191 h 3289190"/>
              <a:gd name="connsiteX40" fmla="*/ 4027661 w 12136657"/>
              <a:gd name="connsiteY40" fmla="*/ 3277302 h 3289190"/>
              <a:gd name="connsiteX41" fmla="*/ 3085535 w 12136657"/>
              <a:gd name="connsiteY41" fmla="*/ 3289190 h 3289190"/>
              <a:gd name="connsiteX42" fmla="*/ 2850003 w 12136657"/>
              <a:gd name="connsiteY42" fmla="*/ 3265413 h 3289190"/>
              <a:gd name="connsiteX43" fmla="*/ 2469529 w 12136657"/>
              <a:gd name="connsiteY43" fmla="*/ 3229746 h 3289190"/>
              <a:gd name="connsiteX44" fmla="*/ 2197761 w 12136657"/>
              <a:gd name="connsiteY44" fmla="*/ 3134636 h 3289190"/>
              <a:gd name="connsiteX45" fmla="*/ 2070937 w 12136657"/>
              <a:gd name="connsiteY45" fmla="*/ 3098971 h 3289190"/>
              <a:gd name="connsiteX46" fmla="*/ 1925995 w 12136657"/>
              <a:gd name="connsiteY46" fmla="*/ 3075193 h 3289190"/>
              <a:gd name="connsiteX47" fmla="*/ 1799170 w 12136657"/>
              <a:gd name="connsiteY47" fmla="*/ 3051416 h 3289190"/>
              <a:gd name="connsiteX48" fmla="*/ 1690463 w 12136657"/>
              <a:gd name="connsiteY48" fmla="*/ 3039527 h 3289190"/>
              <a:gd name="connsiteX49" fmla="*/ 1617992 w 12136657"/>
              <a:gd name="connsiteY49" fmla="*/ 3027638 h 3289190"/>
              <a:gd name="connsiteX50" fmla="*/ 1527403 w 12136657"/>
              <a:gd name="connsiteY50" fmla="*/ 3015749 h 3289190"/>
              <a:gd name="connsiteX51" fmla="*/ 1436814 w 12136657"/>
              <a:gd name="connsiteY51" fmla="*/ 2991972 h 3289190"/>
              <a:gd name="connsiteX52" fmla="*/ 1128811 w 12136657"/>
              <a:gd name="connsiteY52" fmla="*/ 2944417 h 3289190"/>
              <a:gd name="connsiteX53" fmla="*/ 929515 w 12136657"/>
              <a:gd name="connsiteY53" fmla="*/ 2932529 h 3289190"/>
              <a:gd name="connsiteX54" fmla="*/ 23676 w 12136657"/>
              <a:gd name="connsiteY54" fmla="*/ 3006379 h 3289190"/>
              <a:gd name="connsiteX55" fmla="*/ 164 w 12136657"/>
              <a:gd name="connsiteY55" fmla="*/ 581442 h 3289190"/>
              <a:gd name="connsiteX56" fmla="*/ 691695 w 12136657"/>
              <a:gd name="connsiteY56" fmla="*/ 682638 h 3289190"/>
              <a:gd name="connsiteX57" fmla="*/ 905639 w 12136657"/>
              <a:gd name="connsiteY57" fmla="*/ 709942 h 3289190"/>
              <a:gd name="connsiteX58" fmla="*/ 1236280 w 12136657"/>
              <a:gd name="connsiteY58" fmla="*/ 819164 h 3289190"/>
              <a:gd name="connsiteX59" fmla="*/ 1333526 w 12136657"/>
              <a:gd name="connsiteY59" fmla="*/ 873775 h 3289190"/>
              <a:gd name="connsiteX60" fmla="*/ 1430774 w 12136657"/>
              <a:gd name="connsiteY60" fmla="*/ 901081 h 3289190"/>
              <a:gd name="connsiteX61" fmla="*/ 1508571 w 12136657"/>
              <a:gd name="connsiteY61" fmla="*/ 928385 h 3289190"/>
              <a:gd name="connsiteX62" fmla="*/ 1625268 w 12136657"/>
              <a:gd name="connsiteY62" fmla="*/ 955692 h 3289190"/>
              <a:gd name="connsiteX63" fmla="*/ 1761414 w 12136657"/>
              <a:gd name="connsiteY63" fmla="*/ 1010303 h 3289190"/>
              <a:gd name="connsiteX64" fmla="*/ 1917009 w 12136657"/>
              <a:gd name="connsiteY64" fmla="*/ 1064913 h 3289190"/>
              <a:gd name="connsiteX65" fmla="*/ 2053154 w 12136657"/>
              <a:gd name="connsiteY65" fmla="*/ 1146830 h 3289190"/>
              <a:gd name="connsiteX66" fmla="*/ 2344897 w 12136657"/>
              <a:gd name="connsiteY66" fmla="*/ 1365273 h 3289190"/>
              <a:gd name="connsiteX67" fmla="*/ 2753335 w 12136657"/>
              <a:gd name="connsiteY67" fmla="*/ 1447190 h 3289190"/>
              <a:gd name="connsiteX68" fmla="*/ 3006178 w 12136657"/>
              <a:gd name="connsiteY68" fmla="*/ 1501801 h 3289190"/>
              <a:gd name="connsiteX69" fmla="*/ 4017548 w 12136657"/>
              <a:gd name="connsiteY69" fmla="*/ 1474496 h 3289190"/>
              <a:gd name="connsiteX70" fmla="*/ 4406537 w 12136657"/>
              <a:gd name="connsiteY70" fmla="*/ 1256050 h 3289190"/>
              <a:gd name="connsiteX71" fmla="*/ 4853874 w 12136657"/>
              <a:gd name="connsiteY71" fmla="*/ 982997 h 3289190"/>
              <a:gd name="connsiteX72" fmla="*/ 5106717 w 12136657"/>
              <a:gd name="connsiteY72" fmla="*/ 791860 h 3289190"/>
              <a:gd name="connsiteX73" fmla="*/ 5262312 w 12136657"/>
              <a:gd name="connsiteY73" fmla="*/ 737248 h 3289190"/>
              <a:gd name="connsiteX74" fmla="*/ 5981941 w 12136657"/>
              <a:gd name="connsiteY74" fmla="*/ 628025 h 3289190"/>
              <a:gd name="connsiteX75" fmla="*/ 6565423 w 12136657"/>
              <a:gd name="connsiteY75" fmla="*/ 600720 h 3289190"/>
              <a:gd name="connsiteX76" fmla="*/ 6818265 w 12136657"/>
              <a:gd name="connsiteY76" fmla="*/ 518803 h 3289190"/>
              <a:gd name="connsiteX77" fmla="*/ 7401749 w 12136657"/>
              <a:gd name="connsiteY77" fmla="*/ 279435 h 3289190"/>
              <a:gd name="connsiteX78" fmla="*/ 7810187 w 12136657"/>
              <a:gd name="connsiteY78" fmla="*/ 273055 h 3289190"/>
              <a:gd name="connsiteX79" fmla="*/ 8024129 w 12136657"/>
              <a:gd name="connsiteY79" fmla="*/ 191137 h 3289190"/>
              <a:gd name="connsiteX80" fmla="*/ 8354770 w 12136657"/>
              <a:gd name="connsiteY80" fmla="*/ 136527 h 3289190"/>
              <a:gd name="connsiteX81" fmla="*/ 8704860 w 12136657"/>
              <a:gd name="connsiteY81" fmla="*/ 54610 h 3289190"/>
              <a:gd name="connsiteX82" fmla="*/ 8996601 w 12136657"/>
              <a:gd name="connsiteY82" fmla="*/ 27305 h 3289190"/>
              <a:gd name="connsiteX83" fmla="*/ 9152196 w 12136657"/>
              <a:gd name="connsiteY83" fmla="*/ 0 h 3289190"/>
              <a:gd name="connsiteX0" fmla="*/ 9152196 w 12136657"/>
              <a:gd name="connsiteY0" fmla="*/ 0 h 3289190"/>
              <a:gd name="connsiteX1" fmla="*/ 9618984 w 12136657"/>
              <a:gd name="connsiteY1" fmla="*/ 27305 h 3289190"/>
              <a:gd name="connsiteX2" fmla="*/ 9735680 w 12136657"/>
              <a:gd name="connsiteY2" fmla="*/ 81915 h 3289190"/>
              <a:gd name="connsiteX3" fmla="*/ 9891276 w 12136657"/>
              <a:gd name="connsiteY3" fmla="*/ 354970 h 3289190"/>
              <a:gd name="connsiteX4" fmla="*/ 9910724 w 12136657"/>
              <a:gd name="connsiteY4" fmla="*/ 436887 h 3289190"/>
              <a:gd name="connsiteX5" fmla="*/ 10124668 w 12136657"/>
              <a:gd name="connsiteY5" fmla="*/ 600720 h 3289190"/>
              <a:gd name="connsiteX6" fmla="*/ 10455308 w 12136657"/>
              <a:gd name="connsiteY6" fmla="*/ 737248 h 3289190"/>
              <a:gd name="connsiteX7" fmla="*/ 10669252 w 12136657"/>
              <a:gd name="connsiteY7" fmla="*/ 819164 h 3289190"/>
              <a:gd name="connsiteX8" fmla="*/ 11894566 w 12136657"/>
              <a:gd name="connsiteY8" fmla="*/ 791860 h 3289190"/>
              <a:gd name="connsiteX9" fmla="*/ 12030713 w 12136657"/>
              <a:gd name="connsiteY9" fmla="*/ 764553 h 3289190"/>
              <a:gd name="connsiteX10" fmla="*/ 12108510 w 12136657"/>
              <a:gd name="connsiteY10" fmla="*/ 709942 h 3289190"/>
              <a:gd name="connsiteX11" fmla="*/ 12073477 w 12136657"/>
              <a:gd name="connsiteY11" fmla="*/ 2874043 h 3289190"/>
              <a:gd name="connsiteX12" fmla="*/ 12136657 w 12136657"/>
              <a:gd name="connsiteY12" fmla="*/ 2982902 h 3289190"/>
              <a:gd name="connsiteX13" fmla="*/ 11890787 w 12136657"/>
              <a:gd name="connsiteY13" fmla="*/ 2884974 h 3289190"/>
              <a:gd name="connsiteX14" fmla="*/ 11691491 w 12136657"/>
              <a:gd name="connsiteY14" fmla="*/ 2908751 h 3289190"/>
              <a:gd name="connsiteX15" fmla="*/ 11564667 w 12136657"/>
              <a:gd name="connsiteY15" fmla="*/ 2944417 h 3289190"/>
              <a:gd name="connsiteX16" fmla="*/ 11492196 w 12136657"/>
              <a:gd name="connsiteY16" fmla="*/ 2968195 h 3289190"/>
              <a:gd name="connsiteX17" fmla="*/ 11365371 w 12136657"/>
              <a:gd name="connsiteY17" fmla="*/ 2980083 h 3289190"/>
              <a:gd name="connsiteX18" fmla="*/ 10223950 w 12136657"/>
              <a:gd name="connsiteY18" fmla="*/ 2991972 h 3289190"/>
              <a:gd name="connsiteX19" fmla="*/ 10024654 w 12136657"/>
              <a:gd name="connsiteY19" fmla="*/ 2956306 h 3289190"/>
              <a:gd name="connsiteX20" fmla="*/ 9716651 w 12136657"/>
              <a:gd name="connsiteY20" fmla="*/ 2896862 h 3289190"/>
              <a:gd name="connsiteX21" fmla="*/ 9517355 w 12136657"/>
              <a:gd name="connsiteY21" fmla="*/ 2825530 h 3289190"/>
              <a:gd name="connsiteX22" fmla="*/ 9499237 w 12136657"/>
              <a:gd name="connsiteY22" fmla="*/ 2789864 h 3289190"/>
              <a:gd name="connsiteX23" fmla="*/ 9354295 w 12136657"/>
              <a:gd name="connsiteY23" fmla="*/ 2670977 h 3289190"/>
              <a:gd name="connsiteX24" fmla="*/ 9245588 w 12136657"/>
              <a:gd name="connsiteY24" fmla="*/ 2647199 h 3289190"/>
              <a:gd name="connsiteX25" fmla="*/ 8810760 w 12136657"/>
              <a:gd name="connsiteY25" fmla="*/ 2635311 h 3289190"/>
              <a:gd name="connsiteX26" fmla="*/ 8665818 w 12136657"/>
              <a:gd name="connsiteY26" fmla="*/ 2647199 h 3289190"/>
              <a:gd name="connsiteX27" fmla="*/ 8394051 w 12136657"/>
              <a:gd name="connsiteY27" fmla="*/ 2659088 h 3289190"/>
              <a:gd name="connsiteX28" fmla="*/ 8067931 w 12136657"/>
              <a:gd name="connsiteY28" fmla="*/ 2694754 h 3289190"/>
              <a:gd name="connsiteX29" fmla="*/ 7759928 w 12136657"/>
              <a:gd name="connsiteY29" fmla="*/ 2718531 h 3289190"/>
              <a:gd name="connsiteX30" fmla="*/ 7560633 w 12136657"/>
              <a:gd name="connsiteY30" fmla="*/ 2754198 h 3289190"/>
              <a:gd name="connsiteX31" fmla="*/ 7180159 w 12136657"/>
              <a:gd name="connsiteY31" fmla="*/ 2825530 h 3289190"/>
              <a:gd name="connsiteX32" fmla="*/ 6690978 w 12136657"/>
              <a:gd name="connsiteY32" fmla="*/ 2837419 h 3289190"/>
              <a:gd name="connsiteX33" fmla="*/ 6636624 w 12136657"/>
              <a:gd name="connsiteY33" fmla="*/ 2861196 h 3289190"/>
              <a:gd name="connsiteX34" fmla="*/ 6401092 w 12136657"/>
              <a:gd name="connsiteY34" fmla="*/ 2896862 h 3289190"/>
              <a:gd name="connsiteX35" fmla="*/ 5857559 w 12136657"/>
              <a:gd name="connsiteY35" fmla="*/ 2908751 h 3289190"/>
              <a:gd name="connsiteX36" fmla="*/ 5187201 w 12136657"/>
              <a:gd name="connsiteY36" fmla="*/ 2956306 h 3289190"/>
              <a:gd name="connsiteX37" fmla="*/ 5042258 w 12136657"/>
              <a:gd name="connsiteY37" fmla="*/ 2980083 h 3289190"/>
              <a:gd name="connsiteX38" fmla="*/ 4806726 w 12136657"/>
              <a:gd name="connsiteY38" fmla="*/ 3063304 h 3289190"/>
              <a:gd name="connsiteX39" fmla="*/ 4390017 w 12136657"/>
              <a:gd name="connsiteY39" fmla="*/ 3182191 h 3289190"/>
              <a:gd name="connsiteX40" fmla="*/ 4027661 w 12136657"/>
              <a:gd name="connsiteY40" fmla="*/ 3277302 h 3289190"/>
              <a:gd name="connsiteX41" fmla="*/ 3085535 w 12136657"/>
              <a:gd name="connsiteY41" fmla="*/ 3289190 h 3289190"/>
              <a:gd name="connsiteX42" fmla="*/ 2850003 w 12136657"/>
              <a:gd name="connsiteY42" fmla="*/ 3265413 h 3289190"/>
              <a:gd name="connsiteX43" fmla="*/ 2469529 w 12136657"/>
              <a:gd name="connsiteY43" fmla="*/ 3229746 h 3289190"/>
              <a:gd name="connsiteX44" fmla="*/ 2197761 w 12136657"/>
              <a:gd name="connsiteY44" fmla="*/ 3134636 h 3289190"/>
              <a:gd name="connsiteX45" fmla="*/ 2070937 w 12136657"/>
              <a:gd name="connsiteY45" fmla="*/ 3098971 h 3289190"/>
              <a:gd name="connsiteX46" fmla="*/ 1925995 w 12136657"/>
              <a:gd name="connsiteY46" fmla="*/ 3075193 h 3289190"/>
              <a:gd name="connsiteX47" fmla="*/ 1799170 w 12136657"/>
              <a:gd name="connsiteY47" fmla="*/ 3051416 h 3289190"/>
              <a:gd name="connsiteX48" fmla="*/ 1690463 w 12136657"/>
              <a:gd name="connsiteY48" fmla="*/ 3039527 h 3289190"/>
              <a:gd name="connsiteX49" fmla="*/ 1617992 w 12136657"/>
              <a:gd name="connsiteY49" fmla="*/ 3027638 h 3289190"/>
              <a:gd name="connsiteX50" fmla="*/ 1527403 w 12136657"/>
              <a:gd name="connsiteY50" fmla="*/ 3015749 h 3289190"/>
              <a:gd name="connsiteX51" fmla="*/ 1436814 w 12136657"/>
              <a:gd name="connsiteY51" fmla="*/ 2991972 h 3289190"/>
              <a:gd name="connsiteX52" fmla="*/ 1128811 w 12136657"/>
              <a:gd name="connsiteY52" fmla="*/ 2944417 h 3289190"/>
              <a:gd name="connsiteX53" fmla="*/ 929515 w 12136657"/>
              <a:gd name="connsiteY53" fmla="*/ 2932529 h 3289190"/>
              <a:gd name="connsiteX54" fmla="*/ 23676 w 12136657"/>
              <a:gd name="connsiteY54" fmla="*/ 3006379 h 3289190"/>
              <a:gd name="connsiteX55" fmla="*/ 164 w 12136657"/>
              <a:gd name="connsiteY55" fmla="*/ 581442 h 3289190"/>
              <a:gd name="connsiteX56" fmla="*/ 691695 w 12136657"/>
              <a:gd name="connsiteY56" fmla="*/ 682638 h 3289190"/>
              <a:gd name="connsiteX57" fmla="*/ 905639 w 12136657"/>
              <a:gd name="connsiteY57" fmla="*/ 709942 h 3289190"/>
              <a:gd name="connsiteX58" fmla="*/ 1236280 w 12136657"/>
              <a:gd name="connsiteY58" fmla="*/ 819164 h 3289190"/>
              <a:gd name="connsiteX59" fmla="*/ 1333526 w 12136657"/>
              <a:gd name="connsiteY59" fmla="*/ 873775 h 3289190"/>
              <a:gd name="connsiteX60" fmla="*/ 1430774 w 12136657"/>
              <a:gd name="connsiteY60" fmla="*/ 901081 h 3289190"/>
              <a:gd name="connsiteX61" fmla="*/ 1508571 w 12136657"/>
              <a:gd name="connsiteY61" fmla="*/ 928385 h 3289190"/>
              <a:gd name="connsiteX62" fmla="*/ 1625268 w 12136657"/>
              <a:gd name="connsiteY62" fmla="*/ 955692 h 3289190"/>
              <a:gd name="connsiteX63" fmla="*/ 1761414 w 12136657"/>
              <a:gd name="connsiteY63" fmla="*/ 1010303 h 3289190"/>
              <a:gd name="connsiteX64" fmla="*/ 1917009 w 12136657"/>
              <a:gd name="connsiteY64" fmla="*/ 1064913 h 3289190"/>
              <a:gd name="connsiteX65" fmla="*/ 2053154 w 12136657"/>
              <a:gd name="connsiteY65" fmla="*/ 1146830 h 3289190"/>
              <a:gd name="connsiteX66" fmla="*/ 2344897 w 12136657"/>
              <a:gd name="connsiteY66" fmla="*/ 1365273 h 3289190"/>
              <a:gd name="connsiteX67" fmla="*/ 2753335 w 12136657"/>
              <a:gd name="connsiteY67" fmla="*/ 1447190 h 3289190"/>
              <a:gd name="connsiteX68" fmla="*/ 3006178 w 12136657"/>
              <a:gd name="connsiteY68" fmla="*/ 1501801 h 3289190"/>
              <a:gd name="connsiteX69" fmla="*/ 4017548 w 12136657"/>
              <a:gd name="connsiteY69" fmla="*/ 1474496 h 3289190"/>
              <a:gd name="connsiteX70" fmla="*/ 4406537 w 12136657"/>
              <a:gd name="connsiteY70" fmla="*/ 1256050 h 3289190"/>
              <a:gd name="connsiteX71" fmla="*/ 4853874 w 12136657"/>
              <a:gd name="connsiteY71" fmla="*/ 982997 h 3289190"/>
              <a:gd name="connsiteX72" fmla="*/ 5106717 w 12136657"/>
              <a:gd name="connsiteY72" fmla="*/ 791860 h 3289190"/>
              <a:gd name="connsiteX73" fmla="*/ 5262312 w 12136657"/>
              <a:gd name="connsiteY73" fmla="*/ 737248 h 3289190"/>
              <a:gd name="connsiteX74" fmla="*/ 5981941 w 12136657"/>
              <a:gd name="connsiteY74" fmla="*/ 628025 h 3289190"/>
              <a:gd name="connsiteX75" fmla="*/ 6565423 w 12136657"/>
              <a:gd name="connsiteY75" fmla="*/ 600720 h 3289190"/>
              <a:gd name="connsiteX76" fmla="*/ 6818265 w 12136657"/>
              <a:gd name="connsiteY76" fmla="*/ 518803 h 3289190"/>
              <a:gd name="connsiteX77" fmla="*/ 7401749 w 12136657"/>
              <a:gd name="connsiteY77" fmla="*/ 279435 h 3289190"/>
              <a:gd name="connsiteX78" fmla="*/ 7810187 w 12136657"/>
              <a:gd name="connsiteY78" fmla="*/ 273055 h 3289190"/>
              <a:gd name="connsiteX79" fmla="*/ 8024129 w 12136657"/>
              <a:gd name="connsiteY79" fmla="*/ 191137 h 3289190"/>
              <a:gd name="connsiteX80" fmla="*/ 8354770 w 12136657"/>
              <a:gd name="connsiteY80" fmla="*/ 136527 h 3289190"/>
              <a:gd name="connsiteX81" fmla="*/ 8704860 w 12136657"/>
              <a:gd name="connsiteY81" fmla="*/ 54610 h 3289190"/>
              <a:gd name="connsiteX82" fmla="*/ 8996601 w 12136657"/>
              <a:gd name="connsiteY82" fmla="*/ 27305 h 3289190"/>
              <a:gd name="connsiteX83" fmla="*/ 9152196 w 12136657"/>
              <a:gd name="connsiteY83" fmla="*/ 0 h 3289190"/>
              <a:gd name="connsiteX0" fmla="*/ 9152196 w 12108510"/>
              <a:gd name="connsiteY0" fmla="*/ 0 h 3289190"/>
              <a:gd name="connsiteX1" fmla="*/ 9618984 w 12108510"/>
              <a:gd name="connsiteY1" fmla="*/ 27305 h 3289190"/>
              <a:gd name="connsiteX2" fmla="*/ 9735680 w 12108510"/>
              <a:gd name="connsiteY2" fmla="*/ 81915 h 3289190"/>
              <a:gd name="connsiteX3" fmla="*/ 9891276 w 12108510"/>
              <a:gd name="connsiteY3" fmla="*/ 354970 h 3289190"/>
              <a:gd name="connsiteX4" fmla="*/ 9910724 w 12108510"/>
              <a:gd name="connsiteY4" fmla="*/ 436887 h 3289190"/>
              <a:gd name="connsiteX5" fmla="*/ 10124668 w 12108510"/>
              <a:gd name="connsiteY5" fmla="*/ 600720 h 3289190"/>
              <a:gd name="connsiteX6" fmla="*/ 10455308 w 12108510"/>
              <a:gd name="connsiteY6" fmla="*/ 737248 h 3289190"/>
              <a:gd name="connsiteX7" fmla="*/ 10669252 w 12108510"/>
              <a:gd name="connsiteY7" fmla="*/ 819164 h 3289190"/>
              <a:gd name="connsiteX8" fmla="*/ 11894566 w 12108510"/>
              <a:gd name="connsiteY8" fmla="*/ 791860 h 3289190"/>
              <a:gd name="connsiteX9" fmla="*/ 12030713 w 12108510"/>
              <a:gd name="connsiteY9" fmla="*/ 764553 h 3289190"/>
              <a:gd name="connsiteX10" fmla="*/ 12108510 w 12108510"/>
              <a:gd name="connsiteY10" fmla="*/ 709942 h 3289190"/>
              <a:gd name="connsiteX11" fmla="*/ 12073477 w 12108510"/>
              <a:gd name="connsiteY11" fmla="*/ 2874043 h 3289190"/>
              <a:gd name="connsiteX12" fmla="*/ 11890787 w 12108510"/>
              <a:gd name="connsiteY12" fmla="*/ 2884974 h 3289190"/>
              <a:gd name="connsiteX13" fmla="*/ 11691491 w 12108510"/>
              <a:gd name="connsiteY13" fmla="*/ 2908751 h 3289190"/>
              <a:gd name="connsiteX14" fmla="*/ 11564667 w 12108510"/>
              <a:gd name="connsiteY14" fmla="*/ 2944417 h 3289190"/>
              <a:gd name="connsiteX15" fmla="*/ 11492196 w 12108510"/>
              <a:gd name="connsiteY15" fmla="*/ 2968195 h 3289190"/>
              <a:gd name="connsiteX16" fmla="*/ 11365371 w 12108510"/>
              <a:gd name="connsiteY16" fmla="*/ 2980083 h 3289190"/>
              <a:gd name="connsiteX17" fmla="*/ 10223950 w 12108510"/>
              <a:gd name="connsiteY17" fmla="*/ 2991972 h 3289190"/>
              <a:gd name="connsiteX18" fmla="*/ 10024654 w 12108510"/>
              <a:gd name="connsiteY18" fmla="*/ 2956306 h 3289190"/>
              <a:gd name="connsiteX19" fmla="*/ 9716651 w 12108510"/>
              <a:gd name="connsiteY19" fmla="*/ 2896862 h 3289190"/>
              <a:gd name="connsiteX20" fmla="*/ 9517355 w 12108510"/>
              <a:gd name="connsiteY20" fmla="*/ 2825530 h 3289190"/>
              <a:gd name="connsiteX21" fmla="*/ 9499237 w 12108510"/>
              <a:gd name="connsiteY21" fmla="*/ 2789864 h 3289190"/>
              <a:gd name="connsiteX22" fmla="*/ 9354295 w 12108510"/>
              <a:gd name="connsiteY22" fmla="*/ 2670977 h 3289190"/>
              <a:gd name="connsiteX23" fmla="*/ 9245588 w 12108510"/>
              <a:gd name="connsiteY23" fmla="*/ 2647199 h 3289190"/>
              <a:gd name="connsiteX24" fmla="*/ 8810760 w 12108510"/>
              <a:gd name="connsiteY24" fmla="*/ 2635311 h 3289190"/>
              <a:gd name="connsiteX25" fmla="*/ 8665818 w 12108510"/>
              <a:gd name="connsiteY25" fmla="*/ 2647199 h 3289190"/>
              <a:gd name="connsiteX26" fmla="*/ 8394051 w 12108510"/>
              <a:gd name="connsiteY26" fmla="*/ 2659088 h 3289190"/>
              <a:gd name="connsiteX27" fmla="*/ 8067931 w 12108510"/>
              <a:gd name="connsiteY27" fmla="*/ 2694754 h 3289190"/>
              <a:gd name="connsiteX28" fmla="*/ 7759928 w 12108510"/>
              <a:gd name="connsiteY28" fmla="*/ 2718531 h 3289190"/>
              <a:gd name="connsiteX29" fmla="*/ 7560633 w 12108510"/>
              <a:gd name="connsiteY29" fmla="*/ 2754198 h 3289190"/>
              <a:gd name="connsiteX30" fmla="*/ 7180159 w 12108510"/>
              <a:gd name="connsiteY30" fmla="*/ 2825530 h 3289190"/>
              <a:gd name="connsiteX31" fmla="*/ 6690978 w 12108510"/>
              <a:gd name="connsiteY31" fmla="*/ 2837419 h 3289190"/>
              <a:gd name="connsiteX32" fmla="*/ 6636624 w 12108510"/>
              <a:gd name="connsiteY32" fmla="*/ 2861196 h 3289190"/>
              <a:gd name="connsiteX33" fmla="*/ 6401092 w 12108510"/>
              <a:gd name="connsiteY33" fmla="*/ 2896862 h 3289190"/>
              <a:gd name="connsiteX34" fmla="*/ 5857559 w 12108510"/>
              <a:gd name="connsiteY34" fmla="*/ 2908751 h 3289190"/>
              <a:gd name="connsiteX35" fmla="*/ 5187201 w 12108510"/>
              <a:gd name="connsiteY35" fmla="*/ 2956306 h 3289190"/>
              <a:gd name="connsiteX36" fmla="*/ 5042258 w 12108510"/>
              <a:gd name="connsiteY36" fmla="*/ 2980083 h 3289190"/>
              <a:gd name="connsiteX37" fmla="*/ 4806726 w 12108510"/>
              <a:gd name="connsiteY37" fmla="*/ 3063304 h 3289190"/>
              <a:gd name="connsiteX38" fmla="*/ 4390017 w 12108510"/>
              <a:gd name="connsiteY38" fmla="*/ 3182191 h 3289190"/>
              <a:gd name="connsiteX39" fmla="*/ 4027661 w 12108510"/>
              <a:gd name="connsiteY39" fmla="*/ 3277302 h 3289190"/>
              <a:gd name="connsiteX40" fmla="*/ 3085535 w 12108510"/>
              <a:gd name="connsiteY40" fmla="*/ 3289190 h 3289190"/>
              <a:gd name="connsiteX41" fmla="*/ 2850003 w 12108510"/>
              <a:gd name="connsiteY41" fmla="*/ 3265413 h 3289190"/>
              <a:gd name="connsiteX42" fmla="*/ 2469529 w 12108510"/>
              <a:gd name="connsiteY42" fmla="*/ 3229746 h 3289190"/>
              <a:gd name="connsiteX43" fmla="*/ 2197761 w 12108510"/>
              <a:gd name="connsiteY43" fmla="*/ 3134636 h 3289190"/>
              <a:gd name="connsiteX44" fmla="*/ 2070937 w 12108510"/>
              <a:gd name="connsiteY44" fmla="*/ 3098971 h 3289190"/>
              <a:gd name="connsiteX45" fmla="*/ 1925995 w 12108510"/>
              <a:gd name="connsiteY45" fmla="*/ 3075193 h 3289190"/>
              <a:gd name="connsiteX46" fmla="*/ 1799170 w 12108510"/>
              <a:gd name="connsiteY46" fmla="*/ 3051416 h 3289190"/>
              <a:gd name="connsiteX47" fmla="*/ 1690463 w 12108510"/>
              <a:gd name="connsiteY47" fmla="*/ 3039527 h 3289190"/>
              <a:gd name="connsiteX48" fmla="*/ 1617992 w 12108510"/>
              <a:gd name="connsiteY48" fmla="*/ 3027638 h 3289190"/>
              <a:gd name="connsiteX49" fmla="*/ 1527403 w 12108510"/>
              <a:gd name="connsiteY49" fmla="*/ 3015749 h 3289190"/>
              <a:gd name="connsiteX50" fmla="*/ 1436814 w 12108510"/>
              <a:gd name="connsiteY50" fmla="*/ 2991972 h 3289190"/>
              <a:gd name="connsiteX51" fmla="*/ 1128811 w 12108510"/>
              <a:gd name="connsiteY51" fmla="*/ 2944417 h 3289190"/>
              <a:gd name="connsiteX52" fmla="*/ 929515 w 12108510"/>
              <a:gd name="connsiteY52" fmla="*/ 2932529 h 3289190"/>
              <a:gd name="connsiteX53" fmla="*/ 23676 w 12108510"/>
              <a:gd name="connsiteY53" fmla="*/ 3006379 h 3289190"/>
              <a:gd name="connsiteX54" fmla="*/ 164 w 12108510"/>
              <a:gd name="connsiteY54" fmla="*/ 581442 h 3289190"/>
              <a:gd name="connsiteX55" fmla="*/ 691695 w 12108510"/>
              <a:gd name="connsiteY55" fmla="*/ 682638 h 3289190"/>
              <a:gd name="connsiteX56" fmla="*/ 905639 w 12108510"/>
              <a:gd name="connsiteY56" fmla="*/ 709942 h 3289190"/>
              <a:gd name="connsiteX57" fmla="*/ 1236280 w 12108510"/>
              <a:gd name="connsiteY57" fmla="*/ 819164 h 3289190"/>
              <a:gd name="connsiteX58" fmla="*/ 1333526 w 12108510"/>
              <a:gd name="connsiteY58" fmla="*/ 873775 h 3289190"/>
              <a:gd name="connsiteX59" fmla="*/ 1430774 w 12108510"/>
              <a:gd name="connsiteY59" fmla="*/ 901081 h 3289190"/>
              <a:gd name="connsiteX60" fmla="*/ 1508571 w 12108510"/>
              <a:gd name="connsiteY60" fmla="*/ 928385 h 3289190"/>
              <a:gd name="connsiteX61" fmla="*/ 1625268 w 12108510"/>
              <a:gd name="connsiteY61" fmla="*/ 955692 h 3289190"/>
              <a:gd name="connsiteX62" fmla="*/ 1761414 w 12108510"/>
              <a:gd name="connsiteY62" fmla="*/ 1010303 h 3289190"/>
              <a:gd name="connsiteX63" fmla="*/ 1917009 w 12108510"/>
              <a:gd name="connsiteY63" fmla="*/ 1064913 h 3289190"/>
              <a:gd name="connsiteX64" fmla="*/ 2053154 w 12108510"/>
              <a:gd name="connsiteY64" fmla="*/ 1146830 h 3289190"/>
              <a:gd name="connsiteX65" fmla="*/ 2344897 w 12108510"/>
              <a:gd name="connsiteY65" fmla="*/ 1365273 h 3289190"/>
              <a:gd name="connsiteX66" fmla="*/ 2753335 w 12108510"/>
              <a:gd name="connsiteY66" fmla="*/ 1447190 h 3289190"/>
              <a:gd name="connsiteX67" fmla="*/ 3006178 w 12108510"/>
              <a:gd name="connsiteY67" fmla="*/ 1501801 h 3289190"/>
              <a:gd name="connsiteX68" fmla="*/ 4017548 w 12108510"/>
              <a:gd name="connsiteY68" fmla="*/ 1474496 h 3289190"/>
              <a:gd name="connsiteX69" fmla="*/ 4406537 w 12108510"/>
              <a:gd name="connsiteY69" fmla="*/ 1256050 h 3289190"/>
              <a:gd name="connsiteX70" fmla="*/ 4853874 w 12108510"/>
              <a:gd name="connsiteY70" fmla="*/ 982997 h 3289190"/>
              <a:gd name="connsiteX71" fmla="*/ 5106717 w 12108510"/>
              <a:gd name="connsiteY71" fmla="*/ 791860 h 3289190"/>
              <a:gd name="connsiteX72" fmla="*/ 5262312 w 12108510"/>
              <a:gd name="connsiteY72" fmla="*/ 737248 h 3289190"/>
              <a:gd name="connsiteX73" fmla="*/ 5981941 w 12108510"/>
              <a:gd name="connsiteY73" fmla="*/ 628025 h 3289190"/>
              <a:gd name="connsiteX74" fmla="*/ 6565423 w 12108510"/>
              <a:gd name="connsiteY74" fmla="*/ 600720 h 3289190"/>
              <a:gd name="connsiteX75" fmla="*/ 6818265 w 12108510"/>
              <a:gd name="connsiteY75" fmla="*/ 518803 h 3289190"/>
              <a:gd name="connsiteX76" fmla="*/ 7401749 w 12108510"/>
              <a:gd name="connsiteY76" fmla="*/ 279435 h 3289190"/>
              <a:gd name="connsiteX77" fmla="*/ 7810187 w 12108510"/>
              <a:gd name="connsiteY77" fmla="*/ 273055 h 3289190"/>
              <a:gd name="connsiteX78" fmla="*/ 8024129 w 12108510"/>
              <a:gd name="connsiteY78" fmla="*/ 191137 h 3289190"/>
              <a:gd name="connsiteX79" fmla="*/ 8354770 w 12108510"/>
              <a:gd name="connsiteY79" fmla="*/ 136527 h 3289190"/>
              <a:gd name="connsiteX80" fmla="*/ 8704860 w 12108510"/>
              <a:gd name="connsiteY80" fmla="*/ 54610 h 3289190"/>
              <a:gd name="connsiteX81" fmla="*/ 8996601 w 12108510"/>
              <a:gd name="connsiteY81" fmla="*/ 27305 h 3289190"/>
              <a:gd name="connsiteX82" fmla="*/ 9152196 w 12108510"/>
              <a:gd name="connsiteY82" fmla="*/ 0 h 3289190"/>
              <a:gd name="connsiteX0" fmla="*/ 9152196 w 12114034"/>
              <a:gd name="connsiteY0" fmla="*/ 0 h 3289190"/>
              <a:gd name="connsiteX1" fmla="*/ 9618984 w 12114034"/>
              <a:gd name="connsiteY1" fmla="*/ 27305 h 3289190"/>
              <a:gd name="connsiteX2" fmla="*/ 9735680 w 12114034"/>
              <a:gd name="connsiteY2" fmla="*/ 81915 h 3289190"/>
              <a:gd name="connsiteX3" fmla="*/ 9891276 w 12114034"/>
              <a:gd name="connsiteY3" fmla="*/ 354970 h 3289190"/>
              <a:gd name="connsiteX4" fmla="*/ 9910724 w 12114034"/>
              <a:gd name="connsiteY4" fmla="*/ 436887 h 3289190"/>
              <a:gd name="connsiteX5" fmla="*/ 10124668 w 12114034"/>
              <a:gd name="connsiteY5" fmla="*/ 600720 h 3289190"/>
              <a:gd name="connsiteX6" fmla="*/ 10455308 w 12114034"/>
              <a:gd name="connsiteY6" fmla="*/ 737248 h 3289190"/>
              <a:gd name="connsiteX7" fmla="*/ 10669252 w 12114034"/>
              <a:gd name="connsiteY7" fmla="*/ 819164 h 3289190"/>
              <a:gd name="connsiteX8" fmla="*/ 11894566 w 12114034"/>
              <a:gd name="connsiteY8" fmla="*/ 791860 h 3289190"/>
              <a:gd name="connsiteX9" fmla="*/ 12030713 w 12114034"/>
              <a:gd name="connsiteY9" fmla="*/ 764553 h 3289190"/>
              <a:gd name="connsiteX10" fmla="*/ 12108510 w 12114034"/>
              <a:gd name="connsiteY10" fmla="*/ 709942 h 3289190"/>
              <a:gd name="connsiteX11" fmla="*/ 12114034 w 12114034"/>
              <a:gd name="connsiteY11" fmla="*/ 2874043 h 3289190"/>
              <a:gd name="connsiteX12" fmla="*/ 11890787 w 12114034"/>
              <a:gd name="connsiteY12" fmla="*/ 2884974 h 3289190"/>
              <a:gd name="connsiteX13" fmla="*/ 11691491 w 12114034"/>
              <a:gd name="connsiteY13" fmla="*/ 2908751 h 3289190"/>
              <a:gd name="connsiteX14" fmla="*/ 11564667 w 12114034"/>
              <a:gd name="connsiteY14" fmla="*/ 2944417 h 3289190"/>
              <a:gd name="connsiteX15" fmla="*/ 11492196 w 12114034"/>
              <a:gd name="connsiteY15" fmla="*/ 2968195 h 3289190"/>
              <a:gd name="connsiteX16" fmla="*/ 11365371 w 12114034"/>
              <a:gd name="connsiteY16" fmla="*/ 2980083 h 3289190"/>
              <a:gd name="connsiteX17" fmla="*/ 10223950 w 12114034"/>
              <a:gd name="connsiteY17" fmla="*/ 2991972 h 3289190"/>
              <a:gd name="connsiteX18" fmla="*/ 10024654 w 12114034"/>
              <a:gd name="connsiteY18" fmla="*/ 2956306 h 3289190"/>
              <a:gd name="connsiteX19" fmla="*/ 9716651 w 12114034"/>
              <a:gd name="connsiteY19" fmla="*/ 2896862 h 3289190"/>
              <a:gd name="connsiteX20" fmla="*/ 9517355 w 12114034"/>
              <a:gd name="connsiteY20" fmla="*/ 2825530 h 3289190"/>
              <a:gd name="connsiteX21" fmla="*/ 9499237 w 12114034"/>
              <a:gd name="connsiteY21" fmla="*/ 2789864 h 3289190"/>
              <a:gd name="connsiteX22" fmla="*/ 9354295 w 12114034"/>
              <a:gd name="connsiteY22" fmla="*/ 2670977 h 3289190"/>
              <a:gd name="connsiteX23" fmla="*/ 9245588 w 12114034"/>
              <a:gd name="connsiteY23" fmla="*/ 2647199 h 3289190"/>
              <a:gd name="connsiteX24" fmla="*/ 8810760 w 12114034"/>
              <a:gd name="connsiteY24" fmla="*/ 2635311 h 3289190"/>
              <a:gd name="connsiteX25" fmla="*/ 8665818 w 12114034"/>
              <a:gd name="connsiteY25" fmla="*/ 2647199 h 3289190"/>
              <a:gd name="connsiteX26" fmla="*/ 8394051 w 12114034"/>
              <a:gd name="connsiteY26" fmla="*/ 2659088 h 3289190"/>
              <a:gd name="connsiteX27" fmla="*/ 8067931 w 12114034"/>
              <a:gd name="connsiteY27" fmla="*/ 2694754 h 3289190"/>
              <a:gd name="connsiteX28" fmla="*/ 7759928 w 12114034"/>
              <a:gd name="connsiteY28" fmla="*/ 2718531 h 3289190"/>
              <a:gd name="connsiteX29" fmla="*/ 7560633 w 12114034"/>
              <a:gd name="connsiteY29" fmla="*/ 2754198 h 3289190"/>
              <a:gd name="connsiteX30" fmla="*/ 7180159 w 12114034"/>
              <a:gd name="connsiteY30" fmla="*/ 2825530 h 3289190"/>
              <a:gd name="connsiteX31" fmla="*/ 6690978 w 12114034"/>
              <a:gd name="connsiteY31" fmla="*/ 2837419 h 3289190"/>
              <a:gd name="connsiteX32" fmla="*/ 6636624 w 12114034"/>
              <a:gd name="connsiteY32" fmla="*/ 2861196 h 3289190"/>
              <a:gd name="connsiteX33" fmla="*/ 6401092 w 12114034"/>
              <a:gd name="connsiteY33" fmla="*/ 2896862 h 3289190"/>
              <a:gd name="connsiteX34" fmla="*/ 5857559 w 12114034"/>
              <a:gd name="connsiteY34" fmla="*/ 2908751 h 3289190"/>
              <a:gd name="connsiteX35" fmla="*/ 5187201 w 12114034"/>
              <a:gd name="connsiteY35" fmla="*/ 2956306 h 3289190"/>
              <a:gd name="connsiteX36" fmla="*/ 5042258 w 12114034"/>
              <a:gd name="connsiteY36" fmla="*/ 2980083 h 3289190"/>
              <a:gd name="connsiteX37" fmla="*/ 4806726 w 12114034"/>
              <a:gd name="connsiteY37" fmla="*/ 3063304 h 3289190"/>
              <a:gd name="connsiteX38" fmla="*/ 4390017 w 12114034"/>
              <a:gd name="connsiteY38" fmla="*/ 3182191 h 3289190"/>
              <a:gd name="connsiteX39" fmla="*/ 4027661 w 12114034"/>
              <a:gd name="connsiteY39" fmla="*/ 3277302 h 3289190"/>
              <a:gd name="connsiteX40" fmla="*/ 3085535 w 12114034"/>
              <a:gd name="connsiteY40" fmla="*/ 3289190 h 3289190"/>
              <a:gd name="connsiteX41" fmla="*/ 2850003 w 12114034"/>
              <a:gd name="connsiteY41" fmla="*/ 3265413 h 3289190"/>
              <a:gd name="connsiteX42" fmla="*/ 2469529 w 12114034"/>
              <a:gd name="connsiteY42" fmla="*/ 3229746 h 3289190"/>
              <a:gd name="connsiteX43" fmla="*/ 2197761 w 12114034"/>
              <a:gd name="connsiteY43" fmla="*/ 3134636 h 3289190"/>
              <a:gd name="connsiteX44" fmla="*/ 2070937 w 12114034"/>
              <a:gd name="connsiteY44" fmla="*/ 3098971 h 3289190"/>
              <a:gd name="connsiteX45" fmla="*/ 1925995 w 12114034"/>
              <a:gd name="connsiteY45" fmla="*/ 3075193 h 3289190"/>
              <a:gd name="connsiteX46" fmla="*/ 1799170 w 12114034"/>
              <a:gd name="connsiteY46" fmla="*/ 3051416 h 3289190"/>
              <a:gd name="connsiteX47" fmla="*/ 1690463 w 12114034"/>
              <a:gd name="connsiteY47" fmla="*/ 3039527 h 3289190"/>
              <a:gd name="connsiteX48" fmla="*/ 1617992 w 12114034"/>
              <a:gd name="connsiteY48" fmla="*/ 3027638 h 3289190"/>
              <a:gd name="connsiteX49" fmla="*/ 1527403 w 12114034"/>
              <a:gd name="connsiteY49" fmla="*/ 3015749 h 3289190"/>
              <a:gd name="connsiteX50" fmla="*/ 1436814 w 12114034"/>
              <a:gd name="connsiteY50" fmla="*/ 2991972 h 3289190"/>
              <a:gd name="connsiteX51" fmla="*/ 1128811 w 12114034"/>
              <a:gd name="connsiteY51" fmla="*/ 2944417 h 3289190"/>
              <a:gd name="connsiteX52" fmla="*/ 929515 w 12114034"/>
              <a:gd name="connsiteY52" fmla="*/ 2932529 h 3289190"/>
              <a:gd name="connsiteX53" fmla="*/ 23676 w 12114034"/>
              <a:gd name="connsiteY53" fmla="*/ 3006379 h 3289190"/>
              <a:gd name="connsiteX54" fmla="*/ 164 w 12114034"/>
              <a:gd name="connsiteY54" fmla="*/ 581442 h 3289190"/>
              <a:gd name="connsiteX55" fmla="*/ 691695 w 12114034"/>
              <a:gd name="connsiteY55" fmla="*/ 682638 h 3289190"/>
              <a:gd name="connsiteX56" fmla="*/ 905639 w 12114034"/>
              <a:gd name="connsiteY56" fmla="*/ 709942 h 3289190"/>
              <a:gd name="connsiteX57" fmla="*/ 1236280 w 12114034"/>
              <a:gd name="connsiteY57" fmla="*/ 819164 h 3289190"/>
              <a:gd name="connsiteX58" fmla="*/ 1333526 w 12114034"/>
              <a:gd name="connsiteY58" fmla="*/ 873775 h 3289190"/>
              <a:gd name="connsiteX59" fmla="*/ 1430774 w 12114034"/>
              <a:gd name="connsiteY59" fmla="*/ 901081 h 3289190"/>
              <a:gd name="connsiteX60" fmla="*/ 1508571 w 12114034"/>
              <a:gd name="connsiteY60" fmla="*/ 928385 h 3289190"/>
              <a:gd name="connsiteX61" fmla="*/ 1625268 w 12114034"/>
              <a:gd name="connsiteY61" fmla="*/ 955692 h 3289190"/>
              <a:gd name="connsiteX62" fmla="*/ 1761414 w 12114034"/>
              <a:gd name="connsiteY62" fmla="*/ 1010303 h 3289190"/>
              <a:gd name="connsiteX63" fmla="*/ 1917009 w 12114034"/>
              <a:gd name="connsiteY63" fmla="*/ 1064913 h 3289190"/>
              <a:gd name="connsiteX64" fmla="*/ 2053154 w 12114034"/>
              <a:gd name="connsiteY64" fmla="*/ 1146830 h 3289190"/>
              <a:gd name="connsiteX65" fmla="*/ 2344897 w 12114034"/>
              <a:gd name="connsiteY65" fmla="*/ 1365273 h 3289190"/>
              <a:gd name="connsiteX66" fmla="*/ 2753335 w 12114034"/>
              <a:gd name="connsiteY66" fmla="*/ 1447190 h 3289190"/>
              <a:gd name="connsiteX67" fmla="*/ 3006178 w 12114034"/>
              <a:gd name="connsiteY67" fmla="*/ 1501801 h 3289190"/>
              <a:gd name="connsiteX68" fmla="*/ 4017548 w 12114034"/>
              <a:gd name="connsiteY68" fmla="*/ 1474496 h 3289190"/>
              <a:gd name="connsiteX69" fmla="*/ 4406537 w 12114034"/>
              <a:gd name="connsiteY69" fmla="*/ 1256050 h 3289190"/>
              <a:gd name="connsiteX70" fmla="*/ 4853874 w 12114034"/>
              <a:gd name="connsiteY70" fmla="*/ 982997 h 3289190"/>
              <a:gd name="connsiteX71" fmla="*/ 5106717 w 12114034"/>
              <a:gd name="connsiteY71" fmla="*/ 791860 h 3289190"/>
              <a:gd name="connsiteX72" fmla="*/ 5262312 w 12114034"/>
              <a:gd name="connsiteY72" fmla="*/ 737248 h 3289190"/>
              <a:gd name="connsiteX73" fmla="*/ 5981941 w 12114034"/>
              <a:gd name="connsiteY73" fmla="*/ 628025 h 3289190"/>
              <a:gd name="connsiteX74" fmla="*/ 6565423 w 12114034"/>
              <a:gd name="connsiteY74" fmla="*/ 600720 h 3289190"/>
              <a:gd name="connsiteX75" fmla="*/ 6818265 w 12114034"/>
              <a:gd name="connsiteY75" fmla="*/ 518803 h 3289190"/>
              <a:gd name="connsiteX76" fmla="*/ 7401749 w 12114034"/>
              <a:gd name="connsiteY76" fmla="*/ 279435 h 3289190"/>
              <a:gd name="connsiteX77" fmla="*/ 7810187 w 12114034"/>
              <a:gd name="connsiteY77" fmla="*/ 273055 h 3289190"/>
              <a:gd name="connsiteX78" fmla="*/ 8024129 w 12114034"/>
              <a:gd name="connsiteY78" fmla="*/ 191137 h 3289190"/>
              <a:gd name="connsiteX79" fmla="*/ 8354770 w 12114034"/>
              <a:gd name="connsiteY79" fmla="*/ 136527 h 3289190"/>
              <a:gd name="connsiteX80" fmla="*/ 8704860 w 12114034"/>
              <a:gd name="connsiteY80" fmla="*/ 54610 h 3289190"/>
              <a:gd name="connsiteX81" fmla="*/ 8996601 w 12114034"/>
              <a:gd name="connsiteY81" fmla="*/ 27305 h 3289190"/>
              <a:gd name="connsiteX82" fmla="*/ 9152196 w 12114034"/>
              <a:gd name="connsiteY82" fmla="*/ 0 h 328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14034" h="3289190">
                <a:moveTo>
                  <a:pt x="9152196" y="0"/>
                </a:moveTo>
                <a:cubicBezTo>
                  <a:pt x="9307792" y="9102"/>
                  <a:pt x="9464026" y="5550"/>
                  <a:pt x="9618984" y="27305"/>
                </a:cubicBezTo>
                <a:cubicBezTo>
                  <a:pt x="9659783" y="33033"/>
                  <a:pt x="9704548" y="44453"/>
                  <a:pt x="9735680" y="81915"/>
                </a:cubicBezTo>
                <a:cubicBezTo>
                  <a:pt x="9798717" y="157773"/>
                  <a:pt x="9891276" y="354970"/>
                  <a:pt x="9891276" y="354970"/>
                </a:cubicBezTo>
                <a:cubicBezTo>
                  <a:pt x="9897758" y="382277"/>
                  <a:pt x="9897599" y="414775"/>
                  <a:pt x="9910724" y="436887"/>
                </a:cubicBezTo>
                <a:cubicBezTo>
                  <a:pt x="9955143" y="511721"/>
                  <a:pt x="10069733" y="575013"/>
                  <a:pt x="10124668" y="600720"/>
                </a:cubicBezTo>
                <a:cubicBezTo>
                  <a:pt x="10233654" y="651723"/>
                  <a:pt x="10346322" y="686245"/>
                  <a:pt x="10455308" y="737248"/>
                </a:cubicBezTo>
                <a:cubicBezTo>
                  <a:pt x="10603366" y="806537"/>
                  <a:pt x="10531799" y="780570"/>
                  <a:pt x="10669252" y="819164"/>
                </a:cubicBezTo>
                <a:lnTo>
                  <a:pt x="11894566" y="791860"/>
                </a:lnTo>
                <a:cubicBezTo>
                  <a:pt x="11940390" y="790021"/>
                  <a:pt x="11986485" y="781487"/>
                  <a:pt x="12030713" y="764553"/>
                </a:cubicBezTo>
                <a:cubicBezTo>
                  <a:pt x="12058685" y="753843"/>
                  <a:pt x="12082116" y="726785"/>
                  <a:pt x="12108510" y="709942"/>
                </a:cubicBezTo>
                <a:cubicBezTo>
                  <a:pt x="12110351" y="1431309"/>
                  <a:pt x="12112193" y="2152676"/>
                  <a:pt x="12114034" y="2874043"/>
                </a:cubicBezTo>
                <a:lnTo>
                  <a:pt x="11890787" y="2884974"/>
                </a:lnTo>
                <a:cubicBezTo>
                  <a:pt x="11841973" y="2889244"/>
                  <a:pt x="11745531" y="2895856"/>
                  <a:pt x="11691491" y="2908751"/>
                </a:cubicBezTo>
                <a:cubicBezTo>
                  <a:pt x="11648267" y="2919064"/>
                  <a:pt x="11606539" y="2931928"/>
                  <a:pt x="11564667" y="2944417"/>
                </a:cubicBezTo>
                <a:cubicBezTo>
                  <a:pt x="11540080" y="2951751"/>
                  <a:pt x="11518253" y="2963531"/>
                  <a:pt x="11492196" y="2968195"/>
                </a:cubicBezTo>
                <a:cubicBezTo>
                  <a:pt x="11450997" y="2975567"/>
                  <a:pt x="11408058" y="2979284"/>
                  <a:pt x="11365371" y="2980083"/>
                </a:cubicBezTo>
                <a:lnTo>
                  <a:pt x="10223950" y="2991972"/>
                </a:lnTo>
                <a:cubicBezTo>
                  <a:pt x="10095907" y="2975169"/>
                  <a:pt x="10162574" y="2986474"/>
                  <a:pt x="10024654" y="2956306"/>
                </a:cubicBezTo>
                <a:cubicBezTo>
                  <a:pt x="9923130" y="2934100"/>
                  <a:pt x="9818175" y="2919069"/>
                  <a:pt x="9716651" y="2896862"/>
                </a:cubicBezTo>
                <a:cubicBezTo>
                  <a:pt x="9665477" y="2885669"/>
                  <a:pt x="9558733" y="2858112"/>
                  <a:pt x="9517355" y="2825530"/>
                </a:cubicBezTo>
                <a:cubicBezTo>
                  <a:pt x="9505128" y="2815903"/>
                  <a:pt x="9505277" y="2801753"/>
                  <a:pt x="9499237" y="2789864"/>
                </a:cubicBezTo>
                <a:cubicBezTo>
                  <a:pt x="9499237" y="2789864"/>
                  <a:pt x="9413016" y="2704005"/>
                  <a:pt x="9354295" y="2670977"/>
                </a:cubicBezTo>
                <a:cubicBezTo>
                  <a:pt x="9325295" y="2654665"/>
                  <a:pt x="9283595" y="2649693"/>
                  <a:pt x="9245588" y="2647199"/>
                </a:cubicBezTo>
                <a:cubicBezTo>
                  <a:pt x="9101240" y="2637727"/>
                  <a:pt x="8955703" y="2639273"/>
                  <a:pt x="8810760" y="2635311"/>
                </a:cubicBezTo>
                <a:cubicBezTo>
                  <a:pt x="8762447" y="2639273"/>
                  <a:pt x="8714325" y="2644431"/>
                  <a:pt x="8665818" y="2647199"/>
                </a:cubicBezTo>
                <a:cubicBezTo>
                  <a:pt x="8575369" y="2652360"/>
                  <a:pt x="8484182" y="2651919"/>
                  <a:pt x="8394051" y="2659088"/>
                </a:cubicBezTo>
                <a:cubicBezTo>
                  <a:pt x="8284645" y="2667790"/>
                  <a:pt x="8177029" y="2684527"/>
                  <a:pt x="8067931" y="2694754"/>
                </a:cubicBezTo>
                <a:cubicBezTo>
                  <a:pt x="7965594" y="2704346"/>
                  <a:pt x="7861693" y="2706607"/>
                  <a:pt x="7759928" y="2718531"/>
                </a:cubicBezTo>
                <a:cubicBezTo>
                  <a:pt x="7692142" y="2726474"/>
                  <a:pt x="7626587" y="2741215"/>
                  <a:pt x="7560633" y="2754198"/>
                </a:cubicBezTo>
                <a:cubicBezTo>
                  <a:pt x="7422715" y="2781349"/>
                  <a:pt x="7327974" y="2812059"/>
                  <a:pt x="7180159" y="2825530"/>
                </a:cubicBezTo>
                <a:cubicBezTo>
                  <a:pt x="6779693" y="2862028"/>
                  <a:pt x="6876301" y="2877956"/>
                  <a:pt x="6690978" y="2837419"/>
                </a:cubicBezTo>
                <a:lnTo>
                  <a:pt x="6636624" y="2861196"/>
                </a:lnTo>
                <a:cubicBezTo>
                  <a:pt x="6582362" y="2884932"/>
                  <a:pt x="6459563" y="2891381"/>
                  <a:pt x="6401092" y="2896862"/>
                </a:cubicBezTo>
                <a:lnTo>
                  <a:pt x="5857559" y="2908751"/>
                </a:lnTo>
                <a:cubicBezTo>
                  <a:pt x="5493095" y="2918317"/>
                  <a:pt x="5526356" y="2911795"/>
                  <a:pt x="5187201" y="2956306"/>
                </a:cubicBezTo>
                <a:cubicBezTo>
                  <a:pt x="5138366" y="2962716"/>
                  <a:pt x="5089503" y="2969750"/>
                  <a:pt x="5042258" y="2980083"/>
                </a:cubicBezTo>
                <a:cubicBezTo>
                  <a:pt x="4880053" y="3015562"/>
                  <a:pt x="4949301" y="3009844"/>
                  <a:pt x="4806726" y="3063304"/>
                </a:cubicBezTo>
                <a:cubicBezTo>
                  <a:pt x="4658596" y="3118848"/>
                  <a:pt x="4560071" y="3134981"/>
                  <a:pt x="4390017" y="3182191"/>
                </a:cubicBezTo>
                <a:cubicBezTo>
                  <a:pt x="4338023" y="3196626"/>
                  <a:pt x="4103347" y="3274045"/>
                  <a:pt x="4027661" y="3277302"/>
                </a:cubicBezTo>
                <a:cubicBezTo>
                  <a:pt x="3714234" y="3290788"/>
                  <a:pt x="3399577" y="3285227"/>
                  <a:pt x="3085535" y="3289190"/>
                </a:cubicBezTo>
                <a:cubicBezTo>
                  <a:pt x="2964546" y="3273313"/>
                  <a:pt x="2998076" y="3276209"/>
                  <a:pt x="2850003" y="3265413"/>
                </a:cubicBezTo>
                <a:cubicBezTo>
                  <a:pt x="2696067" y="3254189"/>
                  <a:pt x="2623490" y="3255003"/>
                  <a:pt x="2469529" y="3229746"/>
                </a:cubicBezTo>
                <a:cubicBezTo>
                  <a:pt x="2372898" y="3213894"/>
                  <a:pt x="2278300" y="3162615"/>
                  <a:pt x="2197761" y="3134636"/>
                </a:cubicBezTo>
                <a:cubicBezTo>
                  <a:pt x="2157113" y="3120515"/>
                  <a:pt x="2114570" y="3108514"/>
                  <a:pt x="2070937" y="3098971"/>
                </a:cubicBezTo>
                <a:cubicBezTo>
                  <a:pt x="2023692" y="3088637"/>
                  <a:pt x="1974115" y="3083614"/>
                  <a:pt x="1925995" y="3075193"/>
                </a:cubicBezTo>
                <a:cubicBezTo>
                  <a:pt x="1883512" y="3067759"/>
                  <a:pt x="1842011" y="3057904"/>
                  <a:pt x="1799170" y="3051416"/>
                </a:cubicBezTo>
                <a:cubicBezTo>
                  <a:pt x="1763376" y="3045996"/>
                  <a:pt x="1726485" y="3044255"/>
                  <a:pt x="1690463" y="3039527"/>
                </a:cubicBezTo>
                <a:cubicBezTo>
                  <a:pt x="1666046" y="3036323"/>
                  <a:pt x="1642300" y="3031183"/>
                  <a:pt x="1617992" y="3027638"/>
                </a:cubicBezTo>
                <a:cubicBezTo>
                  <a:pt x="1587931" y="3023255"/>
                  <a:pt x="1556898" y="3021556"/>
                  <a:pt x="1527403" y="3015749"/>
                </a:cubicBezTo>
                <a:cubicBezTo>
                  <a:pt x="1496252" y="3009617"/>
                  <a:pt x="1467668" y="2998720"/>
                  <a:pt x="1436814" y="2991972"/>
                </a:cubicBezTo>
                <a:cubicBezTo>
                  <a:pt x="1345318" y="2971959"/>
                  <a:pt x="1220659" y="2953027"/>
                  <a:pt x="1128811" y="2944417"/>
                </a:cubicBezTo>
                <a:cubicBezTo>
                  <a:pt x="1062776" y="2938227"/>
                  <a:pt x="996198" y="2933681"/>
                  <a:pt x="929515" y="2932529"/>
                </a:cubicBezTo>
                <a:lnTo>
                  <a:pt x="23676" y="3006379"/>
                </a:lnTo>
                <a:cubicBezTo>
                  <a:pt x="26250" y="2212162"/>
                  <a:pt x="-2410" y="1375659"/>
                  <a:pt x="164" y="581442"/>
                </a:cubicBezTo>
                <a:lnTo>
                  <a:pt x="691695" y="682638"/>
                </a:lnTo>
                <a:cubicBezTo>
                  <a:pt x="763279" y="685283"/>
                  <a:pt x="834750" y="695724"/>
                  <a:pt x="905639" y="709942"/>
                </a:cubicBezTo>
                <a:cubicBezTo>
                  <a:pt x="1004237" y="729716"/>
                  <a:pt x="1138058" y="773199"/>
                  <a:pt x="1236280" y="819164"/>
                </a:cubicBezTo>
                <a:cubicBezTo>
                  <a:pt x="1269401" y="834664"/>
                  <a:pt x="1300087" y="859690"/>
                  <a:pt x="1333526" y="873775"/>
                </a:cubicBezTo>
                <a:cubicBezTo>
                  <a:pt x="1365190" y="887111"/>
                  <a:pt x="1398503" y="891013"/>
                  <a:pt x="1430774" y="901081"/>
                </a:cubicBezTo>
                <a:cubicBezTo>
                  <a:pt x="1456869" y="909221"/>
                  <a:pt x="1482360" y="921027"/>
                  <a:pt x="1508571" y="928385"/>
                </a:cubicBezTo>
                <a:cubicBezTo>
                  <a:pt x="1547241" y="939243"/>
                  <a:pt x="1586843" y="943242"/>
                  <a:pt x="1625268" y="955692"/>
                </a:cubicBezTo>
                <a:cubicBezTo>
                  <a:pt x="1671258" y="970592"/>
                  <a:pt x="1715809" y="993229"/>
                  <a:pt x="1761414" y="1010303"/>
                </a:cubicBezTo>
                <a:cubicBezTo>
                  <a:pt x="1813071" y="1029642"/>
                  <a:pt x="1866292" y="1041179"/>
                  <a:pt x="1917009" y="1064913"/>
                </a:cubicBezTo>
                <a:cubicBezTo>
                  <a:pt x="1963850" y="1086834"/>
                  <a:pt x="2009519" y="1114396"/>
                  <a:pt x="2053154" y="1146830"/>
                </a:cubicBezTo>
                <a:cubicBezTo>
                  <a:pt x="2139613" y="1211089"/>
                  <a:pt x="2241163" y="1328865"/>
                  <a:pt x="2344897" y="1365273"/>
                </a:cubicBezTo>
                <a:cubicBezTo>
                  <a:pt x="2510174" y="1423282"/>
                  <a:pt x="2588084" y="1421412"/>
                  <a:pt x="2753335" y="1447190"/>
                </a:cubicBezTo>
                <a:cubicBezTo>
                  <a:pt x="2912290" y="1471987"/>
                  <a:pt x="2876297" y="1465335"/>
                  <a:pt x="3006178" y="1501801"/>
                </a:cubicBezTo>
                <a:cubicBezTo>
                  <a:pt x="3343301" y="1492699"/>
                  <a:pt x="3681085" y="1505471"/>
                  <a:pt x="4017548" y="1474496"/>
                </a:cubicBezTo>
                <a:cubicBezTo>
                  <a:pt x="4098797" y="1467016"/>
                  <a:pt x="4350720" y="1289205"/>
                  <a:pt x="4406537" y="1256050"/>
                </a:cubicBezTo>
                <a:cubicBezTo>
                  <a:pt x="4589089" y="1147620"/>
                  <a:pt x="4694857" y="1110567"/>
                  <a:pt x="4853874" y="982997"/>
                </a:cubicBezTo>
                <a:cubicBezTo>
                  <a:pt x="5006927" y="860212"/>
                  <a:pt x="4932590" y="873345"/>
                  <a:pt x="5106717" y="791860"/>
                </a:cubicBezTo>
                <a:cubicBezTo>
                  <a:pt x="5157434" y="768124"/>
                  <a:pt x="5209888" y="751969"/>
                  <a:pt x="5262312" y="737248"/>
                </a:cubicBezTo>
                <a:cubicBezTo>
                  <a:pt x="5626393" y="635018"/>
                  <a:pt x="5590690" y="649996"/>
                  <a:pt x="5981941" y="628025"/>
                </a:cubicBezTo>
                <a:lnTo>
                  <a:pt x="6565423" y="600720"/>
                </a:lnTo>
                <a:cubicBezTo>
                  <a:pt x="6628191" y="588130"/>
                  <a:pt x="6760015" y="573320"/>
                  <a:pt x="6818265" y="518803"/>
                </a:cubicBezTo>
                <a:lnTo>
                  <a:pt x="7401749" y="279435"/>
                </a:lnTo>
                <a:cubicBezTo>
                  <a:pt x="7560429" y="248496"/>
                  <a:pt x="7706456" y="287771"/>
                  <a:pt x="7810187" y="273055"/>
                </a:cubicBezTo>
                <a:cubicBezTo>
                  <a:pt x="7913917" y="258338"/>
                  <a:pt x="7951362" y="209381"/>
                  <a:pt x="8024129" y="191137"/>
                </a:cubicBezTo>
                <a:cubicBezTo>
                  <a:pt x="8133374" y="163749"/>
                  <a:pt x="8244912" y="158558"/>
                  <a:pt x="8354770" y="136527"/>
                </a:cubicBezTo>
                <a:cubicBezTo>
                  <a:pt x="8471887" y="113037"/>
                  <a:pt x="8587412" y="74597"/>
                  <a:pt x="8704860" y="54610"/>
                </a:cubicBezTo>
                <a:cubicBezTo>
                  <a:pt x="8801615" y="38147"/>
                  <a:pt x="8899505" y="39159"/>
                  <a:pt x="8996601" y="27305"/>
                </a:cubicBezTo>
                <a:cubicBezTo>
                  <a:pt x="9048673" y="20948"/>
                  <a:pt x="9100332" y="9102"/>
                  <a:pt x="9152196" y="0"/>
                </a:cubicBezTo>
                <a:close/>
              </a:path>
            </a:pathLst>
          </a:custGeom>
          <a:solidFill>
            <a:srgbClr val="099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0" name="Csoportba foglalás 89"/>
          <p:cNvGrpSpPr/>
          <p:nvPr/>
        </p:nvGrpSpPr>
        <p:grpSpPr>
          <a:xfrm>
            <a:off x="5186131" y="3956923"/>
            <a:ext cx="1676863" cy="1961148"/>
            <a:chOff x="2583831" y="0"/>
            <a:chExt cx="6935526" cy="6175005"/>
          </a:xfrm>
        </p:grpSpPr>
        <p:grpSp>
          <p:nvGrpSpPr>
            <p:cNvPr id="91" name="Csoportba foglalás 90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94" name="Csoportba foglalás 93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98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9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0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1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2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5" name="Ellipszis 104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7" name="Ellipszis 106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8" name="Ellipszis 107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09" name="Ellipszis 108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11" name="Ellipszis 110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12" name="Ellipszis 111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15" name="Ellipszis 114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6" name="Ellipszis 115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17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8" name="Ellipszis 117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19" name="Ellipszis 118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20" name="Ellipszis 119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21" name="Ellipszis 120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22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95" name="Ellipszis 94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6" name="Ellipszis 95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7" name="Ellipszis 96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92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3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23" name="Csoportba foglalás 122"/>
          <p:cNvGrpSpPr/>
          <p:nvPr/>
        </p:nvGrpSpPr>
        <p:grpSpPr>
          <a:xfrm>
            <a:off x="860716" y="2918658"/>
            <a:ext cx="1676863" cy="1961148"/>
            <a:chOff x="2583831" y="0"/>
            <a:chExt cx="6935526" cy="6175005"/>
          </a:xfrm>
        </p:grpSpPr>
        <p:grpSp>
          <p:nvGrpSpPr>
            <p:cNvPr id="124" name="Csoportba foglalás 123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127" name="Csoportba foglalás 126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131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2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3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4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5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6" name="Ellipszis 135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7" name="Ellipszis 136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8" name="Ellipszis 137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39" name="Ellipszis 138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0" name="Ellipszis 139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1" name="Ellipszis 140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2" name="Ellipszis 141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43" name="Ellipszis 142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4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45" name="Ellipszis 144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6" name="Ellipszis 145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7" name="Ellipszis 146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8" name="Ellipszis 147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9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128" name="Ellipszis 127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9" name="Ellipszis 128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30" name="Ellipszis 129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09" name="Ellipszis 608"/>
              <p:cNvSpPr/>
              <p:nvPr/>
            </p:nvSpPr>
            <p:spPr>
              <a:xfrm flipH="1">
                <a:off x="5084778" y="2243618"/>
                <a:ext cx="3194288" cy="3267820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25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6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0" name="Csoportba foglalás 149"/>
          <p:cNvGrpSpPr/>
          <p:nvPr/>
        </p:nvGrpSpPr>
        <p:grpSpPr>
          <a:xfrm>
            <a:off x="7576482" y="2160753"/>
            <a:ext cx="1676863" cy="1961148"/>
            <a:chOff x="2583831" y="0"/>
            <a:chExt cx="6935526" cy="6175005"/>
          </a:xfrm>
        </p:grpSpPr>
        <p:grpSp>
          <p:nvGrpSpPr>
            <p:cNvPr id="151" name="Csoportba foglalás 150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154" name="Csoportba foglalás 153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158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59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60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61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62" name="Ellipszis 3"/>
                <p:cNvSpPr/>
                <p:nvPr/>
              </p:nvSpPr>
              <p:spPr>
                <a:xfrm>
                  <a:off x="3618407" y="28498"/>
                  <a:ext cx="4735014" cy="5347516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63" name="Ellipszis 162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64" name="Ellipszis 163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65" name="Ellipszis 164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66" name="Ellipszis 165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67" name="Ellipszis 166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68" name="Ellipszis 167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69" name="Ellipszis 168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70" name="Ellipszis 169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71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72" name="Ellipszis 171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73" name="Ellipszis 172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74" name="Ellipszis 173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75" name="Ellipszis 174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76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155" name="Ellipszis 154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6" name="Ellipszis 155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7" name="Ellipszis 156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52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3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7" name="Csoportba foglalás 176"/>
          <p:cNvGrpSpPr/>
          <p:nvPr/>
        </p:nvGrpSpPr>
        <p:grpSpPr>
          <a:xfrm>
            <a:off x="8710863" y="307570"/>
            <a:ext cx="2738184" cy="2980331"/>
            <a:chOff x="2583831" y="0"/>
            <a:chExt cx="6935526" cy="6175005"/>
          </a:xfrm>
        </p:grpSpPr>
        <p:grpSp>
          <p:nvGrpSpPr>
            <p:cNvPr id="178" name="Csoportba foglalás 177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181" name="Csoportba foglalás 180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185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86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87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88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89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0" name="Ellipszis 189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1" name="Ellipszis 190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2" name="Ellipszis 191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93" name="Ellipszis 192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94" name="Ellipszis 193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95" name="Ellipszis 194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96" name="Ellipszis 195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7" name="Ellipszis 196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98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9" name="Ellipszis 198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00" name="Ellipszis 199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01" name="Ellipszis 200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02" name="Ellipszis 201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03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182" name="Ellipszis 181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83" name="Ellipszis 182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84" name="Ellipszis 183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79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0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04" name="Csoportba foglalás 203"/>
          <p:cNvGrpSpPr/>
          <p:nvPr/>
        </p:nvGrpSpPr>
        <p:grpSpPr>
          <a:xfrm>
            <a:off x="9049492" y="3724315"/>
            <a:ext cx="2738184" cy="2980331"/>
            <a:chOff x="2583831" y="0"/>
            <a:chExt cx="6935526" cy="6175005"/>
          </a:xfrm>
        </p:grpSpPr>
        <p:grpSp>
          <p:nvGrpSpPr>
            <p:cNvPr id="205" name="Csoportba foglalás 204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208" name="Csoportba foglalás 207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212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13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14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15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16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17" name="Ellipszis 216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18" name="Ellipszis 217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19" name="Ellipszis 218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0" name="Ellipszis 219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1" name="Ellipszis 220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2" name="Ellipszis 221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3" name="Ellipszis 222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24" name="Ellipszis 223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5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26" name="Ellipszis 225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7" name="Ellipszis 226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8" name="Ellipszis 227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9" name="Ellipszis 228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30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209" name="Ellipszis 208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10" name="Ellipszis 209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11" name="Ellipszis 210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06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7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31" name="Csoportba foglalás 230"/>
          <p:cNvGrpSpPr/>
          <p:nvPr/>
        </p:nvGrpSpPr>
        <p:grpSpPr>
          <a:xfrm>
            <a:off x="6835828" y="4759608"/>
            <a:ext cx="2091279" cy="1889237"/>
            <a:chOff x="2583831" y="0"/>
            <a:chExt cx="6935526" cy="6175005"/>
          </a:xfrm>
        </p:grpSpPr>
        <p:grpSp>
          <p:nvGrpSpPr>
            <p:cNvPr id="232" name="Csoportba foglalás 231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235" name="Csoportba foglalás 234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239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0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1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2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3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4" name="Ellipszis 243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5" name="Ellipszis 244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6" name="Ellipszis 245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47" name="Ellipszis 246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48" name="Ellipszis 247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49" name="Ellipszis 248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50" name="Ellipszis 249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51" name="Ellipszis 250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52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53" name="Ellipszis 252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54" name="Ellipszis 253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55" name="Ellipszis 254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56" name="Ellipszis 255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57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236" name="Ellipszis 235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37" name="Ellipszis 236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38" name="Ellipszis 237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33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4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8" name="Csoportba foglalás 257"/>
          <p:cNvGrpSpPr/>
          <p:nvPr/>
        </p:nvGrpSpPr>
        <p:grpSpPr>
          <a:xfrm>
            <a:off x="98247" y="4831232"/>
            <a:ext cx="2091279" cy="1889237"/>
            <a:chOff x="2583831" y="0"/>
            <a:chExt cx="6935526" cy="6175005"/>
          </a:xfrm>
        </p:grpSpPr>
        <p:grpSp>
          <p:nvGrpSpPr>
            <p:cNvPr id="259" name="Csoportba foglalás 258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262" name="Csoportba foglalás 261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266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67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68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69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70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71" name="Ellipszis 270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72" name="Ellipszis 271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73" name="Ellipszis 272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74" name="Ellipszis 273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75" name="Ellipszis 274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76" name="Ellipszis 275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77" name="Ellipszis 276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78" name="Ellipszis 277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79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80" name="Ellipszis 279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81" name="Ellipszis 280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82" name="Ellipszis 281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83" name="Ellipszis 282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84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263" name="Ellipszis 262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4" name="Ellipszis 263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5" name="Ellipszis 264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60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1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85" name="Csoportba foglalás 284"/>
          <p:cNvGrpSpPr/>
          <p:nvPr/>
        </p:nvGrpSpPr>
        <p:grpSpPr>
          <a:xfrm>
            <a:off x="3614733" y="548977"/>
            <a:ext cx="2091279" cy="1889237"/>
            <a:chOff x="2583831" y="0"/>
            <a:chExt cx="6935526" cy="6175005"/>
          </a:xfrm>
        </p:grpSpPr>
        <p:grpSp>
          <p:nvGrpSpPr>
            <p:cNvPr id="286" name="Csoportba foglalás 285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289" name="Csoportba foglalás 288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293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94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95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96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97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98" name="Ellipszis 297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99" name="Ellipszis 298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00" name="Ellipszis 299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01" name="Ellipszis 300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02" name="Ellipszis 301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03" name="Ellipszis 302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04" name="Ellipszis 303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05" name="Ellipszis 304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06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07" name="Ellipszis 306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08" name="Ellipszis 307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09" name="Ellipszis 308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10" name="Ellipszis 309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11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290" name="Ellipszis 289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1" name="Ellipszis 290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2" name="Ellipszis 291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87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88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12" name="Csoportba foglalás 311"/>
          <p:cNvGrpSpPr/>
          <p:nvPr/>
        </p:nvGrpSpPr>
        <p:grpSpPr>
          <a:xfrm>
            <a:off x="6144227" y="2835653"/>
            <a:ext cx="1486089" cy="1423215"/>
            <a:chOff x="2583831" y="0"/>
            <a:chExt cx="6935526" cy="6175005"/>
          </a:xfrm>
        </p:grpSpPr>
        <p:grpSp>
          <p:nvGrpSpPr>
            <p:cNvPr id="313" name="Csoportba foglalás 312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316" name="Csoportba foglalás 315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320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21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22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23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24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25" name="Ellipszis 324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26" name="Ellipszis 325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27" name="Ellipszis 326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28" name="Ellipszis 327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29" name="Ellipszis 328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30" name="Ellipszis 329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31" name="Ellipszis 330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32" name="Ellipszis 331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33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34" name="Ellipszis 333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35" name="Ellipszis 334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36" name="Ellipszis 335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37" name="Ellipszis 336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38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317" name="Ellipszis 316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8" name="Ellipszis 317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9" name="Ellipszis 318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314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5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39" name="Csoportba foglalás 338"/>
          <p:cNvGrpSpPr/>
          <p:nvPr/>
        </p:nvGrpSpPr>
        <p:grpSpPr>
          <a:xfrm>
            <a:off x="6748705" y="742077"/>
            <a:ext cx="1486089" cy="1423215"/>
            <a:chOff x="2583831" y="0"/>
            <a:chExt cx="6935526" cy="6175005"/>
          </a:xfrm>
        </p:grpSpPr>
        <p:grpSp>
          <p:nvGrpSpPr>
            <p:cNvPr id="340" name="Csoportba foglalás 339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343" name="Csoportba foglalás 342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347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48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49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50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51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52" name="Ellipszis 351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53" name="Ellipszis 352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54" name="Ellipszis 353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55" name="Ellipszis 354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56" name="Ellipszis 355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57" name="Ellipszis 356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58" name="Ellipszis 357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59" name="Ellipszis 358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60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61" name="Ellipszis 360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62" name="Ellipszis 361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63" name="Ellipszis 362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64" name="Ellipszis 363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65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344" name="Ellipszis 343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45" name="Ellipszis 344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46" name="Ellipszis 345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341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2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66" name="Csoportba foglalás 365"/>
          <p:cNvGrpSpPr/>
          <p:nvPr/>
        </p:nvGrpSpPr>
        <p:grpSpPr>
          <a:xfrm>
            <a:off x="3550647" y="5286824"/>
            <a:ext cx="1486089" cy="1423215"/>
            <a:chOff x="2583831" y="0"/>
            <a:chExt cx="6935526" cy="6175005"/>
          </a:xfrm>
        </p:grpSpPr>
        <p:grpSp>
          <p:nvGrpSpPr>
            <p:cNvPr id="367" name="Csoportba foglalás 366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370" name="Csoportba foglalás 369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374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75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76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77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78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79" name="Ellipszis 378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80" name="Ellipszis 379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81" name="Ellipszis 380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82" name="Ellipszis 381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83" name="Ellipszis 382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84" name="Ellipszis 383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85" name="Ellipszis 384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86" name="Ellipszis 385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87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88" name="Ellipszis 387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89" name="Ellipszis 388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90" name="Ellipszis 389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91" name="Ellipszis 390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92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371" name="Ellipszis 370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72" name="Ellipszis 371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73" name="Ellipszis 372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368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69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93" name="Csoportba foglalás 392"/>
          <p:cNvGrpSpPr/>
          <p:nvPr/>
        </p:nvGrpSpPr>
        <p:grpSpPr>
          <a:xfrm>
            <a:off x="1670077" y="2383601"/>
            <a:ext cx="2738184" cy="2980331"/>
            <a:chOff x="2583831" y="0"/>
            <a:chExt cx="6935526" cy="6175005"/>
          </a:xfrm>
        </p:grpSpPr>
        <p:grpSp>
          <p:nvGrpSpPr>
            <p:cNvPr id="394" name="Csoportba foglalás 393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397" name="Csoportba foglalás 396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401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2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3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4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5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6" name="Ellipszis 405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7" name="Ellipszis 406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8" name="Ellipszis 407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09" name="Ellipszis 408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0" name="Ellipszis 409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1" name="Ellipszis 410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2" name="Ellipszis 411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13" name="Ellipszis 412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4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15" name="Ellipszis 414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6" name="Ellipszis 415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7" name="Ellipszis 416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8" name="Ellipszis 417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9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398" name="Ellipszis 397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99" name="Ellipszis 398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00" name="Ellipszis 399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395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6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420" name="Csoportba foglalás 419"/>
          <p:cNvGrpSpPr/>
          <p:nvPr/>
        </p:nvGrpSpPr>
        <p:grpSpPr>
          <a:xfrm>
            <a:off x="4614875" y="2650901"/>
            <a:ext cx="1486089" cy="1423215"/>
            <a:chOff x="2583831" y="0"/>
            <a:chExt cx="6935526" cy="6175005"/>
          </a:xfrm>
        </p:grpSpPr>
        <p:grpSp>
          <p:nvGrpSpPr>
            <p:cNvPr id="421" name="Csoportba foglalás 420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424" name="Csoportba foglalás 423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428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29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30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31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32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33" name="Ellipszis 432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34" name="Ellipszis 433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35" name="Ellipszis 434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36" name="Ellipszis 435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37" name="Ellipszis 436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38" name="Ellipszis 437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39" name="Ellipszis 438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40" name="Ellipszis 439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41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42" name="Ellipszis 441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43" name="Ellipszis 442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44" name="Ellipszis 443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45" name="Ellipszis 444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46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425" name="Ellipszis 424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26" name="Ellipszis 425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27" name="Ellipszis 426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422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23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447" name="Csoportba foglalás 446"/>
          <p:cNvGrpSpPr/>
          <p:nvPr/>
        </p:nvGrpSpPr>
        <p:grpSpPr>
          <a:xfrm>
            <a:off x="49355" y="2852067"/>
            <a:ext cx="1486089" cy="1423215"/>
            <a:chOff x="2583831" y="0"/>
            <a:chExt cx="6935526" cy="6175005"/>
          </a:xfrm>
        </p:grpSpPr>
        <p:grpSp>
          <p:nvGrpSpPr>
            <p:cNvPr id="448" name="Csoportba foglalás 447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451" name="Csoportba foglalás 450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455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56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57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58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59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60" name="Ellipszis 459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61" name="Ellipszis 460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62" name="Ellipszis 461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63" name="Ellipszis 462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64" name="Ellipszis 463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65" name="Ellipszis 464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66" name="Ellipszis 465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67" name="Ellipszis 466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68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69" name="Ellipszis 468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70" name="Ellipszis 469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71" name="Ellipszis 470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72" name="Ellipszis 471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73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452" name="Ellipszis 451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53" name="Ellipszis 452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54" name="Ellipszis 453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449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50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474" name="Csoportba foglalás 473"/>
          <p:cNvGrpSpPr/>
          <p:nvPr/>
        </p:nvGrpSpPr>
        <p:grpSpPr>
          <a:xfrm>
            <a:off x="2126912" y="5122085"/>
            <a:ext cx="1486089" cy="1423215"/>
            <a:chOff x="2583831" y="0"/>
            <a:chExt cx="6935526" cy="6175005"/>
          </a:xfrm>
        </p:grpSpPr>
        <p:grpSp>
          <p:nvGrpSpPr>
            <p:cNvPr id="475" name="Csoportba foglalás 474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478" name="Csoportba foglalás 477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482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3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4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5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6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7" name="Ellipszis 486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8" name="Ellipszis 487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9" name="Ellipszis 488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0" name="Ellipszis 489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1" name="Ellipszis 490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2" name="Ellipszis 491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3" name="Ellipszis 492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94" name="Ellipszis 493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5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96" name="Ellipszis 495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7" name="Ellipszis 496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8" name="Ellipszis 497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9" name="Ellipszis 498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00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479" name="Ellipszis 478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80" name="Ellipszis 479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81" name="Ellipszis 480"/>
              <p:cNvSpPr/>
              <p:nvPr/>
            </p:nvSpPr>
            <p:spPr>
              <a:xfrm flipH="1">
                <a:off x="4454449" y="1763763"/>
                <a:ext cx="3194286" cy="3267820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476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77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01" name="Csoportba foglalás 500"/>
          <p:cNvGrpSpPr/>
          <p:nvPr/>
        </p:nvGrpSpPr>
        <p:grpSpPr>
          <a:xfrm>
            <a:off x="9639041" y="2238515"/>
            <a:ext cx="2091279" cy="1889237"/>
            <a:chOff x="2583831" y="0"/>
            <a:chExt cx="6935526" cy="6175005"/>
          </a:xfrm>
        </p:grpSpPr>
        <p:grpSp>
          <p:nvGrpSpPr>
            <p:cNvPr id="502" name="Csoportba foglalás 501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505" name="Csoportba foglalás 504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509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0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1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2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3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4" name="Ellipszis 513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5" name="Ellipszis 514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6" name="Ellipszis 515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17" name="Ellipszis 516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18" name="Ellipszis 517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19" name="Ellipszis 518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20" name="Ellipszis 519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21" name="Ellipszis 520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22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23" name="Ellipszis 522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24" name="Ellipszis 523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25" name="Ellipszis 524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26" name="Ellipszis 525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27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506" name="Ellipszis 505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07" name="Ellipszis 506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08" name="Ellipszis 507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503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04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28" name="Csoportba foglalás 527"/>
          <p:cNvGrpSpPr/>
          <p:nvPr/>
        </p:nvGrpSpPr>
        <p:grpSpPr>
          <a:xfrm>
            <a:off x="2210189" y="921664"/>
            <a:ext cx="1540608" cy="1458548"/>
            <a:chOff x="2583831" y="0"/>
            <a:chExt cx="6935526" cy="6175005"/>
          </a:xfrm>
        </p:grpSpPr>
        <p:grpSp>
          <p:nvGrpSpPr>
            <p:cNvPr id="529" name="Csoportba foglalás 528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532" name="Csoportba foglalás 531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536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37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38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39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40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41" name="Ellipszis 540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42" name="Ellipszis 541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43" name="Ellipszis 542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44" name="Ellipszis 543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45" name="Ellipszis 544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46" name="Ellipszis 545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47" name="Ellipszis 546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48" name="Ellipszis 547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49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50" name="Ellipszis 549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51" name="Ellipszis 550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52" name="Ellipszis 551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53" name="Ellipszis 552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54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533" name="Ellipszis 532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34" name="Ellipszis 533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35" name="Ellipszis 534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530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31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55" name="Csoportba foglalás 554"/>
          <p:cNvGrpSpPr/>
          <p:nvPr/>
        </p:nvGrpSpPr>
        <p:grpSpPr>
          <a:xfrm>
            <a:off x="6362191" y="2745959"/>
            <a:ext cx="2091279" cy="1889237"/>
            <a:chOff x="2583831" y="0"/>
            <a:chExt cx="6935526" cy="6175005"/>
          </a:xfrm>
        </p:grpSpPr>
        <p:grpSp>
          <p:nvGrpSpPr>
            <p:cNvPr id="556" name="Csoportba foglalás 555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559" name="Csoportba foglalás 558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563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64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65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66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67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68" name="Ellipszis 567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69" name="Ellipszis 568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70" name="Ellipszis 569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71" name="Ellipszis 570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72" name="Ellipszis 571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73" name="Ellipszis 572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74" name="Ellipszis 573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75" name="Ellipszis 574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76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77" name="Ellipszis 576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78" name="Ellipszis 577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79" name="Ellipszis 578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80" name="Ellipszis 579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81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560" name="Ellipszis 559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61" name="Ellipszis 560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62" name="Ellipszis 561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557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58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82" name="Csoportba foglalás 581"/>
          <p:cNvGrpSpPr/>
          <p:nvPr/>
        </p:nvGrpSpPr>
        <p:grpSpPr>
          <a:xfrm>
            <a:off x="5411549" y="242481"/>
            <a:ext cx="1486089" cy="1423215"/>
            <a:chOff x="2583831" y="0"/>
            <a:chExt cx="6935526" cy="6175005"/>
          </a:xfrm>
        </p:grpSpPr>
        <p:grpSp>
          <p:nvGrpSpPr>
            <p:cNvPr id="583" name="Csoportba foglalás 582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586" name="Csoportba foglalás 585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590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1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2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3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4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5" name="Ellipszis 594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6" name="Ellipszis 595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7" name="Ellipszis 596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98" name="Ellipszis 597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99" name="Ellipszis 598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00" name="Ellipszis 599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01" name="Ellipszis 600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02" name="Ellipszis 601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03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04" name="Ellipszis 603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05" name="Ellipszis 604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06" name="Ellipszis 605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07" name="Ellipszis 606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08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587" name="Ellipszis 586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88" name="Ellipszis 587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89" name="Ellipszis 588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584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85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10" name="Csoportba foglalás 609"/>
          <p:cNvGrpSpPr/>
          <p:nvPr/>
        </p:nvGrpSpPr>
        <p:grpSpPr>
          <a:xfrm>
            <a:off x="3680828" y="3527060"/>
            <a:ext cx="1486089" cy="1423215"/>
            <a:chOff x="2583831" y="0"/>
            <a:chExt cx="6935526" cy="6175005"/>
          </a:xfrm>
        </p:grpSpPr>
        <p:grpSp>
          <p:nvGrpSpPr>
            <p:cNvPr id="611" name="Csoportba foglalás 610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614" name="Csoportba foglalás 613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618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19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0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1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2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3" name="Ellipszis 622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4" name="Ellipszis 623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5" name="Ellipszis 624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26" name="Ellipszis 625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27" name="Ellipszis 626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28" name="Ellipszis 627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29" name="Ellipszis 628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30" name="Ellipszis 629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31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32" name="Ellipszis 631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33" name="Ellipszis 632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34" name="Ellipszis 633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35" name="Ellipszis 634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36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615" name="Ellipszis 614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16" name="Ellipszis 615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17" name="Ellipszis 616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612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13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37" name="Csoportba foglalás 636"/>
          <p:cNvGrpSpPr/>
          <p:nvPr/>
        </p:nvGrpSpPr>
        <p:grpSpPr>
          <a:xfrm>
            <a:off x="4516855" y="5223288"/>
            <a:ext cx="1486089" cy="1423215"/>
            <a:chOff x="2583831" y="0"/>
            <a:chExt cx="6935526" cy="6175005"/>
          </a:xfrm>
        </p:grpSpPr>
        <p:grpSp>
          <p:nvGrpSpPr>
            <p:cNvPr id="638" name="Csoportba foglalás 637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641" name="Csoportba foglalás 640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645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46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47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48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49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50" name="Ellipszis 649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51" name="Ellipszis 650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52" name="Ellipszis 651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53" name="Ellipszis 652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54" name="Ellipszis 653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55" name="Ellipszis 654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56" name="Ellipszis 655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57" name="Ellipszis 656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58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59" name="Ellipszis 658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60" name="Ellipszis 659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61" name="Ellipszis 660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62" name="Ellipszis 661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63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642" name="Ellipszis 641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43" name="Ellipszis 642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44" name="Ellipszis 643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639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40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64" name="Csoportba foglalás 663"/>
          <p:cNvGrpSpPr/>
          <p:nvPr/>
        </p:nvGrpSpPr>
        <p:grpSpPr>
          <a:xfrm>
            <a:off x="8078117" y="2581331"/>
            <a:ext cx="2738184" cy="2980331"/>
            <a:chOff x="2583831" y="0"/>
            <a:chExt cx="6935526" cy="6175005"/>
          </a:xfrm>
        </p:grpSpPr>
        <p:grpSp>
          <p:nvGrpSpPr>
            <p:cNvPr id="665" name="Csoportba foglalás 664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668" name="Csoportba foglalás 667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672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3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4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5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6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7" name="Ellipszis 676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8" name="Ellipszis 677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9" name="Ellipszis 678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0" name="Ellipszis 679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1" name="Ellipszis 680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2" name="Ellipszis 681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3" name="Ellipszis 682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84" name="Ellipszis 683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5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86" name="Ellipszis 685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7" name="Ellipszis 686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8" name="Ellipszis 687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9" name="Ellipszis 688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90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669" name="Ellipszis 668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70" name="Ellipszis 669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71" name="Ellipszis 670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666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67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92" name="Csoportba foglalás 691"/>
          <p:cNvGrpSpPr/>
          <p:nvPr/>
        </p:nvGrpSpPr>
        <p:grpSpPr>
          <a:xfrm>
            <a:off x="993969" y="614195"/>
            <a:ext cx="1676863" cy="1961148"/>
            <a:chOff x="2583831" y="0"/>
            <a:chExt cx="6935526" cy="6175005"/>
          </a:xfrm>
        </p:grpSpPr>
        <p:grpSp>
          <p:nvGrpSpPr>
            <p:cNvPr id="693" name="Csoportba foglalás 692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696" name="Csoportba foglalás 695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701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2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3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4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5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6" name="Ellipszis 705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7" name="Ellipszis 706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8" name="Ellipszis 707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09" name="Ellipszis 708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0" name="Ellipszis 709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1" name="Ellipszis 710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2" name="Ellipszis 711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13" name="Ellipszis 712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4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15" name="Ellipszis 714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6" name="Ellipszis 715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7" name="Ellipszis 716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8" name="Ellipszis 717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9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697" name="Ellipszis 696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98" name="Ellipszis 697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99" name="Ellipszis 698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00" name="Ellipszis 699"/>
              <p:cNvSpPr/>
              <p:nvPr/>
            </p:nvSpPr>
            <p:spPr>
              <a:xfrm flipH="1">
                <a:off x="5084778" y="2243618"/>
                <a:ext cx="3194288" cy="3267820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694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95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720" name="Csoportba foglalás 719"/>
          <p:cNvGrpSpPr/>
          <p:nvPr/>
        </p:nvGrpSpPr>
        <p:grpSpPr>
          <a:xfrm>
            <a:off x="5482542" y="1482425"/>
            <a:ext cx="2091279" cy="1889237"/>
            <a:chOff x="2583831" y="0"/>
            <a:chExt cx="6935526" cy="6175005"/>
          </a:xfrm>
        </p:grpSpPr>
        <p:grpSp>
          <p:nvGrpSpPr>
            <p:cNvPr id="721" name="Csoportba foglalás 720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724" name="Csoportba foglalás 723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728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29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30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31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32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33" name="Ellipszis 732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34" name="Ellipszis 733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35" name="Ellipszis 734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36" name="Ellipszis 735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37" name="Ellipszis 736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38" name="Ellipszis 737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39" name="Ellipszis 738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40" name="Ellipszis 739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41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42" name="Ellipszis 741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43" name="Ellipszis 742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44" name="Ellipszis 743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45" name="Ellipszis 744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46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725" name="Ellipszis 724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26" name="Ellipszis 725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27" name="Ellipszis 726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722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23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747" name="Csoportba foglalás 746"/>
          <p:cNvGrpSpPr/>
          <p:nvPr/>
        </p:nvGrpSpPr>
        <p:grpSpPr>
          <a:xfrm>
            <a:off x="30970" y="1614117"/>
            <a:ext cx="1486089" cy="1423215"/>
            <a:chOff x="2583831" y="0"/>
            <a:chExt cx="6935526" cy="6175005"/>
          </a:xfrm>
        </p:grpSpPr>
        <p:grpSp>
          <p:nvGrpSpPr>
            <p:cNvPr id="748" name="Csoportba foglalás 747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751" name="Csoportba foglalás 750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755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56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57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58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59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60" name="Ellipszis 759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61" name="Ellipszis 760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62" name="Ellipszis 761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63" name="Ellipszis 762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64" name="Ellipszis 763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65" name="Ellipszis 764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66" name="Ellipszis 765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67" name="Ellipszis 766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68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69" name="Ellipszis 768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70" name="Ellipszis 769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71" name="Ellipszis 770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72" name="Ellipszis 771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73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752" name="Ellipszis 751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53" name="Ellipszis 752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54" name="Ellipszis 753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749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50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774" name="Csoportba foglalás 773"/>
          <p:cNvGrpSpPr/>
          <p:nvPr/>
        </p:nvGrpSpPr>
        <p:grpSpPr>
          <a:xfrm>
            <a:off x="5964835" y="5755016"/>
            <a:ext cx="876217" cy="947964"/>
            <a:chOff x="2583831" y="0"/>
            <a:chExt cx="6935526" cy="6175005"/>
          </a:xfrm>
        </p:grpSpPr>
        <p:grpSp>
          <p:nvGrpSpPr>
            <p:cNvPr id="775" name="Csoportba foglalás 774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778" name="Csoportba foglalás 777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782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3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4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5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6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7" name="Ellipszis 786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8" name="Ellipszis 787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9" name="Ellipszis 788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0" name="Ellipszis 789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1" name="Ellipszis 790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2" name="Ellipszis 791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3" name="Ellipszis 792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94" name="Ellipszis 793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5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96" name="Ellipszis 795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7" name="Ellipszis 796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8" name="Ellipszis 797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9" name="Ellipszis 798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00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779" name="Ellipszis 778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80" name="Ellipszis 779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81" name="Ellipszis 780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776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77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01" name="Csoportba foglalás 800"/>
          <p:cNvGrpSpPr/>
          <p:nvPr/>
        </p:nvGrpSpPr>
        <p:grpSpPr>
          <a:xfrm>
            <a:off x="11034577" y="227945"/>
            <a:ext cx="876217" cy="947964"/>
            <a:chOff x="2583831" y="0"/>
            <a:chExt cx="6935526" cy="6175005"/>
          </a:xfrm>
        </p:grpSpPr>
        <p:grpSp>
          <p:nvGrpSpPr>
            <p:cNvPr id="802" name="Csoportba foglalás 801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805" name="Csoportba foglalás 804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809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0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1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2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3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4" name="Ellipszis 813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5" name="Ellipszis 814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6" name="Ellipszis 815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17" name="Ellipszis 816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18" name="Ellipszis 817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19" name="Ellipszis 818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20" name="Ellipszis 819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21" name="Ellipszis 820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22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23" name="Ellipszis 822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24" name="Ellipszis 823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25" name="Ellipszis 824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26" name="Ellipszis 825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27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806" name="Ellipszis 805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07" name="Ellipszis 806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08" name="Ellipszis 807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803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04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28" name="Csoportba foglalás 827"/>
          <p:cNvGrpSpPr/>
          <p:nvPr/>
        </p:nvGrpSpPr>
        <p:grpSpPr>
          <a:xfrm>
            <a:off x="11094589" y="3329713"/>
            <a:ext cx="876217" cy="947964"/>
            <a:chOff x="2583831" y="0"/>
            <a:chExt cx="6935526" cy="6175005"/>
          </a:xfrm>
        </p:grpSpPr>
        <p:grpSp>
          <p:nvGrpSpPr>
            <p:cNvPr id="829" name="Csoportba foglalás 828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832" name="Csoportba foglalás 831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836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37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38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39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40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41" name="Ellipszis 840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42" name="Ellipszis 841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43" name="Ellipszis 842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44" name="Ellipszis 843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45" name="Ellipszis 844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46" name="Ellipszis 845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47" name="Ellipszis 846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48" name="Ellipszis 847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49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50" name="Ellipszis 849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51" name="Ellipszis 850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52" name="Ellipszis 851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53" name="Ellipszis 852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54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833" name="Ellipszis 832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34" name="Ellipszis 833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35" name="Ellipszis 834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830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31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55" name="Csoportba foglalás 854"/>
          <p:cNvGrpSpPr/>
          <p:nvPr/>
        </p:nvGrpSpPr>
        <p:grpSpPr>
          <a:xfrm>
            <a:off x="11116634" y="5268641"/>
            <a:ext cx="876217" cy="947964"/>
            <a:chOff x="2583831" y="0"/>
            <a:chExt cx="6935526" cy="6175005"/>
          </a:xfrm>
        </p:grpSpPr>
        <p:grpSp>
          <p:nvGrpSpPr>
            <p:cNvPr id="856" name="Csoportba foglalás 855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859" name="Csoportba foglalás 858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863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4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5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6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7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8" name="Ellipszis 867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9" name="Ellipszis 868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70" name="Ellipszis 869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71" name="Ellipszis 870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72" name="Ellipszis 871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73" name="Ellipszis 872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74" name="Ellipszis 873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75" name="Ellipszis 874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76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77" name="Ellipszis 876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78" name="Ellipszis 877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79" name="Ellipszis 878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80" name="Ellipszis 879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81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860" name="Ellipszis 859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61" name="Ellipszis 860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62" name="Ellipszis 861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857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58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82" name="Csoportba foglalás 881"/>
          <p:cNvGrpSpPr/>
          <p:nvPr/>
        </p:nvGrpSpPr>
        <p:grpSpPr>
          <a:xfrm>
            <a:off x="4203687" y="2846950"/>
            <a:ext cx="876217" cy="947964"/>
            <a:chOff x="2583831" y="0"/>
            <a:chExt cx="6935526" cy="6175005"/>
          </a:xfrm>
        </p:grpSpPr>
        <p:grpSp>
          <p:nvGrpSpPr>
            <p:cNvPr id="883" name="Csoportba foglalás 882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886" name="Csoportba foglalás 885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890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1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2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3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4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5" name="Ellipszis 894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6" name="Ellipszis 895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7" name="Ellipszis 896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98" name="Ellipszis 897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99" name="Ellipszis 898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00" name="Ellipszis 899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01" name="Ellipszis 900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02" name="Ellipszis 901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03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04" name="Ellipszis 903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05" name="Ellipszis 904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06" name="Ellipszis 905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07" name="Ellipszis 906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08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887" name="Ellipszis 886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88" name="Ellipszis 887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89" name="Ellipszis 888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884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85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909" name="Csoportba foglalás 908"/>
          <p:cNvGrpSpPr/>
          <p:nvPr/>
        </p:nvGrpSpPr>
        <p:grpSpPr>
          <a:xfrm>
            <a:off x="11273198" y="2577564"/>
            <a:ext cx="876217" cy="947964"/>
            <a:chOff x="2583831" y="0"/>
            <a:chExt cx="6935526" cy="6175005"/>
          </a:xfrm>
        </p:grpSpPr>
        <p:grpSp>
          <p:nvGrpSpPr>
            <p:cNvPr id="910" name="Csoportba foglalás 909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913" name="Csoportba foglalás 912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917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18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19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20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21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22" name="Ellipszis 921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23" name="Ellipszis 922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24" name="Ellipszis 923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25" name="Ellipszis 924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26" name="Ellipszis 925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27" name="Ellipszis 926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28" name="Ellipszis 927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29" name="Ellipszis 928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30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31" name="Ellipszis 930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32" name="Ellipszis 931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33" name="Ellipszis 932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34" name="Ellipszis 933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35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914" name="Ellipszis 913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15" name="Ellipszis 914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16" name="Ellipszis 915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911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12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36" name="Ellipszis buborék 935"/>
          <p:cNvSpPr/>
          <p:nvPr/>
        </p:nvSpPr>
        <p:spPr>
          <a:xfrm>
            <a:off x="270708" y="777323"/>
            <a:ext cx="2154611" cy="1587740"/>
          </a:xfrm>
          <a:prstGeom prst="wedgeEllipseCallout">
            <a:avLst>
              <a:gd name="adj1" fmla="val -46011"/>
              <a:gd name="adj2" fmla="val -8179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Békák!</a:t>
            </a:r>
            <a:endParaRPr lang="hu-HU" sz="3200" dirty="0">
              <a:solidFill>
                <a:schemeClr val="tx1"/>
              </a:solidFill>
            </a:endParaRPr>
          </a:p>
        </p:txBody>
      </p:sp>
      <p:sp>
        <p:nvSpPr>
          <p:cNvPr id="937" name="Ellipszis buborék 936"/>
          <p:cNvSpPr/>
          <p:nvPr/>
        </p:nvSpPr>
        <p:spPr>
          <a:xfrm>
            <a:off x="1144447" y="3115182"/>
            <a:ext cx="3777736" cy="1587740"/>
          </a:xfrm>
          <a:prstGeom prst="wedgeEllipseCallout">
            <a:avLst>
              <a:gd name="adj1" fmla="val -74578"/>
              <a:gd name="adj2" fmla="val 83037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Békák a házunkban!</a:t>
            </a:r>
            <a:endParaRPr lang="hu-HU" sz="3200" dirty="0">
              <a:solidFill>
                <a:schemeClr val="tx1"/>
              </a:solidFill>
            </a:endParaRPr>
          </a:p>
        </p:txBody>
      </p:sp>
      <p:sp>
        <p:nvSpPr>
          <p:cNvPr id="938" name="Ellipszis buborék 937"/>
          <p:cNvSpPr/>
          <p:nvPr/>
        </p:nvSpPr>
        <p:spPr>
          <a:xfrm>
            <a:off x="1204513" y="4954737"/>
            <a:ext cx="3777736" cy="1587740"/>
          </a:xfrm>
          <a:prstGeom prst="wedgeEllipseCallout">
            <a:avLst>
              <a:gd name="adj1" fmla="val -72491"/>
              <a:gd name="adj2" fmla="val 46298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Jaj, békák az ágyamban!</a:t>
            </a:r>
            <a:endParaRPr lang="hu-HU" sz="3200" dirty="0">
              <a:solidFill>
                <a:schemeClr val="tx1"/>
              </a:solidFill>
            </a:endParaRPr>
          </a:p>
        </p:txBody>
      </p:sp>
      <p:sp>
        <p:nvSpPr>
          <p:cNvPr id="939" name="Ellipszis buborék 938"/>
          <p:cNvSpPr/>
          <p:nvPr/>
        </p:nvSpPr>
        <p:spPr>
          <a:xfrm>
            <a:off x="7445760" y="733763"/>
            <a:ext cx="3842847" cy="1587740"/>
          </a:xfrm>
          <a:prstGeom prst="wedgeEllipseCallout">
            <a:avLst>
              <a:gd name="adj1" fmla="val 64723"/>
              <a:gd name="adj2" fmla="val -80800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Békák mindenhol!</a:t>
            </a:r>
            <a:endParaRPr lang="hu-HU" sz="3200" dirty="0">
              <a:solidFill>
                <a:schemeClr val="tx1"/>
              </a:solidFill>
            </a:endParaRPr>
          </a:p>
        </p:txBody>
      </p:sp>
      <p:sp>
        <p:nvSpPr>
          <p:cNvPr id="940" name="Ellipszis buborék 939"/>
          <p:cNvSpPr/>
          <p:nvPr/>
        </p:nvSpPr>
        <p:spPr>
          <a:xfrm>
            <a:off x="5268919" y="2601121"/>
            <a:ext cx="4326008" cy="1997888"/>
          </a:xfrm>
          <a:prstGeom prst="wedgeEllipseCallout">
            <a:avLst>
              <a:gd name="adj1" fmla="val 101646"/>
              <a:gd name="adj2" fmla="val -6848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Békák a kemencémben!</a:t>
            </a:r>
            <a:endParaRPr lang="hu-HU" sz="3200" dirty="0">
              <a:solidFill>
                <a:schemeClr val="tx1"/>
              </a:solidFill>
            </a:endParaRPr>
          </a:p>
        </p:txBody>
      </p:sp>
      <p:sp>
        <p:nvSpPr>
          <p:cNvPr id="941" name="Ellipszis buborék 940"/>
          <p:cNvSpPr/>
          <p:nvPr/>
        </p:nvSpPr>
        <p:spPr>
          <a:xfrm>
            <a:off x="6517673" y="4693033"/>
            <a:ext cx="4583943" cy="1997888"/>
          </a:xfrm>
          <a:prstGeom prst="wedgeEllipseCallout">
            <a:avLst>
              <a:gd name="adj1" fmla="val 62357"/>
              <a:gd name="adj2" fmla="val 31734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Békák a sütőteknőmben!</a:t>
            </a:r>
            <a:endParaRPr lang="hu-HU" sz="3200" dirty="0">
              <a:solidFill>
                <a:schemeClr val="tx1"/>
              </a:solidFill>
            </a:endParaRPr>
          </a:p>
        </p:txBody>
      </p:sp>
      <p:sp>
        <p:nvSpPr>
          <p:cNvPr id="942" name="Ellipszis buborék 941"/>
          <p:cNvSpPr/>
          <p:nvPr/>
        </p:nvSpPr>
        <p:spPr>
          <a:xfrm>
            <a:off x="2613622" y="872905"/>
            <a:ext cx="3725570" cy="2166525"/>
          </a:xfrm>
          <a:prstGeom prst="wedgeEllipseCallout">
            <a:avLst>
              <a:gd name="adj1" fmla="val 3074"/>
              <a:gd name="adj2" fmla="val -83976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Segítség, a békák </a:t>
            </a:r>
            <a:r>
              <a:rPr lang="hu-HU" sz="3200" dirty="0" err="1" smtClean="0">
                <a:solidFill>
                  <a:schemeClr val="tx1"/>
                </a:solidFill>
              </a:rPr>
              <a:t>rámugrálnak</a:t>
            </a:r>
            <a:r>
              <a:rPr lang="hu-HU" sz="3200" dirty="0" smtClean="0">
                <a:solidFill>
                  <a:schemeClr val="tx1"/>
                </a:solidFill>
              </a:rPr>
              <a:t>!</a:t>
            </a:r>
            <a:endParaRPr lang="hu-H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23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5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250"/>
                            </p:stCondLst>
                            <p:childTnLst>
                              <p:par>
                                <p:cTn id="1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750"/>
                            </p:stCondLst>
                            <p:childTnLst>
                              <p:par>
                                <p:cTn id="17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000"/>
                            </p:stCondLst>
                            <p:childTnLst>
                              <p:par>
                                <p:cTn id="19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250"/>
                            </p:stCondLst>
                            <p:childTnLst>
                              <p:par>
                                <p:cTn id="20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750"/>
                            </p:stCondLst>
                            <p:childTnLst>
                              <p:par>
                                <p:cTn id="2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1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2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4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6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8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4000"/>
                            </p:stCondLst>
                            <p:childTnLst>
                              <p:par>
                                <p:cTn id="2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8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9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1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3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5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4500"/>
                            </p:stCondLst>
                            <p:childTnLst>
                              <p:par>
                                <p:cTn id="29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2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3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5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7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9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9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0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2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4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6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5000"/>
                            </p:stCondLst>
                            <p:childTnLst>
                              <p:par>
                                <p:cTn id="3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6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7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9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1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2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3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250"/>
                            </p:stCondLst>
                            <p:childTnLst>
                              <p:par>
                                <p:cTn id="3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8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5500"/>
                            </p:stCondLst>
                            <p:childTnLst>
                              <p:par>
                                <p:cTn id="3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0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1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3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4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5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6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7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750"/>
                            </p:stCondLst>
                            <p:childTnLst>
                              <p:par>
                                <p:cTn id="37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1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7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8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0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1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2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4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6000"/>
                            </p:stCondLst>
                            <p:childTnLst>
                              <p:par>
                                <p:cTn id="39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8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9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4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5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7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8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9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0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1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6250"/>
                            </p:stCondLst>
                            <p:childTnLst>
                              <p:par>
                                <p:cTn id="4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1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2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4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5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6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8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6500"/>
                            </p:stCondLst>
                            <p:childTnLst>
                              <p:par>
                                <p:cTn id="4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2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3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8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9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1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2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3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5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6750"/>
                            </p:stCondLst>
                            <p:childTnLst>
                              <p:par>
                                <p:cTn id="4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9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0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5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6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7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8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9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0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1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2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7000"/>
                            </p:stCondLst>
                            <p:childTnLst>
                              <p:par>
                                <p:cTn id="4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7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2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3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4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5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7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9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7250"/>
                            </p:stCondLst>
                            <p:childTnLst>
                              <p:par>
                                <p:cTn id="4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3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4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9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0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1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2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3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4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5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6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7500"/>
                            </p:stCondLst>
                            <p:childTnLst>
                              <p:par>
                                <p:cTn id="49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7750"/>
                            </p:stCondLst>
                            <p:childTnLst>
                              <p:par>
                                <p:cTn id="5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8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8000"/>
                            </p:stCondLst>
                            <p:childTnLst>
                              <p:par>
                                <p:cTn id="5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8500"/>
                            </p:stCondLst>
                            <p:childTnLst>
                              <p:par>
                                <p:cTn id="5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9500"/>
                            </p:stCondLst>
                            <p:childTnLst>
                              <p:par>
                                <p:cTn id="5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1500"/>
                            </p:stCondLst>
                            <p:childTnLst>
                              <p:par>
                                <p:cTn id="54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4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3500"/>
                            </p:stCondLst>
                            <p:childTnLst>
                              <p:par>
                                <p:cTn id="55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6" grpId="0" animBg="1"/>
      <p:bldP spid="937" grpId="0" animBg="1"/>
      <p:bldP spid="938" grpId="0" animBg="1"/>
      <p:bldP spid="939" grpId="0" animBg="1"/>
      <p:bldP spid="940" grpId="0" animBg="1"/>
      <p:bldP spid="941" grpId="0" animBg="1"/>
      <p:bldP spid="9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1CE5F"/>
            </a:gs>
            <a:gs pos="0">
              <a:srgbClr val="F1CE5F"/>
            </a:gs>
            <a:gs pos="84000">
              <a:srgbClr val="F6E2A3"/>
            </a:gs>
            <a:gs pos="16000">
              <a:schemeClr val="accent4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églalap 20"/>
          <p:cNvSpPr/>
          <p:nvPr/>
        </p:nvSpPr>
        <p:spPr>
          <a:xfrm>
            <a:off x="-126784" y="2246265"/>
            <a:ext cx="12385394" cy="2431095"/>
          </a:xfrm>
          <a:prstGeom prst="rect">
            <a:avLst/>
          </a:prstGeom>
          <a:gradFill>
            <a:gsLst>
              <a:gs pos="93000">
                <a:srgbClr val="0067B4"/>
              </a:gs>
              <a:gs pos="47700">
                <a:srgbClr val="007FDE"/>
              </a:gs>
              <a:gs pos="16000">
                <a:srgbClr val="0067B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Szabadkézi sokszög 30"/>
          <p:cNvSpPr/>
          <p:nvPr/>
        </p:nvSpPr>
        <p:spPr>
          <a:xfrm>
            <a:off x="1" y="1161441"/>
            <a:ext cx="12204000" cy="1484492"/>
          </a:xfrm>
          <a:custGeom>
            <a:avLst/>
            <a:gdLst>
              <a:gd name="connsiteX0" fmla="*/ 8330845 w 12205967"/>
              <a:gd name="connsiteY0" fmla="*/ 0 h 3135450"/>
              <a:gd name="connsiteX1" fmla="*/ 8403316 w 12205967"/>
              <a:gd name="connsiteY1" fmla="*/ 19296 h 3135450"/>
              <a:gd name="connsiteX2" fmla="*/ 8493905 w 12205967"/>
              <a:gd name="connsiteY2" fmla="*/ 38594 h 3135450"/>
              <a:gd name="connsiteX3" fmla="*/ 8548258 w 12205967"/>
              <a:gd name="connsiteY3" fmla="*/ 77187 h 3135450"/>
              <a:gd name="connsiteX4" fmla="*/ 8711319 w 12205967"/>
              <a:gd name="connsiteY4" fmla="*/ 154374 h 3135450"/>
              <a:gd name="connsiteX5" fmla="*/ 8747554 w 12205967"/>
              <a:gd name="connsiteY5" fmla="*/ 212265 h 3135450"/>
              <a:gd name="connsiteX6" fmla="*/ 8820025 w 12205967"/>
              <a:gd name="connsiteY6" fmla="*/ 231561 h 3135450"/>
              <a:gd name="connsiteX7" fmla="*/ 8892497 w 12205967"/>
              <a:gd name="connsiteY7" fmla="*/ 270154 h 3135450"/>
              <a:gd name="connsiteX8" fmla="*/ 9019322 w 12205967"/>
              <a:gd name="connsiteY8" fmla="*/ 289452 h 3135450"/>
              <a:gd name="connsiteX9" fmla="*/ 9091793 w 12205967"/>
              <a:gd name="connsiteY9" fmla="*/ 308748 h 3135450"/>
              <a:gd name="connsiteX10" fmla="*/ 9454149 w 12205967"/>
              <a:gd name="connsiteY10" fmla="*/ 366639 h 3135450"/>
              <a:gd name="connsiteX11" fmla="*/ 10885455 w 12205967"/>
              <a:gd name="connsiteY11" fmla="*/ 385935 h 3135450"/>
              <a:gd name="connsiteX12" fmla="*/ 10976045 w 12205967"/>
              <a:gd name="connsiteY12" fmla="*/ 366639 h 3135450"/>
              <a:gd name="connsiteX13" fmla="*/ 11084752 w 12205967"/>
              <a:gd name="connsiteY13" fmla="*/ 347341 h 3135450"/>
              <a:gd name="connsiteX14" fmla="*/ 11211577 w 12205967"/>
              <a:gd name="connsiteY14" fmla="*/ 308748 h 3135450"/>
              <a:gd name="connsiteX15" fmla="*/ 11356519 w 12205967"/>
              <a:gd name="connsiteY15" fmla="*/ 192967 h 3135450"/>
              <a:gd name="connsiteX16" fmla="*/ 11555814 w 12205967"/>
              <a:gd name="connsiteY16" fmla="*/ 154374 h 3135450"/>
              <a:gd name="connsiteX17" fmla="*/ 11863817 w 12205967"/>
              <a:gd name="connsiteY17" fmla="*/ 135078 h 3135450"/>
              <a:gd name="connsiteX18" fmla="*/ 12063113 w 12205967"/>
              <a:gd name="connsiteY18" fmla="*/ 57890 h 3135450"/>
              <a:gd name="connsiteX19" fmla="*/ 12171820 w 12205967"/>
              <a:gd name="connsiteY19" fmla="*/ 38594 h 3135450"/>
              <a:gd name="connsiteX20" fmla="*/ 12205967 w 12205967"/>
              <a:gd name="connsiteY20" fmla="*/ 25237 h 3135450"/>
              <a:gd name="connsiteX21" fmla="*/ 12205967 w 12205967"/>
              <a:gd name="connsiteY21" fmla="*/ 1833159 h 3135450"/>
              <a:gd name="connsiteX22" fmla="*/ 12129957 w 12205967"/>
              <a:gd name="connsiteY22" fmla="*/ 1840290 h 3135450"/>
              <a:gd name="connsiteX23" fmla="*/ 11964538 w 12205967"/>
              <a:gd name="connsiteY23" fmla="*/ 1852093 h 3135450"/>
              <a:gd name="connsiteX24" fmla="*/ 11750596 w 12205967"/>
              <a:gd name="connsiteY24" fmla="*/ 1906704 h 3135450"/>
              <a:gd name="connsiteX25" fmla="*/ 11595000 w 12205967"/>
              <a:gd name="connsiteY25" fmla="*/ 2070537 h 3135450"/>
              <a:gd name="connsiteX26" fmla="*/ 11458853 w 12205967"/>
              <a:gd name="connsiteY26" fmla="*/ 2125147 h 3135450"/>
              <a:gd name="connsiteX27" fmla="*/ 11342158 w 12205967"/>
              <a:gd name="connsiteY27" fmla="*/ 2152454 h 3135450"/>
              <a:gd name="connsiteX28" fmla="*/ 11244909 w 12205967"/>
              <a:gd name="connsiteY28" fmla="*/ 2179758 h 3135450"/>
              <a:gd name="connsiteX29" fmla="*/ 9708405 w 12205967"/>
              <a:gd name="connsiteY29" fmla="*/ 2152454 h 3135450"/>
              <a:gd name="connsiteX30" fmla="*/ 9319416 w 12205967"/>
              <a:gd name="connsiteY30" fmla="*/ 2070537 h 3135450"/>
              <a:gd name="connsiteX31" fmla="*/ 9241619 w 12205967"/>
              <a:gd name="connsiteY31" fmla="*/ 2043232 h 3135450"/>
              <a:gd name="connsiteX32" fmla="*/ 9105473 w 12205967"/>
              <a:gd name="connsiteY32" fmla="*/ 2015925 h 3135450"/>
              <a:gd name="connsiteX33" fmla="*/ 9027674 w 12205967"/>
              <a:gd name="connsiteY33" fmla="*/ 1961315 h 3135450"/>
              <a:gd name="connsiteX34" fmla="*/ 8949877 w 12205967"/>
              <a:gd name="connsiteY34" fmla="*/ 1934010 h 3135450"/>
              <a:gd name="connsiteX35" fmla="*/ 8910978 w 12205967"/>
              <a:gd name="connsiteY35" fmla="*/ 1852093 h 3135450"/>
              <a:gd name="connsiteX36" fmla="*/ 8735933 w 12205967"/>
              <a:gd name="connsiteY36" fmla="*/ 1742872 h 3135450"/>
              <a:gd name="connsiteX37" fmla="*/ 8677585 w 12205967"/>
              <a:gd name="connsiteY37" fmla="*/ 1688260 h 3135450"/>
              <a:gd name="connsiteX38" fmla="*/ 8580338 w 12205967"/>
              <a:gd name="connsiteY38" fmla="*/ 1660954 h 3135450"/>
              <a:gd name="connsiteX39" fmla="*/ 8502541 w 12205967"/>
              <a:gd name="connsiteY39" fmla="*/ 1633650 h 3135450"/>
              <a:gd name="connsiteX40" fmla="*/ 7257777 w 12205967"/>
              <a:gd name="connsiteY40" fmla="*/ 1660954 h 3135450"/>
              <a:gd name="connsiteX41" fmla="*/ 7199429 w 12205967"/>
              <a:gd name="connsiteY41" fmla="*/ 1715565 h 3135450"/>
              <a:gd name="connsiteX42" fmla="*/ 7141080 w 12205967"/>
              <a:gd name="connsiteY42" fmla="*/ 1742872 h 3135450"/>
              <a:gd name="connsiteX43" fmla="*/ 7004934 w 12205967"/>
              <a:gd name="connsiteY43" fmla="*/ 1879400 h 3135450"/>
              <a:gd name="connsiteX44" fmla="*/ 6849339 w 12205967"/>
              <a:gd name="connsiteY44" fmla="*/ 1934010 h 3135450"/>
              <a:gd name="connsiteX45" fmla="*/ 6771542 w 12205967"/>
              <a:gd name="connsiteY45" fmla="*/ 1961315 h 3135450"/>
              <a:gd name="connsiteX46" fmla="*/ 6615946 w 12205967"/>
              <a:gd name="connsiteY46" fmla="*/ 2015925 h 3135450"/>
              <a:gd name="connsiteX47" fmla="*/ 5954666 w 12205967"/>
              <a:gd name="connsiteY47" fmla="*/ 2043232 h 3135450"/>
              <a:gd name="connsiteX48" fmla="*/ 5837968 w 12205967"/>
              <a:gd name="connsiteY48" fmla="*/ 2070537 h 3135450"/>
              <a:gd name="connsiteX49" fmla="*/ 5740722 w 12205967"/>
              <a:gd name="connsiteY49" fmla="*/ 2125147 h 3135450"/>
              <a:gd name="connsiteX50" fmla="*/ 5196138 w 12205967"/>
              <a:gd name="connsiteY50" fmla="*/ 2152454 h 3135450"/>
              <a:gd name="connsiteX51" fmla="*/ 4923846 w 12205967"/>
              <a:gd name="connsiteY51" fmla="*/ 2179758 h 3135450"/>
              <a:gd name="connsiteX52" fmla="*/ 4709901 w 12205967"/>
              <a:gd name="connsiteY52" fmla="*/ 2261675 h 3135450"/>
              <a:gd name="connsiteX53" fmla="*/ 4534858 w 12205967"/>
              <a:gd name="connsiteY53" fmla="*/ 2316287 h 3135450"/>
              <a:gd name="connsiteX54" fmla="*/ 4359812 w 12205967"/>
              <a:gd name="connsiteY54" fmla="*/ 2398202 h 3135450"/>
              <a:gd name="connsiteX55" fmla="*/ 4165318 w 12205967"/>
              <a:gd name="connsiteY55" fmla="*/ 2452813 h 3135450"/>
              <a:gd name="connsiteX56" fmla="*/ 3834677 w 12205967"/>
              <a:gd name="connsiteY56" fmla="*/ 2643952 h 3135450"/>
              <a:gd name="connsiteX57" fmla="*/ 3756880 w 12205967"/>
              <a:gd name="connsiteY57" fmla="*/ 2671258 h 3135450"/>
              <a:gd name="connsiteX58" fmla="*/ 3679082 w 12205967"/>
              <a:gd name="connsiteY58" fmla="*/ 2725870 h 3135450"/>
              <a:gd name="connsiteX59" fmla="*/ 3504037 w 12205967"/>
              <a:gd name="connsiteY59" fmla="*/ 2835091 h 3135450"/>
              <a:gd name="connsiteX60" fmla="*/ 3426239 w 12205967"/>
              <a:gd name="connsiteY60" fmla="*/ 2917007 h 3135450"/>
              <a:gd name="connsiteX61" fmla="*/ 3367891 w 12205967"/>
              <a:gd name="connsiteY61" fmla="*/ 2944313 h 3135450"/>
              <a:gd name="connsiteX62" fmla="*/ 3251196 w 12205967"/>
              <a:gd name="connsiteY62" fmla="*/ 3026228 h 3135450"/>
              <a:gd name="connsiteX63" fmla="*/ 3076150 w 12205967"/>
              <a:gd name="connsiteY63" fmla="*/ 3080840 h 3135450"/>
              <a:gd name="connsiteX64" fmla="*/ 3016299 w 12205967"/>
              <a:gd name="connsiteY64" fmla="*/ 3108481 h 3135450"/>
              <a:gd name="connsiteX65" fmla="*/ 3027246 w 12205967"/>
              <a:gd name="connsiteY65" fmla="*/ 3105784 h 3135450"/>
              <a:gd name="connsiteX66" fmla="*/ 3020335 w 12205967"/>
              <a:gd name="connsiteY66" fmla="*/ 3107653 h 3135450"/>
              <a:gd name="connsiteX67" fmla="*/ 2920554 w 12205967"/>
              <a:gd name="connsiteY67" fmla="*/ 3135450 h 3135450"/>
              <a:gd name="connsiteX68" fmla="*/ 2745509 w 12205967"/>
              <a:gd name="connsiteY68" fmla="*/ 3080840 h 3135450"/>
              <a:gd name="connsiteX69" fmla="*/ 2648262 w 12205967"/>
              <a:gd name="connsiteY69" fmla="*/ 2998923 h 3135450"/>
              <a:gd name="connsiteX70" fmla="*/ 2453767 w 12205967"/>
              <a:gd name="connsiteY70" fmla="*/ 2862395 h 3135450"/>
              <a:gd name="connsiteX71" fmla="*/ 2374016 w 12205967"/>
              <a:gd name="connsiteY71" fmla="*/ 2776428 h 3135450"/>
              <a:gd name="connsiteX72" fmla="*/ 2370950 w 12205967"/>
              <a:gd name="connsiteY72" fmla="*/ 2772774 h 3135450"/>
              <a:gd name="connsiteX73" fmla="*/ 2370839 w 12205967"/>
              <a:gd name="connsiteY73" fmla="*/ 2772598 h 3135450"/>
              <a:gd name="connsiteX74" fmla="*/ 2367178 w 12205967"/>
              <a:gd name="connsiteY74" fmla="*/ 2768280 h 3135450"/>
              <a:gd name="connsiteX75" fmla="*/ 2370950 w 12205967"/>
              <a:gd name="connsiteY75" fmla="*/ 2772774 h 3135450"/>
              <a:gd name="connsiteX76" fmla="*/ 2376356 w 12205967"/>
              <a:gd name="connsiteY76" fmla="*/ 2781315 h 3135450"/>
              <a:gd name="connsiteX77" fmla="*/ 2317622 w 12205967"/>
              <a:gd name="connsiteY77" fmla="*/ 2753174 h 3135450"/>
              <a:gd name="connsiteX78" fmla="*/ 2220375 w 12205967"/>
              <a:gd name="connsiteY78" fmla="*/ 2671258 h 3135450"/>
              <a:gd name="connsiteX79" fmla="*/ 2025881 w 12205967"/>
              <a:gd name="connsiteY79" fmla="*/ 2589342 h 3135450"/>
              <a:gd name="connsiteX80" fmla="*/ 1967532 w 12205967"/>
              <a:gd name="connsiteY80" fmla="*/ 2562035 h 3135450"/>
              <a:gd name="connsiteX81" fmla="*/ 1773038 w 12205967"/>
              <a:gd name="connsiteY81" fmla="*/ 2534730 h 3135450"/>
              <a:gd name="connsiteX82" fmla="*/ 1656341 w 12205967"/>
              <a:gd name="connsiteY82" fmla="*/ 2507424 h 3135450"/>
              <a:gd name="connsiteX83" fmla="*/ 1442398 w 12205967"/>
              <a:gd name="connsiteY83" fmla="*/ 2480120 h 3135450"/>
              <a:gd name="connsiteX84" fmla="*/ 1092308 w 12205967"/>
              <a:gd name="connsiteY84" fmla="*/ 2398202 h 3135450"/>
              <a:gd name="connsiteX85" fmla="*/ 236533 w 12205967"/>
              <a:gd name="connsiteY85" fmla="*/ 2425508 h 3135450"/>
              <a:gd name="connsiteX86" fmla="*/ 139286 w 12205967"/>
              <a:gd name="connsiteY86" fmla="*/ 2480120 h 3135450"/>
              <a:gd name="connsiteX87" fmla="*/ 80937 w 12205967"/>
              <a:gd name="connsiteY87" fmla="*/ 2562035 h 3135450"/>
              <a:gd name="connsiteX88" fmla="*/ 19083 w 12205967"/>
              <a:gd name="connsiteY88" fmla="*/ 2618490 h 3135450"/>
              <a:gd name="connsiteX89" fmla="*/ 0 w 12205967"/>
              <a:gd name="connsiteY89" fmla="*/ 2625626 h 3135450"/>
              <a:gd name="connsiteX90" fmla="*/ 0 w 12205967"/>
              <a:gd name="connsiteY90" fmla="*/ 673943 h 3135450"/>
              <a:gd name="connsiteX91" fmla="*/ 4933 w 12205967"/>
              <a:gd name="connsiteY91" fmla="*/ 678046 h 3135450"/>
              <a:gd name="connsiteX92" fmla="*/ 32890 w 12205967"/>
              <a:gd name="connsiteY92" fmla="*/ 694683 h 3135450"/>
              <a:gd name="connsiteX93" fmla="*/ 359011 w 12205967"/>
              <a:gd name="connsiteY93" fmla="*/ 713979 h 3135450"/>
              <a:gd name="connsiteX94" fmla="*/ 485835 w 12205967"/>
              <a:gd name="connsiteY94" fmla="*/ 656089 h 3135450"/>
              <a:gd name="connsiteX95" fmla="*/ 540189 w 12205967"/>
              <a:gd name="connsiteY95" fmla="*/ 598199 h 3135450"/>
              <a:gd name="connsiteX96" fmla="*/ 630777 w 12205967"/>
              <a:gd name="connsiteY96" fmla="*/ 559606 h 3135450"/>
              <a:gd name="connsiteX97" fmla="*/ 1427961 w 12205967"/>
              <a:gd name="connsiteY97" fmla="*/ 540308 h 3135450"/>
              <a:gd name="connsiteX98" fmla="*/ 1754082 w 12205967"/>
              <a:gd name="connsiteY98" fmla="*/ 598199 h 3135450"/>
              <a:gd name="connsiteX99" fmla="*/ 1953377 w 12205967"/>
              <a:gd name="connsiteY99" fmla="*/ 617495 h 3135450"/>
              <a:gd name="connsiteX100" fmla="*/ 2062084 w 12205967"/>
              <a:gd name="connsiteY100" fmla="*/ 636792 h 3135450"/>
              <a:gd name="connsiteX101" fmla="*/ 2243262 w 12205967"/>
              <a:gd name="connsiteY101" fmla="*/ 656089 h 3135450"/>
              <a:gd name="connsiteX102" fmla="*/ 2297616 w 12205967"/>
              <a:gd name="connsiteY102" fmla="*/ 675386 h 3135450"/>
              <a:gd name="connsiteX103" fmla="*/ 2478794 w 12205967"/>
              <a:gd name="connsiteY103" fmla="*/ 733277 h 3135450"/>
              <a:gd name="connsiteX104" fmla="*/ 2569383 w 12205967"/>
              <a:gd name="connsiteY104" fmla="*/ 791166 h 3135450"/>
              <a:gd name="connsiteX105" fmla="*/ 2624096 w 12205967"/>
              <a:gd name="connsiteY105" fmla="*/ 811053 h 3135450"/>
              <a:gd name="connsiteX106" fmla="*/ 2619058 w 12205967"/>
              <a:gd name="connsiteY106" fmla="*/ 805015 h 3135450"/>
              <a:gd name="connsiteX107" fmla="*/ 2621917 w 12205967"/>
              <a:gd name="connsiteY107" fmla="*/ 807599 h 3135450"/>
              <a:gd name="connsiteX108" fmla="*/ 2696207 w 12205967"/>
              <a:gd name="connsiteY108" fmla="*/ 868353 h 3135450"/>
              <a:gd name="connsiteX109" fmla="*/ 2877386 w 12205967"/>
              <a:gd name="connsiteY109" fmla="*/ 964837 h 3135450"/>
              <a:gd name="connsiteX110" fmla="*/ 2967974 w 12205967"/>
              <a:gd name="connsiteY110" fmla="*/ 1022727 h 3135450"/>
              <a:gd name="connsiteX111" fmla="*/ 3131035 w 12205967"/>
              <a:gd name="connsiteY111" fmla="*/ 1061320 h 3135450"/>
              <a:gd name="connsiteX112" fmla="*/ 3223983 w 12205967"/>
              <a:gd name="connsiteY112" fmla="*/ 1041676 h 3135450"/>
              <a:gd name="connsiteX113" fmla="*/ 3229771 w 12205967"/>
              <a:gd name="connsiteY113" fmla="*/ 1040478 h 3135450"/>
              <a:gd name="connsiteX114" fmla="*/ 3245147 w 12205967"/>
              <a:gd name="connsiteY114" fmla="*/ 1037605 h 3135450"/>
              <a:gd name="connsiteX115" fmla="*/ 3249298 w 12205967"/>
              <a:gd name="connsiteY115" fmla="*/ 1036434 h 3135450"/>
              <a:gd name="connsiteX116" fmla="*/ 3229771 w 12205967"/>
              <a:gd name="connsiteY116" fmla="*/ 1040478 h 3135450"/>
              <a:gd name="connsiteX117" fmla="*/ 3220224 w 12205967"/>
              <a:gd name="connsiteY117" fmla="*/ 1042261 h 3135450"/>
              <a:gd name="connsiteX118" fmla="*/ 3275977 w 12205967"/>
              <a:gd name="connsiteY118" fmla="*/ 1022727 h 3135450"/>
              <a:gd name="connsiteX119" fmla="*/ 3439038 w 12205967"/>
              <a:gd name="connsiteY119" fmla="*/ 984133 h 3135450"/>
              <a:gd name="connsiteX120" fmla="*/ 3547745 w 12205967"/>
              <a:gd name="connsiteY120" fmla="*/ 926244 h 3135450"/>
              <a:gd name="connsiteX121" fmla="*/ 3602098 w 12205967"/>
              <a:gd name="connsiteY121" fmla="*/ 906946 h 3135450"/>
              <a:gd name="connsiteX122" fmla="*/ 3674569 w 12205967"/>
              <a:gd name="connsiteY122" fmla="*/ 849057 h 3135450"/>
              <a:gd name="connsiteX123" fmla="*/ 3837629 w 12205967"/>
              <a:gd name="connsiteY123" fmla="*/ 771870 h 3135450"/>
              <a:gd name="connsiteX124" fmla="*/ 3910101 w 12205967"/>
              <a:gd name="connsiteY124" fmla="*/ 733277 h 3135450"/>
              <a:gd name="connsiteX125" fmla="*/ 3982572 w 12205967"/>
              <a:gd name="connsiteY125" fmla="*/ 713979 h 3135450"/>
              <a:gd name="connsiteX126" fmla="*/ 4290575 w 12205967"/>
              <a:gd name="connsiteY126" fmla="*/ 578902 h 3135450"/>
              <a:gd name="connsiteX127" fmla="*/ 4471753 w 12205967"/>
              <a:gd name="connsiteY127" fmla="*/ 540308 h 3135450"/>
              <a:gd name="connsiteX128" fmla="*/ 4634813 w 12205967"/>
              <a:gd name="connsiteY128" fmla="*/ 482419 h 3135450"/>
              <a:gd name="connsiteX129" fmla="*/ 4797873 w 12205967"/>
              <a:gd name="connsiteY129" fmla="*/ 443825 h 3135450"/>
              <a:gd name="connsiteX130" fmla="*/ 4997169 w 12205967"/>
              <a:gd name="connsiteY130" fmla="*/ 385935 h 3135450"/>
              <a:gd name="connsiteX131" fmla="*/ 5250818 w 12205967"/>
              <a:gd name="connsiteY131" fmla="*/ 366639 h 3135450"/>
              <a:gd name="connsiteX132" fmla="*/ 5758117 w 12205967"/>
              <a:gd name="connsiteY132" fmla="*/ 347341 h 3135450"/>
              <a:gd name="connsiteX133" fmla="*/ 5848705 w 12205967"/>
              <a:gd name="connsiteY133" fmla="*/ 308748 h 3135450"/>
              <a:gd name="connsiteX134" fmla="*/ 5957413 w 12205967"/>
              <a:gd name="connsiteY134" fmla="*/ 289452 h 3135450"/>
              <a:gd name="connsiteX135" fmla="*/ 6573418 w 12205967"/>
              <a:gd name="connsiteY135" fmla="*/ 270154 h 3135450"/>
              <a:gd name="connsiteX136" fmla="*/ 6718360 w 12205967"/>
              <a:gd name="connsiteY136" fmla="*/ 231561 h 3135450"/>
              <a:gd name="connsiteX137" fmla="*/ 6790831 w 12205967"/>
              <a:gd name="connsiteY137" fmla="*/ 212265 h 3135450"/>
              <a:gd name="connsiteX138" fmla="*/ 6935774 w 12205967"/>
              <a:gd name="connsiteY138" fmla="*/ 173671 h 3135450"/>
              <a:gd name="connsiteX139" fmla="*/ 7062599 w 12205967"/>
              <a:gd name="connsiteY139" fmla="*/ 77187 h 3135450"/>
              <a:gd name="connsiteX140" fmla="*/ 7116953 w 12205967"/>
              <a:gd name="connsiteY140" fmla="*/ 57890 h 3135450"/>
              <a:gd name="connsiteX141" fmla="*/ 7171306 w 12205967"/>
              <a:gd name="connsiteY141" fmla="*/ 19296 h 3135450"/>
              <a:gd name="connsiteX142" fmla="*/ 8330845 w 12205967"/>
              <a:gd name="connsiteY142" fmla="*/ 0 h 31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205967" h="3135450">
                <a:moveTo>
                  <a:pt x="8330845" y="0"/>
                </a:moveTo>
                <a:cubicBezTo>
                  <a:pt x="8355002" y="6432"/>
                  <a:pt x="8379008" y="13544"/>
                  <a:pt x="8403316" y="19296"/>
                </a:cubicBezTo>
                <a:cubicBezTo>
                  <a:pt x="8433377" y="26411"/>
                  <a:pt x="8465072" y="27077"/>
                  <a:pt x="8493905" y="38594"/>
                </a:cubicBezTo>
                <a:cubicBezTo>
                  <a:pt x="8514293" y="46737"/>
                  <a:pt x="8530141" y="64323"/>
                  <a:pt x="8548258" y="77187"/>
                </a:cubicBezTo>
                <a:cubicBezTo>
                  <a:pt x="8602079" y="96295"/>
                  <a:pt x="8668251" y="108504"/>
                  <a:pt x="8711319" y="154374"/>
                </a:cubicBezTo>
                <a:cubicBezTo>
                  <a:pt x="8726716" y="170773"/>
                  <a:pt x="8729436" y="199401"/>
                  <a:pt x="8747554" y="212265"/>
                </a:cubicBezTo>
                <a:cubicBezTo>
                  <a:pt x="8768273" y="226976"/>
                  <a:pt x="8796710" y="222249"/>
                  <a:pt x="8820025" y="231561"/>
                </a:cubicBezTo>
                <a:cubicBezTo>
                  <a:pt x="8845314" y="241661"/>
                  <a:pt x="8868339" y="257290"/>
                  <a:pt x="8892497" y="270154"/>
                </a:cubicBezTo>
                <a:cubicBezTo>
                  <a:pt x="8934771" y="276586"/>
                  <a:pt x="8977307" y="281316"/>
                  <a:pt x="9019322" y="289452"/>
                </a:cubicBezTo>
                <a:cubicBezTo>
                  <a:pt x="9043820" y="294196"/>
                  <a:pt x="9067635" y="302316"/>
                  <a:pt x="9091793" y="308748"/>
                </a:cubicBezTo>
                <a:cubicBezTo>
                  <a:pt x="9195759" y="336429"/>
                  <a:pt x="9346429" y="364061"/>
                  <a:pt x="9454149" y="366639"/>
                </a:cubicBezTo>
                <a:lnTo>
                  <a:pt x="10885455" y="385935"/>
                </a:lnTo>
                <a:cubicBezTo>
                  <a:pt x="10915652" y="379503"/>
                  <a:pt x="10945747" y="372505"/>
                  <a:pt x="10976045" y="366639"/>
                </a:cubicBezTo>
                <a:cubicBezTo>
                  <a:pt x="11012187" y="359640"/>
                  <a:pt x="11048730" y="355014"/>
                  <a:pt x="11084752" y="347341"/>
                </a:cubicBezTo>
                <a:cubicBezTo>
                  <a:pt x="11141633" y="335225"/>
                  <a:pt x="11159767" y="327142"/>
                  <a:pt x="11211577" y="308748"/>
                </a:cubicBezTo>
                <a:cubicBezTo>
                  <a:pt x="11268870" y="288406"/>
                  <a:pt x="11303345" y="223463"/>
                  <a:pt x="11356519" y="192967"/>
                </a:cubicBezTo>
                <a:cubicBezTo>
                  <a:pt x="11367867" y="186460"/>
                  <a:pt x="11554233" y="154654"/>
                  <a:pt x="11555814" y="154374"/>
                </a:cubicBezTo>
                <a:cubicBezTo>
                  <a:pt x="11658482" y="147942"/>
                  <a:pt x="11761394" y="144995"/>
                  <a:pt x="11863817" y="135078"/>
                </a:cubicBezTo>
                <a:cubicBezTo>
                  <a:pt x="12006692" y="121244"/>
                  <a:pt x="11910340" y="112128"/>
                  <a:pt x="12063113" y="57890"/>
                </a:cubicBezTo>
                <a:cubicBezTo>
                  <a:pt x="12097964" y="45517"/>
                  <a:pt x="12136378" y="48889"/>
                  <a:pt x="12171820" y="38594"/>
                </a:cubicBezTo>
                <a:lnTo>
                  <a:pt x="12205967" y="25237"/>
                </a:lnTo>
                <a:lnTo>
                  <a:pt x="12205967" y="1833159"/>
                </a:lnTo>
                <a:lnTo>
                  <a:pt x="12129957" y="1840290"/>
                </a:lnTo>
                <a:cubicBezTo>
                  <a:pt x="12074818" y="1844224"/>
                  <a:pt x="12019645" y="1847542"/>
                  <a:pt x="11964538" y="1852093"/>
                </a:cubicBezTo>
                <a:cubicBezTo>
                  <a:pt x="11962840" y="1852489"/>
                  <a:pt x="11762778" y="1897495"/>
                  <a:pt x="11750596" y="1906704"/>
                </a:cubicBezTo>
                <a:cubicBezTo>
                  <a:pt x="11693514" y="1949856"/>
                  <a:pt x="11656504" y="2041753"/>
                  <a:pt x="11595000" y="2070537"/>
                </a:cubicBezTo>
                <a:cubicBezTo>
                  <a:pt x="11539382" y="2096565"/>
                  <a:pt x="11519915" y="2108003"/>
                  <a:pt x="11458853" y="2125147"/>
                </a:cubicBezTo>
                <a:cubicBezTo>
                  <a:pt x="11420184" y="2136005"/>
                  <a:pt x="11380955" y="2142550"/>
                  <a:pt x="11342158" y="2152454"/>
                </a:cubicBezTo>
                <a:cubicBezTo>
                  <a:pt x="11309632" y="2160756"/>
                  <a:pt x="11277325" y="2170656"/>
                  <a:pt x="11244909" y="2179758"/>
                </a:cubicBezTo>
                <a:lnTo>
                  <a:pt x="9708405" y="2152454"/>
                </a:lnTo>
                <a:cubicBezTo>
                  <a:pt x="9592768" y="2148806"/>
                  <a:pt x="9431024" y="2109707"/>
                  <a:pt x="9319416" y="2070537"/>
                </a:cubicBezTo>
                <a:cubicBezTo>
                  <a:pt x="9293483" y="2061435"/>
                  <a:pt x="9267918" y="2049945"/>
                  <a:pt x="9241619" y="2043232"/>
                </a:cubicBezTo>
                <a:cubicBezTo>
                  <a:pt x="9196516" y="2031720"/>
                  <a:pt x="9150853" y="2025027"/>
                  <a:pt x="9105473" y="2015925"/>
                </a:cubicBezTo>
                <a:cubicBezTo>
                  <a:pt x="9079539" y="1997722"/>
                  <a:pt x="9054821" y="1975607"/>
                  <a:pt x="9027674" y="1961315"/>
                </a:cubicBezTo>
                <a:cubicBezTo>
                  <a:pt x="9002645" y="1948137"/>
                  <a:pt x="8972118" y="1954826"/>
                  <a:pt x="8949877" y="1934010"/>
                </a:cubicBezTo>
                <a:cubicBezTo>
                  <a:pt x="8930427" y="1915807"/>
                  <a:pt x="8927507" y="1875298"/>
                  <a:pt x="8910978" y="1852093"/>
                </a:cubicBezTo>
                <a:cubicBezTo>
                  <a:pt x="8864745" y="1787186"/>
                  <a:pt x="8793709" y="1769909"/>
                  <a:pt x="8735933" y="1742872"/>
                </a:cubicBezTo>
                <a:cubicBezTo>
                  <a:pt x="8716484" y="1724669"/>
                  <a:pt x="8699471" y="1699783"/>
                  <a:pt x="8677585" y="1688260"/>
                </a:cubicBezTo>
                <a:cubicBezTo>
                  <a:pt x="8646632" y="1671964"/>
                  <a:pt x="8612608" y="1671021"/>
                  <a:pt x="8580338" y="1660954"/>
                </a:cubicBezTo>
                <a:cubicBezTo>
                  <a:pt x="8554243" y="1652813"/>
                  <a:pt x="8528473" y="1642751"/>
                  <a:pt x="8502541" y="1633650"/>
                </a:cubicBezTo>
                <a:cubicBezTo>
                  <a:pt x="8087619" y="1642751"/>
                  <a:pt x="7672333" y="1634894"/>
                  <a:pt x="7257777" y="1660954"/>
                </a:cubicBezTo>
                <a:cubicBezTo>
                  <a:pt x="7234425" y="1662423"/>
                  <a:pt x="7220336" y="1700888"/>
                  <a:pt x="7199429" y="1715565"/>
                </a:cubicBezTo>
                <a:cubicBezTo>
                  <a:pt x="7181092" y="1728437"/>
                  <a:pt x="7160530" y="1733770"/>
                  <a:pt x="7141080" y="1742872"/>
                </a:cubicBezTo>
                <a:cubicBezTo>
                  <a:pt x="7137377" y="1746771"/>
                  <a:pt x="7023338" y="1870003"/>
                  <a:pt x="7004934" y="1879400"/>
                </a:cubicBezTo>
                <a:cubicBezTo>
                  <a:pt x="6954692" y="1905048"/>
                  <a:pt x="6901203" y="1915807"/>
                  <a:pt x="6849339" y="1934010"/>
                </a:cubicBezTo>
                <a:cubicBezTo>
                  <a:pt x="6823406" y="1943112"/>
                  <a:pt x="6796900" y="1949447"/>
                  <a:pt x="6771542" y="1961315"/>
                </a:cubicBezTo>
                <a:cubicBezTo>
                  <a:pt x="6720202" y="1985340"/>
                  <a:pt x="6671428" y="2011931"/>
                  <a:pt x="6615946" y="2015925"/>
                </a:cubicBezTo>
                <a:cubicBezTo>
                  <a:pt x="6395714" y="2031782"/>
                  <a:pt x="6175093" y="2034131"/>
                  <a:pt x="5954666" y="2043232"/>
                </a:cubicBezTo>
                <a:cubicBezTo>
                  <a:pt x="5915768" y="2052334"/>
                  <a:pt x="5876015" y="2055969"/>
                  <a:pt x="5837968" y="2070537"/>
                </a:cubicBezTo>
                <a:cubicBezTo>
                  <a:pt x="5804285" y="2083433"/>
                  <a:pt x="5775491" y="2120710"/>
                  <a:pt x="5740722" y="2125147"/>
                </a:cubicBezTo>
                <a:cubicBezTo>
                  <a:pt x="5559825" y="2148237"/>
                  <a:pt x="5377576" y="2140325"/>
                  <a:pt x="5196138" y="2152454"/>
                </a:cubicBezTo>
                <a:cubicBezTo>
                  <a:pt x="5105246" y="2158529"/>
                  <a:pt x="5014610" y="2170656"/>
                  <a:pt x="4923846" y="2179758"/>
                </a:cubicBezTo>
                <a:cubicBezTo>
                  <a:pt x="4852531" y="2207065"/>
                  <a:pt x="4781614" y="2236507"/>
                  <a:pt x="4709901" y="2261675"/>
                </a:cubicBezTo>
                <a:cubicBezTo>
                  <a:pt x="4651916" y="2282028"/>
                  <a:pt x="4592449" y="2293828"/>
                  <a:pt x="4534858" y="2316287"/>
                </a:cubicBezTo>
                <a:cubicBezTo>
                  <a:pt x="4475597" y="2339396"/>
                  <a:pt x="4419293" y="2376227"/>
                  <a:pt x="4359812" y="2398202"/>
                </a:cubicBezTo>
                <a:cubicBezTo>
                  <a:pt x="4295874" y="2421825"/>
                  <a:pt x="4228040" y="2423461"/>
                  <a:pt x="4165318" y="2452813"/>
                </a:cubicBezTo>
                <a:cubicBezTo>
                  <a:pt x="4052244" y="2505728"/>
                  <a:pt x="3950310" y="2603366"/>
                  <a:pt x="3834677" y="2643952"/>
                </a:cubicBezTo>
                <a:cubicBezTo>
                  <a:pt x="3808744" y="2653054"/>
                  <a:pt x="3781909" y="2658082"/>
                  <a:pt x="3756880" y="2671258"/>
                </a:cubicBezTo>
                <a:cubicBezTo>
                  <a:pt x="3729733" y="2685551"/>
                  <a:pt x="3705731" y="2709834"/>
                  <a:pt x="3679082" y="2725870"/>
                </a:cubicBezTo>
                <a:cubicBezTo>
                  <a:pt x="3561264" y="2796757"/>
                  <a:pt x="3677702" y="2688805"/>
                  <a:pt x="3504037" y="2835091"/>
                </a:cubicBezTo>
                <a:cubicBezTo>
                  <a:pt x="3476241" y="2858506"/>
                  <a:pt x="3454384" y="2894428"/>
                  <a:pt x="3426239" y="2917007"/>
                </a:cubicBezTo>
                <a:cubicBezTo>
                  <a:pt x="3408438" y="2931287"/>
                  <a:pt x="3386626" y="2932624"/>
                  <a:pt x="3367891" y="2944313"/>
                </a:cubicBezTo>
                <a:cubicBezTo>
                  <a:pt x="3328150" y="2969111"/>
                  <a:pt x="3292454" y="3006921"/>
                  <a:pt x="3251196" y="3026228"/>
                </a:cubicBezTo>
                <a:cubicBezTo>
                  <a:pt x="3194491" y="3052764"/>
                  <a:pt x="3134137" y="3060487"/>
                  <a:pt x="3076150" y="3080840"/>
                </a:cubicBezTo>
                <a:cubicBezTo>
                  <a:pt x="2986443" y="3112325"/>
                  <a:pt x="2992539" y="3113724"/>
                  <a:pt x="3016299" y="3108481"/>
                </a:cubicBezTo>
                <a:lnTo>
                  <a:pt x="3027246" y="3105784"/>
                </a:lnTo>
                <a:lnTo>
                  <a:pt x="3020335" y="3107653"/>
                </a:lnTo>
                <a:cubicBezTo>
                  <a:pt x="2997653" y="3113895"/>
                  <a:pt x="2965358" y="3122871"/>
                  <a:pt x="2920554" y="3135450"/>
                </a:cubicBezTo>
                <a:cubicBezTo>
                  <a:pt x="2875727" y="3124962"/>
                  <a:pt x="2793392" y="3114451"/>
                  <a:pt x="2745509" y="3080840"/>
                </a:cubicBezTo>
                <a:cubicBezTo>
                  <a:pt x="2711698" y="3057104"/>
                  <a:pt x="2681618" y="3023899"/>
                  <a:pt x="2648262" y="2998923"/>
                </a:cubicBezTo>
                <a:cubicBezTo>
                  <a:pt x="2584306" y="2951036"/>
                  <a:pt x="2511755" y="2923453"/>
                  <a:pt x="2453767" y="2862395"/>
                </a:cubicBezTo>
                <a:cubicBezTo>
                  <a:pt x="2406738" y="2812878"/>
                  <a:pt x="2383996" y="2787808"/>
                  <a:pt x="2374016" y="2776428"/>
                </a:cubicBezTo>
                <a:lnTo>
                  <a:pt x="2370950" y="2772774"/>
                </a:lnTo>
                <a:lnTo>
                  <a:pt x="2370839" y="2772598"/>
                </a:lnTo>
                <a:cubicBezTo>
                  <a:pt x="2368829" y="2769977"/>
                  <a:pt x="2367128" y="2768090"/>
                  <a:pt x="2367178" y="2768280"/>
                </a:cubicBezTo>
                <a:lnTo>
                  <a:pt x="2370950" y="2772774"/>
                </a:lnTo>
                <a:lnTo>
                  <a:pt x="2376356" y="2781315"/>
                </a:lnTo>
                <a:cubicBezTo>
                  <a:pt x="2379922" y="2789541"/>
                  <a:pt x="2373309" y="2792264"/>
                  <a:pt x="2317622" y="2753174"/>
                </a:cubicBezTo>
                <a:cubicBezTo>
                  <a:pt x="2283810" y="2729439"/>
                  <a:pt x="2254187" y="2694994"/>
                  <a:pt x="2220375" y="2671258"/>
                </a:cubicBezTo>
                <a:cubicBezTo>
                  <a:pt x="2115836" y="2597877"/>
                  <a:pt x="2135205" y="2627714"/>
                  <a:pt x="2025881" y="2589342"/>
                </a:cubicBezTo>
                <a:cubicBezTo>
                  <a:pt x="2005992" y="2582360"/>
                  <a:pt x="1987795" y="2566412"/>
                  <a:pt x="1967532" y="2562035"/>
                </a:cubicBezTo>
                <a:cubicBezTo>
                  <a:pt x="1903134" y="2548125"/>
                  <a:pt x="1837689" y="2546076"/>
                  <a:pt x="1773038" y="2534730"/>
                </a:cubicBezTo>
                <a:cubicBezTo>
                  <a:pt x="1733907" y="2527864"/>
                  <a:pt x="1695507" y="2513893"/>
                  <a:pt x="1656341" y="2507424"/>
                </a:cubicBezTo>
                <a:cubicBezTo>
                  <a:pt x="1585224" y="2495678"/>
                  <a:pt x="1513713" y="2489221"/>
                  <a:pt x="1442398" y="2480120"/>
                </a:cubicBezTo>
                <a:cubicBezTo>
                  <a:pt x="1333640" y="2327435"/>
                  <a:pt x="1401205" y="2398202"/>
                  <a:pt x="1092308" y="2398202"/>
                </a:cubicBezTo>
                <a:cubicBezTo>
                  <a:pt x="806977" y="2398202"/>
                  <a:pt x="521792" y="2416406"/>
                  <a:pt x="236533" y="2425508"/>
                </a:cubicBezTo>
                <a:cubicBezTo>
                  <a:pt x="204116" y="2443711"/>
                  <a:pt x="168892" y="2454142"/>
                  <a:pt x="139286" y="2480120"/>
                </a:cubicBezTo>
                <a:cubicBezTo>
                  <a:pt x="115961" y="2500586"/>
                  <a:pt x="102067" y="2537314"/>
                  <a:pt x="80937" y="2562035"/>
                </a:cubicBezTo>
                <a:cubicBezTo>
                  <a:pt x="52154" y="2595710"/>
                  <a:pt x="36655" y="2609683"/>
                  <a:pt x="19083" y="2618490"/>
                </a:cubicBezTo>
                <a:lnTo>
                  <a:pt x="0" y="2625626"/>
                </a:lnTo>
                <a:lnTo>
                  <a:pt x="0" y="673943"/>
                </a:lnTo>
                <a:lnTo>
                  <a:pt x="4933" y="678046"/>
                </a:lnTo>
                <a:cubicBezTo>
                  <a:pt x="13393" y="685988"/>
                  <a:pt x="22112" y="693043"/>
                  <a:pt x="32890" y="694683"/>
                </a:cubicBezTo>
                <a:cubicBezTo>
                  <a:pt x="140670" y="711082"/>
                  <a:pt x="250304" y="707547"/>
                  <a:pt x="359011" y="713979"/>
                </a:cubicBezTo>
                <a:cubicBezTo>
                  <a:pt x="428083" y="695588"/>
                  <a:pt x="432210" y="703684"/>
                  <a:pt x="485835" y="656089"/>
                </a:cubicBezTo>
                <a:cubicBezTo>
                  <a:pt x="505519" y="638619"/>
                  <a:pt x="518461" y="612663"/>
                  <a:pt x="540189" y="598199"/>
                </a:cubicBezTo>
                <a:cubicBezTo>
                  <a:pt x="567767" y="579841"/>
                  <a:pt x="600581" y="572470"/>
                  <a:pt x="630777" y="559606"/>
                </a:cubicBezTo>
                <a:cubicBezTo>
                  <a:pt x="896505" y="553174"/>
                  <a:pt x="1162165" y="540308"/>
                  <a:pt x="1427961" y="540308"/>
                </a:cubicBezTo>
                <a:cubicBezTo>
                  <a:pt x="1715709" y="540308"/>
                  <a:pt x="1652770" y="490298"/>
                  <a:pt x="1754082" y="598199"/>
                </a:cubicBezTo>
                <a:cubicBezTo>
                  <a:pt x="1820514" y="604631"/>
                  <a:pt x="1887129" y="609194"/>
                  <a:pt x="1953377" y="617495"/>
                </a:cubicBezTo>
                <a:cubicBezTo>
                  <a:pt x="1989861" y="622067"/>
                  <a:pt x="2025632" y="631939"/>
                  <a:pt x="2062084" y="636792"/>
                </a:cubicBezTo>
                <a:cubicBezTo>
                  <a:pt x="2122309" y="644811"/>
                  <a:pt x="2183273" y="646259"/>
                  <a:pt x="2243262" y="656089"/>
                </a:cubicBezTo>
                <a:cubicBezTo>
                  <a:pt x="2262138" y="659182"/>
                  <a:pt x="2279088" y="670452"/>
                  <a:pt x="2297616" y="675386"/>
                </a:cubicBezTo>
                <a:cubicBezTo>
                  <a:pt x="2399455" y="702503"/>
                  <a:pt x="2381412" y="681418"/>
                  <a:pt x="2478794" y="733277"/>
                </a:cubicBezTo>
                <a:cubicBezTo>
                  <a:pt x="2510291" y="750050"/>
                  <a:pt x="2537886" y="774393"/>
                  <a:pt x="2569383" y="791166"/>
                </a:cubicBezTo>
                <a:cubicBezTo>
                  <a:pt x="2621257" y="818791"/>
                  <a:pt x="2627418" y="816867"/>
                  <a:pt x="2624096" y="811053"/>
                </a:cubicBezTo>
                <a:lnTo>
                  <a:pt x="2619058" y="805015"/>
                </a:lnTo>
                <a:lnTo>
                  <a:pt x="2621917" y="807599"/>
                </a:lnTo>
                <a:cubicBezTo>
                  <a:pt x="2631214" y="815642"/>
                  <a:pt x="2652399" y="833359"/>
                  <a:pt x="2696207" y="868353"/>
                </a:cubicBezTo>
                <a:cubicBezTo>
                  <a:pt x="2750224" y="911502"/>
                  <a:pt x="2817808" y="930995"/>
                  <a:pt x="2877386" y="964837"/>
                </a:cubicBezTo>
                <a:cubicBezTo>
                  <a:pt x="2908457" y="982487"/>
                  <a:pt x="2936478" y="1005953"/>
                  <a:pt x="2967974" y="1022727"/>
                </a:cubicBezTo>
                <a:cubicBezTo>
                  <a:pt x="3012579" y="1046481"/>
                  <a:pt x="3089278" y="1053908"/>
                  <a:pt x="3131035" y="1061320"/>
                </a:cubicBezTo>
                <a:cubicBezTo>
                  <a:pt x="3172770" y="1052430"/>
                  <a:pt x="3202854" y="1046087"/>
                  <a:pt x="3223983" y="1041676"/>
                </a:cubicBezTo>
                <a:lnTo>
                  <a:pt x="3229771" y="1040478"/>
                </a:lnTo>
                <a:lnTo>
                  <a:pt x="3245147" y="1037605"/>
                </a:lnTo>
                <a:cubicBezTo>
                  <a:pt x="3265993" y="1033443"/>
                  <a:pt x="3281418" y="1029857"/>
                  <a:pt x="3249298" y="1036434"/>
                </a:cubicBezTo>
                <a:lnTo>
                  <a:pt x="3229771" y="1040478"/>
                </a:lnTo>
                <a:lnTo>
                  <a:pt x="3220224" y="1042261"/>
                </a:lnTo>
                <a:cubicBezTo>
                  <a:pt x="3198091" y="1045967"/>
                  <a:pt x="3192413" y="1044978"/>
                  <a:pt x="3275977" y="1022727"/>
                </a:cubicBezTo>
                <a:cubicBezTo>
                  <a:pt x="3329995" y="1008344"/>
                  <a:pt x="3386216" y="1002886"/>
                  <a:pt x="3439038" y="984133"/>
                </a:cubicBezTo>
                <a:cubicBezTo>
                  <a:pt x="3477472" y="970488"/>
                  <a:pt x="3510724" y="943769"/>
                  <a:pt x="3547745" y="926244"/>
                </a:cubicBezTo>
                <a:cubicBezTo>
                  <a:pt x="3565197" y="917983"/>
                  <a:pt x="3585516" y="917038"/>
                  <a:pt x="3602098" y="906946"/>
                </a:cubicBezTo>
                <a:cubicBezTo>
                  <a:pt x="3628316" y="890991"/>
                  <a:pt x="3648676" y="865604"/>
                  <a:pt x="3674569" y="849057"/>
                </a:cubicBezTo>
                <a:cubicBezTo>
                  <a:pt x="3836344" y="745677"/>
                  <a:pt x="3727878" y="821967"/>
                  <a:pt x="3837629" y="771870"/>
                </a:cubicBezTo>
                <a:cubicBezTo>
                  <a:pt x="3862455" y="760538"/>
                  <a:pt x="3884812" y="743377"/>
                  <a:pt x="3910101" y="733277"/>
                </a:cubicBezTo>
                <a:cubicBezTo>
                  <a:pt x="3933416" y="723965"/>
                  <a:pt x="3958414" y="720411"/>
                  <a:pt x="3982572" y="713979"/>
                </a:cubicBezTo>
                <a:cubicBezTo>
                  <a:pt x="4090287" y="685298"/>
                  <a:pt x="4185242" y="616297"/>
                  <a:pt x="4290575" y="578902"/>
                </a:cubicBezTo>
                <a:cubicBezTo>
                  <a:pt x="4349003" y="558159"/>
                  <a:pt x="4412192" y="557002"/>
                  <a:pt x="4471753" y="540308"/>
                </a:cubicBezTo>
                <a:cubicBezTo>
                  <a:pt x="4527160" y="524778"/>
                  <a:pt x="4579610" y="498750"/>
                  <a:pt x="4634813" y="482419"/>
                </a:cubicBezTo>
                <a:cubicBezTo>
                  <a:pt x="4688462" y="466547"/>
                  <a:pt x="4743857" y="458208"/>
                  <a:pt x="4797873" y="443825"/>
                </a:cubicBezTo>
                <a:cubicBezTo>
                  <a:pt x="4864675" y="426038"/>
                  <a:pt x="4930737" y="405232"/>
                  <a:pt x="4997169" y="385935"/>
                </a:cubicBezTo>
                <a:cubicBezTo>
                  <a:pt x="5081718" y="379503"/>
                  <a:pt x="5166149" y="370932"/>
                  <a:pt x="5250818" y="366639"/>
                </a:cubicBezTo>
                <a:cubicBezTo>
                  <a:pt x="5419834" y="358067"/>
                  <a:pt x="5589605" y="363658"/>
                  <a:pt x="5758117" y="347341"/>
                </a:cubicBezTo>
                <a:cubicBezTo>
                  <a:pt x="5790506" y="344205"/>
                  <a:pt x="5817329" y="317862"/>
                  <a:pt x="5848705" y="308748"/>
                </a:cubicBezTo>
                <a:cubicBezTo>
                  <a:pt x="5884147" y="298453"/>
                  <a:pt x="5921178" y="295884"/>
                  <a:pt x="5957413" y="289452"/>
                </a:cubicBezTo>
                <a:cubicBezTo>
                  <a:pt x="6162749" y="283020"/>
                  <a:pt x="6368264" y="281360"/>
                  <a:pt x="6573418" y="270154"/>
                </a:cubicBezTo>
                <a:cubicBezTo>
                  <a:pt x="6625101" y="267332"/>
                  <a:pt x="6670536" y="248540"/>
                  <a:pt x="6718360" y="231561"/>
                </a:cubicBezTo>
                <a:cubicBezTo>
                  <a:pt x="6741983" y="223174"/>
                  <a:pt x="6766674" y="218697"/>
                  <a:pt x="6790831" y="212265"/>
                </a:cubicBezTo>
                <a:cubicBezTo>
                  <a:pt x="6839145" y="199401"/>
                  <a:pt x="6888971" y="191797"/>
                  <a:pt x="6935774" y="173671"/>
                </a:cubicBezTo>
                <a:cubicBezTo>
                  <a:pt x="6952919" y="167031"/>
                  <a:pt x="7059149" y="79944"/>
                  <a:pt x="7062599" y="77187"/>
                </a:cubicBezTo>
                <a:cubicBezTo>
                  <a:pt x="7080717" y="70755"/>
                  <a:pt x="7099871" y="66986"/>
                  <a:pt x="7116953" y="57890"/>
                </a:cubicBezTo>
                <a:cubicBezTo>
                  <a:pt x="7136428" y="47518"/>
                  <a:pt x="7149552" y="20334"/>
                  <a:pt x="7171306" y="19296"/>
                </a:cubicBezTo>
                <a:cubicBezTo>
                  <a:pt x="7557478" y="880"/>
                  <a:pt x="7944332" y="6432"/>
                  <a:pt x="8330845" y="0"/>
                </a:cubicBezTo>
                <a:close/>
              </a:path>
            </a:pathLst>
          </a:custGeom>
          <a:gradFill>
            <a:gsLst>
              <a:gs pos="85000">
                <a:srgbClr val="F1CE5F"/>
              </a:gs>
              <a:gs pos="0">
                <a:srgbClr val="F1CE5F"/>
              </a:gs>
              <a:gs pos="25000">
                <a:srgbClr val="FFD9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0" name="Szabadkézi sokszög 109"/>
          <p:cNvSpPr/>
          <p:nvPr/>
        </p:nvSpPr>
        <p:spPr>
          <a:xfrm>
            <a:off x="-21466" y="1661753"/>
            <a:ext cx="12213467" cy="1410159"/>
          </a:xfrm>
          <a:custGeom>
            <a:avLst/>
            <a:gdLst>
              <a:gd name="connsiteX0" fmla="*/ 9230115 w 12214619"/>
              <a:gd name="connsiteY0" fmla="*/ 0 h 3331821"/>
              <a:gd name="connsiteX1" fmla="*/ 9696903 w 12214619"/>
              <a:gd name="connsiteY1" fmla="*/ 27305 h 3331821"/>
              <a:gd name="connsiteX2" fmla="*/ 9813599 w 12214619"/>
              <a:gd name="connsiteY2" fmla="*/ 81915 h 3331821"/>
              <a:gd name="connsiteX3" fmla="*/ 9969195 w 12214619"/>
              <a:gd name="connsiteY3" fmla="*/ 354970 h 3331821"/>
              <a:gd name="connsiteX4" fmla="*/ 9988643 w 12214619"/>
              <a:gd name="connsiteY4" fmla="*/ 436887 h 3331821"/>
              <a:gd name="connsiteX5" fmla="*/ 10202587 w 12214619"/>
              <a:gd name="connsiteY5" fmla="*/ 600720 h 3331821"/>
              <a:gd name="connsiteX6" fmla="*/ 10533227 w 12214619"/>
              <a:gd name="connsiteY6" fmla="*/ 737248 h 3331821"/>
              <a:gd name="connsiteX7" fmla="*/ 10747171 w 12214619"/>
              <a:gd name="connsiteY7" fmla="*/ 819164 h 3331821"/>
              <a:gd name="connsiteX8" fmla="*/ 11972485 w 12214619"/>
              <a:gd name="connsiteY8" fmla="*/ 791860 h 3331821"/>
              <a:gd name="connsiteX9" fmla="*/ 12108632 w 12214619"/>
              <a:gd name="connsiteY9" fmla="*/ 764553 h 3331821"/>
              <a:gd name="connsiteX10" fmla="*/ 12186429 w 12214619"/>
              <a:gd name="connsiteY10" fmla="*/ 709942 h 3331821"/>
              <a:gd name="connsiteX11" fmla="*/ 12205967 w 12214619"/>
              <a:gd name="connsiteY11" fmla="*/ 697549 h 3331821"/>
              <a:gd name="connsiteX12" fmla="*/ 12205967 w 12214619"/>
              <a:gd name="connsiteY12" fmla="*/ 1574520 h 3331821"/>
              <a:gd name="connsiteX13" fmla="*/ 12214619 w 12214619"/>
              <a:gd name="connsiteY13" fmla="*/ 1569032 h 3331821"/>
              <a:gd name="connsiteX14" fmla="*/ 12214619 w 12214619"/>
              <a:gd name="connsiteY14" fmla="*/ 2657991 h 3331821"/>
              <a:gd name="connsiteX15" fmla="*/ 12176872 w 12214619"/>
              <a:gd name="connsiteY15" fmla="*/ 2656435 h 3331821"/>
              <a:gd name="connsiteX16" fmla="*/ 12031929 w 12214619"/>
              <a:gd name="connsiteY16" fmla="*/ 2675732 h 3331821"/>
              <a:gd name="connsiteX17" fmla="*/ 11832633 w 12214619"/>
              <a:gd name="connsiteY17" fmla="*/ 2714325 h 3331821"/>
              <a:gd name="connsiteX18" fmla="*/ 11705809 w 12214619"/>
              <a:gd name="connsiteY18" fmla="*/ 2772216 h 3331821"/>
              <a:gd name="connsiteX19" fmla="*/ 11633338 w 12214619"/>
              <a:gd name="connsiteY19" fmla="*/ 2810809 h 3331821"/>
              <a:gd name="connsiteX20" fmla="*/ 11506513 w 12214619"/>
              <a:gd name="connsiteY20" fmla="*/ 2830106 h 3331821"/>
              <a:gd name="connsiteX21" fmla="*/ 10365092 w 12214619"/>
              <a:gd name="connsiteY21" fmla="*/ 2849403 h 3331821"/>
              <a:gd name="connsiteX22" fmla="*/ 10165796 w 12214619"/>
              <a:gd name="connsiteY22" fmla="*/ 2791513 h 3331821"/>
              <a:gd name="connsiteX23" fmla="*/ 9857793 w 12214619"/>
              <a:gd name="connsiteY23" fmla="*/ 2695029 h 3331821"/>
              <a:gd name="connsiteX24" fmla="*/ 9658497 w 12214619"/>
              <a:gd name="connsiteY24" fmla="*/ 2579248 h 3331821"/>
              <a:gd name="connsiteX25" fmla="*/ 9640379 w 12214619"/>
              <a:gd name="connsiteY25" fmla="*/ 2521358 h 3331821"/>
              <a:gd name="connsiteX26" fmla="*/ 9495437 w 12214619"/>
              <a:gd name="connsiteY26" fmla="*/ 2328391 h 3331821"/>
              <a:gd name="connsiteX27" fmla="*/ 9386730 w 12214619"/>
              <a:gd name="connsiteY27" fmla="*/ 2289797 h 3331821"/>
              <a:gd name="connsiteX28" fmla="*/ 8951902 w 12214619"/>
              <a:gd name="connsiteY28" fmla="*/ 2270501 h 3331821"/>
              <a:gd name="connsiteX29" fmla="*/ 8806960 w 12214619"/>
              <a:gd name="connsiteY29" fmla="*/ 2289797 h 3331821"/>
              <a:gd name="connsiteX30" fmla="*/ 8535193 w 12214619"/>
              <a:gd name="connsiteY30" fmla="*/ 2309094 h 3331821"/>
              <a:gd name="connsiteX31" fmla="*/ 8209073 w 12214619"/>
              <a:gd name="connsiteY31" fmla="*/ 2366984 h 3331821"/>
              <a:gd name="connsiteX32" fmla="*/ 7901070 w 12214619"/>
              <a:gd name="connsiteY32" fmla="*/ 2405577 h 3331821"/>
              <a:gd name="connsiteX33" fmla="*/ 7701775 w 12214619"/>
              <a:gd name="connsiteY33" fmla="*/ 2463468 h 3331821"/>
              <a:gd name="connsiteX34" fmla="*/ 7321301 w 12214619"/>
              <a:gd name="connsiteY34" fmla="*/ 2579248 h 3331821"/>
              <a:gd name="connsiteX35" fmla="*/ 6832120 w 12214619"/>
              <a:gd name="connsiteY35" fmla="*/ 2598545 h 3331821"/>
              <a:gd name="connsiteX36" fmla="*/ 6777766 w 12214619"/>
              <a:gd name="connsiteY36" fmla="*/ 2637138 h 3331821"/>
              <a:gd name="connsiteX37" fmla="*/ 6542234 w 12214619"/>
              <a:gd name="connsiteY37" fmla="*/ 2695029 h 3331821"/>
              <a:gd name="connsiteX38" fmla="*/ 5998701 w 12214619"/>
              <a:gd name="connsiteY38" fmla="*/ 2714325 h 3331821"/>
              <a:gd name="connsiteX39" fmla="*/ 5328342 w 12214619"/>
              <a:gd name="connsiteY39" fmla="*/ 2791513 h 3331821"/>
              <a:gd name="connsiteX40" fmla="*/ 5183400 w 12214619"/>
              <a:gd name="connsiteY40" fmla="*/ 2830106 h 3331821"/>
              <a:gd name="connsiteX41" fmla="*/ 4947868 w 12214619"/>
              <a:gd name="connsiteY41" fmla="*/ 2965183 h 3331821"/>
              <a:gd name="connsiteX42" fmla="*/ 4531159 w 12214619"/>
              <a:gd name="connsiteY42" fmla="*/ 3158150 h 3331821"/>
              <a:gd name="connsiteX43" fmla="*/ 4168803 w 12214619"/>
              <a:gd name="connsiteY43" fmla="*/ 3312525 h 3331821"/>
              <a:gd name="connsiteX44" fmla="*/ 3226677 w 12214619"/>
              <a:gd name="connsiteY44" fmla="*/ 3331821 h 3331821"/>
              <a:gd name="connsiteX45" fmla="*/ 2991145 w 12214619"/>
              <a:gd name="connsiteY45" fmla="*/ 3293228 h 3331821"/>
              <a:gd name="connsiteX46" fmla="*/ 2610671 w 12214619"/>
              <a:gd name="connsiteY46" fmla="*/ 3235337 h 3331821"/>
              <a:gd name="connsiteX47" fmla="*/ 2338903 w 12214619"/>
              <a:gd name="connsiteY47" fmla="*/ 3080963 h 3331821"/>
              <a:gd name="connsiteX48" fmla="*/ 2212079 w 12214619"/>
              <a:gd name="connsiteY48" fmla="*/ 3023074 h 3331821"/>
              <a:gd name="connsiteX49" fmla="*/ 2067137 w 12214619"/>
              <a:gd name="connsiteY49" fmla="*/ 2984480 h 3331821"/>
              <a:gd name="connsiteX50" fmla="*/ 1940312 w 12214619"/>
              <a:gd name="connsiteY50" fmla="*/ 2945887 h 3331821"/>
              <a:gd name="connsiteX51" fmla="*/ 1831605 w 12214619"/>
              <a:gd name="connsiteY51" fmla="*/ 2926589 h 3331821"/>
              <a:gd name="connsiteX52" fmla="*/ 1759134 w 12214619"/>
              <a:gd name="connsiteY52" fmla="*/ 2907293 h 3331821"/>
              <a:gd name="connsiteX53" fmla="*/ 1668545 w 12214619"/>
              <a:gd name="connsiteY53" fmla="*/ 2887996 h 3331821"/>
              <a:gd name="connsiteX54" fmla="*/ 1577956 w 12214619"/>
              <a:gd name="connsiteY54" fmla="*/ 2849403 h 3331821"/>
              <a:gd name="connsiteX55" fmla="*/ 1269953 w 12214619"/>
              <a:gd name="connsiteY55" fmla="*/ 2772216 h 3331821"/>
              <a:gd name="connsiteX56" fmla="*/ 1070657 w 12214619"/>
              <a:gd name="connsiteY56" fmla="*/ 2752920 h 3331821"/>
              <a:gd name="connsiteX57" fmla="*/ 8652 w 12214619"/>
              <a:gd name="connsiteY57" fmla="*/ 2735517 h 3331821"/>
              <a:gd name="connsiteX58" fmla="*/ 8652 w 12214619"/>
              <a:gd name="connsiteY58" fmla="*/ 1864176 h 3331821"/>
              <a:gd name="connsiteX59" fmla="*/ 0 w 12214619"/>
              <a:gd name="connsiteY59" fmla="*/ 1864034 h 3331821"/>
              <a:gd name="connsiteX60" fmla="*/ 0 w 12214619"/>
              <a:gd name="connsiteY60" fmla="*/ 666014 h 3331821"/>
              <a:gd name="connsiteX61" fmla="*/ 769614 w 12214619"/>
              <a:gd name="connsiteY61" fmla="*/ 682638 h 3331821"/>
              <a:gd name="connsiteX62" fmla="*/ 983558 w 12214619"/>
              <a:gd name="connsiteY62" fmla="*/ 709942 h 3331821"/>
              <a:gd name="connsiteX63" fmla="*/ 1314199 w 12214619"/>
              <a:gd name="connsiteY63" fmla="*/ 819164 h 3331821"/>
              <a:gd name="connsiteX64" fmla="*/ 1411445 w 12214619"/>
              <a:gd name="connsiteY64" fmla="*/ 873775 h 3331821"/>
              <a:gd name="connsiteX65" fmla="*/ 1508693 w 12214619"/>
              <a:gd name="connsiteY65" fmla="*/ 901081 h 3331821"/>
              <a:gd name="connsiteX66" fmla="*/ 1586490 w 12214619"/>
              <a:gd name="connsiteY66" fmla="*/ 928385 h 3331821"/>
              <a:gd name="connsiteX67" fmla="*/ 1703187 w 12214619"/>
              <a:gd name="connsiteY67" fmla="*/ 955692 h 3331821"/>
              <a:gd name="connsiteX68" fmla="*/ 1839333 w 12214619"/>
              <a:gd name="connsiteY68" fmla="*/ 1010303 h 3331821"/>
              <a:gd name="connsiteX69" fmla="*/ 1994928 w 12214619"/>
              <a:gd name="connsiteY69" fmla="*/ 1064913 h 3331821"/>
              <a:gd name="connsiteX70" fmla="*/ 2131073 w 12214619"/>
              <a:gd name="connsiteY70" fmla="*/ 1146830 h 3331821"/>
              <a:gd name="connsiteX71" fmla="*/ 2422816 w 12214619"/>
              <a:gd name="connsiteY71" fmla="*/ 1365273 h 3331821"/>
              <a:gd name="connsiteX72" fmla="*/ 2831254 w 12214619"/>
              <a:gd name="connsiteY72" fmla="*/ 1447190 h 3331821"/>
              <a:gd name="connsiteX73" fmla="*/ 3084097 w 12214619"/>
              <a:gd name="connsiteY73" fmla="*/ 1501801 h 3331821"/>
              <a:gd name="connsiteX74" fmla="*/ 4095467 w 12214619"/>
              <a:gd name="connsiteY74" fmla="*/ 1474496 h 3331821"/>
              <a:gd name="connsiteX75" fmla="*/ 4484456 w 12214619"/>
              <a:gd name="connsiteY75" fmla="*/ 1256050 h 3331821"/>
              <a:gd name="connsiteX76" fmla="*/ 4931794 w 12214619"/>
              <a:gd name="connsiteY76" fmla="*/ 982997 h 3331821"/>
              <a:gd name="connsiteX77" fmla="*/ 5184636 w 12214619"/>
              <a:gd name="connsiteY77" fmla="*/ 791860 h 3331821"/>
              <a:gd name="connsiteX78" fmla="*/ 5340231 w 12214619"/>
              <a:gd name="connsiteY78" fmla="*/ 737248 h 3331821"/>
              <a:gd name="connsiteX79" fmla="*/ 6059860 w 12214619"/>
              <a:gd name="connsiteY79" fmla="*/ 628025 h 3331821"/>
              <a:gd name="connsiteX80" fmla="*/ 6643342 w 12214619"/>
              <a:gd name="connsiteY80" fmla="*/ 600720 h 3331821"/>
              <a:gd name="connsiteX81" fmla="*/ 6896184 w 12214619"/>
              <a:gd name="connsiteY81" fmla="*/ 518803 h 3331821"/>
              <a:gd name="connsiteX82" fmla="*/ 7479668 w 12214619"/>
              <a:gd name="connsiteY82" fmla="*/ 279435 h 3331821"/>
              <a:gd name="connsiteX83" fmla="*/ 7888106 w 12214619"/>
              <a:gd name="connsiteY83" fmla="*/ 273055 h 3331821"/>
              <a:gd name="connsiteX84" fmla="*/ 8102048 w 12214619"/>
              <a:gd name="connsiteY84" fmla="*/ 191137 h 3331821"/>
              <a:gd name="connsiteX85" fmla="*/ 8432689 w 12214619"/>
              <a:gd name="connsiteY85" fmla="*/ 136527 h 3331821"/>
              <a:gd name="connsiteX86" fmla="*/ 8782779 w 12214619"/>
              <a:gd name="connsiteY86" fmla="*/ 54610 h 3331821"/>
              <a:gd name="connsiteX87" fmla="*/ 9074520 w 12214619"/>
              <a:gd name="connsiteY87" fmla="*/ 27305 h 3331821"/>
              <a:gd name="connsiteX88" fmla="*/ 9230115 w 12214619"/>
              <a:gd name="connsiteY88" fmla="*/ 0 h 33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2214619" h="3331821">
                <a:moveTo>
                  <a:pt x="9230115" y="0"/>
                </a:moveTo>
                <a:cubicBezTo>
                  <a:pt x="9385711" y="9102"/>
                  <a:pt x="9541945" y="5550"/>
                  <a:pt x="9696903" y="27305"/>
                </a:cubicBezTo>
                <a:cubicBezTo>
                  <a:pt x="9737702" y="33033"/>
                  <a:pt x="9782467" y="44453"/>
                  <a:pt x="9813599" y="81915"/>
                </a:cubicBezTo>
                <a:cubicBezTo>
                  <a:pt x="9876636" y="157773"/>
                  <a:pt x="9969195" y="354970"/>
                  <a:pt x="9969195" y="354970"/>
                </a:cubicBezTo>
                <a:cubicBezTo>
                  <a:pt x="9975677" y="382277"/>
                  <a:pt x="9975518" y="414775"/>
                  <a:pt x="9988643" y="436887"/>
                </a:cubicBezTo>
                <a:cubicBezTo>
                  <a:pt x="10033062" y="511721"/>
                  <a:pt x="10147652" y="575013"/>
                  <a:pt x="10202587" y="600720"/>
                </a:cubicBezTo>
                <a:cubicBezTo>
                  <a:pt x="10311573" y="651723"/>
                  <a:pt x="10424241" y="686245"/>
                  <a:pt x="10533227" y="737248"/>
                </a:cubicBezTo>
                <a:cubicBezTo>
                  <a:pt x="10681285" y="806537"/>
                  <a:pt x="10609718" y="780570"/>
                  <a:pt x="10747171" y="819164"/>
                </a:cubicBezTo>
                <a:lnTo>
                  <a:pt x="11972485" y="791860"/>
                </a:lnTo>
                <a:cubicBezTo>
                  <a:pt x="12018309" y="790021"/>
                  <a:pt x="12064404" y="781487"/>
                  <a:pt x="12108632" y="764553"/>
                </a:cubicBezTo>
                <a:cubicBezTo>
                  <a:pt x="12136604" y="753843"/>
                  <a:pt x="12160035" y="726785"/>
                  <a:pt x="12186429" y="709942"/>
                </a:cubicBezTo>
                <a:lnTo>
                  <a:pt x="12205967" y="697549"/>
                </a:lnTo>
                <a:lnTo>
                  <a:pt x="12205967" y="1574520"/>
                </a:lnTo>
                <a:lnTo>
                  <a:pt x="12214619" y="1569032"/>
                </a:lnTo>
                <a:lnTo>
                  <a:pt x="12214619" y="2657991"/>
                </a:lnTo>
                <a:lnTo>
                  <a:pt x="12176872" y="2656435"/>
                </a:lnTo>
                <a:lnTo>
                  <a:pt x="12031929" y="2675732"/>
                </a:lnTo>
                <a:cubicBezTo>
                  <a:pt x="11983115" y="2682664"/>
                  <a:pt x="11886673" y="2693396"/>
                  <a:pt x="11832633" y="2714325"/>
                </a:cubicBezTo>
                <a:cubicBezTo>
                  <a:pt x="11789409" y="2731065"/>
                  <a:pt x="11747681" y="2751945"/>
                  <a:pt x="11705809" y="2772216"/>
                </a:cubicBezTo>
                <a:cubicBezTo>
                  <a:pt x="11681222" y="2784119"/>
                  <a:pt x="11659395" y="2803240"/>
                  <a:pt x="11633338" y="2810809"/>
                </a:cubicBezTo>
                <a:cubicBezTo>
                  <a:pt x="11592139" y="2822776"/>
                  <a:pt x="11549200" y="2828808"/>
                  <a:pt x="11506513" y="2830106"/>
                </a:cubicBezTo>
                <a:lnTo>
                  <a:pt x="10365092" y="2849403"/>
                </a:lnTo>
                <a:cubicBezTo>
                  <a:pt x="10237049" y="2822129"/>
                  <a:pt x="10303716" y="2840478"/>
                  <a:pt x="10165796" y="2791513"/>
                </a:cubicBezTo>
                <a:cubicBezTo>
                  <a:pt x="10064272" y="2755469"/>
                  <a:pt x="9959317" y="2731073"/>
                  <a:pt x="9857793" y="2695029"/>
                </a:cubicBezTo>
                <a:cubicBezTo>
                  <a:pt x="9806619" y="2676861"/>
                  <a:pt x="9699875" y="2632133"/>
                  <a:pt x="9658497" y="2579248"/>
                </a:cubicBezTo>
                <a:cubicBezTo>
                  <a:pt x="9646270" y="2563622"/>
                  <a:pt x="9646419" y="2540655"/>
                  <a:pt x="9640379" y="2521358"/>
                </a:cubicBezTo>
                <a:cubicBezTo>
                  <a:pt x="9640379" y="2521358"/>
                  <a:pt x="9554158" y="2381999"/>
                  <a:pt x="9495437" y="2328391"/>
                </a:cubicBezTo>
                <a:cubicBezTo>
                  <a:pt x="9466437" y="2301916"/>
                  <a:pt x="9424737" y="2293845"/>
                  <a:pt x="9386730" y="2289797"/>
                </a:cubicBezTo>
                <a:cubicBezTo>
                  <a:pt x="9242382" y="2274423"/>
                  <a:pt x="9096845" y="2276933"/>
                  <a:pt x="8951902" y="2270501"/>
                </a:cubicBezTo>
                <a:cubicBezTo>
                  <a:pt x="8903589" y="2276933"/>
                  <a:pt x="8855467" y="2285305"/>
                  <a:pt x="8806960" y="2289797"/>
                </a:cubicBezTo>
                <a:cubicBezTo>
                  <a:pt x="8716511" y="2298174"/>
                  <a:pt x="8625324" y="2297459"/>
                  <a:pt x="8535193" y="2309094"/>
                </a:cubicBezTo>
                <a:cubicBezTo>
                  <a:pt x="8425787" y="2323218"/>
                  <a:pt x="8318171" y="2350384"/>
                  <a:pt x="8209073" y="2366984"/>
                </a:cubicBezTo>
                <a:cubicBezTo>
                  <a:pt x="8106736" y="2382554"/>
                  <a:pt x="8002835" y="2386223"/>
                  <a:pt x="7901070" y="2405577"/>
                </a:cubicBezTo>
                <a:cubicBezTo>
                  <a:pt x="7833284" y="2418470"/>
                  <a:pt x="7767729" y="2442395"/>
                  <a:pt x="7701775" y="2463468"/>
                </a:cubicBezTo>
                <a:cubicBezTo>
                  <a:pt x="7563857" y="2507537"/>
                  <a:pt x="7469116" y="2557383"/>
                  <a:pt x="7321301" y="2579248"/>
                </a:cubicBezTo>
                <a:cubicBezTo>
                  <a:pt x="6920835" y="2638488"/>
                  <a:pt x="7017443" y="2664341"/>
                  <a:pt x="6832120" y="2598545"/>
                </a:cubicBezTo>
                <a:lnTo>
                  <a:pt x="6777766" y="2637138"/>
                </a:lnTo>
                <a:cubicBezTo>
                  <a:pt x="6723504" y="2675665"/>
                  <a:pt x="6600705" y="2686132"/>
                  <a:pt x="6542234" y="2695029"/>
                </a:cubicBezTo>
                <a:lnTo>
                  <a:pt x="5998701" y="2714325"/>
                </a:lnTo>
                <a:cubicBezTo>
                  <a:pt x="5634237" y="2729852"/>
                  <a:pt x="5667498" y="2719267"/>
                  <a:pt x="5328342" y="2791513"/>
                </a:cubicBezTo>
                <a:cubicBezTo>
                  <a:pt x="5279508" y="2801916"/>
                  <a:pt x="5230645" y="2813333"/>
                  <a:pt x="5183400" y="2830106"/>
                </a:cubicBezTo>
                <a:cubicBezTo>
                  <a:pt x="5021195" y="2887692"/>
                  <a:pt x="5090442" y="2878411"/>
                  <a:pt x="4947868" y="2965183"/>
                </a:cubicBezTo>
                <a:cubicBezTo>
                  <a:pt x="4799738" y="3055337"/>
                  <a:pt x="4701213" y="3081522"/>
                  <a:pt x="4531159" y="3158150"/>
                </a:cubicBezTo>
                <a:cubicBezTo>
                  <a:pt x="4479164" y="3181579"/>
                  <a:pt x="4244489" y="3307239"/>
                  <a:pt x="4168803" y="3312525"/>
                </a:cubicBezTo>
                <a:cubicBezTo>
                  <a:pt x="3855376" y="3334415"/>
                  <a:pt x="3540719" y="3325389"/>
                  <a:pt x="3226677" y="3331821"/>
                </a:cubicBezTo>
                <a:cubicBezTo>
                  <a:pt x="3105688" y="3306050"/>
                  <a:pt x="3139218" y="3310751"/>
                  <a:pt x="2991145" y="3293228"/>
                </a:cubicBezTo>
                <a:cubicBezTo>
                  <a:pt x="2837209" y="3275010"/>
                  <a:pt x="2764632" y="3276332"/>
                  <a:pt x="2610671" y="3235337"/>
                </a:cubicBezTo>
                <a:cubicBezTo>
                  <a:pt x="2514040" y="3209607"/>
                  <a:pt x="2419442" y="3126375"/>
                  <a:pt x="2338903" y="3080963"/>
                </a:cubicBezTo>
                <a:cubicBezTo>
                  <a:pt x="2298255" y="3058043"/>
                  <a:pt x="2255712" y="3038564"/>
                  <a:pt x="2212079" y="3023074"/>
                </a:cubicBezTo>
                <a:cubicBezTo>
                  <a:pt x="2164834" y="3006300"/>
                  <a:pt x="2115257" y="2998147"/>
                  <a:pt x="2067137" y="2984480"/>
                </a:cubicBezTo>
                <a:cubicBezTo>
                  <a:pt x="2024654" y="2972414"/>
                  <a:pt x="1983153" y="2956417"/>
                  <a:pt x="1940312" y="2945887"/>
                </a:cubicBezTo>
                <a:cubicBezTo>
                  <a:pt x="1904518" y="2937089"/>
                  <a:pt x="1867627" y="2934263"/>
                  <a:pt x="1831605" y="2926589"/>
                </a:cubicBezTo>
                <a:cubicBezTo>
                  <a:pt x="1807188" y="2921389"/>
                  <a:pt x="1783442" y="2913046"/>
                  <a:pt x="1759134" y="2907293"/>
                </a:cubicBezTo>
                <a:cubicBezTo>
                  <a:pt x="1729073" y="2900178"/>
                  <a:pt x="1698040" y="2897421"/>
                  <a:pt x="1668545" y="2887996"/>
                </a:cubicBezTo>
                <a:cubicBezTo>
                  <a:pt x="1637394" y="2878043"/>
                  <a:pt x="1608810" y="2860356"/>
                  <a:pt x="1577956" y="2849403"/>
                </a:cubicBezTo>
                <a:cubicBezTo>
                  <a:pt x="1486460" y="2816919"/>
                  <a:pt x="1361801" y="2786190"/>
                  <a:pt x="1269953" y="2772216"/>
                </a:cubicBezTo>
                <a:cubicBezTo>
                  <a:pt x="1203918" y="2762168"/>
                  <a:pt x="1137340" y="2754789"/>
                  <a:pt x="1070657" y="2752920"/>
                </a:cubicBezTo>
                <a:lnTo>
                  <a:pt x="8652" y="2735517"/>
                </a:lnTo>
                <a:lnTo>
                  <a:pt x="8652" y="1864176"/>
                </a:lnTo>
                <a:lnTo>
                  <a:pt x="0" y="1864034"/>
                </a:lnTo>
                <a:lnTo>
                  <a:pt x="0" y="666014"/>
                </a:lnTo>
                <a:lnTo>
                  <a:pt x="769614" y="682638"/>
                </a:lnTo>
                <a:cubicBezTo>
                  <a:pt x="841198" y="685283"/>
                  <a:pt x="912669" y="695724"/>
                  <a:pt x="983558" y="709942"/>
                </a:cubicBezTo>
                <a:cubicBezTo>
                  <a:pt x="1082156" y="729716"/>
                  <a:pt x="1215977" y="773199"/>
                  <a:pt x="1314199" y="819164"/>
                </a:cubicBezTo>
                <a:cubicBezTo>
                  <a:pt x="1347320" y="834664"/>
                  <a:pt x="1378006" y="859690"/>
                  <a:pt x="1411445" y="873775"/>
                </a:cubicBezTo>
                <a:cubicBezTo>
                  <a:pt x="1443109" y="887111"/>
                  <a:pt x="1476422" y="891013"/>
                  <a:pt x="1508693" y="901081"/>
                </a:cubicBezTo>
                <a:cubicBezTo>
                  <a:pt x="1534788" y="909221"/>
                  <a:pt x="1560279" y="921027"/>
                  <a:pt x="1586490" y="928385"/>
                </a:cubicBezTo>
                <a:cubicBezTo>
                  <a:pt x="1625160" y="939243"/>
                  <a:pt x="1664762" y="943242"/>
                  <a:pt x="1703187" y="955692"/>
                </a:cubicBezTo>
                <a:cubicBezTo>
                  <a:pt x="1749177" y="970592"/>
                  <a:pt x="1793728" y="993229"/>
                  <a:pt x="1839333" y="1010303"/>
                </a:cubicBezTo>
                <a:cubicBezTo>
                  <a:pt x="1890990" y="1029642"/>
                  <a:pt x="1944211" y="1041179"/>
                  <a:pt x="1994928" y="1064913"/>
                </a:cubicBezTo>
                <a:cubicBezTo>
                  <a:pt x="2041769" y="1086834"/>
                  <a:pt x="2087438" y="1114396"/>
                  <a:pt x="2131073" y="1146830"/>
                </a:cubicBezTo>
                <a:cubicBezTo>
                  <a:pt x="2217532" y="1211089"/>
                  <a:pt x="2319082" y="1328865"/>
                  <a:pt x="2422816" y="1365273"/>
                </a:cubicBezTo>
                <a:cubicBezTo>
                  <a:pt x="2588093" y="1423282"/>
                  <a:pt x="2666003" y="1421412"/>
                  <a:pt x="2831254" y="1447190"/>
                </a:cubicBezTo>
                <a:cubicBezTo>
                  <a:pt x="2990209" y="1471987"/>
                  <a:pt x="2954216" y="1465335"/>
                  <a:pt x="3084097" y="1501801"/>
                </a:cubicBezTo>
                <a:cubicBezTo>
                  <a:pt x="3421220" y="1492699"/>
                  <a:pt x="3759004" y="1505471"/>
                  <a:pt x="4095467" y="1474496"/>
                </a:cubicBezTo>
                <a:cubicBezTo>
                  <a:pt x="4176716" y="1467016"/>
                  <a:pt x="4428639" y="1289205"/>
                  <a:pt x="4484456" y="1256050"/>
                </a:cubicBezTo>
                <a:cubicBezTo>
                  <a:pt x="4667008" y="1147620"/>
                  <a:pt x="4772775" y="1110567"/>
                  <a:pt x="4931794" y="982997"/>
                </a:cubicBezTo>
                <a:cubicBezTo>
                  <a:pt x="5084847" y="860212"/>
                  <a:pt x="5010509" y="873345"/>
                  <a:pt x="5184636" y="791860"/>
                </a:cubicBezTo>
                <a:cubicBezTo>
                  <a:pt x="5235354" y="768124"/>
                  <a:pt x="5287807" y="751969"/>
                  <a:pt x="5340231" y="737248"/>
                </a:cubicBezTo>
                <a:cubicBezTo>
                  <a:pt x="5704312" y="635018"/>
                  <a:pt x="5668609" y="649996"/>
                  <a:pt x="6059860" y="628025"/>
                </a:cubicBezTo>
                <a:lnTo>
                  <a:pt x="6643342" y="600720"/>
                </a:lnTo>
                <a:cubicBezTo>
                  <a:pt x="6706110" y="588130"/>
                  <a:pt x="6837934" y="573320"/>
                  <a:pt x="6896184" y="518803"/>
                </a:cubicBezTo>
                <a:lnTo>
                  <a:pt x="7479668" y="279435"/>
                </a:lnTo>
                <a:cubicBezTo>
                  <a:pt x="7638348" y="248496"/>
                  <a:pt x="7784375" y="287771"/>
                  <a:pt x="7888106" y="273055"/>
                </a:cubicBezTo>
                <a:cubicBezTo>
                  <a:pt x="7991836" y="258338"/>
                  <a:pt x="8029281" y="209381"/>
                  <a:pt x="8102048" y="191137"/>
                </a:cubicBezTo>
                <a:cubicBezTo>
                  <a:pt x="8211293" y="163749"/>
                  <a:pt x="8322831" y="158558"/>
                  <a:pt x="8432689" y="136527"/>
                </a:cubicBezTo>
                <a:cubicBezTo>
                  <a:pt x="8549806" y="113037"/>
                  <a:pt x="8665331" y="74597"/>
                  <a:pt x="8782779" y="54610"/>
                </a:cubicBezTo>
                <a:cubicBezTo>
                  <a:pt x="8879534" y="38147"/>
                  <a:pt x="8977424" y="39159"/>
                  <a:pt x="9074520" y="27305"/>
                </a:cubicBezTo>
                <a:cubicBezTo>
                  <a:pt x="9126592" y="20948"/>
                  <a:pt x="9178251" y="9102"/>
                  <a:pt x="9230115" y="0"/>
                </a:cubicBezTo>
                <a:close/>
              </a:path>
            </a:pathLst>
          </a:custGeom>
          <a:solidFill>
            <a:srgbClr val="099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3" name="Szabadkézi sokszög 112"/>
          <p:cNvSpPr/>
          <p:nvPr/>
        </p:nvSpPr>
        <p:spPr>
          <a:xfrm>
            <a:off x="-126784" y="4038410"/>
            <a:ext cx="12356307" cy="1226314"/>
          </a:xfrm>
          <a:custGeom>
            <a:avLst/>
            <a:gdLst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0 w 12269190"/>
              <a:gd name="connsiteY63" fmla="*/ 1646786 h 3289190"/>
              <a:gd name="connsiteX64" fmla="*/ 63223 w 12269190"/>
              <a:gd name="connsiteY64" fmla="*/ 1647627 h 3289190"/>
              <a:gd name="connsiteX65" fmla="*/ 63223 w 12269190"/>
              <a:gd name="connsiteY65" fmla="*/ 666014 h 3289190"/>
              <a:gd name="connsiteX66" fmla="*/ 832837 w 12269190"/>
              <a:gd name="connsiteY66" fmla="*/ 682638 h 3289190"/>
              <a:gd name="connsiteX67" fmla="*/ 1046781 w 12269190"/>
              <a:gd name="connsiteY67" fmla="*/ 709942 h 3289190"/>
              <a:gd name="connsiteX68" fmla="*/ 1377422 w 12269190"/>
              <a:gd name="connsiteY68" fmla="*/ 819164 h 3289190"/>
              <a:gd name="connsiteX69" fmla="*/ 1474668 w 12269190"/>
              <a:gd name="connsiteY69" fmla="*/ 873775 h 3289190"/>
              <a:gd name="connsiteX70" fmla="*/ 1571916 w 12269190"/>
              <a:gd name="connsiteY70" fmla="*/ 901081 h 3289190"/>
              <a:gd name="connsiteX71" fmla="*/ 1649713 w 12269190"/>
              <a:gd name="connsiteY71" fmla="*/ 928385 h 3289190"/>
              <a:gd name="connsiteX72" fmla="*/ 1766410 w 12269190"/>
              <a:gd name="connsiteY72" fmla="*/ 955692 h 3289190"/>
              <a:gd name="connsiteX73" fmla="*/ 1902556 w 12269190"/>
              <a:gd name="connsiteY73" fmla="*/ 1010303 h 3289190"/>
              <a:gd name="connsiteX74" fmla="*/ 2058151 w 12269190"/>
              <a:gd name="connsiteY74" fmla="*/ 1064913 h 3289190"/>
              <a:gd name="connsiteX75" fmla="*/ 2194296 w 12269190"/>
              <a:gd name="connsiteY75" fmla="*/ 1146830 h 3289190"/>
              <a:gd name="connsiteX76" fmla="*/ 2486039 w 12269190"/>
              <a:gd name="connsiteY76" fmla="*/ 1365273 h 3289190"/>
              <a:gd name="connsiteX77" fmla="*/ 2894477 w 12269190"/>
              <a:gd name="connsiteY77" fmla="*/ 1447190 h 3289190"/>
              <a:gd name="connsiteX78" fmla="*/ 3147320 w 12269190"/>
              <a:gd name="connsiteY78" fmla="*/ 1501801 h 3289190"/>
              <a:gd name="connsiteX79" fmla="*/ 4158690 w 12269190"/>
              <a:gd name="connsiteY79" fmla="*/ 1474496 h 3289190"/>
              <a:gd name="connsiteX80" fmla="*/ 4547679 w 12269190"/>
              <a:gd name="connsiteY80" fmla="*/ 1256050 h 3289190"/>
              <a:gd name="connsiteX81" fmla="*/ 4995016 w 12269190"/>
              <a:gd name="connsiteY81" fmla="*/ 982997 h 3289190"/>
              <a:gd name="connsiteX82" fmla="*/ 5247859 w 12269190"/>
              <a:gd name="connsiteY82" fmla="*/ 791860 h 3289190"/>
              <a:gd name="connsiteX83" fmla="*/ 5403454 w 12269190"/>
              <a:gd name="connsiteY83" fmla="*/ 737248 h 3289190"/>
              <a:gd name="connsiteX84" fmla="*/ 6123083 w 12269190"/>
              <a:gd name="connsiteY84" fmla="*/ 628025 h 3289190"/>
              <a:gd name="connsiteX85" fmla="*/ 6706565 w 12269190"/>
              <a:gd name="connsiteY85" fmla="*/ 600720 h 3289190"/>
              <a:gd name="connsiteX86" fmla="*/ 6959407 w 12269190"/>
              <a:gd name="connsiteY86" fmla="*/ 518803 h 3289190"/>
              <a:gd name="connsiteX87" fmla="*/ 7542891 w 12269190"/>
              <a:gd name="connsiteY87" fmla="*/ 279435 h 3289190"/>
              <a:gd name="connsiteX88" fmla="*/ 7951329 w 12269190"/>
              <a:gd name="connsiteY88" fmla="*/ 273055 h 3289190"/>
              <a:gd name="connsiteX89" fmla="*/ 8165271 w 12269190"/>
              <a:gd name="connsiteY89" fmla="*/ 191137 h 3289190"/>
              <a:gd name="connsiteX90" fmla="*/ 8495912 w 12269190"/>
              <a:gd name="connsiteY90" fmla="*/ 136527 h 3289190"/>
              <a:gd name="connsiteX91" fmla="*/ 8846002 w 12269190"/>
              <a:gd name="connsiteY91" fmla="*/ 54610 h 3289190"/>
              <a:gd name="connsiteX92" fmla="*/ 9137743 w 12269190"/>
              <a:gd name="connsiteY92" fmla="*/ 27305 h 3289190"/>
              <a:gd name="connsiteX93" fmla="*/ 9293338 w 12269190"/>
              <a:gd name="connsiteY93" fmla="*/ 0 h 3289190"/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0 w 12269190"/>
              <a:gd name="connsiteY63" fmla="*/ 1646786 h 3289190"/>
              <a:gd name="connsiteX64" fmla="*/ 63223 w 12269190"/>
              <a:gd name="connsiteY64" fmla="*/ 666014 h 3289190"/>
              <a:gd name="connsiteX65" fmla="*/ 832837 w 12269190"/>
              <a:gd name="connsiteY65" fmla="*/ 682638 h 3289190"/>
              <a:gd name="connsiteX66" fmla="*/ 1046781 w 12269190"/>
              <a:gd name="connsiteY66" fmla="*/ 709942 h 3289190"/>
              <a:gd name="connsiteX67" fmla="*/ 1377422 w 12269190"/>
              <a:gd name="connsiteY67" fmla="*/ 819164 h 3289190"/>
              <a:gd name="connsiteX68" fmla="*/ 1474668 w 12269190"/>
              <a:gd name="connsiteY68" fmla="*/ 873775 h 3289190"/>
              <a:gd name="connsiteX69" fmla="*/ 1571916 w 12269190"/>
              <a:gd name="connsiteY69" fmla="*/ 901081 h 3289190"/>
              <a:gd name="connsiteX70" fmla="*/ 1649713 w 12269190"/>
              <a:gd name="connsiteY70" fmla="*/ 928385 h 3289190"/>
              <a:gd name="connsiteX71" fmla="*/ 1766410 w 12269190"/>
              <a:gd name="connsiteY71" fmla="*/ 955692 h 3289190"/>
              <a:gd name="connsiteX72" fmla="*/ 1902556 w 12269190"/>
              <a:gd name="connsiteY72" fmla="*/ 1010303 h 3289190"/>
              <a:gd name="connsiteX73" fmla="*/ 2058151 w 12269190"/>
              <a:gd name="connsiteY73" fmla="*/ 1064913 h 3289190"/>
              <a:gd name="connsiteX74" fmla="*/ 2194296 w 12269190"/>
              <a:gd name="connsiteY74" fmla="*/ 1146830 h 3289190"/>
              <a:gd name="connsiteX75" fmla="*/ 2486039 w 12269190"/>
              <a:gd name="connsiteY75" fmla="*/ 1365273 h 3289190"/>
              <a:gd name="connsiteX76" fmla="*/ 2894477 w 12269190"/>
              <a:gd name="connsiteY76" fmla="*/ 1447190 h 3289190"/>
              <a:gd name="connsiteX77" fmla="*/ 3147320 w 12269190"/>
              <a:gd name="connsiteY77" fmla="*/ 1501801 h 3289190"/>
              <a:gd name="connsiteX78" fmla="*/ 4158690 w 12269190"/>
              <a:gd name="connsiteY78" fmla="*/ 1474496 h 3289190"/>
              <a:gd name="connsiteX79" fmla="*/ 4547679 w 12269190"/>
              <a:gd name="connsiteY79" fmla="*/ 1256050 h 3289190"/>
              <a:gd name="connsiteX80" fmla="*/ 4995016 w 12269190"/>
              <a:gd name="connsiteY80" fmla="*/ 982997 h 3289190"/>
              <a:gd name="connsiteX81" fmla="*/ 5247859 w 12269190"/>
              <a:gd name="connsiteY81" fmla="*/ 791860 h 3289190"/>
              <a:gd name="connsiteX82" fmla="*/ 5403454 w 12269190"/>
              <a:gd name="connsiteY82" fmla="*/ 737248 h 3289190"/>
              <a:gd name="connsiteX83" fmla="*/ 6123083 w 12269190"/>
              <a:gd name="connsiteY83" fmla="*/ 628025 h 3289190"/>
              <a:gd name="connsiteX84" fmla="*/ 6706565 w 12269190"/>
              <a:gd name="connsiteY84" fmla="*/ 600720 h 3289190"/>
              <a:gd name="connsiteX85" fmla="*/ 6959407 w 12269190"/>
              <a:gd name="connsiteY85" fmla="*/ 518803 h 3289190"/>
              <a:gd name="connsiteX86" fmla="*/ 7542891 w 12269190"/>
              <a:gd name="connsiteY86" fmla="*/ 279435 h 3289190"/>
              <a:gd name="connsiteX87" fmla="*/ 7951329 w 12269190"/>
              <a:gd name="connsiteY87" fmla="*/ 273055 h 3289190"/>
              <a:gd name="connsiteX88" fmla="*/ 8165271 w 12269190"/>
              <a:gd name="connsiteY88" fmla="*/ 191137 h 3289190"/>
              <a:gd name="connsiteX89" fmla="*/ 8495912 w 12269190"/>
              <a:gd name="connsiteY89" fmla="*/ 136527 h 3289190"/>
              <a:gd name="connsiteX90" fmla="*/ 8846002 w 12269190"/>
              <a:gd name="connsiteY90" fmla="*/ 54610 h 3289190"/>
              <a:gd name="connsiteX91" fmla="*/ 9137743 w 12269190"/>
              <a:gd name="connsiteY91" fmla="*/ 27305 h 3289190"/>
              <a:gd name="connsiteX92" fmla="*/ 9293338 w 12269190"/>
              <a:gd name="connsiteY92" fmla="*/ 0 h 3289190"/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63223 w 12269190"/>
              <a:gd name="connsiteY63" fmla="*/ 666014 h 3289190"/>
              <a:gd name="connsiteX64" fmla="*/ 832837 w 12269190"/>
              <a:gd name="connsiteY64" fmla="*/ 682638 h 3289190"/>
              <a:gd name="connsiteX65" fmla="*/ 1046781 w 12269190"/>
              <a:gd name="connsiteY65" fmla="*/ 709942 h 3289190"/>
              <a:gd name="connsiteX66" fmla="*/ 1377422 w 12269190"/>
              <a:gd name="connsiteY66" fmla="*/ 819164 h 3289190"/>
              <a:gd name="connsiteX67" fmla="*/ 1474668 w 12269190"/>
              <a:gd name="connsiteY67" fmla="*/ 873775 h 3289190"/>
              <a:gd name="connsiteX68" fmla="*/ 1571916 w 12269190"/>
              <a:gd name="connsiteY68" fmla="*/ 901081 h 3289190"/>
              <a:gd name="connsiteX69" fmla="*/ 1649713 w 12269190"/>
              <a:gd name="connsiteY69" fmla="*/ 928385 h 3289190"/>
              <a:gd name="connsiteX70" fmla="*/ 1766410 w 12269190"/>
              <a:gd name="connsiteY70" fmla="*/ 955692 h 3289190"/>
              <a:gd name="connsiteX71" fmla="*/ 1902556 w 12269190"/>
              <a:gd name="connsiteY71" fmla="*/ 1010303 h 3289190"/>
              <a:gd name="connsiteX72" fmla="*/ 2058151 w 12269190"/>
              <a:gd name="connsiteY72" fmla="*/ 1064913 h 3289190"/>
              <a:gd name="connsiteX73" fmla="*/ 2194296 w 12269190"/>
              <a:gd name="connsiteY73" fmla="*/ 1146830 h 3289190"/>
              <a:gd name="connsiteX74" fmla="*/ 2486039 w 12269190"/>
              <a:gd name="connsiteY74" fmla="*/ 1365273 h 3289190"/>
              <a:gd name="connsiteX75" fmla="*/ 2894477 w 12269190"/>
              <a:gd name="connsiteY75" fmla="*/ 1447190 h 3289190"/>
              <a:gd name="connsiteX76" fmla="*/ 3147320 w 12269190"/>
              <a:gd name="connsiteY76" fmla="*/ 1501801 h 3289190"/>
              <a:gd name="connsiteX77" fmla="*/ 4158690 w 12269190"/>
              <a:gd name="connsiteY77" fmla="*/ 1474496 h 3289190"/>
              <a:gd name="connsiteX78" fmla="*/ 4547679 w 12269190"/>
              <a:gd name="connsiteY78" fmla="*/ 1256050 h 3289190"/>
              <a:gd name="connsiteX79" fmla="*/ 4995016 w 12269190"/>
              <a:gd name="connsiteY79" fmla="*/ 982997 h 3289190"/>
              <a:gd name="connsiteX80" fmla="*/ 5247859 w 12269190"/>
              <a:gd name="connsiteY80" fmla="*/ 791860 h 3289190"/>
              <a:gd name="connsiteX81" fmla="*/ 5403454 w 12269190"/>
              <a:gd name="connsiteY81" fmla="*/ 737248 h 3289190"/>
              <a:gd name="connsiteX82" fmla="*/ 6123083 w 12269190"/>
              <a:gd name="connsiteY82" fmla="*/ 628025 h 3289190"/>
              <a:gd name="connsiteX83" fmla="*/ 6706565 w 12269190"/>
              <a:gd name="connsiteY83" fmla="*/ 600720 h 3289190"/>
              <a:gd name="connsiteX84" fmla="*/ 6959407 w 12269190"/>
              <a:gd name="connsiteY84" fmla="*/ 518803 h 3289190"/>
              <a:gd name="connsiteX85" fmla="*/ 7542891 w 12269190"/>
              <a:gd name="connsiteY85" fmla="*/ 279435 h 3289190"/>
              <a:gd name="connsiteX86" fmla="*/ 7951329 w 12269190"/>
              <a:gd name="connsiteY86" fmla="*/ 273055 h 3289190"/>
              <a:gd name="connsiteX87" fmla="*/ 8165271 w 12269190"/>
              <a:gd name="connsiteY87" fmla="*/ 191137 h 3289190"/>
              <a:gd name="connsiteX88" fmla="*/ 8495912 w 12269190"/>
              <a:gd name="connsiteY88" fmla="*/ 136527 h 3289190"/>
              <a:gd name="connsiteX89" fmla="*/ 8846002 w 12269190"/>
              <a:gd name="connsiteY89" fmla="*/ 54610 h 3289190"/>
              <a:gd name="connsiteX90" fmla="*/ 9137743 w 12269190"/>
              <a:gd name="connsiteY90" fmla="*/ 27305 h 3289190"/>
              <a:gd name="connsiteX91" fmla="*/ 9293338 w 12269190"/>
              <a:gd name="connsiteY91" fmla="*/ 0 h 3289190"/>
              <a:gd name="connsiteX0" fmla="*/ 9284686 w 12260538"/>
              <a:gd name="connsiteY0" fmla="*/ 0 h 3289190"/>
              <a:gd name="connsiteX1" fmla="*/ 9751474 w 12260538"/>
              <a:gd name="connsiteY1" fmla="*/ 27305 h 3289190"/>
              <a:gd name="connsiteX2" fmla="*/ 9868170 w 12260538"/>
              <a:gd name="connsiteY2" fmla="*/ 81915 h 3289190"/>
              <a:gd name="connsiteX3" fmla="*/ 10023766 w 12260538"/>
              <a:gd name="connsiteY3" fmla="*/ 354970 h 3289190"/>
              <a:gd name="connsiteX4" fmla="*/ 10043214 w 12260538"/>
              <a:gd name="connsiteY4" fmla="*/ 436887 h 3289190"/>
              <a:gd name="connsiteX5" fmla="*/ 10257158 w 12260538"/>
              <a:gd name="connsiteY5" fmla="*/ 600720 h 3289190"/>
              <a:gd name="connsiteX6" fmla="*/ 10587798 w 12260538"/>
              <a:gd name="connsiteY6" fmla="*/ 737248 h 3289190"/>
              <a:gd name="connsiteX7" fmla="*/ 10801742 w 12260538"/>
              <a:gd name="connsiteY7" fmla="*/ 819164 h 3289190"/>
              <a:gd name="connsiteX8" fmla="*/ 12027056 w 12260538"/>
              <a:gd name="connsiteY8" fmla="*/ 791860 h 3289190"/>
              <a:gd name="connsiteX9" fmla="*/ 12163203 w 12260538"/>
              <a:gd name="connsiteY9" fmla="*/ 764553 h 3289190"/>
              <a:gd name="connsiteX10" fmla="*/ 12241000 w 12260538"/>
              <a:gd name="connsiteY10" fmla="*/ 709942 h 3289190"/>
              <a:gd name="connsiteX11" fmla="*/ 12260538 w 12260538"/>
              <a:gd name="connsiteY11" fmla="*/ 697549 h 3289190"/>
              <a:gd name="connsiteX12" fmla="*/ 12260538 w 12260538"/>
              <a:gd name="connsiteY12" fmla="*/ 1786508 h 3289190"/>
              <a:gd name="connsiteX13" fmla="*/ 12222791 w 12260538"/>
              <a:gd name="connsiteY13" fmla="*/ 1784952 h 3289190"/>
              <a:gd name="connsiteX14" fmla="*/ 12197315 w 12260538"/>
              <a:gd name="connsiteY14" fmla="*/ 1788344 h 3289190"/>
              <a:gd name="connsiteX15" fmla="*/ 12197315 w 12260538"/>
              <a:gd name="connsiteY15" fmla="*/ 2206517 h 3289190"/>
              <a:gd name="connsiteX16" fmla="*/ 12205967 w 12260538"/>
              <a:gd name="connsiteY16" fmla="*/ 2203135 h 3289190"/>
              <a:gd name="connsiteX17" fmla="*/ 12205967 w 12260538"/>
              <a:gd name="connsiteY17" fmla="*/ 2874043 h 3289190"/>
              <a:gd name="connsiteX18" fmla="*/ 12168220 w 12260538"/>
              <a:gd name="connsiteY18" fmla="*/ 2873085 h 3289190"/>
              <a:gd name="connsiteX19" fmla="*/ 12023277 w 12260538"/>
              <a:gd name="connsiteY19" fmla="*/ 2884974 h 3289190"/>
              <a:gd name="connsiteX20" fmla="*/ 11823981 w 12260538"/>
              <a:gd name="connsiteY20" fmla="*/ 2908751 h 3289190"/>
              <a:gd name="connsiteX21" fmla="*/ 11697157 w 12260538"/>
              <a:gd name="connsiteY21" fmla="*/ 2944417 h 3289190"/>
              <a:gd name="connsiteX22" fmla="*/ 11624686 w 12260538"/>
              <a:gd name="connsiteY22" fmla="*/ 2968195 h 3289190"/>
              <a:gd name="connsiteX23" fmla="*/ 11497861 w 12260538"/>
              <a:gd name="connsiteY23" fmla="*/ 2980083 h 3289190"/>
              <a:gd name="connsiteX24" fmla="*/ 10356440 w 12260538"/>
              <a:gd name="connsiteY24" fmla="*/ 2991972 h 3289190"/>
              <a:gd name="connsiteX25" fmla="*/ 10157144 w 12260538"/>
              <a:gd name="connsiteY25" fmla="*/ 2956306 h 3289190"/>
              <a:gd name="connsiteX26" fmla="*/ 9849141 w 12260538"/>
              <a:gd name="connsiteY26" fmla="*/ 2896862 h 3289190"/>
              <a:gd name="connsiteX27" fmla="*/ 9649845 w 12260538"/>
              <a:gd name="connsiteY27" fmla="*/ 2825530 h 3289190"/>
              <a:gd name="connsiteX28" fmla="*/ 9631727 w 12260538"/>
              <a:gd name="connsiteY28" fmla="*/ 2789864 h 3289190"/>
              <a:gd name="connsiteX29" fmla="*/ 9486785 w 12260538"/>
              <a:gd name="connsiteY29" fmla="*/ 2670977 h 3289190"/>
              <a:gd name="connsiteX30" fmla="*/ 9378078 w 12260538"/>
              <a:gd name="connsiteY30" fmla="*/ 2647199 h 3289190"/>
              <a:gd name="connsiteX31" fmla="*/ 8943250 w 12260538"/>
              <a:gd name="connsiteY31" fmla="*/ 2635311 h 3289190"/>
              <a:gd name="connsiteX32" fmla="*/ 8798308 w 12260538"/>
              <a:gd name="connsiteY32" fmla="*/ 2647199 h 3289190"/>
              <a:gd name="connsiteX33" fmla="*/ 8526541 w 12260538"/>
              <a:gd name="connsiteY33" fmla="*/ 2659088 h 3289190"/>
              <a:gd name="connsiteX34" fmla="*/ 8200421 w 12260538"/>
              <a:gd name="connsiteY34" fmla="*/ 2694754 h 3289190"/>
              <a:gd name="connsiteX35" fmla="*/ 7892418 w 12260538"/>
              <a:gd name="connsiteY35" fmla="*/ 2718531 h 3289190"/>
              <a:gd name="connsiteX36" fmla="*/ 7693123 w 12260538"/>
              <a:gd name="connsiteY36" fmla="*/ 2754198 h 3289190"/>
              <a:gd name="connsiteX37" fmla="*/ 7312649 w 12260538"/>
              <a:gd name="connsiteY37" fmla="*/ 2825530 h 3289190"/>
              <a:gd name="connsiteX38" fmla="*/ 6823468 w 12260538"/>
              <a:gd name="connsiteY38" fmla="*/ 2837419 h 3289190"/>
              <a:gd name="connsiteX39" fmla="*/ 6769114 w 12260538"/>
              <a:gd name="connsiteY39" fmla="*/ 2861196 h 3289190"/>
              <a:gd name="connsiteX40" fmla="*/ 6533582 w 12260538"/>
              <a:gd name="connsiteY40" fmla="*/ 2896862 h 3289190"/>
              <a:gd name="connsiteX41" fmla="*/ 5990049 w 12260538"/>
              <a:gd name="connsiteY41" fmla="*/ 2908751 h 3289190"/>
              <a:gd name="connsiteX42" fmla="*/ 5319691 w 12260538"/>
              <a:gd name="connsiteY42" fmla="*/ 2956306 h 3289190"/>
              <a:gd name="connsiteX43" fmla="*/ 5174748 w 12260538"/>
              <a:gd name="connsiteY43" fmla="*/ 2980083 h 3289190"/>
              <a:gd name="connsiteX44" fmla="*/ 4939216 w 12260538"/>
              <a:gd name="connsiteY44" fmla="*/ 3063304 h 3289190"/>
              <a:gd name="connsiteX45" fmla="*/ 4522507 w 12260538"/>
              <a:gd name="connsiteY45" fmla="*/ 3182191 h 3289190"/>
              <a:gd name="connsiteX46" fmla="*/ 4160151 w 12260538"/>
              <a:gd name="connsiteY46" fmla="*/ 3277302 h 3289190"/>
              <a:gd name="connsiteX47" fmla="*/ 3218025 w 12260538"/>
              <a:gd name="connsiteY47" fmla="*/ 3289190 h 3289190"/>
              <a:gd name="connsiteX48" fmla="*/ 2982493 w 12260538"/>
              <a:gd name="connsiteY48" fmla="*/ 3265413 h 3289190"/>
              <a:gd name="connsiteX49" fmla="*/ 2602019 w 12260538"/>
              <a:gd name="connsiteY49" fmla="*/ 3229746 h 3289190"/>
              <a:gd name="connsiteX50" fmla="*/ 2330251 w 12260538"/>
              <a:gd name="connsiteY50" fmla="*/ 3134636 h 3289190"/>
              <a:gd name="connsiteX51" fmla="*/ 2203427 w 12260538"/>
              <a:gd name="connsiteY51" fmla="*/ 3098971 h 3289190"/>
              <a:gd name="connsiteX52" fmla="*/ 2058485 w 12260538"/>
              <a:gd name="connsiteY52" fmla="*/ 3075193 h 3289190"/>
              <a:gd name="connsiteX53" fmla="*/ 1931660 w 12260538"/>
              <a:gd name="connsiteY53" fmla="*/ 3051416 h 3289190"/>
              <a:gd name="connsiteX54" fmla="*/ 1822953 w 12260538"/>
              <a:gd name="connsiteY54" fmla="*/ 3039527 h 3289190"/>
              <a:gd name="connsiteX55" fmla="*/ 1750482 w 12260538"/>
              <a:gd name="connsiteY55" fmla="*/ 3027638 h 3289190"/>
              <a:gd name="connsiteX56" fmla="*/ 1659893 w 12260538"/>
              <a:gd name="connsiteY56" fmla="*/ 3015749 h 3289190"/>
              <a:gd name="connsiteX57" fmla="*/ 1569304 w 12260538"/>
              <a:gd name="connsiteY57" fmla="*/ 2991972 h 3289190"/>
              <a:gd name="connsiteX58" fmla="*/ 1261301 w 12260538"/>
              <a:gd name="connsiteY58" fmla="*/ 2944417 h 3289190"/>
              <a:gd name="connsiteX59" fmla="*/ 1062005 w 12260538"/>
              <a:gd name="connsiteY59" fmla="*/ 2932529 h 3289190"/>
              <a:gd name="connsiteX60" fmla="*/ 0 w 12260538"/>
              <a:gd name="connsiteY60" fmla="*/ 2921807 h 3289190"/>
              <a:gd name="connsiteX61" fmla="*/ 0 w 12260538"/>
              <a:gd name="connsiteY61" fmla="*/ 2384974 h 3289190"/>
              <a:gd name="connsiteX62" fmla="*/ 54571 w 12260538"/>
              <a:gd name="connsiteY62" fmla="*/ 666014 h 3289190"/>
              <a:gd name="connsiteX63" fmla="*/ 824185 w 12260538"/>
              <a:gd name="connsiteY63" fmla="*/ 682638 h 3289190"/>
              <a:gd name="connsiteX64" fmla="*/ 1038129 w 12260538"/>
              <a:gd name="connsiteY64" fmla="*/ 709942 h 3289190"/>
              <a:gd name="connsiteX65" fmla="*/ 1368770 w 12260538"/>
              <a:gd name="connsiteY65" fmla="*/ 819164 h 3289190"/>
              <a:gd name="connsiteX66" fmla="*/ 1466016 w 12260538"/>
              <a:gd name="connsiteY66" fmla="*/ 873775 h 3289190"/>
              <a:gd name="connsiteX67" fmla="*/ 1563264 w 12260538"/>
              <a:gd name="connsiteY67" fmla="*/ 901081 h 3289190"/>
              <a:gd name="connsiteX68" fmla="*/ 1641061 w 12260538"/>
              <a:gd name="connsiteY68" fmla="*/ 928385 h 3289190"/>
              <a:gd name="connsiteX69" fmla="*/ 1757758 w 12260538"/>
              <a:gd name="connsiteY69" fmla="*/ 955692 h 3289190"/>
              <a:gd name="connsiteX70" fmla="*/ 1893904 w 12260538"/>
              <a:gd name="connsiteY70" fmla="*/ 1010303 h 3289190"/>
              <a:gd name="connsiteX71" fmla="*/ 2049499 w 12260538"/>
              <a:gd name="connsiteY71" fmla="*/ 1064913 h 3289190"/>
              <a:gd name="connsiteX72" fmla="*/ 2185644 w 12260538"/>
              <a:gd name="connsiteY72" fmla="*/ 1146830 h 3289190"/>
              <a:gd name="connsiteX73" fmla="*/ 2477387 w 12260538"/>
              <a:gd name="connsiteY73" fmla="*/ 1365273 h 3289190"/>
              <a:gd name="connsiteX74" fmla="*/ 2885825 w 12260538"/>
              <a:gd name="connsiteY74" fmla="*/ 1447190 h 3289190"/>
              <a:gd name="connsiteX75" fmla="*/ 3138668 w 12260538"/>
              <a:gd name="connsiteY75" fmla="*/ 1501801 h 3289190"/>
              <a:gd name="connsiteX76" fmla="*/ 4150038 w 12260538"/>
              <a:gd name="connsiteY76" fmla="*/ 1474496 h 3289190"/>
              <a:gd name="connsiteX77" fmla="*/ 4539027 w 12260538"/>
              <a:gd name="connsiteY77" fmla="*/ 1256050 h 3289190"/>
              <a:gd name="connsiteX78" fmla="*/ 4986364 w 12260538"/>
              <a:gd name="connsiteY78" fmla="*/ 982997 h 3289190"/>
              <a:gd name="connsiteX79" fmla="*/ 5239207 w 12260538"/>
              <a:gd name="connsiteY79" fmla="*/ 791860 h 3289190"/>
              <a:gd name="connsiteX80" fmla="*/ 5394802 w 12260538"/>
              <a:gd name="connsiteY80" fmla="*/ 737248 h 3289190"/>
              <a:gd name="connsiteX81" fmla="*/ 6114431 w 12260538"/>
              <a:gd name="connsiteY81" fmla="*/ 628025 h 3289190"/>
              <a:gd name="connsiteX82" fmla="*/ 6697913 w 12260538"/>
              <a:gd name="connsiteY82" fmla="*/ 600720 h 3289190"/>
              <a:gd name="connsiteX83" fmla="*/ 6950755 w 12260538"/>
              <a:gd name="connsiteY83" fmla="*/ 518803 h 3289190"/>
              <a:gd name="connsiteX84" fmla="*/ 7534239 w 12260538"/>
              <a:gd name="connsiteY84" fmla="*/ 279435 h 3289190"/>
              <a:gd name="connsiteX85" fmla="*/ 7942677 w 12260538"/>
              <a:gd name="connsiteY85" fmla="*/ 273055 h 3289190"/>
              <a:gd name="connsiteX86" fmla="*/ 8156619 w 12260538"/>
              <a:gd name="connsiteY86" fmla="*/ 191137 h 3289190"/>
              <a:gd name="connsiteX87" fmla="*/ 8487260 w 12260538"/>
              <a:gd name="connsiteY87" fmla="*/ 136527 h 3289190"/>
              <a:gd name="connsiteX88" fmla="*/ 8837350 w 12260538"/>
              <a:gd name="connsiteY88" fmla="*/ 54610 h 3289190"/>
              <a:gd name="connsiteX89" fmla="*/ 9129091 w 12260538"/>
              <a:gd name="connsiteY89" fmla="*/ 27305 h 3289190"/>
              <a:gd name="connsiteX90" fmla="*/ 9284686 w 12260538"/>
              <a:gd name="connsiteY90" fmla="*/ 0 h 3289190"/>
              <a:gd name="connsiteX0" fmla="*/ 9284686 w 12260538"/>
              <a:gd name="connsiteY0" fmla="*/ 0 h 3289190"/>
              <a:gd name="connsiteX1" fmla="*/ 9751474 w 12260538"/>
              <a:gd name="connsiteY1" fmla="*/ 27305 h 3289190"/>
              <a:gd name="connsiteX2" fmla="*/ 9868170 w 12260538"/>
              <a:gd name="connsiteY2" fmla="*/ 81915 h 3289190"/>
              <a:gd name="connsiteX3" fmla="*/ 10023766 w 12260538"/>
              <a:gd name="connsiteY3" fmla="*/ 354970 h 3289190"/>
              <a:gd name="connsiteX4" fmla="*/ 10043214 w 12260538"/>
              <a:gd name="connsiteY4" fmla="*/ 436887 h 3289190"/>
              <a:gd name="connsiteX5" fmla="*/ 10257158 w 12260538"/>
              <a:gd name="connsiteY5" fmla="*/ 600720 h 3289190"/>
              <a:gd name="connsiteX6" fmla="*/ 10587798 w 12260538"/>
              <a:gd name="connsiteY6" fmla="*/ 737248 h 3289190"/>
              <a:gd name="connsiteX7" fmla="*/ 10801742 w 12260538"/>
              <a:gd name="connsiteY7" fmla="*/ 819164 h 3289190"/>
              <a:gd name="connsiteX8" fmla="*/ 12027056 w 12260538"/>
              <a:gd name="connsiteY8" fmla="*/ 791860 h 3289190"/>
              <a:gd name="connsiteX9" fmla="*/ 12163203 w 12260538"/>
              <a:gd name="connsiteY9" fmla="*/ 764553 h 3289190"/>
              <a:gd name="connsiteX10" fmla="*/ 12241000 w 12260538"/>
              <a:gd name="connsiteY10" fmla="*/ 709942 h 3289190"/>
              <a:gd name="connsiteX11" fmla="*/ 12260538 w 12260538"/>
              <a:gd name="connsiteY11" fmla="*/ 697549 h 3289190"/>
              <a:gd name="connsiteX12" fmla="*/ 12260538 w 12260538"/>
              <a:gd name="connsiteY12" fmla="*/ 1786508 h 3289190"/>
              <a:gd name="connsiteX13" fmla="*/ 12222791 w 12260538"/>
              <a:gd name="connsiteY13" fmla="*/ 1784952 h 3289190"/>
              <a:gd name="connsiteX14" fmla="*/ 12197315 w 12260538"/>
              <a:gd name="connsiteY14" fmla="*/ 1788344 h 3289190"/>
              <a:gd name="connsiteX15" fmla="*/ 12197315 w 12260538"/>
              <a:gd name="connsiteY15" fmla="*/ 2206517 h 3289190"/>
              <a:gd name="connsiteX16" fmla="*/ 12205967 w 12260538"/>
              <a:gd name="connsiteY16" fmla="*/ 2203135 h 3289190"/>
              <a:gd name="connsiteX17" fmla="*/ 12205967 w 12260538"/>
              <a:gd name="connsiteY17" fmla="*/ 2874043 h 3289190"/>
              <a:gd name="connsiteX18" fmla="*/ 12168220 w 12260538"/>
              <a:gd name="connsiteY18" fmla="*/ 2873085 h 3289190"/>
              <a:gd name="connsiteX19" fmla="*/ 12023277 w 12260538"/>
              <a:gd name="connsiteY19" fmla="*/ 2884974 h 3289190"/>
              <a:gd name="connsiteX20" fmla="*/ 11823981 w 12260538"/>
              <a:gd name="connsiteY20" fmla="*/ 2908751 h 3289190"/>
              <a:gd name="connsiteX21" fmla="*/ 11697157 w 12260538"/>
              <a:gd name="connsiteY21" fmla="*/ 2944417 h 3289190"/>
              <a:gd name="connsiteX22" fmla="*/ 11624686 w 12260538"/>
              <a:gd name="connsiteY22" fmla="*/ 2968195 h 3289190"/>
              <a:gd name="connsiteX23" fmla="*/ 11497861 w 12260538"/>
              <a:gd name="connsiteY23" fmla="*/ 2980083 h 3289190"/>
              <a:gd name="connsiteX24" fmla="*/ 10356440 w 12260538"/>
              <a:gd name="connsiteY24" fmla="*/ 2991972 h 3289190"/>
              <a:gd name="connsiteX25" fmla="*/ 10157144 w 12260538"/>
              <a:gd name="connsiteY25" fmla="*/ 2956306 h 3289190"/>
              <a:gd name="connsiteX26" fmla="*/ 9849141 w 12260538"/>
              <a:gd name="connsiteY26" fmla="*/ 2896862 h 3289190"/>
              <a:gd name="connsiteX27" fmla="*/ 9649845 w 12260538"/>
              <a:gd name="connsiteY27" fmla="*/ 2825530 h 3289190"/>
              <a:gd name="connsiteX28" fmla="*/ 9631727 w 12260538"/>
              <a:gd name="connsiteY28" fmla="*/ 2789864 h 3289190"/>
              <a:gd name="connsiteX29" fmla="*/ 9486785 w 12260538"/>
              <a:gd name="connsiteY29" fmla="*/ 2670977 h 3289190"/>
              <a:gd name="connsiteX30" fmla="*/ 9378078 w 12260538"/>
              <a:gd name="connsiteY30" fmla="*/ 2647199 h 3289190"/>
              <a:gd name="connsiteX31" fmla="*/ 8943250 w 12260538"/>
              <a:gd name="connsiteY31" fmla="*/ 2635311 h 3289190"/>
              <a:gd name="connsiteX32" fmla="*/ 8798308 w 12260538"/>
              <a:gd name="connsiteY32" fmla="*/ 2647199 h 3289190"/>
              <a:gd name="connsiteX33" fmla="*/ 8526541 w 12260538"/>
              <a:gd name="connsiteY33" fmla="*/ 2659088 h 3289190"/>
              <a:gd name="connsiteX34" fmla="*/ 8200421 w 12260538"/>
              <a:gd name="connsiteY34" fmla="*/ 2694754 h 3289190"/>
              <a:gd name="connsiteX35" fmla="*/ 7892418 w 12260538"/>
              <a:gd name="connsiteY35" fmla="*/ 2718531 h 3289190"/>
              <a:gd name="connsiteX36" fmla="*/ 7693123 w 12260538"/>
              <a:gd name="connsiteY36" fmla="*/ 2754198 h 3289190"/>
              <a:gd name="connsiteX37" fmla="*/ 7312649 w 12260538"/>
              <a:gd name="connsiteY37" fmla="*/ 2825530 h 3289190"/>
              <a:gd name="connsiteX38" fmla="*/ 6823468 w 12260538"/>
              <a:gd name="connsiteY38" fmla="*/ 2837419 h 3289190"/>
              <a:gd name="connsiteX39" fmla="*/ 6769114 w 12260538"/>
              <a:gd name="connsiteY39" fmla="*/ 2861196 h 3289190"/>
              <a:gd name="connsiteX40" fmla="*/ 6533582 w 12260538"/>
              <a:gd name="connsiteY40" fmla="*/ 2896862 h 3289190"/>
              <a:gd name="connsiteX41" fmla="*/ 5990049 w 12260538"/>
              <a:gd name="connsiteY41" fmla="*/ 2908751 h 3289190"/>
              <a:gd name="connsiteX42" fmla="*/ 5319691 w 12260538"/>
              <a:gd name="connsiteY42" fmla="*/ 2956306 h 3289190"/>
              <a:gd name="connsiteX43" fmla="*/ 5174748 w 12260538"/>
              <a:gd name="connsiteY43" fmla="*/ 2980083 h 3289190"/>
              <a:gd name="connsiteX44" fmla="*/ 4939216 w 12260538"/>
              <a:gd name="connsiteY44" fmla="*/ 3063304 h 3289190"/>
              <a:gd name="connsiteX45" fmla="*/ 4522507 w 12260538"/>
              <a:gd name="connsiteY45" fmla="*/ 3182191 h 3289190"/>
              <a:gd name="connsiteX46" fmla="*/ 4160151 w 12260538"/>
              <a:gd name="connsiteY46" fmla="*/ 3277302 h 3289190"/>
              <a:gd name="connsiteX47" fmla="*/ 3218025 w 12260538"/>
              <a:gd name="connsiteY47" fmla="*/ 3289190 h 3289190"/>
              <a:gd name="connsiteX48" fmla="*/ 2982493 w 12260538"/>
              <a:gd name="connsiteY48" fmla="*/ 3265413 h 3289190"/>
              <a:gd name="connsiteX49" fmla="*/ 2602019 w 12260538"/>
              <a:gd name="connsiteY49" fmla="*/ 3229746 h 3289190"/>
              <a:gd name="connsiteX50" fmla="*/ 2330251 w 12260538"/>
              <a:gd name="connsiteY50" fmla="*/ 3134636 h 3289190"/>
              <a:gd name="connsiteX51" fmla="*/ 2203427 w 12260538"/>
              <a:gd name="connsiteY51" fmla="*/ 3098971 h 3289190"/>
              <a:gd name="connsiteX52" fmla="*/ 2058485 w 12260538"/>
              <a:gd name="connsiteY52" fmla="*/ 3075193 h 3289190"/>
              <a:gd name="connsiteX53" fmla="*/ 1931660 w 12260538"/>
              <a:gd name="connsiteY53" fmla="*/ 3051416 h 3289190"/>
              <a:gd name="connsiteX54" fmla="*/ 1822953 w 12260538"/>
              <a:gd name="connsiteY54" fmla="*/ 3039527 h 3289190"/>
              <a:gd name="connsiteX55" fmla="*/ 1750482 w 12260538"/>
              <a:gd name="connsiteY55" fmla="*/ 3027638 h 3289190"/>
              <a:gd name="connsiteX56" fmla="*/ 1659893 w 12260538"/>
              <a:gd name="connsiteY56" fmla="*/ 3015749 h 3289190"/>
              <a:gd name="connsiteX57" fmla="*/ 1569304 w 12260538"/>
              <a:gd name="connsiteY57" fmla="*/ 2991972 h 3289190"/>
              <a:gd name="connsiteX58" fmla="*/ 1261301 w 12260538"/>
              <a:gd name="connsiteY58" fmla="*/ 2944417 h 3289190"/>
              <a:gd name="connsiteX59" fmla="*/ 1062005 w 12260538"/>
              <a:gd name="connsiteY59" fmla="*/ 2932529 h 3289190"/>
              <a:gd name="connsiteX60" fmla="*/ 0 w 12260538"/>
              <a:gd name="connsiteY60" fmla="*/ 2921807 h 3289190"/>
              <a:gd name="connsiteX61" fmla="*/ 54571 w 12260538"/>
              <a:gd name="connsiteY61" fmla="*/ 666014 h 3289190"/>
              <a:gd name="connsiteX62" fmla="*/ 824185 w 12260538"/>
              <a:gd name="connsiteY62" fmla="*/ 682638 h 3289190"/>
              <a:gd name="connsiteX63" fmla="*/ 1038129 w 12260538"/>
              <a:gd name="connsiteY63" fmla="*/ 709942 h 3289190"/>
              <a:gd name="connsiteX64" fmla="*/ 1368770 w 12260538"/>
              <a:gd name="connsiteY64" fmla="*/ 819164 h 3289190"/>
              <a:gd name="connsiteX65" fmla="*/ 1466016 w 12260538"/>
              <a:gd name="connsiteY65" fmla="*/ 873775 h 3289190"/>
              <a:gd name="connsiteX66" fmla="*/ 1563264 w 12260538"/>
              <a:gd name="connsiteY66" fmla="*/ 901081 h 3289190"/>
              <a:gd name="connsiteX67" fmla="*/ 1641061 w 12260538"/>
              <a:gd name="connsiteY67" fmla="*/ 928385 h 3289190"/>
              <a:gd name="connsiteX68" fmla="*/ 1757758 w 12260538"/>
              <a:gd name="connsiteY68" fmla="*/ 955692 h 3289190"/>
              <a:gd name="connsiteX69" fmla="*/ 1893904 w 12260538"/>
              <a:gd name="connsiteY69" fmla="*/ 1010303 h 3289190"/>
              <a:gd name="connsiteX70" fmla="*/ 2049499 w 12260538"/>
              <a:gd name="connsiteY70" fmla="*/ 1064913 h 3289190"/>
              <a:gd name="connsiteX71" fmla="*/ 2185644 w 12260538"/>
              <a:gd name="connsiteY71" fmla="*/ 1146830 h 3289190"/>
              <a:gd name="connsiteX72" fmla="*/ 2477387 w 12260538"/>
              <a:gd name="connsiteY72" fmla="*/ 1365273 h 3289190"/>
              <a:gd name="connsiteX73" fmla="*/ 2885825 w 12260538"/>
              <a:gd name="connsiteY73" fmla="*/ 1447190 h 3289190"/>
              <a:gd name="connsiteX74" fmla="*/ 3138668 w 12260538"/>
              <a:gd name="connsiteY74" fmla="*/ 1501801 h 3289190"/>
              <a:gd name="connsiteX75" fmla="*/ 4150038 w 12260538"/>
              <a:gd name="connsiteY75" fmla="*/ 1474496 h 3289190"/>
              <a:gd name="connsiteX76" fmla="*/ 4539027 w 12260538"/>
              <a:gd name="connsiteY76" fmla="*/ 1256050 h 3289190"/>
              <a:gd name="connsiteX77" fmla="*/ 4986364 w 12260538"/>
              <a:gd name="connsiteY77" fmla="*/ 982997 h 3289190"/>
              <a:gd name="connsiteX78" fmla="*/ 5239207 w 12260538"/>
              <a:gd name="connsiteY78" fmla="*/ 791860 h 3289190"/>
              <a:gd name="connsiteX79" fmla="*/ 5394802 w 12260538"/>
              <a:gd name="connsiteY79" fmla="*/ 737248 h 3289190"/>
              <a:gd name="connsiteX80" fmla="*/ 6114431 w 12260538"/>
              <a:gd name="connsiteY80" fmla="*/ 628025 h 3289190"/>
              <a:gd name="connsiteX81" fmla="*/ 6697913 w 12260538"/>
              <a:gd name="connsiteY81" fmla="*/ 600720 h 3289190"/>
              <a:gd name="connsiteX82" fmla="*/ 6950755 w 12260538"/>
              <a:gd name="connsiteY82" fmla="*/ 518803 h 3289190"/>
              <a:gd name="connsiteX83" fmla="*/ 7534239 w 12260538"/>
              <a:gd name="connsiteY83" fmla="*/ 279435 h 3289190"/>
              <a:gd name="connsiteX84" fmla="*/ 7942677 w 12260538"/>
              <a:gd name="connsiteY84" fmla="*/ 273055 h 3289190"/>
              <a:gd name="connsiteX85" fmla="*/ 8156619 w 12260538"/>
              <a:gd name="connsiteY85" fmla="*/ 191137 h 3289190"/>
              <a:gd name="connsiteX86" fmla="*/ 8487260 w 12260538"/>
              <a:gd name="connsiteY86" fmla="*/ 136527 h 3289190"/>
              <a:gd name="connsiteX87" fmla="*/ 8837350 w 12260538"/>
              <a:gd name="connsiteY87" fmla="*/ 54610 h 3289190"/>
              <a:gd name="connsiteX88" fmla="*/ 9129091 w 12260538"/>
              <a:gd name="connsiteY88" fmla="*/ 27305 h 3289190"/>
              <a:gd name="connsiteX89" fmla="*/ 9284686 w 12260538"/>
              <a:gd name="connsiteY89" fmla="*/ 0 h 3289190"/>
              <a:gd name="connsiteX0" fmla="*/ 9230115 w 12205967"/>
              <a:gd name="connsiteY0" fmla="*/ 0 h 3289190"/>
              <a:gd name="connsiteX1" fmla="*/ 9696903 w 12205967"/>
              <a:gd name="connsiteY1" fmla="*/ 27305 h 3289190"/>
              <a:gd name="connsiteX2" fmla="*/ 9813599 w 12205967"/>
              <a:gd name="connsiteY2" fmla="*/ 81915 h 3289190"/>
              <a:gd name="connsiteX3" fmla="*/ 9969195 w 12205967"/>
              <a:gd name="connsiteY3" fmla="*/ 354970 h 3289190"/>
              <a:gd name="connsiteX4" fmla="*/ 9988643 w 12205967"/>
              <a:gd name="connsiteY4" fmla="*/ 436887 h 3289190"/>
              <a:gd name="connsiteX5" fmla="*/ 10202587 w 12205967"/>
              <a:gd name="connsiteY5" fmla="*/ 600720 h 3289190"/>
              <a:gd name="connsiteX6" fmla="*/ 10533227 w 12205967"/>
              <a:gd name="connsiteY6" fmla="*/ 737248 h 3289190"/>
              <a:gd name="connsiteX7" fmla="*/ 10747171 w 12205967"/>
              <a:gd name="connsiteY7" fmla="*/ 819164 h 3289190"/>
              <a:gd name="connsiteX8" fmla="*/ 11972485 w 12205967"/>
              <a:gd name="connsiteY8" fmla="*/ 791860 h 3289190"/>
              <a:gd name="connsiteX9" fmla="*/ 12108632 w 12205967"/>
              <a:gd name="connsiteY9" fmla="*/ 764553 h 3289190"/>
              <a:gd name="connsiteX10" fmla="*/ 12186429 w 12205967"/>
              <a:gd name="connsiteY10" fmla="*/ 709942 h 3289190"/>
              <a:gd name="connsiteX11" fmla="*/ 12205967 w 12205967"/>
              <a:gd name="connsiteY11" fmla="*/ 697549 h 3289190"/>
              <a:gd name="connsiteX12" fmla="*/ 12205967 w 12205967"/>
              <a:gd name="connsiteY12" fmla="*/ 1786508 h 3289190"/>
              <a:gd name="connsiteX13" fmla="*/ 12168220 w 12205967"/>
              <a:gd name="connsiteY13" fmla="*/ 1784952 h 3289190"/>
              <a:gd name="connsiteX14" fmla="*/ 12142744 w 12205967"/>
              <a:gd name="connsiteY14" fmla="*/ 1788344 h 3289190"/>
              <a:gd name="connsiteX15" fmla="*/ 12142744 w 12205967"/>
              <a:gd name="connsiteY15" fmla="*/ 2206517 h 3289190"/>
              <a:gd name="connsiteX16" fmla="*/ 12151396 w 12205967"/>
              <a:gd name="connsiteY16" fmla="*/ 2203135 h 3289190"/>
              <a:gd name="connsiteX17" fmla="*/ 12151396 w 12205967"/>
              <a:gd name="connsiteY17" fmla="*/ 2874043 h 3289190"/>
              <a:gd name="connsiteX18" fmla="*/ 12113649 w 12205967"/>
              <a:gd name="connsiteY18" fmla="*/ 2873085 h 3289190"/>
              <a:gd name="connsiteX19" fmla="*/ 11968706 w 12205967"/>
              <a:gd name="connsiteY19" fmla="*/ 2884974 h 3289190"/>
              <a:gd name="connsiteX20" fmla="*/ 11769410 w 12205967"/>
              <a:gd name="connsiteY20" fmla="*/ 2908751 h 3289190"/>
              <a:gd name="connsiteX21" fmla="*/ 11642586 w 12205967"/>
              <a:gd name="connsiteY21" fmla="*/ 2944417 h 3289190"/>
              <a:gd name="connsiteX22" fmla="*/ 11570115 w 12205967"/>
              <a:gd name="connsiteY22" fmla="*/ 2968195 h 3289190"/>
              <a:gd name="connsiteX23" fmla="*/ 11443290 w 12205967"/>
              <a:gd name="connsiteY23" fmla="*/ 2980083 h 3289190"/>
              <a:gd name="connsiteX24" fmla="*/ 10301869 w 12205967"/>
              <a:gd name="connsiteY24" fmla="*/ 2991972 h 3289190"/>
              <a:gd name="connsiteX25" fmla="*/ 10102573 w 12205967"/>
              <a:gd name="connsiteY25" fmla="*/ 2956306 h 3289190"/>
              <a:gd name="connsiteX26" fmla="*/ 9794570 w 12205967"/>
              <a:gd name="connsiteY26" fmla="*/ 2896862 h 3289190"/>
              <a:gd name="connsiteX27" fmla="*/ 9595274 w 12205967"/>
              <a:gd name="connsiteY27" fmla="*/ 2825530 h 3289190"/>
              <a:gd name="connsiteX28" fmla="*/ 9577156 w 12205967"/>
              <a:gd name="connsiteY28" fmla="*/ 2789864 h 3289190"/>
              <a:gd name="connsiteX29" fmla="*/ 9432214 w 12205967"/>
              <a:gd name="connsiteY29" fmla="*/ 2670977 h 3289190"/>
              <a:gd name="connsiteX30" fmla="*/ 9323507 w 12205967"/>
              <a:gd name="connsiteY30" fmla="*/ 2647199 h 3289190"/>
              <a:gd name="connsiteX31" fmla="*/ 8888679 w 12205967"/>
              <a:gd name="connsiteY31" fmla="*/ 2635311 h 3289190"/>
              <a:gd name="connsiteX32" fmla="*/ 8743737 w 12205967"/>
              <a:gd name="connsiteY32" fmla="*/ 2647199 h 3289190"/>
              <a:gd name="connsiteX33" fmla="*/ 8471970 w 12205967"/>
              <a:gd name="connsiteY33" fmla="*/ 2659088 h 3289190"/>
              <a:gd name="connsiteX34" fmla="*/ 8145850 w 12205967"/>
              <a:gd name="connsiteY34" fmla="*/ 2694754 h 3289190"/>
              <a:gd name="connsiteX35" fmla="*/ 7837847 w 12205967"/>
              <a:gd name="connsiteY35" fmla="*/ 2718531 h 3289190"/>
              <a:gd name="connsiteX36" fmla="*/ 7638552 w 12205967"/>
              <a:gd name="connsiteY36" fmla="*/ 2754198 h 3289190"/>
              <a:gd name="connsiteX37" fmla="*/ 7258078 w 12205967"/>
              <a:gd name="connsiteY37" fmla="*/ 2825530 h 3289190"/>
              <a:gd name="connsiteX38" fmla="*/ 6768897 w 12205967"/>
              <a:gd name="connsiteY38" fmla="*/ 2837419 h 3289190"/>
              <a:gd name="connsiteX39" fmla="*/ 6714543 w 12205967"/>
              <a:gd name="connsiteY39" fmla="*/ 2861196 h 3289190"/>
              <a:gd name="connsiteX40" fmla="*/ 6479011 w 12205967"/>
              <a:gd name="connsiteY40" fmla="*/ 2896862 h 3289190"/>
              <a:gd name="connsiteX41" fmla="*/ 5935478 w 12205967"/>
              <a:gd name="connsiteY41" fmla="*/ 2908751 h 3289190"/>
              <a:gd name="connsiteX42" fmla="*/ 5265120 w 12205967"/>
              <a:gd name="connsiteY42" fmla="*/ 2956306 h 3289190"/>
              <a:gd name="connsiteX43" fmla="*/ 5120177 w 12205967"/>
              <a:gd name="connsiteY43" fmla="*/ 2980083 h 3289190"/>
              <a:gd name="connsiteX44" fmla="*/ 4884645 w 12205967"/>
              <a:gd name="connsiteY44" fmla="*/ 3063304 h 3289190"/>
              <a:gd name="connsiteX45" fmla="*/ 4467936 w 12205967"/>
              <a:gd name="connsiteY45" fmla="*/ 3182191 h 3289190"/>
              <a:gd name="connsiteX46" fmla="*/ 4105580 w 12205967"/>
              <a:gd name="connsiteY46" fmla="*/ 3277302 h 3289190"/>
              <a:gd name="connsiteX47" fmla="*/ 3163454 w 12205967"/>
              <a:gd name="connsiteY47" fmla="*/ 3289190 h 3289190"/>
              <a:gd name="connsiteX48" fmla="*/ 2927922 w 12205967"/>
              <a:gd name="connsiteY48" fmla="*/ 3265413 h 3289190"/>
              <a:gd name="connsiteX49" fmla="*/ 2547448 w 12205967"/>
              <a:gd name="connsiteY49" fmla="*/ 3229746 h 3289190"/>
              <a:gd name="connsiteX50" fmla="*/ 2275680 w 12205967"/>
              <a:gd name="connsiteY50" fmla="*/ 3134636 h 3289190"/>
              <a:gd name="connsiteX51" fmla="*/ 2148856 w 12205967"/>
              <a:gd name="connsiteY51" fmla="*/ 3098971 h 3289190"/>
              <a:gd name="connsiteX52" fmla="*/ 2003914 w 12205967"/>
              <a:gd name="connsiteY52" fmla="*/ 3075193 h 3289190"/>
              <a:gd name="connsiteX53" fmla="*/ 1877089 w 12205967"/>
              <a:gd name="connsiteY53" fmla="*/ 3051416 h 3289190"/>
              <a:gd name="connsiteX54" fmla="*/ 1768382 w 12205967"/>
              <a:gd name="connsiteY54" fmla="*/ 3039527 h 3289190"/>
              <a:gd name="connsiteX55" fmla="*/ 1695911 w 12205967"/>
              <a:gd name="connsiteY55" fmla="*/ 3027638 h 3289190"/>
              <a:gd name="connsiteX56" fmla="*/ 1605322 w 12205967"/>
              <a:gd name="connsiteY56" fmla="*/ 3015749 h 3289190"/>
              <a:gd name="connsiteX57" fmla="*/ 1514733 w 12205967"/>
              <a:gd name="connsiteY57" fmla="*/ 2991972 h 3289190"/>
              <a:gd name="connsiteX58" fmla="*/ 1206730 w 12205967"/>
              <a:gd name="connsiteY58" fmla="*/ 2944417 h 3289190"/>
              <a:gd name="connsiteX59" fmla="*/ 1007434 w 12205967"/>
              <a:gd name="connsiteY59" fmla="*/ 2932529 h 3289190"/>
              <a:gd name="connsiteX60" fmla="*/ 70362 w 12205967"/>
              <a:gd name="connsiteY60" fmla="*/ 2964094 h 3289190"/>
              <a:gd name="connsiteX61" fmla="*/ 0 w 12205967"/>
              <a:gd name="connsiteY61" fmla="*/ 666014 h 3289190"/>
              <a:gd name="connsiteX62" fmla="*/ 769614 w 12205967"/>
              <a:gd name="connsiteY62" fmla="*/ 682638 h 3289190"/>
              <a:gd name="connsiteX63" fmla="*/ 983558 w 12205967"/>
              <a:gd name="connsiteY63" fmla="*/ 709942 h 3289190"/>
              <a:gd name="connsiteX64" fmla="*/ 1314199 w 12205967"/>
              <a:gd name="connsiteY64" fmla="*/ 819164 h 3289190"/>
              <a:gd name="connsiteX65" fmla="*/ 1411445 w 12205967"/>
              <a:gd name="connsiteY65" fmla="*/ 873775 h 3289190"/>
              <a:gd name="connsiteX66" fmla="*/ 1508693 w 12205967"/>
              <a:gd name="connsiteY66" fmla="*/ 901081 h 3289190"/>
              <a:gd name="connsiteX67" fmla="*/ 1586490 w 12205967"/>
              <a:gd name="connsiteY67" fmla="*/ 928385 h 3289190"/>
              <a:gd name="connsiteX68" fmla="*/ 1703187 w 12205967"/>
              <a:gd name="connsiteY68" fmla="*/ 955692 h 3289190"/>
              <a:gd name="connsiteX69" fmla="*/ 1839333 w 12205967"/>
              <a:gd name="connsiteY69" fmla="*/ 1010303 h 3289190"/>
              <a:gd name="connsiteX70" fmla="*/ 1994928 w 12205967"/>
              <a:gd name="connsiteY70" fmla="*/ 1064913 h 3289190"/>
              <a:gd name="connsiteX71" fmla="*/ 2131073 w 12205967"/>
              <a:gd name="connsiteY71" fmla="*/ 1146830 h 3289190"/>
              <a:gd name="connsiteX72" fmla="*/ 2422816 w 12205967"/>
              <a:gd name="connsiteY72" fmla="*/ 1365273 h 3289190"/>
              <a:gd name="connsiteX73" fmla="*/ 2831254 w 12205967"/>
              <a:gd name="connsiteY73" fmla="*/ 1447190 h 3289190"/>
              <a:gd name="connsiteX74" fmla="*/ 3084097 w 12205967"/>
              <a:gd name="connsiteY74" fmla="*/ 1501801 h 3289190"/>
              <a:gd name="connsiteX75" fmla="*/ 4095467 w 12205967"/>
              <a:gd name="connsiteY75" fmla="*/ 1474496 h 3289190"/>
              <a:gd name="connsiteX76" fmla="*/ 4484456 w 12205967"/>
              <a:gd name="connsiteY76" fmla="*/ 1256050 h 3289190"/>
              <a:gd name="connsiteX77" fmla="*/ 4931793 w 12205967"/>
              <a:gd name="connsiteY77" fmla="*/ 982997 h 3289190"/>
              <a:gd name="connsiteX78" fmla="*/ 5184636 w 12205967"/>
              <a:gd name="connsiteY78" fmla="*/ 791860 h 3289190"/>
              <a:gd name="connsiteX79" fmla="*/ 5340231 w 12205967"/>
              <a:gd name="connsiteY79" fmla="*/ 737248 h 3289190"/>
              <a:gd name="connsiteX80" fmla="*/ 6059860 w 12205967"/>
              <a:gd name="connsiteY80" fmla="*/ 628025 h 3289190"/>
              <a:gd name="connsiteX81" fmla="*/ 6643342 w 12205967"/>
              <a:gd name="connsiteY81" fmla="*/ 600720 h 3289190"/>
              <a:gd name="connsiteX82" fmla="*/ 6896184 w 12205967"/>
              <a:gd name="connsiteY82" fmla="*/ 518803 h 3289190"/>
              <a:gd name="connsiteX83" fmla="*/ 7479668 w 12205967"/>
              <a:gd name="connsiteY83" fmla="*/ 279435 h 3289190"/>
              <a:gd name="connsiteX84" fmla="*/ 7888106 w 12205967"/>
              <a:gd name="connsiteY84" fmla="*/ 273055 h 3289190"/>
              <a:gd name="connsiteX85" fmla="*/ 8102048 w 12205967"/>
              <a:gd name="connsiteY85" fmla="*/ 191137 h 3289190"/>
              <a:gd name="connsiteX86" fmla="*/ 8432689 w 12205967"/>
              <a:gd name="connsiteY86" fmla="*/ 136527 h 3289190"/>
              <a:gd name="connsiteX87" fmla="*/ 8782779 w 12205967"/>
              <a:gd name="connsiteY87" fmla="*/ 54610 h 3289190"/>
              <a:gd name="connsiteX88" fmla="*/ 9074520 w 12205967"/>
              <a:gd name="connsiteY88" fmla="*/ 27305 h 3289190"/>
              <a:gd name="connsiteX89" fmla="*/ 9230115 w 12205967"/>
              <a:gd name="connsiteY89" fmla="*/ 0 h 3289190"/>
              <a:gd name="connsiteX0" fmla="*/ 9159753 w 12135605"/>
              <a:gd name="connsiteY0" fmla="*/ 0 h 3289190"/>
              <a:gd name="connsiteX1" fmla="*/ 9626541 w 12135605"/>
              <a:gd name="connsiteY1" fmla="*/ 27305 h 3289190"/>
              <a:gd name="connsiteX2" fmla="*/ 9743237 w 12135605"/>
              <a:gd name="connsiteY2" fmla="*/ 81915 h 3289190"/>
              <a:gd name="connsiteX3" fmla="*/ 9898833 w 12135605"/>
              <a:gd name="connsiteY3" fmla="*/ 354970 h 3289190"/>
              <a:gd name="connsiteX4" fmla="*/ 9918281 w 12135605"/>
              <a:gd name="connsiteY4" fmla="*/ 436887 h 3289190"/>
              <a:gd name="connsiteX5" fmla="*/ 10132225 w 12135605"/>
              <a:gd name="connsiteY5" fmla="*/ 600720 h 3289190"/>
              <a:gd name="connsiteX6" fmla="*/ 10462865 w 12135605"/>
              <a:gd name="connsiteY6" fmla="*/ 737248 h 3289190"/>
              <a:gd name="connsiteX7" fmla="*/ 10676809 w 12135605"/>
              <a:gd name="connsiteY7" fmla="*/ 819164 h 3289190"/>
              <a:gd name="connsiteX8" fmla="*/ 11902123 w 12135605"/>
              <a:gd name="connsiteY8" fmla="*/ 791860 h 3289190"/>
              <a:gd name="connsiteX9" fmla="*/ 12038270 w 12135605"/>
              <a:gd name="connsiteY9" fmla="*/ 764553 h 3289190"/>
              <a:gd name="connsiteX10" fmla="*/ 12116067 w 12135605"/>
              <a:gd name="connsiteY10" fmla="*/ 709942 h 3289190"/>
              <a:gd name="connsiteX11" fmla="*/ 12135605 w 12135605"/>
              <a:gd name="connsiteY11" fmla="*/ 697549 h 3289190"/>
              <a:gd name="connsiteX12" fmla="*/ 12135605 w 12135605"/>
              <a:gd name="connsiteY12" fmla="*/ 1786508 h 3289190"/>
              <a:gd name="connsiteX13" fmla="*/ 12097858 w 12135605"/>
              <a:gd name="connsiteY13" fmla="*/ 1784952 h 3289190"/>
              <a:gd name="connsiteX14" fmla="*/ 12072382 w 12135605"/>
              <a:gd name="connsiteY14" fmla="*/ 1788344 h 3289190"/>
              <a:gd name="connsiteX15" fmla="*/ 12072382 w 12135605"/>
              <a:gd name="connsiteY15" fmla="*/ 2206517 h 3289190"/>
              <a:gd name="connsiteX16" fmla="*/ 12081034 w 12135605"/>
              <a:gd name="connsiteY16" fmla="*/ 2203135 h 3289190"/>
              <a:gd name="connsiteX17" fmla="*/ 12081034 w 12135605"/>
              <a:gd name="connsiteY17" fmla="*/ 2874043 h 3289190"/>
              <a:gd name="connsiteX18" fmla="*/ 12043287 w 12135605"/>
              <a:gd name="connsiteY18" fmla="*/ 2873085 h 3289190"/>
              <a:gd name="connsiteX19" fmla="*/ 11898344 w 12135605"/>
              <a:gd name="connsiteY19" fmla="*/ 2884974 h 3289190"/>
              <a:gd name="connsiteX20" fmla="*/ 11699048 w 12135605"/>
              <a:gd name="connsiteY20" fmla="*/ 2908751 h 3289190"/>
              <a:gd name="connsiteX21" fmla="*/ 11572224 w 12135605"/>
              <a:gd name="connsiteY21" fmla="*/ 2944417 h 3289190"/>
              <a:gd name="connsiteX22" fmla="*/ 11499753 w 12135605"/>
              <a:gd name="connsiteY22" fmla="*/ 2968195 h 3289190"/>
              <a:gd name="connsiteX23" fmla="*/ 11372928 w 12135605"/>
              <a:gd name="connsiteY23" fmla="*/ 2980083 h 3289190"/>
              <a:gd name="connsiteX24" fmla="*/ 10231507 w 12135605"/>
              <a:gd name="connsiteY24" fmla="*/ 2991972 h 3289190"/>
              <a:gd name="connsiteX25" fmla="*/ 10032211 w 12135605"/>
              <a:gd name="connsiteY25" fmla="*/ 2956306 h 3289190"/>
              <a:gd name="connsiteX26" fmla="*/ 9724208 w 12135605"/>
              <a:gd name="connsiteY26" fmla="*/ 2896862 h 3289190"/>
              <a:gd name="connsiteX27" fmla="*/ 9524912 w 12135605"/>
              <a:gd name="connsiteY27" fmla="*/ 2825530 h 3289190"/>
              <a:gd name="connsiteX28" fmla="*/ 9506794 w 12135605"/>
              <a:gd name="connsiteY28" fmla="*/ 2789864 h 3289190"/>
              <a:gd name="connsiteX29" fmla="*/ 9361852 w 12135605"/>
              <a:gd name="connsiteY29" fmla="*/ 2670977 h 3289190"/>
              <a:gd name="connsiteX30" fmla="*/ 9253145 w 12135605"/>
              <a:gd name="connsiteY30" fmla="*/ 2647199 h 3289190"/>
              <a:gd name="connsiteX31" fmla="*/ 8818317 w 12135605"/>
              <a:gd name="connsiteY31" fmla="*/ 2635311 h 3289190"/>
              <a:gd name="connsiteX32" fmla="*/ 8673375 w 12135605"/>
              <a:gd name="connsiteY32" fmla="*/ 2647199 h 3289190"/>
              <a:gd name="connsiteX33" fmla="*/ 8401608 w 12135605"/>
              <a:gd name="connsiteY33" fmla="*/ 2659088 h 3289190"/>
              <a:gd name="connsiteX34" fmla="*/ 8075488 w 12135605"/>
              <a:gd name="connsiteY34" fmla="*/ 2694754 h 3289190"/>
              <a:gd name="connsiteX35" fmla="*/ 7767485 w 12135605"/>
              <a:gd name="connsiteY35" fmla="*/ 2718531 h 3289190"/>
              <a:gd name="connsiteX36" fmla="*/ 7568190 w 12135605"/>
              <a:gd name="connsiteY36" fmla="*/ 2754198 h 3289190"/>
              <a:gd name="connsiteX37" fmla="*/ 7187716 w 12135605"/>
              <a:gd name="connsiteY37" fmla="*/ 2825530 h 3289190"/>
              <a:gd name="connsiteX38" fmla="*/ 6698535 w 12135605"/>
              <a:gd name="connsiteY38" fmla="*/ 2837419 h 3289190"/>
              <a:gd name="connsiteX39" fmla="*/ 6644181 w 12135605"/>
              <a:gd name="connsiteY39" fmla="*/ 2861196 h 3289190"/>
              <a:gd name="connsiteX40" fmla="*/ 6408649 w 12135605"/>
              <a:gd name="connsiteY40" fmla="*/ 2896862 h 3289190"/>
              <a:gd name="connsiteX41" fmla="*/ 5865116 w 12135605"/>
              <a:gd name="connsiteY41" fmla="*/ 2908751 h 3289190"/>
              <a:gd name="connsiteX42" fmla="*/ 5194758 w 12135605"/>
              <a:gd name="connsiteY42" fmla="*/ 2956306 h 3289190"/>
              <a:gd name="connsiteX43" fmla="*/ 5049815 w 12135605"/>
              <a:gd name="connsiteY43" fmla="*/ 2980083 h 3289190"/>
              <a:gd name="connsiteX44" fmla="*/ 4814283 w 12135605"/>
              <a:gd name="connsiteY44" fmla="*/ 3063304 h 3289190"/>
              <a:gd name="connsiteX45" fmla="*/ 4397574 w 12135605"/>
              <a:gd name="connsiteY45" fmla="*/ 3182191 h 3289190"/>
              <a:gd name="connsiteX46" fmla="*/ 4035218 w 12135605"/>
              <a:gd name="connsiteY46" fmla="*/ 3277302 h 3289190"/>
              <a:gd name="connsiteX47" fmla="*/ 3093092 w 12135605"/>
              <a:gd name="connsiteY47" fmla="*/ 3289190 h 3289190"/>
              <a:gd name="connsiteX48" fmla="*/ 2857560 w 12135605"/>
              <a:gd name="connsiteY48" fmla="*/ 3265413 h 3289190"/>
              <a:gd name="connsiteX49" fmla="*/ 2477086 w 12135605"/>
              <a:gd name="connsiteY49" fmla="*/ 3229746 h 3289190"/>
              <a:gd name="connsiteX50" fmla="*/ 2205318 w 12135605"/>
              <a:gd name="connsiteY50" fmla="*/ 3134636 h 3289190"/>
              <a:gd name="connsiteX51" fmla="*/ 2078494 w 12135605"/>
              <a:gd name="connsiteY51" fmla="*/ 3098971 h 3289190"/>
              <a:gd name="connsiteX52" fmla="*/ 1933552 w 12135605"/>
              <a:gd name="connsiteY52" fmla="*/ 3075193 h 3289190"/>
              <a:gd name="connsiteX53" fmla="*/ 1806727 w 12135605"/>
              <a:gd name="connsiteY53" fmla="*/ 3051416 h 3289190"/>
              <a:gd name="connsiteX54" fmla="*/ 1698020 w 12135605"/>
              <a:gd name="connsiteY54" fmla="*/ 3039527 h 3289190"/>
              <a:gd name="connsiteX55" fmla="*/ 1625549 w 12135605"/>
              <a:gd name="connsiteY55" fmla="*/ 3027638 h 3289190"/>
              <a:gd name="connsiteX56" fmla="*/ 1534960 w 12135605"/>
              <a:gd name="connsiteY56" fmla="*/ 3015749 h 3289190"/>
              <a:gd name="connsiteX57" fmla="*/ 1444371 w 12135605"/>
              <a:gd name="connsiteY57" fmla="*/ 2991972 h 3289190"/>
              <a:gd name="connsiteX58" fmla="*/ 1136368 w 12135605"/>
              <a:gd name="connsiteY58" fmla="*/ 2944417 h 3289190"/>
              <a:gd name="connsiteX59" fmla="*/ 937072 w 12135605"/>
              <a:gd name="connsiteY59" fmla="*/ 2932529 h 3289190"/>
              <a:gd name="connsiteX60" fmla="*/ 0 w 12135605"/>
              <a:gd name="connsiteY60" fmla="*/ 2964094 h 3289190"/>
              <a:gd name="connsiteX61" fmla="*/ 7721 w 12135605"/>
              <a:gd name="connsiteY61" fmla="*/ 581442 h 3289190"/>
              <a:gd name="connsiteX62" fmla="*/ 699252 w 12135605"/>
              <a:gd name="connsiteY62" fmla="*/ 682638 h 3289190"/>
              <a:gd name="connsiteX63" fmla="*/ 913196 w 12135605"/>
              <a:gd name="connsiteY63" fmla="*/ 709942 h 3289190"/>
              <a:gd name="connsiteX64" fmla="*/ 1243837 w 12135605"/>
              <a:gd name="connsiteY64" fmla="*/ 819164 h 3289190"/>
              <a:gd name="connsiteX65" fmla="*/ 1341083 w 12135605"/>
              <a:gd name="connsiteY65" fmla="*/ 873775 h 3289190"/>
              <a:gd name="connsiteX66" fmla="*/ 1438331 w 12135605"/>
              <a:gd name="connsiteY66" fmla="*/ 901081 h 3289190"/>
              <a:gd name="connsiteX67" fmla="*/ 1516128 w 12135605"/>
              <a:gd name="connsiteY67" fmla="*/ 928385 h 3289190"/>
              <a:gd name="connsiteX68" fmla="*/ 1632825 w 12135605"/>
              <a:gd name="connsiteY68" fmla="*/ 955692 h 3289190"/>
              <a:gd name="connsiteX69" fmla="*/ 1768971 w 12135605"/>
              <a:gd name="connsiteY69" fmla="*/ 1010303 h 3289190"/>
              <a:gd name="connsiteX70" fmla="*/ 1924566 w 12135605"/>
              <a:gd name="connsiteY70" fmla="*/ 1064913 h 3289190"/>
              <a:gd name="connsiteX71" fmla="*/ 2060711 w 12135605"/>
              <a:gd name="connsiteY71" fmla="*/ 1146830 h 3289190"/>
              <a:gd name="connsiteX72" fmla="*/ 2352454 w 12135605"/>
              <a:gd name="connsiteY72" fmla="*/ 1365273 h 3289190"/>
              <a:gd name="connsiteX73" fmla="*/ 2760892 w 12135605"/>
              <a:gd name="connsiteY73" fmla="*/ 1447190 h 3289190"/>
              <a:gd name="connsiteX74" fmla="*/ 3013735 w 12135605"/>
              <a:gd name="connsiteY74" fmla="*/ 1501801 h 3289190"/>
              <a:gd name="connsiteX75" fmla="*/ 4025105 w 12135605"/>
              <a:gd name="connsiteY75" fmla="*/ 1474496 h 3289190"/>
              <a:gd name="connsiteX76" fmla="*/ 4414094 w 12135605"/>
              <a:gd name="connsiteY76" fmla="*/ 1256050 h 3289190"/>
              <a:gd name="connsiteX77" fmla="*/ 4861431 w 12135605"/>
              <a:gd name="connsiteY77" fmla="*/ 982997 h 3289190"/>
              <a:gd name="connsiteX78" fmla="*/ 5114274 w 12135605"/>
              <a:gd name="connsiteY78" fmla="*/ 791860 h 3289190"/>
              <a:gd name="connsiteX79" fmla="*/ 5269869 w 12135605"/>
              <a:gd name="connsiteY79" fmla="*/ 737248 h 3289190"/>
              <a:gd name="connsiteX80" fmla="*/ 5989498 w 12135605"/>
              <a:gd name="connsiteY80" fmla="*/ 628025 h 3289190"/>
              <a:gd name="connsiteX81" fmla="*/ 6572980 w 12135605"/>
              <a:gd name="connsiteY81" fmla="*/ 600720 h 3289190"/>
              <a:gd name="connsiteX82" fmla="*/ 6825822 w 12135605"/>
              <a:gd name="connsiteY82" fmla="*/ 518803 h 3289190"/>
              <a:gd name="connsiteX83" fmla="*/ 7409306 w 12135605"/>
              <a:gd name="connsiteY83" fmla="*/ 279435 h 3289190"/>
              <a:gd name="connsiteX84" fmla="*/ 7817744 w 12135605"/>
              <a:gd name="connsiteY84" fmla="*/ 273055 h 3289190"/>
              <a:gd name="connsiteX85" fmla="*/ 8031686 w 12135605"/>
              <a:gd name="connsiteY85" fmla="*/ 191137 h 3289190"/>
              <a:gd name="connsiteX86" fmla="*/ 8362327 w 12135605"/>
              <a:gd name="connsiteY86" fmla="*/ 136527 h 3289190"/>
              <a:gd name="connsiteX87" fmla="*/ 8712417 w 12135605"/>
              <a:gd name="connsiteY87" fmla="*/ 54610 h 3289190"/>
              <a:gd name="connsiteX88" fmla="*/ 9004158 w 12135605"/>
              <a:gd name="connsiteY88" fmla="*/ 27305 h 3289190"/>
              <a:gd name="connsiteX89" fmla="*/ 9159753 w 12135605"/>
              <a:gd name="connsiteY89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90301 w 12128048"/>
              <a:gd name="connsiteY13" fmla="*/ 1784952 h 3289190"/>
              <a:gd name="connsiteX14" fmla="*/ 12064825 w 12128048"/>
              <a:gd name="connsiteY14" fmla="*/ 1788344 h 3289190"/>
              <a:gd name="connsiteX15" fmla="*/ 12064825 w 12128048"/>
              <a:gd name="connsiteY15" fmla="*/ 2206517 h 3289190"/>
              <a:gd name="connsiteX16" fmla="*/ 12073477 w 12128048"/>
              <a:gd name="connsiteY16" fmla="*/ 2203135 h 3289190"/>
              <a:gd name="connsiteX17" fmla="*/ 12073477 w 12128048"/>
              <a:gd name="connsiteY17" fmla="*/ 2874043 h 3289190"/>
              <a:gd name="connsiteX18" fmla="*/ 12035730 w 12128048"/>
              <a:gd name="connsiteY18" fmla="*/ 2873085 h 3289190"/>
              <a:gd name="connsiteX19" fmla="*/ 11890787 w 12128048"/>
              <a:gd name="connsiteY19" fmla="*/ 2884974 h 3289190"/>
              <a:gd name="connsiteX20" fmla="*/ 11691491 w 12128048"/>
              <a:gd name="connsiteY20" fmla="*/ 2908751 h 3289190"/>
              <a:gd name="connsiteX21" fmla="*/ 11564667 w 12128048"/>
              <a:gd name="connsiteY21" fmla="*/ 2944417 h 3289190"/>
              <a:gd name="connsiteX22" fmla="*/ 11492196 w 12128048"/>
              <a:gd name="connsiteY22" fmla="*/ 2968195 h 3289190"/>
              <a:gd name="connsiteX23" fmla="*/ 11365371 w 12128048"/>
              <a:gd name="connsiteY23" fmla="*/ 2980083 h 3289190"/>
              <a:gd name="connsiteX24" fmla="*/ 10223950 w 12128048"/>
              <a:gd name="connsiteY24" fmla="*/ 2991972 h 3289190"/>
              <a:gd name="connsiteX25" fmla="*/ 10024654 w 12128048"/>
              <a:gd name="connsiteY25" fmla="*/ 2956306 h 3289190"/>
              <a:gd name="connsiteX26" fmla="*/ 9716651 w 12128048"/>
              <a:gd name="connsiteY26" fmla="*/ 2896862 h 3289190"/>
              <a:gd name="connsiteX27" fmla="*/ 9517355 w 12128048"/>
              <a:gd name="connsiteY27" fmla="*/ 2825530 h 3289190"/>
              <a:gd name="connsiteX28" fmla="*/ 9499237 w 12128048"/>
              <a:gd name="connsiteY28" fmla="*/ 2789864 h 3289190"/>
              <a:gd name="connsiteX29" fmla="*/ 9354295 w 12128048"/>
              <a:gd name="connsiteY29" fmla="*/ 2670977 h 3289190"/>
              <a:gd name="connsiteX30" fmla="*/ 9245588 w 12128048"/>
              <a:gd name="connsiteY30" fmla="*/ 2647199 h 3289190"/>
              <a:gd name="connsiteX31" fmla="*/ 8810760 w 12128048"/>
              <a:gd name="connsiteY31" fmla="*/ 2635311 h 3289190"/>
              <a:gd name="connsiteX32" fmla="*/ 8665818 w 12128048"/>
              <a:gd name="connsiteY32" fmla="*/ 2647199 h 3289190"/>
              <a:gd name="connsiteX33" fmla="*/ 8394051 w 12128048"/>
              <a:gd name="connsiteY33" fmla="*/ 2659088 h 3289190"/>
              <a:gd name="connsiteX34" fmla="*/ 8067931 w 12128048"/>
              <a:gd name="connsiteY34" fmla="*/ 2694754 h 3289190"/>
              <a:gd name="connsiteX35" fmla="*/ 7759928 w 12128048"/>
              <a:gd name="connsiteY35" fmla="*/ 2718531 h 3289190"/>
              <a:gd name="connsiteX36" fmla="*/ 7560633 w 12128048"/>
              <a:gd name="connsiteY36" fmla="*/ 2754198 h 3289190"/>
              <a:gd name="connsiteX37" fmla="*/ 7180159 w 12128048"/>
              <a:gd name="connsiteY37" fmla="*/ 2825530 h 3289190"/>
              <a:gd name="connsiteX38" fmla="*/ 6690978 w 12128048"/>
              <a:gd name="connsiteY38" fmla="*/ 2837419 h 3289190"/>
              <a:gd name="connsiteX39" fmla="*/ 6636624 w 12128048"/>
              <a:gd name="connsiteY39" fmla="*/ 2861196 h 3289190"/>
              <a:gd name="connsiteX40" fmla="*/ 6401092 w 12128048"/>
              <a:gd name="connsiteY40" fmla="*/ 2896862 h 3289190"/>
              <a:gd name="connsiteX41" fmla="*/ 5857559 w 12128048"/>
              <a:gd name="connsiteY41" fmla="*/ 2908751 h 3289190"/>
              <a:gd name="connsiteX42" fmla="*/ 5187201 w 12128048"/>
              <a:gd name="connsiteY42" fmla="*/ 2956306 h 3289190"/>
              <a:gd name="connsiteX43" fmla="*/ 5042258 w 12128048"/>
              <a:gd name="connsiteY43" fmla="*/ 2980083 h 3289190"/>
              <a:gd name="connsiteX44" fmla="*/ 4806726 w 12128048"/>
              <a:gd name="connsiteY44" fmla="*/ 3063304 h 3289190"/>
              <a:gd name="connsiteX45" fmla="*/ 4390017 w 12128048"/>
              <a:gd name="connsiteY45" fmla="*/ 3182191 h 3289190"/>
              <a:gd name="connsiteX46" fmla="*/ 4027661 w 12128048"/>
              <a:gd name="connsiteY46" fmla="*/ 3277302 h 3289190"/>
              <a:gd name="connsiteX47" fmla="*/ 3085535 w 12128048"/>
              <a:gd name="connsiteY47" fmla="*/ 3289190 h 3289190"/>
              <a:gd name="connsiteX48" fmla="*/ 2850003 w 12128048"/>
              <a:gd name="connsiteY48" fmla="*/ 3265413 h 3289190"/>
              <a:gd name="connsiteX49" fmla="*/ 2469529 w 12128048"/>
              <a:gd name="connsiteY49" fmla="*/ 3229746 h 3289190"/>
              <a:gd name="connsiteX50" fmla="*/ 2197761 w 12128048"/>
              <a:gd name="connsiteY50" fmla="*/ 3134636 h 3289190"/>
              <a:gd name="connsiteX51" fmla="*/ 2070937 w 12128048"/>
              <a:gd name="connsiteY51" fmla="*/ 3098971 h 3289190"/>
              <a:gd name="connsiteX52" fmla="*/ 1925995 w 12128048"/>
              <a:gd name="connsiteY52" fmla="*/ 3075193 h 3289190"/>
              <a:gd name="connsiteX53" fmla="*/ 1799170 w 12128048"/>
              <a:gd name="connsiteY53" fmla="*/ 3051416 h 3289190"/>
              <a:gd name="connsiteX54" fmla="*/ 1690463 w 12128048"/>
              <a:gd name="connsiteY54" fmla="*/ 3039527 h 3289190"/>
              <a:gd name="connsiteX55" fmla="*/ 1617992 w 12128048"/>
              <a:gd name="connsiteY55" fmla="*/ 3027638 h 3289190"/>
              <a:gd name="connsiteX56" fmla="*/ 1527403 w 12128048"/>
              <a:gd name="connsiteY56" fmla="*/ 3015749 h 3289190"/>
              <a:gd name="connsiteX57" fmla="*/ 1436814 w 12128048"/>
              <a:gd name="connsiteY57" fmla="*/ 2991972 h 3289190"/>
              <a:gd name="connsiteX58" fmla="*/ 1128811 w 12128048"/>
              <a:gd name="connsiteY58" fmla="*/ 2944417 h 3289190"/>
              <a:gd name="connsiteX59" fmla="*/ 929515 w 12128048"/>
              <a:gd name="connsiteY59" fmla="*/ 2932529 h 3289190"/>
              <a:gd name="connsiteX60" fmla="*/ 23676 w 12128048"/>
              <a:gd name="connsiteY60" fmla="*/ 3006379 h 3289190"/>
              <a:gd name="connsiteX61" fmla="*/ 164 w 12128048"/>
              <a:gd name="connsiteY61" fmla="*/ 581442 h 3289190"/>
              <a:gd name="connsiteX62" fmla="*/ 691695 w 12128048"/>
              <a:gd name="connsiteY62" fmla="*/ 682638 h 3289190"/>
              <a:gd name="connsiteX63" fmla="*/ 905639 w 12128048"/>
              <a:gd name="connsiteY63" fmla="*/ 709942 h 3289190"/>
              <a:gd name="connsiteX64" fmla="*/ 1236280 w 12128048"/>
              <a:gd name="connsiteY64" fmla="*/ 819164 h 3289190"/>
              <a:gd name="connsiteX65" fmla="*/ 1333526 w 12128048"/>
              <a:gd name="connsiteY65" fmla="*/ 873775 h 3289190"/>
              <a:gd name="connsiteX66" fmla="*/ 1430774 w 12128048"/>
              <a:gd name="connsiteY66" fmla="*/ 901081 h 3289190"/>
              <a:gd name="connsiteX67" fmla="*/ 1508571 w 12128048"/>
              <a:gd name="connsiteY67" fmla="*/ 928385 h 3289190"/>
              <a:gd name="connsiteX68" fmla="*/ 1625268 w 12128048"/>
              <a:gd name="connsiteY68" fmla="*/ 955692 h 3289190"/>
              <a:gd name="connsiteX69" fmla="*/ 1761414 w 12128048"/>
              <a:gd name="connsiteY69" fmla="*/ 1010303 h 3289190"/>
              <a:gd name="connsiteX70" fmla="*/ 1917009 w 12128048"/>
              <a:gd name="connsiteY70" fmla="*/ 1064913 h 3289190"/>
              <a:gd name="connsiteX71" fmla="*/ 2053154 w 12128048"/>
              <a:gd name="connsiteY71" fmla="*/ 1146830 h 3289190"/>
              <a:gd name="connsiteX72" fmla="*/ 2344897 w 12128048"/>
              <a:gd name="connsiteY72" fmla="*/ 1365273 h 3289190"/>
              <a:gd name="connsiteX73" fmla="*/ 2753335 w 12128048"/>
              <a:gd name="connsiteY73" fmla="*/ 1447190 h 3289190"/>
              <a:gd name="connsiteX74" fmla="*/ 3006178 w 12128048"/>
              <a:gd name="connsiteY74" fmla="*/ 1501801 h 3289190"/>
              <a:gd name="connsiteX75" fmla="*/ 4017548 w 12128048"/>
              <a:gd name="connsiteY75" fmla="*/ 1474496 h 3289190"/>
              <a:gd name="connsiteX76" fmla="*/ 4406537 w 12128048"/>
              <a:gd name="connsiteY76" fmla="*/ 1256050 h 3289190"/>
              <a:gd name="connsiteX77" fmla="*/ 4853874 w 12128048"/>
              <a:gd name="connsiteY77" fmla="*/ 982997 h 3289190"/>
              <a:gd name="connsiteX78" fmla="*/ 5106717 w 12128048"/>
              <a:gd name="connsiteY78" fmla="*/ 791860 h 3289190"/>
              <a:gd name="connsiteX79" fmla="*/ 5262312 w 12128048"/>
              <a:gd name="connsiteY79" fmla="*/ 737248 h 3289190"/>
              <a:gd name="connsiteX80" fmla="*/ 5981941 w 12128048"/>
              <a:gd name="connsiteY80" fmla="*/ 628025 h 3289190"/>
              <a:gd name="connsiteX81" fmla="*/ 6565423 w 12128048"/>
              <a:gd name="connsiteY81" fmla="*/ 600720 h 3289190"/>
              <a:gd name="connsiteX82" fmla="*/ 6818265 w 12128048"/>
              <a:gd name="connsiteY82" fmla="*/ 518803 h 3289190"/>
              <a:gd name="connsiteX83" fmla="*/ 7401749 w 12128048"/>
              <a:gd name="connsiteY83" fmla="*/ 279435 h 3289190"/>
              <a:gd name="connsiteX84" fmla="*/ 7810187 w 12128048"/>
              <a:gd name="connsiteY84" fmla="*/ 273055 h 3289190"/>
              <a:gd name="connsiteX85" fmla="*/ 8024129 w 12128048"/>
              <a:gd name="connsiteY85" fmla="*/ 191137 h 3289190"/>
              <a:gd name="connsiteX86" fmla="*/ 8354770 w 12128048"/>
              <a:gd name="connsiteY86" fmla="*/ 136527 h 3289190"/>
              <a:gd name="connsiteX87" fmla="*/ 8704860 w 12128048"/>
              <a:gd name="connsiteY87" fmla="*/ 54610 h 3289190"/>
              <a:gd name="connsiteX88" fmla="*/ 8996601 w 12128048"/>
              <a:gd name="connsiteY88" fmla="*/ 27305 h 3289190"/>
              <a:gd name="connsiteX89" fmla="*/ 9152196 w 12128048"/>
              <a:gd name="connsiteY89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90301 w 12128048"/>
              <a:gd name="connsiteY13" fmla="*/ 1784952 h 3289190"/>
              <a:gd name="connsiteX14" fmla="*/ 12064825 w 12128048"/>
              <a:gd name="connsiteY14" fmla="*/ 2206517 h 3289190"/>
              <a:gd name="connsiteX15" fmla="*/ 12073477 w 12128048"/>
              <a:gd name="connsiteY15" fmla="*/ 2203135 h 3289190"/>
              <a:gd name="connsiteX16" fmla="*/ 12073477 w 12128048"/>
              <a:gd name="connsiteY16" fmla="*/ 2874043 h 3289190"/>
              <a:gd name="connsiteX17" fmla="*/ 12035730 w 12128048"/>
              <a:gd name="connsiteY17" fmla="*/ 2873085 h 3289190"/>
              <a:gd name="connsiteX18" fmla="*/ 11890787 w 12128048"/>
              <a:gd name="connsiteY18" fmla="*/ 2884974 h 3289190"/>
              <a:gd name="connsiteX19" fmla="*/ 11691491 w 12128048"/>
              <a:gd name="connsiteY19" fmla="*/ 2908751 h 3289190"/>
              <a:gd name="connsiteX20" fmla="*/ 11564667 w 12128048"/>
              <a:gd name="connsiteY20" fmla="*/ 2944417 h 3289190"/>
              <a:gd name="connsiteX21" fmla="*/ 11492196 w 12128048"/>
              <a:gd name="connsiteY21" fmla="*/ 2968195 h 3289190"/>
              <a:gd name="connsiteX22" fmla="*/ 11365371 w 12128048"/>
              <a:gd name="connsiteY22" fmla="*/ 2980083 h 3289190"/>
              <a:gd name="connsiteX23" fmla="*/ 10223950 w 12128048"/>
              <a:gd name="connsiteY23" fmla="*/ 2991972 h 3289190"/>
              <a:gd name="connsiteX24" fmla="*/ 10024654 w 12128048"/>
              <a:gd name="connsiteY24" fmla="*/ 2956306 h 3289190"/>
              <a:gd name="connsiteX25" fmla="*/ 9716651 w 12128048"/>
              <a:gd name="connsiteY25" fmla="*/ 2896862 h 3289190"/>
              <a:gd name="connsiteX26" fmla="*/ 9517355 w 12128048"/>
              <a:gd name="connsiteY26" fmla="*/ 2825530 h 3289190"/>
              <a:gd name="connsiteX27" fmla="*/ 9499237 w 12128048"/>
              <a:gd name="connsiteY27" fmla="*/ 2789864 h 3289190"/>
              <a:gd name="connsiteX28" fmla="*/ 9354295 w 12128048"/>
              <a:gd name="connsiteY28" fmla="*/ 2670977 h 3289190"/>
              <a:gd name="connsiteX29" fmla="*/ 9245588 w 12128048"/>
              <a:gd name="connsiteY29" fmla="*/ 2647199 h 3289190"/>
              <a:gd name="connsiteX30" fmla="*/ 8810760 w 12128048"/>
              <a:gd name="connsiteY30" fmla="*/ 2635311 h 3289190"/>
              <a:gd name="connsiteX31" fmla="*/ 8665818 w 12128048"/>
              <a:gd name="connsiteY31" fmla="*/ 2647199 h 3289190"/>
              <a:gd name="connsiteX32" fmla="*/ 8394051 w 12128048"/>
              <a:gd name="connsiteY32" fmla="*/ 2659088 h 3289190"/>
              <a:gd name="connsiteX33" fmla="*/ 8067931 w 12128048"/>
              <a:gd name="connsiteY33" fmla="*/ 2694754 h 3289190"/>
              <a:gd name="connsiteX34" fmla="*/ 7759928 w 12128048"/>
              <a:gd name="connsiteY34" fmla="*/ 2718531 h 3289190"/>
              <a:gd name="connsiteX35" fmla="*/ 7560633 w 12128048"/>
              <a:gd name="connsiteY35" fmla="*/ 2754198 h 3289190"/>
              <a:gd name="connsiteX36" fmla="*/ 7180159 w 12128048"/>
              <a:gd name="connsiteY36" fmla="*/ 2825530 h 3289190"/>
              <a:gd name="connsiteX37" fmla="*/ 6690978 w 12128048"/>
              <a:gd name="connsiteY37" fmla="*/ 2837419 h 3289190"/>
              <a:gd name="connsiteX38" fmla="*/ 6636624 w 12128048"/>
              <a:gd name="connsiteY38" fmla="*/ 2861196 h 3289190"/>
              <a:gd name="connsiteX39" fmla="*/ 6401092 w 12128048"/>
              <a:gd name="connsiteY39" fmla="*/ 2896862 h 3289190"/>
              <a:gd name="connsiteX40" fmla="*/ 5857559 w 12128048"/>
              <a:gd name="connsiteY40" fmla="*/ 2908751 h 3289190"/>
              <a:gd name="connsiteX41" fmla="*/ 5187201 w 12128048"/>
              <a:gd name="connsiteY41" fmla="*/ 2956306 h 3289190"/>
              <a:gd name="connsiteX42" fmla="*/ 5042258 w 12128048"/>
              <a:gd name="connsiteY42" fmla="*/ 2980083 h 3289190"/>
              <a:gd name="connsiteX43" fmla="*/ 4806726 w 12128048"/>
              <a:gd name="connsiteY43" fmla="*/ 3063304 h 3289190"/>
              <a:gd name="connsiteX44" fmla="*/ 4390017 w 12128048"/>
              <a:gd name="connsiteY44" fmla="*/ 3182191 h 3289190"/>
              <a:gd name="connsiteX45" fmla="*/ 4027661 w 12128048"/>
              <a:gd name="connsiteY45" fmla="*/ 3277302 h 3289190"/>
              <a:gd name="connsiteX46" fmla="*/ 3085535 w 12128048"/>
              <a:gd name="connsiteY46" fmla="*/ 3289190 h 3289190"/>
              <a:gd name="connsiteX47" fmla="*/ 2850003 w 12128048"/>
              <a:gd name="connsiteY47" fmla="*/ 3265413 h 3289190"/>
              <a:gd name="connsiteX48" fmla="*/ 2469529 w 12128048"/>
              <a:gd name="connsiteY48" fmla="*/ 3229746 h 3289190"/>
              <a:gd name="connsiteX49" fmla="*/ 2197761 w 12128048"/>
              <a:gd name="connsiteY49" fmla="*/ 3134636 h 3289190"/>
              <a:gd name="connsiteX50" fmla="*/ 2070937 w 12128048"/>
              <a:gd name="connsiteY50" fmla="*/ 3098971 h 3289190"/>
              <a:gd name="connsiteX51" fmla="*/ 1925995 w 12128048"/>
              <a:gd name="connsiteY51" fmla="*/ 3075193 h 3289190"/>
              <a:gd name="connsiteX52" fmla="*/ 1799170 w 12128048"/>
              <a:gd name="connsiteY52" fmla="*/ 3051416 h 3289190"/>
              <a:gd name="connsiteX53" fmla="*/ 1690463 w 12128048"/>
              <a:gd name="connsiteY53" fmla="*/ 3039527 h 3289190"/>
              <a:gd name="connsiteX54" fmla="*/ 1617992 w 12128048"/>
              <a:gd name="connsiteY54" fmla="*/ 3027638 h 3289190"/>
              <a:gd name="connsiteX55" fmla="*/ 1527403 w 12128048"/>
              <a:gd name="connsiteY55" fmla="*/ 3015749 h 3289190"/>
              <a:gd name="connsiteX56" fmla="*/ 1436814 w 12128048"/>
              <a:gd name="connsiteY56" fmla="*/ 2991972 h 3289190"/>
              <a:gd name="connsiteX57" fmla="*/ 1128811 w 12128048"/>
              <a:gd name="connsiteY57" fmla="*/ 2944417 h 3289190"/>
              <a:gd name="connsiteX58" fmla="*/ 929515 w 12128048"/>
              <a:gd name="connsiteY58" fmla="*/ 2932529 h 3289190"/>
              <a:gd name="connsiteX59" fmla="*/ 23676 w 12128048"/>
              <a:gd name="connsiteY59" fmla="*/ 3006379 h 3289190"/>
              <a:gd name="connsiteX60" fmla="*/ 164 w 12128048"/>
              <a:gd name="connsiteY60" fmla="*/ 581442 h 3289190"/>
              <a:gd name="connsiteX61" fmla="*/ 691695 w 12128048"/>
              <a:gd name="connsiteY61" fmla="*/ 682638 h 3289190"/>
              <a:gd name="connsiteX62" fmla="*/ 905639 w 12128048"/>
              <a:gd name="connsiteY62" fmla="*/ 709942 h 3289190"/>
              <a:gd name="connsiteX63" fmla="*/ 1236280 w 12128048"/>
              <a:gd name="connsiteY63" fmla="*/ 819164 h 3289190"/>
              <a:gd name="connsiteX64" fmla="*/ 1333526 w 12128048"/>
              <a:gd name="connsiteY64" fmla="*/ 873775 h 3289190"/>
              <a:gd name="connsiteX65" fmla="*/ 1430774 w 12128048"/>
              <a:gd name="connsiteY65" fmla="*/ 901081 h 3289190"/>
              <a:gd name="connsiteX66" fmla="*/ 1508571 w 12128048"/>
              <a:gd name="connsiteY66" fmla="*/ 928385 h 3289190"/>
              <a:gd name="connsiteX67" fmla="*/ 1625268 w 12128048"/>
              <a:gd name="connsiteY67" fmla="*/ 955692 h 3289190"/>
              <a:gd name="connsiteX68" fmla="*/ 1761414 w 12128048"/>
              <a:gd name="connsiteY68" fmla="*/ 1010303 h 3289190"/>
              <a:gd name="connsiteX69" fmla="*/ 1917009 w 12128048"/>
              <a:gd name="connsiteY69" fmla="*/ 1064913 h 3289190"/>
              <a:gd name="connsiteX70" fmla="*/ 2053154 w 12128048"/>
              <a:gd name="connsiteY70" fmla="*/ 1146830 h 3289190"/>
              <a:gd name="connsiteX71" fmla="*/ 2344897 w 12128048"/>
              <a:gd name="connsiteY71" fmla="*/ 1365273 h 3289190"/>
              <a:gd name="connsiteX72" fmla="*/ 2753335 w 12128048"/>
              <a:gd name="connsiteY72" fmla="*/ 1447190 h 3289190"/>
              <a:gd name="connsiteX73" fmla="*/ 3006178 w 12128048"/>
              <a:gd name="connsiteY73" fmla="*/ 1501801 h 3289190"/>
              <a:gd name="connsiteX74" fmla="*/ 4017548 w 12128048"/>
              <a:gd name="connsiteY74" fmla="*/ 1474496 h 3289190"/>
              <a:gd name="connsiteX75" fmla="*/ 4406537 w 12128048"/>
              <a:gd name="connsiteY75" fmla="*/ 1256050 h 3289190"/>
              <a:gd name="connsiteX76" fmla="*/ 4853874 w 12128048"/>
              <a:gd name="connsiteY76" fmla="*/ 982997 h 3289190"/>
              <a:gd name="connsiteX77" fmla="*/ 5106717 w 12128048"/>
              <a:gd name="connsiteY77" fmla="*/ 791860 h 3289190"/>
              <a:gd name="connsiteX78" fmla="*/ 5262312 w 12128048"/>
              <a:gd name="connsiteY78" fmla="*/ 737248 h 3289190"/>
              <a:gd name="connsiteX79" fmla="*/ 5981941 w 12128048"/>
              <a:gd name="connsiteY79" fmla="*/ 628025 h 3289190"/>
              <a:gd name="connsiteX80" fmla="*/ 6565423 w 12128048"/>
              <a:gd name="connsiteY80" fmla="*/ 600720 h 3289190"/>
              <a:gd name="connsiteX81" fmla="*/ 6818265 w 12128048"/>
              <a:gd name="connsiteY81" fmla="*/ 518803 h 3289190"/>
              <a:gd name="connsiteX82" fmla="*/ 7401749 w 12128048"/>
              <a:gd name="connsiteY82" fmla="*/ 279435 h 3289190"/>
              <a:gd name="connsiteX83" fmla="*/ 7810187 w 12128048"/>
              <a:gd name="connsiteY83" fmla="*/ 273055 h 3289190"/>
              <a:gd name="connsiteX84" fmla="*/ 8024129 w 12128048"/>
              <a:gd name="connsiteY84" fmla="*/ 191137 h 3289190"/>
              <a:gd name="connsiteX85" fmla="*/ 8354770 w 12128048"/>
              <a:gd name="connsiteY85" fmla="*/ 136527 h 3289190"/>
              <a:gd name="connsiteX86" fmla="*/ 8704860 w 12128048"/>
              <a:gd name="connsiteY86" fmla="*/ 54610 h 3289190"/>
              <a:gd name="connsiteX87" fmla="*/ 8996601 w 12128048"/>
              <a:gd name="connsiteY87" fmla="*/ 27305 h 3289190"/>
              <a:gd name="connsiteX88" fmla="*/ 9152196 w 12128048"/>
              <a:gd name="connsiteY88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64825 w 12128048"/>
              <a:gd name="connsiteY13" fmla="*/ 2206517 h 3289190"/>
              <a:gd name="connsiteX14" fmla="*/ 12073477 w 12128048"/>
              <a:gd name="connsiteY14" fmla="*/ 2203135 h 3289190"/>
              <a:gd name="connsiteX15" fmla="*/ 12073477 w 12128048"/>
              <a:gd name="connsiteY15" fmla="*/ 2874043 h 3289190"/>
              <a:gd name="connsiteX16" fmla="*/ 12035730 w 12128048"/>
              <a:gd name="connsiteY16" fmla="*/ 2873085 h 3289190"/>
              <a:gd name="connsiteX17" fmla="*/ 11890787 w 12128048"/>
              <a:gd name="connsiteY17" fmla="*/ 2884974 h 3289190"/>
              <a:gd name="connsiteX18" fmla="*/ 11691491 w 12128048"/>
              <a:gd name="connsiteY18" fmla="*/ 2908751 h 3289190"/>
              <a:gd name="connsiteX19" fmla="*/ 11564667 w 12128048"/>
              <a:gd name="connsiteY19" fmla="*/ 2944417 h 3289190"/>
              <a:gd name="connsiteX20" fmla="*/ 11492196 w 12128048"/>
              <a:gd name="connsiteY20" fmla="*/ 2968195 h 3289190"/>
              <a:gd name="connsiteX21" fmla="*/ 11365371 w 12128048"/>
              <a:gd name="connsiteY21" fmla="*/ 2980083 h 3289190"/>
              <a:gd name="connsiteX22" fmla="*/ 10223950 w 12128048"/>
              <a:gd name="connsiteY22" fmla="*/ 2991972 h 3289190"/>
              <a:gd name="connsiteX23" fmla="*/ 10024654 w 12128048"/>
              <a:gd name="connsiteY23" fmla="*/ 2956306 h 3289190"/>
              <a:gd name="connsiteX24" fmla="*/ 9716651 w 12128048"/>
              <a:gd name="connsiteY24" fmla="*/ 2896862 h 3289190"/>
              <a:gd name="connsiteX25" fmla="*/ 9517355 w 12128048"/>
              <a:gd name="connsiteY25" fmla="*/ 2825530 h 3289190"/>
              <a:gd name="connsiteX26" fmla="*/ 9499237 w 12128048"/>
              <a:gd name="connsiteY26" fmla="*/ 2789864 h 3289190"/>
              <a:gd name="connsiteX27" fmla="*/ 9354295 w 12128048"/>
              <a:gd name="connsiteY27" fmla="*/ 2670977 h 3289190"/>
              <a:gd name="connsiteX28" fmla="*/ 9245588 w 12128048"/>
              <a:gd name="connsiteY28" fmla="*/ 2647199 h 3289190"/>
              <a:gd name="connsiteX29" fmla="*/ 8810760 w 12128048"/>
              <a:gd name="connsiteY29" fmla="*/ 2635311 h 3289190"/>
              <a:gd name="connsiteX30" fmla="*/ 8665818 w 12128048"/>
              <a:gd name="connsiteY30" fmla="*/ 2647199 h 3289190"/>
              <a:gd name="connsiteX31" fmla="*/ 8394051 w 12128048"/>
              <a:gd name="connsiteY31" fmla="*/ 2659088 h 3289190"/>
              <a:gd name="connsiteX32" fmla="*/ 8067931 w 12128048"/>
              <a:gd name="connsiteY32" fmla="*/ 2694754 h 3289190"/>
              <a:gd name="connsiteX33" fmla="*/ 7759928 w 12128048"/>
              <a:gd name="connsiteY33" fmla="*/ 2718531 h 3289190"/>
              <a:gd name="connsiteX34" fmla="*/ 7560633 w 12128048"/>
              <a:gd name="connsiteY34" fmla="*/ 2754198 h 3289190"/>
              <a:gd name="connsiteX35" fmla="*/ 7180159 w 12128048"/>
              <a:gd name="connsiteY35" fmla="*/ 2825530 h 3289190"/>
              <a:gd name="connsiteX36" fmla="*/ 6690978 w 12128048"/>
              <a:gd name="connsiteY36" fmla="*/ 2837419 h 3289190"/>
              <a:gd name="connsiteX37" fmla="*/ 6636624 w 12128048"/>
              <a:gd name="connsiteY37" fmla="*/ 2861196 h 3289190"/>
              <a:gd name="connsiteX38" fmla="*/ 6401092 w 12128048"/>
              <a:gd name="connsiteY38" fmla="*/ 2896862 h 3289190"/>
              <a:gd name="connsiteX39" fmla="*/ 5857559 w 12128048"/>
              <a:gd name="connsiteY39" fmla="*/ 2908751 h 3289190"/>
              <a:gd name="connsiteX40" fmla="*/ 5187201 w 12128048"/>
              <a:gd name="connsiteY40" fmla="*/ 2956306 h 3289190"/>
              <a:gd name="connsiteX41" fmla="*/ 5042258 w 12128048"/>
              <a:gd name="connsiteY41" fmla="*/ 2980083 h 3289190"/>
              <a:gd name="connsiteX42" fmla="*/ 4806726 w 12128048"/>
              <a:gd name="connsiteY42" fmla="*/ 3063304 h 3289190"/>
              <a:gd name="connsiteX43" fmla="*/ 4390017 w 12128048"/>
              <a:gd name="connsiteY43" fmla="*/ 3182191 h 3289190"/>
              <a:gd name="connsiteX44" fmla="*/ 4027661 w 12128048"/>
              <a:gd name="connsiteY44" fmla="*/ 3277302 h 3289190"/>
              <a:gd name="connsiteX45" fmla="*/ 3085535 w 12128048"/>
              <a:gd name="connsiteY45" fmla="*/ 3289190 h 3289190"/>
              <a:gd name="connsiteX46" fmla="*/ 2850003 w 12128048"/>
              <a:gd name="connsiteY46" fmla="*/ 3265413 h 3289190"/>
              <a:gd name="connsiteX47" fmla="*/ 2469529 w 12128048"/>
              <a:gd name="connsiteY47" fmla="*/ 3229746 h 3289190"/>
              <a:gd name="connsiteX48" fmla="*/ 2197761 w 12128048"/>
              <a:gd name="connsiteY48" fmla="*/ 3134636 h 3289190"/>
              <a:gd name="connsiteX49" fmla="*/ 2070937 w 12128048"/>
              <a:gd name="connsiteY49" fmla="*/ 3098971 h 3289190"/>
              <a:gd name="connsiteX50" fmla="*/ 1925995 w 12128048"/>
              <a:gd name="connsiteY50" fmla="*/ 3075193 h 3289190"/>
              <a:gd name="connsiteX51" fmla="*/ 1799170 w 12128048"/>
              <a:gd name="connsiteY51" fmla="*/ 3051416 h 3289190"/>
              <a:gd name="connsiteX52" fmla="*/ 1690463 w 12128048"/>
              <a:gd name="connsiteY52" fmla="*/ 3039527 h 3289190"/>
              <a:gd name="connsiteX53" fmla="*/ 1617992 w 12128048"/>
              <a:gd name="connsiteY53" fmla="*/ 3027638 h 3289190"/>
              <a:gd name="connsiteX54" fmla="*/ 1527403 w 12128048"/>
              <a:gd name="connsiteY54" fmla="*/ 3015749 h 3289190"/>
              <a:gd name="connsiteX55" fmla="*/ 1436814 w 12128048"/>
              <a:gd name="connsiteY55" fmla="*/ 2991972 h 3289190"/>
              <a:gd name="connsiteX56" fmla="*/ 1128811 w 12128048"/>
              <a:gd name="connsiteY56" fmla="*/ 2944417 h 3289190"/>
              <a:gd name="connsiteX57" fmla="*/ 929515 w 12128048"/>
              <a:gd name="connsiteY57" fmla="*/ 2932529 h 3289190"/>
              <a:gd name="connsiteX58" fmla="*/ 23676 w 12128048"/>
              <a:gd name="connsiteY58" fmla="*/ 3006379 h 3289190"/>
              <a:gd name="connsiteX59" fmla="*/ 164 w 12128048"/>
              <a:gd name="connsiteY59" fmla="*/ 581442 h 3289190"/>
              <a:gd name="connsiteX60" fmla="*/ 691695 w 12128048"/>
              <a:gd name="connsiteY60" fmla="*/ 682638 h 3289190"/>
              <a:gd name="connsiteX61" fmla="*/ 905639 w 12128048"/>
              <a:gd name="connsiteY61" fmla="*/ 709942 h 3289190"/>
              <a:gd name="connsiteX62" fmla="*/ 1236280 w 12128048"/>
              <a:gd name="connsiteY62" fmla="*/ 819164 h 3289190"/>
              <a:gd name="connsiteX63" fmla="*/ 1333526 w 12128048"/>
              <a:gd name="connsiteY63" fmla="*/ 873775 h 3289190"/>
              <a:gd name="connsiteX64" fmla="*/ 1430774 w 12128048"/>
              <a:gd name="connsiteY64" fmla="*/ 901081 h 3289190"/>
              <a:gd name="connsiteX65" fmla="*/ 1508571 w 12128048"/>
              <a:gd name="connsiteY65" fmla="*/ 928385 h 3289190"/>
              <a:gd name="connsiteX66" fmla="*/ 1625268 w 12128048"/>
              <a:gd name="connsiteY66" fmla="*/ 955692 h 3289190"/>
              <a:gd name="connsiteX67" fmla="*/ 1761414 w 12128048"/>
              <a:gd name="connsiteY67" fmla="*/ 1010303 h 3289190"/>
              <a:gd name="connsiteX68" fmla="*/ 1917009 w 12128048"/>
              <a:gd name="connsiteY68" fmla="*/ 1064913 h 3289190"/>
              <a:gd name="connsiteX69" fmla="*/ 2053154 w 12128048"/>
              <a:gd name="connsiteY69" fmla="*/ 1146830 h 3289190"/>
              <a:gd name="connsiteX70" fmla="*/ 2344897 w 12128048"/>
              <a:gd name="connsiteY70" fmla="*/ 1365273 h 3289190"/>
              <a:gd name="connsiteX71" fmla="*/ 2753335 w 12128048"/>
              <a:gd name="connsiteY71" fmla="*/ 1447190 h 3289190"/>
              <a:gd name="connsiteX72" fmla="*/ 3006178 w 12128048"/>
              <a:gd name="connsiteY72" fmla="*/ 1501801 h 3289190"/>
              <a:gd name="connsiteX73" fmla="*/ 4017548 w 12128048"/>
              <a:gd name="connsiteY73" fmla="*/ 1474496 h 3289190"/>
              <a:gd name="connsiteX74" fmla="*/ 4406537 w 12128048"/>
              <a:gd name="connsiteY74" fmla="*/ 1256050 h 3289190"/>
              <a:gd name="connsiteX75" fmla="*/ 4853874 w 12128048"/>
              <a:gd name="connsiteY75" fmla="*/ 982997 h 3289190"/>
              <a:gd name="connsiteX76" fmla="*/ 5106717 w 12128048"/>
              <a:gd name="connsiteY76" fmla="*/ 791860 h 3289190"/>
              <a:gd name="connsiteX77" fmla="*/ 5262312 w 12128048"/>
              <a:gd name="connsiteY77" fmla="*/ 737248 h 3289190"/>
              <a:gd name="connsiteX78" fmla="*/ 5981941 w 12128048"/>
              <a:gd name="connsiteY78" fmla="*/ 628025 h 3289190"/>
              <a:gd name="connsiteX79" fmla="*/ 6565423 w 12128048"/>
              <a:gd name="connsiteY79" fmla="*/ 600720 h 3289190"/>
              <a:gd name="connsiteX80" fmla="*/ 6818265 w 12128048"/>
              <a:gd name="connsiteY80" fmla="*/ 518803 h 3289190"/>
              <a:gd name="connsiteX81" fmla="*/ 7401749 w 12128048"/>
              <a:gd name="connsiteY81" fmla="*/ 279435 h 3289190"/>
              <a:gd name="connsiteX82" fmla="*/ 7810187 w 12128048"/>
              <a:gd name="connsiteY82" fmla="*/ 273055 h 3289190"/>
              <a:gd name="connsiteX83" fmla="*/ 8024129 w 12128048"/>
              <a:gd name="connsiteY83" fmla="*/ 191137 h 3289190"/>
              <a:gd name="connsiteX84" fmla="*/ 8354770 w 12128048"/>
              <a:gd name="connsiteY84" fmla="*/ 136527 h 3289190"/>
              <a:gd name="connsiteX85" fmla="*/ 8704860 w 12128048"/>
              <a:gd name="connsiteY85" fmla="*/ 54610 h 3289190"/>
              <a:gd name="connsiteX86" fmla="*/ 8996601 w 12128048"/>
              <a:gd name="connsiteY86" fmla="*/ 27305 h 3289190"/>
              <a:gd name="connsiteX87" fmla="*/ 9152196 w 12128048"/>
              <a:gd name="connsiteY87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64825 w 12128048"/>
              <a:gd name="connsiteY12" fmla="*/ 2206517 h 3289190"/>
              <a:gd name="connsiteX13" fmla="*/ 12073477 w 12128048"/>
              <a:gd name="connsiteY13" fmla="*/ 2203135 h 3289190"/>
              <a:gd name="connsiteX14" fmla="*/ 12073477 w 12128048"/>
              <a:gd name="connsiteY14" fmla="*/ 2874043 h 3289190"/>
              <a:gd name="connsiteX15" fmla="*/ 12035730 w 12128048"/>
              <a:gd name="connsiteY15" fmla="*/ 2873085 h 3289190"/>
              <a:gd name="connsiteX16" fmla="*/ 11890787 w 12128048"/>
              <a:gd name="connsiteY16" fmla="*/ 2884974 h 3289190"/>
              <a:gd name="connsiteX17" fmla="*/ 11691491 w 12128048"/>
              <a:gd name="connsiteY17" fmla="*/ 2908751 h 3289190"/>
              <a:gd name="connsiteX18" fmla="*/ 11564667 w 12128048"/>
              <a:gd name="connsiteY18" fmla="*/ 2944417 h 3289190"/>
              <a:gd name="connsiteX19" fmla="*/ 11492196 w 12128048"/>
              <a:gd name="connsiteY19" fmla="*/ 2968195 h 3289190"/>
              <a:gd name="connsiteX20" fmla="*/ 11365371 w 12128048"/>
              <a:gd name="connsiteY20" fmla="*/ 2980083 h 3289190"/>
              <a:gd name="connsiteX21" fmla="*/ 10223950 w 12128048"/>
              <a:gd name="connsiteY21" fmla="*/ 2991972 h 3289190"/>
              <a:gd name="connsiteX22" fmla="*/ 10024654 w 12128048"/>
              <a:gd name="connsiteY22" fmla="*/ 2956306 h 3289190"/>
              <a:gd name="connsiteX23" fmla="*/ 9716651 w 12128048"/>
              <a:gd name="connsiteY23" fmla="*/ 2896862 h 3289190"/>
              <a:gd name="connsiteX24" fmla="*/ 9517355 w 12128048"/>
              <a:gd name="connsiteY24" fmla="*/ 2825530 h 3289190"/>
              <a:gd name="connsiteX25" fmla="*/ 9499237 w 12128048"/>
              <a:gd name="connsiteY25" fmla="*/ 2789864 h 3289190"/>
              <a:gd name="connsiteX26" fmla="*/ 9354295 w 12128048"/>
              <a:gd name="connsiteY26" fmla="*/ 2670977 h 3289190"/>
              <a:gd name="connsiteX27" fmla="*/ 9245588 w 12128048"/>
              <a:gd name="connsiteY27" fmla="*/ 2647199 h 3289190"/>
              <a:gd name="connsiteX28" fmla="*/ 8810760 w 12128048"/>
              <a:gd name="connsiteY28" fmla="*/ 2635311 h 3289190"/>
              <a:gd name="connsiteX29" fmla="*/ 8665818 w 12128048"/>
              <a:gd name="connsiteY29" fmla="*/ 2647199 h 3289190"/>
              <a:gd name="connsiteX30" fmla="*/ 8394051 w 12128048"/>
              <a:gd name="connsiteY30" fmla="*/ 2659088 h 3289190"/>
              <a:gd name="connsiteX31" fmla="*/ 8067931 w 12128048"/>
              <a:gd name="connsiteY31" fmla="*/ 2694754 h 3289190"/>
              <a:gd name="connsiteX32" fmla="*/ 7759928 w 12128048"/>
              <a:gd name="connsiteY32" fmla="*/ 2718531 h 3289190"/>
              <a:gd name="connsiteX33" fmla="*/ 7560633 w 12128048"/>
              <a:gd name="connsiteY33" fmla="*/ 2754198 h 3289190"/>
              <a:gd name="connsiteX34" fmla="*/ 7180159 w 12128048"/>
              <a:gd name="connsiteY34" fmla="*/ 2825530 h 3289190"/>
              <a:gd name="connsiteX35" fmla="*/ 6690978 w 12128048"/>
              <a:gd name="connsiteY35" fmla="*/ 2837419 h 3289190"/>
              <a:gd name="connsiteX36" fmla="*/ 6636624 w 12128048"/>
              <a:gd name="connsiteY36" fmla="*/ 2861196 h 3289190"/>
              <a:gd name="connsiteX37" fmla="*/ 6401092 w 12128048"/>
              <a:gd name="connsiteY37" fmla="*/ 2896862 h 3289190"/>
              <a:gd name="connsiteX38" fmla="*/ 5857559 w 12128048"/>
              <a:gd name="connsiteY38" fmla="*/ 2908751 h 3289190"/>
              <a:gd name="connsiteX39" fmla="*/ 5187201 w 12128048"/>
              <a:gd name="connsiteY39" fmla="*/ 2956306 h 3289190"/>
              <a:gd name="connsiteX40" fmla="*/ 5042258 w 12128048"/>
              <a:gd name="connsiteY40" fmla="*/ 2980083 h 3289190"/>
              <a:gd name="connsiteX41" fmla="*/ 4806726 w 12128048"/>
              <a:gd name="connsiteY41" fmla="*/ 3063304 h 3289190"/>
              <a:gd name="connsiteX42" fmla="*/ 4390017 w 12128048"/>
              <a:gd name="connsiteY42" fmla="*/ 3182191 h 3289190"/>
              <a:gd name="connsiteX43" fmla="*/ 4027661 w 12128048"/>
              <a:gd name="connsiteY43" fmla="*/ 3277302 h 3289190"/>
              <a:gd name="connsiteX44" fmla="*/ 3085535 w 12128048"/>
              <a:gd name="connsiteY44" fmla="*/ 3289190 h 3289190"/>
              <a:gd name="connsiteX45" fmla="*/ 2850003 w 12128048"/>
              <a:gd name="connsiteY45" fmla="*/ 3265413 h 3289190"/>
              <a:gd name="connsiteX46" fmla="*/ 2469529 w 12128048"/>
              <a:gd name="connsiteY46" fmla="*/ 3229746 h 3289190"/>
              <a:gd name="connsiteX47" fmla="*/ 2197761 w 12128048"/>
              <a:gd name="connsiteY47" fmla="*/ 3134636 h 3289190"/>
              <a:gd name="connsiteX48" fmla="*/ 2070937 w 12128048"/>
              <a:gd name="connsiteY48" fmla="*/ 3098971 h 3289190"/>
              <a:gd name="connsiteX49" fmla="*/ 1925995 w 12128048"/>
              <a:gd name="connsiteY49" fmla="*/ 3075193 h 3289190"/>
              <a:gd name="connsiteX50" fmla="*/ 1799170 w 12128048"/>
              <a:gd name="connsiteY50" fmla="*/ 3051416 h 3289190"/>
              <a:gd name="connsiteX51" fmla="*/ 1690463 w 12128048"/>
              <a:gd name="connsiteY51" fmla="*/ 3039527 h 3289190"/>
              <a:gd name="connsiteX52" fmla="*/ 1617992 w 12128048"/>
              <a:gd name="connsiteY52" fmla="*/ 3027638 h 3289190"/>
              <a:gd name="connsiteX53" fmla="*/ 1527403 w 12128048"/>
              <a:gd name="connsiteY53" fmla="*/ 3015749 h 3289190"/>
              <a:gd name="connsiteX54" fmla="*/ 1436814 w 12128048"/>
              <a:gd name="connsiteY54" fmla="*/ 2991972 h 3289190"/>
              <a:gd name="connsiteX55" fmla="*/ 1128811 w 12128048"/>
              <a:gd name="connsiteY55" fmla="*/ 2944417 h 3289190"/>
              <a:gd name="connsiteX56" fmla="*/ 929515 w 12128048"/>
              <a:gd name="connsiteY56" fmla="*/ 2932529 h 3289190"/>
              <a:gd name="connsiteX57" fmla="*/ 23676 w 12128048"/>
              <a:gd name="connsiteY57" fmla="*/ 3006379 h 3289190"/>
              <a:gd name="connsiteX58" fmla="*/ 164 w 12128048"/>
              <a:gd name="connsiteY58" fmla="*/ 581442 h 3289190"/>
              <a:gd name="connsiteX59" fmla="*/ 691695 w 12128048"/>
              <a:gd name="connsiteY59" fmla="*/ 682638 h 3289190"/>
              <a:gd name="connsiteX60" fmla="*/ 905639 w 12128048"/>
              <a:gd name="connsiteY60" fmla="*/ 709942 h 3289190"/>
              <a:gd name="connsiteX61" fmla="*/ 1236280 w 12128048"/>
              <a:gd name="connsiteY61" fmla="*/ 819164 h 3289190"/>
              <a:gd name="connsiteX62" fmla="*/ 1333526 w 12128048"/>
              <a:gd name="connsiteY62" fmla="*/ 873775 h 3289190"/>
              <a:gd name="connsiteX63" fmla="*/ 1430774 w 12128048"/>
              <a:gd name="connsiteY63" fmla="*/ 901081 h 3289190"/>
              <a:gd name="connsiteX64" fmla="*/ 1508571 w 12128048"/>
              <a:gd name="connsiteY64" fmla="*/ 928385 h 3289190"/>
              <a:gd name="connsiteX65" fmla="*/ 1625268 w 12128048"/>
              <a:gd name="connsiteY65" fmla="*/ 955692 h 3289190"/>
              <a:gd name="connsiteX66" fmla="*/ 1761414 w 12128048"/>
              <a:gd name="connsiteY66" fmla="*/ 1010303 h 3289190"/>
              <a:gd name="connsiteX67" fmla="*/ 1917009 w 12128048"/>
              <a:gd name="connsiteY67" fmla="*/ 1064913 h 3289190"/>
              <a:gd name="connsiteX68" fmla="*/ 2053154 w 12128048"/>
              <a:gd name="connsiteY68" fmla="*/ 1146830 h 3289190"/>
              <a:gd name="connsiteX69" fmla="*/ 2344897 w 12128048"/>
              <a:gd name="connsiteY69" fmla="*/ 1365273 h 3289190"/>
              <a:gd name="connsiteX70" fmla="*/ 2753335 w 12128048"/>
              <a:gd name="connsiteY70" fmla="*/ 1447190 h 3289190"/>
              <a:gd name="connsiteX71" fmla="*/ 3006178 w 12128048"/>
              <a:gd name="connsiteY71" fmla="*/ 1501801 h 3289190"/>
              <a:gd name="connsiteX72" fmla="*/ 4017548 w 12128048"/>
              <a:gd name="connsiteY72" fmla="*/ 1474496 h 3289190"/>
              <a:gd name="connsiteX73" fmla="*/ 4406537 w 12128048"/>
              <a:gd name="connsiteY73" fmla="*/ 1256050 h 3289190"/>
              <a:gd name="connsiteX74" fmla="*/ 4853874 w 12128048"/>
              <a:gd name="connsiteY74" fmla="*/ 982997 h 3289190"/>
              <a:gd name="connsiteX75" fmla="*/ 5106717 w 12128048"/>
              <a:gd name="connsiteY75" fmla="*/ 791860 h 3289190"/>
              <a:gd name="connsiteX76" fmla="*/ 5262312 w 12128048"/>
              <a:gd name="connsiteY76" fmla="*/ 737248 h 3289190"/>
              <a:gd name="connsiteX77" fmla="*/ 5981941 w 12128048"/>
              <a:gd name="connsiteY77" fmla="*/ 628025 h 3289190"/>
              <a:gd name="connsiteX78" fmla="*/ 6565423 w 12128048"/>
              <a:gd name="connsiteY78" fmla="*/ 600720 h 3289190"/>
              <a:gd name="connsiteX79" fmla="*/ 6818265 w 12128048"/>
              <a:gd name="connsiteY79" fmla="*/ 518803 h 3289190"/>
              <a:gd name="connsiteX80" fmla="*/ 7401749 w 12128048"/>
              <a:gd name="connsiteY80" fmla="*/ 279435 h 3289190"/>
              <a:gd name="connsiteX81" fmla="*/ 7810187 w 12128048"/>
              <a:gd name="connsiteY81" fmla="*/ 273055 h 3289190"/>
              <a:gd name="connsiteX82" fmla="*/ 8024129 w 12128048"/>
              <a:gd name="connsiteY82" fmla="*/ 191137 h 3289190"/>
              <a:gd name="connsiteX83" fmla="*/ 8354770 w 12128048"/>
              <a:gd name="connsiteY83" fmla="*/ 136527 h 3289190"/>
              <a:gd name="connsiteX84" fmla="*/ 8704860 w 12128048"/>
              <a:gd name="connsiteY84" fmla="*/ 54610 h 3289190"/>
              <a:gd name="connsiteX85" fmla="*/ 8996601 w 12128048"/>
              <a:gd name="connsiteY85" fmla="*/ 27305 h 3289190"/>
              <a:gd name="connsiteX86" fmla="*/ 9152196 w 12128048"/>
              <a:gd name="connsiteY86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64825 w 12128048"/>
              <a:gd name="connsiteY12" fmla="*/ 2206517 h 3289190"/>
              <a:gd name="connsiteX13" fmla="*/ 12073477 w 12128048"/>
              <a:gd name="connsiteY13" fmla="*/ 2874043 h 3289190"/>
              <a:gd name="connsiteX14" fmla="*/ 12035730 w 12128048"/>
              <a:gd name="connsiteY14" fmla="*/ 2873085 h 3289190"/>
              <a:gd name="connsiteX15" fmla="*/ 11890787 w 12128048"/>
              <a:gd name="connsiteY15" fmla="*/ 2884974 h 3289190"/>
              <a:gd name="connsiteX16" fmla="*/ 11691491 w 12128048"/>
              <a:gd name="connsiteY16" fmla="*/ 2908751 h 3289190"/>
              <a:gd name="connsiteX17" fmla="*/ 11564667 w 12128048"/>
              <a:gd name="connsiteY17" fmla="*/ 2944417 h 3289190"/>
              <a:gd name="connsiteX18" fmla="*/ 11492196 w 12128048"/>
              <a:gd name="connsiteY18" fmla="*/ 2968195 h 3289190"/>
              <a:gd name="connsiteX19" fmla="*/ 11365371 w 12128048"/>
              <a:gd name="connsiteY19" fmla="*/ 2980083 h 3289190"/>
              <a:gd name="connsiteX20" fmla="*/ 10223950 w 12128048"/>
              <a:gd name="connsiteY20" fmla="*/ 2991972 h 3289190"/>
              <a:gd name="connsiteX21" fmla="*/ 10024654 w 12128048"/>
              <a:gd name="connsiteY21" fmla="*/ 2956306 h 3289190"/>
              <a:gd name="connsiteX22" fmla="*/ 9716651 w 12128048"/>
              <a:gd name="connsiteY22" fmla="*/ 2896862 h 3289190"/>
              <a:gd name="connsiteX23" fmla="*/ 9517355 w 12128048"/>
              <a:gd name="connsiteY23" fmla="*/ 2825530 h 3289190"/>
              <a:gd name="connsiteX24" fmla="*/ 9499237 w 12128048"/>
              <a:gd name="connsiteY24" fmla="*/ 2789864 h 3289190"/>
              <a:gd name="connsiteX25" fmla="*/ 9354295 w 12128048"/>
              <a:gd name="connsiteY25" fmla="*/ 2670977 h 3289190"/>
              <a:gd name="connsiteX26" fmla="*/ 9245588 w 12128048"/>
              <a:gd name="connsiteY26" fmla="*/ 2647199 h 3289190"/>
              <a:gd name="connsiteX27" fmla="*/ 8810760 w 12128048"/>
              <a:gd name="connsiteY27" fmla="*/ 2635311 h 3289190"/>
              <a:gd name="connsiteX28" fmla="*/ 8665818 w 12128048"/>
              <a:gd name="connsiteY28" fmla="*/ 2647199 h 3289190"/>
              <a:gd name="connsiteX29" fmla="*/ 8394051 w 12128048"/>
              <a:gd name="connsiteY29" fmla="*/ 2659088 h 3289190"/>
              <a:gd name="connsiteX30" fmla="*/ 8067931 w 12128048"/>
              <a:gd name="connsiteY30" fmla="*/ 2694754 h 3289190"/>
              <a:gd name="connsiteX31" fmla="*/ 7759928 w 12128048"/>
              <a:gd name="connsiteY31" fmla="*/ 2718531 h 3289190"/>
              <a:gd name="connsiteX32" fmla="*/ 7560633 w 12128048"/>
              <a:gd name="connsiteY32" fmla="*/ 2754198 h 3289190"/>
              <a:gd name="connsiteX33" fmla="*/ 7180159 w 12128048"/>
              <a:gd name="connsiteY33" fmla="*/ 2825530 h 3289190"/>
              <a:gd name="connsiteX34" fmla="*/ 6690978 w 12128048"/>
              <a:gd name="connsiteY34" fmla="*/ 2837419 h 3289190"/>
              <a:gd name="connsiteX35" fmla="*/ 6636624 w 12128048"/>
              <a:gd name="connsiteY35" fmla="*/ 2861196 h 3289190"/>
              <a:gd name="connsiteX36" fmla="*/ 6401092 w 12128048"/>
              <a:gd name="connsiteY36" fmla="*/ 2896862 h 3289190"/>
              <a:gd name="connsiteX37" fmla="*/ 5857559 w 12128048"/>
              <a:gd name="connsiteY37" fmla="*/ 2908751 h 3289190"/>
              <a:gd name="connsiteX38" fmla="*/ 5187201 w 12128048"/>
              <a:gd name="connsiteY38" fmla="*/ 2956306 h 3289190"/>
              <a:gd name="connsiteX39" fmla="*/ 5042258 w 12128048"/>
              <a:gd name="connsiteY39" fmla="*/ 2980083 h 3289190"/>
              <a:gd name="connsiteX40" fmla="*/ 4806726 w 12128048"/>
              <a:gd name="connsiteY40" fmla="*/ 3063304 h 3289190"/>
              <a:gd name="connsiteX41" fmla="*/ 4390017 w 12128048"/>
              <a:gd name="connsiteY41" fmla="*/ 3182191 h 3289190"/>
              <a:gd name="connsiteX42" fmla="*/ 4027661 w 12128048"/>
              <a:gd name="connsiteY42" fmla="*/ 3277302 h 3289190"/>
              <a:gd name="connsiteX43" fmla="*/ 3085535 w 12128048"/>
              <a:gd name="connsiteY43" fmla="*/ 3289190 h 3289190"/>
              <a:gd name="connsiteX44" fmla="*/ 2850003 w 12128048"/>
              <a:gd name="connsiteY44" fmla="*/ 3265413 h 3289190"/>
              <a:gd name="connsiteX45" fmla="*/ 2469529 w 12128048"/>
              <a:gd name="connsiteY45" fmla="*/ 3229746 h 3289190"/>
              <a:gd name="connsiteX46" fmla="*/ 2197761 w 12128048"/>
              <a:gd name="connsiteY46" fmla="*/ 3134636 h 3289190"/>
              <a:gd name="connsiteX47" fmla="*/ 2070937 w 12128048"/>
              <a:gd name="connsiteY47" fmla="*/ 3098971 h 3289190"/>
              <a:gd name="connsiteX48" fmla="*/ 1925995 w 12128048"/>
              <a:gd name="connsiteY48" fmla="*/ 3075193 h 3289190"/>
              <a:gd name="connsiteX49" fmla="*/ 1799170 w 12128048"/>
              <a:gd name="connsiteY49" fmla="*/ 3051416 h 3289190"/>
              <a:gd name="connsiteX50" fmla="*/ 1690463 w 12128048"/>
              <a:gd name="connsiteY50" fmla="*/ 3039527 h 3289190"/>
              <a:gd name="connsiteX51" fmla="*/ 1617992 w 12128048"/>
              <a:gd name="connsiteY51" fmla="*/ 3027638 h 3289190"/>
              <a:gd name="connsiteX52" fmla="*/ 1527403 w 12128048"/>
              <a:gd name="connsiteY52" fmla="*/ 3015749 h 3289190"/>
              <a:gd name="connsiteX53" fmla="*/ 1436814 w 12128048"/>
              <a:gd name="connsiteY53" fmla="*/ 2991972 h 3289190"/>
              <a:gd name="connsiteX54" fmla="*/ 1128811 w 12128048"/>
              <a:gd name="connsiteY54" fmla="*/ 2944417 h 3289190"/>
              <a:gd name="connsiteX55" fmla="*/ 929515 w 12128048"/>
              <a:gd name="connsiteY55" fmla="*/ 2932529 h 3289190"/>
              <a:gd name="connsiteX56" fmla="*/ 23676 w 12128048"/>
              <a:gd name="connsiteY56" fmla="*/ 3006379 h 3289190"/>
              <a:gd name="connsiteX57" fmla="*/ 164 w 12128048"/>
              <a:gd name="connsiteY57" fmla="*/ 581442 h 3289190"/>
              <a:gd name="connsiteX58" fmla="*/ 691695 w 12128048"/>
              <a:gd name="connsiteY58" fmla="*/ 682638 h 3289190"/>
              <a:gd name="connsiteX59" fmla="*/ 905639 w 12128048"/>
              <a:gd name="connsiteY59" fmla="*/ 709942 h 3289190"/>
              <a:gd name="connsiteX60" fmla="*/ 1236280 w 12128048"/>
              <a:gd name="connsiteY60" fmla="*/ 819164 h 3289190"/>
              <a:gd name="connsiteX61" fmla="*/ 1333526 w 12128048"/>
              <a:gd name="connsiteY61" fmla="*/ 873775 h 3289190"/>
              <a:gd name="connsiteX62" fmla="*/ 1430774 w 12128048"/>
              <a:gd name="connsiteY62" fmla="*/ 901081 h 3289190"/>
              <a:gd name="connsiteX63" fmla="*/ 1508571 w 12128048"/>
              <a:gd name="connsiteY63" fmla="*/ 928385 h 3289190"/>
              <a:gd name="connsiteX64" fmla="*/ 1625268 w 12128048"/>
              <a:gd name="connsiteY64" fmla="*/ 955692 h 3289190"/>
              <a:gd name="connsiteX65" fmla="*/ 1761414 w 12128048"/>
              <a:gd name="connsiteY65" fmla="*/ 1010303 h 3289190"/>
              <a:gd name="connsiteX66" fmla="*/ 1917009 w 12128048"/>
              <a:gd name="connsiteY66" fmla="*/ 1064913 h 3289190"/>
              <a:gd name="connsiteX67" fmla="*/ 2053154 w 12128048"/>
              <a:gd name="connsiteY67" fmla="*/ 1146830 h 3289190"/>
              <a:gd name="connsiteX68" fmla="*/ 2344897 w 12128048"/>
              <a:gd name="connsiteY68" fmla="*/ 1365273 h 3289190"/>
              <a:gd name="connsiteX69" fmla="*/ 2753335 w 12128048"/>
              <a:gd name="connsiteY69" fmla="*/ 1447190 h 3289190"/>
              <a:gd name="connsiteX70" fmla="*/ 3006178 w 12128048"/>
              <a:gd name="connsiteY70" fmla="*/ 1501801 h 3289190"/>
              <a:gd name="connsiteX71" fmla="*/ 4017548 w 12128048"/>
              <a:gd name="connsiteY71" fmla="*/ 1474496 h 3289190"/>
              <a:gd name="connsiteX72" fmla="*/ 4406537 w 12128048"/>
              <a:gd name="connsiteY72" fmla="*/ 1256050 h 3289190"/>
              <a:gd name="connsiteX73" fmla="*/ 4853874 w 12128048"/>
              <a:gd name="connsiteY73" fmla="*/ 982997 h 3289190"/>
              <a:gd name="connsiteX74" fmla="*/ 5106717 w 12128048"/>
              <a:gd name="connsiteY74" fmla="*/ 791860 h 3289190"/>
              <a:gd name="connsiteX75" fmla="*/ 5262312 w 12128048"/>
              <a:gd name="connsiteY75" fmla="*/ 737248 h 3289190"/>
              <a:gd name="connsiteX76" fmla="*/ 5981941 w 12128048"/>
              <a:gd name="connsiteY76" fmla="*/ 628025 h 3289190"/>
              <a:gd name="connsiteX77" fmla="*/ 6565423 w 12128048"/>
              <a:gd name="connsiteY77" fmla="*/ 600720 h 3289190"/>
              <a:gd name="connsiteX78" fmla="*/ 6818265 w 12128048"/>
              <a:gd name="connsiteY78" fmla="*/ 518803 h 3289190"/>
              <a:gd name="connsiteX79" fmla="*/ 7401749 w 12128048"/>
              <a:gd name="connsiteY79" fmla="*/ 279435 h 3289190"/>
              <a:gd name="connsiteX80" fmla="*/ 7810187 w 12128048"/>
              <a:gd name="connsiteY80" fmla="*/ 273055 h 3289190"/>
              <a:gd name="connsiteX81" fmla="*/ 8024129 w 12128048"/>
              <a:gd name="connsiteY81" fmla="*/ 191137 h 3289190"/>
              <a:gd name="connsiteX82" fmla="*/ 8354770 w 12128048"/>
              <a:gd name="connsiteY82" fmla="*/ 136527 h 3289190"/>
              <a:gd name="connsiteX83" fmla="*/ 8704860 w 12128048"/>
              <a:gd name="connsiteY83" fmla="*/ 54610 h 3289190"/>
              <a:gd name="connsiteX84" fmla="*/ 8996601 w 12128048"/>
              <a:gd name="connsiteY84" fmla="*/ 27305 h 3289190"/>
              <a:gd name="connsiteX85" fmla="*/ 9152196 w 12128048"/>
              <a:gd name="connsiteY85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73477 w 12128048"/>
              <a:gd name="connsiteY12" fmla="*/ 2874043 h 3289190"/>
              <a:gd name="connsiteX13" fmla="*/ 1203573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73477 w 12128048"/>
              <a:gd name="connsiteY12" fmla="*/ 2874043 h 3289190"/>
              <a:gd name="connsiteX13" fmla="*/ 1208258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8 h 3289190"/>
              <a:gd name="connsiteX12" fmla="*/ 12073477 w 12128048"/>
              <a:gd name="connsiteY12" fmla="*/ 2874043 h 3289190"/>
              <a:gd name="connsiteX13" fmla="*/ 1208258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08510"/>
              <a:gd name="connsiteY0" fmla="*/ 0 h 3289190"/>
              <a:gd name="connsiteX1" fmla="*/ 9618984 w 12108510"/>
              <a:gd name="connsiteY1" fmla="*/ 27305 h 3289190"/>
              <a:gd name="connsiteX2" fmla="*/ 9735680 w 12108510"/>
              <a:gd name="connsiteY2" fmla="*/ 81915 h 3289190"/>
              <a:gd name="connsiteX3" fmla="*/ 9891276 w 12108510"/>
              <a:gd name="connsiteY3" fmla="*/ 354970 h 3289190"/>
              <a:gd name="connsiteX4" fmla="*/ 9910724 w 12108510"/>
              <a:gd name="connsiteY4" fmla="*/ 436887 h 3289190"/>
              <a:gd name="connsiteX5" fmla="*/ 10124668 w 12108510"/>
              <a:gd name="connsiteY5" fmla="*/ 600720 h 3289190"/>
              <a:gd name="connsiteX6" fmla="*/ 10455308 w 12108510"/>
              <a:gd name="connsiteY6" fmla="*/ 737248 h 3289190"/>
              <a:gd name="connsiteX7" fmla="*/ 10669252 w 12108510"/>
              <a:gd name="connsiteY7" fmla="*/ 819164 h 3289190"/>
              <a:gd name="connsiteX8" fmla="*/ 11894566 w 12108510"/>
              <a:gd name="connsiteY8" fmla="*/ 791860 h 3289190"/>
              <a:gd name="connsiteX9" fmla="*/ 12030713 w 12108510"/>
              <a:gd name="connsiteY9" fmla="*/ 764553 h 3289190"/>
              <a:gd name="connsiteX10" fmla="*/ 12108510 w 12108510"/>
              <a:gd name="connsiteY10" fmla="*/ 709942 h 3289190"/>
              <a:gd name="connsiteX11" fmla="*/ 12073477 w 12108510"/>
              <a:gd name="connsiteY11" fmla="*/ 2874043 h 3289190"/>
              <a:gd name="connsiteX12" fmla="*/ 12082580 w 12108510"/>
              <a:gd name="connsiteY12" fmla="*/ 2873085 h 3289190"/>
              <a:gd name="connsiteX13" fmla="*/ 11890787 w 12108510"/>
              <a:gd name="connsiteY13" fmla="*/ 2884974 h 3289190"/>
              <a:gd name="connsiteX14" fmla="*/ 11691491 w 12108510"/>
              <a:gd name="connsiteY14" fmla="*/ 2908751 h 3289190"/>
              <a:gd name="connsiteX15" fmla="*/ 11564667 w 12108510"/>
              <a:gd name="connsiteY15" fmla="*/ 2944417 h 3289190"/>
              <a:gd name="connsiteX16" fmla="*/ 11492196 w 12108510"/>
              <a:gd name="connsiteY16" fmla="*/ 2968195 h 3289190"/>
              <a:gd name="connsiteX17" fmla="*/ 11365371 w 12108510"/>
              <a:gd name="connsiteY17" fmla="*/ 2980083 h 3289190"/>
              <a:gd name="connsiteX18" fmla="*/ 10223950 w 12108510"/>
              <a:gd name="connsiteY18" fmla="*/ 2991972 h 3289190"/>
              <a:gd name="connsiteX19" fmla="*/ 10024654 w 12108510"/>
              <a:gd name="connsiteY19" fmla="*/ 2956306 h 3289190"/>
              <a:gd name="connsiteX20" fmla="*/ 9716651 w 12108510"/>
              <a:gd name="connsiteY20" fmla="*/ 2896862 h 3289190"/>
              <a:gd name="connsiteX21" fmla="*/ 9517355 w 12108510"/>
              <a:gd name="connsiteY21" fmla="*/ 2825530 h 3289190"/>
              <a:gd name="connsiteX22" fmla="*/ 9499237 w 12108510"/>
              <a:gd name="connsiteY22" fmla="*/ 2789864 h 3289190"/>
              <a:gd name="connsiteX23" fmla="*/ 9354295 w 12108510"/>
              <a:gd name="connsiteY23" fmla="*/ 2670977 h 3289190"/>
              <a:gd name="connsiteX24" fmla="*/ 9245588 w 12108510"/>
              <a:gd name="connsiteY24" fmla="*/ 2647199 h 3289190"/>
              <a:gd name="connsiteX25" fmla="*/ 8810760 w 12108510"/>
              <a:gd name="connsiteY25" fmla="*/ 2635311 h 3289190"/>
              <a:gd name="connsiteX26" fmla="*/ 8665818 w 12108510"/>
              <a:gd name="connsiteY26" fmla="*/ 2647199 h 3289190"/>
              <a:gd name="connsiteX27" fmla="*/ 8394051 w 12108510"/>
              <a:gd name="connsiteY27" fmla="*/ 2659088 h 3289190"/>
              <a:gd name="connsiteX28" fmla="*/ 8067931 w 12108510"/>
              <a:gd name="connsiteY28" fmla="*/ 2694754 h 3289190"/>
              <a:gd name="connsiteX29" fmla="*/ 7759928 w 12108510"/>
              <a:gd name="connsiteY29" fmla="*/ 2718531 h 3289190"/>
              <a:gd name="connsiteX30" fmla="*/ 7560633 w 12108510"/>
              <a:gd name="connsiteY30" fmla="*/ 2754198 h 3289190"/>
              <a:gd name="connsiteX31" fmla="*/ 7180159 w 12108510"/>
              <a:gd name="connsiteY31" fmla="*/ 2825530 h 3289190"/>
              <a:gd name="connsiteX32" fmla="*/ 6690978 w 12108510"/>
              <a:gd name="connsiteY32" fmla="*/ 2837419 h 3289190"/>
              <a:gd name="connsiteX33" fmla="*/ 6636624 w 12108510"/>
              <a:gd name="connsiteY33" fmla="*/ 2861196 h 3289190"/>
              <a:gd name="connsiteX34" fmla="*/ 6401092 w 12108510"/>
              <a:gd name="connsiteY34" fmla="*/ 2896862 h 3289190"/>
              <a:gd name="connsiteX35" fmla="*/ 5857559 w 12108510"/>
              <a:gd name="connsiteY35" fmla="*/ 2908751 h 3289190"/>
              <a:gd name="connsiteX36" fmla="*/ 5187201 w 12108510"/>
              <a:gd name="connsiteY36" fmla="*/ 2956306 h 3289190"/>
              <a:gd name="connsiteX37" fmla="*/ 5042258 w 12108510"/>
              <a:gd name="connsiteY37" fmla="*/ 2980083 h 3289190"/>
              <a:gd name="connsiteX38" fmla="*/ 4806726 w 12108510"/>
              <a:gd name="connsiteY38" fmla="*/ 3063304 h 3289190"/>
              <a:gd name="connsiteX39" fmla="*/ 4390017 w 12108510"/>
              <a:gd name="connsiteY39" fmla="*/ 3182191 h 3289190"/>
              <a:gd name="connsiteX40" fmla="*/ 4027661 w 12108510"/>
              <a:gd name="connsiteY40" fmla="*/ 3277302 h 3289190"/>
              <a:gd name="connsiteX41" fmla="*/ 3085535 w 12108510"/>
              <a:gd name="connsiteY41" fmla="*/ 3289190 h 3289190"/>
              <a:gd name="connsiteX42" fmla="*/ 2850003 w 12108510"/>
              <a:gd name="connsiteY42" fmla="*/ 3265413 h 3289190"/>
              <a:gd name="connsiteX43" fmla="*/ 2469529 w 12108510"/>
              <a:gd name="connsiteY43" fmla="*/ 3229746 h 3289190"/>
              <a:gd name="connsiteX44" fmla="*/ 2197761 w 12108510"/>
              <a:gd name="connsiteY44" fmla="*/ 3134636 h 3289190"/>
              <a:gd name="connsiteX45" fmla="*/ 2070937 w 12108510"/>
              <a:gd name="connsiteY45" fmla="*/ 3098971 h 3289190"/>
              <a:gd name="connsiteX46" fmla="*/ 1925995 w 12108510"/>
              <a:gd name="connsiteY46" fmla="*/ 3075193 h 3289190"/>
              <a:gd name="connsiteX47" fmla="*/ 1799170 w 12108510"/>
              <a:gd name="connsiteY47" fmla="*/ 3051416 h 3289190"/>
              <a:gd name="connsiteX48" fmla="*/ 1690463 w 12108510"/>
              <a:gd name="connsiteY48" fmla="*/ 3039527 h 3289190"/>
              <a:gd name="connsiteX49" fmla="*/ 1617992 w 12108510"/>
              <a:gd name="connsiteY49" fmla="*/ 3027638 h 3289190"/>
              <a:gd name="connsiteX50" fmla="*/ 1527403 w 12108510"/>
              <a:gd name="connsiteY50" fmla="*/ 3015749 h 3289190"/>
              <a:gd name="connsiteX51" fmla="*/ 1436814 w 12108510"/>
              <a:gd name="connsiteY51" fmla="*/ 2991972 h 3289190"/>
              <a:gd name="connsiteX52" fmla="*/ 1128811 w 12108510"/>
              <a:gd name="connsiteY52" fmla="*/ 2944417 h 3289190"/>
              <a:gd name="connsiteX53" fmla="*/ 929515 w 12108510"/>
              <a:gd name="connsiteY53" fmla="*/ 2932529 h 3289190"/>
              <a:gd name="connsiteX54" fmla="*/ 23676 w 12108510"/>
              <a:gd name="connsiteY54" fmla="*/ 3006379 h 3289190"/>
              <a:gd name="connsiteX55" fmla="*/ 164 w 12108510"/>
              <a:gd name="connsiteY55" fmla="*/ 581442 h 3289190"/>
              <a:gd name="connsiteX56" fmla="*/ 691695 w 12108510"/>
              <a:gd name="connsiteY56" fmla="*/ 682638 h 3289190"/>
              <a:gd name="connsiteX57" fmla="*/ 905639 w 12108510"/>
              <a:gd name="connsiteY57" fmla="*/ 709942 h 3289190"/>
              <a:gd name="connsiteX58" fmla="*/ 1236280 w 12108510"/>
              <a:gd name="connsiteY58" fmla="*/ 819164 h 3289190"/>
              <a:gd name="connsiteX59" fmla="*/ 1333526 w 12108510"/>
              <a:gd name="connsiteY59" fmla="*/ 873775 h 3289190"/>
              <a:gd name="connsiteX60" fmla="*/ 1430774 w 12108510"/>
              <a:gd name="connsiteY60" fmla="*/ 901081 h 3289190"/>
              <a:gd name="connsiteX61" fmla="*/ 1508571 w 12108510"/>
              <a:gd name="connsiteY61" fmla="*/ 928385 h 3289190"/>
              <a:gd name="connsiteX62" fmla="*/ 1625268 w 12108510"/>
              <a:gd name="connsiteY62" fmla="*/ 955692 h 3289190"/>
              <a:gd name="connsiteX63" fmla="*/ 1761414 w 12108510"/>
              <a:gd name="connsiteY63" fmla="*/ 1010303 h 3289190"/>
              <a:gd name="connsiteX64" fmla="*/ 1917009 w 12108510"/>
              <a:gd name="connsiteY64" fmla="*/ 1064913 h 3289190"/>
              <a:gd name="connsiteX65" fmla="*/ 2053154 w 12108510"/>
              <a:gd name="connsiteY65" fmla="*/ 1146830 h 3289190"/>
              <a:gd name="connsiteX66" fmla="*/ 2344897 w 12108510"/>
              <a:gd name="connsiteY66" fmla="*/ 1365273 h 3289190"/>
              <a:gd name="connsiteX67" fmla="*/ 2753335 w 12108510"/>
              <a:gd name="connsiteY67" fmla="*/ 1447190 h 3289190"/>
              <a:gd name="connsiteX68" fmla="*/ 3006178 w 12108510"/>
              <a:gd name="connsiteY68" fmla="*/ 1501801 h 3289190"/>
              <a:gd name="connsiteX69" fmla="*/ 4017548 w 12108510"/>
              <a:gd name="connsiteY69" fmla="*/ 1474496 h 3289190"/>
              <a:gd name="connsiteX70" fmla="*/ 4406537 w 12108510"/>
              <a:gd name="connsiteY70" fmla="*/ 1256050 h 3289190"/>
              <a:gd name="connsiteX71" fmla="*/ 4853874 w 12108510"/>
              <a:gd name="connsiteY71" fmla="*/ 982997 h 3289190"/>
              <a:gd name="connsiteX72" fmla="*/ 5106717 w 12108510"/>
              <a:gd name="connsiteY72" fmla="*/ 791860 h 3289190"/>
              <a:gd name="connsiteX73" fmla="*/ 5262312 w 12108510"/>
              <a:gd name="connsiteY73" fmla="*/ 737248 h 3289190"/>
              <a:gd name="connsiteX74" fmla="*/ 5981941 w 12108510"/>
              <a:gd name="connsiteY74" fmla="*/ 628025 h 3289190"/>
              <a:gd name="connsiteX75" fmla="*/ 6565423 w 12108510"/>
              <a:gd name="connsiteY75" fmla="*/ 600720 h 3289190"/>
              <a:gd name="connsiteX76" fmla="*/ 6818265 w 12108510"/>
              <a:gd name="connsiteY76" fmla="*/ 518803 h 3289190"/>
              <a:gd name="connsiteX77" fmla="*/ 7401749 w 12108510"/>
              <a:gd name="connsiteY77" fmla="*/ 279435 h 3289190"/>
              <a:gd name="connsiteX78" fmla="*/ 7810187 w 12108510"/>
              <a:gd name="connsiteY78" fmla="*/ 273055 h 3289190"/>
              <a:gd name="connsiteX79" fmla="*/ 8024129 w 12108510"/>
              <a:gd name="connsiteY79" fmla="*/ 191137 h 3289190"/>
              <a:gd name="connsiteX80" fmla="*/ 8354770 w 12108510"/>
              <a:gd name="connsiteY80" fmla="*/ 136527 h 3289190"/>
              <a:gd name="connsiteX81" fmla="*/ 8704860 w 12108510"/>
              <a:gd name="connsiteY81" fmla="*/ 54610 h 3289190"/>
              <a:gd name="connsiteX82" fmla="*/ 8996601 w 12108510"/>
              <a:gd name="connsiteY82" fmla="*/ 27305 h 3289190"/>
              <a:gd name="connsiteX83" fmla="*/ 9152196 w 12108510"/>
              <a:gd name="connsiteY83" fmla="*/ 0 h 3289190"/>
              <a:gd name="connsiteX0" fmla="*/ 9152196 w 12136657"/>
              <a:gd name="connsiteY0" fmla="*/ 0 h 3289190"/>
              <a:gd name="connsiteX1" fmla="*/ 9618984 w 12136657"/>
              <a:gd name="connsiteY1" fmla="*/ 27305 h 3289190"/>
              <a:gd name="connsiteX2" fmla="*/ 9735680 w 12136657"/>
              <a:gd name="connsiteY2" fmla="*/ 81915 h 3289190"/>
              <a:gd name="connsiteX3" fmla="*/ 9891276 w 12136657"/>
              <a:gd name="connsiteY3" fmla="*/ 354970 h 3289190"/>
              <a:gd name="connsiteX4" fmla="*/ 9910724 w 12136657"/>
              <a:gd name="connsiteY4" fmla="*/ 436887 h 3289190"/>
              <a:gd name="connsiteX5" fmla="*/ 10124668 w 12136657"/>
              <a:gd name="connsiteY5" fmla="*/ 600720 h 3289190"/>
              <a:gd name="connsiteX6" fmla="*/ 10455308 w 12136657"/>
              <a:gd name="connsiteY6" fmla="*/ 737248 h 3289190"/>
              <a:gd name="connsiteX7" fmla="*/ 10669252 w 12136657"/>
              <a:gd name="connsiteY7" fmla="*/ 819164 h 3289190"/>
              <a:gd name="connsiteX8" fmla="*/ 11894566 w 12136657"/>
              <a:gd name="connsiteY8" fmla="*/ 791860 h 3289190"/>
              <a:gd name="connsiteX9" fmla="*/ 12030713 w 12136657"/>
              <a:gd name="connsiteY9" fmla="*/ 764553 h 3289190"/>
              <a:gd name="connsiteX10" fmla="*/ 12108510 w 12136657"/>
              <a:gd name="connsiteY10" fmla="*/ 709942 h 3289190"/>
              <a:gd name="connsiteX11" fmla="*/ 12073477 w 12136657"/>
              <a:gd name="connsiteY11" fmla="*/ 2874043 h 3289190"/>
              <a:gd name="connsiteX12" fmla="*/ 12136657 w 12136657"/>
              <a:gd name="connsiteY12" fmla="*/ 2982902 h 3289190"/>
              <a:gd name="connsiteX13" fmla="*/ 11890787 w 12136657"/>
              <a:gd name="connsiteY13" fmla="*/ 2884974 h 3289190"/>
              <a:gd name="connsiteX14" fmla="*/ 11691491 w 12136657"/>
              <a:gd name="connsiteY14" fmla="*/ 2908751 h 3289190"/>
              <a:gd name="connsiteX15" fmla="*/ 11564667 w 12136657"/>
              <a:gd name="connsiteY15" fmla="*/ 2944417 h 3289190"/>
              <a:gd name="connsiteX16" fmla="*/ 11492196 w 12136657"/>
              <a:gd name="connsiteY16" fmla="*/ 2968195 h 3289190"/>
              <a:gd name="connsiteX17" fmla="*/ 11365371 w 12136657"/>
              <a:gd name="connsiteY17" fmla="*/ 2980083 h 3289190"/>
              <a:gd name="connsiteX18" fmla="*/ 10223950 w 12136657"/>
              <a:gd name="connsiteY18" fmla="*/ 2991972 h 3289190"/>
              <a:gd name="connsiteX19" fmla="*/ 10024654 w 12136657"/>
              <a:gd name="connsiteY19" fmla="*/ 2956306 h 3289190"/>
              <a:gd name="connsiteX20" fmla="*/ 9716651 w 12136657"/>
              <a:gd name="connsiteY20" fmla="*/ 2896862 h 3289190"/>
              <a:gd name="connsiteX21" fmla="*/ 9517355 w 12136657"/>
              <a:gd name="connsiteY21" fmla="*/ 2825530 h 3289190"/>
              <a:gd name="connsiteX22" fmla="*/ 9499237 w 12136657"/>
              <a:gd name="connsiteY22" fmla="*/ 2789864 h 3289190"/>
              <a:gd name="connsiteX23" fmla="*/ 9354295 w 12136657"/>
              <a:gd name="connsiteY23" fmla="*/ 2670977 h 3289190"/>
              <a:gd name="connsiteX24" fmla="*/ 9245588 w 12136657"/>
              <a:gd name="connsiteY24" fmla="*/ 2647199 h 3289190"/>
              <a:gd name="connsiteX25" fmla="*/ 8810760 w 12136657"/>
              <a:gd name="connsiteY25" fmla="*/ 2635311 h 3289190"/>
              <a:gd name="connsiteX26" fmla="*/ 8665818 w 12136657"/>
              <a:gd name="connsiteY26" fmla="*/ 2647199 h 3289190"/>
              <a:gd name="connsiteX27" fmla="*/ 8394051 w 12136657"/>
              <a:gd name="connsiteY27" fmla="*/ 2659088 h 3289190"/>
              <a:gd name="connsiteX28" fmla="*/ 8067931 w 12136657"/>
              <a:gd name="connsiteY28" fmla="*/ 2694754 h 3289190"/>
              <a:gd name="connsiteX29" fmla="*/ 7759928 w 12136657"/>
              <a:gd name="connsiteY29" fmla="*/ 2718531 h 3289190"/>
              <a:gd name="connsiteX30" fmla="*/ 7560633 w 12136657"/>
              <a:gd name="connsiteY30" fmla="*/ 2754198 h 3289190"/>
              <a:gd name="connsiteX31" fmla="*/ 7180159 w 12136657"/>
              <a:gd name="connsiteY31" fmla="*/ 2825530 h 3289190"/>
              <a:gd name="connsiteX32" fmla="*/ 6690978 w 12136657"/>
              <a:gd name="connsiteY32" fmla="*/ 2837419 h 3289190"/>
              <a:gd name="connsiteX33" fmla="*/ 6636624 w 12136657"/>
              <a:gd name="connsiteY33" fmla="*/ 2861196 h 3289190"/>
              <a:gd name="connsiteX34" fmla="*/ 6401092 w 12136657"/>
              <a:gd name="connsiteY34" fmla="*/ 2896862 h 3289190"/>
              <a:gd name="connsiteX35" fmla="*/ 5857559 w 12136657"/>
              <a:gd name="connsiteY35" fmla="*/ 2908751 h 3289190"/>
              <a:gd name="connsiteX36" fmla="*/ 5187201 w 12136657"/>
              <a:gd name="connsiteY36" fmla="*/ 2956306 h 3289190"/>
              <a:gd name="connsiteX37" fmla="*/ 5042258 w 12136657"/>
              <a:gd name="connsiteY37" fmla="*/ 2980083 h 3289190"/>
              <a:gd name="connsiteX38" fmla="*/ 4806726 w 12136657"/>
              <a:gd name="connsiteY38" fmla="*/ 3063304 h 3289190"/>
              <a:gd name="connsiteX39" fmla="*/ 4390017 w 12136657"/>
              <a:gd name="connsiteY39" fmla="*/ 3182191 h 3289190"/>
              <a:gd name="connsiteX40" fmla="*/ 4027661 w 12136657"/>
              <a:gd name="connsiteY40" fmla="*/ 3277302 h 3289190"/>
              <a:gd name="connsiteX41" fmla="*/ 3085535 w 12136657"/>
              <a:gd name="connsiteY41" fmla="*/ 3289190 h 3289190"/>
              <a:gd name="connsiteX42" fmla="*/ 2850003 w 12136657"/>
              <a:gd name="connsiteY42" fmla="*/ 3265413 h 3289190"/>
              <a:gd name="connsiteX43" fmla="*/ 2469529 w 12136657"/>
              <a:gd name="connsiteY43" fmla="*/ 3229746 h 3289190"/>
              <a:gd name="connsiteX44" fmla="*/ 2197761 w 12136657"/>
              <a:gd name="connsiteY44" fmla="*/ 3134636 h 3289190"/>
              <a:gd name="connsiteX45" fmla="*/ 2070937 w 12136657"/>
              <a:gd name="connsiteY45" fmla="*/ 3098971 h 3289190"/>
              <a:gd name="connsiteX46" fmla="*/ 1925995 w 12136657"/>
              <a:gd name="connsiteY46" fmla="*/ 3075193 h 3289190"/>
              <a:gd name="connsiteX47" fmla="*/ 1799170 w 12136657"/>
              <a:gd name="connsiteY47" fmla="*/ 3051416 h 3289190"/>
              <a:gd name="connsiteX48" fmla="*/ 1690463 w 12136657"/>
              <a:gd name="connsiteY48" fmla="*/ 3039527 h 3289190"/>
              <a:gd name="connsiteX49" fmla="*/ 1617992 w 12136657"/>
              <a:gd name="connsiteY49" fmla="*/ 3027638 h 3289190"/>
              <a:gd name="connsiteX50" fmla="*/ 1527403 w 12136657"/>
              <a:gd name="connsiteY50" fmla="*/ 3015749 h 3289190"/>
              <a:gd name="connsiteX51" fmla="*/ 1436814 w 12136657"/>
              <a:gd name="connsiteY51" fmla="*/ 2991972 h 3289190"/>
              <a:gd name="connsiteX52" fmla="*/ 1128811 w 12136657"/>
              <a:gd name="connsiteY52" fmla="*/ 2944417 h 3289190"/>
              <a:gd name="connsiteX53" fmla="*/ 929515 w 12136657"/>
              <a:gd name="connsiteY53" fmla="*/ 2932529 h 3289190"/>
              <a:gd name="connsiteX54" fmla="*/ 23676 w 12136657"/>
              <a:gd name="connsiteY54" fmla="*/ 3006379 h 3289190"/>
              <a:gd name="connsiteX55" fmla="*/ 164 w 12136657"/>
              <a:gd name="connsiteY55" fmla="*/ 581442 h 3289190"/>
              <a:gd name="connsiteX56" fmla="*/ 691695 w 12136657"/>
              <a:gd name="connsiteY56" fmla="*/ 682638 h 3289190"/>
              <a:gd name="connsiteX57" fmla="*/ 905639 w 12136657"/>
              <a:gd name="connsiteY57" fmla="*/ 709942 h 3289190"/>
              <a:gd name="connsiteX58" fmla="*/ 1236280 w 12136657"/>
              <a:gd name="connsiteY58" fmla="*/ 819164 h 3289190"/>
              <a:gd name="connsiteX59" fmla="*/ 1333526 w 12136657"/>
              <a:gd name="connsiteY59" fmla="*/ 873775 h 3289190"/>
              <a:gd name="connsiteX60" fmla="*/ 1430774 w 12136657"/>
              <a:gd name="connsiteY60" fmla="*/ 901081 h 3289190"/>
              <a:gd name="connsiteX61" fmla="*/ 1508571 w 12136657"/>
              <a:gd name="connsiteY61" fmla="*/ 928385 h 3289190"/>
              <a:gd name="connsiteX62" fmla="*/ 1625268 w 12136657"/>
              <a:gd name="connsiteY62" fmla="*/ 955692 h 3289190"/>
              <a:gd name="connsiteX63" fmla="*/ 1761414 w 12136657"/>
              <a:gd name="connsiteY63" fmla="*/ 1010303 h 3289190"/>
              <a:gd name="connsiteX64" fmla="*/ 1917009 w 12136657"/>
              <a:gd name="connsiteY64" fmla="*/ 1064913 h 3289190"/>
              <a:gd name="connsiteX65" fmla="*/ 2053154 w 12136657"/>
              <a:gd name="connsiteY65" fmla="*/ 1146830 h 3289190"/>
              <a:gd name="connsiteX66" fmla="*/ 2344897 w 12136657"/>
              <a:gd name="connsiteY66" fmla="*/ 1365273 h 3289190"/>
              <a:gd name="connsiteX67" fmla="*/ 2753335 w 12136657"/>
              <a:gd name="connsiteY67" fmla="*/ 1447190 h 3289190"/>
              <a:gd name="connsiteX68" fmla="*/ 3006178 w 12136657"/>
              <a:gd name="connsiteY68" fmla="*/ 1501801 h 3289190"/>
              <a:gd name="connsiteX69" fmla="*/ 4017548 w 12136657"/>
              <a:gd name="connsiteY69" fmla="*/ 1474496 h 3289190"/>
              <a:gd name="connsiteX70" fmla="*/ 4406537 w 12136657"/>
              <a:gd name="connsiteY70" fmla="*/ 1256050 h 3289190"/>
              <a:gd name="connsiteX71" fmla="*/ 4853874 w 12136657"/>
              <a:gd name="connsiteY71" fmla="*/ 982997 h 3289190"/>
              <a:gd name="connsiteX72" fmla="*/ 5106717 w 12136657"/>
              <a:gd name="connsiteY72" fmla="*/ 791860 h 3289190"/>
              <a:gd name="connsiteX73" fmla="*/ 5262312 w 12136657"/>
              <a:gd name="connsiteY73" fmla="*/ 737248 h 3289190"/>
              <a:gd name="connsiteX74" fmla="*/ 5981941 w 12136657"/>
              <a:gd name="connsiteY74" fmla="*/ 628025 h 3289190"/>
              <a:gd name="connsiteX75" fmla="*/ 6565423 w 12136657"/>
              <a:gd name="connsiteY75" fmla="*/ 600720 h 3289190"/>
              <a:gd name="connsiteX76" fmla="*/ 6818265 w 12136657"/>
              <a:gd name="connsiteY76" fmla="*/ 518803 h 3289190"/>
              <a:gd name="connsiteX77" fmla="*/ 7401749 w 12136657"/>
              <a:gd name="connsiteY77" fmla="*/ 279435 h 3289190"/>
              <a:gd name="connsiteX78" fmla="*/ 7810187 w 12136657"/>
              <a:gd name="connsiteY78" fmla="*/ 273055 h 3289190"/>
              <a:gd name="connsiteX79" fmla="*/ 8024129 w 12136657"/>
              <a:gd name="connsiteY79" fmla="*/ 191137 h 3289190"/>
              <a:gd name="connsiteX80" fmla="*/ 8354770 w 12136657"/>
              <a:gd name="connsiteY80" fmla="*/ 136527 h 3289190"/>
              <a:gd name="connsiteX81" fmla="*/ 8704860 w 12136657"/>
              <a:gd name="connsiteY81" fmla="*/ 54610 h 3289190"/>
              <a:gd name="connsiteX82" fmla="*/ 8996601 w 12136657"/>
              <a:gd name="connsiteY82" fmla="*/ 27305 h 3289190"/>
              <a:gd name="connsiteX83" fmla="*/ 9152196 w 12136657"/>
              <a:gd name="connsiteY83" fmla="*/ 0 h 3289190"/>
              <a:gd name="connsiteX0" fmla="*/ 9152196 w 12136657"/>
              <a:gd name="connsiteY0" fmla="*/ 0 h 3289190"/>
              <a:gd name="connsiteX1" fmla="*/ 9618984 w 12136657"/>
              <a:gd name="connsiteY1" fmla="*/ 27305 h 3289190"/>
              <a:gd name="connsiteX2" fmla="*/ 9735680 w 12136657"/>
              <a:gd name="connsiteY2" fmla="*/ 81915 h 3289190"/>
              <a:gd name="connsiteX3" fmla="*/ 9891276 w 12136657"/>
              <a:gd name="connsiteY3" fmla="*/ 354970 h 3289190"/>
              <a:gd name="connsiteX4" fmla="*/ 9910724 w 12136657"/>
              <a:gd name="connsiteY4" fmla="*/ 436887 h 3289190"/>
              <a:gd name="connsiteX5" fmla="*/ 10124668 w 12136657"/>
              <a:gd name="connsiteY5" fmla="*/ 600720 h 3289190"/>
              <a:gd name="connsiteX6" fmla="*/ 10455308 w 12136657"/>
              <a:gd name="connsiteY6" fmla="*/ 737248 h 3289190"/>
              <a:gd name="connsiteX7" fmla="*/ 10669252 w 12136657"/>
              <a:gd name="connsiteY7" fmla="*/ 819164 h 3289190"/>
              <a:gd name="connsiteX8" fmla="*/ 11894566 w 12136657"/>
              <a:gd name="connsiteY8" fmla="*/ 791860 h 3289190"/>
              <a:gd name="connsiteX9" fmla="*/ 12030713 w 12136657"/>
              <a:gd name="connsiteY9" fmla="*/ 764553 h 3289190"/>
              <a:gd name="connsiteX10" fmla="*/ 12108510 w 12136657"/>
              <a:gd name="connsiteY10" fmla="*/ 709942 h 3289190"/>
              <a:gd name="connsiteX11" fmla="*/ 12073477 w 12136657"/>
              <a:gd name="connsiteY11" fmla="*/ 2874043 h 3289190"/>
              <a:gd name="connsiteX12" fmla="*/ 12136657 w 12136657"/>
              <a:gd name="connsiteY12" fmla="*/ 2982902 h 3289190"/>
              <a:gd name="connsiteX13" fmla="*/ 11890787 w 12136657"/>
              <a:gd name="connsiteY13" fmla="*/ 2884974 h 3289190"/>
              <a:gd name="connsiteX14" fmla="*/ 11691491 w 12136657"/>
              <a:gd name="connsiteY14" fmla="*/ 2908751 h 3289190"/>
              <a:gd name="connsiteX15" fmla="*/ 11564667 w 12136657"/>
              <a:gd name="connsiteY15" fmla="*/ 2944417 h 3289190"/>
              <a:gd name="connsiteX16" fmla="*/ 11492196 w 12136657"/>
              <a:gd name="connsiteY16" fmla="*/ 2968195 h 3289190"/>
              <a:gd name="connsiteX17" fmla="*/ 11365371 w 12136657"/>
              <a:gd name="connsiteY17" fmla="*/ 2980083 h 3289190"/>
              <a:gd name="connsiteX18" fmla="*/ 10223950 w 12136657"/>
              <a:gd name="connsiteY18" fmla="*/ 2991972 h 3289190"/>
              <a:gd name="connsiteX19" fmla="*/ 10024654 w 12136657"/>
              <a:gd name="connsiteY19" fmla="*/ 2956306 h 3289190"/>
              <a:gd name="connsiteX20" fmla="*/ 9716651 w 12136657"/>
              <a:gd name="connsiteY20" fmla="*/ 2896862 h 3289190"/>
              <a:gd name="connsiteX21" fmla="*/ 9517355 w 12136657"/>
              <a:gd name="connsiteY21" fmla="*/ 2825530 h 3289190"/>
              <a:gd name="connsiteX22" fmla="*/ 9499237 w 12136657"/>
              <a:gd name="connsiteY22" fmla="*/ 2789864 h 3289190"/>
              <a:gd name="connsiteX23" fmla="*/ 9354295 w 12136657"/>
              <a:gd name="connsiteY23" fmla="*/ 2670977 h 3289190"/>
              <a:gd name="connsiteX24" fmla="*/ 9245588 w 12136657"/>
              <a:gd name="connsiteY24" fmla="*/ 2647199 h 3289190"/>
              <a:gd name="connsiteX25" fmla="*/ 8810760 w 12136657"/>
              <a:gd name="connsiteY25" fmla="*/ 2635311 h 3289190"/>
              <a:gd name="connsiteX26" fmla="*/ 8665818 w 12136657"/>
              <a:gd name="connsiteY26" fmla="*/ 2647199 h 3289190"/>
              <a:gd name="connsiteX27" fmla="*/ 8394051 w 12136657"/>
              <a:gd name="connsiteY27" fmla="*/ 2659088 h 3289190"/>
              <a:gd name="connsiteX28" fmla="*/ 8067931 w 12136657"/>
              <a:gd name="connsiteY28" fmla="*/ 2694754 h 3289190"/>
              <a:gd name="connsiteX29" fmla="*/ 7759928 w 12136657"/>
              <a:gd name="connsiteY29" fmla="*/ 2718531 h 3289190"/>
              <a:gd name="connsiteX30" fmla="*/ 7560633 w 12136657"/>
              <a:gd name="connsiteY30" fmla="*/ 2754198 h 3289190"/>
              <a:gd name="connsiteX31" fmla="*/ 7180159 w 12136657"/>
              <a:gd name="connsiteY31" fmla="*/ 2825530 h 3289190"/>
              <a:gd name="connsiteX32" fmla="*/ 6690978 w 12136657"/>
              <a:gd name="connsiteY32" fmla="*/ 2837419 h 3289190"/>
              <a:gd name="connsiteX33" fmla="*/ 6636624 w 12136657"/>
              <a:gd name="connsiteY33" fmla="*/ 2861196 h 3289190"/>
              <a:gd name="connsiteX34" fmla="*/ 6401092 w 12136657"/>
              <a:gd name="connsiteY34" fmla="*/ 2896862 h 3289190"/>
              <a:gd name="connsiteX35" fmla="*/ 5857559 w 12136657"/>
              <a:gd name="connsiteY35" fmla="*/ 2908751 h 3289190"/>
              <a:gd name="connsiteX36" fmla="*/ 5187201 w 12136657"/>
              <a:gd name="connsiteY36" fmla="*/ 2956306 h 3289190"/>
              <a:gd name="connsiteX37" fmla="*/ 5042258 w 12136657"/>
              <a:gd name="connsiteY37" fmla="*/ 2980083 h 3289190"/>
              <a:gd name="connsiteX38" fmla="*/ 4806726 w 12136657"/>
              <a:gd name="connsiteY38" fmla="*/ 3063304 h 3289190"/>
              <a:gd name="connsiteX39" fmla="*/ 4390017 w 12136657"/>
              <a:gd name="connsiteY39" fmla="*/ 3182191 h 3289190"/>
              <a:gd name="connsiteX40" fmla="*/ 4027661 w 12136657"/>
              <a:gd name="connsiteY40" fmla="*/ 3277302 h 3289190"/>
              <a:gd name="connsiteX41" fmla="*/ 3085535 w 12136657"/>
              <a:gd name="connsiteY41" fmla="*/ 3289190 h 3289190"/>
              <a:gd name="connsiteX42" fmla="*/ 2850003 w 12136657"/>
              <a:gd name="connsiteY42" fmla="*/ 3265413 h 3289190"/>
              <a:gd name="connsiteX43" fmla="*/ 2469529 w 12136657"/>
              <a:gd name="connsiteY43" fmla="*/ 3229746 h 3289190"/>
              <a:gd name="connsiteX44" fmla="*/ 2197761 w 12136657"/>
              <a:gd name="connsiteY44" fmla="*/ 3134636 h 3289190"/>
              <a:gd name="connsiteX45" fmla="*/ 2070937 w 12136657"/>
              <a:gd name="connsiteY45" fmla="*/ 3098971 h 3289190"/>
              <a:gd name="connsiteX46" fmla="*/ 1925995 w 12136657"/>
              <a:gd name="connsiteY46" fmla="*/ 3075193 h 3289190"/>
              <a:gd name="connsiteX47" fmla="*/ 1799170 w 12136657"/>
              <a:gd name="connsiteY47" fmla="*/ 3051416 h 3289190"/>
              <a:gd name="connsiteX48" fmla="*/ 1690463 w 12136657"/>
              <a:gd name="connsiteY48" fmla="*/ 3039527 h 3289190"/>
              <a:gd name="connsiteX49" fmla="*/ 1617992 w 12136657"/>
              <a:gd name="connsiteY49" fmla="*/ 3027638 h 3289190"/>
              <a:gd name="connsiteX50" fmla="*/ 1527403 w 12136657"/>
              <a:gd name="connsiteY50" fmla="*/ 3015749 h 3289190"/>
              <a:gd name="connsiteX51" fmla="*/ 1436814 w 12136657"/>
              <a:gd name="connsiteY51" fmla="*/ 2991972 h 3289190"/>
              <a:gd name="connsiteX52" fmla="*/ 1128811 w 12136657"/>
              <a:gd name="connsiteY52" fmla="*/ 2944417 h 3289190"/>
              <a:gd name="connsiteX53" fmla="*/ 929515 w 12136657"/>
              <a:gd name="connsiteY53" fmla="*/ 2932529 h 3289190"/>
              <a:gd name="connsiteX54" fmla="*/ 23676 w 12136657"/>
              <a:gd name="connsiteY54" fmla="*/ 3006379 h 3289190"/>
              <a:gd name="connsiteX55" fmla="*/ 164 w 12136657"/>
              <a:gd name="connsiteY55" fmla="*/ 581442 h 3289190"/>
              <a:gd name="connsiteX56" fmla="*/ 691695 w 12136657"/>
              <a:gd name="connsiteY56" fmla="*/ 682638 h 3289190"/>
              <a:gd name="connsiteX57" fmla="*/ 905639 w 12136657"/>
              <a:gd name="connsiteY57" fmla="*/ 709942 h 3289190"/>
              <a:gd name="connsiteX58" fmla="*/ 1236280 w 12136657"/>
              <a:gd name="connsiteY58" fmla="*/ 819164 h 3289190"/>
              <a:gd name="connsiteX59" fmla="*/ 1333526 w 12136657"/>
              <a:gd name="connsiteY59" fmla="*/ 873775 h 3289190"/>
              <a:gd name="connsiteX60" fmla="*/ 1430774 w 12136657"/>
              <a:gd name="connsiteY60" fmla="*/ 901081 h 3289190"/>
              <a:gd name="connsiteX61" fmla="*/ 1508571 w 12136657"/>
              <a:gd name="connsiteY61" fmla="*/ 928385 h 3289190"/>
              <a:gd name="connsiteX62" fmla="*/ 1625268 w 12136657"/>
              <a:gd name="connsiteY62" fmla="*/ 955692 h 3289190"/>
              <a:gd name="connsiteX63" fmla="*/ 1761414 w 12136657"/>
              <a:gd name="connsiteY63" fmla="*/ 1010303 h 3289190"/>
              <a:gd name="connsiteX64" fmla="*/ 1917009 w 12136657"/>
              <a:gd name="connsiteY64" fmla="*/ 1064913 h 3289190"/>
              <a:gd name="connsiteX65" fmla="*/ 2053154 w 12136657"/>
              <a:gd name="connsiteY65" fmla="*/ 1146830 h 3289190"/>
              <a:gd name="connsiteX66" fmla="*/ 2344897 w 12136657"/>
              <a:gd name="connsiteY66" fmla="*/ 1365273 h 3289190"/>
              <a:gd name="connsiteX67" fmla="*/ 2753335 w 12136657"/>
              <a:gd name="connsiteY67" fmla="*/ 1447190 h 3289190"/>
              <a:gd name="connsiteX68" fmla="*/ 3006178 w 12136657"/>
              <a:gd name="connsiteY68" fmla="*/ 1501801 h 3289190"/>
              <a:gd name="connsiteX69" fmla="*/ 4017548 w 12136657"/>
              <a:gd name="connsiteY69" fmla="*/ 1474496 h 3289190"/>
              <a:gd name="connsiteX70" fmla="*/ 4406537 w 12136657"/>
              <a:gd name="connsiteY70" fmla="*/ 1256050 h 3289190"/>
              <a:gd name="connsiteX71" fmla="*/ 4853874 w 12136657"/>
              <a:gd name="connsiteY71" fmla="*/ 982997 h 3289190"/>
              <a:gd name="connsiteX72" fmla="*/ 5106717 w 12136657"/>
              <a:gd name="connsiteY72" fmla="*/ 791860 h 3289190"/>
              <a:gd name="connsiteX73" fmla="*/ 5262312 w 12136657"/>
              <a:gd name="connsiteY73" fmla="*/ 737248 h 3289190"/>
              <a:gd name="connsiteX74" fmla="*/ 5981941 w 12136657"/>
              <a:gd name="connsiteY74" fmla="*/ 628025 h 3289190"/>
              <a:gd name="connsiteX75" fmla="*/ 6565423 w 12136657"/>
              <a:gd name="connsiteY75" fmla="*/ 600720 h 3289190"/>
              <a:gd name="connsiteX76" fmla="*/ 6818265 w 12136657"/>
              <a:gd name="connsiteY76" fmla="*/ 518803 h 3289190"/>
              <a:gd name="connsiteX77" fmla="*/ 7401749 w 12136657"/>
              <a:gd name="connsiteY77" fmla="*/ 279435 h 3289190"/>
              <a:gd name="connsiteX78" fmla="*/ 7810187 w 12136657"/>
              <a:gd name="connsiteY78" fmla="*/ 273055 h 3289190"/>
              <a:gd name="connsiteX79" fmla="*/ 8024129 w 12136657"/>
              <a:gd name="connsiteY79" fmla="*/ 191137 h 3289190"/>
              <a:gd name="connsiteX80" fmla="*/ 8354770 w 12136657"/>
              <a:gd name="connsiteY80" fmla="*/ 136527 h 3289190"/>
              <a:gd name="connsiteX81" fmla="*/ 8704860 w 12136657"/>
              <a:gd name="connsiteY81" fmla="*/ 54610 h 3289190"/>
              <a:gd name="connsiteX82" fmla="*/ 8996601 w 12136657"/>
              <a:gd name="connsiteY82" fmla="*/ 27305 h 3289190"/>
              <a:gd name="connsiteX83" fmla="*/ 9152196 w 12136657"/>
              <a:gd name="connsiteY83" fmla="*/ 0 h 3289190"/>
              <a:gd name="connsiteX0" fmla="*/ 9152196 w 12108510"/>
              <a:gd name="connsiteY0" fmla="*/ 0 h 3289190"/>
              <a:gd name="connsiteX1" fmla="*/ 9618984 w 12108510"/>
              <a:gd name="connsiteY1" fmla="*/ 27305 h 3289190"/>
              <a:gd name="connsiteX2" fmla="*/ 9735680 w 12108510"/>
              <a:gd name="connsiteY2" fmla="*/ 81915 h 3289190"/>
              <a:gd name="connsiteX3" fmla="*/ 9891276 w 12108510"/>
              <a:gd name="connsiteY3" fmla="*/ 354970 h 3289190"/>
              <a:gd name="connsiteX4" fmla="*/ 9910724 w 12108510"/>
              <a:gd name="connsiteY4" fmla="*/ 436887 h 3289190"/>
              <a:gd name="connsiteX5" fmla="*/ 10124668 w 12108510"/>
              <a:gd name="connsiteY5" fmla="*/ 600720 h 3289190"/>
              <a:gd name="connsiteX6" fmla="*/ 10455308 w 12108510"/>
              <a:gd name="connsiteY6" fmla="*/ 737248 h 3289190"/>
              <a:gd name="connsiteX7" fmla="*/ 10669252 w 12108510"/>
              <a:gd name="connsiteY7" fmla="*/ 819164 h 3289190"/>
              <a:gd name="connsiteX8" fmla="*/ 11894566 w 12108510"/>
              <a:gd name="connsiteY8" fmla="*/ 791860 h 3289190"/>
              <a:gd name="connsiteX9" fmla="*/ 12030713 w 12108510"/>
              <a:gd name="connsiteY9" fmla="*/ 764553 h 3289190"/>
              <a:gd name="connsiteX10" fmla="*/ 12108510 w 12108510"/>
              <a:gd name="connsiteY10" fmla="*/ 709942 h 3289190"/>
              <a:gd name="connsiteX11" fmla="*/ 12073477 w 12108510"/>
              <a:gd name="connsiteY11" fmla="*/ 2874043 h 3289190"/>
              <a:gd name="connsiteX12" fmla="*/ 11890787 w 12108510"/>
              <a:gd name="connsiteY12" fmla="*/ 2884974 h 3289190"/>
              <a:gd name="connsiteX13" fmla="*/ 11691491 w 12108510"/>
              <a:gd name="connsiteY13" fmla="*/ 2908751 h 3289190"/>
              <a:gd name="connsiteX14" fmla="*/ 11564667 w 12108510"/>
              <a:gd name="connsiteY14" fmla="*/ 2944417 h 3289190"/>
              <a:gd name="connsiteX15" fmla="*/ 11492196 w 12108510"/>
              <a:gd name="connsiteY15" fmla="*/ 2968195 h 3289190"/>
              <a:gd name="connsiteX16" fmla="*/ 11365371 w 12108510"/>
              <a:gd name="connsiteY16" fmla="*/ 2980083 h 3289190"/>
              <a:gd name="connsiteX17" fmla="*/ 10223950 w 12108510"/>
              <a:gd name="connsiteY17" fmla="*/ 2991972 h 3289190"/>
              <a:gd name="connsiteX18" fmla="*/ 10024654 w 12108510"/>
              <a:gd name="connsiteY18" fmla="*/ 2956306 h 3289190"/>
              <a:gd name="connsiteX19" fmla="*/ 9716651 w 12108510"/>
              <a:gd name="connsiteY19" fmla="*/ 2896862 h 3289190"/>
              <a:gd name="connsiteX20" fmla="*/ 9517355 w 12108510"/>
              <a:gd name="connsiteY20" fmla="*/ 2825530 h 3289190"/>
              <a:gd name="connsiteX21" fmla="*/ 9499237 w 12108510"/>
              <a:gd name="connsiteY21" fmla="*/ 2789864 h 3289190"/>
              <a:gd name="connsiteX22" fmla="*/ 9354295 w 12108510"/>
              <a:gd name="connsiteY22" fmla="*/ 2670977 h 3289190"/>
              <a:gd name="connsiteX23" fmla="*/ 9245588 w 12108510"/>
              <a:gd name="connsiteY23" fmla="*/ 2647199 h 3289190"/>
              <a:gd name="connsiteX24" fmla="*/ 8810760 w 12108510"/>
              <a:gd name="connsiteY24" fmla="*/ 2635311 h 3289190"/>
              <a:gd name="connsiteX25" fmla="*/ 8665818 w 12108510"/>
              <a:gd name="connsiteY25" fmla="*/ 2647199 h 3289190"/>
              <a:gd name="connsiteX26" fmla="*/ 8394051 w 12108510"/>
              <a:gd name="connsiteY26" fmla="*/ 2659088 h 3289190"/>
              <a:gd name="connsiteX27" fmla="*/ 8067931 w 12108510"/>
              <a:gd name="connsiteY27" fmla="*/ 2694754 h 3289190"/>
              <a:gd name="connsiteX28" fmla="*/ 7759928 w 12108510"/>
              <a:gd name="connsiteY28" fmla="*/ 2718531 h 3289190"/>
              <a:gd name="connsiteX29" fmla="*/ 7560633 w 12108510"/>
              <a:gd name="connsiteY29" fmla="*/ 2754198 h 3289190"/>
              <a:gd name="connsiteX30" fmla="*/ 7180159 w 12108510"/>
              <a:gd name="connsiteY30" fmla="*/ 2825530 h 3289190"/>
              <a:gd name="connsiteX31" fmla="*/ 6690978 w 12108510"/>
              <a:gd name="connsiteY31" fmla="*/ 2837419 h 3289190"/>
              <a:gd name="connsiteX32" fmla="*/ 6636624 w 12108510"/>
              <a:gd name="connsiteY32" fmla="*/ 2861196 h 3289190"/>
              <a:gd name="connsiteX33" fmla="*/ 6401092 w 12108510"/>
              <a:gd name="connsiteY33" fmla="*/ 2896862 h 3289190"/>
              <a:gd name="connsiteX34" fmla="*/ 5857559 w 12108510"/>
              <a:gd name="connsiteY34" fmla="*/ 2908751 h 3289190"/>
              <a:gd name="connsiteX35" fmla="*/ 5187201 w 12108510"/>
              <a:gd name="connsiteY35" fmla="*/ 2956306 h 3289190"/>
              <a:gd name="connsiteX36" fmla="*/ 5042258 w 12108510"/>
              <a:gd name="connsiteY36" fmla="*/ 2980083 h 3289190"/>
              <a:gd name="connsiteX37" fmla="*/ 4806726 w 12108510"/>
              <a:gd name="connsiteY37" fmla="*/ 3063304 h 3289190"/>
              <a:gd name="connsiteX38" fmla="*/ 4390017 w 12108510"/>
              <a:gd name="connsiteY38" fmla="*/ 3182191 h 3289190"/>
              <a:gd name="connsiteX39" fmla="*/ 4027661 w 12108510"/>
              <a:gd name="connsiteY39" fmla="*/ 3277302 h 3289190"/>
              <a:gd name="connsiteX40" fmla="*/ 3085535 w 12108510"/>
              <a:gd name="connsiteY40" fmla="*/ 3289190 h 3289190"/>
              <a:gd name="connsiteX41" fmla="*/ 2850003 w 12108510"/>
              <a:gd name="connsiteY41" fmla="*/ 3265413 h 3289190"/>
              <a:gd name="connsiteX42" fmla="*/ 2469529 w 12108510"/>
              <a:gd name="connsiteY42" fmla="*/ 3229746 h 3289190"/>
              <a:gd name="connsiteX43" fmla="*/ 2197761 w 12108510"/>
              <a:gd name="connsiteY43" fmla="*/ 3134636 h 3289190"/>
              <a:gd name="connsiteX44" fmla="*/ 2070937 w 12108510"/>
              <a:gd name="connsiteY44" fmla="*/ 3098971 h 3289190"/>
              <a:gd name="connsiteX45" fmla="*/ 1925995 w 12108510"/>
              <a:gd name="connsiteY45" fmla="*/ 3075193 h 3289190"/>
              <a:gd name="connsiteX46" fmla="*/ 1799170 w 12108510"/>
              <a:gd name="connsiteY46" fmla="*/ 3051416 h 3289190"/>
              <a:gd name="connsiteX47" fmla="*/ 1690463 w 12108510"/>
              <a:gd name="connsiteY47" fmla="*/ 3039527 h 3289190"/>
              <a:gd name="connsiteX48" fmla="*/ 1617992 w 12108510"/>
              <a:gd name="connsiteY48" fmla="*/ 3027638 h 3289190"/>
              <a:gd name="connsiteX49" fmla="*/ 1527403 w 12108510"/>
              <a:gd name="connsiteY49" fmla="*/ 3015749 h 3289190"/>
              <a:gd name="connsiteX50" fmla="*/ 1436814 w 12108510"/>
              <a:gd name="connsiteY50" fmla="*/ 2991972 h 3289190"/>
              <a:gd name="connsiteX51" fmla="*/ 1128811 w 12108510"/>
              <a:gd name="connsiteY51" fmla="*/ 2944417 h 3289190"/>
              <a:gd name="connsiteX52" fmla="*/ 929515 w 12108510"/>
              <a:gd name="connsiteY52" fmla="*/ 2932529 h 3289190"/>
              <a:gd name="connsiteX53" fmla="*/ 23676 w 12108510"/>
              <a:gd name="connsiteY53" fmla="*/ 3006379 h 3289190"/>
              <a:gd name="connsiteX54" fmla="*/ 164 w 12108510"/>
              <a:gd name="connsiteY54" fmla="*/ 581442 h 3289190"/>
              <a:gd name="connsiteX55" fmla="*/ 691695 w 12108510"/>
              <a:gd name="connsiteY55" fmla="*/ 682638 h 3289190"/>
              <a:gd name="connsiteX56" fmla="*/ 905639 w 12108510"/>
              <a:gd name="connsiteY56" fmla="*/ 709942 h 3289190"/>
              <a:gd name="connsiteX57" fmla="*/ 1236280 w 12108510"/>
              <a:gd name="connsiteY57" fmla="*/ 819164 h 3289190"/>
              <a:gd name="connsiteX58" fmla="*/ 1333526 w 12108510"/>
              <a:gd name="connsiteY58" fmla="*/ 873775 h 3289190"/>
              <a:gd name="connsiteX59" fmla="*/ 1430774 w 12108510"/>
              <a:gd name="connsiteY59" fmla="*/ 901081 h 3289190"/>
              <a:gd name="connsiteX60" fmla="*/ 1508571 w 12108510"/>
              <a:gd name="connsiteY60" fmla="*/ 928385 h 3289190"/>
              <a:gd name="connsiteX61" fmla="*/ 1625268 w 12108510"/>
              <a:gd name="connsiteY61" fmla="*/ 955692 h 3289190"/>
              <a:gd name="connsiteX62" fmla="*/ 1761414 w 12108510"/>
              <a:gd name="connsiteY62" fmla="*/ 1010303 h 3289190"/>
              <a:gd name="connsiteX63" fmla="*/ 1917009 w 12108510"/>
              <a:gd name="connsiteY63" fmla="*/ 1064913 h 3289190"/>
              <a:gd name="connsiteX64" fmla="*/ 2053154 w 12108510"/>
              <a:gd name="connsiteY64" fmla="*/ 1146830 h 3289190"/>
              <a:gd name="connsiteX65" fmla="*/ 2344897 w 12108510"/>
              <a:gd name="connsiteY65" fmla="*/ 1365273 h 3289190"/>
              <a:gd name="connsiteX66" fmla="*/ 2753335 w 12108510"/>
              <a:gd name="connsiteY66" fmla="*/ 1447190 h 3289190"/>
              <a:gd name="connsiteX67" fmla="*/ 3006178 w 12108510"/>
              <a:gd name="connsiteY67" fmla="*/ 1501801 h 3289190"/>
              <a:gd name="connsiteX68" fmla="*/ 4017548 w 12108510"/>
              <a:gd name="connsiteY68" fmla="*/ 1474496 h 3289190"/>
              <a:gd name="connsiteX69" fmla="*/ 4406537 w 12108510"/>
              <a:gd name="connsiteY69" fmla="*/ 1256050 h 3289190"/>
              <a:gd name="connsiteX70" fmla="*/ 4853874 w 12108510"/>
              <a:gd name="connsiteY70" fmla="*/ 982997 h 3289190"/>
              <a:gd name="connsiteX71" fmla="*/ 5106717 w 12108510"/>
              <a:gd name="connsiteY71" fmla="*/ 791860 h 3289190"/>
              <a:gd name="connsiteX72" fmla="*/ 5262312 w 12108510"/>
              <a:gd name="connsiteY72" fmla="*/ 737248 h 3289190"/>
              <a:gd name="connsiteX73" fmla="*/ 5981941 w 12108510"/>
              <a:gd name="connsiteY73" fmla="*/ 628025 h 3289190"/>
              <a:gd name="connsiteX74" fmla="*/ 6565423 w 12108510"/>
              <a:gd name="connsiteY74" fmla="*/ 600720 h 3289190"/>
              <a:gd name="connsiteX75" fmla="*/ 6818265 w 12108510"/>
              <a:gd name="connsiteY75" fmla="*/ 518803 h 3289190"/>
              <a:gd name="connsiteX76" fmla="*/ 7401749 w 12108510"/>
              <a:gd name="connsiteY76" fmla="*/ 279435 h 3289190"/>
              <a:gd name="connsiteX77" fmla="*/ 7810187 w 12108510"/>
              <a:gd name="connsiteY77" fmla="*/ 273055 h 3289190"/>
              <a:gd name="connsiteX78" fmla="*/ 8024129 w 12108510"/>
              <a:gd name="connsiteY78" fmla="*/ 191137 h 3289190"/>
              <a:gd name="connsiteX79" fmla="*/ 8354770 w 12108510"/>
              <a:gd name="connsiteY79" fmla="*/ 136527 h 3289190"/>
              <a:gd name="connsiteX80" fmla="*/ 8704860 w 12108510"/>
              <a:gd name="connsiteY80" fmla="*/ 54610 h 3289190"/>
              <a:gd name="connsiteX81" fmla="*/ 8996601 w 12108510"/>
              <a:gd name="connsiteY81" fmla="*/ 27305 h 3289190"/>
              <a:gd name="connsiteX82" fmla="*/ 9152196 w 12108510"/>
              <a:gd name="connsiteY82" fmla="*/ 0 h 3289190"/>
              <a:gd name="connsiteX0" fmla="*/ 9152196 w 12114034"/>
              <a:gd name="connsiteY0" fmla="*/ 0 h 3289190"/>
              <a:gd name="connsiteX1" fmla="*/ 9618984 w 12114034"/>
              <a:gd name="connsiteY1" fmla="*/ 27305 h 3289190"/>
              <a:gd name="connsiteX2" fmla="*/ 9735680 w 12114034"/>
              <a:gd name="connsiteY2" fmla="*/ 81915 h 3289190"/>
              <a:gd name="connsiteX3" fmla="*/ 9891276 w 12114034"/>
              <a:gd name="connsiteY3" fmla="*/ 354970 h 3289190"/>
              <a:gd name="connsiteX4" fmla="*/ 9910724 w 12114034"/>
              <a:gd name="connsiteY4" fmla="*/ 436887 h 3289190"/>
              <a:gd name="connsiteX5" fmla="*/ 10124668 w 12114034"/>
              <a:gd name="connsiteY5" fmla="*/ 600720 h 3289190"/>
              <a:gd name="connsiteX6" fmla="*/ 10455308 w 12114034"/>
              <a:gd name="connsiteY6" fmla="*/ 737248 h 3289190"/>
              <a:gd name="connsiteX7" fmla="*/ 10669252 w 12114034"/>
              <a:gd name="connsiteY7" fmla="*/ 819164 h 3289190"/>
              <a:gd name="connsiteX8" fmla="*/ 11894566 w 12114034"/>
              <a:gd name="connsiteY8" fmla="*/ 791860 h 3289190"/>
              <a:gd name="connsiteX9" fmla="*/ 12030713 w 12114034"/>
              <a:gd name="connsiteY9" fmla="*/ 764553 h 3289190"/>
              <a:gd name="connsiteX10" fmla="*/ 12108510 w 12114034"/>
              <a:gd name="connsiteY10" fmla="*/ 709942 h 3289190"/>
              <a:gd name="connsiteX11" fmla="*/ 12114034 w 12114034"/>
              <a:gd name="connsiteY11" fmla="*/ 2874043 h 3289190"/>
              <a:gd name="connsiteX12" fmla="*/ 11890787 w 12114034"/>
              <a:gd name="connsiteY12" fmla="*/ 2884974 h 3289190"/>
              <a:gd name="connsiteX13" fmla="*/ 11691491 w 12114034"/>
              <a:gd name="connsiteY13" fmla="*/ 2908751 h 3289190"/>
              <a:gd name="connsiteX14" fmla="*/ 11564667 w 12114034"/>
              <a:gd name="connsiteY14" fmla="*/ 2944417 h 3289190"/>
              <a:gd name="connsiteX15" fmla="*/ 11492196 w 12114034"/>
              <a:gd name="connsiteY15" fmla="*/ 2968195 h 3289190"/>
              <a:gd name="connsiteX16" fmla="*/ 11365371 w 12114034"/>
              <a:gd name="connsiteY16" fmla="*/ 2980083 h 3289190"/>
              <a:gd name="connsiteX17" fmla="*/ 10223950 w 12114034"/>
              <a:gd name="connsiteY17" fmla="*/ 2991972 h 3289190"/>
              <a:gd name="connsiteX18" fmla="*/ 10024654 w 12114034"/>
              <a:gd name="connsiteY18" fmla="*/ 2956306 h 3289190"/>
              <a:gd name="connsiteX19" fmla="*/ 9716651 w 12114034"/>
              <a:gd name="connsiteY19" fmla="*/ 2896862 h 3289190"/>
              <a:gd name="connsiteX20" fmla="*/ 9517355 w 12114034"/>
              <a:gd name="connsiteY20" fmla="*/ 2825530 h 3289190"/>
              <a:gd name="connsiteX21" fmla="*/ 9499237 w 12114034"/>
              <a:gd name="connsiteY21" fmla="*/ 2789864 h 3289190"/>
              <a:gd name="connsiteX22" fmla="*/ 9354295 w 12114034"/>
              <a:gd name="connsiteY22" fmla="*/ 2670977 h 3289190"/>
              <a:gd name="connsiteX23" fmla="*/ 9245588 w 12114034"/>
              <a:gd name="connsiteY23" fmla="*/ 2647199 h 3289190"/>
              <a:gd name="connsiteX24" fmla="*/ 8810760 w 12114034"/>
              <a:gd name="connsiteY24" fmla="*/ 2635311 h 3289190"/>
              <a:gd name="connsiteX25" fmla="*/ 8665818 w 12114034"/>
              <a:gd name="connsiteY25" fmla="*/ 2647199 h 3289190"/>
              <a:gd name="connsiteX26" fmla="*/ 8394051 w 12114034"/>
              <a:gd name="connsiteY26" fmla="*/ 2659088 h 3289190"/>
              <a:gd name="connsiteX27" fmla="*/ 8067931 w 12114034"/>
              <a:gd name="connsiteY27" fmla="*/ 2694754 h 3289190"/>
              <a:gd name="connsiteX28" fmla="*/ 7759928 w 12114034"/>
              <a:gd name="connsiteY28" fmla="*/ 2718531 h 3289190"/>
              <a:gd name="connsiteX29" fmla="*/ 7560633 w 12114034"/>
              <a:gd name="connsiteY29" fmla="*/ 2754198 h 3289190"/>
              <a:gd name="connsiteX30" fmla="*/ 7180159 w 12114034"/>
              <a:gd name="connsiteY30" fmla="*/ 2825530 h 3289190"/>
              <a:gd name="connsiteX31" fmla="*/ 6690978 w 12114034"/>
              <a:gd name="connsiteY31" fmla="*/ 2837419 h 3289190"/>
              <a:gd name="connsiteX32" fmla="*/ 6636624 w 12114034"/>
              <a:gd name="connsiteY32" fmla="*/ 2861196 h 3289190"/>
              <a:gd name="connsiteX33" fmla="*/ 6401092 w 12114034"/>
              <a:gd name="connsiteY33" fmla="*/ 2896862 h 3289190"/>
              <a:gd name="connsiteX34" fmla="*/ 5857559 w 12114034"/>
              <a:gd name="connsiteY34" fmla="*/ 2908751 h 3289190"/>
              <a:gd name="connsiteX35" fmla="*/ 5187201 w 12114034"/>
              <a:gd name="connsiteY35" fmla="*/ 2956306 h 3289190"/>
              <a:gd name="connsiteX36" fmla="*/ 5042258 w 12114034"/>
              <a:gd name="connsiteY36" fmla="*/ 2980083 h 3289190"/>
              <a:gd name="connsiteX37" fmla="*/ 4806726 w 12114034"/>
              <a:gd name="connsiteY37" fmla="*/ 3063304 h 3289190"/>
              <a:gd name="connsiteX38" fmla="*/ 4390017 w 12114034"/>
              <a:gd name="connsiteY38" fmla="*/ 3182191 h 3289190"/>
              <a:gd name="connsiteX39" fmla="*/ 4027661 w 12114034"/>
              <a:gd name="connsiteY39" fmla="*/ 3277302 h 3289190"/>
              <a:gd name="connsiteX40" fmla="*/ 3085535 w 12114034"/>
              <a:gd name="connsiteY40" fmla="*/ 3289190 h 3289190"/>
              <a:gd name="connsiteX41" fmla="*/ 2850003 w 12114034"/>
              <a:gd name="connsiteY41" fmla="*/ 3265413 h 3289190"/>
              <a:gd name="connsiteX42" fmla="*/ 2469529 w 12114034"/>
              <a:gd name="connsiteY42" fmla="*/ 3229746 h 3289190"/>
              <a:gd name="connsiteX43" fmla="*/ 2197761 w 12114034"/>
              <a:gd name="connsiteY43" fmla="*/ 3134636 h 3289190"/>
              <a:gd name="connsiteX44" fmla="*/ 2070937 w 12114034"/>
              <a:gd name="connsiteY44" fmla="*/ 3098971 h 3289190"/>
              <a:gd name="connsiteX45" fmla="*/ 1925995 w 12114034"/>
              <a:gd name="connsiteY45" fmla="*/ 3075193 h 3289190"/>
              <a:gd name="connsiteX46" fmla="*/ 1799170 w 12114034"/>
              <a:gd name="connsiteY46" fmla="*/ 3051416 h 3289190"/>
              <a:gd name="connsiteX47" fmla="*/ 1690463 w 12114034"/>
              <a:gd name="connsiteY47" fmla="*/ 3039527 h 3289190"/>
              <a:gd name="connsiteX48" fmla="*/ 1617992 w 12114034"/>
              <a:gd name="connsiteY48" fmla="*/ 3027638 h 3289190"/>
              <a:gd name="connsiteX49" fmla="*/ 1527403 w 12114034"/>
              <a:gd name="connsiteY49" fmla="*/ 3015749 h 3289190"/>
              <a:gd name="connsiteX50" fmla="*/ 1436814 w 12114034"/>
              <a:gd name="connsiteY50" fmla="*/ 2991972 h 3289190"/>
              <a:gd name="connsiteX51" fmla="*/ 1128811 w 12114034"/>
              <a:gd name="connsiteY51" fmla="*/ 2944417 h 3289190"/>
              <a:gd name="connsiteX52" fmla="*/ 929515 w 12114034"/>
              <a:gd name="connsiteY52" fmla="*/ 2932529 h 3289190"/>
              <a:gd name="connsiteX53" fmla="*/ 23676 w 12114034"/>
              <a:gd name="connsiteY53" fmla="*/ 3006379 h 3289190"/>
              <a:gd name="connsiteX54" fmla="*/ 164 w 12114034"/>
              <a:gd name="connsiteY54" fmla="*/ 581442 h 3289190"/>
              <a:gd name="connsiteX55" fmla="*/ 691695 w 12114034"/>
              <a:gd name="connsiteY55" fmla="*/ 682638 h 3289190"/>
              <a:gd name="connsiteX56" fmla="*/ 905639 w 12114034"/>
              <a:gd name="connsiteY56" fmla="*/ 709942 h 3289190"/>
              <a:gd name="connsiteX57" fmla="*/ 1236280 w 12114034"/>
              <a:gd name="connsiteY57" fmla="*/ 819164 h 3289190"/>
              <a:gd name="connsiteX58" fmla="*/ 1333526 w 12114034"/>
              <a:gd name="connsiteY58" fmla="*/ 873775 h 3289190"/>
              <a:gd name="connsiteX59" fmla="*/ 1430774 w 12114034"/>
              <a:gd name="connsiteY59" fmla="*/ 901081 h 3289190"/>
              <a:gd name="connsiteX60" fmla="*/ 1508571 w 12114034"/>
              <a:gd name="connsiteY60" fmla="*/ 928385 h 3289190"/>
              <a:gd name="connsiteX61" fmla="*/ 1625268 w 12114034"/>
              <a:gd name="connsiteY61" fmla="*/ 955692 h 3289190"/>
              <a:gd name="connsiteX62" fmla="*/ 1761414 w 12114034"/>
              <a:gd name="connsiteY62" fmla="*/ 1010303 h 3289190"/>
              <a:gd name="connsiteX63" fmla="*/ 1917009 w 12114034"/>
              <a:gd name="connsiteY63" fmla="*/ 1064913 h 3289190"/>
              <a:gd name="connsiteX64" fmla="*/ 2053154 w 12114034"/>
              <a:gd name="connsiteY64" fmla="*/ 1146830 h 3289190"/>
              <a:gd name="connsiteX65" fmla="*/ 2344897 w 12114034"/>
              <a:gd name="connsiteY65" fmla="*/ 1365273 h 3289190"/>
              <a:gd name="connsiteX66" fmla="*/ 2753335 w 12114034"/>
              <a:gd name="connsiteY66" fmla="*/ 1447190 h 3289190"/>
              <a:gd name="connsiteX67" fmla="*/ 3006178 w 12114034"/>
              <a:gd name="connsiteY67" fmla="*/ 1501801 h 3289190"/>
              <a:gd name="connsiteX68" fmla="*/ 4017548 w 12114034"/>
              <a:gd name="connsiteY68" fmla="*/ 1474496 h 3289190"/>
              <a:gd name="connsiteX69" fmla="*/ 4406537 w 12114034"/>
              <a:gd name="connsiteY69" fmla="*/ 1256050 h 3289190"/>
              <a:gd name="connsiteX70" fmla="*/ 4853874 w 12114034"/>
              <a:gd name="connsiteY70" fmla="*/ 982997 h 3289190"/>
              <a:gd name="connsiteX71" fmla="*/ 5106717 w 12114034"/>
              <a:gd name="connsiteY71" fmla="*/ 791860 h 3289190"/>
              <a:gd name="connsiteX72" fmla="*/ 5262312 w 12114034"/>
              <a:gd name="connsiteY72" fmla="*/ 737248 h 3289190"/>
              <a:gd name="connsiteX73" fmla="*/ 5981941 w 12114034"/>
              <a:gd name="connsiteY73" fmla="*/ 628025 h 3289190"/>
              <a:gd name="connsiteX74" fmla="*/ 6565423 w 12114034"/>
              <a:gd name="connsiteY74" fmla="*/ 600720 h 3289190"/>
              <a:gd name="connsiteX75" fmla="*/ 6818265 w 12114034"/>
              <a:gd name="connsiteY75" fmla="*/ 518803 h 3289190"/>
              <a:gd name="connsiteX76" fmla="*/ 7401749 w 12114034"/>
              <a:gd name="connsiteY76" fmla="*/ 279435 h 3289190"/>
              <a:gd name="connsiteX77" fmla="*/ 7810187 w 12114034"/>
              <a:gd name="connsiteY77" fmla="*/ 273055 h 3289190"/>
              <a:gd name="connsiteX78" fmla="*/ 8024129 w 12114034"/>
              <a:gd name="connsiteY78" fmla="*/ 191137 h 3289190"/>
              <a:gd name="connsiteX79" fmla="*/ 8354770 w 12114034"/>
              <a:gd name="connsiteY79" fmla="*/ 136527 h 3289190"/>
              <a:gd name="connsiteX80" fmla="*/ 8704860 w 12114034"/>
              <a:gd name="connsiteY80" fmla="*/ 54610 h 3289190"/>
              <a:gd name="connsiteX81" fmla="*/ 8996601 w 12114034"/>
              <a:gd name="connsiteY81" fmla="*/ 27305 h 3289190"/>
              <a:gd name="connsiteX82" fmla="*/ 9152196 w 12114034"/>
              <a:gd name="connsiteY82" fmla="*/ 0 h 328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14034" h="3289190">
                <a:moveTo>
                  <a:pt x="9152196" y="0"/>
                </a:moveTo>
                <a:cubicBezTo>
                  <a:pt x="9307792" y="9102"/>
                  <a:pt x="9464026" y="5550"/>
                  <a:pt x="9618984" y="27305"/>
                </a:cubicBezTo>
                <a:cubicBezTo>
                  <a:pt x="9659783" y="33033"/>
                  <a:pt x="9704548" y="44453"/>
                  <a:pt x="9735680" y="81915"/>
                </a:cubicBezTo>
                <a:cubicBezTo>
                  <a:pt x="9798717" y="157773"/>
                  <a:pt x="9891276" y="354970"/>
                  <a:pt x="9891276" y="354970"/>
                </a:cubicBezTo>
                <a:cubicBezTo>
                  <a:pt x="9897758" y="382277"/>
                  <a:pt x="9897599" y="414775"/>
                  <a:pt x="9910724" y="436887"/>
                </a:cubicBezTo>
                <a:cubicBezTo>
                  <a:pt x="9955143" y="511721"/>
                  <a:pt x="10069733" y="575013"/>
                  <a:pt x="10124668" y="600720"/>
                </a:cubicBezTo>
                <a:cubicBezTo>
                  <a:pt x="10233654" y="651723"/>
                  <a:pt x="10346322" y="686245"/>
                  <a:pt x="10455308" y="737248"/>
                </a:cubicBezTo>
                <a:cubicBezTo>
                  <a:pt x="10603366" y="806537"/>
                  <a:pt x="10531799" y="780570"/>
                  <a:pt x="10669252" y="819164"/>
                </a:cubicBezTo>
                <a:lnTo>
                  <a:pt x="11894566" y="791860"/>
                </a:lnTo>
                <a:cubicBezTo>
                  <a:pt x="11940390" y="790021"/>
                  <a:pt x="11986485" y="781487"/>
                  <a:pt x="12030713" y="764553"/>
                </a:cubicBezTo>
                <a:cubicBezTo>
                  <a:pt x="12058685" y="753843"/>
                  <a:pt x="12082116" y="726785"/>
                  <a:pt x="12108510" y="709942"/>
                </a:cubicBezTo>
                <a:cubicBezTo>
                  <a:pt x="12110351" y="1431309"/>
                  <a:pt x="12112193" y="2152676"/>
                  <a:pt x="12114034" y="2874043"/>
                </a:cubicBezTo>
                <a:lnTo>
                  <a:pt x="11890787" y="2884974"/>
                </a:lnTo>
                <a:cubicBezTo>
                  <a:pt x="11841973" y="2889244"/>
                  <a:pt x="11745531" y="2895856"/>
                  <a:pt x="11691491" y="2908751"/>
                </a:cubicBezTo>
                <a:cubicBezTo>
                  <a:pt x="11648267" y="2919064"/>
                  <a:pt x="11606539" y="2931928"/>
                  <a:pt x="11564667" y="2944417"/>
                </a:cubicBezTo>
                <a:cubicBezTo>
                  <a:pt x="11540080" y="2951751"/>
                  <a:pt x="11518253" y="2963531"/>
                  <a:pt x="11492196" y="2968195"/>
                </a:cubicBezTo>
                <a:cubicBezTo>
                  <a:pt x="11450997" y="2975567"/>
                  <a:pt x="11408058" y="2979284"/>
                  <a:pt x="11365371" y="2980083"/>
                </a:cubicBezTo>
                <a:lnTo>
                  <a:pt x="10223950" y="2991972"/>
                </a:lnTo>
                <a:cubicBezTo>
                  <a:pt x="10095907" y="2975169"/>
                  <a:pt x="10162574" y="2986474"/>
                  <a:pt x="10024654" y="2956306"/>
                </a:cubicBezTo>
                <a:cubicBezTo>
                  <a:pt x="9923130" y="2934100"/>
                  <a:pt x="9818175" y="2919069"/>
                  <a:pt x="9716651" y="2896862"/>
                </a:cubicBezTo>
                <a:cubicBezTo>
                  <a:pt x="9665477" y="2885669"/>
                  <a:pt x="9558733" y="2858112"/>
                  <a:pt x="9517355" y="2825530"/>
                </a:cubicBezTo>
                <a:cubicBezTo>
                  <a:pt x="9505128" y="2815903"/>
                  <a:pt x="9505277" y="2801753"/>
                  <a:pt x="9499237" y="2789864"/>
                </a:cubicBezTo>
                <a:cubicBezTo>
                  <a:pt x="9499237" y="2789864"/>
                  <a:pt x="9413016" y="2704005"/>
                  <a:pt x="9354295" y="2670977"/>
                </a:cubicBezTo>
                <a:cubicBezTo>
                  <a:pt x="9325295" y="2654665"/>
                  <a:pt x="9283595" y="2649693"/>
                  <a:pt x="9245588" y="2647199"/>
                </a:cubicBezTo>
                <a:cubicBezTo>
                  <a:pt x="9101240" y="2637727"/>
                  <a:pt x="8955703" y="2639273"/>
                  <a:pt x="8810760" y="2635311"/>
                </a:cubicBezTo>
                <a:cubicBezTo>
                  <a:pt x="8762447" y="2639273"/>
                  <a:pt x="8714325" y="2644431"/>
                  <a:pt x="8665818" y="2647199"/>
                </a:cubicBezTo>
                <a:cubicBezTo>
                  <a:pt x="8575369" y="2652360"/>
                  <a:pt x="8484182" y="2651919"/>
                  <a:pt x="8394051" y="2659088"/>
                </a:cubicBezTo>
                <a:cubicBezTo>
                  <a:pt x="8284645" y="2667790"/>
                  <a:pt x="8177029" y="2684527"/>
                  <a:pt x="8067931" y="2694754"/>
                </a:cubicBezTo>
                <a:cubicBezTo>
                  <a:pt x="7965594" y="2704346"/>
                  <a:pt x="7861693" y="2706607"/>
                  <a:pt x="7759928" y="2718531"/>
                </a:cubicBezTo>
                <a:cubicBezTo>
                  <a:pt x="7692142" y="2726474"/>
                  <a:pt x="7626587" y="2741215"/>
                  <a:pt x="7560633" y="2754198"/>
                </a:cubicBezTo>
                <a:cubicBezTo>
                  <a:pt x="7422715" y="2781349"/>
                  <a:pt x="7327974" y="2812059"/>
                  <a:pt x="7180159" y="2825530"/>
                </a:cubicBezTo>
                <a:cubicBezTo>
                  <a:pt x="6779693" y="2862028"/>
                  <a:pt x="6876301" y="2877956"/>
                  <a:pt x="6690978" y="2837419"/>
                </a:cubicBezTo>
                <a:lnTo>
                  <a:pt x="6636624" y="2861196"/>
                </a:lnTo>
                <a:cubicBezTo>
                  <a:pt x="6582362" y="2884932"/>
                  <a:pt x="6459563" y="2891381"/>
                  <a:pt x="6401092" y="2896862"/>
                </a:cubicBezTo>
                <a:lnTo>
                  <a:pt x="5857559" y="2908751"/>
                </a:lnTo>
                <a:cubicBezTo>
                  <a:pt x="5493095" y="2918317"/>
                  <a:pt x="5526356" y="2911795"/>
                  <a:pt x="5187201" y="2956306"/>
                </a:cubicBezTo>
                <a:cubicBezTo>
                  <a:pt x="5138366" y="2962716"/>
                  <a:pt x="5089503" y="2969750"/>
                  <a:pt x="5042258" y="2980083"/>
                </a:cubicBezTo>
                <a:cubicBezTo>
                  <a:pt x="4880053" y="3015562"/>
                  <a:pt x="4949301" y="3009844"/>
                  <a:pt x="4806726" y="3063304"/>
                </a:cubicBezTo>
                <a:cubicBezTo>
                  <a:pt x="4658596" y="3118848"/>
                  <a:pt x="4560071" y="3134981"/>
                  <a:pt x="4390017" y="3182191"/>
                </a:cubicBezTo>
                <a:cubicBezTo>
                  <a:pt x="4338023" y="3196626"/>
                  <a:pt x="4103347" y="3274045"/>
                  <a:pt x="4027661" y="3277302"/>
                </a:cubicBezTo>
                <a:cubicBezTo>
                  <a:pt x="3714234" y="3290788"/>
                  <a:pt x="3399577" y="3285227"/>
                  <a:pt x="3085535" y="3289190"/>
                </a:cubicBezTo>
                <a:cubicBezTo>
                  <a:pt x="2964546" y="3273313"/>
                  <a:pt x="2998076" y="3276209"/>
                  <a:pt x="2850003" y="3265413"/>
                </a:cubicBezTo>
                <a:cubicBezTo>
                  <a:pt x="2696067" y="3254189"/>
                  <a:pt x="2623490" y="3255003"/>
                  <a:pt x="2469529" y="3229746"/>
                </a:cubicBezTo>
                <a:cubicBezTo>
                  <a:pt x="2372898" y="3213894"/>
                  <a:pt x="2278300" y="3162615"/>
                  <a:pt x="2197761" y="3134636"/>
                </a:cubicBezTo>
                <a:cubicBezTo>
                  <a:pt x="2157113" y="3120515"/>
                  <a:pt x="2114570" y="3108514"/>
                  <a:pt x="2070937" y="3098971"/>
                </a:cubicBezTo>
                <a:cubicBezTo>
                  <a:pt x="2023692" y="3088637"/>
                  <a:pt x="1974115" y="3083614"/>
                  <a:pt x="1925995" y="3075193"/>
                </a:cubicBezTo>
                <a:cubicBezTo>
                  <a:pt x="1883512" y="3067759"/>
                  <a:pt x="1842011" y="3057904"/>
                  <a:pt x="1799170" y="3051416"/>
                </a:cubicBezTo>
                <a:cubicBezTo>
                  <a:pt x="1763376" y="3045996"/>
                  <a:pt x="1726485" y="3044255"/>
                  <a:pt x="1690463" y="3039527"/>
                </a:cubicBezTo>
                <a:cubicBezTo>
                  <a:pt x="1666046" y="3036323"/>
                  <a:pt x="1642300" y="3031183"/>
                  <a:pt x="1617992" y="3027638"/>
                </a:cubicBezTo>
                <a:cubicBezTo>
                  <a:pt x="1587931" y="3023255"/>
                  <a:pt x="1556898" y="3021556"/>
                  <a:pt x="1527403" y="3015749"/>
                </a:cubicBezTo>
                <a:cubicBezTo>
                  <a:pt x="1496252" y="3009617"/>
                  <a:pt x="1467668" y="2998720"/>
                  <a:pt x="1436814" y="2991972"/>
                </a:cubicBezTo>
                <a:cubicBezTo>
                  <a:pt x="1345318" y="2971959"/>
                  <a:pt x="1220659" y="2953027"/>
                  <a:pt x="1128811" y="2944417"/>
                </a:cubicBezTo>
                <a:cubicBezTo>
                  <a:pt x="1062776" y="2938227"/>
                  <a:pt x="996198" y="2933681"/>
                  <a:pt x="929515" y="2932529"/>
                </a:cubicBezTo>
                <a:lnTo>
                  <a:pt x="23676" y="3006379"/>
                </a:lnTo>
                <a:cubicBezTo>
                  <a:pt x="26250" y="2212162"/>
                  <a:pt x="-2410" y="1375659"/>
                  <a:pt x="164" y="581442"/>
                </a:cubicBezTo>
                <a:lnTo>
                  <a:pt x="691695" y="682638"/>
                </a:lnTo>
                <a:cubicBezTo>
                  <a:pt x="763279" y="685283"/>
                  <a:pt x="834750" y="695724"/>
                  <a:pt x="905639" y="709942"/>
                </a:cubicBezTo>
                <a:cubicBezTo>
                  <a:pt x="1004237" y="729716"/>
                  <a:pt x="1138058" y="773199"/>
                  <a:pt x="1236280" y="819164"/>
                </a:cubicBezTo>
                <a:cubicBezTo>
                  <a:pt x="1269401" y="834664"/>
                  <a:pt x="1300087" y="859690"/>
                  <a:pt x="1333526" y="873775"/>
                </a:cubicBezTo>
                <a:cubicBezTo>
                  <a:pt x="1365190" y="887111"/>
                  <a:pt x="1398503" y="891013"/>
                  <a:pt x="1430774" y="901081"/>
                </a:cubicBezTo>
                <a:cubicBezTo>
                  <a:pt x="1456869" y="909221"/>
                  <a:pt x="1482360" y="921027"/>
                  <a:pt x="1508571" y="928385"/>
                </a:cubicBezTo>
                <a:cubicBezTo>
                  <a:pt x="1547241" y="939243"/>
                  <a:pt x="1586843" y="943242"/>
                  <a:pt x="1625268" y="955692"/>
                </a:cubicBezTo>
                <a:cubicBezTo>
                  <a:pt x="1671258" y="970592"/>
                  <a:pt x="1715809" y="993229"/>
                  <a:pt x="1761414" y="1010303"/>
                </a:cubicBezTo>
                <a:cubicBezTo>
                  <a:pt x="1813071" y="1029642"/>
                  <a:pt x="1866292" y="1041179"/>
                  <a:pt x="1917009" y="1064913"/>
                </a:cubicBezTo>
                <a:cubicBezTo>
                  <a:pt x="1963850" y="1086834"/>
                  <a:pt x="2009519" y="1114396"/>
                  <a:pt x="2053154" y="1146830"/>
                </a:cubicBezTo>
                <a:cubicBezTo>
                  <a:pt x="2139613" y="1211089"/>
                  <a:pt x="2241163" y="1328865"/>
                  <a:pt x="2344897" y="1365273"/>
                </a:cubicBezTo>
                <a:cubicBezTo>
                  <a:pt x="2510174" y="1423282"/>
                  <a:pt x="2588084" y="1421412"/>
                  <a:pt x="2753335" y="1447190"/>
                </a:cubicBezTo>
                <a:cubicBezTo>
                  <a:pt x="2912290" y="1471987"/>
                  <a:pt x="2876297" y="1465335"/>
                  <a:pt x="3006178" y="1501801"/>
                </a:cubicBezTo>
                <a:cubicBezTo>
                  <a:pt x="3343301" y="1492699"/>
                  <a:pt x="3681085" y="1505471"/>
                  <a:pt x="4017548" y="1474496"/>
                </a:cubicBezTo>
                <a:cubicBezTo>
                  <a:pt x="4098797" y="1467016"/>
                  <a:pt x="4350720" y="1289205"/>
                  <a:pt x="4406537" y="1256050"/>
                </a:cubicBezTo>
                <a:cubicBezTo>
                  <a:pt x="4589089" y="1147620"/>
                  <a:pt x="4694857" y="1110567"/>
                  <a:pt x="4853874" y="982997"/>
                </a:cubicBezTo>
                <a:cubicBezTo>
                  <a:pt x="5006927" y="860212"/>
                  <a:pt x="4932590" y="873345"/>
                  <a:pt x="5106717" y="791860"/>
                </a:cubicBezTo>
                <a:cubicBezTo>
                  <a:pt x="5157434" y="768124"/>
                  <a:pt x="5209888" y="751969"/>
                  <a:pt x="5262312" y="737248"/>
                </a:cubicBezTo>
                <a:cubicBezTo>
                  <a:pt x="5626393" y="635018"/>
                  <a:pt x="5590690" y="649996"/>
                  <a:pt x="5981941" y="628025"/>
                </a:cubicBezTo>
                <a:lnTo>
                  <a:pt x="6565423" y="600720"/>
                </a:lnTo>
                <a:cubicBezTo>
                  <a:pt x="6628191" y="588130"/>
                  <a:pt x="6760015" y="573320"/>
                  <a:pt x="6818265" y="518803"/>
                </a:cubicBezTo>
                <a:lnTo>
                  <a:pt x="7401749" y="279435"/>
                </a:lnTo>
                <a:cubicBezTo>
                  <a:pt x="7560429" y="248496"/>
                  <a:pt x="7706456" y="287771"/>
                  <a:pt x="7810187" y="273055"/>
                </a:cubicBezTo>
                <a:cubicBezTo>
                  <a:pt x="7913917" y="258338"/>
                  <a:pt x="7951362" y="209381"/>
                  <a:pt x="8024129" y="191137"/>
                </a:cubicBezTo>
                <a:cubicBezTo>
                  <a:pt x="8133374" y="163749"/>
                  <a:pt x="8244912" y="158558"/>
                  <a:pt x="8354770" y="136527"/>
                </a:cubicBezTo>
                <a:cubicBezTo>
                  <a:pt x="8471887" y="113037"/>
                  <a:pt x="8587412" y="74597"/>
                  <a:pt x="8704860" y="54610"/>
                </a:cubicBezTo>
                <a:cubicBezTo>
                  <a:pt x="8801615" y="38147"/>
                  <a:pt x="8899505" y="39159"/>
                  <a:pt x="8996601" y="27305"/>
                </a:cubicBezTo>
                <a:cubicBezTo>
                  <a:pt x="9048673" y="20948"/>
                  <a:pt x="9100332" y="9102"/>
                  <a:pt x="9152196" y="0"/>
                </a:cubicBezTo>
                <a:close/>
              </a:path>
            </a:pathLst>
          </a:custGeom>
          <a:solidFill>
            <a:srgbClr val="099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0" name="Csoportba foglalás 89"/>
          <p:cNvGrpSpPr/>
          <p:nvPr/>
        </p:nvGrpSpPr>
        <p:grpSpPr>
          <a:xfrm>
            <a:off x="5186131" y="3956923"/>
            <a:ext cx="1676863" cy="1961148"/>
            <a:chOff x="2583831" y="0"/>
            <a:chExt cx="6935526" cy="6175005"/>
          </a:xfrm>
        </p:grpSpPr>
        <p:grpSp>
          <p:nvGrpSpPr>
            <p:cNvPr id="91" name="Csoportba foglalás 90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94" name="Csoportba foglalás 93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98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9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0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1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2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5" name="Ellipszis 104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7" name="Ellipszis 106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8" name="Ellipszis 107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09" name="Ellipszis 108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11" name="Ellipszis 110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12" name="Ellipszis 111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15" name="Ellipszis 114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6" name="Ellipszis 115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17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8" name="Ellipszis 117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19" name="Ellipszis 118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20" name="Ellipszis 119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21" name="Ellipszis 120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22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95" name="Ellipszis 94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6" name="Ellipszis 95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7" name="Ellipszis 96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92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3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23" name="Csoportba foglalás 122"/>
          <p:cNvGrpSpPr/>
          <p:nvPr/>
        </p:nvGrpSpPr>
        <p:grpSpPr>
          <a:xfrm>
            <a:off x="860716" y="2918658"/>
            <a:ext cx="1676863" cy="1961148"/>
            <a:chOff x="2583831" y="0"/>
            <a:chExt cx="6935526" cy="6175005"/>
          </a:xfrm>
        </p:grpSpPr>
        <p:grpSp>
          <p:nvGrpSpPr>
            <p:cNvPr id="124" name="Csoportba foglalás 123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127" name="Csoportba foglalás 126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131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2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3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4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5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6" name="Ellipszis 135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7" name="Ellipszis 136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8" name="Ellipszis 137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39" name="Ellipszis 138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0" name="Ellipszis 139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1" name="Ellipszis 140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2" name="Ellipszis 141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43" name="Ellipszis 142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4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45" name="Ellipszis 144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6" name="Ellipszis 145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7" name="Ellipszis 146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8" name="Ellipszis 147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9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128" name="Ellipszis 127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9" name="Ellipszis 128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30" name="Ellipszis 129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09" name="Ellipszis 608"/>
              <p:cNvSpPr/>
              <p:nvPr/>
            </p:nvSpPr>
            <p:spPr>
              <a:xfrm flipH="1">
                <a:off x="5084778" y="2243618"/>
                <a:ext cx="3194288" cy="3267820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25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6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0" name="Csoportba foglalás 149"/>
          <p:cNvGrpSpPr/>
          <p:nvPr/>
        </p:nvGrpSpPr>
        <p:grpSpPr>
          <a:xfrm>
            <a:off x="7576482" y="2160753"/>
            <a:ext cx="1676863" cy="1961148"/>
            <a:chOff x="2583831" y="0"/>
            <a:chExt cx="6935526" cy="6175005"/>
          </a:xfrm>
        </p:grpSpPr>
        <p:grpSp>
          <p:nvGrpSpPr>
            <p:cNvPr id="151" name="Csoportba foglalás 150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154" name="Csoportba foglalás 153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158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59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60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61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62" name="Ellipszis 3"/>
                <p:cNvSpPr/>
                <p:nvPr/>
              </p:nvSpPr>
              <p:spPr>
                <a:xfrm>
                  <a:off x="3618407" y="28498"/>
                  <a:ext cx="4735014" cy="5347516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63" name="Ellipszis 162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64" name="Ellipszis 163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65" name="Ellipszis 164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66" name="Ellipszis 165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67" name="Ellipszis 166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68" name="Ellipszis 167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69" name="Ellipszis 168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70" name="Ellipszis 169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71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72" name="Ellipszis 171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73" name="Ellipszis 172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74" name="Ellipszis 173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75" name="Ellipszis 174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76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155" name="Ellipszis 154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6" name="Ellipszis 155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7" name="Ellipszis 156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52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3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7" name="Csoportba foglalás 176"/>
          <p:cNvGrpSpPr/>
          <p:nvPr/>
        </p:nvGrpSpPr>
        <p:grpSpPr>
          <a:xfrm>
            <a:off x="8710863" y="307570"/>
            <a:ext cx="2738184" cy="2980331"/>
            <a:chOff x="2583831" y="0"/>
            <a:chExt cx="6935526" cy="6175005"/>
          </a:xfrm>
        </p:grpSpPr>
        <p:grpSp>
          <p:nvGrpSpPr>
            <p:cNvPr id="178" name="Csoportba foglalás 177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181" name="Csoportba foglalás 180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185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86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87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88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89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0" name="Ellipszis 189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1" name="Ellipszis 190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2" name="Ellipszis 191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93" name="Ellipszis 192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94" name="Ellipszis 193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95" name="Ellipszis 194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96" name="Ellipszis 195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7" name="Ellipszis 196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98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9" name="Ellipszis 198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00" name="Ellipszis 199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01" name="Ellipszis 200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02" name="Ellipszis 201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03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182" name="Ellipszis 181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83" name="Ellipszis 182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84" name="Ellipszis 183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79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0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04" name="Csoportba foglalás 203"/>
          <p:cNvGrpSpPr/>
          <p:nvPr/>
        </p:nvGrpSpPr>
        <p:grpSpPr>
          <a:xfrm>
            <a:off x="9049492" y="3724315"/>
            <a:ext cx="2738184" cy="2980331"/>
            <a:chOff x="2583831" y="0"/>
            <a:chExt cx="6935526" cy="6175005"/>
          </a:xfrm>
        </p:grpSpPr>
        <p:grpSp>
          <p:nvGrpSpPr>
            <p:cNvPr id="205" name="Csoportba foglalás 204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208" name="Csoportba foglalás 207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212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13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14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15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16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17" name="Ellipszis 216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18" name="Ellipszis 217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19" name="Ellipszis 218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0" name="Ellipszis 219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1" name="Ellipszis 220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2" name="Ellipszis 221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3" name="Ellipszis 222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24" name="Ellipszis 223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5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26" name="Ellipszis 225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7" name="Ellipszis 226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8" name="Ellipszis 227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9" name="Ellipszis 228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30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209" name="Ellipszis 208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10" name="Ellipszis 209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11" name="Ellipszis 210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06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7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31" name="Csoportba foglalás 230"/>
          <p:cNvGrpSpPr/>
          <p:nvPr/>
        </p:nvGrpSpPr>
        <p:grpSpPr>
          <a:xfrm>
            <a:off x="6835828" y="4759608"/>
            <a:ext cx="2091279" cy="1889237"/>
            <a:chOff x="2583831" y="0"/>
            <a:chExt cx="6935526" cy="6175005"/>
          </a:xfrm>
        </p:grpSpPr>
        <p:grpSp>
          <p:nvGrpSpPr>
            <p:cNvPr id="232" name="Csoportba foglalás 231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235" name="Csoportba foglalás 234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239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0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1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2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3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4" name="Ellipszis 243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5" name="Ellipszis 244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6" name="Ellipszis 245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47" name="Ellipszis 246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48" name="Ellipszis 247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49" name="Ellipszis 248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50" name="Ellipszis 249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51" name="Ellipszis 250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52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53" name="Ellipszis 252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54" name="Ellipszis 253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55" name="Ellipszis 254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56" name="Ellipszis 255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57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236" name="Ellipszis 235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37" name="Ellipszis 236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38" name="Ellipszis 237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33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4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8" name="Csoportba foglalás 257"/>
          <p:cNvGrpSpPr/>
          <p:nvPr/>
        </p:nvGrpSpPr>
        <p:grpSpPr>
          <a:xfrm>
            <a:off x="98247" y="4831232"/>
            <a:ext cx="2091279" cy="1889237"/>
            <a:chOff x="2583831" y="0"/>
            <a:chExt cx="6935526" cy="6175005"/>
          </a:xfrm>
        </p:grpSpPr>
        <p:grpSp>
          <p:nvGrpSpPr>
            <p:cNvPr id="259" name="Csoportba foglalás 258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262" name="Csoportba foglalás 261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266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67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68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69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70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71" name="Ellipszis 270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72" name="Ellipszis 271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73" name="Ellipszis 272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74" name="Ellipszis 273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75" name="Ellipszis 274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76" name="Ellipszis 275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77" name="Ellipszis 276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78" name="Ellipszis 277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79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80" name="Ellipszis 279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81" name="Ellipszis 280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82" name="Ellipszis 281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83" name="Ellipszis 282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84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263" name="Ellipszis 262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4" name="Ellipszis 263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5" name="Ellipszis 264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60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1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85" name="Csoportba foglalás 284"/>
          <p:cNvGrpSpPr/>
          <p:nvPr/>
        </p:nvGrpSpPr>
        <p:grpSpPr>
          <a:xfrm>
            <a:off x="3614733" y="548977"/>
            <a:ext cx="2091279" cy="1889237"/>
            <a:chOff x="2583831" y="0"/>
            <a:chExt cx="6935526" cy="6175005"/>
          </a:xfrm>
        </p:grpSpPr>
        <p:grpSp>
          <p:nvGrpSpPr>
            <p:cNvPr id="286" name="Csoportba foglalás 285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289" name="Csoportba foglalás 288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293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94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95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96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97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98" name="Ellipszis 297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99" name="Ellipszis 298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00" name="Ellipszis 299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01" name="Ellipszis 300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02" name="Ellipszis 301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03" name="Ellipszis 302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04" name="Ellipszis 303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05" name="Ellipszis 304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06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07" name="Ellipszis 306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08" name="Ellipszis 307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09" name="Ellipszis 308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10" name="Ellipszis 309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11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290" name="Ellipszis 289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1" name="Ellipszis 290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2" name="Ellipszis 291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87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88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12" name="Csoportba foglalás 311"/>
          <p:cNvGrpSpPr/>
          <p:nvPr/>
        </p:nvGrpSpPr>
        <p:grpSpPr>
          <a:xfrm>
            <a:off x="6144227" y="2835653"/>
            <a:ext cx="1486089" cy="1423215"/>
            <a:chOff x="2583831" y="0"/>
            <a:chExt cx="6935526" cy="6175005"/>
          </a:xfrm>
        </p:grpSpPr>
        <p:grpSp>
          <p:nvGrpSpPr>
            <p:cNvPr id="313" name="Csoportba foglalás 312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316" name="Csoportba foglalás 315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320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21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22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23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24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25" name="Ellipszis 324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26" name="Ellipszis 325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27" name="Ellipszis 326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28" name="Ellipszis 327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29" name="Ellipszis 328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30" name="Ellipszis 329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31" name="Ellipszis 330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32" name="Ellipszis 331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33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34" name="Ellipszis 333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35" name="Ellipszis 334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36" name="Ellipszis 335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37" name="Ellipszis 336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38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317" name="Ellipszis 316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8" name="Ellipszis 317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9" name="Ellipszis 318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314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5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39" name="Csoportba foglalás 338"/>
          <p:cNvGrpSpPr/>
          <p:nvPr/>
        </p:nvGrpSpPr>
        <p:grpSpPr>
          <a:xfrm>
            <a:off x="6748705" y="742077"/>
            <a:ext cx="1486089" cy="1423215"/>
            <a:chOff x="2583831" y="0"/>
            <a:chExt cx="6935526" cy="6175005"/>
          </a:xfrm>
        </p:grpSpPr>
        <p:grpSp>
          <p:nvGrpSpPr>
            <p:cNvPr id="340" name="Csoportba foglalás 339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343" name="Csoportba foglalás 342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347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48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49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50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51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52" name="Ellipszis 351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53" name="Ellipszis 352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54" name="Ellipszis 353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55" name="Ellipszis 354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56" name="Ellipszis 355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57" name="Ellipszis 356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58" name="Ellipszis 357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59" name="Ellipszis 358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60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61" name="Ellipszis 360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62" name="Ellipszis 361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63" name="Ellipszis 362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64" name="Ellipszis 363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65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344" name="Ellipszis 343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45" name="Ellipszis 344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46" name="Ellipszis 345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341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2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66" name="Csoportba foglalás 365"/>
          <p:cNvGrpSpPr/>
          <p:nvPr/>
        </p:nvGrpSpPr>
        <p:grpSpPr>
          <a:xfrm>
            <a:off x="3550647" y="5286824"/>
            <a:ext cx="1486089" cy="1423215"/>
            <a:chOff x="2583831" y="0"/>
            <a:chExt cx="6935526" cy="6175005"/>
          </a:xfrm>
        </p:grpSpPr>
        <p:grpSp>
          <p:nvGrpSpPr>
            <p:cNvPr id="367" name="Csoportba foglalás 366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370" name="Csoportba foglalás 369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374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75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76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77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78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79" name="Ellipszis 378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80" name="Ellipszis 379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81" name="Ellipszis 380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82" name="Ellipszis 381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83" name="Ellipszis 382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84" name="Ellipszis 383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85" name="Ellipszis 384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86" name="Ellipszis 385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87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88" name="Ellipszis 387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89" name="Ellipszis 388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90" name="Ellipszis 389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91" name="Ellipszis 390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92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371" name="Ellipszis 370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72" name="Ellipszis 371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73" name="Ellipszis 372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368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69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93" name="Csoportba foglalás 392"/>
          <p:cNvGrpSpPr/>
          <p:nvPr/>
        </p:nvGrpSpPr>
        <p:grpSpPr>
          <a:xfrm>
            <a:off x="1670077" y="2383601"/>
            <a:ext cx="2738184" cy="2980331"/>
            <a:chOff x="2583831" y="0"/>
            <a:chExt cx="6935526" cy="6175005"/>
          </a:xfrm>
        </p:grpSpPr>
        <p:grpSp>
          <p:nvGrpSpPr>
            <p:cNvPr id="394" name="Csoportba foglalás 393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397" name="Csoportba foglalás 396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401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2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3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4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5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6" name="Ellipszis 405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7" name="Ellipszis 406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8" name="Ellipszis 407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09" name="Ellipszis 408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0" name="Ellipszis 409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1" name="Ellipszis 410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2" name="Ellipszis 411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13" name="Ellipszis 412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4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15" name="Ellipszis 414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6" name="Ellipszis 415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7" name="Ellipszis 416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8" name="Ellipszis 417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9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398" name="Ellipszis 397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99" name="Ellipszis 398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00" name="Ellipszis 399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395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6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420" name="Csoportba foglalás 419"/>
          <p:cNvGrpSpPr/>
          <p:nvPr/>
        </p:nvGrpSpPr>
        <p:grpSpPr>
          <a:xfrm>
            <a:off x="4614875" y="2650901"/>
            <a:ext cx="1486089" cy="1423215"/>
            <a:chOff x="2583831" y="0"/>
            <a:chExt cx="6935526" cy="6175005"/>
          </a:xfrm>
        </p:grpSpPr>
        <p:grpSp>
          <p:nvGrpSpPr>
            <p:cNvPr id="421" name="Csoportba foglalás 420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424" name="Csoportba foglalás 423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428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29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30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31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32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33" name="Ellipszis 432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34" name="Ellipszis 433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35" name="Ellipszis 434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36" name="Ellipszis 435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37" name="Ellipszis 436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38" name="Ellipszis 437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39" name="Ellipszis 438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40" name="Ellipszis 439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41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42" name="Ellipszis 441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43" name="Ellipszis 442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44" name="Ellipszis 443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45" name="Ellipszis 444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46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425" name="Ellipszis 424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26" name="Ellipszis 425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27" name="Ellipszis 426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422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23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447" name="Csoportba foglalás 446"/>
          <p:cNvGrpSpPr/>
          <p:nvPr/>
        </p:nvGrpSpPr>
        <p:grpSpPr>
          <a:xfrm>
            <a:off x="49355" y="2852067"/>
            <a:ext cx="1486089" cy="1423215"/>
            <a:chOff x="2583831" y="0"/>
            <a:chExt cx="6935526" cy="6175005"/>
          </a:xfrm>
        </p:grpSpPr>
        <p:grpSp>
          <p:nvGrpSpPr>
            <p:cNvPr id="448" name="Csoportba foglalás 447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451" name="Csoportba foglalás 450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455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56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57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58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59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60" name="Ellipszis 459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61" name="Ellipszis 460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62" name="Ellipszis 461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63" name="Ellipszis 462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64" name="Ellipszis 463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65" name="Ellipszis 464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66" name="Ellipszis 465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67" name="Ellipszis 466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68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69" name="Ellipszis 468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70" name="Ellipszis 469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71" name="Ellipszis 470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72" name="Ellipszis 471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73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452" name="Ellipszis 451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53" name="Ellipszis 452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54" name="Ellipszis 453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449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50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474" name="Csoportba foglalás 473"/>
          <p:cNvGrpSpPr/>
          <p:nvPr/>
        </p:nvGrpSpPr>
        <p:grpSpPr>
          <a:xfrm>
            <a:off x="2126912" y="5122085"/>
            <a:ext cx="1486089" cy="1423215"/>
            <a:chOff x="2583831" y="0"/>
            <a:chExt cx="6935526" cy="6175005"/>
          </a:xfrm>
        </p:grpSpPr>
        <p:grpSp>
          <p:nvGrpSpPr>
            <p:cNvPr id="475" name="Csoportba foglalás 474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478" name="Csoportba foglalás 477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482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3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4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5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6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7" name="Ellipszis 486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8" name="Ellipszis 487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9" name="Ellipszis 488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0" name="Ellipszis 489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1" name="Ellipszis 490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2" name="Ellipszis 491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3" name="Ellipszis 492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94" name="Ellipszis 493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5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96" name="Ellipszis 495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7" name="Ellipszis 496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8" name="Ellipszis 497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9" name="Ellipszis 498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00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479" name="Ellipszis 478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80" name="Ellipszis 479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81" name="Ellipszis 480"/>
              <p:cNvSpPr/>
              <p:nvPr/>
            </p:nvSpPr>
            <p:spPr>
              <a:xfrm flipH="1">
                <a:off x="4454449" y="1763763"/>
                <a:ext cx="3194286" cy="3267820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476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77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01" name="Csoportba foglalás 500"/>
          <p:cNvGrpSpPr/>
          <p:nvPr/>
        </p:nvGrpSpPr>
        <p:grpSpPr>
          <a:xfrm>
            <a:off x="9639041" y="2238515"/>
            <a:ext cx="2091279" cy="1889237"/>
            <a:chOff x="2583831" y="0"/>
            <a:chExt cx="6935526" cy="6175005"/>
          </a:xfrm>
        </p:grpSpPr>
        <p:grpSp>
          <p:nvGrpSpPr>
            <p:cNvPr id="502" name="Csoportba foglalás 501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505" name="Csoportba foglalás 504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509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0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1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2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3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4" name="Ellipszis 513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5" name="Ellipszis 514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6" name="Ellipszis 515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17" name="Ellipszis 516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18" name="Ellipszis 517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19" name="Ellipszis 518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20" name="Ellipszis 519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21" name="Ellipszis 520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22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23" name="Ellipszis 522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24" name="Ellipszis 523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25" name="Ellipszis 524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26" name="Ellipszis 525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27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506" name="Ellipszis 505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07" name="Ellipszis 506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08" name="Ellipszis 507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503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04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28" name="Csoportba foglalás 527"/>
          <p:cNvGrpSpPr/>
          <p:nvPr/>
        </p:nvGrpSpPr>
        <p:grpSpPr>
          <a:xfrm>
            <a:off x="2210189" y="921664"/>
            <a:ext cx="1540608" cy="1458548"/>
            <a:chOff x="2583831" y="0"/>
            <a:chExt cx="6935526" cy="6175005"/>
          </a:xfrm>
        </p:grpSpPr>
        <p:grpSp>
          <p:nvGrpSpPr>
            <p:cNvPr id="529" name="Csoportba foglalás 528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532" name="Csoportba foglalás 531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536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37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38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39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40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41" name="Ellipszis 540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42" name="Ellipszis 541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43" name="Ellipszis 542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44" name="Ellipszis 543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45" name="Ellipszis 544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46" name="Ellipszis 545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47" name="Ellipszis 546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48" name="Ellipszis 547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49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50" name="Ellipszis 549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51" name="Ellipszis 550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52" name="Ellipszis 551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53" name="Ellipszis 552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54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533" name="Ellipszis 532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34" name="Ellipszis 533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35" name="Ellipszis 534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530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31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55" name="Csoportba foglalás 554"/>
          <p:cNvGrpSpPr/>
          <p:nvPr/>
        </p:nvGrpSpPr>
        <p:grpSpPr>
          <a:xfrm>
            <a:off x="6362191" y="2745959"/>
            <a:ext cx="2091279" cy="1889237"/>
            <a:chOff x="2583831" y="0"/>
            <a:chExt cx="6935526" cy="6175005"/>
          </a:xfrm>
        </p:grpSpPr>
        <p:grpSp>
          <p:nvGrpSpPr>
            <p:cNvPr id="556" name="Csoportba foglalás 555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559" name="Csoportba foglalás 558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563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64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65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66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67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68" name="Ellipszis 567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69" name="Ellipszis 568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70" name="Ellipszis 569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71" name="Ellipszis 570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72" name="Ellipszis 571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73" name="Ellipszis 572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74" name="Ellipszis 573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75" name="Ellipszis 574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76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77" name="Ellipszis 576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78" name="Ellipszis 577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79" name="Ellipszis 578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80" name="Ellipszis 579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81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560" name="Ellipszis 559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61" name="Ellipszis 560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62" name="Ellipszis 561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557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58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82" name="Csoportba foglalás 581"/>
          <p:cNvGrpSpPr/>
          <p:nvPr/>
        </p:nvGrpSpPr>
        <p:grpSpPr>
          <a:xfrm>
            <a:off x="5411549" y="242481"/>
            <a:ext cx="1486089" cy="1423215"/>
            <a:chOff x="2583831" y="0"/>
            <a:chExt cx="6935526" cy="6175005"/>
          </a:xfrm>
        </p:grpSpPr>
        <p:grpSp>
          <p:nvGrpSpPr>
            <p:cNvPr id="583" name="Csoportba foglalás 582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586" name="Csoportba foglalás 585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590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1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2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3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4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5" name="Ellipszis 594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6" name="Ellipszis 595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7" name="Ellipszis 596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98" name="Ellipszis 597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99" name="Ellipszis 598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00" name="Ellipszis 599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01" name="Ellipszis 600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02" name="Ellipszis 601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03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04" name="Ellipszis 603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05" name="Ellipszis 604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06" name="Ellipszis 605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07" name="Ellipszis 606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08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587" name="Ellipszis 586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88" name="Ellipszis 587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89" name="Ellipszis 588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584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85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10" name="Csoportba foglalás 609"/>
          <p:cNvGrpSpPr/>
          <p:nvPr/>
        </p:nvGrpSpPr>
        <p:grpSpPr>
          <a:xfrm>
            <a:off x="3680828" y="3527060"/>
            <a:ext cx="1486089" cy="1423215"/>
            <a:chOff x="2583831" y="0"/>
            <a:chExt cx="6935526" cy="6175005"/>
          </a:xfrm>
        </p:grpSpPr>
        <p:grpSp>
          <p:nvGrpSpPr>
            <p:cNvPr id="611" name="Csoportba foglalás 610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614" name="Csoportba foglalás 613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618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19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0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1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2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3" name="Ellipszis 622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4" name="Ellipszis 623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5" name="Ellipszis 624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26" name="Ellipszis 625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27" name="Ellipszis 626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28" name="Ellipszis 627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29" name="Ellipszis 628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30" name="Ellipszis 629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31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32" name="Ellipszis 631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33" name="Ellipszis 632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34" name="Ellipszis 633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35" name="Ellipszis 634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36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615" name="Ellipszis 614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16" name="Ellipszis 615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17" name="Ellipszis 616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612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13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37" name="Csoportba foglalás 636"/>
          <p:cNvGrpSpPr/>
          <p:nvPr/>
        </p:nvGrpSpPr>
        <p:grpSpPr>
          <a:xfrm>
            <a:off x="4516855" y="5223288"/>
            <a:ext cx="1486089" cy="1423215"/>
            <a:chOff x="2583831" y="0"/>
            <a:chExt cx="6935526" cy="6175005"/>
          </a:xfrm>
        </p:grpSpPr>
        <p:grpSp>
          <p:nvGrpSpPr>
            <p:cNvPr id="638" name="Csoportba foglalás 637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641" name="Csoportba foglalás 640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645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46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47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48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49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50" name="Ellipszis 649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51" name="Ellipszis 650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52" name="Ellipszis 651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53" name="Ellipszis 652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54" name="Ellipszis 653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55" name="Ellipszis 654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56" name="Ellipszis 655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57" name="Ellipszis 656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58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59" name="Ellipszis 658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60" name="Ellipszis 659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61" name="Ellipszis 660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62" name="Ellipszis 661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63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642" name="Ellipszis 641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43" name="Ellipszis 642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44" name="Ellipszis 643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639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40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64" name="Csoportba foglalás 663"/>
          <p:cNvGrpSpPr/>
          <p:nvPr/>
        </p:nvGrpSpPr>
        <p:grpSpPr>
          <a:xfrm>
            <a:off x="8078117" y="2581331"/>
            <a:ext cx="2738184" cy="2980331"/>
            <a:chOff x="2583831" y="0"/>
            <a:chExt cx="6935526" cy="6175005"/>
          </a:xfrm>
        </p:grpSpPr>
        <p:grpSp>
          <p:nvGrpSpPr>
            <p:cNvPr id="665" name="Csoportba foglalás 664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668" name="Csoportba foglalás 667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672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3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4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5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6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7" name="Ellipszis 676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8" name="Ellipszis 677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9" name="Ellipszis 678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0" name="Ellipszis 679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1" name="Ellipszis 680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2" name="Ellipszis 681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3" name="Ellipszis 682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84" name="Ellipszis 683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5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86" name="Ellipszis 685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7" name="Ellipszis 686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8" name="Ellipszis 687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9" name="Ellipszis 688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90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669" name="Ellipszis 668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70" name="Ellipszis 669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71" name="Ellipszis 670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666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67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92" name="Csoportba foglalás 691"/>
          <p:cNvGrpSpPr/>
          <p:nvPr/>
        </p:nvGrpSpPr>
        <p:grpSpPr>
          <a:xfrm>
            <a:off x="993969" y="614195"/>
            <a:ext cx="1676863" cy="1961148"/>
            <a:chOff x="2583831" y="0"/>
            <a:chExt cx="6935526" cy="6175005"/>
          </a:xfrm>
        </p:grpSpPr>
        <p:grpSp>
          <p:nvGrpSpPr>
            <p:cNvPr id="693" name="Csoportba foglalás 692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696" name="Csoportba foglalás 695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701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2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3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4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5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6" name="Ellipszis 705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7" name="Ellipszis 706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8" name="Ellipszis 707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09" name="Ellipszis 708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0" name="Ellipszis 709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1" name="Ellipszis 710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2" name="Ellipszis 711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13" name="Ellipszis 712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4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15" name="Ellipszis 714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6" name="Ellipszis 715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7" name="Ellipszis 716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8" name="Ellipszis 717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9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697" name="Ellipszis 696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98" name="Ellipszis 697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99" name="Ellipszis 698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00" name="Ellipszis 699"/>
              <p:cNvSpPr/>
              <p:nvPr/>
            </p:nvSpPr>
            <p:spPr>
              <a:xfrm flipH="1">
                <a:off x="5084778" y="2243618"/>
                <a:ext cx="3194288" cy="3267820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694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95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720" name="Csoportba foglalás 719"/>
          <p:cNvGrpSpPr/>
          <p:nvPr/>
        </p:nvGrpSpPr>
        <p:grpSpPr>
          <a:xfrm>
            <a:off x="5482542" y="1482425"/>
            <a:ext cx="2091279" cy="1889237"/>
            <a:chOff x="2583831" y="0"/>
            <a:chExt cx="6935526" cy="6175005"/>
          </a:xfrm>
        </p:grpSpPr>
        <p:grpSp>
          <p:nvGrpSpPr>
            <p:cNvPr id="721" name="Csoportba foglalás 720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724" name="Csoportba foglalás 723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728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29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30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31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32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33" name="Ellipszis 732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34" name="Ellipszis 733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35" name="Ellipszis 734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36" name="Ellipszis 735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37" name="Ellipszis 736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38" name="Ellipszis 737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39" name="Ellipszis 738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40" name="Ellipszis 739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41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42" name="Ellipszis 741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43" name="Ellipszis 742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44" name="Ellipszis 743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45" name="Ellipszis 744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46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725" name="Ellipszis 724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26" name="Ellipszis 725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27" name="Ellipszis 726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722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23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747" name="Csoportba foglalás 746"/>
          <p:cNvGrpSpPr/>
          <p:nvPr/>
        </p:nvGrpSpPr>
        <p:grpSpPr>
          <a:xfrm>
            <a:off x="30970" y="1614117"/>
            <a:ext cx="1486089" cy="1423215"/>
            <a:chOff x="2583831" y="0"/>
            <a:chExt cx="6935526" cy="6175005"/>
          </a:xfrm>
        </p:grpSpPr>
        <p:grpSp>
          <p:nvGrpSpPr>
            <p:cNvPr id="748" name="Csoportba foglalás 747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751" name="Csoportba foglalás 750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755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56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57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58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59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60" name="Ellipszis 759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61" name="Ellipszis 760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62" name="Ellipszis 761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63" name="Ellipszis 762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64" name="Ellipszis 763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65" name="Ellipszis 764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66" name="Ellipszis 765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67" name="Ellipszis 766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68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69" name="Ellipszis 768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70" name="Ellipszis 769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71" name="Ellipszis 770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72" name="Ellipszis 771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73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752" name="Ellipszis 751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53" name="Ellipszis 752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54" name="Ellipszis 753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749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50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774" name="Csoportba foglalás 773"/>
          <p:cNvGrpSpPr/>
          <p:nvPr/>
        </p:nvGrpSpPr>
        <p:grpSpPr>
          <a:xfrm>
            <a:off x="5964835" y="5755016"/>
            <a:ext cx="876217" cy="947964"/>
            <a:chOff x="2583831" y="0"/>
            <a:chExt cx="6935526" cy="6175005"/>
          </a:xfrm>
        </p:grpSpPr>
        <p:grpSp>
          <p:nvGrpSpPr>
            <p:cNvPr id="775" name="Csoportba foglalás 774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778" name="Csoportba foglalás 777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782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3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4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5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6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7" name="Ellipszis 786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8" name="Ellipszis 787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9" name="Ellipszis 788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0" name="Ellipszis 789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1" name="Ellipszis 790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2" name="Ellipszis 791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3" name="Ellipszis 792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94" name="Ellipszis 793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5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96" name="Ellipszis 795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7" name="Ellipszis 796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8" name="Ellipszis 797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9" name="Ellipszis 798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00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779" name="Ellipszis 778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80" name="Ellipszis 779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81" name="Ellipszis 780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776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77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01" name="Csoportba foglalás 800"/>
          <p:cNvGrpSpPr/>
          <p:nvPr/>
        </p:nvGrpSpPr>
        <p:grpSpPr>
          <a:xfrm>
            <a:off x="11034577" y="227945"/>
            <a:ext cx="876217" cy="947964"/>
            <a:chOff x="2583831" y="0"/>
            <a:chExt cx="6935526" cy="6175005"/>
          </a:xfrm>
        </p:grpSpPr>
        <p:grpSp>
          <p:nvGrpSpPr>
            <p:cNvPr id="802" name="Csoportba foglalás 801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805" name="Csoportba foglalás 804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809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0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1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2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3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4" name="Ellipszis 813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5" name="Ellipszis 814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6" name="Ellipszis 815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17" name="Ellipszis 816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18" name="Ellipszis 817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19" name="Ellipszis 818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20" name="Ellipszis 819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21" name="Ellipszis 820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22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23" name="Ellipszis 822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24" name="Ellipszis 823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25" name="Ellipszis 824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26" name="Ellipszis 825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27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806" name="Ellipszis 805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07" name="Ellipszis 806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08" name="Ellipszis 807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803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04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28" name="Csoportba foglalás 827"/>
          <p:cNvGrpSpPr/>
          <p:nvPr/>
        </p:nvGrpSpPr>
        <p:grpSpPr>
          <a:xfrm>
            <a:off x="11094589" y="3329713"/>
            <a:ext cx="876217" cy="947964"/>
            <a:chOff x="2583831" y="0"/>
            <a:chExt cx="6935526" cy="6175005"/>
          </a:xfrm>
        </p:grpSpPr>
        <p:grpSp>
          <p:nvGrpSpPr>
            <p:cNvPr id="829" name="Csoportba foglalás 828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832" name="Csoportba foglalás 831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836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37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38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39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40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41" name="Ellipszis 840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42" name="Ellipszis 841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43" name="Ellipszis 842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44" name="Ellipszis 843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45" name="Ellipszis 844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46" name="Ellipszis 845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47" name="Ellipszis 846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48" name="Ellipszis 847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49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50" name="Ellipszis 849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51" name="Ellipszis 850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52" name="Ellipszis 851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53" name="Ellipszis 852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54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833" name="Ellipszis 832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34" name="Ellipszis 833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35" name="Ellipszis 834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830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31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55" name="Csoportba foglalás 854"/>
          <p:cNvGrpSpPr/>
          <p:nvPr/>
        </p:nvGrpSpPr>
        <p:grpSpPr>
          <a:xfrm>
            <a:off x="11116634" y="5268641"/>
            <a:ext cx="876217" cy="947964"/>
            <a:chOff x="2583831" y="0"/>
            <a:chExt cx="6935526" cy="6175005"/>
          </a:xfrm>
        </p:grpSpPr>
        <p:grpSp>
          <p:nvGrpSpPr>
            <p:cNvPr id="856" name="Csoportba foglalás 855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859" name="Csoportba foglalás 858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863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4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5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6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7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8" name="Ellipszis 867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9" name="Ellipszis 868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70" name="Ellipszis 869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71" name="Ellipszis 870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72" name="Ellipszis 871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73" name="Ellipszis 872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74" name="Ellipszis 873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75" name="Ellipszis 874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76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77" name="Ellipszis 876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78" name="Ellipszis 877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79" name="Ellipszis 878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80" name="Ellipszis 879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81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860" name="Ellipszis 859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61" name="Ellipszis 860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62" name="Ellipszis 861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857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58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82" name="Csoportba foglalás 881"/>
          <p:cNvGrpSpPr/>
          <p:nvPr/>
        </p:nvGrpSpPr>
        <p:grpSpPr>
          <a:xfrm>
            <a:off x="4203687" y="2846950"/>
            <a:ext cx="876217" cy="947964"/>
            <a:chOff x="2583831" y="0"/>
            <a:chExt cx="6935526" cy="6175005"/>
          </a:xfrm>
        </p:grpSpPr>
        <p:grpSp>
          <p:nvGrpSpPr>
            <p:cNvPr id="883" name="Csoportba foglalás 882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886" name="Csoportba foglalás 885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890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1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2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3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4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5" name="Ellipszis 894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6" name="Ellipszis 895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7" name="Ellipszis 896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98" name="Ellipszis 897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99" name="Ellipszis 898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00" name="Ellipszis 899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01" name="Ellipszis 900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02" name="Ellipszis 901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03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04" name="Ellipszis 903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05" name="Ellipszis 904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06" name="Ellipszis 905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07" name="Ellipszis 906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08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887" name="Ellipszis 886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88" name="Ellipszis 887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89" name="Ellipszis 888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884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85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909" name="Csoportba foglalás 908"/>
          <p:cNvGrpSpPr/>
          <p:nvPr/>
        </p:nvGrpSpPr>
        <p:grpSpPr>
          <a:xfrm>
            <a:off x="11273198" y="2577564"/>
            <a:ext cx="876217" cy="947964"/>
            <a:chOff x="2583831" y="0"/>
            <a:chExt cx="6935526" cy="6175005"/>
          </a:xfrm>
        </p:grpSpPr>
        <p:grpSp>
          <p:nvGrpSpPr>
            <p:cNvPr id="910" name="Csoportba foglalás 909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913" name="Csoportba foglalás 912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917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18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19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20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21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22" name="Ellipszis 921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23" name="Ellipszis 922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24" name="Ellipszis 923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25" name="Ellipszis 924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26" name="Ellipszis 925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27" name="Ellipszis 926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28" name="Ellipszis 927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29" name="Ellipszis 928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30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31" name="Ellipszis 930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32" name="Ellipszis 931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33" name="Ellipszis 932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34" name="Ellipszis 933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35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914" name="Ellipszis 913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15" name="Ellipszis 914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16" name="Ellipszis 915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911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12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37" name="Ellipszis buborék 936"/>
          <p:cNvSpPr/>
          <p:nvPr/>
        </p:nvSpPr>
        <p:spPr>
          <a:xfrm>
            <a:off x="3421178" y="239321"/>
            <a:ext cx="5133744" cy="2580080"/>
          </a:xfrm>
          <a:prstGeom prst="wedgeEllipseCallout">
            <a:avLst>
              <a:gd name="adj1" fmla="val -111635"/>
              <a:gd name="adj2" fmla="val 68022"/>
            </a:avLst>
          </a:prstGeom>
          <a:solidFill>
            <a:srgbClr val="D35046"/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Áron és Mózes álljon elém!</a:t>
            </a:r>
          </a:p>
        </p:txBody>
      </p:sp>
      <p:sp>
        <p:nvSpPr>
          <p:cNvPr id="938" name="Ellipszis buborék 937"/>
          <p:cNvSpPr/>
          <p:nvPr/>
        </p:nvSpPr>
        <p:spPr>
          <a:xfrm>
            <a:off x="3031642" y="3002236"/>
            <a:ext cx="6636002" cy="3557319"/>
          </a:xfrm>
          <a:prstGeom prst="wedgeEllipseCallout">
            <a:avLst>
              <a:gd name="adj1" fmla="val -91667"/>
              <a:gd name="adj2" fmla="val -32022"/>
            </a:avLst>
          </a:prstGeom>
          <a:solidFill>
            <a:srgbClr val="D35046"/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Könyörögjetek az Úrhoz! Távolítsa el a békákat, és elengedem a népet!</a:t>
            </a:r>
            <a:endParaRPr lang="hu-H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60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7" grpId="0" animBg="1"/>
      <p:bldP spid="9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B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270234" cy="22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47" y="663522"/>
            <a:ext cx="5293179" cy="54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453744" y="2832649"/>
            <a:ext cx="5470634" cy="3231654"/>
          </a:xfrm>
          <a:prstGeom prst="rect">
            <a:avLst/>
          </a:prstGeom>
          <a:solidFill>
            <a:srgbClr val="33B7BE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Áldás</a:t>
            </a: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, békesség!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Kezdd a digitális </a:t>
            </a: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hittanórát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az </a:t>
            </a: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óra eleji imádsággal</a:t>
            </a: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!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86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1CE5F"/>
            </a:gs>
            <a:gs pos="0">
              <a:srgbClr val="F1CE5F"/>
            </a:gs>
            <a:gs pos="84000">
              <a:srgbClr val="F6E2A3"/>
            </a:gs>
            <a:gs pos="16000">
              <a:schemeClr val="accent4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églalap 20"/>
          <p:cNvSpPr/>
          <p:nvPr/>
        </p:nvSpPr>
        <p:spPr>
          <a:xfrm>
            <a:off x="-126784" y="2246265"/>
            <a:ext cx="12385394" cy="2431095"/>
          </a:xfrm>
          <a:prstGeom prst="rect">
            <a:avLst/>
          </a:prstGeom>
          <a:gradFill>
            <a:gsLst>
              <a:gs pos="93000">
                <a:srgbClr val="0067B4"/>
              </a:gs>
              <a:gs pos="47700">
                <a:srgbClr val="007FDE"/>
              </a:gs>
              <a:gs pos="16000">
                <a:srgbClr val="0067B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Szabadkézi sokszög 30"/>
          <p:cNvSpPr/>
          <p:nvPr/>
        </p:nvSpPr>
        <p:spPr>
          <a:xfrm>
            <a:off x="1" y="1161441"/>
            <a:ext cx="12204000" cy="1484492"/>
          </a:xfrm>
          <a:custGeom>
            <a:avLst/>
            <a:gdLst>
              <a:gd name="connsiteX0" fmla="*/ 8330845 w 12205967"/>
              <a:gd name="connsiteY0" fmla="*/ 0 h 3135450"/>
              <a:gd name="connsiteX1" fmla="*/ 8403316 w 12205967"/>
              <a:gd name="connsiteY1" fmla="*/ 19296 h 3135450"/>
              <a:gd name="connsiteX2" fmla="*/ 8493905 w 12205967"/>
              <a:gd name="connsiteY2" fmla="*/ 38594 h 3135450"/>
              <a:gd name="connsiteX3" fmla="*/ 8548258 w 12205967"/>
              <a:gd name="connsiteY3" fmla="*/ 77187 h 3135450"/>
              <a:gd name="connsiteX4" fmla="*/ 8711319 w 12205967"/>
              <a:gd name="connsiteY4" fmla="*/ 154374 h 3135450"/>
              <a:gd name="connsiteX5" fmla="*/ 8747554 w 12205967"/>
              <a:gd name="connsiteY5" fmla="*/ 212265 h 3135450"/>
              <a:gd name="connsiteX6" fmla="*/ 8820025 w 12205967"/>
              <a:gd name="connsiteY6" fmla="*/ 231561 h 3135450"/>
              <a:gd name="connsiteX7" fmla="*/ 8892497 w 12205967"/>
              <a:gd name="connsiteY7" fmla="*/ 270154 h 3135450"/>
              <a:gd name="connsiteX8" fmla="*/ 9019322 w 12205967"/>
              <a:gd name="connsiteY8" fmla="*/ 289452 h 3135450"/>
              <a:gd name="connsiteX9" fmla="*/ 9091793 w 12205967"/>
              <a:gd name="connsiteY9" fmla="*/ 308748 h 3135450"/>
              <a:gd name="connsiteX10" fmla="*/ 9454149 w 12205967"/>
              <a:gd name="connsiteY10" fmla="*/ 366639 h 3135450"/>
              <a:gd name="connsiteX11" fmla="*/ 10885455 w 12205967"/>
              <a:gd name="connsiteY11" fmla="*/ 385935 h 3135450"/>
              <a:gd name="connsiteX12" fmla="*/ 10976045 w 12205967"/>
              <a:gd name="connsiteY12" fmla="*/ 366639 h 3135450"/>
              <a:gd name="connsiteX13" fmla="*/ 11084752 w 12205967"/>
              <a:gd name="connsiteY13" fmla="*/ 347341 h 3135450"/>
              <a:gd name="connsiteX14" fmla="*/ 11211577 w 12205967"/>
              <a:gd name="connsiteY14" fmla="*/ 308748 h 3135450"/>
              <a:gd name="connsiteX15" fmla="*/ 11356519 w 12205967"/>
              <a:gd name="connsiteY15" fmla="*/ 192967 h 3135450"/>
              <a:gd name="connsiteX16" fmla="*/ 11555814 w 12205967"/>
              <a:gd name="connsiteY16" fmla="*/ 154374 h 3135450"/>
              <a:gd name="connsiteX17" fmla="*/ 11863817 w 12205967"/>
              <a:gd name="connsiteY17" fmla="*/ 135078 h 3135450"/>
              <a:gd name="connsiteX18" fmla="*/ 12063113 w 12205967"/>
              <a:gd name="connsiteY18" fmla="*/ 57890 h 3135450"/>
              <a:gd name="connsiteX19" fmla="*/ 12171820 w 12205967"/>
              <a:gd name="connsiteY19" fmla="*/ 38594 h 3135450"/>
              <a:gd name="connsiteX20" fmla="*/ 12205967 w 12205967"/>
              <a:gd name="connsiteY20" fmla="*/ 25237 h 3135450"/>
              <a:gd name="connsiteX21" fmla="*/ 12205967 w 12205967"/>
              <a:gd name="connsiteY21" fmla="*/ 1833159 h 3135450"/>
              <a:gd name="connsiteX22" fmla="*/ 12129957 w 12205967"/>
              <a:gd name="connsiteY22" fmla="*/ 1840290 h 3135450"/>
              <a:gd name="connsiteX23" fmla="*/ 11964538 w 12205967"/>
              <a:gd name="connsiteY23" fmla="*/ 1852093 h 3135450"/>
              <a:gd name="connsiteX24" fmla="*/ 11750596 w 12205967"/>
              <a:gd name="connsiteY24" fmla="*/ 1906704 h 3135450"/>
              <a:gd name="connsiteX25" fmla="*/ 11595000 w 12205967"/>
              <a:gd name="connsiteY25" fmla="*/ 2070537 h 3135450"/>
              <a:gd name="connsiteX26" fmla="*/ 11458853 w 12205967"/>
              <a:gd name="connsiteY26" fmla="*/ 2125147 h 3135450"/>
              <a:gd name="connsiteX27" fmla="*/ 11342158 w 12205967"/>
              <a:gd name="connsiteY27" fmla="*/ 2152454 h 3135450"/>
              <a:gd name="connsiteX28" fmla="*/ 11244909 w 12205967"/>
              <a:gd name="connsiteY28" fmla="*/ 2179758 h 3135450"/>
              <a:gd name="connsiteX29" fmla="*/ 9708405 w 12205967"/>
              <a:gd name="connsiteY29" fmla="*/ 2152454 h 3135450"/>
              <a:gd name="connsiteX30" fmla="*/ 9319416 w 12205967"/>
              <a:gd name="connsiteY30" fmla="*/ 2070537 h 3135450"/>
              <a:gd name="connsiteX31" fmla="*/ 9241619 w 12205967"/>
              <a:gd name="connsiteY31" fmla="*/ 2043232 h 3135450"/>
              <a:gd name="connsiteX32" fmla="*/ 9105473 w 12205967"/>
              <a:gd name="connsiteY32" fmla="*/ 2015925 h 3135450"/>
              <a:gd name="connsiteX33" fmla="*/ 9027674 w 12205967"/>
              <a:gd name="connsiteY33" fmla="*/ 1961315 h 3135450"/>
              <a:gd name="connsiteX34" fmla="*/ 8949877 w 12205967"/>
              <a:gd name="connsiteY34" fmla="*/ 1934010 h 3135450"/>
              <a:gd name="connsiteX35" fmla="*/ 8910978 w 12205967"/>
              <a:gd name="connsiteY35" fmla="*/ 1852093 h 3135450"/>
              <a:gd name="connsiteX36" fmla="*/ 8735933 w 12205967"/>
              <a:gd name="connsiteY36" fmla="*/ 1742872 h 3135450"/>
              <a:gd name="connsiteX37" fmla="*/ 8677585 w 12205967"/>
              <a:gd name="connsiteY37" fmla="*/ 1688260 h 3135450"/>
              <a:gd name="connsiteX38" fmla="*/ 8580338 w 12205967"/>
              <a:gd name="connsiteY38" fmla="*/ 1660954 h 3135450"/>
              <a:gd name="connsiteX39" fmla="*/ 8502541 w 12205967"/>
              <a:gd name="connsiteY39" fmla="*/ 1633650 h 3135450"/>
              <a:gd name="connsiteX40" fmla="*/ 7257777 w 12205967"/>
              <a:gd name="connsiteY40" fmla="*/ 1660954 h 3135450"/>
              <a:gd name="connsiteX41" fmla="*/ 7199429 w 12205967"/>
              <a:gd name="connsiteY41" fmla="*/ 1715565 h 3135450"/>
              <a:gd name="connsiteX42" fmla="*/ 7141080 w 12205967"/>
              <a:gd name="connsiteY42" fmla="*/ 1742872 h 3135450"/>
              <a:gd name="connsiteX43" fmla="*/ 7004934 w 12205967"/>
              <a:gd name="connsiteY43" fmla="*/ 1879400 h 3135450"/>
              <a:gd name="connsiteX44" fmla="*/ 6849339 w 12205967"/>
              <a:gd name="connsiteY44" fmla="*/ 1934010 h 3135450"/>
              <a:gd name="connsiteX45" fmla="*/ 6771542 w 12205967"/>
              <a:gd name="connsiteY45" fmla="*/ 1961315 h 3135450"/>
              <a:gd name="connsiteX46" fmla="*/ 6615946 w 12205967"/>
              <a:gd name="connsiteY46" fmla="*/ 2015925 h 3135450"/>
              <a:gd name="connsiteX47" fmla="*/ 5954666 w 12205967"/>
              <a:gd name="connsiteY47" fmla="*/ 2043232 h 3135450"/>
              <a:gd name="connsiteX48" fmla="*/ 5837968 w 12205967"/>
              <a:gd name="connsiteY48" fmla="*/ 2070537 h 3135450"/>
              <a:gd name="connsiteX49" fmla="*/ 5740722 w 12205967"/>
              <a:gd name="connsiteY49" fmla="*/ 2125147 h 3135450"/>
              <a:gd name="connsiteX50" fmla="*/ 5196138 w 12205967"/>
              <a:gd name="connsiteY50" fmla="*/ 2152454 h 3135450"/>
              <a:gd name="connsiteX51" fmla="*/ 4923846 w 12205967"/>
              <a:gd name="connsiteY51" fmla="*/ 2179758 h 3135450"/>
              <a:gd name="connsiteX52" fmla="*/ 4709901 w 12205967"/>
              <a:gd name="connsiteY52" fmla="*/ 2261675 h 3135450"/>
              <a:gd name="connsiteX53" fmla="*/ 4534858 w 12205967"/>
              <a:gd name="connsiteY53" fmla="*/ 2316287 h 3135450"/>
              <a:gd name="connsiteX54" fmla="*/ 4359812 w 12205967"/>
              <a:gd name="connsiteY54" fmla="*/ 2398202 h 3135450"/>
              <a:gd name="connsiteX55" fmla="*/ 4165318 w 12205967"/>
              <a:gd name="connsiteY55" fmla="*/ 2452813 h 3135450"/>
              <a:gd name="connsiteX56" fmla="*/ 3834677 w 12205967"/>
              <a:gd name="connsiteY56" fmla="*/ 2643952 h 3135450"/>
              <a:gd name="connsiteX57" fmla="*/ 3756880 w 12205967"/>
              <a:gd name="connsiteY57" fmla="*/ 2671258 h 3135450"/>
              <a:gd name="connsiteX58" fmla="*/ 3679082 w 12205967"/>
              <a:gd name="connsiteY58" fmla="*/ 2725870 h 3135450"/>
              <a:gd name="connsiteX59" fmla="*/ 3504037 w 12205967"/>
              <a:gd name="connsiteY59" fmla="*/ 2835091 h 3135450"/>
              <a:gd name="connsiteX60" fmla="*/ 3426239 w 12205967"/>
              <a:gd name="connsiteY60" fmla="*/ 2917007 h 3135450"/>
              <a:gd name="connsiteX61" fmla="*/ 3367891 w 12205967"/>
              <a:gd name="connsiteY61" fmla="*/ 2944313 h 3135450"/>
              <a:gd name="connsiteX62" fmla="*/ 3251196 w 12205967"/>
              <a:gd name="connsiteY62" fmla="*/ 3026228 h 3135450"/>
              <a:gd name="connsiteX63" fmla="*/ 3076150 w 12205967"/>
              <a:gd name="connsiteY63" fmla="*/ 3080840 h 3135450"/>
              <a:gd name="connsiteX64" fmla="*/ 3016299 w 12205967"/>
              <a:gd name="connsiteY64" fmla="*/ 3108481 h 3135450"/>
              <a:gd name="connsiteX65" fmla="*/ 3027246 w 12205967"/>
              <a:gd name="connsiteY65" fmla="*/ 3105784 h 3135450"/>
              <a:gd name="connsiteX66" fmla="*/ 3020335 w 12205967"/>
              <a:gd name="connsiteY66" fmla="*/ 3107653 h 3135450"/>
              <a:gd name="connsiteX67" fmla="*/ 2920554 w 12205967"/>
              <a:gd name="connsiteY67" fmla="*/ 3135450 h 3135450"/>
              <a:gd name="connsiteX68" fmla="*/ 2745509 w 12205967"/>
              <a:gd name="connsiteY68" fmla="*/ 3080840 h 3135450"/>
              <a:gd name="connsiteX69" fmla="*/ 2648262 w 12205967"/>
              <a:gd name="connsiteY69" fmla="*/ 2998923 h 3135450"/>
              <a:gd name="connsiteX70" fmla="*/ 2453767 w 12205967"/>
              <a:gd name="connsiteY70" fmla="*/ 2862395 h 3135450"/>
              <a:gd name="connsiteX71" fmla="*/ 2374016 w 12205967"/>
              <a:gd name="connsiteY71" fmla="*/ 2776428 h 3135450"/>
              <a:gd name="connsiteX72" fmla="*/ 2370950 w 12205967"/>
              <a:gd name="connsiteY72" fmla="*/ 2772774 h 3135450"/>
              <a:gd name="connsiteX73" fmla="*/ 2370839 w 12205967"/>
              <a:gd name="connsiteY73" fmla="*/ 2772598 h 3135450"/>
              <a:gd name="connsiteX74" fmla="*/ 2367178 w 12205967"/>
              <a:gd name="connsiteY74" fmla="*/ 2768280 h 3135450"/>
              <a:gd name="connsiteX75" fmla="*/ 2370950 w 12205967"/>
              <a:gd name="connsiteY75" fmla="*/ 2772774 h 3135450"/>
              <a:gd name="connsiteX76" fmla="*/ 2376356 w 12205967"/>
              <a:gd name="connsiteY76" fmla="*/ 2781315 h 3135450"/>
              <a:gd name="connsiteX77" fmla="*/ 2317622 w 12205967"/>
              <a:gd name="connsiteY77" fmla="*/ 2753174 h 3135450"/>
              <a:gd name="connsiteX78" fmla="*/ 2220375 w 12205967"/>
              <a:gd name="connsiteY78" fmla="*/ 2671258 h 3135450"/>
              <a:gd name="connsiteX79" fmla="*/ 2025881 w 12205967"/>
              <a:gd name="connsiteY79" fmla="*/ 2589342 h 3135450"/>
              <a:gd name="connsiteX80" fmla="*/ 1967532 w 12205967"/>
              <a:gd name="connsiteY80" fmla="*/ 2562035 h 3135450"/>
              <a:gd name="connsiteX81" fmla="*/ 1773038 w 12205967"/>
              <a:gd name="connsiteY81" fmla="*/ 2534730 h 3135450"/>
              <a:gd name="connsiteX82" fmla="*/ 1656341 w 12205967"/>
              <a:gd name="connsiteY82" fmla="*/ 2507424 h 3135450"/>
              <a:gd name="connsiteX83" fmla="*/ 1442398 w 12205967"/>
              <a:gd name="connsiteY83" fmla="*/ 2480120 h 3135450"/>
              <a:gd name="connsiteX84" fmla="*/ 1092308 w 12205967"/>
              <a:gd name="connsiteY84" fmla="*/ 2398202 h 3135450"/>
              <a:gd name="connsiteX85" fmla="*/ 236533 w 12205967"/>
              <a:gd name="connsiteY85" fmla="*/ 2425508 h 3135450"/>
              <a:gd name="connsiteX86" fmla="*/ 139286 w 12205967"/>
              <a:gd name="connsiteY86" fmla="*/ 2480120 h 3135450"/>
              <a:gd name="connsiteX87" fmla="*/ 80937 w 12205967"/>
              <a:gd name="connsiteY87" fmla="*/ 2562035 h 3135450"/>
              <a:gd name="connsiteX88" fmla="*/ 19083 w 12205967"/>
              <a:gd name="connsiteY88" fmla="*/ 2618490 h 3135450"/>
              <a:gd name="connsiteX89" fmla="*/ 0 w 12205967"/>
              <a:gd name="connsiteY89" fmla="*/ 2625626 h 3135450"/>
              <a:gd name="connsiteX90" fmla="*/ 0 w 12205967"/>
              <a:gd name="connsiteY90" fmla="*/ 673943 h 3135450"/>
              <a:gd name="connsiteX91" fmla="*/ 4933 w 12205967"/>
              <a:gd name="connsiteY91" fmla="*/ 678046 h 3135450"/>
              <a:gd name="connsiteX92" fmla="*/ 32890 w 12205967"/>
              <a:gd name="connsiteY92" fmla="*/ 694683 h 3135450"/>
              <a:gd name="connsiteX93" fmla="*/ 359011 w 12205967"/>
              <a:gd name="connsiteY93" fmla="*/ 713979 h 3135450"/>
              <a:gd name="connsiteX94" fmla="*/ 485835 w 12205967"/>
              <a:gd name="connsiteY94" fmla="*/ 656089 h 3135450"/>
              <a:gd name="connsiteX95" fmla="*/ 540189 w 12205967"/>
              <a:gd name="connsiteY95" fmla="*/ 598199 h 3135450"/>
              <a:gd name="connsiteX96" fmla="*/ 630777 w 12205967"/>
              <a:gd name="connsiteY96" fmla="*/ 559606 h 3135450"/>
              <a:gd name="connsiteX97" fmla="*/ 1427961 w 12205967"/>
              <a:gd name="connsiteY97" fmla="*/ 540308 h 3135450"/>
              <a:gd name="connsiteX98" fmla="*/ 1754082 w 12205967"/>
              <a:gd name="connsiteY98" fmla="*/ 598199 h 3135450"/>
              <a:gd name="connsiteX99" fmla="*/ 1953377 w 12205967"/>
              <a:gd name="connsiteY99" fmla="*/ 617495 h 3135450"/>
              <a:gd name="connsiteX100" fmla="*/ 2062084 w 12205967"/>
              <a:gd name="connsiteY100" fmla="*/ 636792 h 3135450"/>
              <a:gd name="connsiteX101" fmla="*/ 2243262 w 12205967"/>
              <a:gd name="connsiteY101" fmla="*/ 656089 h 3135450"/>
              <a:gd name="connsiteX102" fmla="*/ 2297616 w 12205967"/>
              <a:gd name="connsiteY102" fmla="*/ 675386 h 3135450"/>
              <a:gd name="connsiteX103" fmla="*/ 2478794 w 12205967"/>
              <a:gd name="connsiteY103" fmla="*/ 733277 h 3135450"/>
              <a:gd name="connsiteX104" fmla="*/ 2569383 w 12205967"/>
              <a:gd name="connsiteY104" fmla="*/ 791166 h 3135450"/>
              <a:gd name="connsiteX105" fmla="*/ 2624096 w 12205967"/>
              <a:gd name="connsiteY105" fmla="*/ 811053 h 3135450"/>
              <a:gd name="connsiteX106" fmla="*/ 2619058 w 12205967"/>
              <a:gd name="connsiteY106" fmla="*/ 805015 h 3135450"/>
              <a:gd name="connsiteX107" fmla="*/ 2621917 w 12205967"/>
              <a:gd name="connsiteY107" fmla="*/ 807599 h 3135450"/>
              <a:gd name="connsiteX108" fmla="*/ 2696207 w 12205967"/>
              <a:gd name="connsiteY108" fmla="*/ 868353 h 3135450"/>
              <a:gd name="connsiteX109" fmla="*/ 2877386 w 12205967"/>
              <a:gd name="connsiteY109" fmla="*/ 964837 h 3135450"/>
              <a:gd name="connsiteX110" fmla="*/ 2967974 w 12205967"/>
              <a:gd name="connsiteY110" fmla="*/ 1022727 h 3135450"/>
              <a:gd name="connsiteX111" fmla="*/ 3131035 w 12205967"/>
              <a:gd name="connsiteY111" fmla="*/ 1061320 h 3135450"/>
              <a:gd name="connsiteX112" fmla="*/ 3223983 w 12205967"/>
              <a:gd name="connsiteY112" fmla="*/ 1041676 h 3135450"/>
              <a:gd name="connsiteX113" fmla="*/ 3229771 w 12205967"/>
              <a:gd name="connsiteY113" fmla="*/ 1040478 h 3135450"/>
              <a:gd name="connsiteX114" fmla="*/ 3245147 w 12205967"/>
              <a:gd name="connsiteY114" fmla="*/ 1037605 h 3135450"/>
              <a:gd name="connsiteX115" fmla="*/ 3249298 w 12205967"/>
              <a:gd name="connsiteY115" fmla="*/ 1036434 h 3135450"/>
              <a:gd name="connsiteX116" fmla="*/ 3229771 w 12205967"/>
              <a:gd name="connsiteY116" fmla="*/ 1040478 h 3135450"/>
              <a:gd name="connsiteX117" fmla="*/ 3220224 w 12205967"/>
              <a:gd name="connsiteY117" fmla="*/ 1042261 h 3135450"/>
              <a:gd name="connsiteX118" fmla="*/ 3275977 w 12205967"/>
              <a:gd name="connsiteY118" fmla="*/ 1022727 h 3135450"/>
              <a:gd name="connsiteX119" fmla="*/ 3439038 w 12205967"/>
              <a:gd name="connsiteY119" fmla="*/ 984133 h 3135450"/>
              <a:gd name="connsiteX120" fmla="*/ 3547745 w 12205967"/>
              <a:gd name="connsiteY120" fmla="*/ 926244 h 3135450"/>
              <a:gd name="connsiteX121" fmla="*/ 3602098 w 12205967"/>
              <a:gd name="connsiteY121" fmla="*/ 906946 h 3135450"/>
              <a:gd name="connsiteX122" fmla="*/ 3674569 w 12205967"/>
              <a:gd name="connsiteY122" fmla="*/ 849057 h 3135450"/>
              <a:gd name="connsiteX123" fmla="*/ 3837629 w 12205967"/>
              <a:gd name="connsiteY123" fmla="*/ 771870 h 3135450"/>
              <a:gd name="connsiteX124" fmla="*/ 3910101 w 12205967"/>
              <a:gd name="connsiteY124" fmla="*/ 733277 h 3135450"/>
              <a:gd name="connsiteX125" fmla="*/ 3982572 w 12205967"/>
              <a:gd name="connsiteY125" fmla="*/ 713979 h 3135450"/>
              <a:gd name="connsiteX126" fmla="*/ 4290575 w 12205967"/>
              <a:gd name="connsiteY126" fmla="*/ 578902 h 3135450"/>
              <a:gd name="connsiteX127" fmla="*/ 4471753 w 12205967"/>
              <a:gd name="connsiteY127" fmla="*/ 540308 h 3135450"/>
              <a:gd name="connsiteX128" fmla="*/ 4634813 w 12205967"/>
              <a:gd name="connsiteY128" fmla="*/ 482419 h 3135450"/>
              <a:gd name="connsiteX129" fmla="*/ 4797873 w 12205967"/>
              <a:gd name="connsiteY129" fmla="*/ 443825 h 3135450"/>
              <a:gd name="connsiteX130" fmla="*/ 4997169 w 12205967"/>
              <a:gd name="connsiteY130" fmla="*/ 385935 h 3135450"/>
              <a:gd name="connsiteX131" fmla="*/ 5250818 w 12205967"/>
              <a:gd name="connsiteY131" fmla="*/ 366639 h 3135450"/>
              <a:gd name="connsiteX132" fmla="*/ 5758117 w 12205967"/>
              <a:gd name="connsiteY132" fmla="*/ 347341 h 3135450"/>
              <a:gd name="connsiteX133" fmla="*/ 5848705 w 12205967"/>
              <a:gd name="connsiteY133" fmla="*/ 308748 h 3135450"/>
              <a:gd name="connsiteX134" fmla="*/ 5957413 w 12205967"/>
              <a:gd name="connsiteY134" fmla="*/ 289452 h 3135450"/>
              <a:gd name="connsiteX135" fmla="*/ 6573418 w 12205967"/>
              <a:gd name="connsiteY135" fmla="*/ 270154 h 3135450"/>
              <a:gd name="connsiteX136" fmla="*/ 6718360 w 12205967"/>
              <a:gd name="connsiteY136" fmla="*/ 231561 h 3135450"/>
              <a:gd name="connsiteX137" fmla="*/ 6790831 w 12205967"/>
              <a:gd name="connsiteY137" fmla="*/ 212265 h 3135450"/>
              <a:gd name="connsiteX138" fmla="*/ 6935774 w 12205967"/>
              <a:gd name="connsiteY138" fmla="*/ 173671 h 3135450"/>
              <a:gd name="connsiteX139" fmla="*/ 7062599 w 12205967"/>
              <a:gd name="connsiteY139" fmla="*/ 77187 h 3135450"/>
              <a:gd name="connsiteX140" fmla="*/ 7116953 w 12205967"/>
              <a:gd name="connsiteY140" fmla="*/ 57890 h 3135450"/>
              <a:gd name="connsiteX141" fmla="*/ 7171306 w 12205967"/>
              <a:gd name="connsiteY141" fmla="*/ 19296 h 3135450"/>
              <a:gd name="connsiteX142" fmla="*/ 8330845 w 12205967"/>
              <a:gd name="connsiteY142" fmla="*/ 0 h 31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205967" h="3135450">
                <a:moveTo>
                  <a:pt x="8330845" y="0"/>
                </a:moveTo>
                <a:cubicBezTo>
                  <a:pt x="8355002" y="6432"/>
                  <a:pt x="8379008" y="13544"/>
                  <a:pt x="8403316" y="19296"/>
                </a:cubicBezTo>
                <a:cubicBezTo>
                  <a:pt x="8433377" y="26411"/>
                  <a:pt x="8465072" y="27077"/>
                  <a:pt x="8493905" y="38594"/>
                </a:cubicBezTo>
                <a:cubicBezTo>
                  <a:pt x="8514293" y="46737"/>
                  <a:pt x="8530141" y="64323"/>
                  <a:pt x="8548258" y="77187"/>
                </a:cubicBezTo>
                <a:cubicBezTo>
                  <a:pt x="8602079" y="96295"/>
                  <a:pt x="8668251" y="108504"/>
                  <a:pt x="8711319" y="154374"/>
                </a:cubicBezTo>
                <a:cubicBezTo>
                  <a:pt x="8726716" y="170773"/>
                  <a:pt x="8729436" y="199401"/>
                  <a:pt x="8747554" y="212265"/>
                </a:cubicBezTo>
                <a:cubicBezTo>
                  <a:pt x="8768273" y="226976"/>
                  <a:pt x="8796710" y="222249"/>
                  <a:pt x="8820025" y="231561"/>
                </a:cubicBezTo>
                <a:cubicBezTo>
                  <a:pt x="8845314" y="241661"/>
                  <a:pt x="8868339" y="257290"/>
                  <a:pt x="8892497" y="270154"/>
                </a:cubicBezTo>
                <a:cubicBezTo>
                  <a:pt x="8934771" y="276586"/>
                  <a:pt x="8977307" y="281316"/>
                  <a:pt x="9019322" y="289452"/>
                </a:cubicBezTo>
                <a:cubicBezTo>
                  <a:pt x="9043820" y="294196"/>
                  <a:pt x="9067635" y="302316"/>
                  <a:pt x="9091793" y="308748"/>
                </a:cubicBezTo>
                <a:cubicBezTo>
                  <a:pt x="9195759" y="336429"/>
                  <a:pt x="9346429" y="364061"/>
                  <a:pt x="9454149" y="366639"/>
                </a:cubicBezTo>
                <a:lnTo>
                  <a:pt x="10885455" y="385935"/>
                </a:lnTo>
                <a:cubicBezTo>
                  <a:pt x="10915652" y="379503"/>
                  <a:pt x="10945747" y="372505"/>
                  <a:pt x="10976045" y="366639"/>
                </a:cubicBezTo>
                <a:cubicBezTo>
                  <a:pt x="11012187" y="359640"/>
                  <a:pt x="11048730" y="355014"/>
                  <a:pt x="11084752" y="347341"/>
                </a:cubicBezTo>
                <a:cubicBezTo>
                  <a:pt x="11141633" y="335225"/>
                  <a:pt x="11159767" y="327142"/>
                  <a:pt x="11211577" y="308748"/>
                </a:cubicBezTo>
                <a:cubicBezTo>
                  <a:pt x="11268870" y="288406"/>
                  <a:pt x="11303345" y="223463"/>
                  <a:pt x="11356519" y="192967"/>
                </a:cubicBezTo>
                <a:cubicBezTo>
                  <a:pt x="11367867" y="186460"/>
                  <a:pt x="11554233" y="154654"/>
                  <a:pt x="11555814" y="154374"/>
                </a:cubicBezTo>
                <a:cubicBezTo>
                  <a:pt x="11658482" y="147942"/>
                  <a:pt x="11761394" y="144995"/>
                  <a:pt x="11863817" y="135078"/>
                </a:cubicBezTo>
                <a:cubicBezTo>
                  <a:pt x="12006692" y="121244"/>
                  <a:pt x="11910340" y="112128"/>
                  <a:pt x="12063113" y="57890"/>
                </a:cubicBezTo>
                <a:cubicBezTo>
                  <a:pt x="12097964" y="45517"/>
                  <a:pt x="12136378" y="48889"/>
                  <a:pt x="12171820" y="38594"/>
                </a:cubicBezTo>
                <a:lnTo>
                  <a:pt x="12205967" y="25237"/>
                </a:lnTo>
                <a:lnTo>
                  <a:pt x="12205967" y="1833159"/>
                </a:lnTo>
                <a:lnTo>
                  <a:pt x="12129957" y="1840290"/>
                </a:lnTo>
                <a:cubicBezTo>
                  <a:pt x="12074818" y="1844224"/>
                  <a:pt x="12019645" y="1847542"/>
                  <a:pt x="11964538" y="1852093"/>
                </a:cubicBezTo>
                <a:cubicBezTo>
                  <a:pt x="11962840" y="1852489"/>
                  <a:pt x="11762778" y="1897495"/>
                  <a:pt x="11750596" y="1906704"/>
                </a:cubicBezTo>
                <a:cubicBezTo>
                  <a:pt x="11693514" y="1949856"/>
                  <a:pt x="11656504" y="2041753"/>
                  <a:pt x="11595000" y="2070537"/>
                </a:cubicBezTo>
                <a:cubicBezTo>
                  <a:pt x="11539382" y="2096565"/>
                  <a:pt x="11519915" y="2108003"/>
                  <a:pt x="11458853" y="2125147"/>
                </a:cubicBezTo>
                <a:cubicBezTo>
                  <a:pt x="11420184" y="2136005"/>
                  <a:pt x="11380955" y="2142550"/>
                  <a:pt x="11342158" y="2152454"/>
                </a:cubicBezTo>
                <a:cubicBezTo>
                  <a:pt x="11309632" y="2160756"/>
                  <a:pt x="11277325" y="2170656"/>
                  <a:pt x="11244909" y="2179758"/>
                </a:cubicBezTo>
                <a:lnTo>
                  <a:pt x="9708405" y="2152454"/>
                </a:lnTo>
                <a:cubicBezTo>
                  <a:pt x="9592768" y="2148806"/>
                  <a:pt x="9431024" y="2109707"/>
                  <a:pt x="9319416" y="2070537"/>
                </a:cubicBezTo>
                <a:cubicBezTo>
                  <a:pt x="9293483" y="2061435"/>
                  <a:pt x="9267918" y="2049945"/>
                  <a:pt x="9241619" y="2043232"/>
                </a:cubicBezTo>
                <a:cubicBezTo>
                  <a:pt x="9196516" y="2031720"/>
                  <a:pt x="9150853" y="2025027"/>
                  <a:pt x="9105473" y="2015925"/>
                </a:cubicBezTo>
                <a:cubicBezTo>
                  <a:pt x="9079539" y="1997722"/>
                  <a:pt x="9054821" y="1975607"/>
                  <a:pt x="9027674" y="1961315"/>
                </a:cubicBezTo>
                <a:cubicBezTo>
                  <a:pt x="9002645" y="1948137"/>
                  <a:pt x="8972118" y="1954826"/>
                  <a:pt x="8949877" y="1934010"/>
                </a:cubicBezTo>
                <a:cubicBezTo>
                  <a:pt x="8930427" y="1915807"/>
                  <a:pt x="8927507" y="1875298"/>
                  <a:pt x="8910978" y="1852093"/>
                </a:cubicBezTo>
                <a:cubicBezTo>
                  <a:pt x="8864745" y="1787186"/>
                  <a:pt x="8793709" y="1769909"/>
                  <a:pt x="8735933" y="1742872"/>
                </a:cubicBezTo>
                <a:cubicBezTo>
                  <a:pt x="8716484" y="1724669"/>
                  <a:pt x="8699471" y="1699783"/>
                  <a:pt x="8677585" y="1688260"/>
                </a:cubicBezTo>
                <a:cubicBezTo>
                  <a:pt x="8646632" y="1671964"/>
                  <a:pt x="8612608" y="1671021"/>
                  <a:pt x="8580338" y="1660954"/>
                </a:cubicBezTo>
                <a:cubicBezTo>
                  <a:pt x="8554243" y="1652813"/>
                  <a:pt x="8528473" y="1642751"/>
                  <a:pt x="8502541" y="1633650"/>
                </a:cubicBezTo>
                <a:cubicBezTo>
                  <a:pt x="8087619" y="1642751"/>
                  <a:pt x="7672333" y="1634894"/>
                  <a:pt x="7257777" y="1660954"/>
                </a:cubicBezTo>
                <a:cubicBezTo>
                  <a:pt x="7234425" y="1662423"/>
                  <a:pt x="7220336" y="1700888"/>
                  <a:pt x="7199429" y="1715565"/>
                </a:cubicBezTo>
                <a:cubicBezTo>
                  <a:pt x="7181092" y="1728437"/>
                  <a:pt x="7160530" y="1733770"/>
                  <a:pt x="7141080" y="1742872"/>
                </a:cubicBezTo>
                <a:cubicBezTo>
                  <a:pt x="7137377" y="1746771"/>
                  <a:pt x="7023338" y="1870003"/>
                  <a:pt x="7004934" y="1879400"/>
                </a:cubicBezTo>
                <a:cubicBezTo>
                  <a:pt x="6954692" y="1905048"/>
                  <a:pt x="6901203" y="1915807"/>
                  <a:pt x="6849339" y="1934010"/>
                </a:cubicBezTo>
                <a:cubicBezTo>
                  <a:pt x="6823406" y="1943112"/>
                  <a:pt x="6796900" y="1949447"/>
                  <a:pt x="6771542" y="1961315"/>
                </a:cubicBezTo>
                <a:cubicBezTo>
                  <a:pt x="6720202" y="1985340"/>
                  <a:pt x="6671428" y="2011931"/>
                  <a:pt x="6615946" y="2015925"/>
                </a:cubicBezTo>
                <a:cubicBezTo>
                  <a:pt x="6395714" y="2031782"/>
                  <a:pt x="6175093" y="2034131"/>
                  <a:pt x="5954666" y="2043232"/>
                </a:cubicBezTo>
                <a:cubicBezTo>
                  <a:pt x="5915768" y="2052334"/>
                  <a:pt x="5876015" y="2055969"/>
                  <a:pt x="5837968" y="2070537"/>
                </a:cubicBezTo>
                <a:cubicBezTo>
                  <a:pt x="5804285" y="2083433"/>
                  <a:pt x="5775491" y="2120710"/>
                  <a:pt x="5740722" y="2125147"/>
                </a:cubicBezTo>
                <a:cubicBezTo>
                  <a:pt x="5559825" y="2148237"/>
                  <a:pt x="5377576" y="2140325"/>
                  <a:pt x="5196138" y="2152454"/>
                </a:cubicBezTo>
                <a:cubicBezTo>
                  <a:pt x="5105246" y="2158529"/>
                  <a:pt x="5014610" y="2170656"/>
                  <a:pt x="4923846" y="2179758"/>
                </a:cubicBezTo>
                <a:cubicBezTo>
                  <a:pt x="4852531" y="2207065"/>
                  <a:pt x="4781614" y="2236507"/>
                  <a:pt x="4709901" y="2261675"/>
                </a:cubicBezTo>
                <a:cubicBezTo>
                  <a:pt x="4651916" y="2282028"/>
                  <a:pt x="4592449" y="2293828"/>
                  <a:pt x="4534858" y="2316287"/>
                </a:cubicBezTo>
                <a:cubicBezTo>
                  <a:pt x="4475597" y="2339396"/>
                  <a:pt x="4419293" y="2376227"/>
                  <a:pt x="4359812" y="2398202"/>
                </a:cubicBezTo>
                <a:cubicBezTo>
                  <a:pt x="4295874" y="2421825"/>
                  <a:pt x="4228040" y="2423461"/>
                  <a:pt x="4165318" y="2452813"/>
                </a:cubicBezTo>
                <a:cubicBezTo>
                  <a:pt x="4052244" y="2505728"/>
                  <a:pt x="3950310" y="2603366"/>
                  <a:pt x="3834677" y="2643952"/>
                </a:cubicBezTo>
                <a:cubicBezTo>
                  <a:pt x="3808744" y="2653054"/>
                  <a:pt x="3781909" y="2658082"/>
                  <a:pt x="3756880" y="2671258"/>
                </a:cubicBezTo>
                <a:cubicBezTo>
                  <a:pt x="3729733" y="2685551"/>
                  <a:pt x="3705731" y="2709834"/>
                  <a:pt x="3679082" y="2725870"/>
                </a:cubicBezTo>
                <a:cubicBezTo>
                  <a:pt x="3561264" y="2796757"/>
                  <a:pt x="3677702" y="2688805"/>
                  <a:pt x="3504037" y="2835091"/>
                </a:cubicBezTo>
                <a:cubicBezTo>
                  <a:pt x="3476241" y="2858506"/>
                  <a:pt x="3454384" y="2894428"/>
                  <a:pt x="3426239" y="2917007"/>
                </a:cubicBezTo>
                <a:cubicBezTo>
                  <a:pt x="3408438" y="2931287"/>
                  <a:pt x="3386626" y="2932624"/>
                  <a:pt x="3367891" y="2944313"/>
                </a:cubicBezTo>
                <a:cubicBezTo>
                  <a:pt x="3328150" y="2969111"/>
                  <a:pt x="3292454" y="3006921"/>
                  <a:pt x="3251196" y="3026228"/>
                </a:cubicBezTo>
                <a:cubicBezTo>
                  <a:pt x="3194491" y="3052764"/>
                  <a:pt x="3134137" y="3060487"/>
                  <a:pt x="3076150" y="3080840"/>
                </a:cubicBezTo>
                <a:cubicBezTo>
                  <a:pt x="2986443" y="3112325"/>
                  <a:pt x="2992539" y="3113724"/>
                  <a:pt x="3016299" y="3108481"/>
                </a:cubicBezTo>
                <a:lnTo>
                  <a:pt x="3027246" y="3105784"/>
                </a:lnTo>
                <a:lnTo>
                  <a:pt x="3020335" y="3107653"/>
                </a:lnTo>
                <a:cubicBezTo>
                  <a:pt x="2997653" y="3113895"/>
                  <a:pt x="2965358" y="3122871"/>
                  <a:pt x="2920554" y="3135450"/>
                </a:cubicBezTo>
                <a:cubicBezTo>
                  <a:pt x="2875727" y="3124962"/>
                  <a:pt x="2793392" y="3114451"/>
                  <a:pt x="2745509" y="3080840"/>
                </a:cubicBezTo>
                <a:cubicBezTo>
                  <a:pt x="2711698" y="3057104"/>
                  <a:pt x="2681618" y="3023899"/>
                  <a:pt x="2648262" y="2998923"/>
                </a:cubicBezTo>
                <a:cubicBezTo>
                  <a:pt x="2584306" y="2951036"/>
                  <a:pt x="2511755" y="2923453"/>
                  <a:pt x="2453767" y="2862395"/>
                </a:cubicBezTo>
                <a:cubicBezTo>
                  <a:pt x="2406738" y="2812878"/>
                  <a:pt x="2383996" y="2787808"/>
                  <a:pt x="2374016" y="2776428"/>
                </a:cubicBezTo>
                <a:lnTo>
                  <a:pt x="2370950" y="2772774"/>
                </a:lnTo>
                <a:lnTo>
                  <a:pt x="2370839" y="2772598"/>
                </a:lnTo>
                <a:cubicBezTo>
                  <a:pt x="2368829" y="2769977"/>
                  <a:pt x="2367128" y="2768090"/>
                  <a:pt x="2367178" y="2768280"/>
                </a:cubicBezTo>
                <a:lnTo>
                  <a:pt x="2370950" y="2772774"/>
                </a:lnTo>
                <a:lnTo>
                  <a:pt x="2376356" y="2781315"/>
                </a:lnTo>
                <a:cubicBezTo>
                  <a:pt x="2379922" y="2789541"/>
                  <a:pt x="2373309" y="2792264"/>
                  <a:pt x="2317622" y="2753174"/>
                </a:cubicBezTo>
                <a:cubicBezTo>
                  <a:pt x="2283810" y="2729439"/>
                  <a:pt x="2254187" y="2694994"/>
                  <a:pt x="2220375" y="2671258"/>
                </a:cubicBezTo>
                <a:cubicBezTo>
                  <a:pt x="2115836" y="2597877"/>
                  <a:pt x="2135205" y="2627714"/>
                  <a:pt x="2025881" y="2589342"/>
                </a:cubicBezTo>
                <a:cubicBezTo>
                  <a:pt x="2005992" y="2582360"/>
                  <a:pt x="1987795" y="2566412"/>
                  <a:pt x="1967532" y="2562035"/>
                </a:cubicBezTo>
                <a:cubicBezTo>
                  <a:pt x="1903134" y="2548125"/>
                  <a:pt x="1837689" y="2546076"/>
                  <a:pt x="1773038" y="2534730"/>
                </a:cubicBezTo>
                <a:cubicBezTo>
                  <a:pt x="1733907" y="2527864"/>
                  <a:pt x="1695507" y="2513893"/>
                  <a:pt x="1656341" y="2507424"/>
                </a:cubicBezTo>
                <a:cubicBezTo>
                  <a:pt x="1585224" y="2495678"/>
                  <a:pt x="1513713" y="2489221"/>
                  <a:pt x="1442398" y="2480120"/>
                </a:cubicBezTo>
                <a:cubicBezTo>
                  <a:pt x="1333640" y="2327435"/>
                  <a:pt x="1401205" y="2398202"/>
                  <a:pt x="1092308" y="2398202"/>
                </a:cubicBezTo>
                <a:cubicBezTo>
                  <a:pt x="806977" y="2398202"/>
                  <a:pt x="521792" y="2416406"/>
                  <a:pt x="236533" y="2425508"/>
                </a:cubicBezTo>
                <a:cubicBezTo>
                  <a:pt x="204116" y="2443711"/>
                  <a:pt x="168892" y="2454142"/>
                  <a:pt x="139286" y="2480120"/>
                </a:cubicBezTo>
                <a:cubicBezTo>
                  <a:pt x="115961" y="2500586"/>
                  <a:pt x="102067" y="2537314"/>
                  <a:pt x="80937" y="2562035"/>
                </a:cubicBezTo>
                <a:cubicBezTo>
                  <a:pt x="52154" y="2595710"/>
                  <a:pt x="36655" y="2609683"/>
                  <a:pt x="19083" y="2618490"/>
                </a:cubicBezTo>
                <a:lnTo>
                  <a:pt x="0" y="2625626"/>
                </a:lnTo>
                <a:lnTo>
                  <a:pt x="0" y="673943"/>
                </a:lnTo>
                <a:lnTo>
                  <a:pt x="4933" y="678046"/>
                </a:lnTo>
                <a:cubicBezTo>
                  <a:pt x="13393" y="685988"/>
                  <a:pt x="22112" y="693043"/>
                  <a:pt x="32890" y="694683"/>
                </a:cubicBezTo>
                <a:cubicBezTo>
                  <a:pt x="140670" y="711082"/>
                  <a:pt x="250304" y="707547"/>
                  <a:pt x="359011" y="713979"/>
                </a:cubicBezTo>
                <a:cubicBezTo>
                  <a:pt x="428083" y="695588"/>
                  <a:pt x="432210" y="703684"/>
                  <a:pt x="485835" y="656089"/>
                </a:cubicBezTo>
                <a:cubicBezTo>
                  <a:pt x="505519" y="638619"/>
                  <a:pt x="518461" y="612663"/>
                  <a:pt x="540189" y="598199"/>
                </a:cubicBezTo>
                <a:cubicBezTo>
                  <a:pt x="567767" y="579841"/>
                  <a:pt x="600581" y="572470"/>
                  <a:pt x="630777" y="559606"/>
                </a:cubicBezTo>
                <a:cubicBezTo>
                  <a:pt x="896505" y="553174"/>
                  <a:pt x="1162165" y="540308"/>
                  <a:pt x="1427961" y="540308"/>
                </a:cubicBezTo>
                <a:cubicBezTo>
                  <a:pt x="1715709" y="540308"/>
                  <a:pt x="1652770" y="490298"/>
                  <a:pt x="1754082" y="598199"/>
                </a:cubicBezTo>
                <a:cubicBezTo>
                  <a:pt x="1820514" y="604631"/>
                  <a:pt x="1887129" y="609194"/>
                  <a:pt x="1953377" y="617495"/>
                </a:cubicBezTo>
                <a:cubicBezTo>
                  <a:pt x="1989861" y="622067"/>
                  <a:pt x="2025632" y="631939"/>
                  <a:pt x="2062084" y="636792"/>
                </a:cubicBezTo>
                <a:cubicBezTo>
                  <a:pt x="2122309" y="644811"/>
                  <a:pt x="2183273" y="646259"/>
                  <a:pt x="2243262" y="656089"/>
                </a:cubicBezTo>
                <a:cubicBezTo>
                  <a:pt x="2262138" y="659182"/>
                  <a:pt x="2279088" y="670452"/>
                  <a:pt x="2297616" y="675386"/>
                </a:cubicBezTo>
                <a:cubicBezTo>
                  <a:pt x="2399455" y="702503"/>
                  <a:pt x="2381412" y="681418"/>
                  <a:pt x="2478794" y="733277"/>
                </a:cubicBezTo>
                <a:cubicBezTo>
                  <a:pt x="2510291" y="750050"/>
                  <a:pt x="2537886" y="774393"/>
                  <a:pt x="2569383" y="791166"/>
                </a:cubicBezTo>
                <a:cubicBezTo>
                  <a:pt x="2621257" y="818791"/>
                  <a:pt x="2627418" y="816867"/>
                  <a:pt x="2624096" y="811053"/>
                </a:cubicBezTo>
                <a:lnTo>
                  <a:pt x="2619058" y="805015"/>
                </a:lnTo>
                <a:lnTo>
                  <a:pt x="2621917" y="807599"/>
                </a:lnTo>
                <a:cubicBezTo>
                  <a:pt x="2631214" y="815642"/>
                  <a:pt x="2652399" y="833359"/>
                  <a:pt x="2696207" y="868353"/>
                </a:cubicBezTo>
                <a:cubicBezTo>
                  <a:pt x="2750224" y="911502"/>
                  <a:pt x="2817808" y="930995"/>
                  <a:pt x="2877386" y="964837"/>
                </a:cubicBezTo>
                <a:cubicBezTo>
                  <a:pt x="2908457" y="982487"/>
                  <a:pt x="2936478" y="1005953"/>
                  <a:pt x="2967974" y="1022727"/>
                </a:cubicBezTo>
                <a:cubicBezTo>
                  <a:pt x="3012579" y="1046481"/>
                  <a:pt x="3089278" y="1053908"/>
                  <a:pt x="3131035" y="1061320"/>
                </a:cubicBezTo>
                <a:cubicBezTo>
                  <a:pt x="3172770" y="1052430"/>
                  <a:pt x="3202854" y="1046087"/>
                  <a:pt x="3223983" y="1041676"/>
                </a:cubicBezTo>
                <a:lnTo>
                  <a:pt x="3229771" y="1040478"/>
                </a:lnTo>
                <a:lnTo>
                  <a:pt x="3245147" y="1037605"/>
                </a:lnTo>
                <a:cubicBezTo>
                  <a:pt x="3265993" y="1033443"/>
                  <a:pt x="3281418" y="1029857"/>
                  <a:pt x="3249298" y="1036434"/>
                </a:cubicBezTo>
                <a:lnTo>
                  <a:pt x="3229771" y="1040478"/>
                </a:lnTo>
                <a:lnTo>
                  <a:pt x="3220224" y="1042261"/>
                </a:lnTo>
                <a:cubicBezTo>
                  <a:pt x="3198091" y="1045967"/>
                  <a:pt x="3192413" y="1044978"/>
                  <a:pt x="3275977" y="1022727"/>
                </a:cubicBezTo>
                <a:cubicBezTo>
                  <a:pt x="3329995" y="1008344"/>
                  <a:pt x="3386216" y="1002886"/>
                  <a:pt x="3439038" y="984133"/>
                </a:cubicBezTo>
                <a:cubicBezTo>
                  <a:pt x="3477472" y="970488"/>
                  <a:pt x="3510724" y="943769"/>
                  <a:pt x="3547745" y="926244"/>
                </a:cubicBezTo>
                <a:cubicBezTo>
                  <a:pt x="3565197" y="917983"/>
                  <a:pt x="3585516" y="917038"/>
                  <a:pt x="3602098" y="906946"/>
                </a:cubicBezTo>
                <a:cubicBezTo>
                  <a:pt x="3628316" y="890991"/>
                  <a:pt x="3648676" y="865604"/>
                  <a:pt x="3674569" y="849057"/>
                </a:cubicBezTo>
                <a:cubicBezTo>
                  <a:pt x="3836344" y="745677"/>
                  <a:pt x="3727878" y="821967"/>
                  <a:pt x="3837629" y="771870"/>
                </a:cubicBezTo>
                <a:cubicBezTo>
                  <a:pt x="3862455" y="760538"/>
                  <a:pt x="3884812" y="743377"/>
                  <a:pt x="3910101" y="733277"/>
                </a:cubicBezTo>
                <a:cubicBezTo>
                  <a:pt x="3933416" y="723965"/>
                  <a:pt x="3958414" y="720411"/>
                  <a:pt x="3982572" y="713979"/>
                </a:cubicBezTo>
                <a:cubicBezTo>
                  <a:pt x="4090287" y="685298"/>
                  <a:pt x="4185242" y="616297"/>
                  <a:pt x="4290575" y="578902"/>
                </a:cubicBezTo>
                <a:cubicBezTo>
                  <a:pt x="4349003" y="558159"/>
                  <a:pt x="4412192" y="557002"/>
                  <a:pt x="4471753" y="540308"/>
                </a:cubicBezTo>
                <a:cubicBezTo>
                  <a:pt x="4527160" y="524778"/>
                  <a:pt x="4579610" y="498750"/>
                  <a:pt x="4634813" y="482419"/>
                </a:cubicBezTo>
                <a:cubicBezTo>
                  <a:pt x="4688462" y="466547"/>
                  <a:pt x="4743857" y="458208"/>
                  <a:pt x="4797873" y="443825"/>
                </a:cubicBezTo>
                <a:cubicBezTo>
                  <a:pt x="4864675" y="426038"/>
                  <a:pt x="4930737" y="405232"/>
                  <a:pt x="4997169" y="385935"/>
                </a:cubicBezTo>
                <a:cubicBezTo>
                  <a:pt x="5081718" y="379503"/>
                  <a:pt x="5166149" y="370932"/>
                  <a:pt x="5250818" y="366639"/>
                </a:cubicBezTo>
                <a:cubicBezTo>
                  <a:pt x="5419834" y="358067"/>
                  <a:pt x="5589605" y="363658"/>
                  <a:pt x="5758117" y="347341"/>
                </a:cubicBezTo>
                <a:cubicBezTo>
                  <a:pt x="5790506" y="344205"/>
                  <a:pt x="5817329" y="317862"/>
                  <a:pt x="5848705" y="308748"/>
                </a:cubicBezTo>
                <a:cubicBezTo>
                  <a:pt x="5884147" y="298453"/>
                  <a:pt x="5921178" y="295884"/>
                  <a:pt x="5957413" y="289452"/>
                </a:cubicBezTo>
                <a:cubicBezTo>
                  <a:pt x="6162749" y="283020"/>
                  <a:pt x="6368264" y="281360"/>
                  <a:pt x="6573418" y="270154"/>
                </a:cubicBezTo>
                <a:cubicBezTo>
                  <a:pt x="6625101" y="267332"/>
                  <a:pt x="6670536" y="248540"/>
                  <a:pt x="6718360" y="231561"/>
                </a:cubicBezTo>
                <a:cubicBezTo>
                  <a:pt x="6741983" y="223174"/>
                  <a:pt x="6766674" y="218697"/>
                  <a:pt x="6790831" y="212265"/>
                </a:cubicBezTo>
                <a:cubicBezTo>
                  <a:pt x="6839145" y="199401"/>
                  <a:pt x="6888971" y="191797"/>
                  <a:pt x="6935774" y="173671"/>
                </a:cubicBezTo>
                <a:cubicBezTo>
                  <a:pt x="6952919" y="167031"/>
                  <a:pt x="7059149" y="79944"/>
                  <a:pt x="7062599" y="77187"/>
                </a:cubicBezTo>
                <a:cubicBezTo>
                  <a:pt x="7080717" y="70755"/>
                  <a:pt x="7099871" y="66986"/>
                  <a:pt x="7116953" y="57890"/>
                </a:cubicBezTo>
                <a:cubicBezTo>
                  <a:pt x="7136428" y="47518"/>
                  <a:pt x="7149552" y="20334"/>
                  <a:pt x="7171306" y="19296"/>
                </a:cubicBezTo>
                <a:cubicBezTo>
                  <a:pt x="7557478" y="880"/>
                  <a:pt x="7944332" y="6432"/>
                  <a:pt x="8330845" y="0"/>
                </a:cubicBezTo>
                <a:close/>
              </a:path>
            </a:pathLst>
          </a:custGeom>
          <a:gradFill>
            <a:gsLst>
              <a:gs pos="85000">
                <a:srgbClr val="F1CE5F"/>
              </a:gs>
              <a:gs pos="0">
                <a:srgbClr val="F1CE5F"/>
              </a:gs>
              <a:gs pos="25000">
                <a:srgbClr val="FFD9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0" name="Szabadkézi sokszög 109"/>
          <p:cNvSpPr/>
          <p:nvPr/>
        </p:nvSpPr>
        <p:spPr>
          <a:xfrm>
            <a:off x="-21466" y="1661753"/>
            <a:ext cx="12213467" cy="1410159"/>
          </a:xfrm>
          <a:custGeom>
            <a:avLst/>
            <a:gdLst>
              <a:gd name="connsiteX0" fmla="*/ 9230115 w 12214619"/>
              <a:gd name="connsiteY0" fmla="*/ 0 h 3331821"/>
              <a:gd name="connsiteX1" fmla="*/ 9696903 w 12214619"/>
              <a:gd name="connsiteY1" fmla="*/ 27305 h 3331821"/>
              <a:gd name="connsiteX2" fmla="*/ 9813599 w 12214619"/>
              <a:gd name="connsiteY2" fmla="*/ 81915 h 3331821"/>
              <a:gd name="connsiteX3" fmla="*/ 9969195 w 12214619"/>
              <a:gd name="connsiteY3" fmla="*/ 354970 h 3331821"/>
              <a:gd name="connsiteX4" fmla="*/ 9988643 w 12214619"/>
              <a:gd name="connsiteY4" fmla="*/ 436887 h 3331821"/>
              <a:gd name="connsiteX5" fmla="*/ 10202587 w 12214619"/>
              <a:gd name="connsiteY5" fmla="*/ 600720 h 3331821"/>
              <a:gd name="connsiteX6" fmla="*/ 10533227 w 12214619"/>
              <a:gd name="connsiteY6" fmla="*/ 737248 h 3331821"/>
              <a:gd name="connsiteX7" fmla="*/ 10747171 w 12214619"/>
              <a:gd name="connsiteY7" fmla="*/ 819164 h 3331821"/>
              <a:gd name="connsiteX8" fmla="*/ 11972485 w 12214619"/>
              <a:gd name="connsiteY8" fmla="*/ 791860 h 3331821"/>
              <a:gd name="connsiteX9" fmla="*/ 12108632 w 12214619"/>
              <a:gd name="connsiteY9" fmla="*/ 764553 h 3331821"/>
              <a:gd name="connsiteX10" fmla="*/ 12186429 w 12214619"/>
              <a:gd name="connsiteY10" fmla="*/ 709942 h 3331821"/>
              <a:gd name="connsiteX11" fmla="*/ 12205967 w 12214619"/>
              <a:gd name="connsiteY11" fmla="*/ 697549 h 3331821"/>
              <a:gd name="connsiteX12" fmla="*/ 12205967 w 12214619"/>
              <a:gd name="connsiteY12" fmla="*/ 1574520 h 3331821"/>
              <a:gd name="connsiteX13" fmla="*/ 12214619 w 12214619"/>
              <a:gd name="connsiteY13" fmla="*/ 1569032 h 3331821"/>
              <a:gd name="connsiteX14" fmla="*/ 12214619 w 12214619"/>
              <a:gd name="connsiteY14" fmla="*/ 2657991 h 3331821"/>
              <a:gd name="connsiteX15" fmla="*/ 12176872 w 12214619"/>
              <a:gd name="connsiteY15" fmla="*/ 2656435 h 3331821"/>
              <a:gd name="connsiteX16" fmla="*/ 12031929 w 12214619"/>
              <a:gd name="connsiteY16" fmla="*/ 2675732 h 3331821"/>
              <a:gd name="connsiteX17" fmla="*/ 11832633 w 12214619"/>
              <a:gd name="connsiteY17" fmla="*/ 2714325 h 3331821"/>
              <a:gd name="connsiteX18" fmla="*/ 11705809 w 12214619"/>
              <a:gd name="connsiteY18" fmla="*/ 2772216 h 3331821"/>
              <a:gd name="connsiteX19" fmla="*/ 11633338 w 12214619"/>
              <a:gd name="connsiteY19" fmla="*/ 2810809 h 3331821"/>
              <a:gd name="connsiteX20" fmla="*/ 11506513 w 12214619"/>
              <a:gd name="connsiteY20" fmla="*/ 2830106 h 3331821"/>
              <a:gd name="connsiteX21" fmla="*/ 10365092 w 12214619"/>
              <a:gd name="connsiteY21" fmla="*/ 2849403 h 3331821"/>
              <a:gd name="connsiteX22" fmla="*/ 10165796 w 12214619"/>
              <a:gd name="connsiteY22" fmla="*/ 2791513 h 3331821"/>
              <a:gd name="connsiteX23" fmla="*/ 9857793 w 12214619"/>
              <a:gd name="connsiteY23" fmla="*/ 2695029 h 3331821"/>
              <a:gd name="connsiteX24" fmla="*/ 9658497 w 12214619"/>
              <a:gd name="connsiteY24" fmla="*/ 2579248 h 3331821"/>
              <a:gd name="connsiteX25" fmla="*/ 9640379 w 12214619"/>
              <a:gd name="connsiteY25" fmla="*/ 2521358 h 3331821"/>
              <a:gd name="connsiteX26" fmla="*/ 9495437 w 12214619"/>
              <a:gd name="connsiteY26" fmla="*/ 2328391 h 3331821"/>
              <a:gd name="connsiteX27" fmla="*/ 9386730 w 12214619"/>
              <a:gd name="connsiteY27" fmla="*/ 2289797 h 3331821"/>
              <a:gd name="connsiteX28" fmla="*/ 8951902 w 12214619"/>
              <a:gd name="connsiteY28" fmla="*/ 2270501 h 3331821"/>
              <a:gd name="connsiteX29" fmla="*/ 8806960 w 12214619"/>
              <a:gd name="connsiteY29" fmla="*/ 2289797 h 3331821"/>
              <a:gd name="connsiteX30" fmla="*/ 8535193 w 12214619"/>
              <a:gd name="connsiteY30" fmla="*/ 2309094 h 3331821"/>
              <a:gd name="connsiteX31" fmla="*/ 8209073 w 12214619"/>
              <a:gd name="connsiteY31" fmla="*/ 2366984 h 3331821"/>
              <a:gd name="connsiteX32" fmla="*/ 7901070 w 12214619"/>
              <a:gd name="connsiteY32" fmla="*/ 2405577 h 3331821"/>
              <a:gd name="connsiteX33" fmla="*/ 7701775 w 12214619"/>
              <a:gd name="connsiteY33" fmla="*/ 2463468 h 3331821"/>
              <a:gd name="connsiteX34" fmla="*/ 7321301 w 12214619"/>
              <a:gd name="connsiteY34" fmla="*/ 2579248 h 3331821"/>
              <a:gd name="connsiteX35" fmla="*/ 6832120 w 12214619"/>
              <a:gd name="connsiteY35" fmla="*/ 2598545 h 3331821"/>
              <a:gd name="connsiteX36" fmla="*/ 6777766 w 12214619"/>
              <a:gd name="connsiteY36" fmla="*/ 2637138 h 3331821"/>
              <a:gd name="connsiteX37" fmla="*/ 6542234 w 12214619"/>
              <a:gd name="connsiteY37" fmla="*/ 2695029 h 3331821"/>
              <a:gd name="connsiteX38" fmla="*/ 5998701 w 12214619"/>
              <a:gd name="connsiteY38" fmla="*/ 2714325 h 3331821"/>
              <a:gd name="connsiteX39" fmla="*/ 5328342 w 12214619"/>
              <a:gd name="connsiteY39" fmla="*/ 2791513 h 3331821"/>
              <a:gd name="connsiteX40" fmla="*/ 5183400 w 12214619"/>
              <a:gd name="connsiteY40" fmla="*/ 2830106 h 3331821"/>
              <a:gd name="connsiteX41" fmla="*/ 4947868 w 12214619"/>
              <a:gd name="connsiteY41" fmla="*/ 2965183 h 3331821"/>
              <a:gd name="connsiteX42" fmla="*/ 4531159 w 12214619"/>
              <a:gd name="connsiteY42" fmla="*/ 3158150 h 3331821"/>
              <a:gd name="connsiteX43" fmla="*/ 4168803 w 12214619"/>
              <a:gd name="connsiteY43" fmla="*/ 3312525 h 3331821"/>
              <a:gd name="connsiteX44" fmla="*/ 3226677 w 12214619"/>
              <a:gd name="connsiteY44" fmla="*/ 3331821 h 3331821"/>
              <a:gd name="connsiteX45" fmla="*/ 2991145 w 12214619"/>
              <a:gd name="connsiteY45" fmla="*/ 3293228 h 3331821"/>
              <a:gd name="connsiteX46" fmla="*/ 2610671 w 12214619"/>
              <a:gd name="connsiteY46" fmla="*/ 3235337 h 3331821"/>
              <a:gd name="connsiteX47" fmla="*/ 2338903 w 12214619"/>
              <a:gd name="connsiteY47" fmla="*/ 3080963 h 3331821"/>
              <a:gd name="connsiteX48" fmla="*/ 2212079 w 12214619"/>
              <a:gd name="connsiteY48" fmla="*/ 3023074 h 3331821"/>
              <a:gd name="connsiteX49" fmla="*/ 2067137 w 12214619"/>
              <a:gd name="connsiteY49" fmla="*/ 2984480 h 3331821"/>
              <a:gd name="connsiteX50" fmla="*/ 1940312 w 12214619"/>
              <a:gd name="connsiteY50" fmla="*/ 2945887 h 3331821"/>
              <a:gd name="connsiteX51" fmla="*/ 1831605 w 12214619"/>
              <a:gd name="connsiteY51" fmla="*/ 2926589 h 3331821"/>
              <a:gd name="connsiteX52" fmla="*/ 1759134 w 12214619"/>
              <a:gd name="connsiteY52" fmla="*/ 2907293 h 3331821"/>
              <a:gd name="connsiteX53" fmla="*/ 1668545 w 12214619"/>
              <a:gd name="connsiteY53" fmla="*/ 2887996 h 3331821"/>
              <a:gd name="connsiteX54" fmla="*/ 1577956 w 12214619"/>
              <a:gd name="connsiteY54" fmla="*/ 2849403 h 3331821"/>
              <a:gd name="connsiteX55" fmla="*/ 1269953 w 12214619"/>
              <a:gd name="connsiteY55" fmla="*/ 2772216 h 3331821"/>
              <a:gd name="connsiteX56" fmla="*/ 1070657 w 12214619"/>
              <a:gd name="connsiteY56" fmla="*/ 2752920 h 3331821"/>
              <a:gd name="connsiteX57" fmla="*/ 8652 w 12214619"/>
              <a:gd name="connsiteY57" fmla="*/ 2735517 h 3331821"/>
              <a:gd name="connsiteX58" fmla="*/ 8652 w 12214619"/>
              <a:gd name="connsiteY58" fmla="*/ 1864176 h 3331821"/>
              <a:gd name="connsiteX59" fmla="*/ 0 w 12214619"/>
              <a:gd name="connsiteY59" fmla="*/ 1864034 h 3331821"/>
              <a:gd name="connsiteX60" fmla="*/ 0 w 12214619"/>
              <a:gd name="connsiteY60" fmla="*/ 666014 h 3331821"/>
              <a:gd name="connsiteX61" fmla="*/ 769614 w 12214619"/>
              <a:gd name="connsiteY61" fmla="*/ 682638 h 3331821"/>
              <a:gd name="connsiteX62" fmla="*/ 983558 w 12214619"/>
              <a:gd name="connsiteY62" fmla="*/ 709942 h 3331821"/>
              <a:gd name="connsiteX63" fmla="*/ 1314199 w 12214619"/>
              <a:gd name="connsiteY63" fmla="*/ 819164 h 3331821"/>
              <a:gd name="connsiteX64" fmla="*/ 1411445 w 12214619"/>
              <a:gd name="connsiteY64" fmla="*/ 873775 h 3331821"/>
              <a:gd name="connsiteX65" fmla="*/ 1508693 w 12214619"/>
              <a:gd name="connsiteY65" fmla="*/ 901081 h 3331821"/>
              <a:gd name="connsiteX66" fmla="*/ 1586490 w 12214619"/>
              <a:gd name="connsiteY66" fmla="*/ 928385 h 3331821"/>
              <a:gd name="connsiteX67" fmla="*/ 1703187 w 12214619"/>
              <a:gd name="connsiteY67" fmla="*/ 955692 h 3331821"/>
              <a:gd name="connsiteX68" fmla="*/ 1839333 w 12214619"/>
              <a:gd name="connsiteY68" fmla="*/ 1010303 h 3331821"/>
              <a:gd name="connsiteX69" fmla="*/ 1994928 w 12214619"/>
              <a:gd name="connsiteY69" fmla="*/ 1064913 h 3331821"/>
              <a:gd name="connsiteX70" fmla="*/ 2131073 w 12214619"/>
              <a:gd name="connsiteY70" fmla="*/ 1146830 h 3331821"/>
              <a:gd name="connsiteX71" fmla="*/ 2422816 w 12214619"/>
              <a:gd name="connsiteY71" fmla="*/ 1365273 h 3331821"/>
              <a:gd name="connsiteX72" fmla="*/ 2831254 w 12214619"/>
              <a:gd name="connsiteY72" fmla="*/ 1447190 h 3331821"/>
              <a:gd name="connsiteX73" fmla="*/ 3084097 w 12214619"/>
              <a:gd name="connsiteY73" fmla="*/ 1501801 h 3331821"/>
              <a:gd name="connsiteX74" fmla="*/ 4095467 w 12214619"/>
              <a:gd name="connsiteY74" fmla="*/ 1474496 h 3331821"/>
              <a:gd name="connsiteX75" fmla="*/ 4484456 w 12214619"/>
              <a:gd name="connsiteY75" fmla="*/ 1256050 h 3331821"/>
              <a:gd name="connsiteX76" fmla="*/ 4931794 w 12214619"/>
              <a:gd name="connsiteY76" fmla="*/ 982997 h 3331821"/>
              <a:gd name="connsiteX77" fmla="*/ 5184636 w 12214619"/>
              <a:gd name="connsiteY77" fmla="*/ 791860 h 3331821"/>
              <a:gd name="connsiteX78" fmla="*/ 5340231 w 12214619"/>
              <a:gd name="connsiteY78" fmla="*/ 737248 h 3331821"/>
              <a:gd name="connsiteX79" fmla="*/ 6059860 w 12214619"/>
              <a:gd name="connsiteY79" fmla="*/ 628025 h 3331821"/>
              <a:gd name="connsiteX80" fmla="*/ 6643342 w 12214619"/>
              <a:gd name="connsiteY80" fmla="*/ 600720 h 3331821"/>
              <a:gd name="connsiteX81" fmla="*/ 6896184 w 12214619"/>
              <a:gd name="connsiteY81" fmla="*/ 518803 h 3331821"/>
              <a:gd name="connsiteX82" fmla="*/ 7479668 w 12214619"/>
              <a:gd name="connsiteY82" fmla="*/ 279435 h 3331821"/>
              <a:gd name="connsiteX83" fmla="*/ 7888106 w 12214619"/>
              <a:gd name="connsiteY83" fmla="*/ 273055 h 3331821"/>
              <a:gd name="connsiteX84" fmla="*/ 8102048 w 12214619"/>
              <a:gd name="connsiteY84" fmla="*/ 191137 h 3331821"/>
              <a:gd name="connsiteX85" fmla="*/ 8432689 w 12214619"/>
              <a:gd name="connsiteY85" fmla="*/ 136527 h 3331821"/>
              <a:gd name="connsiteX86" fmla="*/ 8782779 w 12214619"/>
              <a:gd name="connsiteY86" fmla="*/ 54610 h 3331821"/>
              <a:gd name="connsiteX87" fmla="*/ 9074520 w 12214619"/>
              <a:gd name="connsiteY87" fmla="*/ 27305 h 3331821"/>
              <a:gd name="connsiteX88" fmla="*/ 9230115 w 12214619"/>
              <a:gd name="connsiteY88" fmla="*/ 0 h 33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2214619" h="3331821">
                <a:moveTo>
                  <a:pt x="9230115" y="0"/>
                </a:moveTo>
                <a:cubicBezTo>
                  <a:pt x="9385711" y="9102"/>
                  <a:pt x="9541945" y="5550"/>
                  <a:pt x="9696903" y="27305"/>
                </a:cubicBezTo>
                <a:cubicBezTo>
                  <a:pt x="9737702" y="33033"/>
                  <a:pt x="9782467" y="44453"/>
                  <a:pt x="9813599" y="81915"/>
                </a:cubicBezTo>
                <a:cubicBezTo>
                  <a:pt x="9876636" y="157773"/>
                  <a:pt x="9969195" y="354970"/>
                  <a:pt x="9969195" y="354970"/>
                </a:cubicBezTo>
                <a:cubicBezTo>
                  <a:pt x="9975677" y="382277"/>
                  <a:pt x="9975518" y="414775"/>
                  <a:pt x="9988643" y="436887"/>
                </a:cubicBezTo>
                <a:cubicBezTo>
                  <a:pt x="10033062" y="511721"/>
                  <a:pt x="10147652" y="575013"/>
                  <a:pt x="10202587" y="600720"/>
                </a:cubicBezTo>
                <a:cubicBezTo>
                  <a:pt x="10311573" y="651723"/>
                  <a:pt x="10424241" y="686245"/>
                  <a:pt x="10533227" y="737248"/>
                </a:cubicBezTo>
                <a:cubicBezTo>
                  <a:pt x="10681285" y="806537"/>
                  <a:pt x="10609718" y="780570"/>
                  <a:pt x="10747171" y="819164"/>
                </a:cubicBezTo>
                <a:lnTo>
                  <a:pt x="11972485" y="791860"/>
                </a:lnTo>
                <a:cubicBezTo>
                  <a:pt x="12018309" y="790021"/>
                  <a:pt x="12064404" y="781487"/>
                  <a:pt x="12108632" y="764553"/>
                </a:cubicBezTo>
                <a:cubicBezTo>
                  <a:pt x="12136604" y="753843"/>
                  <a:pt x="12160035" y="726785"/>
                  <a:pt x="12186429" y="709942"/>
                </a:cubicBezTo>
                <a:lnTo>
                  <a:pt x="12205967" y="697549"/>
                </a:lnTo>
                <a:lnTo>
                  <a:pt x="12205967" y="1574520"/>
                </a:lnTo>
                <a:lnTo>
                  <a:pt x="12214619" y="1569032"/>
                </a:lnTo>
                <a:lnTo>
                  <a:pt x="12214619" y="2657991"/>
                </a:lnTo>
                <a:lnTo>
                  <a:pt x="12176872" y="2656435"/>
                </a:lnTo>
                <a:lnTo>
                  <a:pt x="12031929" y="2675732"/>
                </a:lnTo>
                <a:cubicBezTo>
                  <a:pt x="11983115" y="2682664"/>
                  <a:pt x="11886673" y="2693396"/>
                  <a:pt x="11832633" y="2714325"/>
                </a:cubicBezTo>
                <a:cubicBezTo>
                  <a:pt x="11789409" y="2731065"/>
                  <a:pt x="11747681" y="2751945"/>
                  <a:pt x="11705809" y="2772216"/>
                </a:cubicBezTo>
                <a:cubicBezTo>
                  <a:pt x="11681222" y="2784119"/>
                  <a:pt x="11659395" y="2803240"/>
                  <a:pt x="11633338" y="2810809"/>
                </a:cubicBezTo>
                <a:cubicBezTo>
                  <a:pt x="11592139" y="2822776"/>
                  <a:pt x="11549200" y="2828808"/>
                  <a:pt x="11506513" y="2830106"/>
                </a:cubicBezTo>
                <a:lnTo>
                  <a:pt x="10365092" y="2849403"/>
                </a:lnTo>
                <a:cubicBezTo>
                  <a:pt x="10237049" y="2822129"/>
                  <a:pt x="10303716" y="2840478"/>
                  <a:pt x="10165796" y="2791513"/>
                </a:cubicBezTo>
                <a:cubicBezTo>
                  <a:pt x="10064272" y="2755469"/>
                  <a:pt x="9959317" y="2731073"/>
                  <a:pt x="9857793" y="2695029"/>
                </a:cubicBezTo>
                <a:cubicBezTo>
                  <a:pt x="9806619" y="2676861"/>
                  <a:pt x="9699875" y="2632133"/>
                  <a:pt x="9658497" y="2579248"/>
                </a:cubicBezTo>
                <a:cubicBezTo>
                  <a:pt x="9646270" y="2563622"/>
                  <a:pt x="9646419" y="2540655"/>
                  <a:pt x="9640379" y="2521358"/>
                </a:cubicBezTo>
                <a:cubicBezTo>
                  <a:pt x="9640379" y="2521358"/>
                  <a:pt x="9554158" y="2381999"/>
                  <a:pt x="9495437" y="2328391"/>
                </a:cubicBezTo>
                <a:cubicBezTo>
                  <a:pt x="9466437" y="2301916"/>
                  <a:pt x="9424737" y="2293845"/>
                  <a:pt x="9386730" y="2289797"/>
                </a:cubicBezTo>
                <a:cubicBezTo>
                  <a:pt x="9242382" y="2274423"/>
                  <a:pt x="9096845" y="2276933"/>
                  <a:pt x="8951902" y="2270501"/>
                </a:cubicBezTo>
                <a:cubicBezTo>
                  <a:pt x="8903589" y="2276933"/>
                  <a:pt x="8855467" y="2285305"/>
                  <a:pt x="8806960" y="2289797"/>
                </a:cubicBezTo>
                <a:cubicBezTo>
                  <a:pt x="8716511" y="2298174"/>
                  <a:pt x="8625324" y="2297459"/>
                  <a:pt x="8535193" y="2309094"/>
                </a:cubicBezTo>
                <a:cubicBezTo>
                  <a:pt x="8425787" y="2323218"/>
                  <a:pt x="8318171" y="2350384"/>
                  <a:pt x="8209073" y="2366984"/>
                </a:cubicBezTo>
                <a:cubicBezTo>
                  <a:pt x="8106736" y="2382554"/>
                  <a:pt x="8002835" y="2386223"/>
                  <a:pt x="7901070" y="2405577"/>
                </a:cubicBezTo>
                <a:cubicBezTo>
                  <a:pt x="7833284" y="2418470"/>
                  <a:pt x="7767729" y="2442395"/>
                  <a:pt x="7701775" y="2463468"/>
                </a:cubicBezTo>
                <a:cubicBezTo>
                  <a:pt x="7563857" y="2507537"/>
                  <a:pt x="7469116" y="2557383"/>
                  <a:pt x="7321301" y="2579248"/>
                </a:cubicBezTo>
                <a:cubicBezTo>
                  <a:pt x="6920835" y="2638488"/>
                  <a:pt x="7017443" y="2664341"/>
                  <a:pt x="6832120" y="2598545"/>
                </a:cubicBezTo>
                <a:lnTo>
                  <a:pt x="6777766" y="2637138"/>
                </a:lnTo>
                <a:cubicBezTo>
                  <a:pt x="6723504" y="2675665"/>
                  <a:pt x="6600705" y="2686132"/>
                  <a:pt x="6542234" y="2695029"/>
                </a:cubicBezTo>
                <a:lnTo>
                  <a:pt x="5998701" y="2714325"/>
                </a:lnTo>
                <a:cubicBezTo>
                  <a:pt x="5634237" y="2729852"/>
                  <a:pt x="5667498" y="2719267"/>
                  <a:pt x="5328342" y="2791513"/>
                </a:cubicBezTo>
                <a:cubicBezTo>
                  <a:pt x="5279508" y="2801916"/>
                  <a:pt x="5230645" y="2813333"/>
                  <a:pt x="5183400" y="2830106"/>
                </a:cubicBezTo>
                <a:cubicBezTo>
                  <a:pt x="5021195" y="2887692"/>
                  <a:pt x="5090442" y="2878411"/>
                  <a:pt x="4947868" y="2965183"/>
                </a:cubicBezTo>
                <a:cubicBezTo>
                  <a:pt x="4799738" y="3055337"/>
                  <a:pt x="4701213" y="3081522"/>
                  <a:pt x="4531159" y="3158150"/>
                </a:cubicBezTo>
                <a:cubicBezTo>
                  <a:pt x="4479164" y="3181579"/>
                  <a:pt x="4244489" y="3307239"/>
                  <a:pt x="4168803" y="3312525"/>
                </a:cubicBezTo>
                <a:cubicBezTo>
                  <a:pt x="3855376" y="3334415"/>
                  <a:pt x="3540719" y="3325389"/>
                  <a:pt x="3226677" y="3331821"/>
                </a:cubicBezTo>
                <a:cubicBezTo>
                  <a:pt x="3105688" y="3306050"/>
                  <a:pt x="3139218" y="3310751"/>
                  <a:pt x="2991145" y="3293228"/>
                </a:cubicBezTo>
                <a:cubicBezTo>
                  <a:pt x="2837209" y="3275010"/>
                  <a:pt x="2764632" y="3276332"/>
                  <a:pt x="2610671" y="3235337"/>
                </a:cubicBezTo>
                <a:cubicBezTo>
                  <a:pt x="2514040" y="3209607"/>
                  <a:pt x="2419442" y="3126375"/>
                  <a:pt x="2338903" y="3080963"/>
                </a:cubicBezTo>
                <a:cubicBezTo>
                  <a:pt x="2298255" y="3058043"/>
                  <a:pt x="2255712" y="3038564"/>
                  <a:pt x="2212079" y="3023074"/>
                </a:cubicBezTo>
                <a:cubicBezTo>
                  <a:pt x="2164834" y="3006300"/>
                  <a:pt x="2115257" y="2998147"/>
                  <a:pt x="2067137" y="2984480"/>
                </a:cubicBezTo>
                <a:cubicBezTo>
                  <a:pt x="2024654" y="2972414"/>
                  <a:pt x="1983153" y="2956417"/>
                  <a:pt x="1940312" y="2945887"/>
                </a:cubicBezTo>
                <a:cubicBezTo>
                  <a:pt x="1904518" y="2937089"/>
                  <a:pt x="1867627" y="2934263"/>
                  <a:pt x="1831605" y="2926589"/>
                </a:cubicBezTo>
                <a:cubicBezTo>
                  <a:pt x="1807188" y="2921389"/>
                  <a:pt x="1783442" y="2913046"/>
                  <a:pt x="1759134" y="2907293"/>
                </a:cubicBezTo>
                <a:cubicBezTo>
                  <a:pt x="1729073" y="2900178"/>
                  <a:pt x="1698040" y="2897421"/>
                  <a:pt x="1668545" y="2887996"/>
                </a:cubicBezTo>
                <a:cubicBezTo>
                  <a:pt x="1637394" y="2878043"/>
                  <a:pt x="1608810" y="2860356"/>
                  <a:pt x="1577956" y="2849403"/>
                </a:cubicBezTo>
                <a:cubicBezTo>
                  <a:pt x="1486460" y="2816919"/>
                  <a:pt x="1361801" y="2786190"/>
                  <a:pt x="1269953" y="2772216"/>
                </a:cubicBezTo>
                <a:cubicBezTo>
                  <a:pt x="1203918" y="2762168"/>
                  <a:pt x="1137340" y="2754789"/>
                  <a:pt x="1070657" y="2752920"/>
                </a:cubicBezTo>
                <a:lnTo>
                  <a:pt x="8652" y="2735517"/>
                </a:lnTo>
                <a:lnTo>
                  <a:pt x="8652" y="1864176"/>
                </a:lnTo>
                <a:lnTo>
                  <a:pt x="0" y="1864034"/>
                </a:lnTo>
                <a:lnTo>
                  <a:pt x="0" y="666014"/>
                </a:lnTo>
                <a:lnTo>
                  <a:pt x="769614" y="682638"/>
                </a:lnTo>
                <a:cubicBezTo>
                  <a:pt x="841198" y="685283"/>
                  <a:pt x="912669" y="695724"/>
                  <a:pt x="983558" y="709942"/>
                </a:cubicBezTo>
                <a:cubicBezTo>
                  <a:pt x="1082156" y="729716"/>
                  <a:pt x="1215977" y="773199"/>
                  <a:pt x="1314199" y="819164"/>
                </a:cubicBezTo>
                <a:cubicBezTo>
                  <a:pt x="1347320" y="834664"/>
                  <a:pt x="1378006" y="859690"/>
                  <a:pt x="1411445" y="873775"/>
                </a:cubicBezTo>
                <a:cubicBezTo>
                  <a:pt x="1443109" y="887111"/>
                  <a:pt x="1476422" y="891013"/>
                  <a:pt x="1508693" y="901081"/>
                </a:cubicBezTo>
                <a:cubicBezTo>
                  <a:pt x="1534788" y="909221"/>
                  <a:pt x="1560279" y="921027"/>
                  <a:pt x="1586490" y="928385"/>
                </a:cubicBezTo>
                <a:cubicBezTo>
                  <a:pt x="1625160" y="939243"/>
                  <a:pt x="1664762" y="943242"/>
                  <a:pt x="1703187" y="955692"/>
                </a:cubicBezTo>
                <a:cubicBezTo>
                  <a:pt x="1749177" y="970592"/>
                  <a:pt x="1793728" y="993229"/>
                  <a:pt x="1839333" y="1010303"/>
                </a:cubicBezTo>
                <a:cubicBezTo>
                  <a:pt x="1890990" y="1029642"/>
                  <a:pt x="1944211" y="1041179"/>
                  <a:pt x="1994928" y="1064913"/>
                </a:cubicBezTo>
                <a:cubicBezTo>
                  <a:pt x="2041769" y="1086834"/>
                  <a:pt x="2087438" y="1114396"/>
                  <a:pt x="2131073" y="1146830"/>
                </a:cubicBezTo>
                <a:cubicBezTo>
                  <a:pt x="2217532" y="1211089"/>
                  <a:pt x="2319082" y="1328865"/>
                  <a:pt x="2422816" y="1365273"/>
                </a:cubicBezTo>
                <a:cubicBezTo>
                  <a:pt x="2588093" y="1423282"/>
                  <a:pt x="2666003" y="1421412"/>
                  <a:pt x="2831254" y="1447190"/>
                </a:cubicBezTo>
                <a:cubicBezTo>
                  <a:pt x="2990209" y="1471987"/>
                  <a:pt x="2954216" y="1465335"/>
                  <a:pt x="3084097" y="1501801"/>
                </a:cubicBezTo>
                <a:cubicBezTo>
                  <a:pt x="3421220" y="1492699"/>
                  <a:pt x="3759004" y="1505471"/>
                  <a:pt x="4095467" y="1474496"/>
                </a:cubicBezTo>
                <a:cubicBezTo>
                  <a:pt x="4176716" y="1467016"/>
                  <a:pt x="4428639" y="1289205"/>
                  <a:pt x="4484456" y="1256050"/>
                </a:cubicBezTo>
                <a:cubicBezTo>
                  <a:pt x="4667008" y="1147620"/>
                  <a:pt x="4772775" y="1110567"/>
                  <a:pt x="4931794" y="982997"/>
                </a:cubicBezTo>
                <a:cubicBezTo>
                  <a:pt x="5084847" y="860212"/>
                  <a:pt x="5010509" y="873345"/>
                  <a:pt x="5184636" y="791860"/>
                </a:cubicBezTo>
                <a:cubicBezTo>
                  <a:pt x="5235354" y="768124"/>
                  <a:pt x="5287807" y="751969"/>
                  <a:pt x="5340231" y="737248"/>
                </a:cubicBezTo>
                <a:cubicBezTo>
                  <a:pt x="5704312" y="635018"/>
                  <a:pt x="5668609" y="649996"/>
                  <a:pt x="6059860" y="628025"/>
                </a:cubicBezTo>
                <a:lnTo>
                  <a:pt x="6643342" y="600720"/>
                </a:lnTo>
                <a:cubicBezTo>
                  <a:pt x="6706110" y="588130"/>
                  <a:pt x="6837934" y="573320"/>
                  <a:pt x="6896184" y="518803"/>
                </a:cubicBezTo>
                <a:lnTo>
                  <a:pt x="7479668" y="279435"/>
                </a:lnTo>
                <a:cubicBezTo>
                  <a:pt x="7638348" y="248496"/>
                  <a:pt x="7784375" y="287771"/>
                  <a:pt x="7888106" y="273055"/>
                </a:cubicBezTo>
                <a:cubicBezTo>
                  <a:pt x="7991836" y="258338"/>
                  <a:pt x="8029281" y="209381"/>
                  <a:pt x="8102048" y="191137"/>
                </a:cubicBezTo>
                <a:cubicBezTo>
                  <a:pt x="8211293" y="163749"/>
                  <a:pt x="8322831" y="158558"/>
                  <a:pt x="8432689" y="136527"/>
                </a:cubicBezTo>
                <a:cubicBezTo>
                  <a:pt x="8549806" y="113037"/>
                  <a:pt x="8665331" y="74597"/>
                  <a:pt x="8782779" y="54610"/>
                </a:cubicBezTo>
                <a:cubicBezTo>
                  <a:pt x="8879534" y="38147"/>
                  <a:pt x="8977424" y="39159"/>
                  <a:pt x="9074520" y="27305"/>
                </a:cubicBezTo>
                <a:cubicBezTo>
                  <a:pt x="9126592" y="20948"/>
                  <a:pt x="9178251" y="9102"/>
                  <a:pt x="9230115" y="0"/>
                </a:cubicBezTo>
                <a:close/>
              </a:path>
            </a:pathLst>
          </a:custGeom>
          <a:solidFill>
            <a:srgbClr val="099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3" name="Szabadkézi sokszög 112"/>
          <p:cNvSpPr/>
          <p:nvPr/>
        </p:nvSpPr>
        <p:spPr>
          <a:xfrm>
            <a:off x="-126784" y="4038410"/>
            <a:ext cx="12356307" cy="1226314"/>
          </a:xfrm>
          <a:custGeom>
            <a:avLst/>
            <a:gdLst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0 w 12269190"/>
              <a:gd name="connsiteY63" fmla="*/ 1646786 h 3289190"/>
              <a:gd name="connsiteX64" fmla="*/ 63223 w 12269190"/>
              <a:gd name="connsiteY64" fmla="*/ 1647627 h 3289190"/>
              <a:gd name="connsiteX65" fmla="*/ 63223 w 12269190"/>
              <a:gd name="connsiteY65" fmla="*/ 666014 h 3289190"/>
              <a:gd name="connsiteX66" fmla="*/ 832837 w 12269190"/>
              <a:gd name="connsiteY66" fmla="*/ 682638 h 3289190"/>
              <a:gd name="connsiteX67" fmla="*/ 1046781 w 12269190"/>
              <a:gd name="connsiteY67" fmla="*/ 709942 h 3289190"/>
              <a:gd name="connsiteX68" fmla="*/ 1377422 w 12269190"/>
              <a:gd name="connsiteY68" fmla="*/ 819164 h 3289190"/>
              <a:gd name="connsiteX69" fmla="*/ 1474668 w 12269190"/>
              <a:gd name="connsiteY69" fmla="*/ 873775 h 3289190"/>
              <a:gd name="connsiteX70" fmla="*/ 1571916 w 12269190"/>
              <a:gd name="connsiteY70" fmla="*/ 901081 h 3289190"/>
              <a:gd name="connsiteX71" fmla="*/ 1649713 w 12269190"/>
              <a:gd name="connsiteY71" fmla="*/ 928385 h 3289190"/>
              <a:gd name="connsiteX72" fmla="*/ 1766410 w 12269190"/>
              <a:gd name="connsiteY72" fmla="*/ 955692 h 3289190"/>
              <a:gd name="connsiteX73" fmla="*/ 1902556 w 12269190"/>
              <a:gd name="connsiteY73" fmla="*/ 1010303 h 3289190"/>
              <a:gd name="connsiteX74" fmla="*/ 2058151 w 12269190"/>
              <a:gd name="connsiteY74" fmla="*/ 1064913 h 3289190"/>
              <a:gd name="connsiteX75" fmla="*/ 2194296 w 12269190"/>
              <a:gd name="connsiteY75" fmla="*/ 1146830 h 3289190"/>
              <a:gd name="connsiteX76" fmla="*/ 2486039 w 12269190"/>
              <a:gd name="connsiteY76" fmla="*/ 1365273 h 3289190"/>
              <a:gd name="connsiteX77" fmla="*/ 2894477 w 12269190"/>
              <a:gd name="connsiteY77" fmla="*/ 1447190 h 3289190"/>
              <a:gd name="connsiteX78" fmla="*/ 3147320 w 12269190"/>
              <a:gd name="connsiteY78" fmla="*/ 1501801 h 3289190"/>
              <a:gd name="connsiteX79" fmla="*/ 4158690 w 12269190"/>
              <a:gd name="connsiteY79" fmla="*/ 1474496 h 3289190"/>
              <a:gd name="connsiteX80" fmla="*/ 4547679 w 12269190"/>
              <a:gd name="connsiteY80" fmla="*/ 1256050 h 3289190"/>
              <a:gd name="connsiteX81" fmla="*/ 4995016 w 12269190"/>
              <a:gd name="connsiteY81" fmla="*/ 982997 h 3289190"/>
              <a:gd name="connsiteX82" fmla="*/ 5247859 w 12269190"/>
              <a:gd name="connsiteY82" fmla="*/ 791860 h 3289190"/>
              <a:gd name="connsiteX83" fmla="*/ 5403454 w 12269190"/>
              <a:gd name="connsiteY83" fmla="*/ 737248 h 3289190"/>
              <a:gd name="connsiteX84" fmla="*/ 6123083 w 12269190"/>
              <a:gd name="connsiteY84" fmla="*/ 628025 h 3289190"/>
              <a:gd name="connsiteX85" fmla="*/ 6706565 w 12269190"/>
              <a:gd name="connsiteY85" fmla="*/ 600720 h 3289190"/>
              <a:gd name="connsiteX86" fmla="*/ 6959407 w 12269190"/>
              <a:gd name="connsiteY86" fmla="*/ 518803 h 3289190"/>
              <a:gd name="connsiteX87" fmla="*/ 7542891 w 12269190"/>
              <a:gd name="connsiteY87" fmla="*/ 279435 h 3289190"/>
              <a:gd name="connsiteX88" fmla="*/ 7951329 w 12269190"/>
              <a:gd name="connsiteY88" fmla="*/ 273055 h 3289190"/>
              <a:gd name="connsiteX89" fmla="*/ 8165271 w 12269190"/>
              <a:gd name="connsiteY89" fmla="*/ 191137 h 3289190"/>
              <a:gd name="connsiteX90" fmla="*/ 8495912 w 12269190"/>
              <a:gd name="connsiteY90" fmla="*/ 136527 h 3289190"/>
              <a:gd name="connsiteX91" fmla="*/ 8846002 w 12269190"/>
              <a:gd name="connsiteY91" fmla="*/ 54610 h 3289190"/>
              <a:gd name="connsiteX92" fmla="*/ 9137743 w 12269190"/>
              <a:gd name="connsiteY92" fmla="*/ 27305 h 3289190"/>
              <a:gd name="connsiteX93" fmla="*/ 9293338 w 12269190"/>
              <a:gd name="connsiteY93" fmla="*/ 0 h 3289190"/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0 w 12269190"/>
              <a:gd name="connsiteY63" fmla="*/ 1646786 h 3289190"/>
              <a:gd name="connsiteX64" fmla="*/ 63223 w 12269190"/>
              <a:gd name="connsiteY64" fmla="*/ 666014 h 3289190"/>
              <a:gd name="connsiteX65" fmla="*/ 832837 w 12269190"/>
              <a:gd name="connsiteY65" fmla="*/ 682638 h 3289190"/>
              <a:gd name="connsiteX66" fmla="*/ 1046781 w 12269190"/>
              <a:gd name="connsiteY66" fmla="*/ 709942 h 3289190"/>
              <a:gd name="connsiteX67" fmla="*/ 1377422 w 12269190"/>
              <a:gd name="connsiteY67" fmla="*/ 819164 h 3289190"/>
              <a:gd name="connsiteX68" fmla="*/ 1474668 w 12269190"/>
              <a:gd name="connsiteY68" fmla="*/ 873775 h 3289190"/>
              <a:gd name="connsiteX69" fmla="*/ 1571916 w 12269190"/>
              <a:gd name="connsiteY69" fmla="*/ 901081 h 3289190"/>
              <a:gd name="connsiteX70" fmla="*/ 1649713 w 12269190"/>
              <a:gd name="connsiteY70" fmla="*/ 928385 h 3289190"/>
              <a:gd name="connsiteX71" fmla="*/ 1766410 w 12269190"/>
              <a:gd name="connsiteY71" fmla="*/ 955692 h 3289190"/>
              <a:gd name="connsiteX72" fmla="*/ 1902556 w 12269190"/>
              <a:gd name="connsiteY72" fmla="*/ 1010303 h 3289190"/>
              <a:gd name="connsiteX73" fmla="*/ 2058151 w 12269190"/>
              <a:gd name="connsiteY73" fmla="*/ 1064913 h 3289190"/>
              <a:gd name="connsiteX74" fmla="*/ 2194296 w 12269190"/>
              <a:gd name="connsiteY74" fmla="*/ 1146830 h 3289190"/>
              <a:gd name="connsiteX75" fmla="*/ 2486039 w 12269190"/>
              <a:gd name="connsiteY75" fmla="*/ 1365273 h 3289190"/>
              <a:gd name="connsiteX76" fmla="*/ 2894477 w 12269190"/>
              <a:gd name="connsiteY76" fmla="*/ 1447190 h 3289190"/>
              <a:gd name="connsiteX77" fmla="*/ 3147320 w 12269190"/>
              <a:gd name="connsiteY77" fmla="*/ 1501801 h 3289190"/>
              <a:gd name="connsiteX78" fmla="*/ 4158690 w 12269190"/>
              <a:gd name="connsiteY78" fmla="*/ 1474496 h 3289190"/>
              <a:gd name="connsiteX79" fmla="*/ 4547679 w 12269190"/>
              <a:gd name="connsiteY79" fmla="*/ 1256050 h 3289190"/>
              <a:gd name="connsiteX80" fmla="*/ 4995016 w 12269190"/>
              <a:gd name="connsiteY80" fmla="*/ 982997 h 3289190"/>
              <a:gd name="connsiteX81" fmla="*/ 5247859 w 12269190"/>
              <a:gd name="connsiteY81" fmla="*/ 791860 h 3289190"/>
              <a:gd name="connsiteX82" fmla="*/ 5403454 w 12269190"/>
              <a:gd name="connsiteY82" fmla="*/ 737248 h 3289190"/>
              <a:gd name="connsiteX83" fmla="*/ 6123083 w 12269190"/>
              <a:gd name="connsiteY83" fmla="*/ 628025 h 3289190"/>
              <a:gd name="connsiteX84" fmla="*/ 6706565 w 12269190"/>
              <a:gd name="connsiteY84" fmla="*/ 600720 h 3289190"/>
              <a:gd name="connsiteX85" fmla="*/ 6959407 w 12269190"/>
              <a:gd name="connsiteY85" fmla="*/ 518803 h 3289190"/>
              <a:gd name="connsiteX86" fmla="*/ 7542891 w 12269190"/>
              <a:gd name="connsiteY86" fmla="*/ 279435 h 3289190"/>
              <a:gd name="connsiteX87" fmla="*/ 7951329 w 12269190"/>
              <a:gd name="connsiteY87" fmla="*/ 273055 h 3289190"/>
              <a:gd name="connsiteX88" fmla="*/ 8165271 w 12269190"/>
              <a:gd name="connsiteY88" fmla="*/ 191137 h 3289190"/>
              <a:gd name="connsiteX89" fmla="*/ 8495912 w 12269190"/>
              <a:gd name="connsiteY89" fmla="*/ 136527 h 3289190"/>
              <a:gd name="connsiteX90" fmla="*/ 8846002 w 12269190"/>
              <a:gd name="connsiteY90" fmla="*/ 54610 h 3289190"/>
              <a:gd name="connsiteX91" fmla="*/ 9137743 w 12269190"/>
              <a:gd name="connsiteY91" fmla="*/ 27305 h 3289190"/>
              <a:gd name="connsiteX92" fmla="*/ 9293338 w 12269190"/>
              <a:gd name="connsiteY92" fmla="*/ 0 h 3289190"/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63223 w 12269190"/>
              <a:gd name="connsiteY63" fmla="*/ 666014 h 3289190"/>
              <a:gd name="connsiteX64" fmla="*/ 832837 w 12269190"/>
              <a:gd name="connsiteY64" fmla="*/ 682638 h 3289190"/>
              <a:gd name="connsiteX65" fmla="*/ 1046781 w 12269190"/>
              <a:gd name="connsiteY65" fmla="*/ 709942 h 3289190"/>
              <a:gd name="connsiteX66" fmla="*/ 1377422 w 12269190"/>
              <a:gd name="connsiteY66" fmla="*/ 819164 h 3289190"/>
              <a:gd name="connsiteX67" fmla="*/ 1474668 w 12269190"/>
              <a:gd name="connsiteY67" fmla="*/ 873775 h 3289190"/>
              <a:gd name="connsiteX68" fmla="*/ 1571916 w 12269190"/>
              <a:gd name="connsiteY68" fmla="*/ 901081 h 3289190"/>
              <a:gd name="connsiteX69" fmla="*/ 1649713 w 12269190"/>
              <a:gd name="connsiteY69" fmla="*/ 928385 h 3289190"/>
              <a:gd name="connsiteX70" fmla="*/ 1766410 w 12269190"/>
              <a:gd name="connsiteY70" fmla="*/ 955692 h 3289190"/>
              <a:gd name="connsiteX71" fmla="*/ 1902556 w 12269190"/>
              <a:gd name="connsiteY71" fmla="*/ 1010303 h 3289190"/>
              <a:gd name="connsiteX72" fmla="*/ 2058151 w 12269190"/>
              <a:gd name="connsiteY72" fmla="*/ 1064913 h 3289190"/>
              <a:gd name="connsiteX73" fmla="*/ 2194296 w 12269190"/>
              <a:gd name="connsiteY73" fmla="*/ 1146830 h 3289190"/>
              <a:gd name="connsiteX74" fmla="*/ 2486039 w 12269190"/>
              <a:gd name="connsiteY74" fmla="*/ 1365273 h 3289190"/>
              <a:gd name="connsiteX75" fmla="*/ 2894477 w 12269190"/>
              <a:gd name="connsiteY75" fmla="*/ 1447190 h 3289190"/>
              <a:gd name="connsiteX76" fmla="*/ 3147320 w 12269190"/>
              <a:gd name="connsiteY76" fmla="*/ 1501801 h 3289190"/>
              <a:gd name="connsiteX77" fmla="*/ 4158690 w 12269190"/>
              <a:gd name="connsiteY77" fmla="*/ 1474496 h 3289190"/>
              <a:gd name="connsiteX78" fmla="*/ 4547679 w 12269190"/>
              <a:gd name="connsiteY78" fmla="*/ 1256050 h 3289190"/>
              <a:gd name="connsiteX79" fmla="*/ 4995016 w 12269190"/>
              <a:gd name="connsiteY79" fmla="*/ 982997 h 3289190"/>
              <a:gd name="connsiteX80" fmla="*/ 5247859 w 12269190"/>
              <a:gd name="connsiteY80" fmla="*/ 791860 h 3289190"/>
              <a:gd name="connsiteX81" fmla="*/ 5403454 w 12269190"/>
              <a:gd name="connsiteY81" fmla="*/ 737248 h 3289190"/>
              <a:gd name="connsiteX82" fmla="*/ 6123083 w 12269190"/>
              <a:gd name="connsiteY82" fmla="*/ 628025 h 3289190"/>
              <a:gd name="connsiteX83" fmla="*/ 6706565 w 12269190"/>
              <a:gd name="connsiteY83" fmla="*/ 600720 h 3289190"/>
              <a:gd name="connsiteX84" fmla="*/ 6959407 w 12269190"/>
              <a:gd name="connsiteY84" fmla="*/ 518803 h 3289190"/>
              <a:gd name="connsiteX85" fmla="*/ 7542891 w 12269190"/>
              <a:gd name="connsiteY85" fmla="*/ 279435 h 3289190"/>
              <a:gd name="connsiteX86" fmla="*/ 7951329 w 12269190"/>
              <a:gd name="connsiteY86" fmla="*/ 273055 h 3289190"/>
              <a:gd name="connsiteX87" fmla="*/ 8165271 w 12269190"/>
              <a:gd name="connsiteY87" fmla="*/ 191137 h 3289190"/>
              <a:gd name="connsiteX88" fmla="*/ 8495912 w 12269190"/>
              <a:gd name="connsiteY88" fmla="*/ 136527 h 3289190"/>
              <a:gd name="connsiteX89" fmla="*/ 8846002 w 12269190"/>
              <a:gd name="connsiteY89" fmla="*/ 54610 h 3289190"/>
              <a:gd name="connsiteX90" fmla="*/ 9137743 w 12269190"/>
              <a:gd name="connsiteY90" fmla="*/ 27305 h 3289190"/>
              <a:gd name="connsiteX91" fmla="*/ 9293338 w 12269190"/>
              <a:gd name="connsiteY91" fmla="*/ 0 h 3289190"/>
              <a:gd name="connsiteX0" fmla="*/ 9284686 w 12260538"/>
              <a:gd name="connsiteY0" fmla="*/ 0 h 3289190"/>
              <a:gd name="connsiteX1" fmla="*/ 9751474 w 12260538"/>
              <a:gd name="connsiteY1" fmla="*/ 27305 h 3289190"/>
              <a:gd name="connsiteX2" fmla="*/ 9868170 w 12260538"/>
              <a:gd name="connsiteY2" fmla="*/ 81915 h 3289190"/>
              <a:gd name="connsiteX3" fmla="*/ 10023766 w 12260538"/>
              <a:gd name="connsiteY3" fmla="*/ 354970 h 3289190"/>
              <a:gd name="connsiteX4" fmla="*/ 10043214 w 12260538"/>
              <a:gd name="connsiteY4" fmla="*/ 436887 h 3289190"/>
              <a:gd name="connsiteX5" fmla="*/ 10257158 w 12260538"/>
              <a:gd name="connsiteY5" fmla="*/ 600720 h 3289190"/>
              <a:gd name="connsiteX6" fmla="*/ 10587798 w 12260538"/>
              <a:gd name="connsiteY6" fmla="*/ 737248 h 3289190"/>
              <a:gd name="connsiteX7" fmla="*/ 10801742 w 12260538"/>
              <a:gd name="connsiteY7" fmla="*/ 819164 h 3289190"/>
              <a:gd name="connsiteX8" fmla="*/ 12027056 w 12260538"/>
              <a:gd name="connsiteY8" fmla="*/ 791860 h 3289190"/>
              <a:gd name="connsiteX9" fmla="*/ 12163203 w 12260538"/>
              <a:gd name="connsiteY9" fmla="*/ 764553 h 3289190"/>
              <a:gd name="connsiteX10" fmla="*/ 12241000 w 12260538"/>
              <a:gd name="connsiteY10" fmla="*/ 709942 h 3289190"/>
              <a:gd name="connsiteX11" fmla="*/ 12260538 w 12260538"/>
              <a:gd name="connsiteY11" fmla="*/ 697549 h 3289190"/>
              <a:gd name="connsiteX12" fmla="*/ 12260538 w 12260538"/>
              <a:gd name="connsiteY12" fmla="*/ 1786508 h 3289190"/>
              <a:gd name="connsiteX13" fmla="*/ 12222791 w 12260538"/>
              <a:gd name="connsiteY13" fmla="*/ 1784952 h 3289190"/>
              <a:gd name="connsiteX14" fmla="*/ 12197315 w 12260538"/>
              <a:gd name="connsiteY14" fmla="*/ 1788344 h 3289190"/>
              <a:gd name="connsiteX15" fmla="*/ 12197315 w 12260538"/>
              <a:gd name="connsiteY15" fmla="*/ 2206517 h 3289190"/>
              <a:gd name="connsiteX16" fmla="*/ 12205967 w 12260538"/>
              <a:gd name="connsiteY16" fmla="*/ 2203135 h 3289190"/>
              <a:gd name="connsiteX17" fmla="*/ 12205967 w 12260538"/>
              <a:gd name="connsiteY17" fmla="*/ 2874043 h 3289190"/>
              <a:gd name="connsiteX18" fmla="*/ 12168220 w 12260538"/>
              <a:gd name="connsiteY18" fmla="*/ 2873085 h 3289190"/>
              <a:gd name="connsiteX19" fmla="*/ 12023277 w 12260538"/>
              <a:gd name="connsiteY19" fmla="*/ 2884974 h 3289190"/>
              <a:gd name="connsiteX20" fmla="*/ 11823981 w 12260538"/>
              <a:gd name="connsiteY20" fmla="*/ 2908751 h 3289190"/>
              <a:gd name="connsiteX21" fmla="*/ 11697157 w 12260538"/>
              <a:gd name="connsiteY21" fmla="*/ 2944417 h 3289190"/>
              <a:gd name="connsiteX22" fmla="*/ 11624686 w 12260538"/>
              <a:gd name="connsiteY22" fmla="*/ 2968195 h 3289190"/>
              <a:gd name="connsiteX23" fmla="*/ 11497861 w 12260538"/>
              <a:gd name="connsiteY23" fmla="*/ 2980083 h 3289190"/>
              <a:gd name="connsiteX24" fmla="*/ 10356440 w 12260538"/>
              <a:gd name="connsiteY24" fmla="*/ 2991972 h 3289190"/>
              <a:gd name="connsiteX25" fmla="*/ 10157144 w 12260538"/>
              <a:gd name="connsiteY25" fmla="*/ 2956306 h 3289190"/>
              <a:gd name="connsiteX26" fmla="*/ 9849141 w 12260538"/>
              <a:gd name="connsiteY26" fmla="*/ 2896862 h 3289190"/>
              <a:gd name="connsiteX27" fmla="*/ 9649845 w 12260538"/>
              <a:gd name="connsiteY27" fmla="*/ 2825530 h 3289190"/>
              <a:gd name="connsiteX28" fmla="*/ 9631727 w 12260538"/>
              <a:gd name="connsiteY28" fmla="*/ 2789864 h 3289190"/>
              <a:gd name="connsiteX29" fmla="*/ 9486785 w 12260538"/>
              <a:gd name="connsiteY29" fmla="*/ 2670977 h 3289190"/>
              <a:gd name="connsiteX30" fmla="*/ 9378078 w 12260538"/>
              <a:gd name="connsiteY30" fmla="*/ 2647199 h 3289190"/>
              <a:gd name="connsiteX31" fmla="*/ 8943250 w 12260538"/>
              <a:gd name="connsiteY31" fmla="*/ 2635311 h 3289190"/>
              <a:gd name="connsiteX32" fmla="*/ 8798308 w 12260538"/>
              <a:gd name="connsiteY32" fmla="*/ 2647199 h 3289190"/>
              <a:gd name="connsiteX33" fmla="*/ 8526541 w 12260538"/>
              <a:gd name="connsiteY33" fmla="*/ 2659088 h 3289190"/>
              <a:gd name="connsiteX34" fmla="*/ 8200421 w 12260538"/>
              <a:gd name="connsiteY34" fmla="*/ 2694754 h 3289190"/>
              <a:gd name="connsiteX35" fmla="*/ 7892418 w 12260538"/>
              <a:gd name="connsiteY35" fmla="*/ 2718531 h 3289190"/>
              <a:gd name="connsiteX36" fmla="*/ 7693123 w 12260538"/>
              <a:gd name="connsiteY36" fmla="*/ 2754198 h 3289190"/>
              <a:gd name="connsiteX37" fmla="*/ 7312649 w 12260538"/>
              <a:gd name="connsiteY37" fmla="*/ 2825530 h 3289190"/>
              <a:gd name="connsiteX38" fmla="*/ 6823468 w 12260538"/>
              <a:gd name="connsiteY38" fmla="*/ 2837419 h 3289190"/>
              <a:gd name="connsiteX39" fmla="*/ 6769114 w 12260538"/>
              <a:gd name="connsiteY39" fmla="*/ 2861196 h 3289190"/>
              <a:gd name="connsiteX40" fmla="*/ 6533582 w 12260538"/>
              <a:gd name="connsiteY40" fmla="*/ 2896862 h 3289190"/>
              <a:gd name="connsiteX41" fmla="*/ 5990049 w 12260538"/>
              <a:gd name="connsiteY41" fmla="*/ 2908751 h 3289190"/>
              <a:gd name="connsiteX42" fmla="*/ 5319691 w 12260538"/>
              <a:gd name="connsiteY42" fmla="*/ 2956306 h 3289190"/>
              <a:gd name="connsiteX43" fmla="*/ 5174748 w 12260538"/>
              <a:gd name="connsiteY43" fmla="*/ 2980083 h 3289190"/>
              <a:gd name="connsiteX44" fmla="*/ 4939216 w 12260538"/>
              <a:gd name="connsiteY44" fmla="*/ 3063304 h 3289190"/>
              <a:gd name="connsiteX45" fmla="*/ 4522507 w 12260538"/>
              <a:gd name="connsiteY45" fmla="*/ 3182191 h 3289190"/>
              <a:gd name="connsiteX46" fmla="*/ 4160151 w 12260538"/>
              <a:gd name="connsiteY46" fmla="*/ 3277302 h 3289190"/>
              <a:gd name="connsiteX47" fmla="*/ 3218025 w 12260538"/>
              <a:gd name="connsiteY47" fmla="*/ 3289190 h 3289190"/>
              <a:gd name="connsiteX48" fmla="*/ 2982493 w 12260538"/>
              <a:gd name="connsiteY48" fmla="*/ 3265413 h 3289190"/>
              <a:gd name="connsiteX49" fmla="*/ 2602019 w 12260538"/>
              <a:gd name="connsiteY49" fmla="*/ 3229746 h 3289190"/>
              <a:gd name="connsiteX50" fmla="*/ 2330251 w 12260538"/>
              <a:gd name="connsiteY50" fmla="*/ 3134636 h 3289190"/>
              <a:gd name="connsiteX51" fmla="*/ 2203427 w 12260538"/>
              <a:gd name="connsiteY51" fmla="*/ 3098971 h 3289190"/>
              <a:gd name="connsiteX52" fmla="*/ 2058485 w 12260538"/>
              <a:gd name="connsiteY52" fmla="*/ 3075193 h 3289190"/>
              <a:gd name="connsiteX53" fmla="*/ 1931660 w 12260538"/>
              <a:gd name="connsiteY53" fmla="*/ 3051416 h 3289190"/>
              <a:gd name="connsiteX54" fmla="*/ 1822953 w 12260538"/>
              <a:gd name="connsiteY54" fmla="*/ 3039527 h 3289190"/>
              <a:gd name="connsiteX55" fmla="*/ 1750482 w 12260538"/>
              <a:gd name="connsiteY55" fmla="*/ 3027638 h 3289190"/>
              <a:gd name="connsiteX56" fmla="*/ 1659893 w 12260538"/>
              <a:gd name="connsiteY56" fmla="*/ 3015749 h 3289190"/>
              <a:gd name="connsiteX57" fmla="*/ 1569304 w 12260538"/>
              <a:gd name="connsiteY57" fmla="*/ 2991972 h 3289190"/>
              <a:gd name="connsiteX58" fmla="*/ 1261301 w 12260538"/>
              <a:gd name="connsiteY58" fmla="*/ 2944417 h 3289190"/>
              <a:gd name="connsiteX59" fmla="*/ 1062005 w 12260538"/>
              <a:gd name="connsiteY59" fmla="*/ 2932529 h 3289190"/>
              <a:gd name="connsiteX60" fmla="*/ 0 w 12260538"/>
              <a:gd name="connsiteY60" fmla="*/ 2921807 h 3289190"/>
              <a:gd name="connsiteX61" fmla="*/ 0 w 12260538"/>
              <a:gd name="connsiteY61" fmla="*/ 2384974 h 3289190"/>
              <a:gd name="connsiteX62" fmla="*/ 54571 w 12260538"/>
              <a:gd name="connsiteY62" fmla="*/ 666014 h 3289190"/>
              <a:gd name="connsiteX63" fmla="*/ 824185 w 12260538"/>
              <a:gd name="connsiteY63" fmla="*/ 682638 h 3289190"/>
              <a:gd name="connsiteX64" fmla="*/ 1038129 w 12260538"/>
              <a:gd name="connsiteY64" fmla="*/ 709942 h 3289190"/>
              <a:gd name="connsiteX65" fmla="*/ 1368770 w 12260538"/>
              <a:gd name="connsiteY65" fmla="*/ 819164 h 3289190"/>
              <a:gd name="connsiteX66" fmla="*/ 1466016 w 12260538"/>
              <a:gd name="connsiteY66" fmla="*/ 873775 h 3289190"/>
              <a:gd name="connsiteX67" fmla="*/ 1563264 w 12260538"/>
              <a:gd name="connsiteY67" fmla="*/ 901081 h 3289190"/>
              <a:gd name="connsiteX68" fmla="*/ 1641061 w 12260538"/>
              <a:gd name="connsiteY68" fmla="*/ 928385 h 3289190"/>
              <a:gd name="connsiteX69" fmla="*/ 1757758 w 12260538"/>
              <a:gd name="connsiteY69" fmla="*/ 955692 h 3289190"/>
              <a:gd name="connsiteX70" fmla="*/ 1893904 w 12260538"/>
              <a:gd name="connsiteY70" fmla="*/ 1010303 h 3289190"/>
              <a:gd name="connsiteX71" fmla="*/ 2049499 w 12260538"/>
              <a:gd name="connsiteY71" fmla="*/ 1064913 h 3289190"/>
              <a:gd name="connsiteX72" fmla="*/ 2185644 w 12260538"/>
              <a:gd name="connsiteY72" fmla="*/ 1146830 h 3289190"/>
              <a:gd name="connsiteX73" fmla="*/ 2477387 w 12260538"/>
              <a:gd name="connsiteY73" fmla="*/ 1365273 h 3289190"/>
              <a:gd name="connsiteX74" fmla="*/ 2885825 w 12260538"/>
              <a:gd name="connsiteY74" fmla="*/ 1447190 h 3289190"/>
              <a:gd name="connsiteX75" fmla="*/ 3138668 w 12260538"/>
              <a:gd name="connsiteY75" fmla="*/ 1501801 h 3289190"/>
              <a:gd name="connsiteX76" fmla="*/ 4150038 w 12260538"/>
              <a:gd name="connsiteY76" fmla="*/ 1474496 h 3289190"/>
              <a:gd name="connsiteX77" fmla="*/ 4539027 w 12260538"/>
              <a:gd name="connsiteY77" fmla="*/ 1256050 h 3289190"/>
              <a:gd name="connsiteX78" fmla="*/ 4986364 w 12260538"/>
              <a:gd name="connsiteY78" fmla="*/ 982997 h 3289190"/>
              <a:gd name="connsiteX79" fmla="*/ 5239207 w 12260538"/>
              <a:gd name="connsiteY79" fmla="*/ 791860 h 3289190"/>
              <a:gd name="connsiteX80" fmla="*/ 5394802 w 12260538"/>
              <a:gd name="connsiteY80" fmla="*/ 737248 h 3289190"/>
              <a:gd name="connsiteX81" fmla="*/ 6114431 w 12260538"/>
              <a:gd name="connsiteY81" fmla="*/ 628025 h 3289190"/>
              <a:gd name="connsiteX82" fmla="*/ 6697913 w 12260538"/>
              <a:gd name="connsiteY82" fmla="*/ 600720 h 3289190"/>
              <a:gd name="connsiteX83" fmla="*/ 6950755 w 12260538"/>
              <a:gd name="connsiteY83" fmla="*/ 518803 h 3289190"/>
              <a:gd name="connsiteX84" fmla="*/ 7534239 w 12260538"/>
              <a:gd name="connsiteY84" fmla="*/ 279435 h 3289190"/>
              <a:gd name="connsiteX85" fmla="*/ 7942677 w 12260538"/>
              <a:gd name="connsiteY85" fmla="*/ 273055 h 3289190"/>
              <a:gd name="connsiteX86" fmla="*/ 8156619 w 12260538"/>
              <a:gd name="connsiteY86" fmla="*/ 191137 h 3289190"/>
              <a:gd name="connsiteX87" fmla="*/ 8487260 w 12260538"/>
              <a:gd name="connsiteY87" fmla="*/ 136527 h 3289190"/>
              <a:gd name="connsiteX88" fmla="*/ 8837350 w 12260538"/>
              <a:gd name="connsiteY88" fmla="*/ 54610 h 3289190"/>
              <a:gd name="connsiteX89" fmla="*/ 9129091 w 12260538"/>
              <a:gd name="connsiteY89" fmla="*/ 27305 h 3289190"/>
              <a:gd name="connsiteX90" fmla="*/ 9284686 w 12260538"/>
              <a:gd name="connsiteY90" fmla="*/ 0 h 3289190"/>
              <a:gd name="connsiteX0" fmla="*/ 9284686 w 12260538"/>
              <a:gd name="connsiteY0" fmla="*/ 0 h 3289190"/>
              <a:gd name="connsiteX1" fmla="*/ 9751474 w 12260538"/>
              <a:gd name="connsiteY1" fmla="*/ 27305 h 3289190"/>
              <a:gd name="connsiteX2" fmla="*/ 9868170 w 12260538"/>
              <a:gd name="connsiteY2" fmla="*/ 81915 h 3289190"/>
              <a:gd name="connsiteX3" fmla="*/ 10023766 w 12260538"/>
              <a:gd name="connsiteY3" fmla="*/ 354970 h 3289190"/>
              <a:gd name="connsiteX4" fmla="*/ 10043214 w 12260538"/>
              <a:gd name="connsiteY4" fmla="*/ 436887 h 3289190"/>
              <a:gd name="connsiteX5" fmla="*/ 10257158 w 12260538"/>
              <a:gd name="connsiteY5" fmla="*/ 600720 h 3289190"/>
              <a:gd name="connsiteX6" fmla="*/ 10587798 w 12260538"/>
              <a:gd name="connsiteY6" fmla="*/ 737248 h 3289190"/>
              <a:gd name="connsiteX7" fmla="*/ 10801742 w 12260538"/>
              <a:gd name="connsiteY7" fmla="*/ 819164 h 3289190"/>
              <a:gd name="connsiteX8" fmla="*/ 12027056 w 12260538"/>
              <a:gd name="connsiteY8" fmla="*/ 791860 h 3289190"/>
              <a:gd name="connsiteX9" fmla="*/ 12163203 w 12260538"/>
              <a:gd name="connsiteY9" fmla="*/ 764553 h 3289190"/>
              <a:gd name="connsiteX10" fmla="*/ 12241000 w 12260538"/>
              <a:gd name="connsiteY10" fmla="*/ 709942 h 3289190"/>
              <a:gd name="connsiteX11" fmla="*/ 12260538 w 12260538"/>
              <a:gd name="connsiteY11" fmla="*/ 697549 h 3289190"/>
              <a:gd name="connsiteX12" fmla="*/ 12260538 w 12260538"/>
              <a:gd name="connsiteY12" fmla="*/ 1786508 h 3289190"/>
              <a:gd name="connsiteX13" fmla="*/ 12222791 w 12260538"/>
              <a:gd name="connsiteY13" fmla="*/ 1784952 h 3289190"/>
              <a:gd name="connsiteX14" fmla="*/ 12197315 w 12260538"/>
              <a:gd name="connsiteY14" fmla="*/ 1788344 h 3289190"/>
              <a:gd name="connsiteX15" fmla="*/ 12197315 w 12260538"/>
              <a:gd name="connsiteY15" fmla="*/ 2206517 h 3289190"/>
              <a:gd name="connsiteX16" fmla="*/ 12205967 w 12260538"/>
              <a:gd name="connsiteY16" fmla="*/ 2203135 h 3289190"/>
              <a:gd name="connsiteX17" fmla="*/ 12205967 w 12260538"/>
              <a:gd name="connsiteY17" fmla="*/ 2874043 h 3289190"/>
              <a:gd name="connsiteX18" fmla="*/ 12168220 w 12260538"/>
              <a:gd name="connsiteY18" fmla="*/ 2873085 h 3289190"/>
              <a:gd name="connsiteX19" fmla="*/ 12023277 w 12260538"/>
              <a:gd name="connsiteY19" fmla="*/ 2884974 h 3289190"/>
              <a:gd name="connsiteX20" fmla="*/ 11823981 w 12260538"/>
              <a:gd name="connsiteY20" fmla="*/ 2908751 h 3289190"/>
              <a:gd name="connsiteX21" fmla="*/ 11697157 w 12260538"/>
              <a:gd name="connsiteY21" fmla="*/ 2944417 h 3289190"/>
              <a:gd name="connsiteX22" fmla="*/ 11624686 w 12260538"/>
              <a:gd name="connsiteY22" fmla="*/ 2968195 h 3289190"/>
              <a:gd name="connsiteX23" fmla="*/ 11497861 w 12260538"/>
              <a:gd name="connsiteY23" fmla="*/ 2980083 h 3289190"/>
              <a:gd name="connsiteX24" fmla="*/ 10356440 w 12260538"/>
              <a:gd name="connsiteY24" fmla="*/ 2991972 h 3289190"/>
              <a:gd name="connsiteX25" fmla="*/ 10157144 w 12260538"/>
              <a:gd name="connsiteY25" fmla="*/ 2956306 h 3289190"/>
              <a:gd name="connsiteX26" fmla="*/ 9849141 w 12260538"/>
              <a:gd name="connsiteY26" fmla="*/ 2896862 h 3289190"/>
              <a:gd name="connsiteX27" fmla="*/ 9649845 w 12260538"/>
              <a:gd name="connsiteY27" fmla="*/ 2825530 h 3289190"/>
              <a:gd name="connsiteX28" fmla="*/ 9631727 w 12260538"/>
              <a:gd name="connsiteY28" fmla="*/ 2789864 h 3289190"/>
              <a:gd name="connsiteX29" fmla="*/ 9486785 w 12260538"/>
              <a:gd name="connsiteY29" fmla="*/ 2670977 h 3289190"/>
              <a:gd name="connsiteX30" fmla="*/ 9378078 w 12260538"/>
              <a:gd name="connsiteY30" fmla="*/ 2647199 h 3289190"/>
              <a:gd name="connsiteX31" fmla="*/ 8943250 w 12260538"/>
              <a:gd name="connsiteY31" fmla="*/ 2635311 h 3289190"/>
              <a:gd name="connsiteX32" fmla="*/ 8798308 w 12260538"/>
              <a:gd name="connsiteY32" fmla="*/ 2647199 h 3289190"/>
              <a:gd name="connsiteX33" fmla="*/ 8526541 w 12260538"/>
              <a:gd name="connsiteY33" fmla="*/ 2659088 h 3289190"/>
              <a:gd name="connsiteX34" fmla="*/ 8200421 w 12260538"/>
              <a:gd name="connsiteY34" fmla="*/ 2694754 h 3289190"/>
              <a:gd name="connsiteX35" fmla="*/ 7892418 w 12260538"/>
              <a:gd name="connsiteY35" fmla="*/ 2718531 h 3289190"/>
              <a:gd name="connsiteX36" fmla="*/ 7693123 w 12260538"/>
              <a:gd name="connsiteY36" fmla="*/ 2754198 h 3289190"/>
              <a:gd name="connsiteX37" fmla="*/ 7312649 w 12260538"/>
              <a:gd name="connsiteY37" fmla="*/ 2825530 h 3289190"/>
              <a:gd name="connsiteX38" fmla="*/ 6823468 w 12260538"/>
              <a:gd name="connsiteY38" fmla="*/ 2837419 h 3289190"/>
              <a:gd name="connsiteX39" fmla="*/ 6769114 w 12260538"/>
              <a:gd name="connsiteY39" fmla="*/ 2861196 h 3289190"/>
              <a:gd name="connsiteX40" fmla="*/ 6533582 w 12260538"/>
              <a:gd name="connsiteY40" fmla="*/ 2896862 h 3289190"/>
              <a:gd name="connsiteX41" fmla="*/ 5990049 w 12260538"/>
              <a:gd name="connsiteY41" fmla="*/ 2908751 h 3289190"/>
              <a:gd name="connsiteX42" fmla="*/ 5319691 w 12260538"/>
              <a:gd name="connsiteY42" fmla="*/ 2956306 h 3289190"/>
              <a:gd name="connsiteX43" fmla="*/ 5174748 w 12260538"/>
              <a:gd name="connsiteY43" fmla="*/ 2980083 h 3289190"/>
              <a:gd name="connsiteX44" fmla="*/ 4939216 w 12260538"/>
              <a:gd name="connsiteY44" fmla="*/ 3063304 h 3289190"/>
              <a:gd name="connsiteX45" fmla="*/ 4522507 w 12260538"/>
              <a:gd name="connsiteY45" fmla="*/ 3182191 h 3289190"/>
              <a:gd name="connsiteX46" fmla="*/ 4160151 w 12260538"/>
              <a:gd name="connsiteY46" fmla="*/ 3277302 h 3289190"/>
              <a:gd name="connsiteX47" fmla="*/ 3218025 w 12260538"/>
              <a:gd name="connsiteY47" fmla="*/ 3289190 h 3289190"/>
              <a:gd name="connsiteX48" fmla="*/ 2982493 w 12260538"/>
              <a:gd name="connsiteY48" fmla="*/ 3265413 h 3289190"/>
              <a:gd name="connsiteX49" fmla="*/ 2602019 w 12260538"/>
              <a:gd name="connsiteY49" fmla="*/ 3229746 h 3289190"/>
              <a:gd name="connsiteX50" fmla="*/ 2330251 w 12260538"/>
              <a:gd name="connsiteY50" fmla="*/ 3134636 h 3289190"/>
              <a:gd name="connsiteX51" fmla="*/ 2203427 w 12260538"/>
              <a:gd name="connsiteY51" fmla="*/ 3098971 h 3289190"/>
              <a:gd name="connsiteX52" fmla="*/ 2058485 w 12260538"/>
              <a:gd name="connsiteY52" fmla="*/ 3075193 h 3289190"/>
              <a:gd name="connsiteX53" fmla="*/ 1931660 w 12260538"/>
              <a:gd name="connsiteY53" fmla="*/ 3051416 h 3289190"/>
              <a:gd name="connsiteX54" fmla="*/ 1822953 w 12260538"/>
              <a:gd name="connsiteY54" fmla="*/ 3039527 h 3289190"/>
              <a:gd name="connsiteX55" fmla="*/ 1750482 w 12260538"/>
              <a:gd name="connsiteY55" fmla="*/ 3027638 h 3289190"/>
              <a:gd name="connsiteX56" fmla="*/ 1659893 w 12260538"/>
              <a:gd name="connsiteY56" fmla="*/ 3015749 h 3289190"/>
              <a:gd name="connsiteX57" fmla="*/ 1569304 w 12260538"/>
              <a:gd name="connsiteY57" fmla="*/ 2991972 h 3289190"/>
              <a:gd name="connsiteX58" fmla="*/ 1261301 w 12260538"/>
              <a:gd name="connsiteY58" fmla="*/ 2944417 h 3289190"/>
              <a:gd name="connsiteX59" fmla="*/ 1062005 w 12260538"/>
              <a:gd name="connsiteY59" fmla="*/ 2932529 h 3289190"/>
              <a:gd name="connsiteX60" fmla="*/ 0 w 12260538"/>
              <a:gd name="connsiteY60" fmla="*/ 2921807 h 3289190"/>
              <a:gd name="connsiteX61" fmla="*/ 54571 w 12260538"/>
              <a:gd name="connsiteY61" fmla="*/ 666014 h 3289190"/>
              <a:gd name="connsiteX62" fmla="*/ 824185 w 12260538"/>
              <a:gd name="connsiteY62" fmla="*/ 682638 h 3289190"/>
              <a:gd name="connsiteX63" fmla="*/ 1038129 w 12260538"/>
              <a:gd name="connsiteY63" fmla="*/ 709942 h 3289190"/>
              <a:gd name="connsiteX64" fmla="*/ 1368770 w 12260538"/>
              <a:gd name="connsiteY64" fmla="*/ 819164 h 3289190"/>
              <a:gd name="connsiteX65" fmla="*/ 1466016 w 12260538"/>
              <a:gd name="connsiteY65" fmla="*/ 873775 h 3289190"/>
              <a:gd name="connsiteX66" fmla="*/ 1563264 w 12260538"/>
              <a:gd name="connsiteY66" fmla="*/ 901081 h 3289190"/>
              <a:gd name="connsiteX67" fmla="*/ 1641061 w 12260538"/>
              <a:gd name="connsiteY67" fmla="*/ 928385 h 3289190"/>
              <a:gd name="connsiteX68" fmla="*/ 1757758 w 12260538"/>
              <a:gd name="connsiteY68" fmla="*/ 955692 h 3289190"/>
              <a:gd name="connsiteX69" fmla="*/ 1893904 w 12260538"/>
              <a:gd name="connsiteY69" fmla="*/ 1010303 h 3289190"/>
              <a:gd name="connsiteX70" fmla="*/ 2049499 w 12260538"/>
              <a:gd name="connsiteY70" fmla="*/ 1064913 h 3289190"/>
              <a:gd name="connsiteX71" fmla="*/ 2185644 w 12260538"/>
              <a:gd name="connsiteY71" fmla="*/ 1146830 h 3289190"/>
              <a:gd name="connsiteX72" fmla="*/ 2477387 w 12260538"/>
              <a:gd name="connsiteY72" fmla="*/ 1365273 h 3289190"/>
              <a:gd name="connsiteX73" fmla="*/ 2885825 w 12260538"/>
              <a:gd name="connsiteY73" fmla="*/ 1447190 h 3289190"/>
              <a:gd name="connsiteX74" fmla="*/ 3138668 w 12260538"/>
              <a:gd name="connsiteY74" fmla="*/ 1501801 h 3289190"/>
              <a:gd name="connsiteX75" fmla="*/ 4150038 w 12260538"/>
              <a:gd name="connsiteY75" fmla="*/ 1474496 h 3289190"/>
              <a:gd name="connsiteX76" fmla="*/ 4539027 w 12260538"/>
              <a:gd name="connsiteY76" fmla="*/ 1256050 h 3289190"/>
              <a:gd name="connsiteX77" fmla="*/ 4986364 w 12260538"/>
              <a:gd name="connsiteY77" fmla="*/ 982997 h 3289190"/>
              <a:gd name="connsiteX78" fmla="*/ 5239207 w 12260538"/>
              <a:gd name="connsiteY78" fmla="*/ 791860 h 3289190"/>
              <a:gd name="connsiteX79" fmla="*/ 5394802 w 12260538"/>
              <a:gd name="connsiteY79" fmla="*/ 737248 h 3289190"/>
              <a:gd name="connsiteX80" fmla="*/ 6114431 w 12260538"/>
              <a:gd name="connsiteY80" fmla="*/ 628025 h 3289190"/>
              <a:gd name="connsiteX81" fmla="*/ 6697913 w 12260538"/>
              <a:gd name="connsiteY81" fmla="*/ 600720 h 3289190"/>
              <a:gd name="connsiteX82" fmla="*/ 6950755 w 12260538"/>
              <a:gd name="connsiteY82" fmla="*/ 518803 h 3289190"/>
              <a:gd name="connsiteX83" fmla="*/ 7534239 w 12260538"/>
              <a:gd name="connsiteY83" fmla="*/ 279435 h 3289190"/>
              <a:gd name="connsiteX84" fmla="*/ 7942677 w 12260538"/>
              <a:gd name="connsiteY84" fmla="*/ 273055 h 3289190"/>
              <a:gd name="connsiteX85" fmla="*/ 8156619 w 12260538"/>
              <a:gd name="connsiteY85" fmla="*/ 191137 h 3289190"/>
              <a:gd name="connsiteX86" fmla="*/ 8487260 w 12260538"/>
              <a:gd name="connsiteY86" fmla="*/ 136527 h 3289190"/>
              <a:gd name="connsiteX87" fmla="*/ 8837350 w 12260538"/>
              <a:gd name="connsiteY87" fmla="*/ 54610 h 3289190"/>
              <a:gd name="connsiteX88" fmla="*/ 9129091 w 12260538"/>
              <a:gd name="connsiteY88" fmla="*/ 27305 h 3289190"/>
              <a:gd name="connsiteX89" fmla="*/ 9284686 w 12260538"/>
              <a:gd name="connsiteY89" fmla="*/ 0 h 3289190"/>
              <a:gd name="connsiteX0" fmla="*/ 9230115 w 12205967"/>
              <a:gd name="connsiteY0" fmla="*/ 0 h 3289190"/>
              <a:gd name="connsiteX1" fmla="*/ 9696903 w 12205967"/>
              <a:gd name="connsiteY1" fmla="*/ 27305 h 3289190"/>
              <a:gd name="connsiteX2" fmla="*/ 9813599 w 12205967"/>
              <a:gd name="connsiteY2" fmla="*/ 81915 h 3289190"/>
              <a:gd name="connsiteX3" fmla="*/ 9969195 w 12205967"/>
              <a:gd name="connsiteY3" fmla="*/ 354970 h 3289190"/>
              <a:gd name="connsiteX4" fmla="*/ 9988643 w 12205967"/>
              <a:gd name="connsiteY4" fmla="*/ 436887 h 3289190"/>
              <a:gd name="connsiteX5" fmla="*/ 10202587 w 12205967"/>
              <a:gd name="connsiteY5" fmla="*/ 600720 h 3289190"/>
              <a:gd name="connsiteX6" fmla="*/ 10533227 w 12205967"/>
              <a:gd name="connsiteY6" fmla="*/ 737248 h 3289190"/>
              <a:gd name="connsiteX7" fmla="*/ 10747171 w 12205967"/>
              <a:gd name="connsiteY7" fmla="*/ 819164 h 3289190"/>
              <a:gd name="connsiteX8" fmla="*/ 11972485 w 12205967"/>
              <a:gd name="connsiteY8" fmla="*/ 791860 h 3289190"/>
              <a:gd name="connsiteX9" fmla="*/ 12108632 w 12205967"/>
              <a:gd name="connsiteY9" fmla="*/ 764553 h 3289190"/>
              <a:gd name="connsiteX10" fmla="*/ 12186429 w 12205967"/>
              <a:gd name="connsiteY10" fmla="*/ 709942 h 3289190"/>
              <a:gd name="connsiteX11" fmla="*/ 12205967 w 12205967"/>
              <a:gd name="connsiteY11" fmla="*/ 697549 h 3289190"/>
              <a:gd name="connsiteX12" fmla="*/ 12205967 w 12205967"/>
              <a:gd name="connsiteY12" fmla="*/ 1786508 h 3289190"/>
              <a:gd name="connsiteX13" fmla="*/ 12168220 w 12205967"/>
              <a:gd name="connsiteY13" fmla="*/ 1784952 h 3289190"/>
              <a:gd name="connsiteX14" fmla="*/ 12142744 w 12205967"/>
              <a:gd name="connsiteY14" fmla="*/ 1788344 h 3289190"/>
              <a:gd name="connsiteX15" fmla="*/ 12142744 w 12205967"/>
              <a:gd name="connsiteY15" fmla="*/ 2206517 h 3289190"/>
              <a:gd name="connsiteX16" fmla="*/ 12151396 w 12205967"/>
              <a:gd name="connsiteY16" fmla="*/ 2203135 h 3289190"/>
              <a:gd name="connsiteX17" fmla="*/ 12151396 w 12205967"/>
              <a:gd name="connsiteY17" fmla="*/ 2874043 h 3289190"/>
              <a:gd name="connsiteX18" fmla="*/ 12113649 w 12205967"/>
              <a:gd name="connsiteY18" fmla="*/ 2873085 h 3289190"/>
              <a:gd name="connsiteX19" fmla="*/ 11968706 w 12205967"/>
              <a:gd name="connsiteY19" fmla="*/ 2884974 h 3289190"/>
              <a:gd name="connsiteX20" fmla="*/ 11769410 w 12205967"/>
              <a:gd name="connsiteY20" fmla="*/ 2908751 h 3289190"/>
              <a:gd name="connsiteX21" fmla="*/ 11642586 w 12205967"/>
              <a:gd name="connsiteY21" fmla="*/ 2944417 h 3289190"/>
              <a:gd name="connsiteX22" fmla="*/ 11570115 w 12205967"/>
              <a:gd name="connsiteY22" fmla="*/ 2968195 h 3289190"/>
              <a:gd name="connsiteX23" fmla="*/ 11443290 w 12205967"/>
              <a:gd name="connsiteY23" fmla="*/ 2980083 h 3289190"/>
              <a:gd name="connsiteX24" fmla="*/ 10301869 w 12205967"/>
              <a:gd name="connsiteY24" fmla="*/ 2991972 h 3289190"/>
              <a:gd name="connsiteX25" fmla="*/ 10102573 w 12205967"/>
              <a:gd name="connsiteY25" fmla="*/ 2956306 h 3289190"/>
              <a:gd name="connsiteX26" fmla="*/ 9794570 w 12205967"/>
              <a:gd name="connsiteY26" fmla="*/ 2896862 h 3289190"/>
              <a:gd name="connsiteX27" fmla="*/ 9595274 w 12205967"/>
              <a:gd name="connsiteY27" fmla="*/ 2825530 h 3289190"/>
              <a:gd name="connsiteX28" fmla="*/ 9577156 w 12205967"/>
              <a:gd name="connsiteY28" fmla="*/ 2789864 h 3289190"/>
              <a:gd name="connsiteX29" fmla="*/ 9432214 w 12205967"/>
              <a:gd name="connsiteY29" fmla="*/ 2670977 h 3289190"/>
              <a:gd name="connsiteX30" fmla="*/ 9323507 w 12205967"/>
              <a:gd name="connsiteY30" fmla="*/ 2647199 h 3289190"/>
              <a:gd name="connsiteX31" fmla="*/ 8888679 w 12205967"/>
              <a:gd name="connsiteY31" fmla="*/ 2635311 h 3289190"/>
              <a:gd name="connsiteX32" fmla="*/ 8743737 w 12205967"/>
              <a:gd name="connsiteY32" fmla="*/ 2647199 h 3289190"/>
              <a:gd name="connsiteX33" fmla="*/ 8471970 w 12205967"/>
              <a:gd name="connsiteY33" fmla="*/ 2659088 h 3289190"/>
              <a:gd name="connsiteX34" fmla="*/ 8145850 w 12205967"/>
              <a:gd name="connsiteY34" fmla="*/ 2694754 h 3289190"/>
              <a:gd name="connsiteX35" fmla="*/ 7837847 w 12205967"/>
              <a:gd name="connsiteY35" fmla="*/ 2718531 h 3289190"/>
              <a:gd name="connsiteX36" fmla="*/ 7638552 w 12205967"/>
              <a:gd name="connsiteY36" fmla="*/ 2754198 h 3289190"/>
              <a:gd name="connsiteX37" fmla="*/ 7258078 w 12205967"/>
              <a:gd name="connsiteY37" fmla="*/ 2825530 h 3289190"/>
              <a:gd name="connsiteX38" fmla="*/ 6768897 w 12205967"/>
              <a:gd name="connsiteY38" fmla="*/ 2837419 h 3289190"/>
              <a:gd name="connsiteX39" fmla="*/ 6714543 w 12205967"/>
              <a:gd name="connsiteY39" fmla="*/ 2861196 h 3289190"/>
              <a:gd name="connsiteX40" fmla="*/ 6479011 w 12205967"/>
              <a:gd name="connsiteY40" fmla="*/ 2896862 h 3289190"/>
              <a:gd name="connsiteX41" fmla="*/ 5935478 w 12205967"/>
              <a:gd name="connsiteY41" fmla="*/ 2908751 h 3289190"/>
              <a:gd name="connsiteX42" fmla="*/ 5265120 w 12205967"/>
              <a:gd name="connsiteY42" fmla="*/ 2956306 h 3289190"/>
              <a:gd name="connsiteX43" fmla="*/ 5120177 w 12205967"/>
              <a:gd name="connsiteY43" fmla="*/ 2980083 h 3289190"/>
              <a:gd name="connsiteX44" fmla="*/ 4884645 w 12205967"/>
              <a:gd name="connsiteY44" fmla="*/ 3063304 h 3289190"/>
              <a:gd name="connsiteX45" fmla="*/ 4467936 w 12205967"/>
              <a:gd name="connsiteY45" fmla="*/ 3182191 h 3289190"/>
              <a:gd name="connsiteX46" fmla="*/ 4105580 w 12205967"/>
              <a:gd name="connsiteY46" fmla="*/ 3277302 h 3289190"/>
              <a:gd name="connsiteX47" fmla="*/ 3163454 w 12205967"/>
              <a:gd name="connsiteY47" fmla="*/ 3289190 h 3289190"/>
              <a:gd name="connsiteX48" fmla="*/ 2927922 w 12205967"/>
              <a:gd name="connsiteY48" fmla="*/ 3265413 h 3289190"/>
              <a:gd name="connsiteX49" fmla="*/ 2547448 w 12205967"/>
              <a:gd name="connsiteY49" fmla="*/ 3229746 h 3289190"/>
              <a:gd name="connsiteX50" fmla="*/ 2275680 w 12205967"/>
              <a:gd name="connsiteY50" fmla="*/ 3134636 h 3289190"/>
              <a:gd name="connsiteX51" fmla="*/ 2148856 w 12205967"/>
              <a:gd name="connsiteY51" fmla="*/ 3098971 h 3289190"/>
              <a:gd name="connsiteX52" fmla="*/ 2003914 w 12205967"/>
              <a:gd name="connsiteY52" fmla="*/ 3075193 h 3289190"/>
              <a:gd name="connsiteX53" fmla="*/ 1877089 w 12205967"/>
              <a:gd name="connsiteY53" fmla="*/ 3051416 h 3289190"/>
              <a:gd name="connsiteX54" fmla="*/ 1768382 w 12205967"/>
              <a:gd name="connsiteY54" fmla="*/ 3039527 h 3289190"/>
              <a:gd name="connsiteX55" fmla="*/ 1695911 w 12205967"/>
              <a:gd name="connsiteY55" fmla="*/ 3027638 h 3289190"/>
              <a:gd name="connsiteX56" fmla="*/ 1605322 w 12205967"/>
              <a:gd name="connsiteY56" fmla="*/ 3015749 h 3289190"/>
              <a:gd name="connsiteX57" fmla="*/ 1514733 w 12205967"/>
              <a:gd name="connsiteY57" fmla="*/ 2991972 h 3289190"/>
              <a:gd name="connsiteX58" fmla="*/ 1206730 w 12205967"/>
              <a:gd name="connsiteY58" fmla="*/ 2944417 h 3289190"/>
              <a:gd name="connsiteX59" fmla="*/ 1007434 w 12205967"/>
              <a:gd name="connsiteY59" fmla="*/ 2932529 h 3289190"/>
              <a:gd name="connsiteX60" fmla="*/ 70362 w 12205967"/>
              <a:gd name="connsiteY60" fmla="*/ 2964094 h 3289190"/>
              <a:gd name="connsiteX61" fmla="*/ 0 w 12205967"/>
              <a:gd name="connsiteY61" fmla="*/ 666014 h 3289190"/>
              <a:gd name="connsiteX62" fmla="*/ 769614 w 12205967"/>
              <a:gd name="connsiteY62" fmla="*/ 682638 h 3289190"/>
              <a:gd name="connsiteX63" fmla="*/ 983558 w 12205967"/>
              <a:gd name="connsiteY63" fmla="*/ 709942 h 3289190"/>
              <a:gd name="connsiteX64" fmla="*/ 1314199 w 12205967"/>
              <a:gd name="connsiteY64" fmla="*/ 819164 h 3289190"/>
              <a:gd name="connsiteX65" fmla="*/ 1411445 w 12205967"/>
              <a:gd name="connsiteY65" fmla="*/ 873775 h 3289190"/>
              <a:gd name="connsiteX66" fmla="*/ 1508693 w 12205967"/>
              <a:gd name="connsiteY66" fmla="*/ 901081 h 3289190"/>
              <a:gd name="connsiteX67" fmla="*/ 1586490 w 12205967"/>
              <a:gd name="connsiteY67" fmla="*/ 928385 h 3289190"/>
              <a:gd name="connsiteX68" fmla="*/ 1703187 w 12205967"/>
              <a:gd name="connsiteY68" fmla="*/ 955692 h 3289190"/>
              <a:gd name="connsiteX69" fmla="*/ 1839333 w 12205967"/>
              <a:gd name="connsiteY69" fmla="*/ 1010303 h 3289190"/>
              <a:gd name="connsiteX70" fmla="*/ 1994928 w 12205967"/>
              <a:gd name="connsiteY70" fmla="*/ 1064913 h 3289190"/>
              <a:gd name="connsiteX71" fmla="*/ 2131073 w 12205967"/>
              <a:gd name="connsiteY71" fmla="*/ 1146830 h 3289190"/>
              <a:gd name="connsiteX72" fmla="*/ 2422816 w 12205967"/>
              <a:gd name="connsiteY72" fmla="*/ 1365273 h 3289190"/>
              <a:gd name="connsiteX73" fmla="*/ 2831254 w 12205967"/>
              <a:gd name="connsiteY73" fmla="*/ 1447190 h 3289190"/>
              <a:gd name="connsiteX74" fmla="*/ 3084097 w 12205967"/>
              <a:gd name="connsiteY74" fmla="*/ 1501801 h 3289190"/>
              <a:gd name="connsiteX75" fmla="*/ 4095467 w 12205967"/>
              <a:gd name="connsiteY75" fmla="*/ 1474496 h 3289190"/>
              <a:gd name="connsiteX76" fmla="*/ 4484456 w 12205967"/>
              <a:gd name="connsiteY76" fmla="*/ 1256050 h 3289190"/>
              <a:gd name="connsiteX77" fmla="*/ 4931793 w 12205967"/>
              <a:gd name="connsiteY77" fmla="*/ 982997 h 3289190"/>
              <a:gd name="connsiteX78" fmla="*/ 5184636 w 12205967"/>
              <a:gd name="connsiteY78" fmla="*/ 791860 h 3289190"/>
              <a:gd name="connsiteX79" fmla="*/ 5340231 w 12205967"/>
              <a:gd name="connsiteY79" fmla="*/ 737248 h 3289190"/>
              <a:gd name="connsiteX80" fmla="*/ 6059860 w 12205967"/>
              <a:gd name="connsiteY80" fmla="*/ 628025 h 3289190"/>
              <a:gd name="connsiteX81" fmla="*/ 6643342 w 12205967"/>
              <a:gd name="connsiteY81" fmla="*/ 600720 h 3289190"/>
              <a:gd name="connsiteX82" fmla="*/ 6896184 w 12205967"/>
              <a:gd name="connsiteY82" fmla="*/ 518803 h 3289190"/>
              <a:gd name="connsiteX83" fmla="*/ 7479668 w 12205967"/>
              <a:gd name="connsiteY83" fmla="*/ 279435 h 3289190"/>
              <a:gd name="connsiteX84" fmla="*/ 7888106 w 12205967"/>
              <a:gd name="connsiteY84" fmla="*/ 273055 h 3289190"/>
              <a:gd name="connsiteX85" fmla="*/ 8102048 w 12205967"/>
              <a:gd name="connsiteY85" fmla="*/ 191137 h 3289190"/>
              <a:gd name="connsiteX86" fmla="*/ 8432689 w 12205967"/>
              <a:gd name="connsiteY86" fmla="*/ 136527 h 3289190"/>
              <a:gd name="connsiteX87" fmla="*/ 8782779 w 12205967"/>
              <a:gd name="connsiteY87" fmla="*/ 54610 h 3289190"/>
              <a:gd name="connsiteX88" fmla="*/ 9074520 w 12205967"/>
              <a:gd name="connsiteY88" fmla="*/ 27305 h 3289190"/>
              <a:gd name="connsiteX89" fmla="*/ 9230115 w 12205967"/>
              <a:gd name="connsiteY89" fmla="*/ 0 h 3289190"/>
              <a:gd name="connsiteX0" fmla="*/ 9159753 w 12135605"/>
              <a:gd name="connsiteY0" fmla="*/ 0 h 3289190"/>
              <a:gd name="connsiteX1" fmla="*/ 9626541 w 12135605"/>
              <a:gd name="connsiteY1" fmla="*/ 27305 h 3289190"/>
              <a:gd name="connsiteX2" fmla="*/ 9743237 w 12135605"/>
              <a:gd name="connsiteY2" fmla="*/ 81915 h 3289190"/>
              <a:gd name="connsiteX3" fmla="*/ 9898833 w 12135605"/>
              <a:gd name="connsiteY3" fmla="*/ 354970 h 3289190"/>
              <a:gd name="connsiteX4" fmla="*/ 9918281 w 12135605"/>
              <a:gd name="connsiteY4" fmla="*/ 436887 h 3289190"/>
              <a:gd name="connsiteX5" fmla="*/ 10132225 w 12135605"/>
              <a:gd name="connsiteY5" fmla="*/ 600720 h 3289190"/>
              <a:gd name="connsiteX6" fmla="*/ 10462865 w 12135605"/>
              <a:gd name="connsiteY6" fmla="*/ 737248 h 3289190"/>
              <a:gd name="connsiteX7" fmla="*/ 10676809 w 12135605"/>
              <a:gd name="connsiteY7" fmla="*/ 819164 h 3289190"/>
              <a:gd name="connsiteX8" fmla="*/ 11902123 w 12135605"/>
              <a:gd name="connsiteY8" fmla="*/ 791860 h 3289190"/>
              <a:gd name="connsiteX9" fmla="*/ 12038270 w 12135605"/>
              <a:gd name="connsiteY9" fmla="*/ 764553 h 3289190"/>
              <a:gd name="connsiteX10" fmla="*/ 12116067 w 12135605"/>
              <a:gd name="connsiteY10" fmla="*/ 709942 h 3289190"/>
              <a:gd name="connsiteX11" fmla="*/ 12135605 w 12135605"/>
              <a:gd name="connsiteY11" fmla="*/ 697549 h 3289190"/>
              <a:gd name="connsiteX12" fmla="*/ 12135605 w 12135605"/>
              <a:gd name="connsiteY12" fmla="*/ 1786508 h 3289190"/>
              <a:gd name="connsiteX13" fmla="*/ 12097858 w 12135605"/>
              <a:gd name="connsiteY13" fmla="*/ 1784952 h 3289190"/>
              <a:gd name="connsiteX14" fmla="*/ 12072382 w 12135605"/>
              <a:gd name="connsiteY14" fmla="*/ 1788344 h 3289190"/>
              <a:gd name="connsiteX15" fmla="*/ 12072382 w 12135605"/>
              <a:gd name="connsiteY15" fmla="*/ 2206517 h 3289190"/>
              <a:gd name="connsiteX16" fmla="*/ 12081034 w 12135605"/>
              <a:gd name="connsiteY16" fmla="*/ 2203135 h 3289190"/>
              <a:gd name="connsiteX17" fmla="*/ 12081034 w 12135605"/>
              <a:gd name="connsiteY17" fmla="*/ 2874043 h 3289190"/>
              <a:gd name="connsiteX18" fmla="*/ 12043287 w 12135605"/>
              <a:gd name="connsiteY18" fmla="*/ 2873085 h 3289190"/>
              <a:gd name="connsiteX19" fmla="*/ 11898344 w 12135605"/>
              <a:gd name="connsiteY19" fmla="*/ 2884974 h 3289190"/>
              <a:gd name="connsiteX20" fmla="*/ 11699048 w 12135605"/>
              <a:gd name="connsiteY20" fmla="*/ 2908751 h 3289190"/>
              <a:gd name="connsiteX21" fmla="*/ 11572224 w 12135605"/>
              <a:gd name="connsiteY21" fmla="*/ 2944417 h 3289190"/>
              <a:gd name="connsiteX22" fmla="*/ 11499753 w 12135605"/>
              <a:gd name="connsiteY22" fmla="*/ 2968195 h 3289190"/>
              <a:gd name="connsiteX23" fmla="*/ 11372928 w 12135605"/>
              <a:gd name="connsiteY23" fmla="*/ 2980083 h 3289190"/>
              <a:gd name="connsiteX24" fmla="*/ 10231507 w 12135605"/>
              <a:gd name="connsiteY24" fmla="*/ 2991972 h 3289190"/>
              <a:gd name="connsiteX25" fmla="*/ 10032211 w 12135605"/>
              <a:gd name="connsiteY25" fmla="*/ 2956306 h 3289190"/>
              <a:gd name="connsiteX26" fmla="*/ 9724208 w 12135605"/>
              <a:gd name="connsiteY26" fmla="*/ 2896862 h 3289190"/>
              <a:gd name="connsiteX27" fmla="*/ 9524912 w 12135605"/>
              <a:gd name="connsiteY27" fmla="*/ 2825530 h 3289190"/>
              <a:gd name="connsiteX28" fmla="*/ 9506794 w 12135605"/>
              <a:gd name="connsiteY28" fmla="*/ 2789864 h 3289190"/>
              <a:gd name="connsiteX29" fmla="*/ 9361852 w 12135605"/>
              <a:gd name="connsiteY29" fmla="*/ 2670977 h 3289190"/>
              <a:gd name="connsiteX30" fmla="*/ 9253145 w 12135605"/>
              <a:gd name="connsiteY30" fmla="*/ 2647199 h 3289190"/>
              <a:gd name="connsiteX31" fmla="*/ 8818317 w 12135605"/>
              <a:gd name="connsiteY31" fmla="*/ 2635311 h 3289190"/>
              <a:gd name="connsiteX32" fmla="*/ 8673375 w 12135605"/>
              <a:gd name="connsiteY32" fmla="*/ 2647199 h 3289190"/>
              <a:gd name="connsiteX33" fmla="*/ 8401608 w 12135605"/>
              <a:gd name="connsiteY33" fmla="*/ 2659088 h 3289190"/>
              <a:gd name="connsiteX34" fmla="*/ 8075488 w 12135605"/>
              <a:gd name="connsiteY34" fmla="*/ 2694754 h 3289190"/>
              <a:gd name="connsiteX35" fmla="*/ 7767485 w 12135605"/>
              <a:gd name="connsiteY35" fmla="*/ 2718531 h 3289190"/>
              <a:gd name="connsiteX36" fmla="*/ 7568190 w 12135605"/>
              <a:gd name="connsiteY36" fmla="*/ 2754198 h 3289190"/>
              <a:gd name="connsiteX37" fmla="*/ 7187716 w 12135605"/>
              <a:gd name="connsiteY37" fmla="*/ 2825530 h 3289190"/>
              <a:gd name="connsiteX38" fmla="*/ 6698535 w 12135605"/>
              <a:gd name="connsiteY38" fmla="*/ 2837419 h 3289190"/>
              <a:gd name="connsiteX39" fmla="*/ 6644181 w 12135605"/>
              <a:gd name="connsiteY39" fmla="*/ 2861196 h 3289190"/>
              <a:gd name="connsiteX40" fmla="*/ 6408649 w 12135605"/>
              <a:gd name="connsiteY40" fmla="*/ 2896862 h 3289190"/>
              <a:gd name="connsiteX41" fmla="*/ 5865116 w 12135605"/>
              <a:gd name="connsiteY41" fmla="*/ 2908751 h 3289190"/>
              <a:gd name="connsiteX42" fmla="*/ 5194758 w 12135605"/>
              <a:gd name="connsiteY42" fmla="*/ 2956306 h 3289190"/>
              <a:gd name="connsiteX43" fmla="*/ 5049815 w 12135605"/>
              <a:gd name="connsiteY43" fmla="*/ 2980083 h 3289190"/>
              <a:gd name="connsiteX44" fmla="*/ 4814283 w 12135605"/>
              <a:gd name="connsiteY44" fmla="*/ 3063304 h 3289190"/>
              <a:gd name="connsiteX45" fmla="*/ 4397574 w 12135605"/>
              <a:gd name="connsiteY45" fmla="*/ 3182191 h 3289190"/>
              <a:gd name="connsiteX46" fmla="*/ 4035218 w 12135605"/>
              <a:gd name="connsiteY46" fmla="*/ 3277302 h 3289190"/>
              <a:gd name="connsiteX47" fmla="*/ 3093092 w 12135605"/>
              <a:gd name="connsiteY47" fmla="*/ 3289190 h 3289190"/>
              <a:gd name="connsiteX48" fmla="*/ 2857560 w 12135605"/>
              <a:gd name="connsiteY48" fmla="*/ 3265413 h 3289190"/>
              <a:gd name="connsiteX49" fmla="*/ 2477086 w 12135605"/>
              <a:gd name="connsiteY49" fmla="*/ 3229746 h 3289190"/>
              <a:gd name="connsiteX50" fmla="*/ 2205318 w 12135605"/>
              <a:gd name="connsiteY50" fmla="*/ 3134636 h 3289190"/>
              <a:gd name="connsiteX51" fmla="*/ 2078494 w 12135605"/>
              <a:gd name="connsiteY51" fmla="*/ 3098971 h 3289190"/>
              <a:gd name="connsiteX52" fmla="*/ 1933552 w 12135605"/>
              <a:gd name="connsiteY52" fmla="*/ 3075193 h 3289190"/>
              <a:gd name="connsiteX53" fmla="*/ 1806727 w 12135605"/>
              <a:gd name="connsiteY53" fmla="*/ 3051416 h 3289190"/>
              <a:gd name="connsiteX54" fmla="*/ 1698020 w 12135605"/>
              <a:gd name="connsiteY54" fmla="*/ 3039527 h 3289190"/>
              <a:gd name="connsiteX55" fmla="*/ 1625549 w 12135605"/>
              <a:gd name="connsiteY55" fmla="*/ 3027638 h 3289190"/>
              <a:gd name="connsiteX56" fmla="*/ 1534960 w 12135605"/>
              <a:gd name="connsiteY56" fmla="*/ 3015749 h 3289190"/>
              <a:gd name="connsiteX57" fmla="*/ 1444371 w 12135605"/>
              <a:gd name="connsiteY57" fmla="*/ 2991972 h 3289190"/>
              <a:gd name="connsiteX58" fmla="*/ 1136368 w 12135605"/>
              <a:gd name="connsiteY58" fmla="*/ 2944417 h 3289190"/>
              <a:gd name="connsiteX59" fmla="*/ 937072 w 12135605"/>
              <a:gd name="connsiteY59" fmla="*/ 2932529 h 3289190"/>
              <a:gd name="connsiteX60" fmla="*/ 0 w 12135605"/>
              <a:gd name="connsiteY60" fmla="*/ 2964094 h 3289190"/>
              <a:gd name="connsiteX61" fmla="*/ 7721 w 12135605"/>
              <a:gd name="connsiteY61" fmla="*/ 581442 h 3289190"/>
              <a:gd name="connsiteX62" fmla="*/ 699252 w 12135605"/>
              <a:gd name="connsiteY62" fmla="*/ 682638 h 3289190"/>
              <a:gd name="connsiteX63" fmla="*/ 913196 w 12135605"/>
              <a:gd name="connsiteY63" fmla="*/ 709942 h 3289190"/>
              <a:gd name="connsiteX64" fmla="*/ 1243837 w 12135605"/>
              <a:gd name="connsiteY64" fmla="*/ 819164 h 3289190"/>
              <a:gd name="connsiteX65" fmla="*/ 1341083 w 12135605"/>
              <a:gd name="connsiteY65" fmla="*/ 873775 h 3289190"/>
              <a:gd name="connsiteX66" fmla="*/ 1438331 w 12135605"/>
              <a:gd name="connsiteY66" fmla="*/ 901081 h 3289190"/>
              <a:gd name="connsiteX67" fmla="*/ 1516128 w 12135605"/>
              <a:gd name="connsiteY67" fmla="*/ 928385 h 3289190"/>
              <a:gd name="connsiteX68" fmla="*/ 1632825 w 12135605"/>
              <a:gd name="connsiteY68" fmla="*/ 955692 h 3289190"/>
              <a:gd name="connsiteX69" fmla="*/ 1768971 w 12135605"/>
              <a:gd name="connsiteY69" fmla="*/ 1010303 h 3289190"/>
              <a:gd name="connsiteX70" fmla="*/ 1924566 w 12135605"/>
              <a:gd name="connsiteY70" fmla="*/ 1064913 h 3289190"/>
              <a:gd name="connsiteX71" fmla="*/ 2060711 w 12135605"/>
              <a:gd name="connsiteY71" fmla="*/ 1146830 h 3289190"/>
              <a:gd name="connsiteX72" fmla="*/ 2352454 w 12135605"/>
              <a:gd name="connsiteY72" fmla="*/ 1365273 h 3289190"/>
              <a:gd name="connsiteX73" fmla="*/ 2760892 w 12135605"/>
              <a:gd name="connsiteY73" fmla="*/ 1447190 h 3289190"/>
              <a:gd name="connsiteX74" fmla="*/ 3013735 w 12135605"/>
              <a:gd name="connsiteY74" fmla="*/ 1501801 h 3289190"/>
              <a:gd name="connsiteX75" fmla="*/ 4025105 w 12135605"/>
              <a:gd name="connsiteY75" fmla="*/ 1474496 h 3289190"/>
              <a:gd name="connsiteX76" fmla="*/ 4414094 w 12135605"/>
              <a:gd name="connsiteY76" fmla="*/ 1256050 h 3289190"/>
              <a:gd name="connsiteX77" fmla="*/ 4861431 w 12135605"/>
              <a:gd name="connsiteY77" fmla="*/ 982997 h 3289190"/>
              <a:gd name="connsiteX78" fmla="*/ 5114274 w 12135605"/>
              <a:gd name="connsiteY78" fmla="*/ 791860 h 3289190"/>
              <a:gd name="connsiteX79" fmla="*/ 5269869 w 12135605"/>
              <a:gd name="connsiteY79" fmla="*/ 737248 h 3289190"/>
              <a:gd name="connsiteX80" fmla="*/ 5989498 w 12135605"/>
              <a:gd name="connsiteY80" fmla="*/ 628025 h 3289190"/>
              <a:gd name="connsiteX81" fmla="*/ 6572980 w 12135605"/>
              <a:gd name="connsiteY81" fmla="*/ 600720 h 3289190"/>
              <a:gd name="connsiteX82" fmla="*/ 6825822 w 12135605"/>
              <a:gd name="connsiteY82" fmla="*/ 518803 h 3289190"/>
              <a:gd name="connsiteX83" fmla="*/ 7409306 w 12135605"/>
              <a:gd name="connsiteY83" fmla="*/ 279435 h 3289190"/>
              <a:gd name="connsiteX84" fmla="*/ 7817744 w 12135605"/>
              <a:gd name="connsiteY84" fmla="*/ 273055 h 3289190"/>
              <a:gd name="connsiteX85" fmla="*/ 8031686 w 12135605"/>
              <a:gd name="connsiteY85" fmla="*/ 191137 h 3289190"/>
              <a:gd name="connsiteX86" fmla="*/ 8362327 w 12135605"/>
              <a:gd name="connsiteY86" fmla="*/ 136527 h 3289190"/>
              <a:gd name="connsiteX87" fmla="*/ 8712417 w 12135605"/>
              <a:gd name="connsiteY87" fmla="*/ 54610 h 3289190"/>
              <a:gd name="connsiteX88" fmla="*/ 9004158 w 12135605"/>
              <a:gd name="connsiteY88" fmla="*/ 27305 h 3289190"/>
              <a:gd name="connsiteX89" fmla="*/ 9159753 w 12135605"/>
              <a:gd name="connsiteY89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90301 w 12128048"/>
              <a:gd name="connsiteY13" fmla="*/ 1784952 h 3289190"/>
              <a:gd name="connsiteX14" fmla="*/ 12064825 w 12128048"/>
              <a:gd name="connsiteY14" fmla="*/ 1788344 h 3289190"/>
              <a:gd name="connsiteX15" fmla="*/ 12064825 w 12128048"/>
              <a:gd name="connsiteY15" fmla="*/ 2206517 h 3289190"/>
              <a:gd name="connsiteX16" fmla="*/ 12073477 w 12128048"/>
              <a:gd name="connsiteY16" fmla="*/ 2203135 h 3289190"/>
              <a:gd name="connsiteX17" fmla="*/ 12073477 w 12128048"/>
              <a:gd name="connsiteY17" fmla="*/ 2874043 h 3289190"/>
              <a:gd name="connsiteX18" fmla="*/ 12035730 w 12128048"/>
              <a:gd name="connsiteY18" fmla="*/ 2873085 h 3289190"/>
              <a:gd name="connsiteX19" fmla="*/ 11890787 w 12128048"/>
              <a:gd name="connsiteY19" fmla="*/ 2884974 h 3289190"/>
              <a:gd name="connsiteX20" fmla="*/ 11691491 w 12128048"/>
              <a:gd name="connsiteY20" fmla="*/ 2908751 h 3289190"/>
              <a:gd name="connsiteX21" fmla="*/ 11564667 w 12128048"/>
              <a:gd name="connsiteY21" fmla="*/ 2944417 h 3289190"/>
              <a:gd name="connsiteX22" fmla="*/ 11492196 w 12128048"/>
              <a:gd name="connsiteY22" fmla="*/ 2968195 h 3289190"/>
              <a:gd name="connsiteX23" fmla="*/ 11365371 w 12128048"/>
              <a:gd name="connsiteY23" fmla="*/ 2980083 h 3289190"/>
              <a:gd name="connsiteX24" fmla="*/ 10223950 w 12128048"/>
              <a:gd name="connsiteY24" fmla="*/ 2991972 h 3289190"/>
              <a:gd name="connsiteX25" fmla="*/ 10024654 w 12128048"/>
              <a:gd name="connsiteY25" fmla="*/ 2956306 h 3289190"/>
              <a:gd name="connsiteX26" fmla="*/ 9716651 w 12128048"/>
              <a:gd name="connsiteY26" fmla="*/ 2896862 h 3289190"/>
              <a:gd name="connsiteX27" fmla="*/ 9517355 w 12128048"/>
              <a:gd name="connsiteY27" fmla="*/ 2825530 h 3289190"/>
              <a:gd name="connsiteX28" fmla="*/ 9499237 w 12128048"/>
              <a:gd name="connsiteY28" fmla="*/ 2789864 h 3289190"/>
              <a:gd name="connsiteX29" fmla="*/ 9354295 w 12128048"/>
              <a:gd name="connsiteY29" fmla="*/ 2670977 h 3289190"/>
              <a:gd name="connsiteX30" fmla="*/ 9245588 w 12128048"/>
              <a:gd name="connsiteY30" fmla="*/ 2647199 h 3289190"/>
              <a:gd name="connsiteX31" fmla="*/ 8810760 w 12128048"/>
              <a:gd name="connsiteY31" fmla="*/ 2635311 h 3289190"/>
              <a:gd name="connsiteX32" fmla="*/ 8665818 w 12128048"/>
              <a:gd name="connsiteY32" fmla="*/ 2647199 h 3289190"/>
              <a:gd name="connsiteX33" fmla="*/ 8394051 w 12128048"/>
              <a:gd name="connsiteY33" fmla="*/ 2659088 h 3289190"/>
              <a:gd name="connsiteX34" fmla="*/ 8067931 w 12128048"/>
              <a:gd name="connsiteY34" fmla="*/ 2694754 h 3289190"/>
              <a:gd name="connsiteX35" fmla="*/ 7759928 w 12128048"/>
              <a:gd name="connsiteY35" fmla="*/ 2718531 h 3289190"/>
              <a:gd name="connsiteX36" fmla="*/ 7560633 w 12128048"/>
              <a:gd name="connsiteY36" fmla="*/ 2754198 h 3289190"/>
              <a:gd name="connsiteX37" fmla="*/ 7180159 w 12128048"/>
              <a:gd name="connsiteY37" fmla="*/ 2825530 h 3289190"/>
              <a:gd name="connsiteX38" fmla="*/ 6690978 w 12128048"/>
              <a:gd name="connsiteY38" fmla="*/ 2837419 h 3289190"/>
              <a:gd name="connsiteX39" fmla="*/ 6636624 w 12128048"/>
              <a:gd name="connsiteY39" fmla="*/ 2861196 h 3289190"/>
              <a:gd name="connsiteX40" fmla="*/ 6401092 w 12128048"/>
              <a:gd name="connsiteY40" fmla="*/ 2896862 h 3289190"/>
              <a:gd name="connsiteX41" fmla="*/ 5857559 w 12128048"/>
              <a:gd name="connsiteY41" fmla="*/ 2908751 h 3289190"/>
              <a:gd name="connsiteX42" fmla="*/ 5187201 w 12128048"/>
              <a:gd name="connsiteY42" fmla="*/ 2956306 h 3289190"/>
              <a:gd name="connsiteX43" fmla="*/ 5042258 w 12128048"/>
              <a:gd name="connsiteY43" fmla="*/ 2980083 h 3289190"/>
              <a:gd name="connsiteX44" fmla="*/ 4806726 w 12128048"/>
              <a:gd name="connsiteY44" fmla="*/ 3063304 h 3289190"/>
              <a:gd name="connsiteX45" fmla="*/ 4390017 w 12128048"/>
              <a:gd name="connsiteY45" fmla="*/ 3182191 h 3289190"/>
              <a:gd name="connsiteX46" fmla="*/ 4027661 w 12128048"/>
              <a:gd name="connsiteY46" fmla="*/ 3277302 h 3289190"/>
              <a:gd name="connsiteX47" fmla="*/ 3085535 w 12128048"/>
              <a:gd name="connsiteY47" fmla="*/ 3289190 h 3289190"/>
              <a:gd name="connsiteX48" fmla="*/ 2850003 w 12128048"/>
              <a:gd name="connsiteY48" fmla="*/ 3265413 h 3289190"/>
              <a:gd name="connsiteX49" fmla="*/ 2469529 w 12128048"/>
              <a:gd name="connsiteY49" fmla="*/ 3229746 h 3289190"/>
              <a:gd name="connsiteX50" fmla="*/ 2197761 w 12128048"/>
              <a:gd name="connsiteY50" fmla="*/ 3134636 h 3289190"/>
              <a:gd name="connsiteX51" fmla="*/ 2070937 w 12128048"/>
              <a:gd name="connsiteY51" fmla="*/ 3098971 h 3289190"/>
              <a:gd name="connsiteX52" fmla="*/ 1925995 w 12128048"/>
              <a:gd name="connsiteY52" fmla="*/ 3075193 h 3289190"/>
              <a:gd name="connsiteX53" fmla="*/ 1799170 w 12128048"/>
              <a:gd name="connsiteY53" fmla="*/ 3051416 h 3289190"/>
              <a:gd name="connsiteX54" fmla="*/ 1690463 w 12128048"/>
              <a:gd name="connsiteY54" fmla="*/ 3039527 h 3289190"/>
              <a:gd name="connsiteX55" fmla="*/ 1617992 w 12128048"/>
              <a:gd name="connsiteY55" fmla="*/ 3027638 h 3289190"/>
              <a:gd name="connsiteX56" fmla="*/ 1527403 w 12128048"/>
              <a:gd name="connsiteY56" fmla="*/ 3015749 h 3289190"/>
              <a:gd name="connsiteX57" fmla="*/ 1436814 w 12128048"/>
              <a:gd name="connsiteY57" fmla="*/ 2991972 h 3289190"/>
              <a:gd name="connsiteX58" fmla="*/ 1128811 w 12128048"/>
              <a:gd name="connsiteY58" fmla="*/ 2944417 h 3289190"/>
              <a:gd name="connsiteX59" fmla="*/ 929515 w 12128048"/>
              <a:gd name="connsiteY59" fmla="*/ 2932529 h 3289190"/>
              <a:gd name="connsiteX60" fmla="*/ 23676 w 12128048"/>
              <a:gd name="connsiteY60" fmla="*/ 3006379 h 3289190"/>
              <a:gd name="connsiteX61" fmla="*/ 164 w 12128048"/>
              <a:gd name="connsiteY61" fmla="*/ 581442 h 3289190"/>
              <a:gd name="connsiteX62" fmla="*/ 691695 w 12128048"/>
              <a:gd name="connsiteY62" fmla="*/ 682638 h 3289190"/>
              <a:gd name="connsiteX63" fmla="*/ 905639 w 12128048"/>
              <a:gd name="connsiteY63" fmla="*/ 709942 h 3289190"/>
              <a:gd name="connsiteX64" fmla="*/ 1236280 w 12128048"/>
              <a:gd name="connsiteY64" fmla="*/ 819164 h 3289190"/>
              <a:gd name="connsiteX65" fmla="*/ 1333526 w 12128048"/>
              <a:gd name="connsiteY65" fmla="*/ 873775 h 3289190"/>
              <a:gd name="connsiteX66" fmla="*/ 1430774 w 12128048"/>
              <a:gd name="connsiteY66" fmla="*/ 901081 h 3289190"/>
              <a:gd name="connsiteX67" fmla="*/ 1508571 w 12128048"/>
              <a:gd name="connsiteY67" fmla="*/ 928385 h 3289190"/>
              <a:gd name="connsiteX68" fmla="*/ 1625268 w 12128048"/>
              <a:gd name="connsiteY68" fmla="*/ 955692 h 3289190"/>
              <a:gd name="connsiteX69" fmla="*/ 1761414 w 12128048"/>
              <a:gd name="connsiteY69" fmla="*/ 1010303 h 3289190"/>
              <a:gd name="connsiteX70" fmla="*/ 1917009 w 12128048"/>
              <a:gd name="connsiteY70" fmla="*/ 1064913 h 3289190"/>
              <a:gd name="connsiteX71" fmla="*/ 2053154 w 12128048"/>
              <a:gd name="connsiteY71" fmla="*/ 1146830 h 3289190"/>
              <a:gd name="connsiteX72" fmla="*/ 2344897 w 12128048"/>
              <a:gd name="connsiteY72" fmla="*/ 1365273 h 3289190"/>
              <a:gd name="connsiteX73" fmla="*/ 2753335 w 12128048"/>
              <a:gd name="connsiteY73" fmla="*/ 1447190 h 3289190"/>
              <a:gd name="connsiteX74" fmla="*/ 3006178 w 12128048"/>
              <a:gd name="connsiteY74" fmla="*/ 1501801 h 3289190"/>
              <a:gd name="connsiteX75" fmla="*/ 4017548 w 12128048"/>
              <a:gd name="connsiteY75" fmla="*/ 1474496 h 3289190"/>
              <a:gd name="connsiteX76" fmla="*/ 4406537 w 12128048"/>
              <a:gd name="connsiteY76" fmla="*/ 1256050 h 3289190"/>
              <a:gd name="connsiteX77" fmla="*/ 4853874 w 12128048"/>
              <a:gd name="connsiteY77" fmla="*/ 982997 h 3289190"/>
              <a:gd name="connsiteX78" fmla="*/ 5106717 w 12128048"/>
              <a:gd name="connsiteY78" fmla="*/ 791860 h 3289190"/>
              <a:gd name="connsiteX79" fmla="*/ 5262312 w 12128048"/>
              <a:gd name="connsiteY79" fmla="*/ 737248 h 3289190"/>
              <a:gd name="connsiteX80" fmla="*/ 5981941 w 12128048"/>
              <a:gd name="connsiteY80" fmla="*/ 628025 h 3289190"/>
              <a:gd name="connsiteX81" fmla="*/ 6565423 w 12128048"/>
              <a:gd name="connsiteY81" fmla="*/ 600720 h 3289190"/>
              <a:gd name="connsiteX82" fmla="*/ 6818265 w 12128048"/>
              <a:gd name="connsiteY82" fmla="*/ 518803 h 3289190"/>
              <a:gd name="connsiteX83" fmla="*/ 7401749 w 12128048"/>
              <a:gd name="connsiteY83" fmla="*/ 279435 h 3289190"/>
              <a:gd name="connsiteX84" fmla="*/ 7810187 w 12128048"/>
              <a:gd name="connsiteY84" fmla="*/ 273055 h 3289190"/>
              <a:gd name="connsiteX85" fmla="*/ 8024129 w 12128048"/>
              <a:gd name="connsiteY85" fmla="*/ 191137 h 3289190"/>
              <a:gd name="connsiteX86" fmla="*/ 8354770 w 12128048"/>
              <a:gd name="connsiteY86" fmla="*/ 136527 h 3289190"/>
              <a:gd name="connsiteX87" fmla="*/ 8704860 w 12128048"/>
              <a:gd name="connsiteY87" fmla="*/ 54610 h 3289190"/>
              <a:gd name="connsiteX88" fmla="*/ 8996601 w 12128048"/>
              <a:gd name="connsiteY88" fmla="*/ 27305 h 3289190"/>
              <a:gd name="connsiteX89" fmla="*/ 9152196 w 12128048"/>
              <a:gd name="connsiteY89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90301 w 12128048"/>
              <a:gd name="connsiteY13" fmla="*/ 1784952 h 3289190"/>
              <a:gd name="connsiteX14" fmla="*/ 12064825 w 12128048"/>
              <a:gd name="connsiteY14" fmla="*/ 2206517 h 3289190"/>
              <a:gd name="connsiteX15" fmla="*/ 12073477 w 12128048"/>
              <a:gd name="connsiteY15" fmla="*/ 2203135 h 3289190"/>
              <a:gd name="connsiteX16" fmla="*/ 12073477 w 12128048"/>
              <a:gd name="connsiteY16" fmla="*/ 2874043 h 3289190"/>
              <a:gd name="connsiteX17" fmla="*/ 12035730 w 12128048"/>
              <a:gd name="connsiteY17" fmla="*/ 2873085 h 3289190"/>
              <a:gd name="connsiteX18" fmla="*/ 11890787 w 12128048"/>
              <a:gd name="connsiteY18" fmla="*/ 2884974 h 3289190"/>
              <a:gd name="connsiteX19" fmla="*/ 11691491 w 12128048"/>
              <a:gd name="connsiteY19" fmla="*/ 2908751 h 3289190"/>
              <a:gd name="connsiteX20" fmla="*/ 11564667 w 12128048"/>
              <a:gd name="connsiteY20" fmla="*/ 2944417 h 3289190"/>
              <a:gd name="connsiteX21" fmla="*/ 11492196 w 12128048"/>
              <a:gd name="connsiteY21" fmla="*/ 2968195 h 3289190"/>
              <a:gd name="connsiteX22" fmla="*/ 11365371 w 12128048"/>
              <a:gd name="connsiteY22" fmla="*/ 2980083 h 3289190"/>
              <a:gd name="connsiteX23" fmla="*/ 10223950 w 12128048"/>
              <a:gd name="connsiteY23" fmla="*/ 2991972 h 3289190"/>
              <a:gd name="connsiteX24" fmla="*/ 10024654 w 12128048"/>
              <a:gd name="connsiteY24" fmla="*/ 2956306 h 3289190"/>
              <a:gd name="connsiteX25" fmla="*/ 9716651 w 12128048"/>
              <a:gd name="connsiteY25" fmla="*/ 2896862 h 3289190"/>
              <a:gd name="connsiteX26" fmla="*/ 9517355 w 12128048"/>
              <a:gd name="connsiteY26" fmla="*/ 2825530 h 3289190"/>
              <a:gd name="connsiteX27" fmla="*/ 9499237 w 12128048"/>
              <a:gd name="connsiteY27" fmla="*/ 2789864 h 3289190"/>
              <a:gd name="connsiteX28" fmla="*/ 9354295 w 12128048"/>
              <a:gd name="connsiteY28" fmla="*/ 2670977 h 3289190"/>
              <a:gd name="connsiteX29" fmla="*/ 9245588 w 12128048"/>
              <a:gd name="connsiteY29" fmla="*/ 2647199 h 3289190"/>
              <a:gd name="connsiteX30" fmla="*/ 8810760 w 12128048"/>
              <a:gd name="connsiteY30" fmla="*/ 2635311 h 3289190"/>
              <a:gd name="connsiteX31" fmla="*/ 8665818 w 12128048"/>
              <a:gd name="connsiteY31" fmla="*/ 2647199 h 3289190"/>
              <a:gd name="connsiteX32" fmla="*/ 8394051 w 12128048"/>
              <a:gd name="connsiteY32" fmla="*/ 2659088 h 3289190"/>
              <a:gd name="connsiteX33" fmla="*/ 8067931 w 12128048"/>
              <a:gd name="connsiteY33" fmla="*/ 2694754 h 3289190"/>
              <a:gd name="connsiteX34" fmla="*/ 7759928 w 12128048"/>
              <a:gd name="connsiteY34" fmla="*/ 2718531 h 3289190"/>
              <a:gd name="connsiteX35" fmla="*/ 7560633 w 12128048"/>
              <a:gd name="connsiteY35" fmla="*/ 2754198 h 3289190"/>
              <a:gd name="connsiteX36" fmla="*/ 7180159 w 12128048"/>
              <a:gd name="connsiteY36" fmla="*/ 2825530 h 3289190"/>
              <a:gd name="connsiteX37" fmla="*/ 6690978 w 12128048"/>
              <a:gd name="connsiteY37" fmla="*/ 2837419 h 3289190"/>
              <a:gd name="connsiteX38" fmla="*/ 6636624 w 12128048"/>
              <a:gd name="connsiteY38" fmla="*/ 2861196 h 3289190"/>
              <a:gd name="connsiteX39" fmla="*/ 6401092 w 12128048"/>
              <a:gd name="connsiteY39" fmla="*/ 2896862 h 3289190"/>
              <a:gd name="connsiteX40" fmla="*/ 5857559 w 12128048"/>
              <a:gd name="connsiteY40" fmla="*/ 2908751 h 3289190"/>
              <a:gd name="connsiteX41" fmla="*/ 5187201 w 12128048"/>
              <a:gd name="connsiteY41" fmla="*/ 2956306 h 3289190"/>
              <a:gd name="connsiteX42" fmla="*/ 5042258 w 12128048"/>
              <a:gd name="connsiteY42" fmla="*/ 2980083 h 3289190"/>
              <a:gd name="connsiteX43" fmla="*/ 4806726 w 12128048"/>
              <a:gd name="connsiteY43" fmla="*/ 3063304 h 3289190"/>
              <a:gd name="connsiteX44" fmla="*/ 4390017 w 12128048"/>
              <a:gd name="connsiteY44" fmla="*/ 3182191 h 3289190"/>
              <a:gd name="connsiteX45" fmla="*/ 4027661 w 12128048"/>
              <a:gd name="connsiteY45" fmla="*/ 3277302 h 3289190"/>
              <a:gd name="connsiteX46" fmla="*/ 3085535 w 12128048"/>
              <a:gd name="connsiteY46" fmla="*/ 3289190 h 3289190"/>
              <a:gd name="connsiteX47" fmla="*/ 2850003 w 12128048"/>
              <a:gd name="connsiteY47" fmla="*/ 3265413 h 3289190"/>
              <a:gd name="connsiteX48" fmla="*/ 2469529 w 12128048"/>
              <a:gd name="connsiteY48" fmla="*/ 3229746 h 3289190"/>
              <a:gd name="connsiteX49" fmla="*/ 2197761 w 12128048"/>
              <a:gd name="connsiteY49" fmla="*/ 3134636 h 3289190"/>
              <a:gd name="connsiteX50" fmla="*/ 2070937 w 12128048"/>
              <a:gd name="connsiteY50" fmla="*/ 3098971 h 3289190"/>
              <a:gd name="connsiteX51" fmla="*/ 1925995 w 12128048"/>
              <a:gd name="connsiteY51" fmla="*/ 3075193 h 3289190"/>
              <a:gd name="connsiteX52" fmla="*/ 1799170 w 12128048"/>
              <a:gd name="connsiteY52" fmla="*/ 3051416 h 3289190"/>
              <a:gd name="connsiteX53" fmla="*/ 1690463 w 12128048"/>
              <a:gd name="connsiteY53" fmla="*/ 3039527 h 3289190"/>
              <a:gd name="connsiteX54" fmla="*/ 1617992 w 12128048"/>
              <a:gd name="connsiteY54" fmla="*/ 3027638 h 3289190"/>
              <a:gd name="connsiteX55" fmla="*/ 1527403 w 12128048"/>
              <a:gd name="connsiteY55" fmla="*/ 3015749 h 3289190"/>
              <a:gd name="connsiteX56" fmla="*/ 1436814 w 12128048"/>
              <a:gd name="connsiteY56" fmla="*/ 2991972 h 3289190"/>
              <a:gd name="connsiteX57" fmla="*/ 1128811 w 12128048"/>
              <a:gd name="connsiteY57" fmla="*/ 2944417 h 3289190"/>
              <a:gd name="connsiteX58" fmla="*/ 929515 w 12128048"/>
              <a:gd name="connsiteY58" fmla="*/ 2932529 h 3289190"/>
              <a:gd name="connsiteX59" fmla="*/ 23676 w 12128048"/>
              <a:gd name="connsiteY59" fmla="*/ 3006379 h 3289190"/>
              <a:gd name="connsiteX60" fmla="*/ 164 w 12128048"/>
              <a:gd name="connsiteY60" fmla="*/ 581442 h 3289190"/>
              <a:gd name="connsiteX61" fmla="*/ 691695 w 12128048"/>
              <a:gd name="connsiteY61" fmla="*/ 682638 h 3289190"/>
              <a:gd name="connsiteX62" fmla="*/ 905639 w 12128048"/>
              <a:gd name="connsiteY62" fmla="*/ 709942 h 3289190"/>
              <a:gd name="connsiteX63" fmla="*/ 1236280 w 12128048"/>
              <a:gd name="connsiteY63" fmla="*/ 819164 h 3289190"/>
              <a:gd name="connsiteX64" fmla="*/ 1333526 w 12128048"/>
              <a:gd name="connsiteY64" fmla="*/ 873775 h 3289190"/>
              <a:gd name="connsiteX65" fmla="*/ 1430774 w 12128048"/>
              <a:gd name="connsiteY65" fmla="*/ 901081 h 3289190"/>
              <a:gd name="connsiteX66" fmla="*/ 1508571 w 12128048"/>
              <a:gd name="connsiteY66" fmla="*/ 928385 h 3289190"/>
              <a:gd name="connsiteX67" fmla="*/ 1625268 w 12128048"/>
              <a:gd name="connsiteY67" fmla="*/ 955692 h 3289190"/>
              <a:gd name="connsiteX68" fmla="*/ 1761414 w 12128048"/>
              <a:gd name="connsiteY68" fmla="*/ 1010303 h 3289190"/>
              <a:gd name="connsiteX69" fmla="*/ 1917009 w 12128048"/>
              <a:gd name="connsiteY69" fmla="*/ 1064913 h 3289190"/>
              <a:gd name="connsiteX70" fmla="*/ 2053154 w 12128048"/>
              <a:gd name="connsiteY70" fmla="*/ 1146830 h 3289190"/>
              <a:gd name="connsiteX71" fmla="*/ 2344897 w 12128048"/>
              <a:gd name="connsiteY71" fmla="*/ 1365273 h 3289190"/>
              <a:gd name="connsiteX72" fmla="*/ 2753335 w 12128048"/>
              <a:gd name="connsiteY72" fmla="*/ 1447190 h 3289190"/>
              <a:gd name="connsiteX73" fmla="*/ 3006178 w 12128048"/>
              <a:gd name="connsiteY73" fmla="*/ 1501801 h 3289190"/>
              <a:gd name="connsiteX74" fmla="*/ 4017548 w 12128048"/>
              <a:gd name="connsiteY74" fmla="*/ 1474496 h 3289190"/>
              <a:gd name="connsiteX75" fmla="*/ 4406537 w 12128048"/>
              <a:gd name="connsiteY75" fmla="*/ 1256050 h 3289190"/>
              <a:gd name="connsiteX76" fmla="*/ 4853874 w 12128048"/>
              <a:gd name="connsiteY76" fmla="*/ 982997 h 3289190"/>
              <a:gd name="connsiteX77" fmla="*/ 5106717 w 12128048"/>
              <a:gd name="connsiteY77" fmla="*/ 791860 h 3289190"/>
              <a:gd name="connsiteX78" fmla="*/ 5262312 w 12128048"/>
              <a:gd name="connsiteY78" fmla="*/ 737248 h 3289190"/>
              <a:gd name="connsiteX79" fmla="*/ 5981941 w 12128048"/>
              <a:gd name="connsiteY79" fmla="*/ 628025 h 3289190"/>
              <a:gd name="connsiteX80" fmla="*/ 6565423 w 12128048"/>
              <a:gd name="connsiteY80" fmla="*/ 600720 h 3289190"/>
              <a:gd name="connsiteX81" fmla="*/ 6818265 w 12128048"/>
              <a:gd name="connsiteY81" fmla="*/ 518803 h 3289190"/>
              <a:gd name="connsiteX82" fmla="*/ 7401749 w 12128048"/>
              <a:gd name="connsiteY82" fmla="*/ 279435 h 3289190"/>
              <a:gd name="connsiteX83" fmla="*/ 7810187 w 12128048"/>
              <a:gd name="connsiteY83" fmla="*/ 273055 h 3289190"/>
              <a:gd name="connsiteX84" fmla="*/ 8024129 w 12128048"/>
              <a:gd name="connsiteY84" fmla="*/ 191137 h 3289190"/>
              <a:gd name="connsiteX85" fmla="*/ 8354770 w 12128048"/>
              <a:gd name="connsiteY85" fmla="*/ 136527 h 3289190"/>
              <a:gd name="connsiteX86" fmla="*/ 8704860 w 12128048"/>
              <a:gd name="connsiteY86" fmla="*/ 54610 h 3289190"/>
              <a:gd name="connsiteX87" fmla="*/ 8996601 w 12128048"/>
              <a:gd name="connsiteY87" fmla="*/ 27305 h 3289190"/>
              <a:gd name="connsiteX88" fmla="*/ 9152196 w 12128048"/>
              <a:gd name="connsiteY88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64825 w 12128048"/>
              <a:gd name="connsiteY13" fmla="*/ 2206517 h 3289190"/>
              <a:gd name="connsiteX14" fmla="*/ 12073477 w 12128048"/>
              <a:gd name="connsiteY14" fmla="*/ 2203135 h 3289190"/>
              <a:gd name="connsiteX15" fmla="*/ 12073477 w 12128048"/>
              <a:gd name="connsiteY15" fmla="*/ 2874043 h 3289190"/>
              <a:gd name="connsiteX16" fmla="*/ 12035730 w 12128048"/>
              <a:gd name="connsiteY16" fmla="*/ 2873085 h 3289190"/>
              <a:gd name="connsiteX17" fmla="*/ 11890787 w 12128048"/>
              <a:gd name="connsiteY17" fmla="*/ 2884974 h 3289190"/>
              <a:gd name="connsiteX18" fmla="*/ 11691491 w 12128048"/>
              <a:gd name="connsiteY18" fmla="*/ 2908751 h 3289190"/>
              <a:gd name="connsiteX19" fmla="*/ 11564667 w 12128048"/>
              <a:gd name="connsiteY19" fmla="*/ 2944417 h 3289190"/>
              <a:gd name="connsiteX20" fmla="*/ 11492196 w 12128048"/>
              <a:gd name="connsiteY20" fmla="*/ 2968195 h 3289190"/>
              <a:gd name="connsiteX21" fmla="*/ 11365371 w 12128048"/>
              <a:gd name="connsiteY21" fmla="*/ 2980083 h 3289190"/>
              <a:gd name="connsiteX22" fmla="*/ 10223950 w 12128048"/>
              <a:gd name="connsiteY22" fmla="*/ 2991972 h 3289190"/>
              <a:gd name="connsiteX23" fmla="*/ 10024654 w 12128048"/>
              <a:gd name="connsiteY23" fmla="*/ 2956306 h 3289190"/>
              <a:gd name="connsiteX24" fmla="*/ 9716651 w 12128048"/>
              <a:gd name="connsiteY24" fmla="*/ 2896862 h 3289190"/>
              <a:gd name="connsiteX25" fmla="*/ 9517355 w 12128048"/>
              <a:gd name="connsiteY25" fmla="*/ 2825530 h 3289190"/>
              <a:gd name="connsiteX26" fmla="*/ 9499237 w 12128048"/>
              <a:gd name="connsiteY26" fmla="*/ 2789864 h 3289190"/>
              <a:gd name="connsiteX27" fmla="*/ 9354295 w 12128048"/>
              <a:gd name="connsiteY27" fmla="*/ 2670977 h 3289190"/>
              <a:gd name="connsiteX28" fmla="*/ 9245588 w 12128048"/>
              <a:gd name="connsiteY28" fmla="*/ 2647199 h 3289190"/>
              <a:gd name="connsiteX29" fmla="*/ 8810760 w 12128048"/>
              <a:gd name="connsiteY29" fmla="*/ 2635311 h 3289190"/>
              <a:gd name="connsiteX30" fmla="*/ 8665818 w 12128048"/>
              <a:gd name="connsiteY30" fmla="*/ 2647199 h 3289190"/>
              <a:gd name="connsiteX31" fmla="*/ 8394051 w 12128048"/>
              <a:gd name="connsiteY31" fmla="*/ 2659088 h 3289190"/>
              <a:gd name="connsiteX32" fmla="*/ 8067931 w 12128048"/>
              <a:gd name="connsiteY32" fmla="*/ 2694754 h 3289190"/>
              <a:gd name="connsiteX33" fmla="*/ 7759928 w 12128048"/>
              <a:gd name="connsiteY33" fmla="*/ 2718531 h 3289190"/>
              <a:gd name="connsiteX34" fmla="*/ 7560633 w 12128048"/>
              <a:gd name="connsiteY34" fmla="*/ 2754198 h 3289190"/>
              <a:gd name="connsiteX35" fmla="*/ 7180159 w 12128048"/>
              <a:gd name="connsiteY35" fmla="*/ 2825530 h 3289190"/>
              <a:gd name="connsiteX36" fmla="*/ 6690978 w 12128048"/>
              <a:gd name="connsiteY36" fmla="*/ 2837419 h 3289190"/>
              <a:gd name="connsiteX37" fmla="*/ 6636624 w 12128048"/>
              <a:gd name="connsiteY37" fmla="*/ 2861196 h 3289190"/>
              <a:gd name="connsiteX38" fmla="*/ 6401092 w 12128048"/>
              <a:gd name="connsiteY38" fmla="*/ 2896862 h 3289190"/>
              <a:gd name="connsiteX39" fmla="*/ 5857559 w 12128048"/>
              <a:gd name="connsiteY39" fmla="*/ 2908751 h 3289190"/>
              <a:gd name="connsiteX40" fmla="*/ 5187201 w 12128048"/>
              <a:gd name="connsiteY40" fmla="*/ 2956306 h 3289190"/>
              <a:gd name="connsiteX41" fmla="*/ 5042258 w 12128048"/>
              <a:gd name="connsiteY41" fmla="*/ 2980083 h 3289190"/>
              <a:gd name="connsiteX42" fmla="*/ 4806726 w 12128048"/>
              <a:gd name="connsiteY42" fmla="*/ 3063304 h 3289190"/>
              <a:gd name="connsiteX43" fmla="*/ 4390017 w 12128048"/>
              <a:gd name="connsiteY43" fmla="*/ 3182191 h 3289190"/>
              <a:gd name="connsiteX44" fmla="*/ 4027661 w 12128048"/>
              <a:gd name="connsiteY44" fmla="*/ 3277302 h 3289190"/>
              <a:gd name="connsiteX45" fmla="*/ 3085535 w 12128048"/>
              <a:gd name="connsiteY45" fmla="*/ 3289190 h 3289190"/>
              <a:gd name="connsiteX46" fmla="*/ 2850003 w 12128048"/>
              <a:gd name="connsiteY46" fmla="*/ 3265413 h 3289190"/>
              <a:gd name="connsiteX47" fmla="*/ 2469529 w 12128048"/>
              <a:gd name="connsiteY47" fmla="*/ 3229746 h 3289190"/>
              <a:gd name="connsiteX48" fmla="*/ 2197761 w 12128048"/>
              <a:gd name="connsiteY48" fmla="*/ 3134636 h 3289190"/>
              <a:gd name="connsiteX49" fmla="*/ 2070937 w 12128048"/>
              <a:gd name="connsiteY49" fmla="*/ 3098971 h 3289190"/>
              <a:gd name="connsiteX50" fmla="*/ 1925995 w 12128048"/>
              <a:gd name="connsiteY50" fmla="*/ 3075193 h 3289190"/>
              <a:gd name="connsiteX51" fmla="*/ 1799170 w 12128048"/>
              <a:gd name="connsiteY51" fmla="*/ 3051416 h 3289190"/>
              <a:gd name="connsiteX52" fmla="*/ 1690463 w 12128048"/>
              <a:gd name="connsiteY52" fmla="*/ 3039527 h 3289190"/>
              <a:gd name="connsiteX53" fmla="*/ 1617992 w 12128048"/>
              <a:gd name="connsiteY53" fmla="*/ 3027638 h 3289190"/>
              <a:gd name="connsiteX54" fmla="*/ 1527403 w 12128048"/>
              <a:gd name="connsiteY54" fmla="*/ 3015749 h 3289190"/>
              <a:gd name="connsiteX55" fmla="*/ 1436814 w 12128048"/>
              <a:gd name="connsiteY55" fmla="*/ 2991972 h 3289190"/>
              <a:gd name="connsiteX56" fmla="*/ 1128811 w 12128048"/>
              <a:gd name="connsiteY56" fmla="*/ 2944417 h 3289190"/>
              <a:gd name="connsiteX57" fmla="*/ 929515 w 12128048"/>
              <a:gd name="connsiteY57" fmla="*/ 2932529 h 3289190"/>
              <a:gd name="connsiteX58" fmla="*/ 23676 w 12128048"/>
              <a:gd name="connsiteY58" fmla="*/ 3006379 h 3289190"/>
              <a:gd name="connsiteX59" fmla="*/ 164 w 12128048"/>
              <a:gd name="connsiteY59" fmla="*/ 581442 h 3289190"/>
              <a:gd name="connsiteX60" fmla="*/ 691695 w 12128048"/>
              <a:gd name="connsiteY60" fmla="*/ 682638 h 3289190"/>
              <a:gd name="connsiteX61" fmla="*/ 905639 w 12128048"/>
              <a:gd name="connsiteY61" fmla="*/ 709942 h 3289190"/>
              <a:gd name="connsiteX62" fmla="*/ 1236280 w 12128048"/>
              <a:gd name="connsiteY62" fmla="*/ 819164 h 3289190"/>
              <a:gd name="connsiteX63" fmla="*/ 1333526 w 12128048"/>
              <a:gd name="connsiteY63" fmla="*/ 873775 h 3289190"/>
              <a:gd name="connsiteX64" fmla="*/ 1430774 w 12128048"/>
              <a:gd name="connsiteY64" fmla="*/ 901081 h 3289190"/>
              <a:gd name="connsiteX65" fmla="*/ 1508571 w 12128048"/>
              <a:gd name="connsiteY65" fmla="*/ 928385 h 3289190"/>
              <a:gd name="connsiteX66" fmla="*/ 1625268 w 12128048"/>
              <a:gd name="connsiteY66" fmla="*/ 955692 h 3289190"/>
              <a:gd name="connsiteX67" fmla="*/ 1761414 w 12128048"/>
              <a:gd name="connsiteY67" fmla="*/ 1010303 h 3289190"/>
              <a:gd name="connsiteX68" fmla="*/ 1917009 w 12128048"/>
              <a:gd name="connsiteY68" fmla="*/ 1064913 h 3289190"/>
              <a:gd name="connsiteX69" fmla="*/ 2053154 w 12128048"/>
              <a:gd name="connsiteY69" fmla="*/ 1146830 h 3289190"/>
              <a:gd name="connsiteX70" fmla="*/ 2344897 w 12128048"/>
              <a:gd name="connsiteY70" fmla="*/ 1365273 h 3289190"/>
              <a:gd name="connsiteX71" fmla="*/ 2753335 w 12128048"/>
              <a:gd name="connsiteY71" fmla="*/ 1447190 h 3289190"/>
              <a:gd name="connsiteX72" fmla="*/ 3006178 w 12128048"/>
              <a:gd name="connsiteY72" fmla="*/ 1501801 h 3289190"/>
              <a:gd name="connsiteX73" fmla="*/ 4017548 w 12128048"/>
              <a:gd name="connsiteY73" fmla="*/ 1474496 h 3289190"/>
              <a:gd name="connsiteX74" fmla="*/ 4406537 w 12128048"/>
              <a:gd name="connsiteY74" fmla="*/ 1256050 h 3289190"/>
              <a:gd name="connsiteX75" fmla="*/ 4853874 w 12128048"/>
              <a:gd name="connsiteY75" fmla="*/ 982997 h 3289190"/>
              <a:gd name="connsiteX76" fmla="*/ 5106717 w 12128048"/>
              <a:gd name="connsiteY76" fmla="*/ 791860 h 3289190"/>
              <a:gd name="connsiteX77" fmla="*/ 5262312 w 12128048"/>
              <a:gd name="connsiteY77" fmla="*/ 737248 h 3289190"/>
              <a:gd name="connsiteX78" fmla="*/ 5981941 w 12128048"/>
              <a:gd name="connsiteY78" fmla="*/ 628025 h 3289190"/>
              <a:gd name="connsiteX79" fmla="*/ 6565423 w 12128048"/>
              <a:gd name="connsiteY79" fmla="*/ 600720 h 3289190"/>
              <a:gd name="connsiteX80" fmla="*/ 6818265 w 12128048"/>
              <a:gd name="connsiteY80" fmla="*/ 518803 h 3289190"/>
              <a:gd name="connsiteX81" fmla="*/ 7401749 w 12128048"/>
              <a:gd name="connsiteY81" fmla="*/ 279435 h 3289190"/>
              <a:gd name="connsiteX82" fmla="*/ 7810187 w 12128048"/>
              <a:gd name="connsiteY82" fmla="*/ 273055 h 3289190"/>
              <a:gd name="connsiteX83" fmla="*/ 8024129 w 12128048"/>
              <a:gd name="connsiteY83" fmla="*/ 191137 h 3289190"/>
              <a:gd name="connsiteX84" fmla="*/ 8354770 w 12128048"/>
              <a:gd name="connsiteY84" fmla="*/ 136527 h 3289190"/>
              <a:gd name="connsiteX85" fmla="*/ 8704860 w 12128048"/>
              <a:gd name="connsiteY85" fmla="*/ 54610 h 3289190"/>
              <a:gd name="connsiteX86" fmla="*/ 8996601 w 12128048"/>
              <a:gd name="connsiteY86" fmla="*/ 27305 h 3289190"/>
              <a:gd name="connsiteX87" fmla="*/ 9152196 w 12128048"/>
              <a:gd name="connsiteY87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64825 w 12128048"/>
              <a:gd name="connsiteY12" fmla="*/ 2206517 h 3289190"/>
              <a:gd name="connsiteX13" fmla="*/ 12073477 w 12128048"/>
              <a:gd name="connsiteY13" fmla="*/ 2203135 h 3289190"/>
              <a:gd name="connsiteX14" fmla="*/ 12073477 w 12128048"/>
              <a:gd name="connsiteY14" fmla="*/ 2874043 h 3289190"/>
              <a:gd name="connsiteX15" fmla="*/ 12035730 w 12128048"/>
              <a:gd name="connsiteY15" fmla="*/ 2873085 h 3289190"/>
              <a:gd name="connsiteX16" fmla="*/ 11890787 w 12128048"/>
              <a:gd name="connsiteY16" fmla="*/ 2884974 h 3289190"/>
              <a:gd name="connsiteX17" fmla="*/ 11691491 w 12128048"/>
              <a:gd name="connsiteY17" fmla="*/ 2908751 h 3289190"/>
              <a:gd name="connsiteX18" fmla="*/ 11564667 w 12128048"/>
              <a:gd name="connsiteY18" fmla="*/ 2944417 h 3289190"/>
              <a:gd name="connsiteX19" fmla="*/ 11492196 w 12128048"/>
              <a:gd name="connsiteY19" fmla="*/ 2968195 h 3289190"/>
              <a:gd name="connsiteX20" fmla="*/ 11365371 w 12128048"/>
              <a:gd name="connsiteY20" fmla="*/ 2980083 h 3289190"/>
              <a:gd name="connsiteX21" fmla="*/ 10223950 w 12128048"/>
              <a:gd name="connsiteY21" fmla="*/ 2991972 h 3289190"/>
              <a:gd name="connsiteX22" fmla="*/ 10024654 w 12128048"/>
              <a:gd name="connsiteY22" fmla="*/ 2956306 h 3289190"/>
              <a:gd name="connsiteX23" fmla="*/ 9716651 w 12128048"/>
              <a:gd name="connsiteY23" fmla="*/ 2896862 h 3289190"/>
              <a:gd name="connsiteX24" fmla="*/ 9517355 w 12128048"/>
              <a:gd name="connsiteY24" fmla="*/ 2825530 h 3289190"/>
              <a:gd name="connsiteX25" fmla="*/ 9499237 w 12128048"/>
              <a:gd name="connsiteY25" fmla="*/ 2789864 h 3289190"/>
              <a:gd name="connsiteX26" fmla="*/ 9354295 w 12128048"/>
              <a:gd name="connsiteY26" fmla="*/ 2670977 h 3289190"/>
              <a:gd name="connsiteX27" fmla="*/ 9245588 w 12128048"/>
              <a:gd name="connsiteY27" fmla="*/ 2647199 h 3289190"/>
              <a:gd name="connsiteX28" fmla="*/ 8810760 w 12128048"/>
              <a:gd name="connsiteY28" fmla="*/ 2635311 h 3289190"/>
              <a:gd name="connsiteX29" fmla="*/ 8665818 w 12128048"/>
              <a:gd name="connsiteY29" fmla="*/ 2647199 h 3289190"/>
              <a:gd name="connsiteX30" fmla="*/ 8394051 w 12128048"/>
              <a:gd name="connsiteY30" fmla="*/ 2659088 h 3289190"/>
              <a:gd name="connsiteX31" fmla="*/ 8067931 w 12128048"/>
              <a:gd name="connsiteY31" fmla="*/ 2694754 h 3289190"/>
              <a:gd name="connsiteX32" fmla="*/ 7759928 w 12128048"/>
              <a:gd name="connsiteY32" fmla="*/ 2718531 h 3289190"/>
              <a:gd name="connsiteX33" fmla="*/ 7560633 w 12128048"/>
              <a:gd name="connsiteY33" fmla="*/ 2754198 h 3289190"/>
              <a:gd name="connsiteX34" fmla="*/ 7180159 w 12128048"/>
              <a:gd name="connsiteY34" fmla="*/ 2825530 h 3289190"/>
              <a:gd name="connsiteX35" fmla="*/ 6690978 w 12128048"/>
              <a:gd name="connsiteY35" fmla="*/ 2837419 h 3289190"/>
              <a:gd name="connsiteX36" fmla="*/ 6636624 w 12128048"/>
              <a:gd name="connsiteY36" fmla="*/ 2861196 h 3289190"/>
              <a:gd name="connsiteX37" fmla="*/ 6401092 w 12128048"/>
              <a:gd name="connsiteY37" fmla="*/ 2896862 h 3289190"/>
              <a:gd name="connsiteX38" fmla="*/ 5857559 w 12128048"/>
              <a:gd name="connsiteY38" fmla="*/ 2908751 h 3289190"/>
              <a:gd name="connsiteX39" fmla="*/ 5187201 w 12128048"/>
              <a:gd name="connsiteY39" fmla="*/ 2956306 h 3289190"/>
              <a:gd name="connsiteX40" fmla="*/ 5042258 w 12128048"/>
              <a:gd name="connsiteY40" fmla="*/ 2980083 h 3289190"/>
              <a:gd name="connsiteX41" fmla="*/ 4806726 w 12128048"/>
              <a:gd name="connsiteY41" fmla="*/ 3063304 h 3289190"/>
              <a:gd name="connsiteX42" fmla="*/ 4390017 w 12128048"/>
              <a:gd name="connsiteY42" fmla="*/ 3182191 h 3289190"/>
              <a:gd name="connsiteX43" fmla="*/ 4027661 w 12128048"/>
              <a:gd name="connsiteY43" fmla="*/ 3277302 h 3289190"/>
              <a:gd name="connsiteX44" fmla="*/ 3085535 w 12128048"/>
              <a:gd name="connsiteY44" fmla="*/ 3289190 h 3289190"/>
              <a:gd name="connsiteX45" fmla="*/ 2850003 w 12128048"/>
              <a:gd name="connsiteY45" fmla="*/ 3265413 h 3289190"/>
              <a:gd name="connsiteX46" fmla="*/ 2469529 w 12128048"/>
              <a:gd name="connsiteY46" fmla="*/ 3229746 h 3289190"/>
              <a:gd name="connsiteX47" fmla="*/ 2197761 w 12128048"/>
              <a:gd name="connsiteY47" fmla="*/ 3134636 h 3289190"/>
              <a:gd name="connsiteX48" fmla="*/ 2070937 w 12128048"/>
              <a:gd name="connsiteY48" fmla="*/ 3098971 h 3289190"/>
              <a:gd name="connsiteX49" fmla="*/ 1925995 w 12128048"/>
              <a:gd name="connsiteY49" fmla="*/ 3075193 h 3289190"/>
              <a:gd name="connsiteX50" fmla="*/ 1799170 w 12128048"/>
              <a:gd name="connsiteY50" fmla="*/ 3051416 h 3289190"/>
              <a:gd name="connsiteX51" fmla="*/ 1690463 w 12128048"/>
              <a:gd name="connsiteY51" fmla="*/ 3039527 h 3289190"/>
              <a:gd name="connsiteX52" fmla="*/ 1617992 w 12128048"/>
              <a:gd name="connsiteY52" fmla="*/ 3027638 h 3289190"/>
              <a:gd name="connsiteX53" fmla="*/ 1527403 w 12128048"/>
              <a:gd name="connsiteY53" fmla="*/ 3015749 h 3289190"/>
              <a:gd name="connsiteX54" fmla="*/ 1436814 w 12128048"/>
              <a:gd name="connsiteY54" fmla="*/ 2991972 h 3289190"/>
              <a:gd name="connsiteX55" fmla="*/ 1128811 w 12128048"/>
              <a:gd name="connsiteY55" fmla="*/ 2944417 h 3289190"/>
              <a:gd name="connsiteX56" fmla="*/ 929515 w 12128048"/>
              <a:gd name="connsiteY56" fmla="*/ 2932529 h 3289190"/>
              <a:gd name="connsiteX57" fmla="*/ 23676 w 12128048"/>
              <a:gd name="connsiteY57" fmla="*/ 3006379 h 3289190"/>
              <a:gd name="connsiteX58" fmla="*/ 164 w 12128048"/>
              <a:gd name="connsiteY58" fmla="*/ 581442 h 3289190"/>
              <a:gd name="connsiteX59" fmla="*/ 691695 w 12128048"/>
              <a:gd name="connsiteY59" fmla="*/ 682638 h 3289190"/>
              <a:gd name="connsiteX60" fmla="*/ 905639 w 12128048"/>
              <a:gd name="connsiteY60" fmla="*/ 709942 h 3289190"/>
              <a:gd name="connsiteX61" fmla="*/ 1236280 w 12128048"/>
              <a:gd name="connsiteY61" fmla="*/ 819164 h 3289190"/>
              <a:gd name="connsiteX62" fmla="*/ 1333526 w 12128048"/>
              <a:gd name="connsiteY62" fmla="*/ 873775 h 3289190"/>
              <a:gd name="connsiteX63" fmla="*/ 1430774 w 12128048"/>
              <a:gd name="connsiteY63" fmla="*/ 901081 h 3289190"/>
              <a:gd name="connsiteX64" fmla="*/ 1508571 w 12128048"/>
              <a:gd name="connsiteY64" fmla="*/ 928385 h 3289190"/>
              <a:gd name="connsiteX65" fmla="*/ 1625268 w 12128048"/>
              <a:gd name="connsiteY65" fmla="*/ 955692 h 3289190"/>
              <a:gd name="connsiteX66" fmla="*/ 1761414 w 12128048"/>
              <a:gd name="connsiteY66" fmla="*/ 1010303 h 3289190"/>
              <a:gd name="connsiteX67" fmla="*/ 1917009 w 12128048"/>
              <a:gd name="connsiteY67" fmla="*/ 1064913 h 3289190"/>
              <a:gd name="connsiteX68" fmla="*/ 2053154 w 12128048"/>
              <a:gd name="connsiteY68" fmla="*/ 1146830 h 3289190"/>
              <a:gd name="connsiteX69" fmla="*/ 2344897 w 12128048"/>
              <a:gd name="connsiteY69" fmla="*/ 1365273 h 3289190"/>
              <a:gd name="connsiteX70" fmla="*/ 2753335 w 12128048"/>
              <a:gd name="connsiteY70" fmla="*/ 1447190 h 3289190"/>
              <a:gd name="connsiteX71" fmla="*/ 3006178 w 12128048"/>
              <a:gd name="connsiteY71" fmla="*/ 1501801 h 3289190"/>
              <a:gd name="connsiteX72" fmla="*/ 4017548 w 12128048"/>
              <a:gd name="connsiteY72" fmla="*/ 1474496 h 3289190"/>
              <a:gd name="connsiteX73" fmla="*/ 4406537 w 12128048"/>
              <a:gd name="connsiteY73" fmla="*/ 1256050 h 3289190"/>
              <a:gd name="connsiteX74" fmla="*/ 4853874 w 12128048"/>
              <a:gd name="connsiteY74" fmla="*/ 982997 h 3289190"/>
              <a:gd name="connsiteX75" fmla="*/ 5106717 w 12128048"/>
              <a:gd name="connsiteY75" fmla="*/ 791860 h 3289190"/>
              <a:gd name="connsiteX76" fmla="*/ 5262312 w 12128048"/>
              <a:gd name="connsiteY76" fmla="*/ 737248 h 3289190"/>
              <a:gd name="connsiteX77" fmla="*/ 5981941 w 12128048"/>
              <a:gd name="connsiteY77" fmla="*/ 628025 h 3289190"/>
              <a:gd name="connsiteX78" fmla="*/ 6565423 w 12128048"/>
              <a:gd name="connsiteY78" fmla="*/ 600720 h 3289190"/>
              <a:gd name="connsiteX79" fmla="*/ 6818265 w 12128048"/>
              <a:gd name="connsiteY79" fmla="*/ 518803 h 3289190"/>
              <a:gd name="connsiteX80" fmla="*/ 7401749 w 12128048"/>
              <a:gd name="connsiteY80" fmla="*/ 279435 h 3289190"/>
              <a:gd name="connsiteX81" fmla="*/ 7810187 w 12128048"/>
              <a:gd name="connsiteY81" fmla="*/ 273055 h 3289190"/>
              <a:gd name="connsiteX82" fmla="*/ 8024129 w 12128048"/>
              <a:gd name="connsiteY82" fmla="*/ 191137 h 3289190"/>
              <a:gd name="connsiteX83" fmla="*/ 8354770 w 12128048"/>
              <a:gd name="connsiteY83" fmla="*/ 136527 h 3289190"/>
              <a:gd name="connsiteX84" fmla="*/ 8704860 w 12128048"/>
              <a:gd name="connsiteY84" fmla="*/ 54610 h 3289190"/>
              <a:gd name="connsiteX85" fmla="*/ 8996601 w 12128048"/>
              <a:gd name="connsiteY85" fmla="*/ 27305 h 3289190"/>
              <a:gd name="connsiteX86" fmla="*/ 9152196 w 12128048"/>
              <a:gd name="connsiteY86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64825 w 12128048"/>
              <a:gd name="connsiteY12" fmla="*/ 2206517 h 3289190"/>
              <a:gd name="connsiteX13" fmla="*/ 12073477 w 12128048"/>
              <a:gd name="connsiteY13" fmla="*/ 2874043 h 3289190"/>
              <a:gd name="connsiteX14" fmla="*/ 12035730 w 12128048"/>
              <a:gd name="connsiteY14" fmla="*/ 2873085 h 3289190"/>
              <a:gd name="connsiteX15" fmla="*/ 11890787 w 12128048"/>
              <a:gd name="connsiteY15" fmla="*/ 2884974 h 3289190"/>
              <a:gd name="connsiteX16" fmla="*/ 11691491 w 12128048"/>
              <a:gd name="connsiteY16" fmla="*/ 2908751 h 3289190"/>
              <a:gd name="connsiteX17" fmla="*/ 11564667 w 12128048"/>
              <a:gd name="connsiteY17" fmla="*/ 2944417 h 3289190"/>
              <a:gd name="connsiteX18" fmla="*/ 11492196 w 12128048"/>
              <a:gd name="connsiteY18" fmla="*/ 2968195 h 3289190"/>
              <a:gd name="connsiteX19" fmla="*/ 11365371 w 12128048"/>
              <a:gd name="connsiteY19" fmla="*/ 2980083 h 3289190"/>
              <a:gd name="connsiteX20" fmla="*/ 10223950 w 12128048"/>
              <a:gd name="connsiteY20" fmla="*/ 2991972 h 3289190"/>
              <a:gd name="connsiteX21" fmla="*/ 10024654 w 12128048"/>
              <a:gd name="connsiteY21" fmla="*/ 2956306 h 3289190"/>
              <a:gd name="connsiteX22" fmla="*/ 9716651 w 12128048"/>
              <a:gd name="connsiteY22" fmla="*/ 2896862 h 3289190"/>
              <a:gd name="connsiteX23" fmla="*/ 9517355 w 12128048"/>
              <a:gd name="connsiteY23" fmla="*/ 2825530 h 3289190"/>
              <a:gd name="connsiteX24" fmla="*/ 9499237 w 12128048"/>
              <a:gd name="connsiteY24" fmla="*/ 2789864 h 3289190"/>
              <a:gd name="connsiteX25" fmla="*/ 9354295 w 12128048"/>
              <a:gd name="connsiteY25" fmla="*/ 2670977 h 3289190"/>
              <a:gd name="connsiteX26" fmla="*/ 9245588 w 12128048"/>
              <a:gd name="connsiteY26" fmla="*/ 2647199 h 3289190"/>
              <a:gd name="connsiteX27" fmla="*/ 8810760 w 12128048"/>
              <a:gd name="connsiteY27" fmla="*/ 2635311 h 3289190"/>
              <a:gd name="connsiteX28" fmla="*/ 8665818 w 12128048"/>
              <a:gd name="connsiteY28" fmla="*/ 2647199 h 3289190"/>
              <a:gd name="connsiteX29" fmla="*/ 8394051 w 12128048"/>
              <a:gd name="connsiteY29" fmla="*/ 2659088 h 3289190"/>
              <a:gd name="connsiteX30" fmla="*/ 8067931 w 12128048"/>
              <a:gd name="connsiteY30" fmla="*/ 2694754 h 3289190"/>
              <a:gd name="connsiteX31" fmla="*/ 7759928 w 12128048"/>
              <a:gd name="connsiteY31" fmla="*/ 2718531 h 3289190"/>
              <a:gd name="connsiteX32" fmla="*/ 7560633 w 12128048"/>
              <a:gd name="connsiteY32" fmla="*/ 2754198 h 3289190"/>
              <a:gd name="connsiteX33" fmla="*/ 7180159 w 12128048"/>
              <a:gd name="connsiteY33" fmla="*/ 2825530 h 3289190"/>
              <a:gd name="connsiteX34" fmla="*/ 6690978 w 12128048"/>
              <a:gd name="connsiteY34" fmla="*/ 2837419 h 3289190"/>
              <a:gd name="connsiteX35" fmla="*/ 6636624 w 12128048"/>
              <a:gd name="connsiteY35" fmla="*/ 2861196 h 3289190"/>
              <a:gd name="connsiteX36" fmla="*/ 6401092 w 12128048"/>
              <a:gd name="connsiteY36" fmla="*/ 2896862 h 3289190"/>
              <a:gd name="connsiteX37" fmla="*/ 5857559 w 12128048"/>
              <a:gd name="connsiteY37" fmla="*/ 2908751 h 3289190"/>
              <a:gd name="connsiteX38" fmla="*/ 5187201 w 12128048"/>
              <a:gd name="connsiteY38" fmla="*/ 2956306 h 3289190"/>
              <a:gd name="connsiteX39" fmla="*/ 5042258 w 12128048"/>
              <a:gd name="connsiteY39" fmla="*/ 2980083 h 3289190"/>
              <a:gd name="connsiteX40" fmla="*/ 4806726 w 12128048"/>
              <a:gd name="connsiteY40" fmla="*/ 3063304 h 3289190"/>
              <a:gd name="connsiteX41" fmla="*/ 4390017 w 12128048"/>
              <a:gd name="connsiteY41" fmla="*/ 3182191 h 3289190"/>
              <a:gd name="connsiteX42" fmla="*/ 4027661 w 12128048"/>
              <a:gd name="connsiteY42" fmla="*/ 3277302 h 3289190"/>
              <a:gd name="connsiteX43" fmla="*/ 3085535 w 12128048"/>
              <a:gd name="connsiteY43" fmla="*/ 3289190 h 3289190"/>
              <a:gd name="connsiteX44" fmla="*/ 2850003 w 12128048"/>
              <a:gd name="connsiteY44" fmla="*/ 3265413 h 3289190"/>
              <a:gd name="connsiteX45" fmla="*/ 2469529 w 12128048"/>
              <a:gd name="connsiteY45" fmla="*/ 3229746 h 3289190"/>
              <a:gd name="connsiteX46" fmla="*/ 2197761 w 12128048"/>
              <a:gd name="connsiteY46" fmla="*/ 3134636 h 3289190"/>
              <a:gd name="connsiteX47" fmla="*/ 2070937 w 12128048"/>
              <a:gd name="connsiteY47" fmla="*/ 3098971 h 3289190"/>
              <a:gd name="connsiteX48" fmla="*/ 1925995 w 12128048"/>
              <a:gd name="connsiteY48" fmla="*/ 3075193 h 3289190"/>
              <a:gd name="connsiteX49" fmla="*/ 1799170 w 12128048"/>
              <a:gd name="connsiteY49" fmla="*/ 3051416 h 3289190"/>
              <a:gd name="connsiteX50" fmla="*/ 1690463 w 12128048"/>
              <a:gd name="connsiteY50" fmla="*/ 3039527 h 3289190"/>
              <a:gd name="connsiteX51" fmla="*/ 1617992 w 12128048"/>
              <a:gd name="connsiteY51" fmla="*/ 3027638 h 3289190"/>
              <a:gd name="connsiteX52" fmla="*/ 1527403 w 12128048"/>
              <a:gd name="connsiteY52" fmla="*/ 3015749 h 3289190"/>
              <a:gd name="connsiteX53" fmla="*/ 1436814 w 12128048"/>
              <a:gd name="connsiteY53" fmla="*/ 2991972 h 3289190"/>
              <a:gd name="connsiteX54" fmla="*/ 1128811 w 12128048"/>
              <a:gd name="connsiteY54" fmla="*/ 2944417 h 3289190"/>
              <a:gd name="connsiteX55" fmla="*/ 929515 w 12128048"/>
              <a:gd name="connsiteY55" fmla="*/ 2932529 h 3289190"/>
              <a:gd name="connsiteX56" fmla="*/ 23676 w 12128048"/>
              <a:gd name="connsiteY56" fmla="*/ 3006379 h 3289190"/>
              <a:gd name="connsiteX57" fmla="*/ 164 w 12128048"/>
              <a:gd name="connsiteY57" fmla="*/ 581442 h 3289190"/>
              <a:gd name="connsiteX58" fmla="*/ 691695 w 12128048"/>
              <a:gd name="connsiteY58" fmla="*/ 682638 h 3289190"/>
              <a:gd name="connsiteX59" fmla="*/ 905639 w 12128048"/>
              <a:gd name="connsiteY59" fmla="*/ 709942 h 3289190"/>
              <a:gd name="connsiteX60" fmla="*/ 1236280 w 12128048"/>
              <a:gd name="connsiteY60" fmla="*/ 819164 h 3289190"/>
              <a:gd name="connsiteX61" fmla="*/ 1333526 w 12128048"/>
              <a:gd name="connsiteY61" fmla="*/ 873775 h 3289190"/>
              <a:gd name="connsiteX62" fmla="*/ 1430774 w 12128048"/>
              <a:gd name="connsiteY62" fmla="*/ 901081 h 3289190"/>
              <a:gd name="connsiteX63" fmla="*/ 1508571 w 12128048"/>
              <a:gd name="connsiteY63" fmla="*/ 928385 h 3289190"/>
              <a:gd name="connsiteX64" fmla="*/ 1625268 w 12128048"/>
              <a:gd name="connsiteY64" fmla="*/ 955692 h 3289190"/>
              <a:gd name="connsiteX65" fmla="*/ 1761414 w 12128048"/>
              <a:gd name="connsiteY65" fmla="*/ 1010303 h 3289190"/>
              <a:gd name="connsiteX66" fmla="*/ 1917009 w 12128048"/>
              <a:gd name="connsiteY66" fmla="*/ 1064913 h 3289190"/>
              <a:gd name="connsiteX67" fmla="*/ 2053154 w 12128048"/>
              <a:gd name="connsiteY67" fmla="*/ 1146830 h 3289190"/>
              <a:gd name="connsiteX68" fmla="*/ 2344897 w 12128048"/>
              <a:gd name="connsiteY68" fmla="*/ 1365273 h 3289190"/>
              <a:gd name="connsiteX69" fmla="*/ 2753335 w 12128048"/>
              <a:gd name="connsiteY69" fmla="*/ 1447190 h 3289190"/>
              <a:gd name="connsiteX70" fmla="*/ 3006178 w 12128048"/>
              <a:gd name="connsiteY70" fmla="*/ 1501801 h 3289190"/>
              <a:gd name="connsiteX71" fmla="*/ 4017548 w 12128048"/>
              <a:gd name="connsiteY71" fmla="*/ 1474496 h 3289190"/>
              <a:gd name="connsiteX72" fmla="*/ 4406537 w 12128048"/>
              <a:gd name="connsiteY72" fmla="*/ 1256050 h 3289190"/>
              <a:gd name="connsiteX73" fmla="*/ 4853874 w 12128048"/>
              <a:gd name="connsiteY73" fmla="*/ 982997 h 3289190"/>
              <a:gd name="connsiteX74" fmla="*/ 5106717 w 12128048"/>
              <a:gd name="connsiteY74" fmla="*/ 791860 h 3289190"/>
              <a:gd name="connsiteX75" fmla="*/ 5262312 w 12128048"/>
              <a:gd name="connsiteY75" fmla="*/ 737248 h 3289190"/>
              <a:gd name="connsiteX76" fmla="*/ 5981941 w 12128048"/>
              <a:gd name="connsiteY76" fmla="*/ 628025 h 3289190"/>
              <a:gd name="connsiteX77" fmla="*/ 6565423 w 12128048"/>
              <a:gd name="connsiteY77" fmla="*/ 600720 h 3289190"/>
              <a:gd name="connsiteX78" fmla="*/ 6818265 w 12128048"/>
              <a:gd name="connsiteY78" fmla="*/ 518803 h 3289190"/>
              <a:gd name="connsiteX79" fmla="*/ 7401749 w 12128048"/>
              <a:gd name="connsiteY79" fmla="*/ 279435 h 3289190"/>
              <a:gd name="connsiteX80" fmla="*/ 7810187 w 12128048"/>
              <a:gd name="connsiteY80" fmla="*/ 273055 h 3289190"/>
              <a:gd name="connsiteX81" fmla="*/ 8024129 w 12128048"/>
              <a:gd name="connsiteY81" fmla="*/ 191137 h 3289190"/>
              <a:gd name="connsiteX82" fmla="*/ 8354770 w 12128048"/>
              <a:gd name="connsiteY82" fmla="*/ 136527 h 3289190"/>
              <a:gd name="connsiteX83" fmla="*/ 8704860 w 12128048"/>
              <a:gd name="connsiteY83" fmla="*/ 54610 h 3289190"/>
              <a:gd name="connsiteX84" fmla="*/ 8996601 w 12128048"/>
              <a:gd name="connsiteY84" fmla="*/ 27305 h 3289190"/>
              <a:gd name="connsiteX85" fmla="*/ 9152196 w 12128048"/>
              <a:gd name="connsiteY85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73477 w 12128048"/>
              <a:gd name="connsiteY12" fmla="*/ 2874043 h 3289190"/>
              <a:gd name="connsiteX13" fmla="*/ 1203573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73477 w 12128048"/>
              <a:gd name="connsiteY12" fmla="*/ 2874043 h 3289190"/>
              <a:gd name="connsiteX13" fmla="*/ 1208258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8 h 3289190"/>
              <a:gd name="connsiteX12" fmla="*/ 12073477 w 12128048"/>
              <a:gd name="connsiteY12" fmla="*/ 2874043 h 3289190"/>
              <a:gd name="connsiteX13" fmla="*/ 1208258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08510"/>
              <a:gd name="connsiteY0" fmla="*/ 0 h 3289190"/>
              <a:gd name="connsiteX1" fmla="*/ 9618984 w 12108510"/>
              <a:gd name="connsiteY1" fmla="*/ 27305 h 3289190"/>
              <a:gd name="connsiteX2" fmla="*/ 9735680 w 12108510"/>
              <a:gd name="connsiteY2" fmla="*/ 81915 h 3289190"/>
              <a:gd name="connsiteX3" fmla="*/ 9891276 w 12108510"/>
              <a:gd name="connsiteY3" fmla="*/ 354970 h 3289190"/>
              <a:gd name="connsiteX4" fmla="*/ 9910724 w 12108510"/>
              <a:gd name="connsiteY4" fmla="*/ 436887 h 3289190"/>
              <a:gd name="connsiteX5" fmla="*/ 10124668 w 12108510"/>
              <a:gd name="connsiteY5" fmla="*/ 600720 h 3289190"/>
              <a:gd name="connsiteX6" fmla="*/ 10455308 w 12108510"/>
              <a:gd name="connsiteY6" fmla="*/ 737248 h 3289190"/>
              <a:gd name="connsiteX7" fmla="*/ 10669252 w 12108510"/>
              <a:gd name="connsiteY7" fmla="*/ 819164 h 3289190"/>
              <a:gd name="connsiteX8" fmla="*/ 11894566 w 12108510"/>
              <a:gd name="connsiteY8" fmla="*/ 791860 h 3289190"/>
              <a:gd name="connsiteX9" fmla="*/ 12030713 w 12108510"/>
              <a:gd name="connsiteY9" fmla="*/ 764553 h 3289190"/>
              <a:gd name="connsiteX10" fmla="*/ 12108510 w 12108510"/>
              <a:gd name="connsiteY10" fmla="*/ 709942 h 3289190"/>
              <a:gd name="connsiteX11" fmla="*/ 12073477 w 12108510"/>
              <a:gd name="connsiteY11" fmla="*/ 2874043 h 3289190"/>
              <a:gd name="connsiteX12" fmla="*/ 12082580 w 12108510"/>
              <a:gd name="connsiteY12" fmla="*/ 2873085 h 3289190"/>
              <a:gd name="connsiteX13" fmla="*/ 11890787 w 12108510"/>
              <a:gd name="connsiteY13" fmla="*/ 2884974 h 3289190"/>
              <a:gd name="connsiteX14" fmla="*/ 11691491 w 12108510"/>
              <a:gd name="connsiteY14" fmla="*/ 2908751 h 3289190"/>
              <a:gd name="connsiteX15" fmla="*/ 11564667 w 12108510"/>
              <a:gd name="connsiteY15" fmla="*/ 2944417 h 3289190"/>
              <a:gd name="connsiteX16" fmla="*/ 11492196 w 12108510"/>
              <a:gd name="connsiteY16" fmla="*/ 2968195 h 3289190"/>
              <a:gd name="connsiteX17" fmla="*/ 11365371 w 12108510"/>
              <a:gd name="connsiteY17" fmla="*/ 2980083 h 3289190"/>
              <a:gd name="connsiteX18" fmla="*/ 10223950 w 12108510"/>
              <a:gd name="connsiteY18" fmla="*/ 2991972 h 3289190"/>
              <a:gd name="connsiteX19" fmla="*/ 10024654 w 12108510"/>
              <a:gd name="connsiteY19" fmla="*/ 2956306 h 3289190"/>
              <a:gd name="connsiteX20" fmla="*/ 9716651 w 12108510"/>
              <a:gd name="connsiteY20" fmla="*/ 2896862 h 3289190"/>
              <a:gd name="connsiteX21" fmla="*/ 9517355 w 12108510"/>
              <a:gd name="connsiteY21" fmla="*/ 2825530 h 3289190"/>
              <a:gd name="connsiteX22" fmla="*/ 9499237 w 12108510"/>
              <a:gd name="connsiteY22" fmla="*/ 2789864 h 3289190"/>
              <a:gd name="connsiteX23" fmla="*/ 9354295 w 12108510"/>
              <a:gd name="connsiteY23" fmla="*/ 2670977 h 3289190"/>
              <a:gd name="connsiteX24" fmla="*/ 9245588 w 12108510"/>
              <a:gd name="connsiteY24" fmla="*/ 2647199 h 3289190"/>
              <a:gd name="connsiteX25" fmla="*/ 8810760 w 12108510"/>
              <a:gd name="connsiteY25" fmla="*/ 2635311 h 3289190"/>
              <a:gd name="connsiteX26" fmla="*/ 8665818 w 12108510"/>
              <a:gd name="connsiteY26" fmla="*/ 2647199 h 3289190"/>
              <a:gd name="connsiteX27" fmla="*/ 8394051 w 12108510"/>
              <a:gd name="connsiteY27" fmla="*/ 2659088 h 3289190"/>
              <a:gd name="connsiteX28" fmla="*/ 8067931 w 12108510"/>
              <a:gd name="connsiteY28" fmla="*/ 2694754 h 3289190"/>
              <a:gd name="connsiteX29" fmla="*/ 7759928 w 12108510"/>
              <a:gd name="connsiteY29" fmla="*/ 2718531 h 3289190"/>
              <a:gd name="connsiteX30" fmla="*/ 7560633 w 12108510"/>
              <a:gd name="connsiteY30" fmla="*/ 2754198 h 3289190"/>
              <a:gd name="connsiteX31" fmla="*/ 7180159 w 12108510"/>
              <a:gd name="connsiteY31" fmla="*/ 2825530 h 3289190"/>
              <a:gd name="connsiteX32" fmla="*/ 6690978 w 12108510"/>
              <a:gd name="connsiteY32" fmla="*/ 2837419 h 3289190"/>
              <a:gd name="connsiteX33" fmla="*/ 6636624 w 12108510"/>
              <a:gd name="connsiteY33" fmla="*/ 2861196 h 3289190"/>
              <a:gd name="connsiteX34" fmla="*/ 6401092 w 12108510"/>
              <a:gd name="connsiteY34" fmla="*/ 2896862 h 3289190"/>
              <a:gd name="connsiteX35" fmla="*/ 5857559 w 12108510"/>
              <a:gd name="connsiteY35" fmla="*/ 2908751 h 3289190"/>
              <a:gd name="connsiteX36" fmla="*/ 5187201 w 12108510"/>
              <a:gd name="connsiteY36" fmla="*/ 2956306 h 3289190"/>
              <a:gd name="connsiteX37" fmla="*/ 5042258 w 12108510"/>
              <a:gd name="connsiteY37" fmla="*/ 2980083 h 3289190"/>
              <a:gd name="connsiteX38" fmla="*/ 4806726 w 12108510"/>
              <a:gd name="connsiteY38" fmla="*/ 3063304 h 3289190"/>
              <a:gd name="connsiteX39" fmla="*/ 4390017 w 12108510"/>
              <a:gd name="connsiteY39" fmla="*/ 3182191 h 3289190"/>
              <a:gd name="connsiteX40" fmla="*/ 4027661 w 12108510"/>
              <a:gd name="connsiteY40" fmla="*/ 3277302 h 3289190"/>
              <a:gd name="connsiteX41" fmla="*/ 3085535 w 12108510"/>
              <a:gd name="connsiteY41" fmla="*/ 3289190 h 3289190"/>
              <a:gd name="connsiteX42" fmla="*/ 2850003 w 12108510"/>
              <a:gd name="connsiteY42" fmla="*/ 3265413 h 3289190"/>
              <a:gd name="connsiteX43" fmla="*/ 2469529 w 12108510"/>
              <a:gd name="connsiteY43" fmla="*/ 3229746 h 3289190"/>
              <a:gd name="connsiteX44" fmla="*/ 2197761 w 12108510"/>
              <a:gd name="connsiteY44" fmla="*/ 3134636 h 3289190"/>
              <a:gd name="connsiteX45" fmla="*/ 2070937 w 12108510"/>
              <a:gd name="connsiteY45" fmla="*/ 3098971 h 3289190"/>
              <a:gd name="connsiteX46" fmla="*/ 1925995 w 12108510"/>
              <a:gd name="connsiteY46" fmla="*/ 3075193 h 3289190"/>
              <a:gd name="connsiteX47" fmla="*/ 1799170 w 12108510"/>
              <a:gd name="connsiteY47" fmla="*/ 3051416 h 3289190"/>
              <a:gd name="connsiteX48" fmla="*/ 1690463 w 12108510"/>
              <a:gd name="connsiteY48" fmla="*/ 3039527 h 3289190"/>
              <a:gd name="connsiteX49" fmla="*/ 1617992 w 12108510"/>
              <a:gd name="connsiteY49" fmla="*/ 3027638 h 3289190"/>
              <a:gd name="connsiteX50" fmla="*/ 1527403 w 12108510"/>
              <a:gd name="connsiteY50" fmla="*/ 3015749 h 3289190"/>
              <a:gd name="connsiteX51" fmla="*/ 1436814 w 12108510"/>
              <a:gd name="connsiteY51" fmla="*/ 2991972 h 3289190"/>
              <a:gd name="connsiteX52" fmla="*/ 1128811 w 12108510"/>
              <a:gd name="connsiteY52" fmla="*/ 2944417 h 3289190"/>
              <a:gd name="connsiteX53" fmla="*/ 929515 w 12108510"/>
              <a:gd name="connsiteY53" fmla="*/ 2932529 h 3289190"/>
              <a:gd name="connsiteX54" fmla="*/ 23676 w 12108510"/>
              <a:gd name="connsiteY54" fmla="*/ 3006379 h 3289190"/>
              <a:gd name="connsiteX55" fmla="*/ 164 w 12108510"/>
              <a:gd name="connsiteY55" fmla="*/ 581442 h 3289190"/>
              <a:gd name="connsiteX56" fmla="*/ 691695 w 12108510"/>
              <a:gd name="connsiteY56" fmla="*/ 682638 h 3289190"/>
              <a:gd name="connsiteX57" fmla="*/ 905639 w 12108510"/>
              <a:gd name="connsiteY57" fmla="*/ 709942 h 3289190"/>
              <a:gd name="connsiteX58" fmla="*/ 1236280 w 12108510"/>
              <a:gd name="connsiteY58" fmla="*/ 819164 h 3289190"/>
              <a:gd name="connsiteX59" fmla="*/ 1333526 w 12108510"/>
              <a:gd name="connsiteY59" fmla="*/ 873775 h 3289190"/>
              <a:gd name="connsiteX60" fmla="*/ 1430774 w 12108510"/>
              <a:gd name="connsiteY60" fmla="*/ 901081 h 3289190"/>
              <a:gd name="connsiteX61" fmla="*/ 1508571 w 12108510"/>
              <a:gd name="connsiteY61" fmla="*/ 928385 h 3289190"/>
              <a:gd name="connsiteX62" fmla="*/ 1625268 w 12108510"/>
              <a:gd name="connsiteY62" fmla="*/ 955692 h 3289190"/>
              <a:gd name="connsiteX63" fmla="*/ 1761414 w 12108510"/>
              <a:gd name="connsiteY63" fmla="*/ 1010303 h 3289190"/>
              <a:gd name="connsiteX64" fmla="*/ 1917009 w 12108510"/>
              <a:gd name="connsiteY64" fmla="*/ 1064913 h 3289190"/>
              <a:gd name="connsiteX65" fmla="*/ 2053154 w 12108510"/>
              <a:gd name="connsiteY65" fmla="*/ 1146830 h 3289190"/>
              <a:gd name="connsiteX66" fmla="*/ 2344897 w 12108510"/>
              <a:gd name="connsiteY66" fmla="*/ 1365273 h 3289190"/>
              <a:gd name="connsiteX67" fmla="*/ 2753335 w 12108510"/>
              <a:gd name="connsiteY67" fmla="*/ 1447190 h 3289190"/>
              <a:gd name="connsiteX68" fmla="*/ 3006178 w 12108510"/>
              <a:gd name="connsiteY68" fmla="*/ 1501801 h 3289190"/>
              <a:gd name="connsiteX69" fmla="*/ 4017548 w 12108510"/>
              <a:gd name="connsiteY69" fmla="*/ 1474496 h 3289190"/>
              <a:gd name="connsiteX70" fmla="*/ 4406537 w 12108510"/>
              <a:gd name="connsiteY70" fmla="*/ 1256050 h 3289190"/>
              <a:gd name="connsiteX71" fmla="*/ 4853874 w 12108510"/>
              <a:gd name="connsiteY71" fmla="*/ 982997 h 3289190"/>
              <a:gd name="connsiteX72" fmla="*/ 5106717 w 12108510"/>
              <a:gd name="connsiteY72" fmla="*/ 791860 h 3289190"/>
              <a:gd name="connsiteX73" fmla="*/ 5262312 w 12108510"/>
              <a:gd name="connsiteY73" fmla="*/ 737248 h 3289190"/>
              <a:gd name="connsiteX74" fmla="*/ 5981941 w 12108510"/>
              <a:gd name="connsiteY74" fmla="*/ 628025 h 3289190"/>
              <a:gd name="connsiteX75" fmla="*/ 6565423 w 12108510"/>
              <a:gd name="connsiteY75" fmla="*/ 600720 h 3289190"/>
              <a:gd name="connsiteX76" fmla="*/ 6818265 w 12108510"/>
              <a:gd name="connsiteY76" fmla="*/ 518803 h 3289190"/>
              <a:gd name="connsiteX77" fmla="*/ 7401749 w 12108510"/>
              <a:gd name="connsiteY77" fmla="*/ 279435 h 3289190"/>
              <a:gd name="connsiteX78" fmla="*/ 7810187 w 12108510"/>
              <a:gd name="connsiteY78" fmla="*/ 273055 h 3289190"/>
              <a:gd name="connsiteX79" fmla="*/ 8024129 w 12108510"/>
              <a:gd name="connsiteY79" fmla="*/ 191137 h 3289190"/>
              <a:gd name="connsiteX80" fmla="*/ 8354770 w 12108510"/>
              <a:gd name="connsiteY80" fmla="*/ 136527 h 3289190"/>
              <a:gd name="connsiteX81" fmla="*/ 8704860 w 12108510"/>
              <a:gd name="connsiteY81" fmla="*/ 54610 h 3289190"/>
              <a:gd name="connsiteX82" fmla="*/ 8996601 w 12108510"/>
              <a:gd name="connsiteY82" fmla="*/ 27305 h 3289190"/>
              <a:gd name="connsiteX83" fmla="*/ 9152196 w 12108510"/>
              <a:gd name="connsiteY83" fmla="*/ 0 h 3289190"/>
              <a:gd name="connsiteX0" fmla="*/ 9152196 w 12136657"/>
              <a:gd name="connsiteY0" fmla="*/ 0 h 3289190"/>
              <a:gd name="connsiteX1" fmla="*/ 9618984 w 12136657"/>
              <a:gd name="connsiteY1" fmla="*/ 27305 h 3289190"/>
              <a:gd name="connsiteX2" fmla="*/ 9735680 w 12136657"/>
              <a:gd name="connsiteY2" fmla="*/ 81915 h 3289190"/>
              <a:gd name="connsiteX3" fmla="*/ 9891276 w 12136657"/>
              <a:gd name="connsiteY3" fmla="*/ 354970 h 3289190"/>
              <a:gd name="connsiteX4" fmla="*/ 9910724 w 12136657"/>
              <a:gd name="connsiteY4" fmla="*/ 436887 h 3289190"/>
              <a:gd name="connsiteX5" fmla="*/ 10124668 w 12136657"/>
              <a:gd name="connsiteY5" fmla="*/ 600720 h 3289190"/>
              <a:gd name="connsiteX6" fmla="*/ 10455308 w 12136657"/>
              <a:gd name="connsiteY6" fmla="*/ 737248 h 3289190"/>
              <a:gd name="connsiteX7" fmla="*/ 10669252 w 12136657"/>
              <a:gd name="connsiteY7" fmla="*/ 819164 h 3289190"/>
              <a:gd name="connsiteX8" fmla="*/ 11894566 w 12136657"/>
              <a:gd name="connsiteY8" fmla="*/ 791860 h 3289190"/>
              <a:gd name="connsiteX9" fmla="*/ 12030713 w 12136657"/>
              <a:gd name="connsiteY9" fmla="*/ 764553 h 3289190"/>
              <a:gd name="connsiteX10" fmla="*/ 12108510 w 12136657"/>
              <a:gd name="connsiteY10" fmla="*/ 709942 h 3289190"/>
              <a:gd name="connsiteX11" fmla="*/ 12073477 w 12136657"/>
              <a:gd name="connsiteY11" fmla="*/ 2874043 h 3289190"/>
              <a:gd name="connsiteX12" fmla="*/ 12136657 w 12136657"/>
              <a:gd name="connsiteY12" fmla="*/ 2982902 h 3289190"/>
              <a:gd name="connsiteX13" fmla="*/ 11890787 w 12136657"/>
              <a:gd name="connsiteY13" fmla="*/ 2884974 h 3289190"/>
              <a:gd name="connsiteX14" fmla="*/ 11691491 w 12136657"/>
              <a:gd name="connsiteY14" fmla="*/ 2908751 h 3289190"/>
              <a:gd name="connsiteX15" fmla="*/ 11564667 w 12136657"/>
              <a:gd name="connsiteY15" fmla="*/ 2944417 h 3289190"/>
              <a:gd name="connsiteX16" fmla="*/ 11492196 w 12136657"/>
              <a:gd name="connsiteY16" fmla="*/ 2968195 h 3289190"/>
              <a:gd name="connsiteX17" fmla="*/ 11365371 w 12136657"/>
              <a:gd name="connsiteY17" fmla="*/ 2980083 h 3289190"/>
              <a:gd name="connsiteX18" fmla="*/ 10223950 w 12136657"/>
              <a:gd name="connsiteY18" fmla="*/ 2991972 h 3289190"/>
              <a:gd name="connsiteX19" fmla="*/ 10024654 w 12136657"/>
              <a:gd name="connsiteY19" fmla="*/ 2956306 h 3289190"/>
              <a:gd name="connsiteX20" fmla="*/ 9716651 w 12136657"/>
              <a:gd name="connsiteY20" fmla="*/ 2896862 h 3289190"/>
              <a:gd name="connsiteX21" fmla="*/ 9517355 w 12136657"/>
              <a:gd name="connsiteY21" fmla="*/ 2825530 h 3289190"/>
              <a:gd name="connsiteX22" fmla="*/ 9499237 w 12136657"/>
              <a:gd name="connsiteY22" fmla="*/ 2789864 h 3289190"/>
              <a:gd name="connsiteX23" fmla="*/ 9354295 w 12136657"/>
              <a:gd name="connsiteY23" fmla="*/ 2670977 h 3289190"/>
              <a:gd name="connsiteX24" fmla="*/ 9245588 w 12136657"/>
              <a:gd name="connsiteY24" fmla="*/ 2647199 h 3289190"/>
              <a:gd name="connsiteX25" fmla="*/ 8810760 w 12136657"/>
              <a:gd name="connsiteY25" fmla="*/ 2635311 h 3289190"/>
              <a:gd name="connsiteX26" fmla="*/ 8665818 w 12136657"/>
              <a:gd name="connsiteY26" fmla="*/ 2647199 h 3289190"/>
              <a:gd name="connsiteX27" fmla="*/ 8394051 w 12136657"/>
              <a:gd name="connsiteY27" fmla="*/ 2659088 h 3289190"/>
              <a:gd name="connsiteX28" fmla="*/ 8067931 w 12136657"/>
              <a:gd name="connsiteY28" fmla="*/ 2694754 h 3289190"/>
              <a:gd name="connsiteX29" fmla="*/ 7759928 w 12136657"/>
              <a:gd name="connsiteY29" fmla="*/ 2718531 h 3289190"/>
              <a:gd name="connsiteX30" fmla="*/ 7560633 w 12136657"/>
              <a:gd name="connsiteY30" fmla="*/ 2754198 h 3289190"/>
              <a:gd name="connsiteX31" fmla="*/ 7180159 w 12136657"/>
              <a:gd name="connsiteY31" fmla="*/ 2825530 h 3289190"/>
              <a:gd name="connsiteX32" fmla="*/ 6690978 w 12136657"/>
              <a:gd name="connsiteY32" fmla="*/ 2837419 h 3289190"/>
              <a:gd name="connsiteX33" fmla="*/ 6636624 w 12136657"/>
              <a:gd name="connsiteY33" fmla="*/ 2861196 h 3289190"/>
              <a:gd name="connsiteX34" fmla="*/ 6401092 w 12136657"/>
              <a:gd name="connsiteY34" fmla="*/ 2896862 h 3289190"/>
              <a:gd name="connsiteX35" fmla="*/ 5857559 w 12136657"/>
              <a:gd name="connsiteY35" fmla="*/ 2908751 h 3289190"/>
              <a:gd name="connsiteX36" fmla="*/ 5187201 w 12136657"/>
              <a:gd name="connsiteY36" fmla="*/ 2956306 h 3289190"/>
              <a:gd name="connsiteX37" fmla="*/ 5042258 w 12136657"/>
              <a:gd name="connsiteY37" fmla="*/ 2980083 h 3289190"/>
              <a:gd name="connsiteX38" fmla="*/ 4806726 w 12136657"/>
              <a:gd name="connsiteY38" fmla="*/ 3063304 h 3289190"/>
              <a:gd name="connsiteX39" fmla="*/ 4390017 w 12136657"/>
              <a:gd name="connsiteY39" fmla="*/ 3182191 h 3289190"/>
              <a:gd name="connsiteX40" fmla="*/ 4027661 w 12136657"/>
              <a:gd name="connsiteY40" fmla="*/ 3277302 h 3289190"/>
              <a:gd name="connsiteX41" fmla="*/ 3085535 w 12136657"/>
              <a:gd name="connsiteY41" fmla="*/ 3289190 h 3289190"/>
              <a:gd name="connsiteX42" fmla="*/ 2850003 w 12136657"/>
              <a:gd name="connsiteY42" fmla="*/ 3265413 h 3289190"/>
              <a:gd name="connsiteX43" fmla="*/ 2469529 w 12136657"/>
              <a:gd name="connsiteY43" fmla="*/ 3229746 h 3289190"/>
              <a:gd name="connsiteX44" fmla="*/ 2197761 w 12136657"/>
              <a:gd name="connsiteY44" fmla="*/ 3134636 h 3289190"/>
              <a:gd name="connsiteX45" fmla="*/ 2070937 w 12136657"/>
              <a:gd name="connsiteY45" fmla="*/ 3098971 h 3289190"/>
              <a:gd name="connsiteX46" fmla="*/ 1925995 w 12136657"/>
              <a:gd name="connsiteY46" fmla="*/ 3075193 h 3289190"/>
              <a:gd name="connsiteX47" fmla="*/ 1799170 w 12136657"/>
              <a:gd name="connsiteY47" fmla="*/ 3051416 h 3289190"/>
              <a:gd name="connsiteX48" fmla="*/ 1690463 w 12136657"/>
              <a:gd name="connsiteY48" fmla="*/ 3039527 h 3289190"/>
              <a:gd name="connsiteX49" fmla="*/ 1617992 w 12136657"/>
              <a:gd name="connsiteY49" fmla="*/ 3027638 h 3289190"/>
              <a:gd name="connsiteX50" fmla="*/ 1527403 w 12136657"/>
              <a:gd name="connsiteY50" fmla="*/ 3015749 h 3289190"/>
              <a:gd name="connsiteX51" fmla="*/ 1436814 w 12136657"/>
              <a:gd name="connsiteY51" fmla="*/ 2991972 h 3289190"/>
              <a:gd name="connsiteX52" fmla="*/ 1128811 w 12136657"/>
              <a:gd name="connsiteY52" fmla="*/ 2944417 h 3289190"/>
              <a:gd name="connsiteX53" fmla="*/ 929515 w 12136657"/>
              <a:gd name="connsiteY53" fmla="*/ 2932529 h 3289190"/>
              <a:gd name="connsiteX54" fmla="*/ 23676 w 12136657"/>
              <a:gd name="connsiteY54" fmla="*/ 3006379 h 3289190"/>
              <a:gd name="connsiteX55" fmla="*/ 164 w 12136657"/>
              <a:gd name="connsiteY55" fmla="*/ 581442 h 3289190"/>
              <a:gd name="connsiteX56" fmla="*/ 691695 w 12136657"/>
              <a:gd name="connsiteY56" fmla="*/ 682638 h 3289190"/>
              <a:gd name="connsiteX57" fmla="*/ 905639 w 12136657"/>
              <a:gd name="connsiteY57" fmla="*/ 709942 h 3289190"/>
              <a:gd name="connsiteX58" fmla="*/ 1236280 w 12136657"/>
              <a:gd name="connsiteY58" fmla="*/ 819164 h 3289190"/>
              <a:gd name="connsiteX59" fmla="*/ 1333526 w 12136657"/>
              <a:gd name="connsiteY59" fmla="*/ 873775 h 3289190"/>
              <a:gd name="connsiteX60" fmla="*/ 1430774 w 12136657"/>
              <a:gd name="connsiteY60" fmla="*/ 901081 h 3289190"/>
              <a:gd name="connsiteX61" fmla="*/ 1508571 w 12136657"/>
              <a:gd name="connsiteY61" fmla="*/ 928385 h 3289190"/>
              <a:gd name="connsiteX62" fmla="*/ 1625268 w 12136657"/>
              <a:gd name="connsiteY62" fmla="*/ 955692 h 3289190"/>
              <a:gd name="connsiteX63" fmla="*/ 1761414 w 12136657"/>
              <a:gd name="connsiteY63" fmla="*/ 1010303 h 3289190"/>
              <a:gd name="connsiteX64" fmla="*/ 1917009 w 12136657"/>
              <a:gd name="connsiteY64" fmla="*/ 1064913 h 3289190"/>
              <a:gd name="connsiteX65" fmla="*/ 2053154 w 12136657"/>
              <a:gd name="connsiteY65" fmla="*/ 1146830 h 3289190"/>
              <a:gd name="connsiteX66" fmla="*/ 2344897 w 12136657"/>
              <a:gd name="connsiteY66" fmla="*/ 1365273 h 3289190"/>
              <a:gd name="connsiteX67" fmla="*/ 2753335 w 12136657"/>
              <a:gd name="connsiteY67" fmla="*/ 1447190 h 3289190"/>
              <a:gd name="connsiteX68" fmla="*/ 3006178 w 12136657"/>
              <a:gd name="connsiteY68" fmla="*/ 1501801 h 3289190"/>
              <a:gd name="connsiteX69" fmla="*/ 4017548 w 12136657"/>
              <a:gd name="connsiteY69" fmla="*/ 1474496 h 3289190"/>
              <a:gd name="connsiteX70" fmla="*/ 4406537 w 12136657"/>
              <a:gd name="connsiteY70" fmla="*/ 1256050 h 3289190"/>
              <a:gd name="connsiteX71" fmla="*/ 4853874 w 12136657"/>
              <a:gd name="connsiteY71" fmla="*/ 982997 h 3289190"/>
              <a:gd name="connsiteX72" fmla="*/ 5106717 w 12136657"/>
              <a:gd name="connsiteY72" fmla="*/ 791860 h 3289190"/>
              <a:gd name="connsiteX73" fmla="*/ 5262312 w 12136657"/>
              <a:gd name="connsiteY73" fmla="*/ 737248 h 3289190"/>
              <a:gd name="connsiteX74" fmla="*/ 5981941 w 12136657"/>
              <a:gd name="connsiteY74" fmla="*/ 628025 h 3289190"/>
              <a:gd name="connsiteX75" fmla="*/ 6565423 w 12136657"/>
              <a:gd name="connsiteY75" fmla="*/ 600720 h 3289190"/>
              <a:gd name="connsiteX76" fmla="*/ 6818265 w 12136657"/>
              <a:gd name="connsiteY76" fmla="*/ 518803 h 3289190"/>
              <a:gd name="connsiteX77" fmla="*/ 7401749 w 12136657"/>
              <a:gd name="connsiteY77" fmla="*/ 279435 h 3289190"/>
              <a:gd name="connsiteX78" fmla="*/ 7810187 w 12136657"/>
              <a:gd name="connsiteY78" fmla="*/ 273055 h 3289190"/>
              <a:gd name="connsiteX79" fmla="*/ 8024129 w 12136657"/>
              <a:gd name="connsiteY79" fmla="*/ 191137 h 3289190"/>
              <a:gd name="connsiteX80" fmla="*/ 8354770 w 12136657"/>
              <a:gd name="connsiteY80" fmla="*/ 136527 h 3289190"/>
              <a:gd name="connsiteX81" fmla="*/ 8704860 w 12136657"/>
              <a:gd name="connsiteY81" fmla="*/ 54610 h 3289190"/>
              <a:gd name="connsiteX82" fmla="*/ 8996601 w 12136657"/>
              <a:gd name="connsiteY82" fmla="*/ 27305 h 3289190"/>
              <a:gd name="connsiteX83" fmla="*/ 9152196 w 12136657"/>
              <a:gd name="connsiteY83" fmla="*/ 0 h 3289190"/>
              <a:gd name="connsiteX0" fmla="*/ 9152196 w 12136657"/>
              <a:gd name="connsiteY0" fmla="*/ 0 h 3289190"/>
              <a:gd name="connsiteX1" fmla="*/ 9618984 w 12136657"/>
              <a:gd name="connsiteY1" fmla="*/ 27305 h 3289190"/>
              <a:gd name="connsiteX2" fmla="*/ 9735680 w 12136657"/>
              <a:gd name="connsiteY2" fmla="*/ 81915 h 3289190"/>
              <a:gd name="connsiteX3" fmla="*/ 9891276 w 12136657"/>
              <a:gd name="connsiteY3" fmla="*/ 354970 h 3289190"/>
              <a:gd name="connsiteX4" fmla="*/ 9910724 w 12136657"/>
              <a:gd name="connsiteY4" fmla="*/ 436887 h 3289190"/>
              <a:gd name="connsiteX5" fmla="*/ 10124668 w 12136657"/>
              <a:gd name="connsiteY5" fmla="*/ 600720 h 3289190"/>
              <a:gd name="connsiteX6" fmla="*/ 10455308 w 12136657"/>
              <a:gd name="connsiteY6" fmla="*/ 737248 h 3289190"/>
              <a:gd name="connsiteX7" fmla="*/ 10669252 w 12136657"/>
              <a:gd name="connsiteY7" fmla="*/ 819164 h 3289190"/>
              <a:gd name="connsiteX8" fmla="*/ 11894566 w 12136657"/>
              <a:gd name="connsiteY8" fmla="*/ 791860 h 3289190"/>
              <a:gd name="connsiteX9" fmla="*/ 12030713 w 12136657"/>
              <a:gd name="connsiteY9" fmla="*/ 764553 h 3289190"/>
              <a:gd name="connsiteX10" fmla="*/ 12108510 w 12136657"/>
              <a:gd name="connsiteY10" fmla="*/ 709942 h 3289190"/>
              <a:gd name="connsiteX11" fmla="*/ 12073477 w 12136657"/>
              <a:gd name="connsiteY11" fmla="*/ 2874043 h 3289190"/>
              <a:gd name="connsiteX12" fmla="*/ 12136657 w 12136657"/>
              <a:gd name="connsiteY12" fmla="*/ 2982902 h 3289190"/>
              <a:gd name="connsiteX13" fmla="*/ 11890787 w 12136657"/>
              <a:gd name="connsiteY13" fmla="*/ 2884974 h 3289190"/>
              <a:gd name="connsiteX14" fmla="*/ 11691491 w 12136657"/>
              <a:gd name="connsiteY14" fmla="*/ 2908751 h 3289190"/>
              <a:gd name="connsiteX15" fmla="*/ 11564667 w 12136657"/>
              <a:gd name="connsiteY15" fmla="*/ 2944417 h 3289190"/>
              <a:gd name="connsiteX16" fmla="*/ 11492196 w 12136657"/>
              <a:gd name="connsiteY16" fmla="*/ 2968195 h 3289190"/>
              <a:gd name="connsiteX17" fmla="*/ 11365371 w 12136657"/>
              <a:gd name="connsiteY17" fmla="*/ 2980083 h 3289190"/>
              <a:gd name="connsiteX18" fmla="*/ 10223950 w 12136657"/>
              <a:gd name="connsiteY18" fmla="*/ 2991972 h 3289190"/>
              <a:gd name="connsiteX19" fmla="*/ 10024654 w 12136657"/>
              <a:gd name="connsiteY19" fmla="*/ 2956306 h 3289190"/>
              <a:gd name="connsiteX20" fmla="*/ 9716651 w 12136657"/>
              <a:gd name="connsiteY20" fmla="*/ 2896862 h 3289190"/>
              <a:gd name="connsiteX21" fmla="*/ 9517355 w 12136657"/>
              <a:gd name="connsiteY21" fmla="*/ 2825530 h 3289190"/>
              <a:gd name="connsiteX22" fmla="*/ 9499237 w 12136657"/>
              <a:gd name="connsiteY22" fmla="*/ 2789864 h 3289190"/>
              <a:gd name="connsiteX23" fmla="*/ 9354295 w 12136657"/>
              <a:gd name="connsiteY23" fmla="*/ 2670977 h 3289190"/>
              <a:gd name="connsiteX24" fmla="*/ 9245588 w 12136657"/>
              <a:gd name="connsiteY24" fmla="*/ 2647199 h 3289190"/>
              <a:gd name="connsiteX25" fmla="*/ 8810760 w 12136657"/>
              <a:gd name="connsiteY25" fmla="*/ 2635311 h 3289190"/>
              <a:gd name="connsiteX26" fmla="*/ 8665818 w 12136657"/>
              <a:gd name="connsiteY26" fmla="*/ 2647199 h 3289190"/>
              <a:gd name="connsiteX27" fmla="*/ 8394051 w 12136657"/>
              <a:gd name="connsiteY27" fmla="*/ 2659088 h 3289190"/>
              <a:gd name="connsiteX28" fmla="*/ 8067931 w 12136657"/>
              <a:gd name="connsiteY28" fmla="*/ 2694754 h 3289190"/>
              <a:gd name="connsiteX29" fmla="*/ 7759928 w 12136657"/>
              <a:gd name="connsiteY29" fmla="*/ 2718531 h 3289190"/>
              <a:gd name="connsiteX30" fmla="*/ 7560633 w 12136657"/>
              <a:gd name="connsiteY30" fmla="*/ 2754198 h 3289190"/>
              <a:gd name="connsiteX31" fmla="*/ 7180159 w 12136657"/>
              <a:gd name="connsiteY31" fmla="*/ 2825530 h 3289190"/>
              <a:gd name="connsiteX32" fmla="*/ 6690978 w 12136657"/>
              <a:gd name="connsiteY32" fmla="*/ 2837419 h 3289190"/>
              <a:gd name="connsiteX33" fmla="*/ 6636624 w 12136657"/>
              <a:gd name="connsiteY33" fmla="*/ 2861196 h 3289190"/>
              <a:gd name="connsiteX34" fmla="*/ 6401092 w 12136657"/>
              <a:gd name="connsiteY34" fmla="*/ 2896862 h 3289190"/>
              <a:gd name="connsiteX35" fmla="*/ 5857559 w 12136657"/>
              <a:gd name="connsiteY35" fmla="*/ 2908751 h 3289190"/>
              <a:gd name="connsiteX36" fmla="*/ 5187201 w 12136657"/>
              <a:gd name="connsiteY36" fmla="*/ 2956306 h 3289190"/>
              <a:gd name="connsiteX37" fmla="*/ 5042258 w 12136657"/>
              <a:gd name="connsiteY37" fmla="*/ 2980083 h 3289190"/>
              <a:gd name="connsiteX38" fmla="*/ 4806726 w 12136657"/>
              <a:gd name="connsiteY38" fmla="*/ 3063304 h 3289190"/>
              <a:gd name="connsiteX39" fmla="*/ 4390017 w 12136657"/>
              <a:gd name="connsiteY39" fmla="*/ 3182191 h 3289190"/>
              <a:gd name="connsiteX40" fmla="*/ 4027661 w 12136657"/>
              <a:gd name="connsiteY40" fmla="*/ 3277302 h 3289190"/>
              <a:gd name="connsiteX41" fmla="*/ 3085535 w 12136657"/>
              <a:gd name="connsiteY41" fmla="*/ 3289190 h 3289190"/>
              <a:gd name="connsiteX42" fmla="*/ 2850003 w 12136657"/>
              <a:gd name="connsiteY42" fmla="*/ 3265413 h 3289190"/>
              <a:gd name="connsiteX43" fmla="*/ 2469529 w 12136657"/>
              <a:gd name="connsiteY43" fmla="*/ 3229746 h 3289190"/>
              <a:gd name="connsiteX44" fmla="*/ 2197761 w 12136657"/>
              <a:gd name="connsiteY44" fmla="*/ 3134636 h 3289190"/>
              <a:gd name="connsiteX45" fmla="*/ 2070937 w 12136657"/>
              <a:gd name="connsiteY45" fmla="*/ 3098971 h 3289190"/>
              <a:gd name="connsiteX46" fmla="*/ 1925995 w 12136657"/>
              <a:gd name="connsiteY46" fmla="*/ 3075193 h 3289190"/>
              <a:gd name="connsiteX47" fmla="*/ 1799170 w 12136657"/>
              <a:gd name="connsiteY47" fmla="*/ 3051416 h 3289190"/>
              <a:gd name="connsiteX48" fmla="*/ 1690463 w 12136657"/>
              <a:gd name="connsiteY48" fmla="*/ 3039527 h 3289190"/>
              <a:gd name="connsiteX49" fmla="*/ 1617992 w 12136657"/>
              <a:gd name="connsiteY49" fmla="*/ 3027638 h 3289190"/>
              <a:gd name="connsiteX50" fmla="*/ 1527403 w 12136657"/>
              <a:gd name="connsiteY50" fmla="*/ 3015749 h 3289190"/>
              <a:gd name="connsiteX51" fmla="*/ 1436814 w 12136657"/>
              <a:gd name="connsiteY51" fmla="*/ 2991972 h 3289190"/>
              <a:gd name="connsiteX52" fmla="*/ 1128811 w 12136657"/>
              <a:gd name="connsiteY52" fmla="*/ 2944417 h 3289190"/>
              <a:gd name="connsiteX53" fmla="*/ 929515 w 12136657"/>
              <a:gd name="connsiteY53" fmla="*/ 2932529 h 3289190"/>
              <a:gd name="connsiteX54" fmla="*/ 23676 w 12136657"/>
              <a:gd name="connsiteY54" fmla="*/ 3006379 h 3289190"/>
              <a:gd name="connsiteX55" fmla="*/ 164 w 12136657"/>
              <a:gd name="connsiteY55" fmla="*/ 581442 h 3289190"/>
              <a:gd name="connsiteX56" fmla="*/ 691695 w 12136657"/>
              <a:gd name="connsiteY56" fmla="*/ 682638 h 3289190"/>
              <a:gd name="connsiteX57" fmla="*/ 905639 w 12136657"/>
              <a:gd name="connsiteY57" fmla="*/ 709942 h 3289190"/>
              <a:gd name="connsiteX58" fmla="*/ 1236280 w 12136657"/>
              <a:gd name="connsiteY58" fmla="*/ 819164 h 3289190"/>
              <a:gd name="connsiteX59" fmla="*/ 1333526 w 12136657"/>
              <a:gd name="connsiteY59" fmla="*/ 873775 h 3289190"/>
              <a:gd name="connsiteX60" fmla="*/ 1430774 w 12136657"/>
              <a:gd name="connsiteY60" fmla="*/ 901081 h 3289190"/>
              <a:gd name="connsiteX61" fmla="*/ 1508571 w 12136657"/>
              <a:gd name="connsiteY61" fmla="*/ 928385 h 3289190"/>
              <a:gd name="connsiteX62" fmla="*/ 1625268 w 12136657"/>
              <a:gd name="connsiteY62" fmla="*/ 955692 h 3289190"/>
              <a:gd name="connsiteX63" fmla="*/ 1761414 w 12136657"/>
              <a:gd name="connsiteY63" fmla="*/ 1010303 h 3289190"/>
              <a:gd name="connsiteX64" fmla="*/ 1917009 w 12136657"/>
              <a:gd name="connsiteY64" fmla="*/ 1064913 h 3289190"/>
              <a:gd name="connsiteX65" fmla="*/ 2053154 w 12136657"/>
              <a:gd name="connsiteY65" fmla="*/ 1146830 h 3289190"/>
              <a:gd name="connsiteX66" fmla="*/ 2344897 w 12136657"/>
              <a:gd name="connsiteY66" fmla="*/ 1365273 h 3289190"/>
              <a:gd name="connsiteX67" fmla="*/ 2753335 w 12136657"/>
              <a:gd name="connsiteY67" fmla="*/ 1447190 h 3289190"/>
              <a:gd name="connsiteX68" fmla="*/ 3006178 w 12136657"/>
              <a:gd name="connsiteY68" fmla="*/ 1501801 h 3289190"/>
              <a:gd name="connsiteX69" fmla="*/ 4017548 w 12136657"/>
              <a:gd name="connsiteY69" fmla="*/ 1474496 h 3289190"/>
              <a:gd name="connsiteX70" fmla="*/ 4406537 w 12136657"/>
              <a:gd name="connsiteY70" fmla="*/ 1256050 h 3289190"/>
              <a:gd name="connsiteX71" fmla="*/ 4853874 w 12136657"/>
              <a:gd name="connsiteY71" fmla="*/ 982997 h 3289190"/>
              <a:gd name="connsiteX72" fmla="*/ 5106717 w 12136657"/>
              <a:gd name="connsiteY72" fmla="*/ 791860 h 3289190"/>
              <a:gd name="connsiteX73" fmla="*/ 5262312 w 12136657"/>
              <a:gd name="connsiteY73" fmla="*/ 737248 h 3289190"/>
              <a:gd name="connsiteX74" fmla="*/ 5981941 w 12136657"/>
              <a:gd name="connsiteY74" fmla="*/ 628025 h 3289190"/>
              <a:gd name="connsiteX75" fmla="*/ 6565423 w 12136657"/>
              <a:gd name="connsiteY75" fmla="*/ 600720 h 3289190"/>
              <a:gd name="connsiteX76" fmla="*/ 6818265 w 12136657"/>
              <a:gd name="connsiteY76" fmla="*/ 518803 h 3289190"/>
              <a:gd name="connsiteX77" fmla="*/ 7401749 w 12136657"/>
              <a:gd name="connsiteY77" fmla="*/ 279435 h 3289190"/>
              <a:gd name="connsiteX78" fmla="*/ 7810187 w 12136657"/>
              <a:gd name="connsiteY78" fmla="*/ 273055 h 3289190"/>
              <a:gd name="connsiteX79" fmla="*/ 8024129 w 12136657"/>
              <a:gd name="connsiteY79" fmla="*/ 191137 h 3289190"/>
              <a:gd name="connsiteX80" fmla="*/ 8354770 w 12136657"/>
              <a:gd name="connsiteY80" fmla="*/ 136527 h 3289190"/>
              <a:gd name="connsiteX81" fmla="*/ 8704860 w 12136657"/>
              <a:gd name="connsiteY81" fmla="*/ 54610 h 3289190"/>
              <a:gd name="connsiteX82" fmla="*/ 8996601 w 12136657"/>
              <a:gd name="connsiteY82" fmla="*/ 27305 h 3289190"/>
              <a:gd name="connsiteX83" fmla="*/ 9152196 w 12136657"/>
              <a:gd name="connsiteY83" fmla="*/ 0 h 3289190"/>
              <a:gd name="connsiteX0" fmla="*/ 9152196 w 12108510"/>
              <a:gd name="connsiteY0" fmla="*/ 0 h 3289190"/>
              <a:gd name="connsiteX1" fmla="*/ 9618984 w 12108510"/>
              <a:gd name="connsiteY1" fmla="*/ 27305 h 3289190"/>
              <a:gd name="connsiteX2" fmla="*/ 9735680 w 12108510"/>
              <a:gd name="connsiteY2" fmla="*/ 81915 h 3289190"/>
              <a:gd name="connsiteX3" fmla="*/ 9891276 w 12108510"/>
              <a:gd name="connsiteY3" fmla="*/ 354970 h 3289190"/>
              <a:gd name="connsiteX4" fmla="*/ 9910724 w 12108510"/>
              <a:gd name="connsiteY4" fmla="*/ 436887 h 3289190"/>
              <a:gd name="connsiteX5" fmla="*/ 10124668 w 12108510"/>
              <a:gd name="connsiteY5" fmla="*/ 600720 h 3289190"/>
              <a:gd name="connsiteX6" fmla="*/ 10455308 w 12108510"/>
              <a:gd name="connsiteY6" fmla="*/ 737248 h 3289190"/>
              <a:gd name="connsiteX7" fmla="*/ 10669252 w 12108510"/>
              <a:gd name="connsiteY7" fmla="*/ 819164 h 3289190"/>
              <a:gd name="connsiteX8" fmla="*/ 11894566 w 12108510"/>
              <a:gd name="connsiteY8" fmla="*/ 791860 h 3289190"/>
              <a:gd name="connsiteX9" fmla="*/ 12030713 w 12108510"/>
              <a:gd name="connsiteY9" fmla="*/ 764553 h 3289190"/>
              <a:gd name="connsiteX10" fmla="*/ 12108510 w 12108510"/>
              <a:gd name="connsiteY10" fmla="*/ 709942 h 3289190"/>
              <a:gd name="connsiteX11" fmla="*/ 12073477 w 12108510"/>
              <a:gd name="connsiteY11" fmla="*/ 2874043 h 3289190"/>
              <a:gd name="connsiteX12" fmla="*/ 11890787 w 12108510"/>
              <a:gd name="connsiteY12" fmla="*/ 2884974 h 3289190"/>
              <a:gd name="connsiteX13" fmla="*/ 11691491 w 12108510"/>
              <a:gd name="connsiteY13" fmla="*/ 2908751 h 3289190"/>
              <a:gd name="connsiteX14" fmla="*/ 11564667 w 12108510"/>
              <a:gd name="connsiteY14" fmla="*/ 2944417 h 3289190"/>
              <a:gd name="connsiteX15" fmla="*/ 11492196 w 12108510"/>
              <a:gd name="connsiteY15" fmla="*/ 2968195 h 3289190"/>
              <a:gd name="connsiteX16" fmla="*/ 11365371 w 12108510"/>
              <a:gd name="connsiteY16" fmla="*/ 2980083 h 3289190"/>
              <a:gd name="connsiteX17" fmla="*/ 10223950 w 12108510"/>
              <a:gd name="connsiteY17" fmla="*/ 2991972 h 3289190"/>
              <a:gd name="connsiteX18" fmla="*/ 10024654 w 12108510"/>
              <a:gd name="connsiteY18" fmla="*/ 2956306 h 3289190"/>
              <a:gd name="connsiteX19" fmla="*/ 9716651 w 12108510"/>
              <a:gd name="connsiteY19" fmla="*/ 2896862 h 3289190"/>
              <a:gd name="connsiteX20" fmla="*/ 9517355 w 12108510"/>
              <a:gd name="connsiteY20" fmla="*/ 2825530 h 3289190"/>
              <a:gd name="connsiteX21" fmla="*/ 9499237 w 12108510"/>
              <a:gd name="connsiteY21" fmla="*/ 2789864 h 3289190"/>
              <a:gd name="connsiteX22" fmla="*/ 9354295 w 12108510"/>
              <a:gd name="connsiteY22" fmla="*/ 2670977 h 3289190"/>
              <a:gd name="connsiteX23" fmla="*/ 9245588 w 12108510"/>
              <a:gd name="connsiteY23" fmla="*/ 2647199 h 3289190"/>
              <a:gd name="connsiteX24" fmla="*/ 8810760 w 12108510"/>
              <a:gd name="connsiteY24" fmla="*/ 2635311 h 3289190"/>
              <a:gd name="connsiteX25" fmla="*/ 8665818 w 12108510"/>
              <a:gd name="connsiteY25" fmla="*/ 2647199 h 3289190"/>
              <a:gd name="connsiteX26" fmla="*/ 8394051 w 12108510"/>
              <a:gd name="connsiteY26" fmla="*/ 2659088 h 3289190"/>
              <a:gd name="connsiteX27" fmla="*/ 8067931 w 12108510"/>
              <a:gd name="connsiteY27" fmla="*/ 2694754 h 3289190"/>
              <a:gd name="connsiteX28" fmla="*/ 7759928 w 12108510"/>
              <a:gd name="connsiteY28" fmla="*/ 2718531 h 3289190"/>
              <a:gd name="connsiteX29" fmla="*/ 7560633 w 12108510"/>
              <a:gd name="connsiteY29" fmla="*/ 2754198 h 3289190"/>
              <a:gd name="connsiteX30" fmla="*/ 7180159 w 12108510"/>
              <a:gd name="connsiteY30" fmla="*/ 2825530 h 3289190"/>
              <a:gd name="connsiteX31" fmla="*/ 6690978 w 12108510"/>
              <a:gd name="connsiteY31" fmla="*/ 2837419 h 3289190"/>
              <a:gd name="connsiteX32" fmla="*/ 6636624 w 12108510"/>
              <a:gd name="connsiteY32" fmla="*/ 2861196 h 3289190"/>
              <a:gd name="connsiteX33" fmla="*/ 6401092 w 12108510"/>
              <a:gd name="connsiteY33" fmla="*/ 2896862 h 3289190"/>
              <a:gd name="connsiteX34" fmla="*/ 5857559 w 12108510"/>
              <a:gd name="connsiteY34" fmla="*/ 2908751 h 3289190"/>
              <a:gd name="connsiteX35" fmla="*/ 5187201 w 12108510"/>
              <a:gd name="connsiteY35" fmla="*/ 2956306 h 3289190"/>
              <a:gd name="connsiteX36" fmla="*/ 5042258 w 12108510"/>
              <a:gd name="connsiteY36" fmla="*/ 2980083 h 3289190"/>
              <a:gd name="connsiteX37" fmla="*/ 4806726 w 12108510"/>
              <a:gd name="connsiteY37" fmla="*/ 3063304 h 3289190"/>
              <a:gd name="connsiteX38" fmla="*/ 4390017 w 12108510"/>
              <a:gd name="connsiteY38" fmla="*/ 3182191 h 3289190"/>
              <a:gd name="connsiteX39" fmla="*/ 4027661 w 12108510"/>
              <a:gd name="connsiteY39" fmla="*/ 3277302 h 3289190"/>
              <a:gd name="connsiteX40" fmla="*/ 3085535 w 12108510"/>
              <a:gd name="connsiteY40" fmla="*/ 3289190 h 3289190"/>
              <a:gd name="connsiteX41" fmla="*/ 2850003 w 12108510"/>
              <a:gd name="connsiteY41" fmla="*/ 3265413 h 3289190"/>
              <a:gd name="connsiteX42" fmla="*/ 2469529 w 12108510"/>
              <a:gd name="connsiteY42" fmla="*/ 3229746 h 3289190"/>
              <a:gd name="connsiteX43" fmla="*/ 2197761 w 12108510"/>
              <a:gd name="connsiteY43" fmla="*/ 3134636 h 3289190"/>
              <a:gd name="connsiteX44" fmla="*/ 2070937 w 12108510"/>
              <a:gd name="connsiteY44" fmla="*/ 3098971 h 3289190"/>
              <a:gd name="connsiteX45" fmla="*/ 1925995 w 12108510"/>
              <a:gd name="connsiteY45" fmla="*/ 3075193 h 3289190"/>
              <a:gd name="connsiteX46" fmla="*/ 1799170 w 12108510"/>
              <a:gd name="connsiteY46" fmla="*/ 3051416 h 3289190"/>
              <a:gd name="connsiteX47" fmla="*/ 1690463 w 12108510"/>
              <a:gd name="connsiteY47" fmla="*/ 3039527 h 3289190"/>
              <a:gd name="connsiteX48" fmla="*/ 1617992 w 12108510"/>
              <a:gd name="connsiteY48" fmla="*/ 3027638 h 3289190"/>
              <a:gd name="connsiteX49" fmla="*/ 1527403 w 12108510"/>
              <a:gd name="connsiteY49" fmla="*/ 3015749 h 3289190"/>
              <a:gd name="connsiteX50" fmla="*/ 1436814 w 12108510"/>
              <a:gd name="connsiteY50" fmla="*/ 2991972 h 3289190"/>
              <a:gd name="connsiteX51" fmla="*/ 1128811 w 12108510"/>
              <a:gd name="connsiteY51" fmla="*/ 2944417 h 3289190"/>
              <a:gd name="connsiteX52" fmla="*/ 929515 w 12108510"/>
              <a:gd name="connsiteY52" fmla="*/ 2932529 h 3289190"/>
              <a:gd name="connsiteX53" fmla="*/ 23676 w 12108510"/>
              <a:gd name="connsiteY53" fmla="*/ 3006379 h 3289190"/>
              <a:gd name="connsiteX54" fmla="*/ 164 w 12108510"/>
              <a:gd name="connsiteY54" fmla="*/ 581442 h 3289190"/>
              <a:gd name="connsiteX55" fmla="*/ 691695 w 12108510"/>
              <a:gd name="connsiteY55" fmla="*/ 682638 h 3289190"/>
              <a:gd name="connsiteX56" fmla="*/ 905639 w 12108510"/>
              <a:gd name="connsiteY56" fmla="*/ 709942 h 3289190"/>
              <a:gd name="connsiteX57" fmla="*/ 1236280 w 12108510"/>
              <a:gd name="connsiteY57" fmla="*/ 819164 h 3289190"/>
              <a:gd name="connsiteX58" fmla="*/ 1333526 w 12108510"/>
              <a:gd name="connsiteY58" fmla="*/ 873775 h 3289190"/>
              <a:gd name="connsiteX59" fmla="*/ 1430774 w 12108510"/>
              <a:gd name="connsiteY59" fmla="*/ 901081 h 3289190"/>
              <a:gd name="connsiteX60" fmla="*/ 1508571 w 12108510"/>
              <a:gd name="connsiteY60" fmla="*/ 928385 h 3289190"/>
              <a:gd name="connsiteX61" fmla="*/ 1625268 w 12108510"/>
              <a:gd name="connsiteY61" fmla="*/ 955692 h 3289190"/>
              <a:gd name="connsiteX62" fmla="*/ 1761414 w 12108510"/>
              <a:gd name="connsiteY62" fmla="*/ 1010303 h 3289190"/>
              <a:gd name="connsiteX63" fmla="*/ 1917009 w 12108510"/>
              <a:gd name="connsiteY63" fmla="*/ 1064913 h 3289190"/>
              <a:gd name="connsiteX64" fmla="*/ 2053154 w 12108510"/>
              <a:gd name="connsiteY64" fmla="*/ 1146830 h 3289190"/>
              <a:gd name="connsiteX65" fmla="*/ 2344897 w 12108510"/>
              <a:gd name="connsiteY65" fmla="*/ 1365273 h 3289190"/>
              <a:gd name="connsiteX66" fmla="*/ 2753335 w 12108510"/>
              <a:gd name="connsiteY66" fmla="*/ 1447190 h 3289190"/>
              <a:gd name="connsiteX67" fmla="*/ 3006178 w 12108510"/>
              <a:gd name="connsiteY67" fmla="*/ 1501801 h 3289190"/>
              <a:gd name="connsiteX68" fmla="*/ 4017548 w 12108510"/>
              <a:gd name="connsiteY68" fmla="*/ 1474496 h 3289190"/>
              <a:gd name="connsiteX69" fmla="*/ 4406537 w 12108510"/>
              <a:gd name="connsiteY69" fmla="*/ 1256050 h 3289190"/>
              <a:gd name="connsiteX70" fmla="*/ 4853874 w 12108510"/>
              <a:gd name="connsiteY70" fmla="*/ 982997 h 3289190"/>
              <a:gd name="connsiteX71" fmla="*/ 5106717 w 12108510"/>
              <a:gd name="connsiteY71" fmla="*/ 791860 h 3289190"/>
              <a:gd name="connsiteX72" fmla="*/ 5262312 w 12108510"/>
              <a:gd name="connsiteY72" fmla="*/ 737248 h 3289190"/>
              <a:gd name="connsiteX73" fmla="*/ 5981941 w 12108510"/>
              <a:gd name="connsiteY73" fmla="*/ 628025 h 3289190"/>
              <a:gd name="connsiteX74" fmla="*/ 6565423 w 12108510"/>
              <a:gd name="connsiteY74" fmla="*/ 600720 h 3289190"/>
              <a:gd name="connsiteX75" fmla="*/ 6818265 w 12108510"/>
              <a:gd name="connsiteY75" fmla="*/ 518803 h 3289190"/>
              <a:gd name="connsiteX76" fmla="*/ 7401749 w 12108510"/>
              <a:gd name="connsiteY76" fmla="*/ 279435 h 3289190"/>
              <a:gd name="connsiteX77" fmla="*/ 7810187 w 12108510"/>
              <a:gd name="connsiteY77" fmla="*/ 273055 h 3289190"/>
              <a:gd name="connsiteX78" fmla="*/ 8024129 w 12108510"/>
              <a:gd name="connsiteY78" fmla="*/ 191137 h 3289190"/>
              <a:gd name="connsiteX79" fmla="*/ 8354770 w 12108510"/>
              <a:gd name="connsiteY79" fmla="*/ 136527 h 3289190"/>
              <a:gd name="connsiteX80" fmla="*/ 8704860 w 12108510"/>
              <a:gd name="connsiteY80" fmla="*/ 54610 h 3289190"/>
              <a:gd name="connsiteX81" fmla="*/ 8996601 w 12108510"/>
              <a:gd name="connsiteY81" fmla="*/ 27305 h 3289190"/>
              <a:gd name="connsiteX82" fmla="*/ 9152196 w 12108510"/>
              <a:gd name="connsiteY82" fmla="*/ 0 h 3289190"/>
              <a:gd name="connsiteX0" fmla="*/ 9152196 w 12114034"/>
              <a:gd name="connsiteY0" fmla="*/ 0 h 3289190"/>
              <a:gd name="connsiteX1" fmla="*/ 9618984 w 12114034"/>
              <a:gd name="connsiteY1" fmla="*/ 27305 h 3289190"/>
              <a:gd name="connsiteX2" fmla="*/ 9735680 w 12114034"/>
              <a:gd name="connsiteY2" fmla="*/ 81915 h 3289190"/>
              <a:gd name="connsiteX3" fmla="*/ 9891276 w 12114034"/>
              <a:gd name="connsiteY3" fmla="*/ 354970 h 3289190"/>
              <a:gd name="connsiteX4" fmla="*/ 9910724 w 12114034"/>
              <a:gd name="connsiteY4" fmla="*/ 436887 h 3289190"/>
              <a:gd name="connsiteX5" fmla="*/ 10124668 w 12114034"/>
              <a:gd name="connsiteY5" fmla="*/ 600720 h 3289190"/>
              <a:gd name="connsiteX6" fmla="*/ 10455308 w 12114034"/>
              <a:gd name="connsiteY6" fmla="*/ 737248 h 3289190"/>
              <a:gd name="connsiteX7" fmla="*/ 10669252 w 12114034"/>
              <a:gd name="connsiteY7" fmla="*/ 819164 h 3289190"/>
              <a:gd name="connsiteX8" fmla="*/ 11894566 w 12114034"/>
              <a:gd name="connsiteY8" fmla="*/ 791860 h 3289190"/>
              <a:gd name="connsiteX9" fmla="*/ 12030713 w 12114034"/>
              <a:gd name="connsiteY9" fmla="*/ 764553 h 3289190"/>
              <a:gd name="connsiteX10" fmla="*/ 12108510 w 12114034"/>
              <a:gd name="connsiteY10" fmla="*/ 709942 h 3289190"/>
              <a:gd name="connsiteX11" fmla="*/ 12114034 w 12114034"/>
              <a:gd name="connsiteY11" fmla="*/ 2874043 h 3289190"/>
              <a:gd name="connsiteX12" fmla="*/ 11890787 w 12114034"/>
              <a:gd name="connsiteY12" fmla="*/ 2884974 h 3289190"/>
              <a:gd name="connsiteX13" fmla="*/ 11691491 w 12114034"/>
              <a:gd name="connsiteY13" fmla="*/ 2908751 h 3289190"/>
              <a:gd name="connsiteX14" fmla="*/ 11564667 w 12114034"/>
              <a:gd name="connsiteY14" fmla="*/ 2944417 h 3289190"/>
              <a:gd name="connsiteX15" fmla="*/ 11492196 w 12114034"/>
              <a:gd name="connsiteY15" fmla="*/ 2968195 h 3289190"/>
              <a:gd name="connsiteX16" fmla="*/ 11365371 w 12114034"/>
              <a:gd name="connsiteY16" fmla="*/ 2980083 h 3289190"/>
              <a:gd name="connsiteX17" fmla="*/ 10223950 w 12114034"/>
              <a:gd name="connsiteY17" fmla="*/ 2991972 h 3289190"/>
              <a:gd name="connsiteX18" fmla="*/ 10024654 w 12114034"/>
              <a:gd name="connsiteY18" fmla="*/ 2956306 h 3289190"/>
              <a:gd name="connsiteX19" fmla="*/ 9716651 w 12114034"/>
              <a:gd name="connsiteY19" fmla="*/ 2896862 h 3289190"/>
              <a:gd name="connsiteX20" fmla="*/ 9517355 w 12114034"/>
              <a:gd name="connsiteY20" fmla="*/ 2825530 h 3289190"/>
              <a:gd name="connsiteX21" fmla="*/ 9499237 w 12114034"/>
              <a:gd name="connsiteY21" fmla="*/ 2789864 h 3289190"/>
              <a:gd name="connsiteX22" fmla="*/ 9354295 w 12114034"/>
              <a:gd name="connsiteY22" fmla="*/ 2670977 h 3289190"/>
              <a:gd name="connsiteX23" fmla="*/ 9245588 w 12114034"/>
              <a:gd name="connsiteY23" fmla="*/ 2647199 h 3289190"/>
              <a:gd name="connsiteX24" fmla="*/ 8810760 w 12114034"/>
              <a:gd name="connsiteY24" fmla="*/ 2635311 h 3289190"/>
              <a:gd name="connsiteX25" fmla="*/ 8665818 w 12114034"/>
              <a:gd name="connsiteY25" fmla="*/ 2647199 h 3289190"/>
              <a:gd name="connsiteX26" fmla="*/ 8394051 w 12114034"/>
              <a:gd name="connsiteY26" fmla="*/ 2659088 h 3289190"/>
              <a:gd name="connsiteX27" fmla="*/ 8067931 w 12114034"/>
              <a:gd name="connsiteY27" fmla="*/ 2694754 h 3289190"/>
              <a:gd name="connsiteX28" fmla="*/ 7759928 w 12114034"/>
              <a:gd name="connsiteY28" fmla="*/ 2718531 h 3289190"/>
              <a:gd name="connsiteX29" fmla="*/ 7560633 w 12114034"/>
              <a:gd name="connsiteY29" fmla="*/ 2754198 h 3289190"/>
              <a:gd name="connsiteX30" fmla="*/ 7180159 w 12114034"/>
              <a:gd name="connsiteY30" fmla="*/ 2825530 h 3289190"/>
              <a:gd name="connsiteX31" fmla="*/ 6690978 w 12114034"/>
              <a:gd name="connsiteY31" fmla="*/ 2837419 h 3289190"/>
              <a:gd name="connsiteX32" fmla="*/ 6636624 w 12114034"/>
              <a:gd name="connsiteY32" fmla="*/ 2861196 h 3289190"/>
              <a:gd name="connsiteX33" fmla="*/ 6401092 w 12114034"/>
              <a:gd name="connsiteY33" fmla="*/ 2896862 h 3289190"/>
              <a:gd name="connsiteX34" fmla="*/ 5857559 w 12114034"/>
              <a:gd name="connsiteY34" fmla="*/ 2908751 h 3289190"/>
              <a:gd name="connsiteX35" fmla="*/ 5187201 w 12114034"/>
              <a:gd name="connsiteY35" fmla="*/ 2956306 h 3289190"/>
              <a:gd name="connsiteX36" fmla="*/ 5042258 w 12114034"/>
              <a:gd name="connsiteY36" fmla="*/ 2980083 h 3289190"/>
              <a:gd name="connsiteX37" fmla="*/ 4806726 w 12114034"/>
              <a:gd name="connsiteY37" fmla="*/ 3063304 h 3289190"/>
              <a:gd name="connsiteX38" fmla="*/ 4390017 w 12114034"/>
              <a:gd name="connsiteY38" fmla="*/ 3182191 h 3289190"/>
              <a:gd name="connsiteX39" fmla="*/ 4027661 w 12114034"/>
              <a:gd name="connsiteY39" fmla="*/ 3277302 h 3289190"/>
              <a:gd name="connsiteX40" fmla="*/ 3085535 w 12114034"/>
              <a:gd name="connsiteY40" fmla="*/ 3289190 h 3289190"/>
              <a:gd name="connsiteX41" fmla="*/ 2850003 w 12114034"/>
              <a:gd name="connsiteY41" fmla="*/ 3265413 h 3289190"/>
              <a:gd name="connsiteX42" fmla="*/ 2469529 w 12114034"/>
              <a:gd name="connsiteY42" fmla="*/ 3229746 h 3289190"/>
              <a:gd name="connsiteX43" fmla="*/ 2197761 w 12114034"/>
              <a:gd name="connsiteY43" fmla="*/ 3134636 h 3289190"/>
              <a:gd name="connsiteX44" fmla="*/ 2070937 w 12114034"/>
              <a:gd name="connsiteY44" fmla="*/ 3098971 h 3289190"/>
              <a:gd name="connsiteX45" fmla="*/ 1925995 w 12114034"/>
              <a:gd name="connsiteY45" fmla="*/ 3075193 h 3289190"/>
              <a:gd name="connsiteX46" fmla="*/ 1799170 w 12114034"/>
              <a:gd name="connsiteY46" fmla="*/ 3051416 h 3289190"/>
              <a:gd name="connsiteX47" fmla="*/ 1690463 w 12114034"/>
              <a:gd name="connsiteY47" fmla="*/ 3039527 h 3289190"/>
              <a:gd name="connsiteX48" fmla="*/ 1617992 w 12114034"/>
              <a:gd name="connsiteY48" fmla="*/ 3027638 h 3289190"/>
              <a:gd name="connsiteX49" fmla="*/ 1527403 w 12114034"/>
              <a:gd name="connsiteY49" fmla="*/ 3015749 h 3289190"/>
              <a:gd name="connsiteX50" fmla="*/ 1436814 w 12114034"/>
              <a:gd name="connsiteY50" fmla="*/ 2991972 h 3289190"/>
              <a:gd name="connsiteX51" fmla="*/ 1128811 w 12114034"/>
              <a:gd name="connsiteY51" fmla="*/ 2944417 h 3289190"/>
              <a:gd name="connsiteX52" fmla="*/ 929515 w 12114034"/>
              <a:gd name="connsiteY52" fmla="*/ 2932529 h 3289190"/>
              <a:gd name="connsiteX53" fmla="*/ 23676 w 12114034"/>
              <a:gd name="connsiteY53" fmla="*/ 3006379 h 3289190"/>
              <a:gd name="connsiteX54" fmla="*/ 164 w 12114034"/>
              <a:gd name="connsiteY54" fmla="*/ 581442 h 3289190"/>
              <a:gd name="connsiteX55" fmla="*/ 691695 w 12114034"/>
              <a:gd name="connsiteY55" fmla="*/ 682638 h 3289190"/>
              <a:gd name="connsiteX56" fmla="*/ 905639 w 12114034"/>
              <a:gd name="connsiteY56" fmla="*/ 709942 h 3289190"/>
              <a:gd name="connsiteX57" fmla="*/ 1236280 w 12114034"/>
              <a:gd name="connsiteY57" fmla="*/ 819164 h 3289190"/>
              <a:gd name="connsiteX58" fmla="*/ 1333526 w 12114034"/>
              <a:gd name="connsiteY58" fmla="*/ 873775 h 3289190"/>
              <a:gd name="connsiteX59" fmla="*/ 1430774 w 12114034"/>
              <a:gd name="connsiteY59" fmla="*/ 901081 h 3289190"/>
              <a:gd name="connsiteX60" fmla="*/ 1508571 w 12114034"/>
              <a:gd name="connsiteY60" fmla="*/ 928385 h 3289190"/>
              <a:gd name="connsiteX61" fmla="*/ 1625268 w 12114034"/>
              <a:gd name="connsiteY61" fmla="*/ 955692 h 3289190"/>
              <a:gd name="connsiteX62" fmla="*/ 1761414 w 12114034"/>
              <a:gd name="connsiteY62" fmla="*/ 1010303 h 3289190"/>
              <a:gd name="connsiteX63" fmla="*/ 1917009 w 12114034"/>
              <a:gd name="connsiteY63" fmla="*/ 1064913 h 3289190"/>
              <a:gd name="connsiteX64" fmla="*/ 2053154 w 12114034"/>
              <a:gd name="connsiteY64" fmla="*/ 1146830 h 3289190"/>
              <a:gd name="connsiteX65" fmla="*/ 2344897 w 12114034"/>
              <a:gd name="connsiteY65" fmla="*/ 1365273 h 3289190"/>
              <a:gd name="connsiteX66" fmla="*/ 2753335 w 12114034"/>
              <a:gd name="connsiteY66" fmla="*/ 1447190 h 3289190"/>
              <a:gd name="connsiteX67" fmla="*/ 3006178 w 12114034"/>
              <a:gd name="connsiteY67" fmla="*/ 1501801 h 3289190"/>
              <a:gd name="connsiteX68" fmla="*/ 4017548 w 12114034"/>
              <a:gd name="connsiteY68" fmla="*/ 1474496 h 3289190"/>
              <a:gd name="connsiteX69" fmla="*/ 4406537 w 12114034"/>
              <a:gd name="connsiteY69" fmla="*/ 1256050 h 3289190"/>
              <a:gd name="connsiteX70" fmla="*/ 4853874 w 12114034"/>
              <a:gd name="connsiteY70" fmla="*/ 982997 h 3289190"/>
              <a:gd name="connsiteX71" fmla="*/ 5106717 w 12114034"/>
              <a:gd name="connsiteY71" fmla="*/ 791860 h 3289190"/>
              <a:gd name="connsiteX72" fmla="*/ 5262312 w 12114034"/>
              <a:gd name="connsiteY72" fmla="*/ 737248 h 3289190"/>
              <a:gd name="connsiteX73" fmla="*/ 5981941 w 12114034"/>
              <a:gd name="connsiteY73" fmla="*/ 628025 h 3289190"/>
              <a:gd name="connsiteX74" fmla="*/ 6565423 w 12114034"/>
              <a:gd name="connsiteY74" fmla="*/ 600720 h 3289190"/>
              <a:gd name="connsiteX75" fmla="*/ 6818265 w 12114034"/>
              <a:gd name="connsiteY75" fmla="*/ 518803 h 3289190"/>
              <a:gd name="connsiteX76" fmla="*/ 7401749 w 12114034"/>
              <a:gd name="connsiteY76" fmla="*/ 279435 h 3289190"/>
              <a:gd name="connsiteX77" fmla="*/ 7810187 w 12114034"/>
              <a:gd name="connsiteY77" fmla="*/ 273055 h 3289190"/>
              <a:gd name="connsiteX78" fmla="*/ 8024129 w 12114034"/>
              <a:gd name="connsiteY78" fmla="*/ 191137 h 3289190"/>
              <a:gd name="connsiteX79" fmla="*/ 8354770 w 12114034"/>
              <a:gd name="connsiteY79" fmla="*/ 136527 h 3289190"/>
              <a:gd name="connsiteX80" fmla="*/ 8704860 w 12114034"/>
              <a:gd name="connsiteY80" fmla="*/ 54610 h 3289190"/>
              <a:gd name="connsiteX81" fmla="*/ 8996601 w 12114034"/>
              <a:gd name="connsiteY81" fmla="*/ 27305 h 3289190"/>
              <a:gd name="connsiteX82" fmla="*/ 9152196 w 12114034"/>
              <a:gd name="connsiteY82" fmla="*/ 0 h 328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14034" h="3289190">
                <a:moveTo>
                  <a:pt x="9152196" y="0"/>
                </a:moveTo>
                <a:cubicBezTo>
                  <a:pt x="9307792" y="9102"/>
                  <a:pt x="9464026" y="5550"/>
                  <a:pt x="9618984" y="27305"/>
                </a:cubicBezTo>
                <a:cubicBezTo>
                  <a:pt x="9659783" y="33033"/>
                  <a:pt x="9704548" y="44453"/>
                  <a:pt x="9735680" y="81915"/>
                </a:cubicBezTo>
                <a:cubicBezTo>
                  <a:pt x="9798717" y="157773"/>
                  <a:pt x="9891276" y="354970"/>
                  <a:pt x="9891276" y="354970"/>
                </a:cubicBezTo>
                <a:cubicBezTo>
                  <a:pt x="9897758" y="382277"/>
                  <a:pt x="9897599" y="414775"/>
                  <a:pt x="9910724" y="436887"/>
                </a:cubicBezTo>
                <a:cubicBezTo>
                  <a:pt x="9955143" y="511721"/>
                  <a:pt x="10069733" y="575013"/>
                  <a:pt x="10124668" y="600720"/>
                </a:cubicBezTo>
                <a:cubicBezTo>
                  <a:pt x="10233654" y="651723"/>
                  <a:pt x="10346322" y="686245"/>
                  <a:pt x="10455308" y="737248"/>
                </a:cubicBezTo>
                <a:cubicBezTo>
                  <a:pt x="10603366" y="806537"/>
                  <a:pt x="10531799" y="780570"/>
                  <a:pt x="10669252" y="819164"/>
                </a:cubicBezTo>
                <a:lnTo>
                  <a:pt x="11894566" y="791860"/>
                </a:lnTo>
                <a:cubicBezTo>
                  <a:pt x="11940390" y="790021"/>
                  <a:pt x="11986485" y="781487"/>
                  <a:pt x="12030713" y="764553"/>
                </a:cubicBezTo>
                <a:cubicBezTo>
                  <a:pt x="12058685" y="753843"/>
                  <a:pt x="12082116" y="726785"/>
                  <a:pt x="12108510" y="709942"/>
                </a:cubicBezTo>
                <a:cubicBezTo>
                  <a:pt x="12110351" y="1431309"/>
                  <a:pt x="12112193" y="2152676"/>
                  <a:pt x="12114034" y="2874043"/>
                </a:cubicBezTo>
                <a:lnTo>
                  <a:pt x="11890787" y="2884974"/>
                </a:lnTo>
                <a:cubicBezTo>
                  <a:pt x="11841973" y="2889244"/>
                  <a:pt x="11745531" y="2895856"/>
                  <a:pt x="11691491" y="2908751"/>
                </a:cubicBezTo>
                <a:cubicBezTo>
                  <a:pt x="11648267" y="2919064"/>
                  <a:pt x="11606539" y="2931928"/>
                  <a:pt x="11564667" y="2944417"/>
                </a:cubicBezTo>
                <a:cubicBezTo>
                  <a:pt x="11540080" y="2951751"/>
                  <a:pt x="11518253" y="2963531"/>
                  <a:pt x="11492196" y="2968195"/>
                </a:cubicBezTo>
                <a:cubicBezTo>
                  <a:pt x="11450997" y="2975567"/>
                  <a:pt x="11408058" y="2979284"/>
                  <a:pt x="11365371" y="2980083"/>
                </a:cubicBezTo>
                <a:lnTo>
                  <a:pt x="10223950" y="2991972"/>
                </a:lnTo>
                <a:cubicBezTo>
                  <a:pt x="10095907" y="2975169"/>
                  <a:pt x="10162574" y="2986474"/>
                  <a:pt x="10024654" y="2956306"/>
                </a:cubicBezTo>
                <a:cubicBezTo>
                  <a:pt x="9923130" y="2934100"/>
                  <a:pt x="9818175" y="2919069"/>
                  <a:pt x="9716651" y="2896862"/>
                </a:cubicBezTo>
                <a:cubicBezTo>
                  <a:pt x="9665477" y="2885669"/>
                  <a:pt x="9558733" y="2858112"/>
                  <a:pt x="9517355" y="2825530"/>
                </a:cubicBezTo>
                <a:cubicBezTo>
                  <a:pt x="9505128" y="2815903"/>
                  <a:pt x="9505277" y="2801753"/>
                  <a:pt x="9499237" y="2789864"/>
                </a:cubicBezTo>
                <a:cubicBezTo>
                  <a:pt x="9499237" y="2789864"/>
                  <a:pt x="9413016" y="2704005"/>
                  <a:pt x="9354295" y="2670977"/>
                </a:cubicBezTo>
                <a:cubicBezTo>
                  <a:pt x="9325295" y="2654665"/>
                  <a:pt x="9283595" y="2649693"/>
                  <a:pt x="9245588" y="2647199"/>
                </a:cubicBezTo>
                <a:cubicBezTo>
                  <a:pt x="9101240" y="2637727"/>
                  <a:pt x="8955703" y="2639273"/>
                  <a:pt x="8810760" y="2635311"/>
                </a:cubicBezTo>
                <a:cubicBezTo>
                  <a:pt x="8762447" y="2639273"/>
                  <a:pt x="8714325" y="2644431"/>
                  <a:pt x="8665818" y="2647199"/>
                </a:cubicBezTo>
                <a:cubicBezTo>
                  <a:pt x="8575369" y="2652360"/>
                  <a:pt x="8484182" y="2651919"/>
                  <a:pt x="8394051" y="2659088"/>
                </a:cubicBezTo>
                <a:cubicBezTo>
                  <a:pt x="8284645" y="2667790"/>
                  <a:pt x="8177029" y="2684527"/>
                  <a:pt x="8067931" y="2694754"/>
                </a:cubicBezTo>
                <a:cubicBezTo>
                  <a:pt x="7965594" y="2704346"/>
                  <a:pt x="7861693" y="2706607"/>
                  <a:pt x="7759928" y="2718531"/>
                </a:cubicBezTo>
                <a:cubicBezTo>
                  <a:pt x="7692142" y="2726474"/>
                  <a:pt x="7626587" y="2741215"/>
                  <a:pt x="7560633" y="2754198"/>
                </a:cubicBezTo>
                <a:cubicBezTo>
                  <a:pt x="7422715" y="2781349"/>
                  <a:pt x="7327974" y="2812059"/>
                  <a:pt x="7180159" y="2825530"/>
                </a:cubicBezTo>
                <a:cubicBezTo>
                  <a:pt x="6779693" y="2862028"/>
                  <a:pt x="6876301" y="2877956"/>
                  <a:pt x="6690978" y="2837419"/>
                </a:cubicBezTo>
                <a:lnTo>
                  <a:pt x="6636624" y="2861196"/>
                </a:lnTo>
                <a:cubicBezTo>
                  <a:pt x="6582362" y="2884932"/>
                  <a:pt x="6459563" y="2891381"/>
                  <a:pt x="6401092" y="2896862"/>
                </a:cubicBezTo>
                <a:lnTo>
                  <a:pt x="5857559" y="2908751"/>
                </a:lnTo>
                <a:cubicBezTo>
                  <a:pt x="5493095" y="2918317"/>
                  <a:pt x="5526356" y="2911795"/>
                  <a:pt x="5187201" y="2956306"/>
                </a:cubicBezTo>
                <a:cubicBezTo>
                  <a:pt x="5138366" y="2962716"/>
                  <a:pt x="5089503" y="2969750"/>
                  <a:pt x="5042258" y="2980083"/>
                </a:cubicBezTo>
                <a:cubicBezTo>
                  <a:pt x="4880053" y="3015562"/>
                  <a:pt x="4949301" y="3009844"/>
                  <a:pt x="4806726" y="3063304"/>
                </a:cubicBezTo>
                <a:cubicBezTo>
                  <a:pt x="4658596" y="3118848"/>
                  <a:pt x="4560071" y="3134981"/>
                  <a:pt x="4390017" y="3182191"/>
                </a:cubicBezTo>
                <a:cubicBezTo>
                  <a:pt x="4338023" y="3196626"/>
                  <a:pt x="4103347" y="3274045"/>
                  <a:pt x="4027661" y="3277302"/>
                </a:cubicBezTo>
                <a:cubicBezTo>
                  <a:pt x="3714234" y="3290788"/>
                  <a:pt x="3399577" y="3285227"/>
                  <a:pt x="3085535" y="3289190"/>
                </a:cubicBezTo>
                <a:cubicBezTo>
                  <a:pt x="2964546" y="3273313"/>
                  <a:pt x="2998076" y="3276209"/>
                  <a:pt x="2850003" y="3265413"/>
                </a:cubicBezTo>
                <a:cubicBezTo>
                  <a:pt x="2696067" y="3254189"/>
                  <a:pt x="2623490" y="3255003"/>
                  <a:pt x="2469529" y="3229746"/>
                </a:cubicBezTo>
                <a:cubicBezTo>
                  <a:pt x="2372898" y="3213894"/>
                  <a:pt x="2278300" y="3162615"/>
                  <a:pt x="2197761" y="3134636"/>
                </a:cubicBezTo>
                <a:cubicBezTo>
                  <a:pt x="2157113" y="3120515"/>
                  <a:pt x="2114570" y="3108514"/>
                  <a:pt x="2070937" y="3098971"/>
                </a:cubicBezTo>
                <a:cubicBezTo>
                  <a:pt x="2023692" y="3088637"/>
                  <a:pt x="1974115" y="3083614"/>
                  <a:pt x="1925995" y="3075193"/>
                </a:cubicBezTo>
                <a:cubicBezTo>
                  <a:pt x="1883512" y="3067759"/>
                  <a:pt x="1842011" y="3057904"/>
                  <a:pt x="1799170" y="3051416"/>
                </a:cubicBezTo>
                <a:cubicBezTo>
                  <a:pt x="1763376" y="3045996"/>
                  <a:pt x="1726485" y="3044255"/>
                  <a:pt x="1690463" y="3039527"/>
                </a:cubicBezTo>
                <a:cubicBezTo>
                  <a:pt x="1666046" y="3036323"/>
                  <a:pt x="1642300" y="3031183"/>
                  <a:pt x="1617992" y="3027638"/>
                </a:cubicBezTo>
                <a:cubicBezTo>
                  <a:pt x="1587931" y="3023255"/>
                  <a:pt x="1556898" y="3021556"/>
                  <a:pt x="1527403" y="3015749"/>
                </a:cubicBezTo>
                <a:cubicBezTo>
                  <a:pt x="1496252" y="3009617"/>
                  <a:pt x="1467668" y="2998720"/>
                  <a:pt x="1436814" y="2991972"/>
                </a:cubicBezTo>
                <a:cubicBezTo>
                  <a:pt x="1345318" y="2971959"/>
                  <a:pt x="1220659" y="2953027"/>
                  <a:pt x="1128811" y="2944417"/>
                </a:cubicBezTo>
                <a:cubicBezTo>
                  <a:pt x="1062776" y="2938227"/>
                  <a:pt x="996198" y="2933681"/>
                  <a:pt x="929515" y="2932529"/>
                </a:cubicBezTo>
                <a:lnTo>
                  <a:pt x="23676" y="3006379"/>
                </a:lnTo>
                <a:cubicBezTo>
                  <a:pt x="26250" y="2212162"/>
                  <a:pt x="-2410" y="1375659"/>
                  <a:pt x="164" y="581442"/>
                </a:cubicBezTo>
                <a:lnTo>
                  <a:pt x="691695" y="682638"/>
                </a:lnTo>
                <a:cubicBezTo>
                  <a:pt x="763279" y="685283"/>
                  <a:pt x="834750" y="695724"/>
                  <a:pt x="905639" y="709942"/>
                </a:cubicBezTo>
                <a:cubicBezTo>
                  <a:pt x="1004237" y="729716"/>
                  <a:pt x="1138058" y="773199"/>
                  <a:pt x="1236280" y="819164"/>
                </a:cubicBezTo>
                <a:cubicBezTo>
                  <a:pt x="1269401" y="834664"/>
                  <a:pt x="1300087" y="859690"/>
                  <a:pt x="1333526" y="873775"/>
                </a:cubicBezTo>
                <a:cubicBezTo>
                  <a:pt x="1365190" y="887111"/>
                  <a:pt x="1398503" y="891013"/>
                  <a:pt x="1430774" y="901081"/>
                </a:cubicBezTo>
                <a:cubicBezTo>
                  <a:pt x="1456869" y="909221"/>
                  <a:pt x="1482360" y="921027"/>
                  <a:pt x="1508571" y="928385"/>
                </a:cubicBezTo>
                <a:cubicBezTo>
                  <a:pt x="1547241" y="939243"/>
                  <a:pt x="1586843" y="943242"/>
                  <a:pt x="1625268" y="955692"/>
                </a:cubicBezTo>
                <a:cubicBezTo>
                  <a:pt x="1671258" y="970592"/>
                  <a:pt x="1715809" y="993229"/>
                  <a:pt x="1761414" y="1010303"/>
                </a:cubicBezTo>
                <a:cubicBezTo>
                  <a:pt x="1813071" y="1029642"/>
                  <a:pt x="1866292" y="1041179"/>
                  <a:pt x="1917009" y="1064913"/>
                </a:cubicBezTo>
                <a:cubicBezTo>
                  <a:pt x="1963850" y="1086834"/>
                  <a:pt x="2009519" y="1114396"/>
                  <a:pt x="2053154" y="1146830"/>
                </a:cubicBezTo>
                <a:cubicBezTo>
                  <a:pt x="2139613" y="1211089"/>
                  <a:pt x="2241163" y="1328865"/>
                  <a:pt x="2344897" y="1365273"/>
                </a:cubicBezTo>
                <a:cubicBezTo>
                  <a:pt x="2510174" y="1423282"/>
                  <a:pt x="2588084" y="1421412"/>
                  <a:pt x="2753335" y="1447190"/>
                </a:cubicBezTo>
                <a:cubicBezTo>
                  <a:pt x="2912290" y="1471987"/>
                  <a:pt x="2876297" y="1465335"/>
                  <a:pt x="3006178" y="1501801"/>
                </a:cubicBezTo>
                <a:cubicBezTo>
                  <a:pt x="3343301" y="1492699"/>
                  <a:pt x="3681085" y="1505471"/>
                  <a:pt x="4017548" y="1474496"/>
                </a:cubicBezTo>
                <a:cubicBezTo>
                  <a:pt x="4098797" y="1467016"/>
                  <a:pt x="4350720" y="1289205"/>
                  <a:pt x="4406537" y="1256050"/>
                </a:cubicBezTo>
                <a:cubicBezTo>
                  <a:pt x="4589089" y="1147620"/>
                  <a:pt x="4694857" y="1110567"/>
                  <a:pt x="4853874" y="982997"/>
                </a:cubicBezTo>
                <a:cubicBezTo>
                  <a:pt x="5006927" y="860212"/>
                  <a:pt x="4932590" y="873345"/>
                  <a:pt x="5106717" y="791860"/>
                </a:cubicBezTo>
                <a:cubicBezTo>
                  <a:pt x="5157434" y="768124"/>
                  <a:pt x="5209888" y="751969"/>
                  <a:pt x="5262312" y="737248"/>
                </a:cubicBezTo>
                <a:cubicBezTo>
                  <a:pt x="5626393" y="635018"/>
                  <a:pt x="5590690" y="649996"/>
                  <a:pt x="5981941" y="628025"/>
                </a:cubicBezTo>
                <a:lnTo>
                  <a:pt x="6565423" y="600720"/>
                </a:lnTo>
                <a:cubicBezTo>
                  <a:pt x="6628191" y="588130"/>
                  <a:pt x="6760015" y="573320"/>
                  <a:pt x="6818265" y="518803"/>
                </a:cubicBezTo>
                <a:lnTo>
                  <a:pt x="7401749" y="279435"/>
                </a:lnTo>
                <a:cubicBezTo>
                  <a:pt x="7560429" y="248496"/>
                  <a:pt x="7706456" y="287771"/>
                  <a:pt x="7810187" y="273055"/>
                </a:cubicBezTo>
                <a:cubicBezTo>
                  <a:pt x="7913917" y="258338"/>
                  <a:pt x="7951362" y="209381"/>
                  <a:pt x="8024129" y="191137"/>
                </a:cubicBezTo>
                <a:cubicBezTo>
                  <a:pt x="8133374" y="163749"/>
                  <a:pt x="8244912" y="158558"/>
                  <a:pt x="8354770" y="136527"/>
                </a:cubicBezTo>
                <a:cubicBezTo>
                  <a:pt x="8471887" y="113037"/>
                  <a:pt x="8587412" y="74597"/>
                  <a:pt x="8704860" y="54610"/>
                </a:cubicBezTo>
                <a:cubicBezTo>
                  <a:pt x="8801615" y="38147"/>
                  <a:pt x="8899505" y="39159"/>
                  <a:pt x="8996601" y="27305"/>
                </a:cubicBezTo>
                <a:cubicBezTo>
                  <a:pt x="9048673" y="20948"/>
                  <a:pt x="9100332" y="9102"/>
                  <a:pt x="9152196" y="0"/>
                </a:cubicBezTo>
                <a:close/>
              </a:path>
            </a:pathLst>
          </a:custGeom>
          <a:solidFill>
            <a:srgbClr val="099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0" name="Csoportba foglalás 89"/>
          <p:cNvGrpSpPr/>
          <p:nvPr/>
        </p:nvGrpSpPr>
        <p:grpSpPr>
          <a:xfrm>
            <a:off x="5186131" y="3956923"/>
            <a:ext cx="1676863" cy="1961148"/>
            <a:chOff x="2583831" y="0"/>
            <a:chExt cx="6935526" cy="6175005"/>
          </a:xfrm>
        </p:grpSpPr>
        <p:grpSp>
          <p:nvGrpSpPr>
            <p:cNvPr id="91" name="Csoportba foglalás 90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94" name="Csoportba foglalás 93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98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9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0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1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2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5" name="Ellipszis 104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7" name="Ellipszis 106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8" name="Ellipszis 107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09" name="Ellipszis 108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11" name="Ellipszis 110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12" name="Ellipszis 111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15" name="Ellipszis 114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6" name="Ellipszis 115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17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8" name="Ellipszis 117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19" name="Ellipszis 118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20" name="Ellipszis 119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21" name="Ellipszis 120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22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95" name="Ellipszis 94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6" name="Ellipszis 95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7" name="Ellipszis 96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92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3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23" name="Csoportba foglalás 122"/>
          <p:cNvGrpSpPr/>
          <p:nvPr/>
        </p:nvGrpSpPr>
        <p:grpSpPr>
          <a:xfrm>
            <a:off x="860716" y="2918658"/>
            <a:ext cx="1676863" cy="1961148"/>
            <a:chOff x="2583831" y="0"/>
            <a:chExt cx="6935526" cy="6175005"/>
          </a:xfrm>
        </p:grpSpPr>
        <p:grpSp>
          <p:nvGrpSpPr>
            <p:cNvPr id="124" name="Csoportba foglalás 123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127" name="Csoportba foglalás 126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131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2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3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4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5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6" name="Ellipszis 135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7" name="Ellipszis 136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8" name="Ellipszis 137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39" name="Ellipszis 138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0" name="Ellipszis 139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1" name="Ellipszis 140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2" name="Ellipszis 141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43" name="Ellipszis 142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4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45" name="Ellipszis 144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6" name="Ellipszis 145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7" name="Ellipszis 146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8" name="Ellipszis 147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49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128" name="Ellipszis 127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9" name="Ellipszis 128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30" name="Ellipszis 129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09" name="Ellipszis 608"/>
              <p:cNvSpPr/>
              <p:nvPr/>
            </p:nvSpPr>
            <p:spPr>
              <a:xfrm flipH="1">
                <a:off x="5084778" y="2243618"/>
                <a:ext cx="3194288" cy="3267820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25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6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0" name="Csoportba foglalás 149"/>
          <p:cNvGrpSpPr/>
          <p:nvPr/>
        </p:nvGrpSpPr>
        <p:grpSpPr>
          <a:xfrm>
            <a:off x="7576482" y="2160753"/>
            <a:ext cx="1676863" cy="1961148"/>
            <a:chOff x="2583831" y="0"/>
            <a:chExt cx="6935526" cy="6175005"/>
          </a:xfrm>
        </p:grpSpPr>
        <p:grpSp>
          <p:nvGrpSpPr>
            <p:cNvPr id="151" name="Csoportba foglalás 150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154" name="Csoportba foglalás 153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158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59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60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61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62" name="Ellipszis 3"/>
                <p:cNvSpPr/>
                <p:nvPr/>
              </p:nvSpPr>
              <p:spPr>
                <a:xfrm>
                  <a:off x="3618407" y="28498"/>
                  <a:ext cx="4735014" cy="5347516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63" name="Ellipszis 162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64" name="Ellipszis 163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65" name="Ellipszis 164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66" name="Ellipszis 165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67" name="Ellipszis 166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68" name="Ellipszis 167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69" name="Ellipszis 168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70" name="Ellipszis 169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71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72" name="Ellipszis 171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73" name="Ellipszis 172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74" name="Ellipszis 173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75" name="Ellipszis 174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76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155" name="Ellipszis 154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6" name="Ellipszis 155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7" name="Ellipszis 156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52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3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7" name="Csoportba foglalás 176"/>
          <p:cNvGrpSpPr/>
          <p:nvPr/>
        </p:nvGrpSpPr>
        <p:grpSpPr>
          <a:xfrm>
            <a:off x="8710863" y="307570"/>
            <a:ext cx="2738184" cy="2980331"/>
            <a:chOff x="2583831" y="0"/>
            <a:chExt cx="6935526" cy="6175005"/>
          </a:xfrm>
        </p:grpSpPr>
        <p:grpSp>
          <p:nvGrpSpPr>
            <p:cNvPr id="178" name="Csoportba foglalás 177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181" name="Csoportba foglalás 180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185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86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87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88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89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0" name="Ellipszis 189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1" name="Ellipszis 190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2" name="Ellipszis 191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93" name="Ellipszis 192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94" name="Ellipszis 193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95" name="Ellipszis 194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96" name="Ellipszis 195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7" name="Ellipszis 196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98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99" name="Ellipszis 198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00" name="Ellipszis 199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01" name="Ellipszis 200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02" name="Ellipszis 201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03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182" name="Ellipszis 181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83" name="Ellipszis 182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84" name="Ellipszis 183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79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0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04" name="Csoportba foglalás 203"/>
          <p:cNvGrpSpPr/>
          <p:nvPr/>
        </p:nvGrpSpPr>
        <p:grpSpPr>
          <a:xfrm>
            <a:off x="9049492" y="3724315"/>
            <a:ext cx="2738184" cy="2980331"/>
            <a:chOff x="2583831" y="0"/>
            <a:chExt cx="6935526" cy="6175005"/>
          </a:xfrm>
        </p:grpSpPr>
        <p:grpSp>
          <p:nvGrpSpPr>
            <p:cNvPr id="205" name="Csoportba foglalás 204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208" name="Csoportba foglalás 207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212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13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14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15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16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17" name="Ellipszis 216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18" name="Ellipszis 217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19" name="Ellipszis 218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0" name="Ellipszis 219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1" name="Ellipszis 220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2" name="Ellipszis 221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3" name="Ellipszis 222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24" name="Ellipszis 223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5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26" name="Ellipszis 225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7" name="Ellipszis 226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8" name="Ellipszis 227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29" name="Ellipszis 228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30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209" name="Ellipszis 208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10" name="Ellipszis 209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11" name="Ellipszis 210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06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7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31" name="Csoportba foglalás 230"/>
          <p:cNvGrpSpPr/>
          <p:nvPr/>
        </p:nvGrpSpPr>
        <p:grpSpPr>
          <a:xfrm>
            <a:off x="6804296" y="4759608"/>
            <a:ext cx="2091279" cy="1889237"/>
            <a:chOff x="2583831" y="0"/>
            <a:chExt cx="6935526" cy="6175005"/>
          </a:xfrm>
        </p:grpSpPr>
        <p:grpSp>
          <p:nvGrpSpPr>
            <p:cNvPr id="232" name="Csoportba foglalás 231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235" name="Csoportba foglalás 234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239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0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1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2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3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4" name="Ellipszis 243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5" name="Ellipszis 244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6" name="Ellipszis 245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47" name="Ellipszis 246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48" name="Ellipszis 247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49" name="Ellipszis 248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50" name="Ellipszis 249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51" name="Ellipszis 250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52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53" name="Ellipszis 252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54" name="Ellipszis 253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55" name="Ellipszis 254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56" name="Ellipszis 255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57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236" name="Ellipszis 235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37" name="Ellipszis 236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38" name="Ellipszis 237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33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4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8" name="Csoportba foglalás 257"/>
          <p:cNvGrpSpPr/>
          <p:nvPr/>
        </p:nvGrpSpPr>
        <p:grpSpPr>
          <a:xfrm>
            <a:off x="98247" y="4831232"/>
            <a:ext cx="2091279" cy="1889237"/>
            <a:chOff x="2583831" y="0"/>
            <a:chExt cx="6935526" cy="6175005"/>
          </a:xfrm>
        </p:grpSpPr>
        <p:grpSp>
          <p:nvGrpSpPr>
            <p:cNvPr id="259" name="Csoportba foglalás 258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262" name="Csoportba foglalás 261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266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67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68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69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70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71" name="Ellipszis 270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72" name="Ellipszis 271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73" name="Ellipszis 272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74" name="Ellipszis 273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75" name="Ellipszis 274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76" name="Ellipszis 275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77" name="Ellipszis 276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78" name="Ellipszis 277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79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80" name="Ellipszis 279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81" name="Ellipszis 280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82" name="Ellipszis 281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83" name="Ellipszis 282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84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263" name="Ellipszis 262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4" name="Ellipszis 263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5" name="Ellipszis 264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60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1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85" name="Csoportba foglalás 284"/>
          <p:cNvGrpSpPr/>
          <p:nvPr/>
        </p:nvGrpSpPr>
        <p:grpSpPr>
          <a:xfrm>
            <a:off x="3614733" y="548977"/>
            <a:ext cx="2091279" cy="1889237"/>
            <a:chOff x="2583831" y="0"/>
            <a:chExt cx="6935526" cy="6175005"/>
          </a:xfrm>
        </p:grpSpPr>
        <p:grpSp>
          <p:nvGrpSpPr>
            <p:cNvPr id="286" name="Csoportba foglalás 285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289" name="Csoportba foglalás 288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293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94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95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96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97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98" name="Ellipszis 297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99" name="Ellipszis 298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00" name="Ellipszis 299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01" name="Ellipszis 300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02" name="Ellipszis 301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03" name="Ellipszis 302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04" name="Ellipszis 303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05" name="Ellipszis 304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06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07" name="Ellipszis 306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08" name="Ellipszis 307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09" name="Ellipszis 308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10" name="Ellipszis 309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11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290" name="Ellipszis 289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1" name="Ellipszis 290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2" name="Ellipszis 291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87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88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12" name="Csoportba foglalás 311"/>
          <p:cNvGrpSpPr/>
          <p:nvPr/>
        </p:nvGrpSpPr>
        <p:grpSpPr>
          <a:xfrm>
            <a:off x="6144227" y="2835653"/>
            <a:ext cx="1486089" cy="1423215"/>
            <a:chOff x="2583831" y="0"/>
            <a:chExt cx="6935526" cy="6175005"/>
          </a:xfrm>
        </p:grpSpPr>
        <p:grpSp>
          <p:nvGrpSpPr>
            <p:cNvPr id="313" name="Csoportba foglalás 312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316" name="Csoportba foglalás 315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320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21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22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23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24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25" name="Ellipszis 324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26" name="Ellipszis 325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27" name="Ellipszis 326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28" name="Ellipszis 327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29" name="Ellipszis 328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30" name="Ellipszis 329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31" name="Ellipszis 330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32" name="Ellipszis 331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33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34" name="Ellipszis 333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35" name="Ellipszis 334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36" name="Ellipszis 335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37" name="Ellipszis 336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38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317" name="Ellipszis 316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8" name="Ellipszis 317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9" name="Ellipszis 318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314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5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39" name="Csoportba foglalás 338"/>
          <p:cNvGrpSpPr/>
          <p:nvPr/>
        </p:nvGrpSpPr>
        <p:grpSpPr>
          <a:xfrm>
            <a:off x="6748705" y="742077"/>
            <a:ext cx="1486089" cy="1423215"/>
            <a:chOff x="2583831" y="0"/>
            <a:chExt cx="6935526" cy="6175005"/>
          </a:xfrm>
        </p:grpSpPr>
        <p:grpSp>
          <p:nvGrpSpPr>
            <p:cNvPr id="340" name="Csoportba foglalás 339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343" name="Csoportba foglalás 342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347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48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49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50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51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52" name="Ellipszis 351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53" name="Ellipszis 352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54" name="Ellipszis 353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55" name="Ellipszis 354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56" name="Ellipszis 355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57" name="Ellipszis 356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58" name="Ellipszis 357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59" name="Ellipszis 358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60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61" name="Ellipszis 360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62" name="Ellipszis 361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63" name="Ellipszis 362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64" name="Ellipszis 363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65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344" name="Ellipszis 343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45" name="Ellipszis 344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46" name="Ellipszis 345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341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2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66" name="Csoportba foglalás 365"/>
          <p:cNvGrpSpPr/>
          <p:nvPr/>
        </p:nvGrpSpPr>
        <p:grpSpPr>
          <a:xfrm>
            <a:off x="3550647" y="5286824"/>
            <a:ext cx="1486089" cy="1423215"/>
            <a:chOff x="2583831" y="0"/>
            <a:chExt cx="6935526" cy="6175005"/>
          </a:xfrm>
        </p:grpSpPr>
        <p:grpSp>
          <p:nvGrpSpPr>
            <p:cNvPr id="367" name="Csoportba foglalás 366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370" name="Csoportba foglalás 369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374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75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76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77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78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79" name="Ellipszis 378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80" name="Ellipszis 379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81" name="Ellipszis 380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82" name="Ellipszis 381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83" name="Ellipszis 382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84" name="Ellipszis 383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85" name="Ellipszis 384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86" name="Ellipszis 385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87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88" name="Ellipszis 387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89" name="Ellipszis 388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90" name="Ellipszis 389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91" name="Ellipszis 390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392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371" name="Ellipszis 370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72" name="Ellipszis 371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73" name="Ellipszis 372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368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69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93" name="Csoportba foglalás 392"/>
          <p:cNvGrpSpPr/>
          <p:nvPr/>
        </p:nvGrpSpPr>
        <p:grpSpPr>
          <a:xfrm>
            <a:off x="1670077" y="2383601"/>
            <a:ext cx="2738184" cy="2980331"/>
            <a:chOff x="2583831" y="0"/>
            <a:chExt cx="6935526" cy="6175005"/>
          </a:xfrm>
        </p:grpSpPr>
        <p:grpSp>
          <p:nvGrpSpPr>
            <p:cNvPr id="394" name="Csoportba foglalás 393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397" name="Csoportba foglalás 396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401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2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3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4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5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6" name="Ellipszis 405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7" name="Ellipszis 406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8" name="Ellipszis 407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09" name="Ellipszis 408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0" name="Ellipszis 409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1" name="Ellipszis 410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2" name="Ellipszis 411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13" name="Ellipszis 412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4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15" name="Ellipszis 414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6" name="Ellipszis 415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7" name="Ellipszis 416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8" name="Ellipszis 417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19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398" name="Ellipszis 397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99" name="Ellipszis 398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00" name="Ellipszis 399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395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6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420" name="Csoportba foglalás 419"/>
          <p:cNvGrpSpPr/>
          <p:nvPr/>
        </p:nvGrpSpPr>
        <p:grpSpPr>
          <a:xfrm>
            <a:off x="4614875" y="2650901"/>
            <a:ext cx="1486089" cy="1423215"/>
            <a:chOff x="2583831" y="0"/>
            <a:chExt cx="6935526" cy="6175005"/>
          </a:xfrm>
        </p:grpSpPr>
        <p:grpSp>
          <p:nvGrpSpPr>
            <p:cNvPr id="421" name="Csoportba foglalás 420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424" name="Csoportba foglalás 423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428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29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30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31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32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33" name="Ellipszis 432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34" name="Ellipszis 433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35" name="Ellipszis 434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36" name="Ellipszis 435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37" name="Ellipszis 436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38" name="Ellipszis 437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39" name="Ellipszis 438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40" name="Ellipszis 439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41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42" name="Ellipszis 441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43" name="Ellipszis 442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44" name="Ellipszis 443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45" name="Ellipszis 444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46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425" name="Ellipszis 424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26" name="Ellipszis 425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27" name="Ellipszis 426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422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23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447" name="Csoportba foglalás 446"/>
          <p:cNvGrpSpPr/>
          <p:nvPr/>
        </p:nvGrpSpPr>
        <p:grpSpPr>
          <a:xfrm>
            <a:off x="49355" y="2852067"/>
            <a:ext cx="1486089" cy="1423215"/>
            <a:chOff x="2583831" y="0"/>
            <a:chExt cx="6935526" cy="6175005"/>
          </a:xfrm>
        </p:grpSpPr>
        <p:grpSp>
          <p:nvGrpSpPr>
            <p:cNvPr id="448" name="Csoportba foglalás 447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451" name="Csoportba foglalás 450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455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56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57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58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59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60" name="Ellipszis 459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61" name="Ellipszis 460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62" name="Ellipszis 461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63" name="Ellipszis 462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64" name="Ellipszis 463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65" name="Ellipszis 464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66" name="Ellipszis 465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67" name="Ellipszis 466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68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69" name="Ellipszis 468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70" name="Ellipszis 469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71" name="Ellipszis 470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72" name="Ellipszis 471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73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452" name="Ellipszis 451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53" name="Ellipszis 452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54" name="Ellipszis 453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449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50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474" name="Csoportba foglalás 473"/>
          <p:cNvGrpSpPr/>
          <p:nvPr/>
        </p:nvGrpSpPr>
        <p:grpSpPr>
          <a:xfrm>
            <a:off x="2126912" y="5122085"/>
            <a:ext cx="1486089" cy="1423215"/>
            <a:chOff x="2583831" y="0"/>
            <a:chExt cx="6935526" cy="6175005"/>
          </a:xfrm>
        </p:grpSpPr>
        <p:grpSp>
          <p:nvGrpSpPr>
            <p:cNvPr id="475" name="Csoportba foglalás 474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478" name="Csoportba foglalás 477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482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3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4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5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6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7" name="Ellipszis 486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8" name="Ellipszis 487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9" name="Ellipszis 488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0" name="Ellipszis 489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1" name="Ellipszis 490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2" name="Ellipszis 491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3" name="Ellipszis 492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94" name="Ellipszis 493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5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96" name="Ellipszis 495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7" name="Ellipszis 496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8" name="Ellipszis 497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499" name="Ellipszis 498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00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479" name="Ellipszis 478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80" name="Ellipszis 479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81" name="Ellipszis 480"/>
              <p:cNvSpPr/>
              <p:nvPr/>
            </p:nvSpPr>
            <p:spPr>
              <a:xfrm flipH="1">
                <a:off x="4454449" y="1763763"/>
                <a:ext cx="3194286" cy="3267820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476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77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01" name="Csoportba foglalás 500"/>
          <p:cNvGrpSpPr/>
          <p:nvPr/>
        </p:nvGrpSpPr>
        <p:grpSpPr>
          <a:xfrm>
            <a:off x="9639041" y="2238515"/>
            <a:ext cx="2091279" cy="1889237"/>
            <a:chOff x="2583831" y="0"/>
            <a:chExt cx="6935526" cy="6175005"/>
          </a:xfrm>
        </p:grpSpPr>
        <p:grpSp>
          <p:nvGrpSpPr>
            <p:cNvPr id="502" name="Csoportba foglalás 501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505" name="Csoportba foglalás 504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509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0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1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2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3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4" name="Ellipszis 513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5" name="Ellipszis 514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6" name="Ellipszis 515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17" name="Ellipszis 516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18" name="Ellipszis 517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19" name="Ellipszis 518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20" name="Ellipszis 519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21" name="Ellipszis 520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22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23" name="Ellipszis 522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24" name="Ellipszis 523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25" name="Ellipszis 524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26" name="Ellipszis 525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27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506" name="Ellipszis 505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07" name="Ellipszis 506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08" name="Ellipszis 507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503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04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28" name="Csoportba foglalás 527"/>
          <p:cNvGrpSpPr/>
          <p:nvPr/>
        </p:nvGrpSpPr>
        <p:grpSpPr>
          <a:xfrm>
            <a:off x="2210189" y="921664"/>
            <a:ext cx="1540608" cy="1458548"/>
            <a:chOff x="2583831" y="0"/>
            <a:chExt cx="6935526" cy="6175005"/>
          </a:xfrm>
        </p:grpSpPr>
        <p:grpSp>
          <p:nvGrpSpPr>
            <p:cNvPr id="529" name="Csoportba foglalás 528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532" name="Csoportba foglalás 531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536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37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38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39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40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41" name="Ellipszis 540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42" name="Ellipszis 541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43" name="Ellipszis 542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44" name="Ellipszis 543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45" name="Ellipszis 544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46" name="Ellipszis 545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47" name="Ellipszis 546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48" name="Ellipszis 547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49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50" name="Ellipszis 549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51" name="Ellipszis 550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52" name="Ellipszis 551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53" name="Ellipszis 552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54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533" name="Ellipszis 532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34" name="Ellipszis 533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35" name="Ellipszis 534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530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31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55" name="Csoportba foglalás 554"/>
          <p:cNvGrpSpPr/>
          <p:nvPr/>
        </p:nvGrpSpPr>
        <p:grpSpPr>
          <a:xfrm>
            <a:off x="6362191" y="2745959"/>
            <a:ext cx="2091279" cy="1889237"/>
            <a:chOff x="2583831" y="0"/>
            <a:chExt cx="6935526" cy="6175005"/>
          </a:xfrm>
        </p:grpSpPr>
        <p:grpSp>
          <p:nvGrpSpPr>
            <p:cNvPr id="556" name="Csoportba foglalás 555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559" name="Csoportba foglalás 558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563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64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65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66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67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68" name="Ellipszis 567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69" name="Ellipszis 568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70" name="Ellipszis 569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71" name="Ellipszis 570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72" name="Ellipszis 571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73" name="Ellipszis 572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74" name="Ellipszis 573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75" name="Ellipszis 574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76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77" name="Ellipszis 576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78" name="Ellipszis 577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79" name="Ellipszis 578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80" name="Ellipszis 579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81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560" name="Ellipszis 559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61" name="Ellipszis 560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62" name="Ellipszis 561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557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58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82" name="Csoportba foglalás 581"/>
          <p:cNvGrpSpPr/>
          <p:nvPr/>
        </p:nvGrpSpPr>
        <p:grpSpPr>
          <a:xfrm>
            <a:off x="5411549" y="242481"/>
            <a:ext cx="1486089" cy="1423215"/>
            <a:chOff x="2583831" y="0"/>
            <a:chExt cx="6935526" cy="6175005"/>
          </a:xfrm>
        </p:grpSpPr>
        <p:grpSp>
          <p:nvGrpSpPr>
            <p:cNvPr id="583" name="Csoportba foglalás 582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586" name="Csoportba foglalás 585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590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1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2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3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4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5" name="Ellipszis 594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6" name="Ellipszis 595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7" name="Ellipszis 596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98" name="Ellipszis 597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599" name="Ellipszis 598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00" name="Ellipszis 599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01" name="Ellipszis 600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02" name="Ellipszis 601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03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04" name="Ellipszis 603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05" name="Ellipszis 604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06" name="Ellipszis 605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07" name="Ellipszis 606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08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587" name="Ellipszis 586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88" name="Ellipszis 587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89" name="Ellipszis 588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584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85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10" name="Csoportba foglalás 609"/>
          <p:cNvGrpSpPr/>
          <p:nvPr/>
        </p:nvGrpSpPr>
        <p:grpSpPr>
          <a:xfrm>
            <a:off x="3680828" y="3527060"/>
            <a:ext cx="1486089" cy="1423215"/>
            <a:chOff x="2583831" y="0"/>
            <a:chExt cx="6935526" cy="6175005"/>
          </a:xfrm>
        </p:grpSpPr>
        <p:grpSp>
          <p:nvGrpSpPr>
            <p:cNvPr id="611" name="Csoportba foglalás 610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614" name="Csoportba foglalás 613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618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19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0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1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2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3" name="Ellipszis 622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4" name="Ellipszis 623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5" name="Ellipszis 624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26" name="Ellipszis 625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27" name="Ellipszis 626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28" name="Ellipszis 627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29" name="Ellipszis 628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30" name="Ellipszis 629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31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32" name="Ellipszis 631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33" name="Ellipszis 632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34" name="Ellipszis 633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35" name="Ellipszis 634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36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615" name="Ellipszis 614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16" name="Ellipszis 615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17" name="Ellipszis 616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612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13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37" name="Csoportba foglalás 636"/>
          <p:cNvGrpSpPr/>
          <p:nvPr/>
        </p:nvGrpSpPr>
        <p:grpSpPr>
          <a:xfrm>
            <a:off x="4516855" y="5223288"/>
            <a:ext cx="1486089" cy="1423215"/>
            <a:chOff x="2583831" y="0"/>
            <a:chExt cx="6935526" cy="6175005"/>
          </a:xfrm>
        </p:grpSpPr>
        <p:grpSp>
          <p:nvGrpSpPr>
            <p:cNvPr id="638" name="Csoportba foglalás 637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641" name="Csoportba foglalás 640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645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46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47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48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49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50" name="Ellipszis 649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51" name="Ellipszis 650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52" name="Ellipszis 651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53" name="Ellipszis 652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54" name="Ellipszis 653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55" name="Ellipszis 654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56" name="Ellipszis 655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57" name="Ellipszis 656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58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59" name="Ellipszis 658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60" name="Ellipszis 659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61" name="Ellipszis 660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62" name="Ellipszis 661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63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642" name="Ellipszis 641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43" name="Ellipszis 642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44" name="Ellipszis 643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639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40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64" name="Csoportba foglalás 663"/>
          <p:cNvGrpSpPr/>
          <p:nvPr/>
        </p:nvGrpSpPr>
        <p:grpSpPr>
          <a:xfrm>
            <a:off x="8078117" y="2581331"/>
            <a:ext cx="2738184" cy="2980331"/>
            <a:chOff x="2583831" y="0"/>
            <a:chExt cx="6935526" cy="6175005"/>
          </a:xfrm>
        </p:grpSpPr>
        <p:grpSp>
          <p:nvGrpSpPr>
            <p:cNvPr id="665" name="Csoportba foglalás 664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668" name="Csoportba foglalás 667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672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3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4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5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6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7" name="Ellipszis 676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8" name="Ellipszis 677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9" name="Ellipszis 678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0" name="Ellipszis 679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1" name="Ellipszis 680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2" name="Ellipszis 681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3" name="Ellipszis 682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84" name="Ellipszis 683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5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86" name="Ellipszis 685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7" name="Ellipszis 686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8" name="Ellipszis 687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89" name="Ellipszis 688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690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669" name="Ellipszis 668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70" name="Ellipszis 669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71" name="Ellipszis 670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666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67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92" name="Csoportba foglalás 691"/>
          <p:cNvGrpSpPr/>
          <p:nvPr/>
        </p:nvGrpSpPr>
        <p:grpSpPr>
          <a:xfrm>
            <a:off x="993969" y="614195"/>
            <a:ext cx="1676863" cy="1961148"/>
            <a:chOff x="2583831" y="0"/>
            <a:chExt cx="6935526" cy="6175005"/>
          </a:xfrm>
        </p:grpSpPr>
        <p:grpSp>
          <p:nvGrpSpPr>
            <p:cNvPr id="693" name="Csoportba foglalás 692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696" name="Csoportba foglalás 695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701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2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3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4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5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6" name="Ellipszis 705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7" name="Ellipszis 706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8" name="Ellipszis 707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09" name="Ellipszis 708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0" name="Ellipszis 709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1" name="Ellipszis 710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2" name="Ellipszis 711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13" name="Ellipszis 712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4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15" name="Ellipszis 714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6" name="Ellipszis 715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7" name="Ellipszis 716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8" name="Ellipszis 717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19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697" name="Ellipszis 696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98" name="Ellipszis 697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99" name="Ellipszis 698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00" name="Ellipszis 699"/>
              <p:cNvSpPr/>
              <p:nvPr/>
            </p:nvSpPr>
            <p:spPr>
              <a:xfrm flipH="1">
                <a:off x="5084778" y="2243618"/>
                <a:ext cx="3194288" cy="3267820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694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95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720" name="Csoportba foglalás 719"/>
          <p:cNvGrpSpPr/>
          <p:nvPr/>
        </p:nvGrpSpPr>
        <p:grpSpPr>
          <a:xfrm>
            <a:off x="5482542" y="1482425"/>
            <a:ext cx="2091279" cy="1889237"/>
            <a:chOff x="2583831" y="0"/>
            <a:chExt cx="6935526" cy="6175005"/>
          </a:xfrm>
        </p:grpSpPr>
        <p:grpSp>
          <p:nvGrpSpPr>
            <p:cNvPr id="721" name="Csoportba foglalás 720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724" name="Csoportba foglalás 723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728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29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30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31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32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33" name="Ellipszis 732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34" name="Ellipszis 733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35" name="Ellipszis 734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36" name="Ellipszis 735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37" name="Ellipszis 736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38" name="Ellipszis 737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39" name="Ellipszis 738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40" name="Ellipszis 739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41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42" name="Ellipszis 741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43" name="Ellipszis 742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44" name="Ellipszis 743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45" name="Ellipszis 744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46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725" name="Ellipszis 724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26" name="Ellipszis 725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27" name="Ellipszis 726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722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23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747" name="Csoportba foglalás 746"/>
          <p:cNvGrpSpPr/>
          <p:nvPr/>
        </p:nvGrpSpPr>
        <p:grpSpPr>
          <a:xfrm>
            <a:off x="30970" y="1614117"/>
            <a:ext cx="1486089" cy="1423215"/>
            <a:chOff x="2583831" y="0"/>
            <a:chExt cx="6935526" cy="6175005"/>
          </a:xfrm>
        </p:grpSpPr>
        <p:grpSp>
          <p:nvGrpSpPr>
            <p:cNvPr id="748" name="Csoportba foglalás 747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751" name="Csoportba foglalás 750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755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56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57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58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59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60" name="Ellipszis 759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61" name="Ellipszis 760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62" name="Ellipszis 761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63" name="Ellipszis 762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64" name="Ellipszis 763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65" name="Ellipszis 764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66" name="Ellipszis 765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67" name="Ellipszis 766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68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69" name="Ellipszis 768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70" name="Ellipszis 769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71" name="Ellipszis 770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72" name="Ellipszis 771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73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752" name="Ellipszis 751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53" name="Ellipszis 752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54" name="Ellipszis 753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749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50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774" name="Csoportba foglalás 773"/>
          <p:cNvGrpSpPr/>
          <p:nvPr/>
        </p:nvGrpSpPr>
        <p:grpSpPr>
          <a:xfrm>
            <a:off x="5964835" y="5755016"/>
            <a:ext cx="876217" cy="947964"/>
            <a:chOff x="2583831" y="0"/>
            <a:chExt cx="6935526" cy="6175005"/>
          </a:xfrm>
        </p:grpSpPr>
        <p:grpSp>
          <p:nvGrpSpPr>
            <p:cNvPr id="775" name="Csoportba foglalás 774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778" name="Csoportba foglalás 777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782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3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4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5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6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7" name="Ellipszis 786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8" name="Ellipszis 787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9" name="Ellipszis 788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0" name="Ellipszis 789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1" name="Ellipszis 790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2" name="Ellipszis 791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3" name="Ellipszis 792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94" name="Ellipszis 793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5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96" name="Ellipszis 795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7" name="Ellipszis 796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8" name="Ellipszis 797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799" name="Ellipszis 798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00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779" name="Ellipszis 778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80" name="Ellipszis 779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81" name="Ellipszis 780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776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77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01" name="Csoportba foglalás 800"/>
          <p:cNvGrpSpPr/>
          <p:nvPr/>
        </p:nvGrpSpPr>
        <p:grpSpPr>
          <a:xfrm>
            <a:off x="11034577" y="227945"/>
            <a:ext cx="876217" cy="947964"/>
            <a:chOff x="2583831" y="0"/>
            <a:chExt cx="6935526" cy="6175005"/>
          </a:xfrm>
        </p:grpSpPr>
        <p:grpSp>
          <p:nvGrpSpPr>
            <p:cNvPr id="802" name="Csoportba foglalás 801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805" name="Csoportba foglalás 804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809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0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1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2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3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4" name="Ellipszis 813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5" name="Ellipszis 814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6" name="Ellipszis 815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17" name="Ellipszis 816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18" name="Ellipszis 817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19" name="Ellipszis 818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20" name="Ellipszis 819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21" name="Ellipszis 820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22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23" name="Ellipszis 822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24" name="Ellipszis 823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25" name="Ellipszis 824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26" name="Ellipszis 825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27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806" name="Ellipszis 805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07" name="Ellipszis 806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08" name="Ellipszis 807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803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04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28" name="Csoportba foglalás 827"/>
          <p:cNvGrpSpPr/>
          <p:nvPr/>
        </p:nvGrpSpPr>
        <p:grpSpPr>
          <a:xfrm>
            <a:off x="11094589" y="3329713"/>
            <a:ext cx="876217" cy="947964"/>
            <a:chOff x="2583831" y="0"/>
            <a:chExt cx="6935526" cy="6175005"/>
          </a:xfrm>
        </p:grpSpPr>
        <p:grpSp>
          <p:nvGrpSpPr>
            <p:cNvPr id="829" name="Csoportba foglalás 828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832" name="Csoportba foglalás 831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836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37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38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39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40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41" name="Ellipszis 840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42" name="Ellipszis 841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43" name="Ellipszis 842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44" name="Ellipszis 843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45" name="Ellipszis 844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46" name="Ellipszis 845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47" name="Ellipszis 846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48" name="Ellipszis 847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49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50" name="Ellipszis 849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51" name="Ellipszis 850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52" name="Ellipszis 851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53" name="Ellipszis 852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54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833" name="Ellipszis 832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34" name="Ellipszis 833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35" name="Ellipszis 834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830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31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55" name="Csoportba foglalás 854"/>
          <p:cNvGrpSpPr/>
          <p:nvPr/>
        </p:nvGrpSpPr>
        <p:grpSpPr>
          <a:xfrm>
            <a:off x="11116634" y="5268641"/>
            <a:ext cx="876217" cy="947964"/>
            <a:chOff x="2583831" y="0"/>
            <a:chExt cx="6935526" cy="6175005"/>
          </a:xfrm>
        </p:grpSpPr>
        <p:grpSp>
          <p:nvGrpSpPr>
            <p:cNvPr id="856" name="Csoportba foglalás 855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859" name="Csoportba foglalás 858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863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4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5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6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7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8" name="Ellipszis 867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9" name="Ellipszis 868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70" name="Ellipszis 869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71" name="Ellipszis 870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72" name="Ellipszis 871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73" name="Ellipszis 872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74" name="Ellipszis 873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75" name="Ellipszis 874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76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77" name="Ellipszis 876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78" name="Ellipszis 877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79" name="Ellipszis 878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80" name="Ellipszis 879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81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860" name="Ellipszis 859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61" name="Ellipszis 860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62" name="Ellipszis 861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857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58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82" name="Csoportba foglalás 881"/>
          <p:cNvGrpSpPr/>
          <p:nvPr/>
        </p:nvGrpSpPr>
        <p:grpSpPr>
          <a:xfrm>
            <a:off x="4203687" y="2846950"/>
            <a:ext cx="876217" cy="947964"/>
            <a:chOff x="2583831" y="0"/>
            <a:chExt cx="6935526" cy="6175005"/>
          </a:xfrm>
        </p:grpSpPr>
        <p:grpSp>
          <p:nvGrpSpPr>
            <p:cNvPr id="883" name="Csoportba foglalás 882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886" name="Csoportba foglalás 885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890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1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2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3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4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5" name="Ellipszis 894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6" name="Ellipszis 895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7" name="Ellipszis 896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98" name="Ellipszis 897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99" name="Ellipszis 898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00" name="Ellipszis 899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01" name="Ellipszis 900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02" name="Ellipszis 901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03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04" name="Ellipszis 903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05" name="Ellipszis 904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06" name="Ellipszis 905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07" name="Ellipszis 906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08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887" name="Ellipszis 886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88" name="Ellipszis 887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89" name="Ellipszis 888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884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85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909" name="Csoportba foglalás 908"/>
          <p:cNvGrpSpPr/>
          <p:nvPr/>
        </p:nvGrpSpPr>
        <p:grpSpPr>
          <a:xfrm>
            <a:off x="11273198" y="2577564"/>
            <a:ext cx="876217" cy="947964"/>
            <a:chOff x="2583831" y="0"/>
            <a:chExt cx="6935526" cy="6175005"/>
          </a:xfrm>
        </p:grpSpPr>
        <p:grpSp>
          <p:nvGrpSpPr>
            <p:cNvPr id="910" name="Csoportba foglalás 909"/>
            <p:cNvGrpSpPr/>
            <p:nvPr/>
          </p:nvGrpSpPr>
          <p:grpSpPr>
            <a:xfrm>
              <a:off x="2583831" y="0"/>
              <a:ext cx="6935526" cy="6175005"/>
              <a:chOff x="2583831" y="0"/>
              <a:chExt cx="6935526" cy="6175005"/>
            </a:xfrm>
          </p:grpSpPr>
          <p:grpSp>
            <p:nvGrpSpPr>
              <p:cNvPr id="913" name="Csoportba foglalás 912"/>
              <p:cNvGrpSpPr/>
              <p:nvPr/>
            </p:nvGrpSpPr>
            <p:grpSpPr>
              <a:xfrm>
                <a:off x="2583831" y="0"/>
                <a:ext cx="6935526" cy="6175005"/>
                <a:chOff x="2544041" y="28498"/>
                <a:chExt cx="6935526" cy="6175005"/>
              </a:xfrm>
            </p:grpSpPr>
            <p:sp>
              <p:nvSpPr>
                <p:cNvPr id="917" name="Háromszög 9"/>
                <p:cNvSpPr/>
                <p:nvPr/>
              </p:nvSpPr>
              <p:spPr>
                <a:xfrm rot="3681802" flipH="1">
                  <a:off x="2805758" y="421311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18" name="Háromszög 9"/>
                <p:cNvSpPr/>
                <p:nvPr/>
              </p:nvSpPr>
              <p:spPr>
                <a:xfrm rot="19332489" flipH="1">
                  <a:off x="6667199" y="5050048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19" name="Háromszög 9"/>
                <p:cNvSpPr/>
                <p:nvPr/>
              </p:nvSpPr>
              <p:spPr>
                <a:xfrm rot="901995" flipH="1">
                  <a:off x="3741598" y="4989873"/>
                  <a:ext cx="1395605" cy="1153455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20" name="Háromszög 9"/>
                <p:cNvSpPr/>
                <p:nvPr/>
              </p:nvSpPr>
              <p:spPr>
                <a:xfrm rot="17918198">
                  <a:off x="8057354" y="4305092"/>
                  <a:ext cx="1160496" cy="1683930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BB6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21" name="Ellipszis 3"/>
                <p:cNvSpPr/>
                <p:nvPr/>
              </p:nvSpPr>
              <p:spPr>
                <a:xfrm>
                  <a:off x="3618409" y="28498"/>
                  <a:ext cx="4735013" cy="5347517"/>
                </a:xfrm>
                <a:custGeom>
                  <a:avLst/>
                  <a:gdLst>
                    <a:gd name="connsiteX0" fmla="*/ 0 w 4508938"/>
                    <a:gd name="connsiteY0" fmla="*/ 2483069 h 4966137"/>
                    <a:gd name="connsiteX1" fmla="*/ 2254469 w 4508938"/>
                    <a:gd name="connsiteY1" fmla="*/ 0 h 4966137"/>
                    <a:gd name="connsiteX2" fmla="*/ 4508938 w 4508938"/>
                    <a:gd name="connsiteY2" fmla="*/ 2483069 h 4966137"/>
                    <a:gd name="connsiteX3" fmla="*/ 2254469 w 4508938"/>
                    <a:gd name="connsiteY3" fmla="*/ 4966138 h 4966137"/>
                    <a:gd name="connsiteX4" fmla="*/ 0 w 4508938"/>
                    <a:gd name="connsiteY4" fmla="*/ 2483069 h 4966137"/>
                    <a:gd name="connsiteX0" fmla="*/ 0 w 4918842"/>
                    <a:gd name="connsiteY0" fmla="*/ 4239158 h 5254880"/>
                    <a:gd name="connsiteX1" fmla="*/ 2664373 w 4918842"/>
                    <a:gd name="connsiteY1" fmla="*/ 37647 h 5254880"/>
                    <a:gd name="connsiteX2" fmla="*/ 4918842 w 4918842"/>
                    <a:gd name="connsiteY2" fmla="*/ 2520716 h 5254880"/>
                    <a:gd name="connsiteX3" fmla="*/ 2664373 w 4918842"/>
                    <a:gd name="connsiteY3" fmla="*/ 5003785 h 5254880"/>
                    <a:gd name="connsiteX4" fmla="*/ 0 w 4918842"/>
                    <a:gd name="connsiteY4" fmla="*/ 4239158 h 5254880"/>
                    <a:gd name="connsiteX0" fmla="*/ 0 w 5265683"/>
                    <a:gd name="connsiteY0" fmla="*/ 4202150 h 5119370"/>
                    <a:gd name="connsiteX1" fmla="*/ 2664373 w 5265683"/>
                    <a:gd name="connsiteY1" fmla="*/ 639 h 5119370"/>
                    <a:gd name="connsiteX2" fmla="*/ 5265683 w 5265683"/>
                    <a:gd name="connsiteY2" fmla="*/ 3918370 h 5119370"/>
                    <a:gd name="connsiteX3" fmla="*/ 2664373 w 5265683"/>
                    <a:gd name="connsiteY3" fmla="*/ 4966777 h 5119370"/>
                    <a:gd name="connsiteX4" fmla="*/ 0 w 5265683"/>
                    <a:gd name="connsiteY4" fmla="*/ 4202150 h 5119370"/>
                    <a:gd name="connsiteX0" fmla="*/ 229 w 5265912"/>
                    <a:gd name="connsiteY0" fmla="*/ 4202150 h 5490642"/>
                    <a:gd name="connsiteX1" fmla="*/ 2664602 w 5265912"/>
                    <a:gd name="connsiteY1" fmla="*/ 639 h 5490642"/>
                    <a:gd name="connsiteX2" fmla="*/ 5265912 w 5265912"/>
                    <a:gd name="connsiteY2" fmla="*/ 3918370 h 5490642"/>
                    <a:gd name="connsiteX3" fmla="*/ 2806491 w 5265912"/>
                    <a:gd name="connsiteY3" fmla="*/ 5487039 h 5490642"/>
                    <a:gd name="connsiteX4" fmla="*/ 229 w 5265912"/>
                    <a:gd name="connsiteY4" fmla="*/ 4202150 h 5490642"/>
                    <a:gd name="connsiteX0" fmla="*/ 16503 w 5295713"/>
                    <a:gd name="connsiteY0" fmla="*/ 4202389 h 5490881"/>
                    <a:gd name="connsiteX1" fmla="*/ 2680876 w 5295713"/>
                    <a:gd name="connsiteY1" fmla="*/ 878 h 5490881"/>
                    <a:gd name="connsiteX2" fmla="*/ 5282186 w 5295713"/>
                    <a:gd name="connsiteY2" fmla="*/ 3918609 h 5490881"/>
                    <a:gd name="connsiteX3" fmla="*/ 2822765 w 5295713"/>
                    <a:gd name="connsiteY3" fmla="*/ 5487278 h 5490881"/>
                    <a:gd name="connsiteX4" fmla="*/ 16503 w 5295713"/>
                    <a:gd name="connsiteY4" fmla="*/ 4202389 h 5490881"/>
                    <a:gd name="connsiteX0" fmla="*/ 26695 w 5300480"/>
                    <a:gd name="connsiteY0" fmla="*/ 4060532 h 5348858"/>
                    <a:gd name="connsiteX1" fmla="*/ 2628006 w 5300480"/>
                    <a:gd name="connsiteY1" fmla="*/ 911 h 5348858"/>
                    <a:gd name="connsiteX2" fmla="*/ 5292378 w 5300480"/>
                    <a:gd name="connsiteY2" fmla="*/ 3776752 h 5348858"/>
                    <a:gd name="connsiteX3" fmla="*/ 2832957 w 5300480"/>
                    <a:gd name="connsiteY3" fmla="*/ 5345421 h 5348858"/>
                    <a:gd name="connsiteX4" fmla="*/ 26695 w 5300480"/>
                    <a:gd name="connsiteY4" fmla="*/ 4060532 h 5348858"/>
                    <a:gd name="connsiteX0" fmla="*/ 5627 w 5271310"/>
                    <a:gd name="connsiteY0" fmla="*/ 4060532 h 5348858"/>
                    <a:gd name="connsiteX1" fmla="*/ 2606938 w 5271310"/>
                    <a:gd name="connsiteY1" fmla="*/ 911 h 5348858"/>
                    <a:gd name="connsiteX2" fmla="*/ 5271310 w 5271310"/>
                    <a:gd name="connsiteY2" fmla="*/ 3776752 h 5348858"/>
                    <a:gd name="connsiteX3" fmla="*/ 2811889 w 5271310"/>
                    <a:gd name="connsiteY3" fmla="*/ 5345421 h 5348858"/>
                    <a:gd name="connsiteX4" fmla="*/ 5627 w 5271310"/>
                    <a:gd name="connsiteY4" fmla="*/ 4060532 h 5348858"/>
                    <a:gd name="connsiteX0" fmla="*/ 106712 w 5372395"/>
                    <a:gd name="connsiteY0" fmla="*/ 4208434 h 5495944"/>
                    <a:gd name="connsiteX1" fmla="*/ 789885 w 5372395"/>
                    <a:gd name="connsiteY1" fmla="*/ 1094744 h 5495944"/>
                    <a:gd name="connsiteX2" fmla="*/ 2708023 w 5372395"/>
                    <a:gd name="connsiteY2" fmla="*/ 148813 h 5495944"/>
                    <a:gd name="connsiteX3" fmla="*/ 5372395 w 5372395"/>
                    <a:gd name="connsiteY3" fmla="*/ 3924654 h 5495944"/>
                    <a:gd name="connsiteX4" fmla="*/ 2912974 w 5372395"/>
                    <a:gd name="connsiteY4" fmla="*/ 5493323 h 5495944"/>
                    <a:gd name="connsiteX5" fmla="*/ 106712 w 5372395"/>
                    <a:gd name="connsiteY5" fmla="*/ 4208434 h 5495944"/>
                    <a:gd name="connsiteX0" fmla="*/ 106712 w 5404225"/>
                    <a:gd name="connsiteY0" fmla="*/ 4060657 h 5348167"/>
                    <a:gd name="connsiteX1" fmla="*/ 789885 w 5404225"/>
                    <a:gd name="connsiteY1" fmla="*/ 946967 h 5348167"/>
                    <a:gd name="connsiteX2" fmla="*/ 2708023 w 5404225"/>
                    <a:gd name="connsiteY2" fmla="*/ 1036 h 5348167"/>
                    <a:gd name="connsiteX3" fmla="*/ 4542079 w 5404225"/>
                    <a:gd name="connsiteY3" fmla="*/ 836608 h 5348167"/>
                    <a:gd name="connsiteX4" fmla="*/ 5372395 w 5404225"/>
                    <a:gd name="connsiteY4" fmla="*/ 3776877 h 5348167"/>
                    <a:gd name="connsiteX5" fmla="*/ 2912974 w 5404225"/>
                    <a:gd name="connsiteY5" fmla="*/ 5345546 h 5348167"/>
                    <a:gd name="connsiteX6" fmla="*/ 106712 w 5404225"/>
                    <a:gd name="connsiteY6" fmla="*/ 4060657 h 5348167"/>
                    <a:gd name="connsiteX0" fmla="*/ 106712 w 5032093"/>
                    <a:gd name="connsiteY0" fmla="*/ 4060657 h 5357692"/>
                    <a:gd name="connsiteX1" fmla="*/ 789885 w 5032093"/>
                    <a:gd name="connsiteY1" fmla="*/ 946967 h 5357692"/>
                    <a:gd name="connsiteX2" fmla="*/ 2708023 w 5032093"/>
                    <a:gd name="connsiteY2" fmla="*/ 1036 h 5357692"/>
                    <a:gd name="connsiteX3" fmla="*/ 4542079 w 5032093"/>
                    <a:gd name="connsiteY3" fmla="*/ 836608 h 5357692"/>
                    <a:gd name="connsiteX4" fmla="*/ 4962491 w 5032093"/>
                    <a:gd name="connsiteY4" fmla="*/ 4486325 h 5357692"/>
                    <a:gd name="connsiteX5" fmla="*/ 2912974 w 5032093"/>
                    <a:gd name="connsiteY5" fmla="*/ 5345546 h 5357692"/>
                    <a:gd name="connsiteX6" fmla="*/ 106712 w 5032093"/>
                    <a:gd name="connsiteY6" fmla="*/ 4060657 h 5357692"/>
                    <a:gd name="connsiteX0" fmla="*/ 166454 w 4744994"/>
                    <a:gd name="connsiteY0" fmla="*/ 4580919 h 5347818"/>
                    <a:gd name="connsiteX1" fmla="*/ 502786 w 4744994"/>
                    <a:gd name="connsiteY1" fmla="*/ 946967 h 5347818"/>
                    <a:gd name="connsiteX2" fmla="*/ 2420924 w 4744994"/>
                    <a:gd name="connsiteY2" fmla="*/ 1036 h 5347818"/>
                    <a:gd name="connsiteX3" fmla="*/ 4254980 w 4744994"/>
                    <a:gd name="connsiteY3" fmla="*/ 836608 h 5347818"/>
                    <a:gd name="connsiteX4" fmla="*/ 4675392 w 4744994"/>
                    <a:gd name="connsiteY4" fmla="*/ 4486325 h 5347818"/>
                    <a:gd name="connsiteX5" fmla="*/ 2625875 w 4744994"/>
                    <a:gd name="connsiteY5" fmla="*/ 5345546 h 5347818"/>
                    <a:gd name="connsiteX6" fmla="*/ 166454 w 4744994"/>
                    <a:gd name="connsiteY6" fmla="*/ 4580919 h 5347818"/>
                    <a:gd name="connsiteX0" fmla="*/ 156473 w 4735013"/>
                    <a:gd name="connsiteY0" fmla="*/ 4580031 h 5347517"/>
                    <a:gd name="connsiteX1" fmla="*/ 524336 w 4735013"/>
                    <a:gd name="connsiteY1" fmla="*/ 804190 h 5347517"/>
                    <a:gd name="connsiteX2" fmla="*/ 2410943 w 4735013"/>
                    <a:gd name="connsiteY2" fmla="*/ 148 h 5347517"/>
                    <a:gd name="connsiteX3" fmla="*/ 4244999 w 4735013"/>
                    <a:gd name="connsiteY3" fmla="*/ 835720 h 5347517"/>
                    <a:gd name="connsiteX4" fmla="*/ 4665411 w 4735013"/>
                    <a:gd name="connsiteY4" fmla="*/ 4485437 h 5347517"/>
                    <a:gd name="connsiteX5" fmla="*/ 2615894 w 4735013"/>
                    <a:gd name="connsiteY5" fmla="*/ 5344658 h 5347517"/>
                    <a:gd name="connsiteX6" fmla="*/ 156473 w 4735013"/>
                    <a:gd name="connsiteY6" fmla="*/ 4580031 h 534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35013" h="5347517">
                      <a:moveTo>
                        <a:pt x="156473" y="4580031"/>
                      </a:moveTo>
                      <a:cubicBezTo>
                        <a:pt x="-192120" y="3823286"/>
                        <a:pt x="90784" y="1480793"/>
                        <a:pt x="524336" y="804190"/>
                      </a:cubicBezTo>
                      <a:cubicBezTo>
                        <a:pt x="957888" y="127587"/>
                        <a:pt x="1790833" y="-5107"/>
                        <a:pt x="2410943" y="148"/>
                      </a:cubicBezTo>
                      <a:cubicBezTo>
                        <a:pt x="3031053" y="5403"/>
                        <a:pt x="3800937" y="206413"/>
                        <a:pt x="4244999" y="835720"/>
                      </a:cubicBezTo>
                      <a:cubicBezTo>
                        <a:pt x="4689061" y="1465027"/>
                        <a:pt x="4837080" y="3789127"/>
                        <a:pt x="4665411" y="4485437"/>
                      </a:cubicBezTo>
                      <a:cubicBezTo>
                        <a:pt x="4493742" y="5181747"/>
                        <a:pt x="3367384" y="5328892"/>
                        <a:pt x="2615894" y="5344658"/>
                      </a:cubicBezTo>
                      <a:cubicBezTo>
                        <a:pt x="1864404" y="5360424"/>
                        <a:pt x="505066" y="5336776"/>
                        <a:pt x="156473" y="45800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22" name="Ellipszis 921"/>
                <p:cNvSpPr/>
                <p:nvPr/>
              </p:nvSpPr>
              <p:spPr>
                <a:xfrm rot="20153151">
                  <a:off x="2780513" y="1623935"/>
                  <a:ext cx="1103706" cy="3267819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23" name="Ellipszis 922"/>
                <p:cNvSpPr/>
                <p:nvPr/>
              </p:nvSpPr>
              <p:spPr>
                <a:xfrm rot="1446849" flipH="1">
                  <a:off x="8139347" y="1671152"/>
                  <a:ext cx="1103706" cy="3267819"/>
                </a:xfrm>
                <a:prstGeom prst="ellipse">
                  <a:avLst/>
                </a:prstGeom>
                <a:solidFill>
                  <a:srgbClr val="0BB6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24" name="Ellipszis 923"/>
                <p:cNvSpPr/>
                <p:nvPr/>
              </p:nvSpPr>
              <p:spPr>
                <a:xfrm>
                  <a:off x="3657496" y="277592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25" name="Ellipszis 924"/>
                <p:cNvSpPr/>
                <p:nvPr/>
              </p:nvSpPr>
              <p:spPr>
                <a:xfrm>
                  <a:off x="7519962" y="337241"/>
                  <a:ext cx="745569" cy="7253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26" name="Ellipszis 925"/>
                <p:cNvSpPr/>
                <p:nvPr/>
              </p:nvSpPr>
              <p:spPr>
                <a:xfrm>
                  <a:off x="3689028" y="429991"/>
                  <a:ext cx="252352" cy="2769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27" name="Ellipszis 926"/>
                <p:cNvSpPr/>
                <p:nvPr/>
              </p:nvSpPr>
              <p:spPr>
                <a:xfrm>
                  <a:off x="7993117" y="534261"/>
                  <a:ext cx="272414" cy="2855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28" name="Ellipszis 927"/>
                <p:cNvSpPr/>
                <p:nvPr/>
              </p:nvSpPr>
              <p:spPr>
                <a:xfrm rot="16200000">
                  <a:off x="5886106" y="-498927"/>
                  <a:ext cx="199620" cy="2998814"/>
                </a:xfrm>
                <a:prstGeom prst="ellipse">
                  <a:avLst/>
                </a:prstGeom>
                <a:solidFill>
                  <a:srgbClr val="0BB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29" name="Ellipszis 928"/>
                <p:cNvSpPr/>
                <p:nvPr/>
              </p:nvSpPr>
              <p:spPr>
                <a:xfrm>
                  <a:off x="5737528" y="469505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30" name="Háromszög 9"/>
                <p:cNvSpPr/>
                <p:nvPr/>
              </p:nvSpPr>
              <p:spPr>
                <a:xfrm rot="4520618">
                  <a:off x="3009041" y="4552925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56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31" name="Ellipszis 930"/>
                <p:cNvSpPr/>
                <p:nvPr/>
              </p:nvSpPr>
              <p:spPr>
                <a:xfrm>
                  <a:off x="6183467" y="477536"/>
                  <a:ext cx="230086" cy="1295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32" name="Ellipszis 931"/>
                <p:cNvSpPr/>
                <p:nvPr/>
              </p:nvSpPr>
              <p:spPr>
                <a:xfrm>
                  <a:off x="6869516" y="2442276"/>
                  <a:ext cx="209201" cy="348221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33" name="Ellipszis 932"/>
                <p:cNvSpPr/>
                <p:nvPr/>
              </p:nvSpPr>
              <p:spPr>
                <a:xfrm>
                  <a:off x="7463512" y="2424478"/>
                  <a:ext cx="314062" cy="555558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34" name="Ellipszis 933"/>
                <p:cNvSpPr/>
                <p:nvPr/>
              </p:nvSpPr>
              <p:spPr>
                <a:xfrm>
                  <a:off x="7184616" y="1843628"/>
                  <a:ext cx="579779" cy="406995"/>
                </a:xfrm>
                <a:prstGeom prst="ellipse">
                  <a:avLst/>
                </a:prstGeom>
                <a:solidFill>
                  <a:srgbClr val="D3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935" name="Háromszög 9"/>
                <p:cNvSpPr/>
                <p:nvPr/>
              </p:nvSpPr>
              <p:spPr>
                <a:xfrm rot="17918198">
                  <a:off x="8186593" y="4521920"/>
                  <a:ext cx="828115" cy="1244797"/>
                </a:xfrm>
                <a:custGeom>
                  <a:avLst/>
                  <a:gdLst>
                    <a:gd name="connsiteX0" fmla="*/ 0 w 1102689"/>
                    <a:gd name="connsiteY0" fmla="*/ 1012772 h 1012772"/>
                    <a:gd name="connsiteX1" fmla="*/ 551345 w 1102689"/>
                    <a:gd name="connsiteY1" fmla="*/ 0 h 1012772"/>
                    <a:gd name="connsiteX2" fmla="*/ 1102689 w 1102689"/>
                    <a:gd name="connsiteY2" fmla="*/ 1012772 h 1012772"/>
                    <a:gd name="connsiteX3" fmla="*/ 0 w 1102689"/>
                    <a:gd name="connsiteY3" fmla="*/ 1012772 h 1012772"/>
                    <a:gd name="connsiteX0" fmla="*/ 0 w 1319255"/>
                    <a:gd name="connsiteY0" fmla="*/ 1012772 h 1343587"/>
                    <a:gd name="connsiteX1" fmla="*/ 551345 w 1319255"/>
                    <a:gd name="connsiteY1" fmla="*/ 0 h 1343587"/>
                    <a:gd name="connsiteX2" fmla="*/ 1319255 w 1319255"/>
                    <a:gd name="connsiteY2" fmla="*/ 1343587 h 1343587"/>
                    <a:gd name="connsiteX3" fmla="*/ 0 w 1319255"/>
                    <a:gd name="connsiteY3" fmla="*/ 1012772 h 1343587"/>
                    <a:gd name="connsiteX0" fmla="*/ 0 w 1160496"/>
                    <a:gd name="connsiteY0" fmla="*/ 1500891 h 1500891"/>
                    <a:gd name="connsiteX1" fmla="*/ 392586 w 1160496"/>
                    <a:gd name="connsiteY1" fmla="*/ 0 h 1500891"/>
                    <a:gd name="connsiteX2" fmla="*/ 1160496 w 1160496"/>
                    <a:gd name="connsiteY2" fmla="*/ 1343587 h 1500891"/>
                    <a:gd name="connsiteX3" fmla="*/ 0 w 1160496"/>
                    <a:gd name="connsiteY3" fmla="*/ 1500891 h 1500891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  <a:gd name="connsiteX0" fmla="*/ 0 w 1160496"/>
                    <a:gd name="connsiteY0" fmla="*/ 1500891 h 1683930"/>
                    <a:gd name="connsiteX1" fmla="*/ 392586 w 1160496"/>
                    <a:gd name="connsiteY1" fmla="*/ 0 h 1683930"/>
                    <a:gd name="connsiteX2" fmla="*/ 1160496 w 1160496"/>
                    <a:gd name="connsiteY2" fmla="*/ 1343587 h 1683930"/>
                    <a:gd name="connsiteX3" fmla="*/ 583761 w 1160496"/>
                    <a:gd name="connsiteY3" fmla="*/ 1683930 h 1683930"/>
                    <a:gd name="connsiteX4" fmla="*/ 0 w 1160496"/>
                    <a:gd name="connsiteY4" fmla="*/ 1500891 h 168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496" h="1683930">
                      <a:moveTo>
                        <a:pt x="0" y="1500891"/>
                      </a:moveTo>
                      <a:lnTo>
                        <a:pt x="392586" y="0"/>
                      </a:lnTo>
                      <a:lnTo>
                        <a:pt x="1160496" y="1343587"/>
                      </a:lnTo>
                      <a:cubicBezTo>
                        <a:pt x="953109" y="1363514"/>
                        <a:pt x="670257" y="1442610"/>
                        <a:pt x="583761" y="1683930"/>
                      </a:cubicBezTo>
                      <a:cubicBezTo>
                        <a:pt x="410477" y="1431657"/>
                        <a:pt x="194587" y="1561904"/>
                        <a:pt x="0" y="1500891"/>
                      </a:cubicBezTo>
                      <a:close/>
                    </a:path>
                  </a:pathLst>
                </a:custGeom>
                <a:solidFill>
                  <a:srgbClr val="09992B">
                    <a:alpha val="61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914" name="Ellipszis 913"/>
              <p:cNvSpPr/>
              <p:nvPr/>
            </p:nvSpPr>
            <p:spPr>
              <a:xfrm rot="20174238" flipH="1">
                <a:off x="2797539" y="1651570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15" name="Ellipszis 914"/>
              <p:cNvSpPr/>
              <p:nvPr/>
            </p:nvSpPr>
            <p:spPr>
              <a:xfrm rot="1535130" flipH="1">
                <a:off x="8400634" y="1759744"/>
                <a:ext cx="76059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16" name="Ellipszis 915"/>
              <p:cNvSpPr/>
              <p:nvPr/>
            </p:nvSpPr>
            <p:spPr>
              <a:xfrm flipH="1">
                <a:off x="4454450" y="1763761"/>
                <a:ext cx="3194288" cy="3267819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911" name="Ellipszis 60"/>
            <p:cNvSpPr/>
            <p:nvPr/>
          </p:nvSpPr>
          <p:spPr>
            <a:xfrm rot="922017" flipH="1">
              <a:off x="4615087" y="4133106"/>
              <a:ext cx="350019" cy="1198267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12" name="Ellipszis 60"/>
            <p:cNvSpPr/>
            <p:nvPr/>
          </p:nvSpPr>
          <p:spPr>
            <a:xfrm rot="180000" flipH="1">
              <a:off x="7130171" y="4123561"/>
              <a:ext cx="350019" cy="1176454"/>
            </a:xfrm>
            <a:custGeom>
              <a:avLst/>
              <a:gdLst>
                <a:gd name="connsiteX0" fmla="*/ 0 w 209029"/>
                <a:gd name="connsiteY0" fmla="*/ 875636 h 1751271"/>
                <a:gd name="connsiteX1" fmla="*/ 104515 w 209029"/>
                <a:gd name="connsiteY1" fmla="*/ 0 h 1751271"/>
                <a:gd name="connsiteX2" fmla="*/ 209030 w 209029"/>
                <a:gd name="connsiteY2" fmla="*/ 875636 h 1751271"/>
                <a:gd name="connsiteX3" fmla="*/ 104515 w 209029"/>
                <a:gd name="connsiteY3" fmla="*/ 1751272 h 1751271"/>
                <a:gd name="connsiteX4" fmla="*/ 0 w 209029"/>
                <a:gd name="connsiteY4" fmla="*/ 875636 h 1751271"/>
                <a:gd name="connsiteX0" fmla="*/ 392 w 209422"/>
                <a:gd name="connsiteY0" fmla="*/ 875636 h 1655020"/>
                <a:gd name="connsiteX1" fmla="*/ 104907 w 209422"/>
                <a:gd name="connsiteY1" fmla="*/ 0 h 1655020"/>
                <a:gd name="connsiteX2" fmla="*/ 209422 w 209422"/>
                <a:gd name="connsiteY2" fmla="*/ 875636 h 1655020"/>
                <a:gd name="connsiteX3" fmla="*/ 80844 w 209422"/>
                <a:gd name="connsiteY3" fmla="*/ 1655020 h 1655020"/>
                <a:gd name="connsiteX4" fmla="*/ 392 w 209422"/>
                <a:gd name="connsiteY4" fmla="*/ 875636 h 1655020"/>
                <a:gd name="connsiteX0" fmla="*/ 10503 w 219533"/>
                <a:gd name="connsiteY0" fmla="*/ 875636 h 1751273"/>
                <a:gd name="connsiteX1" fmla="*/ 115018 w 219533"/>
                <a:gd name="connsiteY1" fmla="*/ 0 h 1751273"/>
                <a:gd name="connsiteX2" fmla="*/ 219533 w 219533"/>
                <a:gd name="connsiteY2" fmla="*/ 875636 h 1751273"/>
                <a:gd name="connsiteX3" fmla="*/ 42828 w 219533"/>
                <a:gd name="connsiteY3" fmla="*/ 1751273 h 1751273"/>
                <a:gd name="connsiteX4" fmla="*/ 10503 w 219533"/>
                <a:gd name="connsiteY4" fmla="*/ 875636 h 1751273"/>
                <a:gd name="connsiteX0" fmla="*/ 53094 w 262124"/>
                <a:gd name="connsiteY0" fmla="*/ 875636 h 1811924"/>
                <a:gd name="connsiteX1" fmla="*/ 157609 w 262124"/>
                <a:gd name="connsiteY1" fmla="*/ 0 h 1811924"/>
                <a:gd name="connsiteX2" fmla="*/ 262124 w 262124"/>
                <a:gd name="connsiteY2" fmla="*/ 875636 h 1811924"/>
                <a:gd name="connsiteX3" fmla="*/ 85419 w 262124"/>
                <a:gd name="connsiteY3" fmla="*/ 1751273 h 1811924"/>
                <a:gd name="connsiteX4" fmla="*/ 53094 w 262124"/>
                <a:gd name="connsiteY4" fmla="*/ 875636 h 1811924"/>
                <a:gd name="connsiteX0" fmla="*/ 3919 w 221076"/>
                <a:gd name="connsiteY0" fmla="*/ 837929 h 1751399"/>
                <a:gd name="connsiteX1" fmla="*/ 116561 w 221076"/>
                <a:gd name="connsiteY1" fmla="*/ 53 h 1751399"/>
                <a:gd name="connsiteX2" fmla="*/ 221076 w 221076"/>
                <a:gd name="connsiteY2" fmla="*/ 875689 h 1751399"/>
                <a:gd name="connsiteX3" fmla="*/ 44371 w 221076"/>
                <a:gd name="connsiteY3" fmla="*/ 1751326 h 1751399"/>
                <a:gd name="connsiteX4" fmla="*/ 3919 w 221076"/>
                <a:gd name="connsiteY4" fmla="*/ 837929 h 1751399"/>
                <a:gd name="connsiteX0" fmla="*/ 50861 w 268018"/>
                <a:gd name="connsiteY0" fmla="*/ 837929 h 1801589"/>
                <a:gd name="connsiteX1" fmla="*/ 163503 w 268018"/>
                <a:gd name="connsiteY1" fmla="*/ 53 h 1801589"/>
                <a:gd name="connsiteX2" fmla="*/ 268018 w 268018"/>
                <a:gd name="connsiteY2" fmla="*/ 875689 h 1801589"/>
                <a:gd name="connsiteX3" fmla="*/ 91313 w 268018"/>
                <a:gd name="connsiteY3" fmla="*/ 1751326 h 1801589"/>
                <a:gd name="connsiteX4" fmla="*/ 50861 w 268018"/>
                <a:gd name="connsiteY4" fmla="*/ 837929 h 1801589"/>
                <a:gd name="connsiteX0" fmla="*/ 53744 w 270901"/>
                <a:gd name="connsiteY0" fmla="*/ 932324 h 1895984"/>
                <a:gd name="connsiteX1" fmla="*/ 223273 w 270901"/>
                <a:gd name="connsiteY1" fmla="*/ 46 h 1895984"/>
                <a:gd name="connsiteX2" fmla="*/ 270901 w 270901"/>
                <a:gd name="connsiteY2" fmla="*/ 970084 h 1895984"/>
                <a:gd name="connsiteX3" fmla="*/ 94196 w 270901"/>
                <a:gd name="connsiteY3" fmla="*/ 1845721 h 1895984"/>
                <a:gd name="connsiteX4" fmla="*/ 53744 w 270901"/>
                <a:gd name="connsiteY4" fmla="*/ 932324 h 1895984"/>
                <a:gd name="connsiteX0" fmla="*/ 53744 w 311453"/>
                <a:gd name="connsiteY0" fmla="*/ 982195 h 1936078"/>
                <a:gd name="connsiteX1" fmla="*/ 223273 w 311453"/>
                <a:gd name="connsiteY1" fmla="*/ 49917 h 1936078"/>
                <a:gd name="connsiteX2" fmla="*/ 309584 w 311453"/>
                <a:gd name="connsiteY2" fmla="*/ 220963 h 1936078"/>
                <a:gd name="connsiteX3" fmla="*/ 270901 w 311453"/>
                <a:gd name="connsiteY3" fmla="*/ 1019955 h 1936078"/>
                <a:gd name="connsiteX4" fmla="*/ 94196 w 311453"/>
                <a:gd name="connsiteY4" fmla="*/ 1895592 h 1936078"/>
                <a:gd name="connsiteX5" fmla="*/ 53744 w 311453"/>
                <a:gd name="connsiteY5" fmla="*/ 982195 h 1936078"/>
                <a:gd name="connsiteX0" fmla="*/ 60267 w 317976"/>
                <a:gd name="connsiteY0" fmla="*/ 982195 h 1936078"/>
                <a:gd name="connsiteX1" fmla="*/ 229796 w 317976"/>
                <a:gd name="connsiteY1" fmla="*/ 49917 h 1936078"/>
                <a:gd name="connsiteX2" fmla="*/ 316107 w 317976"/>
                <a:gd name="connsiteY2" fmla="*/ 220963 h 1936078"/>
                <a:gd name="connsiteX3" fmla="*/ 277424 w 317976"/>
                <a:gd name="connsiteY3" fmla="*/ 1019955 h 1936078"/>
                <a:gd name="connsiteX4" fmla="*/ 100719 w 317976"/>
                <a:gd name="connsiteY4" fmla="*/ 1895592 h 1936078"/>
                <a:gd name="connsiteX5" fmla="*/ 60267 w 317976"/>
                <a:gd name="connsiteY5" fmla="*/ 982195 h 193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76" h="1936078">
                  <a:moveTo>
                    <a:pt x="60267" y="982195"/>
                  </a:moveTo>
                  <a:cubicBezTo>
                    <a:pt x="102097" y="655703"/>
                    <a:pt x="187156" y="176789"/>
                    <a:pt x="229796" y="49917"/>
                  </a:cubicBezTo>
                  <a:cubicBezTo>
                    <a:pt x="272436" y="-76955"/>
                    <a:pt x="308169" y="59290"/>
                    <a:pt x="316107" y="220963"/>
                  </a:cubicBezTo>
                  <a:cubicBezTo>
                    <a:pt x="324045" y="382636"/>
                    <a:pt x="305872" y="747144"/>
                    <a:pt x="277424" y="1019955"/>
                  </a:cubicBezTo>
                  <a:cubicBezTo>
                    <a:pt x="248976" y="1292766"/>
                    <a:pt x="271002" y="2128450"/>
                    <a:pt x="100719" y="1895592"/>
                  </a:cubicBezTo>
                  <a:cubicBezTo>
                    <a:pt x="-69564" y="1662734"/>
                    <a:pt x="18437" y="1308687"/>
                    <a:pt x="60267" y="982195"/>
                  </a:cubicBezTo>
                  <a:close/>
                </a:path>
              </a:pathLst>
            </a:custGeom>
            <a:solidFill>
              <a:srgbClr val="0BB631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58" name="Szabadkézi sokszög 957"/>
          <p:cNvSpPr/>
          <p:nvPr/>
        </p:nvSpPr>
        <p:spPr>
          <a:xfrm>
            <a:off x="5552820" y="4955430"/>
            <a:ext cx="39595" cy="4220"/>
          </a:xfrm>
          <a:custGeom>
            <a:avLst/>
            <a:gdLst>
              <a:gd name="connsiteX0" fmla="*/ 37420 w 38070"/>
              <a:gd name="connsiteY0" fmla="*/ 149 h 6143"/>
              <a:gd name="connsiteX1" fmla="*/ 15420 w 38070"/>
              <a:gd name="connsiteY1" fmla="*/ 3843 h 6143"/>
              <a:gd name="connsiteX2" fmla="*/ 0 w 38070"/>
              <a:gd name="connsiteY2" fmla="*/ 6143 h 6143"/>
              <a:gd name="connsiteX3" fmla="*/ 19583 w 38070"/>
              <a:gd name="connsiteY3" fmla="*/ 2905 h 6143"/>
              <a:gd name="connsiteX4" fmla="*/ 37420 w 38070"/>
              <a:gd name="connsiteY4" fmla="*/ 149 h 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70" h="6143">
                <a:moveTo>
                  <a:pt x="37420" y="149"/>
                </a:moveTo>
                <a:cubicBezTo>
                  <a:pt x="34966" y="626"/>
                  <a:pt x="25873" y="2177"/>
                  <a:pt x="15420" y="3843"/>
                </a:cubicBezTo>
                <a:lnTo>
                  <a:pt x="0" y="6143"/>
                </a:lnTo>
                <a:lnTo>
                  <a:pt x="19583" y="2905"/>
                </a:lnTo>
                <a:cubicBezTo>
                  <a:pt x="35689" y="272"/>
                  <a:pt x="39874" y="-327"/>
                  <a:pt x="37420" y="149"/>
                </a:cubicBezTo>
                <a:close/>
              </a:path>
            </a:pathLst>
          </a:custGeom>
          <a:solidFill>
            <a:srgbClr val="BFC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59" name="Szabadkézi sokszög 958"/>
          <p:cNvSpPr/>
          <p:nvPr/>
        </p:nvSpPr>
        <p:spPr>
          <a:xfrm>
            <a:off x="5570655" y="5206147"/>
            <a:ext cx="3925" cy="3097"/>
          </a:xfrm>
          <a:custGeom>
            <a:avLst/>
            <a:gdLst>
              <a:gd name="connsiteX0" fmla="*/ 2 w 3774"/>
              <a:gd name="connsiteY0" fmla="*/ 14 h 4508"/>
              <a:gd name="connsiteX1" fmla="*/ 3663 w 3774"/>
              <a:gd name="connsiteY1" fmla="*/ 4332 h 4508"/>
              <a:gd name="connsiteX2" fmla="*/ 3774 w 3774"/>
              <a:gd name="connsiteY2" fmla="*/ 4508 h 4508"/>
              <a:gd name="connsiteX3" fmla="*/ 2 w 3774"/>
              <a:gd name="connsiteY3" fmla="*/ 14 h 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" h="4508">
                <a:moveTo>
                  <a:pt x="2" y="14"/>
                </a:moveTo>
                <a:cubicBezTo>
                  <a:pt x="-48" y="-176"/>
                  <a:pt x="1653" y="1711"/>
                  <a:pt x="3663" y="4332"/>
                </a:cubicBezTo>
                <a:lnTo>
                  <a:pt x="3774" y="4508"/>
                </a:lnTo>
                <a:lnTo>
                  <a:pt x="2" y="14"/>
                </a:lnTo>
                <a:close/>
              </a:path>
            </a:pathLst>
          </a:custGeom>
          <a:solidFill>
            <a:srgbClr val="BFC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60" name="Szabadkézi sokszög 959"/>
          <p:cNvSpPr/>
          <p:nvPr/>
        </p:nvSpPr>
        <p:spPr>
          <a:xfrm>
            <a:off x="5551789" y="5430673"/>
            <a:ext cx="41657" cy="7339"/>
          </a:xfrm>
          <a:custGeom>
            <a:avLst/>
            <a:gdLst>
              <a:gd name="connsiteX0" fmla="*/ 40036 w 40053"/>
              <a:gd name="connsiteY0" fmla="*/ 1 h 10683"/>
              <a:gd name="connsiteX1" fmla="*/ 36974 w 40053"/>
              <a:gd name="connsiteY1" fmla="*/ 983 h 10683"/>
              <a:gd name="connsiteX2" fmla="*/ 15808 w 40053"/>
              <a:gd name="connsiteY2" fmla="*/ 6790 h 10683"/>
              <a:gd name="connsiteX3" fmla="*/ 0 w 40053"/>
              <a:gd name="connsiteY3" fmla="*/ 10683 h 10683"/>
              <a:gd name="connsiteX4" fmla="*/ 35189 w 40053"/>
              <a:gd name="connsiteY4" fmla="*/ 1167 h 10683"/>
              <a:gd name="connsiteX5" fmla="*/ 40036 w 40053"/>
              <a:gd name="connsiteY5" fmla="*/ 1 h 1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53" h="10683">
                <a:moveTo>
                  <a:pt x="40036" y="1"/>
                </a:moveTo>
                <a:cubicBezTo>
                  <a:pt x="40213" y="6"/>
                  <a:pt x="39072" y="370"/>
                  <a:pt x="36974" y="983"/>
                </a:cubicBezTo>
                <a:cubicBezTo>
                  <a:pt x="32778" y="2210"/>
                  <a:pt x="24758" y="4435"/>
                  <a:pt x="15808" y="6790"/>
                </a:cubicBezTo>
                <a:lnTo>
                  <a:pt x="0" y="10683"/>
                </a:lnTo>
                <a:lnTo>
                  <a:pt x="35189" y="1167"/>
                </a:lnTo>
                <a:cubicBezTo>
                  <a:pt x="38364" y="348"/>
                  <a:pt x="39859" y="-5"/>
                  <a:pt x="40036" y="1"/>
                </a:cubicBezTo>
                <a:close/>
              </a:path>
            </a:pathLst>
          </a:custGeom>
          <a:solidFill>
            <a:srgbClr val="BFC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61" name="Szabadkézi sokszög 960"/>
          <p:cNvSpPr/>
          <p:nvPr/>
        </p:nvSpPr>
        <p:spPr>
          <a:xfrm>
            <a:off x="5570649" y="5909980"/>
            <a:ext cx="3936" cy="2479"/>
          </a:xfrm>
          <a:custGeom>
            <a:avLst/>
            <a:gdLst>
              <a:gd name="connsiteX0" fmla="*/ 2 w 3784"/>
              <a:gd name="connsiteY0" fmla="*/ 11 h 3609"/>
              <a:gd name="connsiteX1" fmla="*/ 3673 w 3784"/>
              <a:gd name="connsiteY1" fmla="*/ 3469 h 3609"/>
              <a:gd name="connsiteX2" fmla="*/ 3784 w 3784"/>
              <a:gd name="connsiteY2" fmla="*/ 3609 h 3609"/>
              <a:gd name="connsiteX3" fmla="*/ 2 w 3784"/>
              <a:gd name="connsiteY3" fmla="*/ 11 h 3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" h="3609">
                <a:moveTo>
                  <a:pt x="2" y="11"/>
                </a:moveTo>
                <a:cubicBezTo>
                  <a:pt x="-48" y="-141"/>
                  <a:pt x="1657" y="1370"/>
                  <a:pt x="3673" y="3469"/>
                </a:cubicBezTo>
                <a:lnTo>
                  <a:pt x="3784" y="3609"/>
                </a:lnTo>
                <a:lnTo>
                  <a:pt x="2" y="11"/>
                </a:lnTo>
                <a:close/>
              </a:path>
            </a:pathLst>
          </a:custGeom>
          <a:solidFill>
            <a:srgbClr val="BFC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62" name="Szív 5"/>
          <p:cNvSpPr/>
          <p:nvPr/>
        </p:nvSpPr>
        <p:spPr>
          <a:xfrm>
            <a:off x="2428149" y="228850"/>
            <a:ext cx="5451432" cy="6154906"/>
          </a:xfrm>
          <a:custGeom>
            <a:avLst/>
            <a:gdLst>
              <a:gd name="connsiteX0" fmla="*/ 2845594 w 5691188"/>
              <a:gd name="connsiteY0" fmla="*/ 1518528 h 6074113"/>
              <a:gd name="connsiteX1" fmla="*/ 2845594 w 5691188"/>
              <a:gd name="connsiteY1" fmla="*/ 6074113 h 6074113"/>
              <a:gd name="connsiteX2" fmla="*/ 2845594 w 5691188"/>
              <a:gd name="connsiteY2" fmla="*/ 1518528 h 6074113"/>
              <a:gd name="connsiteX0" fmla="*/ 2866340 w 5732680"/>
              <a:gd name="connsiteY0" fmla="*/ 1354463 h 6386298"/>
              <a:gd name="connsiteX1" fmla="*/ 2866340 w 5732680"/>
              <a:gd name="connsiteY1" fmla="*/ 6386298 h 6386298"/>
              <a:gd name="connsiteX2" fmla="*/ 2866340 w 5732680"/>
              <a:gd name="connsiteY2" fmla="*/ 1354463 h 6386298"/>
              <a:gd name="connsiteX0" fmla="*/ 2803482 w 5669822"/>
              <a:gd name="connsiteY0" fmla="*/ 1354463 h 6386298"/>
              <a:gd name="connsiteX1" fmla="*/ 2803482 w 5669822"/>
              <a:gd name="connsiteY1" fmla="*/ 6386298 h 6386298"/>
              <a:gd name="connsiteX2" fmla="*/ 2803482 w 5669822"/>
              <a:gd name="connsiteY2" fmla="*/ 1354463 h 6386298"/>
              <a:gd name="connsiteX0" fmla="*/ 2803482 w 5664920"/>
              <a:gd name="connsiteY0" fmla="*/ 1003981 h 6035816"/>
              <a:gd name="connsiteX1" fmla="*/ 2803482 w 5664920"/>
              <a:gd name="connsiteY1" fmla="*/ 6035816 h 6035816"/>
              <a:gd name="connsiteX2" fmla="*/ 2803482 w 5664920"/>
              <a:gd name="connsiteY2" fmla="*/ 1003981 h 6035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4920" h="6035816">
                <a:moveTo>
                  <a:pt x="2803482" y="1003981"/>
                </a:moveTo>
                <a:cubicBezTo>
                  <a:pt x="3970096" y="-1720101"/>
                  <a:pt x="8613236" y="1480231"/>
                  <a:pt x="2803482" y="6035816"/>
                </a:cubicBezTo>
                <a:cubicBezTo>
                  <a:pt x="-3006272" y="1480231"/>
                  <a:pt x="1865468" y="-1643901"/>
                  <a:pt x="2803482" y="1003981"/>
                </a:cubicBezTo>
                <a:close/>
              </a:path>
            </a:pathLst>
          </a:custGeom>
          <a:solidFill>
            <a:schemeClr val="bg1">
              <a:lumMod val="50000"/>
              <a:alpha val="38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63" name="Szív 962"/>
          <p:cNvSpPr/>
          <p:nvPr/>
        </p:nvSpPr>
        <p:spPr>
          <a:xfrm>
            <a:off x="3315192" y="658530"/>
            <a:ext cx="4514850" cy="5251450"/>
          </a:xfrm>
          <a:prstGeom prst="hear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innerShdw blurRad="698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64" name="Szövegdoboz 963"/>
          <p:cNvSpPr txBox="1"/>
          <p:nvPr/>
        </p:nvSpPr>
        <p:spPr>
          <a:xfrm>
            <a:off x="3972417" y="1570412"/>
            <a:ext cx="320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/>
              <a:t>A fáraó szíve kemény maradt, mégsem engedte el a népet.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8823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15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85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5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9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5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95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3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9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" grpId="0" animBg="1"/>
      <p:bldP spid="959" grpId="0" animBg="1"/>
      <p:bldP spid="960" grpId="0" animBg="1"/>
      <p:bldP spid="961" grpId="0" animBg="1"/>
      <p:bldP spid="962" grpId="0" animBg="1"/>
      <p:bldP spid="963" grpId="0" animBg="1"/>
      <p:bldP spid="963" grpId="1" animBg="1"/>
      <p:bldP spid="964" grpId="0"/>
      <p:bldP spid="96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ép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23474" cy="1308465"/>
          </a:xfrm>
          <a:prstGeom prst="rect">
            <a:avLst/>
          </a:prstGeom>
        </p:spPr>
      </p:pic>
      <p:sp>
        <p:nvSpPr>
          <p:cNvPr id="18" name="Sávnyíl 17"/>
          <p:cNvSpPr/>
          <p:nvPr/>
        </p:nvSpPr>
        <p:spPr>
          <a:xfrm>
            <a:off x="5511850" y="123056"/>
            <a:ext cx="1003411" cy="1222765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7" name="Fánk 16"/>
          <p:cNvSpPr/>
          <p:nvPr/>
        </p:nvSpPr>
        <p:spPr>
          <a:xfrm>
            <a:off x="626964" y="583324"/>
            <a:ext cx="10938072" cy="5770179"/>
          </a:xfrm>
          <a:prstGeom prst="donut">
            <a:avLst>
              <a:gd name="adj" fmla="val 51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39190" y="1310475"/>
            <a:ext cx="3898900" cy="876300"/>
          </a:xfrm>
          <a:prstGeom prst="roundRect">
            <a:avLst/>
          </a:prstGeom>
          <a:solidFill>
            <a:srgbClr val="DD9727"/>
          </a:solidFill>
          <a:ln>
            <a:noFill/>
          </a:ln>
          <a:effectLst>
            <a:outerShdw blurRad="50800" dist="1905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2400" dirty="0"/>
              <a:t>Isten kérte a fáraót,</a:t>
            </a:r>
          </a:p>
          <a:p>
            <a:pPr algn="ctr"/>
            <a:r>
              <a:rPr lang="hu-HU" sz="2400" dirty="0"/>
              <a:t>hogy engedje el a népét.</a:t>
            </a:r>
          </a:p>
        </p:txBody>
      </p:sp>
      <p:sp>
        <p:nvSpPr>
          <p:cNvPr id="7" name="Lekerekített téglalap 6"/>
          <p:cNvSpPr/>
          <p:nvPr/>
        </p:nvSpPr>
        <p:spPr>
          <a:xfrm>
            <a:off x="3198534" y="2225940"/>
            <a:ext cx="5630041" cy="6393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És így folytatódott tovább. </a:t>
            </a:r>
          </a:p>
          <a:p>
            <a:pPr algn="ctr"/>
            <a:endParaRPr lang="hu-H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ekerekített téglalap 7"/>
          <p:cNvSpPr/>
          <p:nvPr/>
        </p:nvSpPr>
        <p:spPr>
          <a:xfrm>
            <a:off x="4146550" y="434175"/>
            <a:ext cx="3898900" cy="876300"/>
          </a:xfrm>
          <a:prstGeom prst="roundRect">
            <a:avLst/>
          </a:prstGeom>
          <a:solidFill>
            <a:srgbClr val="C84B40"/>
          </a:solidFill>
          <a:ln>
            <a:noFill/>
          </a:ln>
          <a:effectLst>
            <a:outerShdw blurRad="50800" dist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 fáraó nemet mondott.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8245802" y="1310475"/>
            <a:ext cx="3898900" cy="876300"/>
          </a:xfrm>
          <a:prstGeom prst="roundRect">
            <a:avLst/>
          </a:prstGeom>
          <a:solidFill>
            <a:srgbClr val="DD9727"/>
          </a:solidFill>
          <a:ln>
            <a:noFill/>
          </a:ln>
          <a:effectLst>
            <a:outerShdw blurRad="50800" dist="203200" dir="8100000" algn="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u-HU" sz="2400" dirty="0" smtClean="0"/>
              <a:t>Isten ekkor csapást küldött </a:t>
            </a:r>
          </a:p>
          <a:p>
            <a:pPr algn="ctr"/>
            <a:r>
              <a:rPr lang="hu-HU" sz="2400" dirty="0" smtClean="0"/>
              <a:t>az egyiptomiakra.</a:t>
            </a:r>
          </a:p>
        </p:txBody>
      </p:sp>
      <p:sp>
        <p:nvSpPr>
          <p:cNvPr id="10" name="Lekerekített téglalap 9"/>
          <p:cNvSpPr/>
          <p:nvPr/>
        </p:nvSpPr>
        <p:spPr>
          <a:xfrm>
            <a:off x="8293100" y="4680595"/>
            <a:ext cx="3898900" cy="876300"/>
          </a:xfrm>
          <a:prstGeom prst="roundRect">
            <a:avLst/>
          </a:prstGeom>
          <a:solidFill>
            <a:srgbClr val="C84B40"/>
          </a:solidFill>
          <a:ln>
            <a:noFill/>
          </a:ln>
          <a:effectLst>
            <a:outerShdw blurRad="50800" dist="203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fáraó megígérte, hogy elengedi a népet.</a:t>
            </a:r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ekerekített téglalap 10"/>
          <p:cNvSpPr/>
          <p:nvPr/>
        </p:nvSpPr>
        <p:spPr>
          <a:xfrm>
            <a:off x="4146550" y="5628028"/>
            <a:ext cx="3898900" cy="876300"/>
          </a:xfrm>
          <a:prstGeom prst="roundRect">
            <a:avLst/>
          </a:prstGeom>
          <a:solidFill>
            <a:srgbClr val="DD9727"/>
          </a:solidFill>
          <a:ln>
            <a:noFill/>
          </a:ln>
          <a:effectLst>
            <a:outerShdw blurRad="50800" dist="203200" dir="18900000" algn="b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2400" dirty="0"/>
              <a:t>Isten véget vetett a csapásnak.</a:t>
            </a:r>
          </a:p>
        </p:txBody>
      </p:sp>
      <p:sp>
        <p:nvSpPr>
          <p:cNvPr id="12" name="Lekerekített téglalap 11"/>
          <p:cNvSpPr/>
          <p:nvPr/>
        </p:nvSpPr>
        <p:spPr>
          <a:xfrm>
            <a:off x="39190" y="4680595"/>
            <a:ext cx="3898900" cy="876300"/>
          </a:xfrm>
          <a:prstGeom prst="roundRect">
            <a:avLst/>
          </a:prstGeom>
          <a:solidFill>
            <a:srgbClr val="C84B40"/>
          </a:solidFill>
          <a:ln>
            <a:noFill/>
          </a:ln>
          <a:effectLst>
            <a:outerShdw blurRad="50800" dist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 fáraó nem tartotta be az ígéretét.</a:t>
            </a:r>
          </a:p>
        </p:txBody>
      </p:sp>
      <p:sp>
        <p:nvSpPr>
          <p:cNvPr id="13" name="Lekerekített téglalap 12"/>
          <p:cNvSpPr/>
          <p:nvPr/>
        </p:nvSpPr>
        <p:spPr>
          <a:xfrm>
            <a:off x="3280978" y="2846845"/>
            <a:ext cx="5630041" cy="5728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És minden kezdődött elölről.</a:t>
            </a:r>
          </a:p>
          <a:p>
            <a:pPr algn="ctr"/>
            <a:endParaRPr lang="hu-H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ekerekített téglalap 18"/>
          <p:cNvSpPr/>
          <p:nvPr/>
        </p:nvSpPr>
        <p:spPr>
          <a:xfrm>
            <a:off x="2452949" y="3364249"/>
            <a:ext cx="7286097" cy="5728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Mindez megismétlődött 9 alkalommal.</a:t>
            </a:r>
          </a:p>
          <a:p>
            <a:pPr algn="ctr"/>
            <a:endParaRPr lang="hu-H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ekerekített téglalap 19"/>
          <p:cNvSpPr/>
          <p:nvPr/>
        </p:nvSpPr>
        <p:spPr>
          <a:xfrm>
            <a:off x="2370505" y="3956871"/>
            <a:ext cx="7286097" cy="5728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Ilyen csapások következtek:</a:t>
            </a:r>
          </a:p>
          <a:p>
            <a:pPr algn="ctr"/>
            <a:endParaRPr lang="hu-H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17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C 0.24389 4.07407E-6 0.44206 0.17615 0.44206 0.39351 C 0.44206 0.61018 0.24389 0.78657 -4.79167E-6 0.78657 C -0.24414 0.78657 -0.44205 0.61018 -0.44205 0.39351 C -0.44205 0.17615 -0.24414 4.07407E-6 -4.79167E-6 4.07407E-6 Z " pathEditMode="relative" rAng="0" ptsTypes="AAAAA">
                                      <p:cBhvr>
                                        <p:cTn id="12" dur="3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32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accel="48000" decel="4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repeatCount="9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8" grpId="2" animBg="1"/>
      <p:bldP spid="18" grpId="3" animBg="1"/>
      <p:bldP spid="17" grpId="0" animBg="1"/>
      <p:bldP spid="17" grpId="1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9" grpId="0"/>
      <p:bldP spid="20" grpId="0"/>
      <p:bldP spid="2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1CE5F"/>
            </a:gs>
            <a:gs pos="0">
              <a:srgbClr val="F1CE5F"/>
            </a:gs>
            <a:gs pos="84000">
              <a:srgbClr val="F6E2A3"/>
            </a:gs>
            <a:gs pos="16000">
              <a:schemeClr val="accent4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-21466" y="1161441"/>
            <a:ext cx="12225467" cy="5069781"/>
            <a:chOff x="-21466" y="1161441"/>
            <a:chExt cx="12225467" cy="5069781"/>
          </a:xfrm>
        </p:grpSpPr>
        <p:sp>
          <p:nvSpPr>
            <p:cNvPr id="936" name="Szabadkézi sokszög 935"/>
            <p:cNvSpPr/>
            <p:nvPr/>
          </p:nvSpPr>
          <p:spPr>
            <a:xfrm>
              <a:off x="-21466" y="4746730"/>
              <a:ext cx="12204000" cy="1484492"/>
            </a:xfrm>
            <a:custGeom>
              <a:avLst/>
              <a:gdLst>
                <a:gd name="connsiteX0" fmla="*/ 8330845 w 12205967"/>
                <a:gd name="connsiteY0" fmla="*/ 0 h 3135450"/>
                <a:gd name="connsiteX1" fmla="*/ 8403316 w 12205967"/>
                <a:gd name="connsiteY1" fmla="*/ 19296 h 3135450"/>
                <a:gd name="connsiteX2" fmla="*/ 8493905 w 12205967"/>
                <a:gd name="connsiteY2" fmla="*/ 38594 h 3135450"/>
                <a:gd name="connsiteX3" fmla="*/ 8548258 w 12205967"/>
                <a:gd name="connsiteY3" fmla="*/ 77187 h 3135450"/>
                <a:gd name="connsiteX4" fmla="*/ 8711319 w 12205967"/>
                <a:gd name="connsiteY4" fmla="*/ 154374 h 3135450"/>
                <a:gd name="connsiteX5" fmla="*/ 8747554 w 12205967"/>
                <a:gd name="connsiteY5" fmla="*/ 212265 h 3135450"/>
                <a:gd name="connsiteX6" fmla="*/ 8820025 w 12205967"/>
                <a:gd name="connsiteY6" fmla="*/ 231561 h 3135450"/>
                <a:gd name="connsiteX7" fmla="*/ 8892497 w 12205967"/>
                <a:gd name="connsiteY7" fmla="*/ 270154 h 3135450"/>
                <a:gd name="connsiteX8" fmla="*/ 9019322 w 12205967"/>
                <a:gd name="connsiteY8" fmla="*/ 289452 h 3135450"/>
                <a:gd name="connsiteX9" fmla="*/ 9091793 w 12205967"/>
                <a:gd name="connsiteY9" fmla="*/ 308748 h 3135450"/>
                <a:gd name="connsiteX10" fmla="*/ 9454149 w 12205967"/>
                <a:gd name="connsiteY10" fmla="*/ 366639 h 3135450"/>
                <a:gd name="connsiteX11" fmla="*/ 10885455 w 12205967"/>
                <a:gd name="connsiteY11" fmla="*/ 385935 h 3135450"/>
                <a:gd name="connsiteX12" fmla="*/ 10976045 w 12205967"/>
                <a:gd name="connsiteY12" fmla="*/ 366639 h 3135450"/>
                <a:gd name="connsiteX13" fmla="*/ 11084752 w 12205967"/>
                <a:gd name="connsiteY13" fmla="*/ 347341 h 3135450"/>
                <a:gd name="connsiteX14" fmla="*/ 11211577 w 12205967"/>
                <a:gd name="connsiteY14" fmla="*/ 308748 h 3135450"/>
                <a:gd name="connsiteX15" fmla="*/ 11356519 w 12205967"/>
                <a:gd name="connsiteY15" fmla="*/ 192967 h 3135450"/>
                <a:gd name="connsiteX16" fmla="*/ 11555814 w 12205967"/>
                <a:gd name="connsiteY16" fmla="*/ 154374 h 3135450"/>
                <a:gd name="connsiteX17" fmla="*/ 11863817 w 12205967"/>
                <a:gd name="connsiteY17" fmla="*/ 135078 h 3135450"/>
                <a:gd name="connsiteX18" fmla="*/ 12063113 w 12205967"/>
                <a:gd name="connsiteY18" fmla="*/ 57890 h 3135450"/>
                <a:gd name="connsiteX19" fmla="*/ 12171820 w 12205967"/>
                <a:gd name="connsiteY19" fmla="*/ 38594 h 3135450"/>
                <a:gd name="connsiteX20" fmla="*/ 12205967 w 12205967"/>
                <a:gd name="connsiteY20" fmla="*/ 25237 h 3135450"/>
                <a:gd name="connsiteX21" fmla="*/ 12205967 w 12205967"/>
                <a:gd name="connsiteY21" fmla="*/ 1833159 h 3135450"/>
                <a:gd name="connsiteX22" fmla="*/ 12129957 w 12205967"/>
                <a:gd name="connsiteY22" fmla="*/ 1840290 h 3135450"/>
                <a:gd name="connsiteX23" fmla="*/ 11964538 w 12205967"/>
                <a:gd name="connsiteY23" fmla="*/ 1852093 h 3135450"/>
                <a:gd name="connsiteX24" fmla="*/ 11750596 w 12205967"/>
                <a:gd name="connsiteY24" fmla="*/ 1906704 h 3135450"/>
                <a:gd name="connsiteX25" fmla="*/ 11595000 w 12205967"/>
                <a:gd name="connsiteY25" fmla="*/ 2070537 h 3135450"/>
                <a:gd name="connsiteX26" fmla="*/ 11458853 w 12205967"/>
                <a:gd name="connsiteY26" fmla="*/ 2125147 h 3135450"/>
                <a:gd name="connsiteX27" fmla="*/ 11342158 w 12205967"/>
                <a:gd name="connsiteY27" fmla="*/ 2152454 h 3135450"/>
                <a:gd name="connsiteX28" fmla="*/ 11244909 w 12205967"/>
                <a:gd name="connsiteY28" fmla="*/ 2179758 h 3135450"/>
                <a:gd name="connsiteX29" fmla="*/ 9708405 w 12205967"/>
                <a:gd name="connsiteY29" fmla="*/ 2152454 h 3135450"/>
                <a:gd name="connsiteX30" fmla="*/ 9319416 w 12205967"/>
                <a:gd name="connsiteY30" fmla="*/ 2070537 h 3135450"/>
                <a:gd name="connsiteX31" fmla="*/ 9241619 w 12205967"/>
                <a:gd name="connsiteY31" fmla="*/ 2043232 h 3135450"/>
                <a:gd name="connsiteX32" fmla="*/ 9105473 w 12205967"/>
                <a:gd name="connsiteY32" fmla="*/ 2015925 h 3135450"/>
                <a:gd name="connsiteX33" fmla="*/ 9027674 w 12205967"/>
                <a:gd name="connsiteY33" fmla="*/ 1961315 h 3135450"/>
                <a:gd name="connsiteX34" fmla="*/ 8949877 w 12205967"/>
                <a:gd name="connsiteY34" fmla="*/ 1934010 h 3135450"/>
                <a:gd name="connsiteX35" fmla="*/ 8910978 w 12205967"/>
                <a:gd name="connsiteY35" fmla="*/ 1852093 h 3135450"/>
                <a:gd name="connsiteX36" fmla="*/ 8735933 w 12205967"/>
                <a:gd name="connsiteY36" fmla="*/ 1742872 h 3135450"/>
                <a:gd name="connsiteX37" fmla="*/ 8677585 w 12205967"/>
                <a:gd name="connsiteY37" fmla="*/ 1688260 h 3135450"/>
                <a:gd name="connsiteX38" fmla="*/ 8580338 w 12205967"/>
                <a:gd name="connsiteY38" fmla="*/ 1660954 h 3135450"/>
                <a:gd name="connsiteX39" fmla="*/ 8502541 w 12205967"/>
                <a:gd name="connsiteY39" fmla="*/ 1633650 h 3135450"/>
                <a:gd name="connsiteX40" fmla="*/ 7257777 w 12205967"/>
                <a:gd name="connsiteY40" fmla="*/ 1660954 h 3135450"/>
                <a:gd name="connsiteX41" fmla="*/ 7199429 w 12205967"/>
                <a:gd name="connsiteY41" fmla="*/ 1715565 h 3135450"/>
                <a:gd name="connsiteX42" fmla="*/ 7141080 w 12205967"/>
                <a:gd name="connsiteY42" fmla="*/ 1742872 h 3135450"/>
                <a:gd name="connsiteX43" fmla="*/ 7004934 w 12205967"/>
                <a:gd name="connsiteY43" fmla="*/ 1879400 h 3135450"/>
                <a:gd name="connsiteX44" fmla="*/ 6849339 w 12205967"/>
                <a:gd name="connsiteY44" fmla="*/ 1934010 h 3135450"/>
                <a:gd name="connsiteX45" fmla="*/ 6771542 w 12205967"/>
                <a:gd name="connsiteY45" fmla="*/ 1961315 h 3135450"/>
                <a:gd name="connsiteX46" fmla="*/ 6615946 w 12205967"/>
                <a:gd name="connsiteY46" fmla="*/ 2015925 h 3135450"/>
                <a:gd name="connsiteX47" fmla="*/ 5954666 w 12205967"/>
                <a:gd name="connsiteY47" fmla="*/ 2043232 h 3135450"/>
                <a:gd name="connsiteX48" fmla="*/ 5837968 w 12205967"/>
                <a:gd name="connsiteY48" fmla="*/ 2070537 h 3135450"/>
                <a:gd name="connsiteX49" fmla="*/ 5740722 w 12205967"/>
                <a:gd name="connsiteY49" fmla="*/ 2125147 h 3135450"/>
                <a:gd name="connsiteX50" fmla="*/ 5196138 w 12205967"/>
                <a:gd name="connsiteY50" fmla="*/ 2152454 h 3135450"/>
                <a:gd name="connsiteX51" fmla="*/ 4923846 w 12205967"/>
                <a:gd name="connsiteY51" fmla="*/ 2179758 h 3135450"/>
                <a:gd name="connsiteX52" fmla="*/ 4709901 w 12205967"/>
                <a:gd name="connsiteY52" fmla="*/ 2261675 h 3135450"/>
                <a:gd name="connsiteX53" fmla="*/ 4534858 w 12205967"/>
                <a:gd name="connsiteY53" fmla="*/ 2316287 h 3135450"/>
                <a:gd name="connsiteX54" fmla="*/ 4359812 w 12205967"/>
                <a:gd name="connsiteY54" fmla="*/ 2398202 h 3135450"/>
                <a:gd name="connsiteX55" fmla="*/ 4165318 w 12205967"/>
                <a:gd name="connsiteY55" fmla="*/ 2452813 h 3135450"/>
                <a:gd name="connsiteX56" fmla="*/ 3834677 w 12205967"/>
                <a:gd name="connsiteY56" fmla="*/ 2643952 h 3135450"/>
                <a:gd name="connsiteX57" fmla="*/ 3756880 w 12205967"/>
                <a:gd name="connsiteY57" fmla="*/ 2671258 h 3135450"/>
                <a:gd name="connsiteX58" fmla="*/ 3679082 w 12205967"/>
                <a:gd name="connsiteY58" fmla="*/ 2725870 h 3135450"/>
                <a:gd name="connsiteX59" fmla="*/ 3504037 w 12205967"/>
                <a:gd name="connsiteY59" fmla="*/ 2835091 h 3135450"/>
                <a:gd name="connsiteX60" fmla="*/ 3426239 w 12205967"/>
                <a:gd name="connsiteY60" fmla="*/ 2917007 h 3135450"/>
                <a:gd name="connsiteX61" fmla="*/ 3367891 w 12205967"/>
                <a:gd name="connsiteY61" fmla="*/ 2944313 h 3135450"/>
                <a:gd name="connsiteX62" fmla="*/ 3251196 w 12205967"/>
                <a:gd name="connsiteY62" fmla="*/ 3026228 h 3135450"/>
                <a:gd name="connsiteX63" fmla="*/ 3076150 w 12205967"/>
                <a:gd name="connsiteY63" fmla="*/ 3080840 h 3135450"/>
                <a:gd name="connsiteX64" fmla="*/ 3016299 w 12205967"/>
                <a:gd name="connsiteY64" fmla="*/ 3108481 h 3135450"/>
                <a:gd name="connsiteX65" fmla="*/ 3027246 w 12205967"/>
                <a:gd name="connsiteY65" fmla="*/ 3105784 h 3135450"/>
                <a:gd name="connsiteX66" fmla="*/ 3020335 w 12205967"/>
                <a:gd name="connsiteY66" fmla="*/ 3107653 h 3135450"/>
                <a:gd name="connsiteX67" fmla="*/ 2920554 w 12205967"/>
                <a:gd name="connsiteY67" fmla="*/ 3135450 h 3135450"/>
                <a:gd name="connsiteX68" fmla="*/ 2745509 w 12205967"/>
                <a:gd name="connsiteY68" fmla="*/ 3080840 h 3135450"/>
                <a:gd name="connsiteX69" fmla="*/ 2648262 w 12205967"/>
                <a:gd name="connsiteY69" fmla="*/ 2998923 h 3135450"/>
                <a:gd name="connsiteX70" fmla="*/ 2453767 w 12205967"/>
                <a:gd name="connsiteY70" fmla="*/ 2862395 h 3135450"/>
                <a:gd name="connsiteX71" fmla="*/ 2374016 w 12205967"/>
                <a:gd name="connsiteY71" fmla="*/ 2776428 h 3135450"/>
                <a:gd name="connsiteX72" fmla="*/ 2370950 w 12205967"/>
                <a:gd name="connsiteY72" fmla="*/ 2772774 h 3135450"/>
                <a:gd name="connsiteX73" fmla="*/ 2370839 w 12205967"/>
                <a:gd name="connsiteY73" fmla="*/ 2772598 h 3135450"/>
                <a:gd name="connsiteX74" fmla="*/ 2367178 w 12205967"/>
                <a:gd name="connsiteY74" fmla="*/ 2768280 h 3135450"/>
                <a:gd name="connsiteX75" fmla="*/ 2370950 w 12205967"/>
                <a:gd name="connsiteY75" fmla="*/ 2772774 h 3135450"/>
                <a:gd name="connsiteX76" fmla="*/ 2376356 w 12205967"/>
                <a:gd name="connsiteY76" fmla="*/ 2781315 h 3135450"/>
                <a:gd name="connsiteX77" fmla="*/ 2317622 w 12205967"/>
                <a:gd name="connsiteY77" fmla="*/ 2753174 h 3135450"/>
                <a:gd name="connsiteX78" fmla="*/ 2220375 w 12205967"/>
                <a:gd name="connsiteY78" fmla="*/ 2671258 h 3135450"/>
                <a:gd name="connsiteX79" fmla="*/ 2025881 w 12205967"/>
                <a:gd name="connsiteY79" fmla="*/ 2589342 h 3135450"/>
                <a:gd name="connsiteX80" fmla="*/ 1967532 w 12205967"/>
                <a:gd name="connsiteY80" fmla="*/ 2562035 h 3135450"/>
                <a:gd name="connsiteX81" fmla="*/ 1773038 w 12205967"/>
                <a:gd name="connsiteY81" fmla="*/ 2534730 h 3135450"/>
                <a:gd name="connsiteX82" fmla="*/ 1656341 w 12205967"/>
                <a:gd name="connsiteY82" fmla="*/ 2507424 h 3135450"/>
                <a:gd name="connsiteX83" fmla="*/ 1442398 w 12205967"/>
                <a:gd name="connsiteY83" fmla="*/ 2480120 h 3135450"/>
                <a:gd name="connsiteX84" fmla="*/ 1092308 w 12205967"/>
                <a:gd name="connsiteY84" fmla="*/ 2398202 h 3135450"/>
                <a:gd name="connsiteX85" fmla="*/ 236533 w 12205967"/>
                <a:gd name="connsiteY85" fmla="*/ 2425508 h 3135450"/>
                <a:gd name="connsiteX86" fmla="*/ 139286 w 12205967"/>
                <a:gd name="connsiteY86" fmla="*/ 2480120 h 3135450"/>
                <a:gd name="connsiteX87" fmla="*/ 80937 w 12205967"/>
                <a:gd name="connsiteY87" fmla="*/ 2562035 h 3135450"/>
                <a:gd name="connsiteX88" fmla="*/ 19083 w 12205967"/>
                <a:gd name="connsiteY88" fmla="*/ 2618490 h 3135450"/>
                <a:gd name="connsiteX89" fmla="*/ 0 w 12205967"/>
                <a:gd name="connsiteY89" fmla="*/ 2625626 h 3135450"/>
                <a:gd name="connsiteX90" fmla="*/ 0 w 12205967"/>
                <a:gd name="connsiteY90" fmla="*/ 673943 h 3135450"/>
                <a:gd name="connsiteX91" fmla="*/ 4933 w 12205967"/>
                <a:gd name="connsiteY91" fmla="*/ 678046 h 3135450"/>
                <a:gd name="connsiteX92" fmla="*/ 32890 w 12205967"/>
                <a:gd name="connsiteY92" fmla="*/ 694683 h 3135450"/>
                <a:gd name="connsiteX93" fmla="*/ 359011 w 12205967"/>
                <a:gd name="connsiteY93" fmla="*/ 713979 h 3135450"/>
                <a:gd name="connsiteX94" fmla="*/ 485835 w 12205967"/>
                <a:gd name="connsiteY94" fmla="*/ 656089 h 3135450"/>
                <a:gd name="connsiteX95" fmla="*/ 540189 w 12205967"/>
                <a:gd name="connsiteY95" fmla="*/ 598199 h 3135450"/>
                <a:gd name="connsiteX96" fmla="*/ 630777 w 12205967"/>
                <a:gd name="connsiteY96" fmla="*/ 559606 h 3135450"/>
                <a:gd name="connsiteX97" fmla="*/ 1427961 w 12205967"/>
                <a:gd name="connsiteY97" fmla="*/ 540308 h 3135450"/>
                <a:gd name="connsiteX98" fmla="*/ 1754082 w 12205967"/>
                <a:gd name="connsiteY98" fmla="*/ 598199 h 3135450"/>
                <a:gd name="connsiteX99" fmla="*/ 1953377 w 12205967"/>
                <a:gd name="connsiteY99" fmla="*/ 617495 h 3135450"/>
                <a:gd name="connsiteX100" fmla="*/ 2062084 w 12205967"/>
                <a:gd name="connsiteY100" fmla="*/ 636792 h 3135450"/>
                <a:gd name="connsiteX101" fmla="*/ 2243262 w 12205967"/>
                <a:gd name="connsiteY101" fmla="*/ 656089 h 3135450"/>
                <a:gd name="connsiteX102" fmla="*/ 2297616 w 12205967"/>
                <a:gd name="connsiteY102" fmla="*/ 675386 h 3135450"/>
                <a:gd name="connsiteX103" fmla="*/ 2478794 w 12205967"/>
                <a:gd name="connsiteY103" fmla="*/ 733277 h 3135450"/>
                <a:gd name="connsiteX104" fmla="*/ 2569383 w 12205967"/>
                <a:gd name="connsiteY104" fmla="*/ 791166 h 3135450"/>
                <a:gd name="connsiteX105" fmla="*/ 2624096 w 12205967"/>
                <a:gd name="connsiteY105" fmla="*/ 811053 h 3135450"/>
                <a:gd name="connsiteX106" fmla="*/ 2619058 w 12205967"/>
                <a:gd name="connsiteY106" fmla="*/ 805015 h 3135450"/>
                <a:gd name="connsiteX107" fmla="*/ 2621917 w 12205967"/>
                <a:gd name="connsiteY107" fmla="*/ 807599 h 3135450"/>
                <a:gd name="connsiteX108" fmla="*/ 2696207 w 12205967"/>
                <a:gd name="connsiteY108" fmla="*/ 868353 h 3135450"/>
                <a:gd name="connsiteX109" fmla="*/ 2877386 w 12205967"/>
                <a:gd name="connsiteY109" fmla="*/ 964837 h 3135450"/>
                <a:gd name="connsiteX110" fmla="*/ 2967974 w 12205967"/>
                <a:gd name="connsiteY110" fmla="*/ 1022727 h 3135450"/>
                <a:gd name="connsiteX111" fmla="*/ 3131035 w 12205967"/>
                <a:gd name="connsiteY111" fmla="*/ 1061320 h 3135450"/>
                <a:gd name="connsiteX112" fmla="*/ 3223983 w 12205967"/>
                <a:gd name="connsiteY112" fmla="*/ 1041676 h 3135450"/>
                <a:gd name="connsiteX113" fmla="*/ 3229771 w 12205967"/>
                <a:gd name="connsiteY113" fmla="*/ 1040478 h 3135450"/>
                <a:gd name="connsiteX114" fmla="*/ 3245147 w 12205967"/>
                <a:gd name="connsiteY114" fmla="*/ 1037605 h 3135450"/>
                <a:gd name="connsiteX115" fmla="*/ 3249298 w 12205967"/>
                <a:gd name="connsiteY115" fmla="*/ 1036434 h 3135450"/>
                <a:gd name="connsiteX116" fmla="*/ 3229771 w 12205967"/>
                <a:gd name="connsiteY116" fmla="*/ 1040478 h 3135450"/>
                <a:gd name="connsiteX117" fmla="*/ 3220224 w 12205967"/>
                <a:gd name="connsiteY117" fmla="*/ 1042261 h 3135450"/>
                <a:gd name="connsiteX118" fmla="*/ 3275977 w 12205967"/>
                <a:gd name="connsiteY118" fmla="*/ 1022727 h 3135450"/>
                <a:gd name="connsiteX119" fmla="*/ 3439038 w 12205967"/>
                <a:gd name="connsiteY119" fmla="*/ 984133 h 3135450"/>
                <a:gd name="connsiteX120" fmla="*/ 3547745 w 12205967"/>
                <a:gd name="connsiteY120" fmla="*/ 926244 h 3135450"/>
                <a:gd name="connsiteX121" fmla="*/ 3602098 w 12205967"/>
                <a:gd name="connsiteY121" fmla="*/ 906946 h 3135450"/>
                <a:gd name="connsiteX122" fmla="*/ 3674569 w 12205967"/>
                <a:gd name="connsiteY122" fmla="*/ 849057 h 3135450"/>
                <a:gd name="connsiteX123" fmla="*/ 3837629 w 12205967"/>
                <a:gd name="connsiteY123" fmla="*/ 771870 h 3135450"/>
                <a:gd name="connsiteX124" fmla="*/ 3910101 w 12205967"/>
                <a:gd name="connsiteY124" fmla="*/ 733277 h 3135450"/>
                <a:gd name="connsiteX125" fmla="*/ 3982572 w 12205967"/>
                <a:gd name="connsiteY125" fmla="*/ 713979 h 3135450"/>
                <a:gd name="connsiteX126" fmla="*/ 4290575 w 12205967"/>
                <a:gd name="connsiteY126" fmla="*/ 578902 h 3135450"/>
                <a:gd name="connsiteX127" fmla="*/ 4471753 w 12205967"/>
                <a:gd name="connsiteY127" fmla="*/ 540308 h 3135450"/>
                <a:gd name="connsiteX128" fmla="*/ 4634813 w 12205967"/>
                <a:gd name="connsiteY128" fmla="*/ 482419 h 3135450"/>
                <a:gd name="connsiteX129" fmla="*/ 4797873 w 12205967"/>
                <a:gd name="connsiteY129" fmla="*/ 443825 h 3135450"/>
                <a:gd name="connsiteX130" fmla="*/ 4997169 w 12205967"/>
                <a:gd name="connsiteY130" fmla="*/ 385935 h 3135450"/>
                <a:gd name="connsiteX131" fmla="*/ 5250818 w 12205967"/>
                <a:gd name="connsiteY131" fmla="*/ 366639 h 3135450"/>
                <a:gd name="connsiteX132" fmla="*/ 5758117 w 12205967"/>
                <a:gd name="connsiteY132" fmla="*/ 347341 h 3135450"/>
                <a:gd name="connsiteX133" fmla="*/ 5848705 w 12205967"/>
                <a:gd name="connsiteY133" fmla="*/ 308748 h 3135450"/>
                <a:gd name="connsiteX134" fmla="*/ 5957413 w 12205967"/>
                <a:gd name="connsiteY134" fmla="*/ 289452 h 3135450"/>
                <a:gd name="connsiteX135" fmla="*/ 6573418 w 12205967"/>
                <a:gd name="connsiteY135" fmla="*/ 270154 h 3135450"/>
                <a:gd name="connsiteX136" fmla="*/ 6718360 w 12205967"/>
                <a:gd name="connsiteY136" fmla="*/ 231561 h 3135450"/>
                <a:gd name="connsiteX137" fmla="*/ 6790831 w 12205967"/>
                <a:gd name="connsiteY137" fmla="*/ 212265 h 3135450"/>
                <a:gd name="connsiteX138" fmla="*/ 6935774 w 12205967"/>
                <a:gd name="connsiteY138" fmla="*/ 173671 h 3135450"/>
                <a:gd name="connsiteX139" fmla="*/ 7062599 w 12205967"/>
                <a:gd name="connsiteY139" fmla="*/ 77187 h 3135450"/>
                <a:gd name="connsiteX140" fmla="*/ 7116953 w 12205967"/>
                <a:gd name="connsiteY140" fmla="*/ 57890 h 3135450"/>
                <a:gd name="connsiteX141" fmla="*/ 7171306 w 12205967"/>
                <a:gd name="connsiteY141" fmla="*/ 19296 h 3135450"/>
                <a:gd name="connsiteX142" fmla="*/ 8330845 w 12205967"/>
                <a:gd name="connsiteY142" fmla="*/ 0 h 313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2205967" h="3135450">
                  <a:moveTo>
                    <a:pt x="8330845" y="0"/>
                  </a:moveTo>
                  <a:cubicBezTo>
                    <a:pt x="8355002" y="6432"/>
                    <a:pt x="8379008" y="13544"/>
                    <a:pt x="8403316" y="19296"/>
                  </a:cubicBezTo>
                  <a:cubicBezTo>
                    <a:pt x="8433377" y="26411"/>
                    <a:pt x="8465072" y="27077"/>
                    <a:pt x="8493905" y="38594"/>
                  </a:cubicBezTo>
                  <a:cubicBezTo>
                    <a:pt x="8514293" y="46737"/>
                    <a:pt x="8530141" y="64323"/>
                    <a:pt x="8548258" y="77187"/>
                  </a:cubicBezTo>
                  <a:cubicBezTo>
                    <a:pt x="8602079" y="96295"/>
                    <a:pt x="8668251" y="108504"/>
                    <a:pt x="8711319" y="154374"/>
                  </a:cubicBezTo>
                  <a:cubicBezTo>
                    <a:pt x="8726716" y="170773"/>
                    <a:pt x="8729436" y="199401"/>
                    <a:pt x="8747554" y="212265"/>
                  </a:cubicBezTo>
                  <a:cubicBezTo>
                    <a:pt x="8768273" y="226976"/>
                    <a:pt x="8796710" y="222249"/>
                    <a:pt x="8820025" y="231561"/>
                  </a:cubicBezTo>
                  <a:cubicBezTo>
                    <a:pt x="8845314" y="241661"/>
                    <a:pt x="8868339" y="257290"/>
                    <a:pt x="8892497" y="270154"/>
                  </a:cubicBezTo>
                  <a:cubicBezTo>
                    <a:pt x="8934771" y="276586"/>
                    <a:pt x="8977307" y="281316"/>
                    <a:pt x="9019322" y="289452"/>
                  </a:cubicBezTo>
                  <a:cubicBezTo>
                    <a:pt x="9043820" y="294196"/>
                    <a:pt x="9067635" y="302316"/>
                    <a:pt x="9091793" y="308748"/>
                  </a:cubicBezTo>
                  <a:cubicBezTo>
                    <a:pt x="9195759" y="336429"/>
                    <a:pt x="9346429" y="364061"/>
                    <a:pt x="9454149" y="366639"/>
                  </a:cubicBezTo>
                  <a:lnTo>
                    <a:pt x="10885455" y="385935"/>
                  </a:lnTo>
                  <a:cubicBezTo>
                    <a:pt x="10915652" y="379503"/>
                    <a:pt x="10945747" y="372505"/>
                    <a:pt x="10976045" y="366639"/>
                  </a:cubicBezTo>
                  <a:cubicBezTo>
                    <a:pt x="11012187" y="359640"/>
                    <a:pt x="11048730" y="355014"/>
                    <a:pt x="11084752" y="347341"/>
                  </a:cubicBezTo>
                  <a:cubicBezTo>
                    <a:pt x="11141633" y="335225"/>
                    <a:pt x="11159767" y="327142"/>
                    <a:pt x="11211577" y="308748"/>
                  </a:cubicBezTo>
                  <a:cubicBezTo>
                    <a:pt x="11268870" y="288406"/>
                    <a:pt x="11303345" y="223463"/>
                    <a:pt x="11356519" y="192967"/>
                  </a:cubicBezTo>
                  <a:cubicBezTo>
                    <a:pt x="11367867" y="186460"/>
                    <a:pt x="11554233" y="154654"/>
                    <a:pt x="11555814" y="154374"/>
                  </a:cubicBezTo>
                  <a:cubicBezTo>
                    <a:pt x="11658482" y="147942"/>
                    <a:pt x="11761394" y="144995"/>
                    <a:pt x="11863817" y="135078"/>
                  </a:cubicBezTo>
                  <a:cubicBezTo>
                    <a:pt x="12006692" y="121244"/>
                    <a:pt x="11910340" y="112128"/>
                    <a:pt x="12063113" y="57890"/>
                  </a:cubicBezTo>
                  <a:cubicBezTo>
                    <a:pt x="12097964" y="45517"/>
                    <a:pt x="12136378" y="48889"/>
                    <a:pt x="12171820" y="38594"/>
                  </a:cubicBezTo>
                  <a:lnTo>
                    <a:pt x="12205967" y="25237"/>
                  </a:lnTo>
                  <a:lnTo>
                    <a:pt x="12205967" y="1833159"/>
                  </a:lnTo>
                  <a:lnTo>
                    <a:pt x="12129957" y="1840290"/>
                  </a:lnTo>
                  <a:cubicBezTo>
                    <a:pt x="12074818" y="1844224"/>
                    <a:pt x="12019645" y="1847542"/>
                    <a:pt x="11964538" y="1852093"/>
                  </a:cubicBezTo>
                  <a:cubicBezTo>
                    <a:pt x="11962840" y="1852489"/>
                    <a:pt x="11762778" y="1897495"/>
                    <a:pt x="11750596" y="1906704"/>
                  </a:cubicBezTo>
                  <a:cubicBezTo>
                    <a:pt x="11693514" y="1949856"/>
                    <a:pt x="11656504" y="2041753"/>
                    <a:pt x="11595000" y="2070537"/>
                  </a:cubicBezTo>
                  <a:cubicBezTo>
                    <a:pt x="11539382" y="2096565"/>
                    <a:pt x="11519915" y="2108003"/>
                    <a:pt x="11458853" y="2125147"/>
                  </a:cubicBezTo>
                  <a:cubicBezTo>
                    <a:pt x="11420184" y="2136005"/>
                    <a:pt x="11380955" y="2142550"/>
                    <a:pt x="11342158" y="2152454"/>
                  </a:cubicBezTo>
                  <a:cubicBezTo>
                    <a:pt x="11309632" y="2160756"/>
                    <a:pt x="11277325" y="2170656"/>
                    <a:pt x="11244909" y="2179758"/>
                  </a:cubicBezTo>
                  <a:lnTo>
                    <a:pt x="9708405" y="2152454"/>
                  </a:lnTo>
                  <a:cubicBezTo>
                    <a:pt x="9592768" y="2148806"/>
                    <a:pt x="9431024" y="2109707"/>
                    <a:pt x="9319416" y="2070537"/>
                  </a:cubicBezTo>
                  <a:cubicBezTo>
                    <a:pt x="9293483" y="2061435"/>
                    <a:pt x="9267918" y="2049945"/>
                    <a:pt x="9241619" y="2043232"/>
                  </a:cubicBezTo>
                  <a:cubicBezTo>
                    <a:pt x="9196516" y="2031720"/>
                    <a:pt x="9150853" y="2025027"/>
                    <a:pt x="9105473" y="2015925"/>
                  </a:cubicBezTo>
                  <a:cubicBezTo>
                    <a:pt x="9079539" y="1997722"/>
                    <a:pt x="9054821" y="1975607"/>
                    <a:pt x="9027674" y="1961315"/>
                  </a:cubicBezTo>
                  <a:cubicBezTo>
                    <a:pt x="9002645" y="1948137"/>
                    <a:pt x="8972118" y="1954826"/>
                    <a:pt x="8949877" y="1934010"/>
                  </a:cubicBezTo>
                  <a:cubicBezTo>
                    <a:pt x="8930427" y="1915807"/>
                    <a:pt x="8927507" y="1875298"/>
                    <a:pt x="8910978" y="1852093"/>
                  </a:cubicBezTo>
                  <a:cubicBezTo>
                    <a:pt x="8864745" y="1787186"/>
                    <a:pt x="8793709" y="1769909"/>
                    <a:pt x="8735933" y="1742872"/>
                  </a:cubicBezTo>
                  <a:cubicBezTo>
                    <a:pt x="8716484" y="1724669"/>
                    <a:pt x="8699471" y="1699783"/>
                    <a:pt x="8677585" y="1688260"/>
                  </a:cubicBezTo>
                  <a:cubicBezTo>
                    <a:pt x="8646632" y="1671964"/>
                    <a:pt x="8612608" y="1671021"/>
                    <a:pt x="8580338" y="1660954"/>
                  </a:cubicBezTo>
                  <a:cubicBezTo>
                    <a:pt x="8554243" y="1652813"/>
                    <a:pt x="8528473" y="1642751"/>
                    <a:pt x="8502541" y="1633650"/>
                  </a:cubicBezTo>
                  <a:cubicBezTo>
                    <a:pt x="8087619" y="1642751"/>
                    <a:pt x="7672333" y="1634894"/>
                    <a:pt x="7257777" y="1660954"/>
                  </a:cubicBezTo>
                  <a:cubicBezTo>
                    <a:pt x="7234425" y="1662423"/>
                    <a:pt x="7220336" y="1700888"/>
                    <a:pt x="7199429" y="1715565"/>
                  </a:cubicBezTo>
                  <a:cubicBezTo>
                    <a:pt x="7181092" y="1728437"/>
                    <a:pt x="7160530" y="1733770"/>
                    <a:pt x="7141080" y="1742872"/>
                  </a:cubicBezTo>
                  <a:cubicBezTo>
                    <a:pt x="7137377" y="1746771"/>
                    <a:pt x="7023338" y="1870003"/>
                    <a:pt x="7004934" y="1879400"/>
                  </a:cubicBezTo>
                  <a:cubicBezTo>
                    <a:pt x="6954692" y="1905048"/>
                    <a:pt x="6901203" y="1915807"/>
                    <a:pt x="6849339" y="1934010"/>
                  </a:cubicBezTo>
                  <a:cubicBezTo>
                    <a:pt x="6823406" y="1943112"/>
                    <a:pt x="6796900" y="1949447"/>
                    <a:pt x="6771542" y="1961315"/>
                  </a:cubicBezTo>
                  <a:cubicBezTo>
                    <a:pt x="6720202" y="1985340"/>
                    <a:pt x="6671428" y="2011931"/>
                    <a:pt x="6615946" y="2015925"/>
                  </a:cubicBezTo>
                  <a:cubicBezTo>
                    <a:pt x="6395714" y="2031782"/>
                    <a:pt x="6175093" y="2034131"/>
                    <a:pt x="5954666" y="2043232"/>
                  </a:cubicBezTo>
                  <a:cubicBezTo>
                    <a:pt x="5915768" y="2052334"/>
                    <a:pt x="5876015" y="2055969"/>
                    <a:pt x="5837968" y="2070537"/>
                  </a:cubicBezTo>
                  <a:cubicBezTo>
                    <a:pt x="5804285" y="2083433"/>
                    <a:pt x="5775491" y="2120710"/>
                    <a:pt x="5740722" y="2125147"/>
                  </a:cubicBezTo>
                  <a:cubicBezTo>
                    <a:pt x="5559825" y="2148237"/>
                    <a:pt x="5377576" y="2140325"/>
                    <a:pt x="5196138" y="2152454"/>
                  </a:cubicBezTo>
                  <a:cubicBezTo>
                    <a:pt x="5105246" y="2158529"/>
                    <a:pt x="5014610" y="2170656"/>
                    <a:pt x="4923846" y="2179758"/>
                  </a:cubicBezTo>
                  <a:cubicBezTo>
                    <a:pt x="4852531" y="2207065"/>
                    <a:pt x="4781614" y="2236507"/>
                    <a:pt x="4709901" y="2261675"/>
                  </a:cubicBezTo>
                  <a:cubicBezTo>
                    <a:pt x="4651916" y="2282028"/>
                    <a:pt x="4592449" y="2293828"/>
                    <a:pt x="4534858" y="2316287"/>
                  </a:cubicBezTo>
                  <a:cubicBezTo>
                    <a:pt x="4475597" y="2339396"/>
                    <a:pt x="4419293" y="2376227"/>
                    <a:pt x="4359812" y="2398202"/>
                  </a:cubicBezTo>
                  <a:cubicBezTo>
                    <a:pt x="4295874" y="2421825"/>
                    <a:pt x="4228040" y="2423461"/>
                    <a:pt x="4165318" y="2452813"/>
                  </a:cubicBezTo>
                  <a:cubicBezTo>
                    <a:pt x="4052244" y="2505728"/>
                    <a:pt x="3950310" y="2603366"/>
                    <a:pt x="3834677" y="2643952"/>
                  </a:cubicBezTo>
                  <a:cubicBezTo>
                    <a:pt x="3808744" y="2653054"/>
                    <a:pt x="3781909" y="2658082"/>
                    <a:pt x="3756880" y="2671258"/>
                  </a:cubicBezTo>
                  <a:cubicBezTo>
                    <a:pt x="3729733" y="2685551"/>
                    <a:pt x="3705731" y="2709834"/>
                    <a:pt x="3679082" y="2725870"/>
                  </a:cubicBezTo>
                  <a:cubicBezTo>
                    <a:pt x="3561264" y="2796757"/>
                    <a:pt x="3677702" y="2688805"/>
                    <a:pt x="3504037" y="2835091"/>
                  </a:cubicBezTo>
                  <a:cubicBezTo>
                    <a:pt x="3476241" y="2858506"/>
                    <a:pt x="3454384" y="2894428"/>
                    <a:pt x="3426239" y="2917007"/>
                  </a:cubicBezTo>
                  <a:cubicBezTo>
                    <a:pt x="3408438" y="2931287"/>
                    <a:pt x="3386626" y="2932624"/>
                    <a:pt x="3367891" y="2944313"/>
                  </a:cubicBezTo>
                  <a:cubicBezTo>
                    <a:pt x="3328150" y="2969111"/>
                    <a:pt x="3292454" y="3006921"/>
                    <a:pt x="3251196" y="3026228"/>
                  </a:cubicBezTo>
                  <a:cubicBezTo>
                    <a:pt x="3194491" y="3052764"/>
                    <a:pt x="3134137" y="3060487"/>
                    <a:pt x="3076150" y="3080840"/>
                  </a:cubicBezTo>
                  <a:cubicBezTo>
                    <a:pt x="2986443" y="3112325"/>
                    <a:pt x="2992539" y="3113724"/>
                    <a:pt x="3016299" y="3108481"/>
                  </a:cubicBezTo>
                  <a:lnTo>
                    <a:pt x="3027246" y="3105784"/>
                  </a:lnTo>
                  <a:lnTo>
                    <a:pt x="3020335" y="3107653"/>
                  </a:lnTo>
                  <a:cubicBezTo>
                    <a:pt x="2997653" y="3113895"/>
                    <a:pt x="2965358" y="3122871"/>
                    <a:pt x="2920554" y="3135450"/>
                  </a:cubicBezTo>
                  <a:cubicBezTo>
                    <a:pt x="2875727" y="3124962"/>
                    <a:pt x="2793392" y="3114451"/>
                    <a:pt x="2745509" y="3080840"/>
                  </a:cubicBezTo>
                  <a:cubicBezTo>
                    <a:pt x="2711698" y="3057104"/>
                    <a:pt x="2681618" y="3023899"/>
                    <a:pt x="2648262" y="2998923"/>
                  </a:cubicBezTo>
                  <a:cubicBezTo>
                    <a:pt x="2584306" y="2951036"/>
                    <a:pt x="2511755" y="2923453"/>
                    <a:pt x="2453767" y="2862395"/>
                  </a:cubicBezTo>
                  <a:cubicBezTo>
                    <a:pt x="2406738" y="2812878"/>
                    <a:pt x="2383996" y="2787808"/>
                    <a:pt x="2374016" y="2776428"/>
                  </a:cubicBezTo>
                  <a:lnTo>
                    <a:pt x="2370950" y="2772774"/>
                  </a:lnTo>
                  <a:lnTo>
                    <a:pt x="2370839" y="2772598"/>
                  </a:lnTo>
                  <a:cubicBezTo>
                    <a:pt x="2368829" y="2769977"/>
                    <a:pt x="2367128" y="2768090"/>
                    <a:pt x="2367178" y="2768280"/>
                  </a:cubicBezTo>
                  <a:lnTo>
                    <a:pt x="2370950" y="2772774"/>
                  </a:lnTo>
                  <a:lnTo>
                    <a:pt x="2376356" y="2781315"/>
                  </a:lnTo>
                  <a:cubicBezTo>
                    <a:pt x="2379922" y="2789541"/>
                    <a:pt x="2373309" y="2792264"/>
                    <a:pt x="2317622" y="2753174"/>
                  </a:cubicBezTo>
                  <a:cubicBezTo>
                    <a:pt x="2283810" y="2729439"/>
                    <a:pt x="2254187" y="2694994"/>
                    <a:pt x="2220375" y="2671258"/>
                  </a:cubicBezTo>
                  <a:cubicBezTo>
                    <a:pt x="2115836" y="2597877"/>
                    <a:pt x="2135205" y="2627714"/>
                    <a:pt x="2025881" y="2589342"/>
                  </a:cubicBezTo>
                  <a:cubicBezTo>
                    <a:pt x="2005992" y="2582360"/>
                    <a:pt x="1987795" y="2566412"/>
                    <a:pt x="1967532" y="2562035"/>
                  </a:cubicBezTo>
                  <a:cubicBezTo>
                    <a:pt x="1903134" y="2548125"/>
                    <a:pt x="1837689" y="2546076"/>
                    <a:pt x="1773038" y="2534730"/>
                  </a:cubicBezTo>
                  <a:cubicBezTo>
                    <a:pt x="1733907" y="2527864"/>
                    <a:pt x="1695507" y="2513893"/>
                    <a:pt x="1656341" y="2507424"/>
                  </a:cubicBezTo>
                  <a:cubicBezTo>
                    <a:pt x="1585224" y="2495678"/>
                    <a:pt x="1513713" y="2489221"/>
                    <a:pt x="1442398" y="2480120"/>
                  </a:cubicBezTo>
                  <a:cubicBezTo>
                    <a:pt x="1333640" y="2327435"/>
                    <a:pt x="1401205" y="2398202"/>
                    <a:pt x="1092308" y="2398202"/>
                  </a:cubicBezTo>
                  <a:cubicBezTo>
                    <a:pt x="806977" y="2398202"/>
                    <a:pt x="521792" y="2416406"/>
                    <a:pt x="236533" y="2425508"/>
                  </a:cubicBezTo>
                  <a:cubicBezTo>
                    <a:pt x="204116" y="2443711"/>
                    <a:pt x="168892" y="2454142"/>
                    <a:pt x="139286" y="2480120"/>
                  </a:cubicBezTo>
                  <a:cubicBezTo>
                    <a:pt x="115961" y="2500586"/>
                    <a:pt x="102067" y="2537314"/>
                    <a:pt x="80937" y="2562035"/>
                  </a:cubicBezTo>
                  <a:cubicBezTo>
                    <a:pt x="52154" y="2595710"/>
                    <a:pt x="36655" y="2609683"/>
                    <a:pt x="19083" y="2618490"/>
                  </a:cubicBezTo>
                  <a:lnTo>
                    <a:pt x="0" y="2625626"/>
                  </a:lnTo>
                  <a:lnTo>
                    <a:pt x="0" y="673943"/>
                  </a:lnTo>
                  <a:lnTo>
                    <a:pt x="4933" y="678046"/>
                  </a:lnTo>
                  <a:cubicBezTo>
                    <a:pt x="13393" y="685988"/>
                    <a:pt x="22112" y="693043"/>
                    <a:pt x="32890" y="694683"/>
                  </a:cubicBezTo>
                  <a:cubicBezTo>
                    <a:pt x="140670" y="711082"/>
                    <a:pt x="250304" y="707547"/>
                    <a:pt x="359011" y="713979"/>
                  </a:cubicBezTo>
                  <a:cubicBezTo>
                    <a:pt x="428083" y="695588"/>
                    <a:pt x="432210" y="703684"/>
                    <a:pt x="485835" y="656089"/>
                  </a:cubicBezTo>
                  <a:cubicBezTo>
                    <a:pt x="505519" y="638619"/>
                    <a:pt x="518461" y="612663"/>
                    <a:pt x="540189" y="598199"/>
                  </a:cubicBezTo>
                  <a:cubicBezTo>
                    <a:pt x="567767" y="579841"/>
                    <a:pt x="600581" y="572470"/>
                    <a:pt x="630777" y="559606"/>
                  </a:cubicBezTo>
                  <a:cubicBezTo>
                    <a:pt x="896505" y="553174"/>
                    <a:pt x="1162165" y="540308"/>
                    <a:pt x="1427961" y="540308"/>
                  </a:cubicBezTo>
                  <a:cubicBezTo>
                    <a:pt x="1715709" y="540308"/>
                    <a:pt x="1652770" y="490298"/>
                    <a:pt x="1754082" y="598199"/>
                  </a:cubicBezTo>
                  <a:cubicBezTo>
                    <a:pt x="1820514" y="604631"/>
                    <a:pt x="1887129" y="609194"/>
                    <a:pt x="1953377" y="617495"/>
                  </a:cubicBezTo>
                  <a:cubicBezTo>
                    <a:pt x="1989861" y="622067"/>
                    <a:pt x="2025632" y="631939"/>
                    <a:pt x="2062084" y="636792"/>
                  </a:cubicBezTo>
                  <a:cubicBezTo>
                    <a:pt x="2122309" y="644811"/>
                    <a:pt x="2183273" y="646259"/>
                    <a:pt x="2243262" y="656089"/>
                  </a:cubicBezTo>
                  <a:cubicBezTo>
                    <a:pt x="2262138" y="659182"/>
                    <a:pt x="2279088" y="670452"/>
                    <a:pt x="2297616" y="675386"/>
                  </a:cubicBezTo>
                  <a:cubicBezTo>
                    <a:pt x="2399455" y="702503"/>
                    <a:pt x="2381412" y="681418"/>
                    <a:pt x="2478794" y="733277"/>
                  </a:cubicBezTo>
                  <a:cubicBezTo>
                    <a:pt x="2510291" y="750050"/>
                    <a:pt x="2537886" y="774393"/>
                    <a:pt x="2569383" y="791166"/>
                  </a:cubicBezTo>
                  <a:cubicBezTo>
                    <a:pt x="2621257" y="818791"/>
                    <a:pt x="2627418" y="816867"/>
                    <a:pt x="2624096" y="811053"/>
                  </a:cubicBezTo>
                  <a:lnTo>
                    <a:pt x="2619058" y="805015"/>
                  </a:lnTo>
                  <a:lnTo>
                    <a:pt x="2621917" y="807599"/>
                  </a:lnTo>
                  <a:cubicBezTo>
                    <a:pt x="2631214" y="815642"/>
                    <a:pt x="2652399" y="833359"/>
                    <a:pt x="2696207" y="868353"/>
                  </a:cubicBezTo>
                  <a:cubicBezTo>
                    <a:pt x="2750224" y="911502"/>
                    <a:pt x="2817808" y="930995"/>
                    <a:pt x="2877386" y="964837"/>
                  </a:cubicBezTo>
                  <a:cubicBezTo>
                    <a:pt x="2908457" y="982487"/>
                    <a:pt x="2936478" y="1005953"/>
                    <a:pt x="2967974" y="1022727"/>
                  </a:cubicBezTo>
                  <a:cubicBezTo>
                    <a:pt x="3012579" y="1046481"/>
                    <a:pt x="3089278" y="1053908"/>
                    <a:pt x="3131035" y="1061320"/>
                  </a:cubicBezTo>
                  <a:cubicBezTo>
                    <a:pt x="3172770" y="1052430"/>
                    <a:pt x="3202854" y="1046087"/>
                    <a:pt x="3223983" y="1041676"/>
                  </a:cubicBezTo>
                  <a:lnTo>
                    <a:pt x="3229771" y="1040478"/>
                  </a:lnTo>
                  <a:lnTo>
                    <a:pt x="3245147" y="1037605"/>
                  </a:lnTo>
                  <a:cubicBezTo>
                    <a:pt x="3265993" y="1033443"/>
                    <a:pt x="3281418" y="1029857"/>
                    <a:pt x="3249298" y="1036434"/>
                  </a:cubicBezTo>
                  <a:lnTo>
                    <a:pt x="3229771" y="1040478"/>
                  </a:lnTo>
                  <a:lnTo>
                    <a:pt x="3220224" y="1042261"/>
                  </a:lnTo>
                  <a:cubicBezTo>
                    <a:pt x="3198091" y="1045967"/>
                    <a:pt x="3192413" y="1044978"/>
                    <a:pt x="3275977" y="1022727"/>
                  </a:cubicBezTo>
                  <a:cubicBezTo>
                    <a:pt x="3329995" y="1008344"/>
                    <a:pt x="3386216" y="1002886"/>
                    <a:pt x="3439038" y="984133"/>
                  </a:cubicBezTo>
                  <a:cubicBezTo>
                    <a:pt x="3477472" y="970488"/>
                    <a:pt x="3510724" y="943769"/>
                    <a:pt x="3547745" y="926244"/>
                  </a:cubicBezTo>
                  <a:cubicBezTo>
                    <a:pt x="3565197" y="917983"/>
                    <a:pt x="3585516" y="917038"/>
                    <a:pt x="3602098" y="906946"/>
                  </a:cubicBezTo>
                  <a:cubicBezTo>
                    <a:pt x="3628316" y="890991"/>
                    <a:pt x="3648676" y="865604"/>
                    <a:pt x="3674569" y="849057"/>
                  </a:cubicBezTo>
                  <a:cubicBezTo>
                    <a:pt x="3836344" y="745677"/>
                    <a:pt x="3727878" y="821967"/>
                    <a:pt x="3837629" y="771870"/>
                  </a:cubicBezTo>
                  <a:cubicBezTo>
                    <a:pt x="3862455" y="760538"/>
                    <a:pt x="3884812" y="743377"/>
                    <a:pt x="3910101" y="733277"/>
                  </a:cubicBezTo>
                  <a:cubicBezTo>
                    <a:pt x="3933416" y="723965"/>
                    <a:pt x="3958414" y="720411"/>
                    <a:pt x="3982572" y="713979"/>
                  </a:cubicBezTo>
                  <a:cubicBezTo>
                    <a:pt x="4090287" y="685298"/>
                    <a:pt x="4185242" y="616297"/>
                    <a:pt x="4290575" y="578902"/>
                  </a:cubicBezTo>
                  <a:cubicBezTo>
                    <a:pt x="4349003" y="558159"/>
                    <a:pt x="4412192" y="557002"/>
                    <a:pt x="4471753" y="540308"/>
                  </a:cubicBezTo>
                  <a:cubicBezTo>
                    <a:pt x="4527160" y="524778"/>
                    <a:pt x="4579610" y="498750"/>
                    <a:pt x="4634813" y="482419"/>
                  </a:cubicBezTo>
                  <a:cubicBezTo>
                    <a:pt x="4688462" y="466547"/>
                    <a:pt x="4743857" y="458208"/>
                    <a:pt x="4797873" y="443825"/>
                  </a:cubicBezTo>
                  <a:cubicBezTo>
                    <a:pt x="4864675" y="426038"/>
                    <a:pt x="4930737" y="405232"/>
                    <a:pt x="4997169" y="385935"/>
                  </a:cubicBezTo>
                  <a:cubicBezTo>
                    <a:pt x="5081718" y="379503"/>
                    <a:pt x="5166149" y="370932"/>
                    <a:pt x="5250818" y="366639"/>
                  </a:cubicBezTo>
                  <a:cubicBezTo>
                    <a:pt x="5419834" y="358067"/>
                    <a:pt x="5589605" y="363658"/>
                    <a:pt x="5758117" y="347341"/>
                  </a:cubicBezTo>
                  <a:cubicBezTo>
                    <a:pt x="5790506" y="344205"/>
                    <a:pt x="5817329" y="317862"/>
                    <a:pt x="5848705" y="308748"/>
                  </a:cubicBezTo>
                  <a:cubicBezTo>
                    <a:pt x="5884147" y="298453"/>
                    <a:pt x="5921178" y="295884"/>
                    <a:pt x="5957413" y="289452"/>
                  </a:cubicBezTo>
                  <a:cubicBezTo>
                    <a:pt x="6162749" y="283020"/>
                    <a:pt x="6368264" y="281360"/>
                    <a:pt x="6573418" y="270154"/>
                  </a:cubicBezTo>
                  <a:cubicBezTo>
                    <a:pt x="6625101" y="267332"/>
                    <a:pt x="6670536" y="248540"/>
                    <a:pt x="6718360" y="231561"/>
                  </a:cubicBezTo>
                  <a:cubicBezTo>
                    <a:pt x="6741983" y="223174"/>
                    <a:pt x="6766674" y="218697"/>
                    <a:pt x="6790831" y="212265"/>
                  </a:cubicBezTo>
                  <a:cubicBezTo>
                    <a:pt x="6839145" y="199401"/>
                    <a:pt x="6888971" y="191797"/>
                    <a:pt x="6935774" y="173671"/>
                  </a:cubicBezTo>
                  <a:cubicBezTo>
                    <a:pt x="6952919" y="167031"/>
                    <a:pt x="7059149" y="79944"/>
                    <a:pt x="7062599" y="77187"/>
                  </a:cubicBezTo>
                  <a:cubicBezTo>
                    <a:pt x="7080717" y="70755"/>
                    <a:pt x="7099871" y="66986"/>
                    <a:pt x="7116953" y="57890"/>
                  </a:cubicBezTo>
                  <a:cubicBezTo>
                    <a:pt x="7136428" y="47518"/>
                    <a:pt x="7149552" y="20334"/>
                    <a:pt x="7171306" y="19296"/>
                  </a:cubicBezTo>
                  <a:cubicBezTo>
                    <a:pt x="7557478" y="880"/>
                    <a:pt x="7944332" y="6432"/>
                    <a:pt x="8330845" y="0"/>
                  </a:cubicBezTo>
                  <a:close/>
                </a:path>
              </a:pathLst>
            </a:custGeom>
            <a:gradFill>
              <a:gsLst>
                <a:gs pos="85000">
                  <a:srgbClr val="F1CE5F"/>
                </a:gs>
                <a:gs pos="0">
                  <a:srgbClr val="F1CE5F"/>
                </a:gs>
                <a:gs pos="25000">
                  <a:srgbClr val="FFD9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1" name="Téglalap 20"/>
            <p:cNvSpPr/>
            <p:nvPr/>
          </p:nvSpPr>
          <p:spPr>
            <a:xfrm>
              <a:off x="1" y="2246265"/>
              <a:ext cx="12192000" cy="2431095"/>
            </a:xfrm>
            <a:prstGeom prst="rect">
              <a:avLst/>
            </a:prstGeom>
            <a:gradFill>
              <a:gsLst>
                <a:gs pos="93000">
                  <a:srgbClr val="0067B4"/>
                </a:gs>
                <a:gs pos="47700">
                  <a:srgbClr val="007FDE"/>
                </a:gs>
                <a:gs pos="16000">
                  <a:srgbClr val="0067B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" name="Szabadkézi sokszög 30"/>
            <p:cNvSpPr/>
            <p:nvPr/>
          </p:nvSpPr>
          <p:spPr>
            <a:xfrm>
              <a:off x="1" y="1161441"/>
              <a:ext cx="12204000" cy="1484492"/>
            </a:xfrm>
            <a:custGeom>
              <a:avLst/>
              <a:gdLst>
                <a:gd name="connsiteX0" fmla="*/ 8330845 w 12205967"/>
                <a:gd name="connsiteY0" fmla="*/ 0 h 3135450"/>
                <a:gd name="connsiteX1" fmla="*/ 8403316 w 12205967"/>
                <a:gd name="connsiteY1" fmla="*/ 19296 h 3135450"/>
                <a:gd name="connsiteX2" fmla="*/ 8493905 w 12205967"/>
                <a:gd name="connsiteY2" fmla="*/ 38594 h 3135450"/>
                <a:gd name="connsiteX3" fmla="*/ 8548258 w 12205967"/>
                <a:gd name="connsiteY3" fmla="*/ 77187 h 3135450"/>
                <a:gd name="connsiteX4" fmla="*/ 8711319 w 12205967"/>
                <a:gd name="connsiteY4" fmla="*/ 154374 h 3135450"/>
                <a:gd name="connsiteX5" fmla="*/ 8747554 w 12205967"/>
                <a:gd name="connsiteY5" fmla="*/ 212265 h 3135450"/>
                <a:gd name="connsiteX6" fmla="*/ 8820025 w 12205967"/>
                <a:gd name="connsiteY6" fmla="*/ 231561 h 3135450"/>
                <a:gd name="connsiteX7" fmla="*/ 8892497 w 12205967"/>
                <a:gd name="connsiteY7" fmla="*/ 270154 h 3135450"/>
                <a:gd name="connsiteX8" fmla="*/ 9019322 w 12205967"/>
                <a:gd name="connsiteY8" fmla="*/ 289452 h 3135450"/>
                <a:gd name="connsiteX9" fmla="*/ 9091793 w 12205967"/>
                <a:gd name="connsiteY9" fmla="*/ 308748 h 3135450"/>
                <a:gd name="connsiteX10" fmla="*/ 9454149 w 12205967"/>
                <a:gd name="connsiteY10" fmla="*/ 366639 h 3135450"/>
                <a:gd name="connsiteX11" fmla="*/ 10885455 w 12205967"/>
                <a:gd name="connsiteY11" fmla="*/ 385935 h 3135450"/>
                <a:gd name="connsiteX12" fmla="*/ 10976045 w 12205967"/>
                <a:gd name="connsiteY12" fmla="*/ 366639 h 3135450"/>
                <a:gd name="connsiteX13" fmla="*/ 11084752 w 12205967"/>
                <a:gd name="connsiteY13" fmla="*/ 347341 h 3135450"/>
                <a:gd name="connsiteX14" fmla="*/ 11211577 w 12205967"/>
                <a:gd name="connsiteY14" fmla="*/ 308748 h 3135450"/>
                <a:gd name="connsiteX15" fmla="*/ 11356519 w 12205967"/>
                <a:gd name="connsiteY15" fmla="*/ 192967 h 3135450"/>
                <a:gd name="connsiteX16" fmla="*/ 11555814 w 12205967"/>
                <a:gd name="connsiteY16" fmla="*/ 154374 h 3135450"/>
                <a:gd name="connsiteX17" fmla="*/ 11863817 w 12205967"/>
                <a:gd name="connsiteY17" fmla="*/ 135078 h 3135450"/>
                <a:gd name="connsiteX18" fmla="*/ 12063113 w 12205967"/>
                <a:gd name="connsiteY18" fmla="*/ 57890 h 3135450"/>
                <a:gd name="connsiteX19" fmla="*/ 12171820 w 12205967"/>
                <a:gd name="connsiteY19" fmla="*/ 38594 h 3135450"/>
                <a:gd name="connsiteX20" fmla="*/ 12205967 w 12205967"/>
                <a:gd name="connsiteY20" fmla="*/ 25237 h 3135450"/>
                <a:gd name="connsiteX21" fmla="*/ 12205967 w 12205967"/>
                <a:gd name="connsiteY21" fmla="*/ 1833159 h 3135450"/>
                <a:gd name="connsiteX22" fmla="*/ 12129957 w 12205967"/>
                <a:gd name="connsiteY22" fmla="*/ 1840290 h 3135450"/>
                <a:gd name="connsiteX23" fmla="*/ 11964538 w 12205967"/>
                <a:gd name="connsiteY23" fmla="*/ 1852093 h 3135450"/>
                <a:gd name="connsiteX24" fmla="*/ 11750596 w 12205967"/>
                <a:gd name="connsiteY24" fmla="*/ 1906704 h 3135450"/>
                <a:gd name="connsiteX25" fmla="*/ 11595000 w 12205967"/>
                <a:gd name="connsiteY25" fmla="*/ 2070537 h 3135450"/>
                <a:gd name="connsiteX26" fmla="*/ 11458853 w 12205967"/>
                <a:gd name="connsiteY26" fmla="*/ 2125147 h 3135450"/>
                <a:gd name="connsiteX27" fmla="*/ 11342158 w 12205967"/>
                <a:gd name="connsiteY27" fmla="*/ 2152454 h 3135450"/>
                <a:gd name="connsiteX28" fmla="*/ 11244909 w 12205967"/>
                <a:gd name="connsiteY28" fmla="*/ 2179758 h 3135450"/>
                <a:gd name="connsiteX29" fmla="*/ 9708405 w 12205967"/>
                <a:gd name="connsiteY29" fmla="*/ 2152454 h 3135450"/>
                <a:gd name="connsiteX30" fmla="*/ 9319416 w 12205967"/>
                <a:gd name="connsiteY30" fmla="*/ 2070537 h 3135450"/>
                <a:gd name="connsiteX31" fmla="*/ 9241619 w 12205967"/>
                <a:gd name="connsiteY31" fmla="*/ 2043232 h 3135450"/>
                <a:gd name="connsiteX32" fmla="*/ 9105473 w 12205967"/>
                <a:gd name="connsiteY32" fmla="*/ 2015925 h 3135450"/>
                <a:gd name="connsiteX33" fmla="*/ 9027674 w 12205967"/>
                <a:gd name="connsiteY33" fmla="*/ 1961315 h 3135450"/>
                <a:gd name="connsiteX34" fmla="*/ 8949877 w 12205967"/>
                <a:gd name="connsiteY34" fmla="*/ 1934010 h 3135450"/>
                <a:gd name="connsiteX35" fmla="*/ 8910978 w 12205967"/>
                <a:gd name="connsiteY35" fmla="*/ 1852093 h 3135450"/>
                <a:gd name="connsiteX36" fmla="*/ 8735933 w 12205967"/>
                <a:gd name="connsiteY36" fmla="*/ 1742872 h 3135450"/>
                <a:gd name="connsiteX37" fmla="*/ 8677585 w 12205967"/>
                <a:gd name="connsiteY37" fmla="*/ 1688260 h 3135450"/>
                <a:gd name="connsiteX38" fmla="*/ 8580338 w 12205967"/>
                <a:gd name="connsiteY38" fmla="*/ 1660954 h 3135450"/>
                <a:gd name="connsiteX39" fmla="*/ 8502541 w 12205967"/>
                <a:gd name="connsiteY39" fmla="*/ 1633650 h 3135450"/>
                <a:gd name="connsiteX40" fmla="*/ 7257777 w 12205967"/>
                <a:gd name="connsiteY40" fmla="*/ 1660954 h 3135450"/>
                <a:gd name="connsiteX41" fmla="*/ 7199429 w 12205967"/>
                <a:gd name="connsiteY41" fmla="*/ 1715565 h 3135450"/>
                <a:gd name="connsiteX42" fmla="*/ 7141080 w 12205967"/>
                <a:gd name="connsiteY42" fmla="*/ 1742872 h 3135450"/>
                <a:gd name="connsiteX43" fmla="*/ 7004934 w 12205967"/>
                <a:gd name="connsiteY43" fmla="*/ 1879400 h 3135450"/>
                <a:gd name="connsiteX44" fmla="*/ 6849339 w 12205967"/>
                <a:gd name="connsiteY44" fmla="*/ 1934010 h 3135450"/>
                <a:gd name="connsiteX45" fmla="*/ 6771542 w 12205967"/>
                <a:gd name="connsiteY45" fmla="*/ 1961315 h 3135450"/>
                <a:gd name="connsiteX46" fmla="*/ 6615946 w 12205967"/>
                <a:gd name="connsiteY46" fmla="*/ 2015925 h 3135450"/>
                <a:gd name="connsiteX47" fmla="*/ 5954666 w 12205967"/>
                <a:gd name="connsiteY47" fmla="*/ 2043232 h 3135450"/>
                <a:gd name="connsiteX48" fmla="*/ 5837968 w 12205967"/>
                <a:gd name="connsiteY48" fmla="*/ 2070537 h 3135450"/>
                <a:gd name="connsiteX49" fmla="*/ 5740722 w 12205967"/>
                <a:gd name="connsiteY49" fmla="*/ 2125147 h 3135450"/>
                <a:gd name="connsiteX50" fmla="*/ 5196138 w 12205967"/>
                <a:gd name="connsiteY50" fmla="*/ 2152454 h 3135450"/>
                <a:gd name="connsiteX51" fmla="*/ 4923846 w 12205967"/>
                <a:gd name="connsiteY51" fmla="*/ 2179758 h 3135450"/>
                <a:gd name="connsiteX52" fmla="*/ 4709901 w 12205967"/>
                <a:gd name="connsiteY52" fmla="*/ 2261675 h 3135450"/>
                <a:gd name="connsiteX53" fmla="*/ 4534858 w 12205967"/>
                <a:gd name="connsiteY53" fmla="*/ 2316287 h 3135450"/>
                <a:gd name="connsiteX54" fmla="*/ 4359812 w 12205967"/>
                <a:gd name="connsiteY54" fmla="*/ 2398202 h 3135450"/>
                <a:gd name="connsiteX55" fmla="*/ 4165318 w 12205967"/>
                <a:gd name="connsiteY55" fmla="*/ 2452813 h 3135450"/>
                <a:gd name="connsiteX56" fmla="*/ 3834677 w 12205967"/>
                <a:gd name="connsiteY56" fmla="*/ 2643952 h 3135450"/>
                <a:gd name="connsiteX57" fmla="*/ 3756880 w 12205967"/>
                <a:gd name="connsiteY57" fmla="*/ 2671258 h 3135450"/>
                <a:gd name="connsiteX58" fmla="*/ 3679082 w 12205967"/>
                <a:gd name="connsiteY58" fmla="*/ 2725870 h 3135450"/>
                <a:gd name="connsiteX59" fmla="*/ 3504037 w 12205967"/>
                <a:gd name="connsiteY59" fmla="*/ 2835091 h 3135450"/>
                <a:gd name="connsiteX60" fmla="*/ 3426239 w 12205967"/>
                <a:gd name="connsiteY60" fmla="*/ 2917007 h 3135450"/>
                <a:gd name="connsiteX61" fmla="*/ 3367891 w 12205967"/>
                <a:gd name="connsiteY61" fmla="*/ 2944313 h 3135450"/>
                <a:gd name="connsiteX62" fmla="*/ 3251196 w 12205967"/>
                <a:gd name="connsiteY62" fmla="*/ 3026228 h 3135450"/>
                <a:gd name="connsiteX63" fmla="*/ 3076150 w 12205967"/>
                <a:gd name="connsiteY63" fmla="*/ 3080840 h 3135450"/>
                <a:gd name="connsiteX64" fmla="*/ 3016299 w 12205967"/>
                <a:gd name="connsiteY64" fmla="*/ 3108481 h 3135450"/>
                <a:gd name="connsiteX65" fmla="*/ 3027246 w 12205967"/>
                <a:gd name="connsiteY65" fmla="*/ 3105784 h 3135450"/>
                <a:gd name="connsiteX66" fmla="*/ 3020335 w 12205967"/>
                <a:gd name="connsiteY66" fmla="*/ 3107653 h 3135450"/>
                <a:gd name="connsiteX67" fmla="*/ 2920554 w 12205967"/>
                <a:gd name="connsiteY67" fmla="*/ 3135450 h 3135450"/>
                <a:gd name="connsiteX68" fmla="*/ 2745509 w 12205967"/>
                <a:gd name="connsiteY68" fmla="*/ 3080840 h 3135450"/>
                <a:gd name="connsiteX69" fmla="*/ 2648262 w 12205967"/>
                <a:gd name="connsiteY69" fmla="*/ 2998923 h 3135450"/>
                <a:gd name="connsiteX70" fmla="*/ 2453767 w 12205967"/>
                <a:gd name="connsiteY70" fmla="*/ 2862395 h 3135450"/>
                <a:gd name="connsiteX71" fmla="*/ 2374016 w 12205967"/>
                <a:gd name="connsiteY71" fmla="*/ 2776428 h 3135450"/>
                <a:gd name="connsiteX72" fmla="*/ 2370950 w 12205967"/>
                <a:gd name="connsiteY72" fmla="*/ 2772774 h 3135450"/>
                <a:gd name="connsiteX73" fmla="*/ 2370839 w 12205967"/>
                <a:gd name="connsiteY73" fmla="*/ 2772598 h 3135450"/>
                <a:gd name="connsiteX74" fmla="*/ 2367178 w 12205967"/>
                <a:gd name="connsiteY74" fmla="*/ 2768280 h 3135450"/>
                <a:gd name="connsiteX75" fmla="*/ 2370950 w 12205967"/>
                <a:gd name="connsiteY75" fmla="*/ 2772774 h 3135450"/>
                <a:gd name="connsiteX76" fmla="*/ 2376356 w 12205967"/>
                <a:gd name="connsiteY76" fmla="*/ 2781315 h 3135450"/>
                <a:gd name="connsiteX77" fmla="*/ 2317622 w 12205967"/>
                <a:gd name="connsiteY77" fmla="*/ 2753174 h 3135450"/>
                <a:gd name="connsiteX78" fmla="*/ 2220375 w 12205967"/>
                <a:gd name="connsiteY78" fmla="*/ 2671258 h 3135450"/>
                <a:gd name="connsiteX79" fmla="*/ 2025881 w 12205967"/>
                <a:gd name="connsiteY79" fmla="*/ 2589342 h 3135450"/>
                <a:gd name="connsiteX80" fmla="*/ 1967532 w 12205967"/>
                <a:gd name="connsiteY80" fmla="*/ 2562035 h 3135450"/>
                <a:gd name="connsiteX81" fmla="*/ 1773038 w 12205967"/>
                <a:gd name="connsiteY81" fmla="*/ 2534730 h 3135450"/>
                <a:gd name="connsiteX82" fmla="*/ 1656341 w 12205967"/>
                <a:gd name="connsiteY82" fmla="*/ 2507424 h 3135450"/>
                <a:gd name="connsiteX83" fmla="*/ 1442398 w 12205967"/>
                <a:gd name="connsiteY83" fmla="*/ 2480120 h 3135450"/>
                <a:gd name="connsiteX84" fmla="*/ 1092308 w 12205967"/>
                <a:gd name="connsiteY84" fmla="*/ 2398202 h 3135450"/>
                <a:gd name="connsiteX85" fmla="*/ 236533 w 12205967"/>
                <a:gd name="connsiteY85" fmla="*/ 2425508 h 3135450"/>
                <a:gd name="connsiteX86" fmla="*/ 139286 w 12205967"/>
                <a:gd name="connsiteY86" fmla="*/ 2480120 h 3135450"/>
                <a:gd name="connsiteX87" fmla="*/ 80937 w 12205967"/>
                <a:gd name="connsiteY87" fmla="*/ 2562035 h 3135450"/>
                <a:gd name="connsiteX88" fmla="*/ 19083 w 12205967"/>
                <a:gd name="connsiteY88" fmla="*/ 2618490 h 3135450"/>
                <a:gd name="connsiteX89" fmla="*/ 0 w 12205967"/>
                <a:gd name="connsiteY89" fmla="*/ 2625626 h 3135450"/>
                <a:gd name="connsiteX90" fmla="*/ 0 w 12205967"/>
                <a:gd name="connsiteY90" fmla="*/ 673943 h 3135450"/>
                <a:gd name="connsiteX91" fmla="*/ 4933 w 12205967"/>
                <a:gd name="connsiteY91" fmla="*/ 678046 h 3135450"/>
                <a:gd name="connsiteX92" fmla="*/ 32890 w 12205967"/>
                <a:gd name="connsiteY92" fmla="*/ 694683 h 3135450"/>
                <a:gd name="connsiteX93" fmla="*/ 359011 w 12205967"/>
                <a:gd name="connsiteY93" fmla="*/ 713979 h 3135450"/>
                <a:gd name="connsiteX94" fmla="*/ 485835 w 12205967"/>
                <a:gd name="connsiteY94" fmla="*/ 656089 h 3135450"/>
                <a:gd name="connsiteX95" fmla="*/ 540189 w 12205967"/>
                <a:gd name="connsiteY95" fmla="*/ 598199 h 3135450"/>
                <a:gd name="connsiteX96" fmla="*/ 630777 w 12205967"/>
                <a:gd name="connsiteY96" fmla="*/ 559606 h 3135450"/>
                <a:gd name="connsiteX97" fmla="*/ 1427961 w 12205967"/>
                <a:gd name="connsiteY97" fmla="*/ 540308 h 3135450"/>
                <a:gd name="connsiteX98" fmla="*/ 1754082 w 12205967"/>
                <a:gd name="connsiteY98" fmla="*/ 598199 h 3135450"/>
                <a:gd name="connsiteX99" fmla="*/ 1953377 w 12205967"/>
                <a:gd name="connsiteY99" fmla="*/ 617495 h 3135450"/>
                <a:gd name="connsiteX100" fmla="*/ 2062084 w 12205967"/>
                <a:gd name="connsiteY100" fmla="*/ 636792 h 3135450"/>
                <a:gd name="connsiteX101" fmla="*/ 2243262 w 12205967"/>
                <a:gd name="connsiteY101" fmla="*/ 656089 h 3135450"/>
                <a:gd name="connsiteX102" fmla="*/ 2297616 w 12205967"/>
                <a:gd name="connsiteY102" fmla="*/ 675386 h 3135450"/>
                <a:gd name="connsiteX103" fmla="*/ 2478794 w 12205967"/>
                <a:gd name="connsiteY103" fmla="*/ 733277 h 3135450"/>
                <a:gd name="connsiteX104" fmla="*/ 2569383 w 12205967"/>
                <a:gd name="connsiteY104" fmla="*/ 791166 h 3135450"/>
                <a:gd name="connsiteX105" fmla="*/ 2624096 w 12205967"/>
                <a:gd name="connsiteY105" fmla="*/ 811053 h 3135450"/>
                <a:gd name="connsiteX106" fmla="*/ 2619058 w 12205967"/>
                <a:gd name="connsiteY106" fmla="*/ 805015 h 3135450"/>
                <a:gd name="connsiteX107" fmla="*/ 2621917 w 12205967"/>
                <a:gd name="connsiteY107" fmla="*/ 807599 h 3135450"/>
                <a:gd name="connsiteX108" fmla="*/ 2696207 w 12205967"/>
                <a:gd name="connsiteY108" fmla="*/ 868353 h 3135450"/>
                <a:gd name="connsiteX109" fmla="*/ 2877386 w 12205967"/>
                <a:gd name="connsiteY109" fmla="*/ 964837 h 3135450"/>
                <a:gd name="connsiteX110" fmla="*/ 2967974 w 12205967"/>
                <a:gd name="connsiteY110" fmla="*/ 1022727 h 3135450"/>
                <a:gd name="connsiteX111" fmla="*/ 3131035 w 12205967"/>
                <a:gd name="connsiteY111" fmla="*/ 1061320 h 3135450"/>
                <a:gd name="connsiteX112" fmla="*/ 3223983 w 12205967"/>
                <a:gd name="connsiteY112" fmla="*/ 1041676 h 3135450"/>
                <a:gd name="connsiteX113" fmla="*/ 3229771 w 12205967"/>
                <a:gd name="connsiteY113" fmla="*/ 1040478 h 3135450"/>
                <a:gd name="connsiteX114" fmla="*/ 3245147 w 12205967"/>
                <a:gd name="connsiteY114" fmla="*/ 1037605 h 3135450"/>
                <a:gd name="connsiteX115" fmla="*/ 3249298 w 12205967"/>
                <a:gd name="connsiteY115" fmla="*/ 1036434 h 3135450"/>
                <a:gd name="connsiteX116" fmla="*/ 3229771 w 12205967"/>
                <a:gd name="connsiteY116" fmla="*/ 1040478 h 3135450"/>
                <a:gd name="connsiteX117" fmla="*/ 3220224 w 12205967"/>
                <a:gd name="connsiteY117" fmla="*/ 1042261 h 3135450"/>
                <a:gd name="connsiteX118" fmla="*/ 3275977 w 12205967"/>
                <a:gd name="connsiteY118" fmla="*/ 1022727 h 3135450"/>
                <a:gd name="connsiteX119" fmla="*/ 3439038 w 12205967"/>
                <a:gd name="connsiteY119" fmla="*/ 984133 h 3135450"/>
                <a:gd name="connsiteX120" fmla="*/ 3547745 w 12205967"/>
                <a:gd name="connsiteY120" fmla="*/ 926244 h 3135450"/>
                <a:gd name="connsiteX121" fmla="*/ 3602098 w 12205967"/>
                <a:gd name="connsiteY121" fmla="*/ 906946 h 3135450"/>
                <a:gd name="connsiteX122" fmla="*/ 3674569 w 12205967"/>
                <a:gd name="connsiteY122" fmla="*/ 849057 h 3135450"/>
                <a:gd name="connsiteX123" fmla="*/ 3837629 w 12205967"/>
                <a:gd name="connsiteY123" fmla="*/ 771870 h 3135450"/>
                <a:gd name="connsiteX124" fmla="*/ 3910101 w 12205967"/>
                <a:gd name="connsiteY124" fmla="*/ 733277 h 3135450"/>
                <a:gd name="connsiteX125" fmla="*/ 3982572 w 12205967"/>
                <a:gd name="connsiteY125" fmla="*/ 713979 h 3135450"/>
                <a:gd name="connsiteX126" fmla="*/ 4290575 w 12205967"/>
                <a:gd name="connsiteY126" fmla="*/ 578902 h 3135450"/>
                <a:gd name="connsiteX127" fmla="*/ 4471753 w 12205967"/>
                <a:gd name="connsiteY127" fmla="*/ 540308 h 3135450"/>
                <a:gd name="connsiteX128" fmla="*/ 4634813 w 12205967"/>
                <a:gd name="connsiteY128" fmla="*/ 482419 h 3135450"/>
                <a:gd name="connsiteX129" fmla="*/ 4797873 w 12205967"/>
                <a:gd name="connsiteY129" fmla="*/ 443825 h 3135450"/>
                <a:gd name="connsiteX130" fmla="*/ 4997169 w 12205967"/>
                <a:gd name="connsiteY130" fmla="*/ 385935 h 3135450"/>
                <a:gd name="connsiteX131" fmla="*/ 5250818 w 12205967"/>
                <a:gd name="connsiteY131" fmla="*/ 366639 h 3135450"/>
                <a:gd name="connsiteX132" fmla="*/ 5758117 w 12205967"/>
                <a:gd name="connsiteY132" fmla="*/ 347341 h 3135450"/>
                <a:gd name="connsiteX133" fmla="*/ 5848705 w 12205967"/>
                <a:gd name="connsiteY133" fmla="*/ 308748 h 3135450"/>
                <a:gd name="connsiteX134" fmla="*/ 5957413 w 12205967"/>
                <a:gd name="connsiteY134" fmla="*/ 289452 h 3135450"/>
                <a:gd name="connsiteX135" fmla="*/ 6573418 w 12205967"/>
                <a:gd name="connsiteY135" fmla="*/ 270154 h 3135450"/>
                <a:gd name="connsiteX136" fmla="*/ 6718360 w 12205967"/>
                <a:gd name="connsiteY136" fmla="*/ 231561 h 3135450"/>
                <a:gd name="connsiteX137" fmla="*/ 6790831 w 12205967"/>
                <a:gd name="connsiteY137" fmla="*/ 212265 h 3135450"/>
                <a:gd name="connsiteX138" fmla="*/ 6935774 w 12205967"/>
                <a:gd name="connsiteY138" fmla="*/ 173671 h 3135450"/>
                <a:gd name="connsiteX139" fmla="*/ 7062599 w 12205967"/>
                <a:gd name="connsiteY139" fmla="*/ 77187 h 3135450"/>
                <a:gd name="connsiteX140" fmla="*/ 7116953 w 12205967"/>
                <a:gd name="connsiteY140" fmla="*/ 57890 h 3135450"/>
                <a:gd name="connsiteX141" fmla="*/ 7171306 w 12205967"/>
                <a:gd name="connsiteY141" fmla="*/ 19296 h 3135450"/>
                <a:gd name="connsiteX142" fmla="*/ 8330845 w 12205967"/>
                <a:gd name="connsiteY142" fmla="*/ 0 h 313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2205967" h="3135450">
                  <a:moveTo>
                    <a:pt x="8330845" y="0"/>
                  </a:moveTo>
                  <a:cubicBezTo>
                    <a:pt x="8355002" y="6432"/>
                    <a:pt x="8379008" y="13544"/>
                    <a:pt x="8403316" y="19296"/>
                  </a:cubicBezTo>
                  <a:cubicBezTo>
                    <a:pt x="8433377" y="26411"/>
                    <a:pt x="8465072" y="27077"/>
                    <a:pt x="8493905" y="38594"/>
                  </a:cubicBezTo>
                  <a:cubicBezTo>
                    <a:pt x="8514293" y="46737"/>
                    <a:pt x="8530141" y="64323"/>
                    <a:pt x="8548258" y="77187"/>
                  </a:cubicBezTo>
                  <a:cubicBezTo>
                    <a:pt x="8602079" y="96295"/>
                    <a:pt x="8668251" y="108504"/>
                    <a:pt x="8711319" y="154374"/>
                  </a:cubicBezTo>
                  <a:cubicBezTo>
                    <a:pt x="8726716" y="170773"/>
                    <a:pt x="8729436" y="199401"/>
                    <a:pt x="8747554" y="212265"/>
                  </a:cubicBezTo>
                  <a:cubicBezTo>
                    <a:pt x="8768273" y="226976"/>
                    <a:pt x="8796710" y="222249"/>
                    <a:pt x="8820025" y="231561"/>
                  </a:cubicBezTo>
                  <a:cubicBezTo>
                    <a:pt x="8845314" y="241661"/>
                    <a:pt x="8868339" y="257290"/>
                    <a:pt x="8892497" y="270154"/>
                  </a:cubicBezTo>
                  <a:cubicBezTo>
                    <a:pt x="8934771" y="276586"/>
                    <a:pt x="8977307" y="281316"/>
                    <a:pt x="9019322" y="289452"/>
                  </a:cubicBezTo>
                  <a:cubicBezTo>
                    <a:pt x="9043820" y="294196"/>
                    <a:pt x="9067635" y="302316"/>
                    <a:pt x="9091793" y="308748"/>
                  </a:cubicBezTo>
                  <a:cubicBezTo>
                    <a:pt x="9195759" y="336429"/>
                    <a:pt x="9346429" y="364061"/>
                    <a:pt x="9454149" y="366639"/>
                  </a:cubicBezTo>
                  <a:lnTo>
                    <a:pt x="10885455" y="385935"/>
                  </a:lnTo>
                  <a:cubicBezTo>
                    <a:pt x="10915652" y="379503"/>
                    <a:pt x="10945747" y="372505"/>
                    <a:pt x="10976045" y="366639"/>
                  </a:cubicBezTo>
                  <a:cubicBezTo>
                    <a:pt x="11012187" y="359640"/>
                    <a:pt x="11048730" y="355014"/>
                    <a:pt x="11084752" y="347341"/>
                  </a:cubicBezTo>
                  <a:cubicBezTo>
                    <a:pt x="11141633" y="335225"/>
                    <a:pt x="11159767" y="327142"/>
                    <a:pt x="11211577" y="308748"/>
                  </a:cubicBezTo>
                  <a:cubicBezTo>
                    <a:pt x="11268870" y="288406"/>
                    <a:pt x="11303345" y="223463"/>
                    <a:pt x="11356519" y="192967"/>
                  </a:cubicBezTo>
                  <a:cubicBezTo>
                    <a:pt x="11367867" y="186460"/>
                    <a:pt x="11554233" y="154654"/>
                    <a:pt x="11555814" y="154374"/>
                  </a:cubicBezTo>
                  <a:cubicBezTo>
                    <a:pt x="11658482" y="147942"/>
                    <a:pt x="11761394" y="144995"/>
                    <a:pt x="11863817" y="135078"/>
                  </a:cubicBezTo>
                  <a:cubicBezTo>
                    <a:pt x="12006692" y="121244"/>
                    <a:pt x="11910340" y="112128"/>
                    <a:pt x="12063113" y="57890"/>
                  </a:cubicBezTo>
                  <a:cubicBezTo>
                    <a:pt x="12097964" y="45517"/>
                    <a:pt x="12136378" y="48889"/>
                    <a:pt x="12171820" y="38594"/>
                  </a:cubicBezTo>
                  <a:lnTo>
                    <a:pt x="12205967" y="25237"/>
                  </a:lnTo>
                  <a:lnTo>
                    <a:pt x="12205967" y="1833159"/>
                  </a:lnTo>
                  <a:lnTo>
                    <a:pt x="12129957" y="1840290"/>
                  </a:lnTo>
                  <a:cubicBezTo>
                    <a:pt x="12074818" y="1844224"/>
                    <a:pt x="12019645" y="1847542"/>
                    <a:pt x="11964538" y="1852093"/>
                  </a:cubicBezTo>
                  <a:cubicBezTo>
                    <a:pt x="11962840" y="1852489"/>
                    <a:pt x="11762778" y="1897495"/>
                    <a:pt x="11750596" y="1906704"/>
                  </a:cubicBezTo>
                  <a:cubicBezTo>
                    <a:pt x="11693514" y="1949856"/>
                    <a:pt x="11656504" y="2041753"/>
                    <a:pt x="11595000" y="2070537"/>
                  </a:cubicBezTo>
                  <a:cubicBezTo>
                    <a:pt x="11539382" y="2096565"/>
                    <a:pt x="11519915" y="2108003"/>
                    <a:pt x="11458853" y="2125147"/>
                  </a:cubicBezTo>
                  <a:cubicBezTo>
                    <a:pt x="11420184" y="2136005"/>
                    <a:pt x="11380955" y="2142550"/>
                    <a:pt x="11342158" y="2152454"/>
                  </a:cubicBezTo>
                  <a:cubicBezTo>
                    <a:pt x="11309632" y="2160756"/>
                    <a:pt x="11277325" y="2170656"/>
                    <a:pt x="11244909" y="2179758"/>
                  </a:cubicBezTo>
                  <a:lnTo>
                    <a:pt x="9708405" y="2152454"/>
                  </a:lnTo>
                  <a:cubicBezTo>
                    <a:pt x="9592768" y="2148806"/>
                    <a:pt x="9431024" y="2109707"/>
                    <a:pt x="9319416" y="2070537"/>
                  </a:cubicBezTo>
                  <a:cubicBezTo>
                    <a:pt x="9293483" y="2061435"/>
                    <a:pt x="9267918" y="2049945"/>
                    <a:pt x="9241619" y="2043232"/>
                  </a:cubicBezTo>
                  <a:cubicBezTo>
                    <a:pt x="9196516" y="2031720"/>
                    <a:pt x="9150853" y="2025027"/>
                    <a:pt x="9105473" y="2015925"/>
                  </a:cubicBezTo>
                  <a:cubicBezTo>
                    <a:pt x="9079539" y="1997722"/>
                    <a:pt x="9054821" y="1975607"/>
                    <a:pt x="9027674" y="1961315"/>
                  </a:cubicBezTo>
                  <a:cubicBezTo>
                    <a:pt x="9002645" y="1948137"/>
                    <a:pt x="8972118" y="1954826"/>
                    <a:pt x="8949877" y="1934010"/>
                  </a:cubicBezTo>
                  <a:cubicBezTo>
                    <a:pt x="8930427" y="1915807"/>
                    <a:pt x="8927507" y="1875298"/>
                    <a:pt x="8910978" y="1852093"/>
                  </a:cubicBezTo>
                  <a:cubicBezTo>
                    <a:pt x="8864745" y="1787186"/>
                    <a:pt x="8793709" y="1769909"/>
                    <a:pt x="8735933" y="1742872"/>
                  </a:cubicBezTo>
                  <a:cubicBezTo>
                    <a:pt x="8716484" y="1724669"/>
                    <a:pt x="8699471" y="1699783"/>
                    <a:pt x="8677585" y="1688260"/>
                  </a:cubicBezTo>
                  <a:cubicBezTo>
                    <a:pt x="8646632" y="1671964"/>
                    <a:pt x="8612608" y="1671021"/>
                    <a:pt x="8580338" y="1660954"/>
                  </a:cubicBezTo>
                  <a:cubicBezTo>
                    <a:pt x="8554243" y="1652813"/>
                    <a:pt x="8528473" y="1642751"/>
                    <a:pt x="8502541" y="1633650"/>
                  </a:cubicBezTo>
                  <a:cubicBezTo>
                    <a:pt x="8087619" y="1642751"/>
                    <a:pt x="7672333" y="1634894"/>
                    <a:pt x="7257777" y="1660954"/>
                  </a:cubicBezTo>
                  <a:cubicBezTo>
                    <a:pt x="7234425" y="1662423"/>
                    <a:pt x="7220336" y="1700888"/>
                    <a:pt x="7199429" y="1715565"/>
                  </a:cubicBezTo>
                  <a:cubicBezTo>
                    <a:pt x="7181092" y="1728437"/>
                    <a:pt x="7160530" y="1733770"/>
                    <a:pt x="7141080" y="1742872"/>
                  </a:cubicBezTo>
                  <a:cubicBezTo>
                    <a:pt x="7137377" y="1746771"/>
                    <a:pt x="7023338" y="1870003"/>
                    <a:pt x="7004934" y="1879400"/>
                  </a:cubicBezTo>
                  <a:cubicBezTo>
                    <a:pt x="6954692" y="1905048"/>
                    <a:pt x="6901203" y="1915807"/>
                    <a:pt x="6849339" y="1934010"/>
                  </a:cubicBezTo>
                  <a:cubicBezTo>
                    <a:pt x="6823406" y="1943112"/>
                    <a:pt x="6796900" y="1949447"/>
                    <a:pt x="6771542" y="1961315"/>
                  </a:cubicBezTo>
                  <a:cubicBezTo>
                    <a:pt x="6720202" y="1985340"/>
                    <a:pt x="6671428" y="2011931"/>
                    <a:pt x="6615946" y="2015925"/>
                  </a:cubicBezTo>
                  <a:cubicBezTo>
                    <a:pt x="6395714" y="2031782"/>
                    <a:pt x="6175093" y="2034131"/>
                    <a:pt x="5954666" y="2043232"/>
                  </a:cubicBezTo>
                  <a:cubicBezTo>
                    <a:pt x="5915768" y="2052334"/>
                    <a:pt x="5876015" y="2055969"/>
                    <a:pt x="5837968" y="2070537"/>
                  </a:cubicBezTo>
                  <a:cubicBezTo>
                    <a:pt x="5804285" y="2083433"/>
                    <a:pt x="5775491" y="2120710"/>
                    <a:pt x="5740722" y="2125147"/>
                  </a:cubicBezTo>
                  <a:cubicBezTo>
                    <a:pt x="5559825" y="2148237"/>
                    <a:pt x="5377576" y="2140325"/>
                    <a:pt x="5196138" y="2152454"/>
                  </a:cubicBezTo>
                  <a:cubicBezTo>
                    <a:pt x="5105246" y="2158529"/>
                    <a:pt x="5014610" y="2170656"/>
                    <a:pt x="4923846" y="2179758"/>
                  </a:cubicBezTo>
                  <a:cubicBezTo>
                    <a:pt x="4852531" y="2207065"/>
                    <a:pt x="4781614" y="2236507"/>
                    <a:pt x="4709901" y="2261675"/>
                  </a:cubicBezTo>
                  <a:cubicBezTo>
                    <a:pt x="4651916" y="2282028"/>
                    <a:pt x="4592449" y="2293828"/>
                    <a:pt x="4534858" y="2316287"/>
                  </a:cubicBezTo>
                  <a:cubicBezTo>
                    <a:pt x="4475597" y="2339396"/>
                    <a:pt x="4419293" y="2376227"/>
                    <a:pt x="4359812" y="2398202"/>
                  </a:cubicBezTo>
                  <a:cubicBezTo>
                    <a:pt x="4295874" y="2421825"/>
                    <a:pt x="4228040" y="2423461"/>
                    <a:pt x="4165318" y="2452813"/>
                  </a:cubicBezTo>
                  <a:cubicBezTo>
                    <a:pt x="4052244" y="2505728"/>
                    <a:pt x="3950310" y="2603366"/>
                    <a:pt x="3834677" y="2643952"/>
                  </a:cubicBezTo>
                  <a:cubicBezTo>
                    <a:pt x="3808744" y="2653054"/>
                    <a:pt x="3781909" y="2658082"/>
                    <a:pt x="3756880" y="2671258"/>
                  </a:cubicBezTo>
                  <a:cubicBezTo>
                    <a:pt x="3729733" y="2685551"/>
                    <a:pt x="3705731" y="2709834"/>
                    <a:pt x="3679082" y="2725870"/>
                  </a:cubicBezTo>
                  <a:cubicBezTo>
                    <a:pt x="3561264" y="2796757"/>
                    <a:pt x="3677702" y="2688805"/>
                    <a:pt x="3504037" y="2835091"/>
                  </a:cubicBezTo>
                  <a:cubicBezTo>
                    <a:pt x="3476241" y="2858506"/>
                    <a:pt x="3454384" y="2894428"/>
                    <a:pt x="3426239" y="2917007"/>
                  </a:cubicBezTo>
                  <a:cubicBezTo>
                    <a:pt x="3408438" y="2931287"/>
                    <a:pt x="3386626" y="2932624"/>
                    <a:pt x="3367891" y="2944313"/>
                  </a:cubicBezTo>
                  <a:cubicBezTo>
                    <a:pt x="3328150" y="2969111"/>
                    <a:pt x="3292454" y="3006921"/>
                    <a:pt x="3251196" y="3026228"/>
                  </a:cubicBezTo>
                  <a:cubicBezTo>
                    <a:pt x="3194491" y="3052764"/>
                    <a:pt x="3134137" y="3060487"/>
                    <a:pt x="3076150" y="3080840"/>
                  </a:cubicBezTo>
                  <a:cubicBezTo>
                    <a:pt x="2986443" y="3112325"/>
                    <a:pt x="2992539" y="3113724"/>
                    <a:pt x="3016299" y="3108481"/>
                  </a:cubicBezTo>
                  <a:lnTo>
                    <a:pt x="3027246" y="3105784"/>
                  </a:lnTo>
                  <a:lnTo>
                    <a:pt x="3020335" y="3107653"/>
                  </a:lnTo>
                  <a:cubicBezTo>
                    <a:pt x="2997653" y="3113895"/>
                    <a:pt x="2965358" y="3122871"/>
                    <a:pt x="2920554" y="3135450"/>
                  </a:cubicBezTo>
                  <a:cubicBezTo>
                    <a:pt x="2875727" y="3124962"/>
                    <a:pt x="2793392" y="3114451"/>
                    <a:pt x="2745509" y="3080840"/>
                  </a:cubicBezTo>
                  <a:cubicBezTo>
                    <a:pt x="2711698" y="3057104"/>
                    <a:pt x="2681618" y="3023899"/>
                    <a:pt x="2648262" y="2998923"/>
                  </a:cubicBezTo>
                  <a:cubicBezTo>
                    <a:pt x="2584306" y="2951036"/>
                    <a:pt x="2511755" y="2923453"/>
                    <a:pt x="2453767" y="2862395"/>
                  </a:cubicBezTo>
                  <a:cubicBezTo>
                    <a:pt x="2406738" y="2812878"/>
                    <a:pt x="2383996" y="2787808"/>
                    <a:pt x="2374016" y="2776428"/>
                  </a:cubicBezTo>
                  <a:lnTo>
                    <a:pt x="2370950" y="2772774"/>
                  </a:lnTo>
                  <a:lnTo>
                    <a:pt x="2370839" y="2772598"/>
                  </a:lnTo>
                  <a:cubicBezTo>
                    <a:pt x="2368829" y="2769977"/>
                    <a:pt x="2367128" y="2768090"/>
                    <a:pt x="2367178" y="2768280"/>
                  </a:cubicBezTo>
                  <a:lnTo>
                    <a:pt x="2370950" y="2772774"/>
                  </a:lnTo>
                  <a:lnTo>
                    <a:pt x="2376356" y="2781315"/>
                  </a:lnTo>
                  <a:cubicBezTo>
                    <a:pt x="2379922" y="2789541"/>
                    <a:pt x="2373309" y="2792264"/>
                    <a:pt x="2317622" y="2753174"/>
                  </a:cubicBezTo>
                  <a:cubicBezTo>
                    <a:pt x="2283810" y="2729439"/>
                    <a:pt x="2254187" y="2694994"/>
                    <a:pt x="2220375" y="2671258"/>
                  </a:cubicBezTo>
                  <a:cubicBezTo>
                    <a:pt x="2115836" y="2597877"/>
                    <a:pt x="2135205" y="2627714"/>
                    <a:pt x="2025881" y="2589342"/>
                  </a:cubicBezTo>
                  <a:cubicBezTo>
                    <a:pt x="2005992" y="2582360"/>
                    <a:pt x="1987795" y="2566412"/>
                    <a:pt x="1967532" y="2562035"/>
                  </a:cubicBezTo>
                  <a:cubicBezTo>
                    <a:pt x="1903134" y="2548125"/>
                    <a:pt x="1837689" y="2546076"/>
                    <a:pt x="1773038" y="2534730"/>
                  </a:cubicBezTo>
                  <a:cubicBezTo>
                    <a:pt x="1733907" y="2527864"/>
                    <a:pt x="1695507" y="2513893"/>
                    <a:pt x="1656341" y="2507424"/>
                  </a:cubicBezTo>
                  <a:cubicBezTo>
                    <a:pt x="1585224" y="2495678"/>
                    <a:pt x="1513713" y="2489221"/>
                    <a:pt x="1442398" y="2480120"/>
                  </a:cubicBezTo>
                  <a:cubicBezTo>
                    <a:pt x="1333640" y="2327435"/>
                    <a:pt x="1401205" y="2398202"/>
                    <a:pt x="1092308" y="2398202"/>
                  </a:cubicBezTo>
                  <a:cubicBezTo>
                    <a:pt x="806977" y="2398202"/>
                    <a:pt x="521792" y="2416406"/>
                    <a:pt x="236533" y="2425508"/>
                  </a:cubicBezTo>
                  <a:cubicBezTo>
                    <a:pt x="204116" y="2443711"/>
                    <a:pt x="168892" y="2454142"/>
                    <a:pt x="139286" y="2480120"/>
                  </a:cubicBezTo>
                  <a:cubicBezTo>
                    <a:pt x="115961" y="2500586"/>
                    <a:pt x="102067" y="2537314"/>
                    <a:pt x="80937" y="2562035"/>
                  </a:cubicBezTo>
                  <a:cubicBezTo>
                    <a:pt x="52154" y="2595710"/>
                    <a:pt x="36655" y="2609683"/>
                    <a:pt x="19083" y="2618490"/>
                  </a:cubicBezTo>
                  <a:lnTo>
                    <a:pt x="0" y="2625626"/>
                  </a:lnTo>
                  <a:lnTo>
                    <a:pt x="0" y="673943"/>
                  </a:lnTo>
                  <a:lnTo>
                    <a:pt x="4933" y="678046"/>
                  </a:lnTo>
                  <a:cubicBezTo>
                    <a:pt x="13393" y="685988"/>
                    <a:pt x="22112" y="693043"/>
                    <a:pt x="32890" y="694683"/>
                  </a:cubicBezTo>
                  <a:cubicBezTo>
                    <a:pt x="140670" y="711082"/>
                    <a:pt x="250304" y="707547"/>
                    <a:pt x="359011" y="713979"/>
                  </a:cubicBezTo>
                  <a:cubicBezTo>
                    <a:pt x="428083" y="695588"/>
                    <a:pt x="432210" y="703684"/>
                    <a:pt x="485835" y="656089"/>
                  </a:cubicBezTo>
                  <a:cubicBezTo>
                    <a:pt x="505519" y="638619"/>
                    <a:pt x="518461" y="612663"/>
                    <a:pt x="540189" y="598199"/>
                  </a:cubicBezTo>
                  <a:cubicBezTo>
                    <a:pt x="567767" y="579841"/>
                    <a:pt x="600581" y="572470"/>
                    <a:pt x="630777" y="559606"/>
                  </a:cubicBezTo>
                  <a:cubicBezTo>
                    <a:pt x="896505" y="553174"/>
                    <a:pt x="1162165" y="540308"/>
                    <a:pt x="1427961" y="540308"/>
                  </a:cubicBezTo>
                  <a:cubicBezTo>
                    <a:pt x="1715709" y="540308"/>
                    <a:pt x="1652770" y="490298"/>
                    <a:pt x="1754082" y="598199"/>
                  </a:cubicBezTo>
                  <a:cubicBezTo>
                    <a:pt x="1820514" y="604631"/>
                    <a:pt x="1887129" y="609194"/>
                    <a:pt x="1953377" y="617495"/>
                  </a:cubicBezTo>
                  <a:cubicBezTo>
                    <a:pt x="1989861" y="622067"/>
                    <a:pt x="2025632" y="631939"/>
                    <a:pt x="2062084" y="636792"/>
                  </a:cubicBezTo>
                  <a:cubicBezTo>
                    <a:pt x="2122309" y="644811"/>
                    <a:pt x="2183273" y="646259"/>
                    <a:pt x="2243262" y="656089"/>
                  </a:cubicBezTo>
                  <a:cubicBezTo>
                    <a:pt x="2262138" y="659182"/>
                    <a:pt x="2279088" y="670452"/>
                    <a:pt x="2297616" y="675386"/>
                  </a:cubicBezTo>
                  <a:cubicBezTo>
                    <a:pt x="2399455" y="702503"/>
                    <a:pt x="2381412" y="681418"/>
                    <a:pt x="2478794" y="733277"/>
                  </a:cubicBezTo>
                  <a:cubicBezTo>
                    <a:pt x="2510291" y="750050"/>
                    <a:pt x="2537886" y="774393"/>
                    <a:pt x="2569383" y="791166"/>
                  </a:cubicBezTo>
                  <a:cubicBezTo>
                    <a:pt x="2621257" y="818791"/>
                    <a:pt x="2627418" y="816867"/>
                    <a:pt x="2624096" y="811053"/>
                  </a:cubicBezTo>
                  <a:lnTo>
                    <a:pt x="2619058" y="805015"/>
                  </a:lnTo>
                  <a:lnTo>
                    <a:pt x="2621917" y="807599"/>
                  </a:lnTo>
                  <a:cubicBezTo>
                    <a:pt x="2631214" y="815642"/>
                    <a:pt x="2652399" y="833359"/>
                    <a:pt x="2696207" y="868353"/>
                  </a:cubicBezTo>
                  <a:cubicBezTo>
                    <a:pt x="2750224" y="911502"/>
                    <a:pt x="2817808" y="930995"/>
                    <a:pt x="2877386" y="964837"/>
                  </a:cubicBezTo>
                  <a:cubicBezTo>
                    <a:pt x="2908457" y="982487"/>
                    <a:pt x="2936478" y="1005953"/>
                    <a:pt x="2967974" y="1022727"/>
                  </a:cubicBezTo>
                  <a:cubicBezTo>
                    <a:pt x="3012579" y="1046481"/>
                    <a:pt x="3089278" y="1053908"/>
                    <a:pt x="3131035" y="1061320"/>
                  </a:cubicBezTo>
                  <a:cubicBezTo>
                    <a:pt x="3172770" y="1052430"/>
                    <a:pt x="3202854" y="1046087"/>
                    <a:pt x="3223983" y="1041676"/>
                  </a:cubicBezTo>
                  <a:lnTo>
                    <a:pt x="3229771" y="1040478"/>
                  </a:lnTo>
                  <a:lnTo>
                    <a:pt x="3245147" y="1037605"/>
                  </a:lnTo>
                  <a:cubicBezTo>
                    <a:pt x="3265993" y="1033443"/>
                    <a:pt x="3281418" y="1029857"/>
                    <a:pt x="3249298" y="1036434"/>
                  </a:cubicBezTo>
                  <a:lnTo>
                    <a:pt x="3229771" y="1040478"/>
                  </a:lnTo>
                  <a:lnTo>
                    <a:pt x="3220224" y="1042261"/>
                  </a:lnTo>
                  <a:cubicBezTo>
                    <a:pt x="3198091" y="1045967"/>
                    <a:pt x="3192413" y="1044978"/>
                    <a:pt x="3275977" y="1022727"/>
                  </a:cubicBezTo>
                  <a:cubicBezTo>
                    <a:pt x="3329995" y="1008344"/>
                    <a:pt x="3386216" y="1002886"/>
                    <a:pt x="3439038" y="984133"/>
                  </a:cubicBezTo>
                  <a:cubicBezTo>
                    <a:pt x="3477472" y="970488"/>
                    <a:pt x="3510724" y="943769"/>
                    <a:pt x="3547745" y="926244"/>
                  </a:cubicBezTo>
                  <a:cubicBezTo>
                    <a:pt x="3565197" y="917983"/>
                    <a:pt x="3585516" y="917038"/>
                    <a:pt x="3602098" y="906946"/>
                  </a:cubicBezTo>
                  <a:cubicBezTo>
                    <a:pt x="3628316" y="890991"/>
                    <a:pt x="3648676" y="865604"/>
                    <a:pt x="3674569" y="849057"/>
                  </a:cubicBezTo>
                  <a:cubicBezTo>
                    <a:pt x="3836344" y="745677"/>
                    <a:pt x="3727878" y="821967"/>
                    <a:pt x="3837629" y="771870"/>
                  </a:cubicBezTo>
                  <a:cubicBezTo>
                    <a:pt x="3862455" y="760538"/>
                    <a:pt x="3884812" y="743377"/>
                    <a:pt x="3910101" y="733277"/>
                  </a:cubicBezTo>
                  <a:cubicBezTo>
                    <a:pt x="3933416" y="723965"/>
                    <a:pt x="3958414" y="720411"/>
                    <a:pt x="3982572" y="713979"/>
                  </a:cubicBezTo>
                  <a:cubicBezTo>
                    <a:pt x="4090287" y="685298"/>
                    <a:pt x="4185242" y="616297"/>
                    <a:pt x="4290575" y="578902"/>
                  </a:cubicBezTo>
                  <a:cubicBezTo>
                    <a:pt x="4349003" y="558159"/>
                    <a:pt x="4412192" y="557002"/>
                    <a:pt x="4471753" y="540308"/>
                  </a:cubicBezTo>
                  <a:cubicBezTo>
                    <a:pt x="4527160" y="524778"/>
                    <a:pt x="4579610" y="498750"/>
                    <a:pt x="4634813" y="482419"/>
                  </a:cubicBezTo>
                  <a:cubicBezTo>
                    <a:pt x="4688462" y="466547"/>
                    <a:pt x="4743857" y="458208"/>
                    <a:pt x="4797873" y="443825"/>
                  </a:cubicBezTo>
                  <a:cubicBezTo>
                    <a:pt x="4864675" y="426038"/>
                    <a:pt x="4930737" y="405232"/>
                    <a:pt x="4997169" y="385935"/>
                  </a:cubicBezTo>
                  <a:cubicBezTo>
                    <a:pt x="5081718" y="379503"/>
                    <a:pt x="5166149" y="370932"/>
                    <a:pt x="5250818" y="366639"/>
                  </a:cubicBezTo>
                  <a:cubicBezTo>
                    <a:pt x="5419834" y="358067"/>
                    <a:pt x="5589605" y="363658"/>
                    <a:pt x="5758117" y="347341"/>
                  </a:cubicBezTo>
                  <a:cubicBezTo>
                    <a:pt x="5790506" y="344205"/>
                    <a:pt x="5817329" y="317862"/>
                    <a:pt x="5848705" y="308748"/>
                  </a:cubicBezTo>
                  <a:cubicBezTo>
                    <a:pt x="5884147" y="298453"/>
                    <a:pt x="5921178" y="295884"/>
                    <a:pt x="5957413" y="289452"/>
                  </a:cubicBezTo>
                  <a:cubicBezTo>
                    <a:pt x="6162749" y="283020"/>
                    <a:pt x="6368264" y="281360"/>
                    <a:pt x="6573418" y="270154"/>
                  </a:cubicBezTo>
                  <a:cubicBezTo>
                    <a:pt x="6625101" y="267332"/>
                    <a:pt x="6670536" y="248540"/>
                    <a:pt x="6718360" y="231561"/>
                  </a:cubicBezTo>
                  <a:cubicBezTo>
                    <a:pt x="6741983" y="223174"/>
                    <a:pt x="6766674" y="218697"/>
                    <a:pt x="6790831" y="212265"/>
                  </a:cubicBezTo>
                  <a:cubicBezTo>
                    <a:pt x="6839145" y="199401"/>
                    <a:pt x="6888971" y="191797"/>
                    <a:pt x="6935774" y="173671"/>
                  </a:cubicBezTo>
                  <a:cubicBezTo>
                    <a:pt x="6952919" y="167031"/>
                    <a:pt x="7059149" y="79944"/>
                    <a:pt x="7062599" y="77187"/>
                  </a:cubicBezTo>
                  <a:cubicBezTo>
                    <a:pt x="7080717" y="70755"/>
                    <a:pt x="7099871" y="66986"/>
                    <a:pt x="7116953" y="57890"/>
                  </a:cubicBezTo>
                  <a:cubicBezTo>
                    <a:pt x="7136428" y="47518"/>
                    <a:pt x="7149552" y="20334"/>
                    <a:pt x="7171306" y="19296"/>
                  </a:cubicBezTo>
                  <a:cubicBezTo>
                    <a:pt x="7557478" y="880"/>
                    <a:pt x="7944332" y="6432"/>
                    <a:pt x="8330845" y="0"/>
                  </a:cubicBezTo>
                  <a:close/>
                </a:path>
              </a:pathLst>
            </a:custGeom>
            <a:gradFill>
              <a:gsLst>
                <a:gs pos="85000">
                  <a:srgbClr val="F1CE5F"/>
                </a:gs>
                <a:gs pos="0">
                  <a:srgbClr val="F1CE5F"/>
                </a:gs>
                <a:gs pos="25000">
                  <a:srgbClr val="FFD9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0" name="Szabadkézi sokszög 109"/>
            <p:cNvSpPr/>
            <p:nvPr/>
          </p:nvSpPr>
          <p:spPr>
            <a:xfrm>
              <a:off x="-21466" y="1661753"/>
              <a:ext cx="12213467" cy="1410159"/>
            </a:xfrm>
            <a:custGeom>
              <a:avLst/>
              <a:gdLst>
                <a:gd name="connsiteX0" fmla="*/ 9230115 w 12214619"/>
                <a:gd name="connsiteY0" fmla="*/ 0 h 3331821"/>
                <a:gd name="connsiteX1" fmla="*/ 9696903 w 12214619"/>
                <a:gd name="connsiteY1" fmla="*/ 27305 h 3331821"/>
                <a:gd name="connsiteX2" fmla="*/ 9813599 w 12214619"/>
                <a:gd name="connsiteY2" fmla="*/ 81915 h 3331821"/>
                <a:gd name="connsiteX3" fmla="*/ 9969195 w 12214619"/>
                <a:gd name="connsiteY3" fmla="*/ 354970 h 3331821"/>
                <a:gd name="connsiteX4" fmla="*/ 9988643 w 12214619"/>
                <a:gd name="connsiteY4" fmla="*/ 436887 h 3331821"/>
                <a:gd name="connsiteX5" fmla="*/ 10202587 w 12214619"/>
                <a:gd name="connsiteY5" fmla="*/ 600720 h 3331821"/>
                <a:gd name="connsiteX6" fmla="*/ 10533227 w 12214619"/>
                <a:gd name="connsiteY6" fmla="*/ 737248 h 3331821"/>
                <a:gd name="connsiteX7" fmla="*/ 10747171 w 12214619"/>
                <a:gd name="connsiteY7" fmla="*/ 819164 h 3331821"/>
                <a:gd name="connsiteX8" fmla="*/ 11972485 w 12214619"/>
                <a:gd name="connsiteY8" fmla="*/ 791860 h 3331821"/>
                <a:gd name="connsiteX9" fmla="*/ 12108632 w 12214619"/>
                <a:gd name="connsiteY9" fmla="*/ 764553 h 3331821"/>
                <a:gd name="connsiteX10" fmla="*/ 12186429 w 12214619"/>
                <a:gd name="connsiteY10" fmla="*/ 709942 h 3331821"/>
                <a:gd name="connsiteX11" fmla="*/ 12205967 w 12214619"/>
                <a:gd name="connsiteY11" fmla="*/ 697549 h 3331821"/>
                <a:gd name="connsiteX12" fmla="*/ 12205967 w 12214619"/>
                <a:gd name="connsiteY12" fmla="*/ 1574520 h 3331821"/>
                <a:gd name="connsiteX13" fmla="*/ 12214619 w 12214619"/>
                <a:gd name="connsiteY13" fmla="*/ 1569032 h 3331821"/>
                <a:gd name="connsiteX14" fmla="*/ 12214619 w 12214619"/>
                <a:gd name="connsiteY14" fmla="*/ 2657991 h 3331821"/>
                <a:gd name="connsiteX15" fmla="*/ 12176872 w 12214619"/>
                <a:gd name="connsiteY15" fmla="*/ 2656435 h 3331821"/>
                <a:gd name="connsiteX16" fmla="*/ 12031929 w 12214619"/>
                <a:gd name="connsiteY16" fmla="*/ 2675732 h 3331821"/>
                <a:gd name="connsiteX17" fmla="*/ 11832633 w 12214619"/>
                <a:gd name="connsiteY17" fmla="*/ 2714325 h 3331821"/>
                <a:gd name="connsiteX18" fmla="*/ 11705809 w 12214619"/>
                <a:gd name="connsiteY18" fmla="*/ 2772216 h 3331821"/>
                <a:gd name="connsiteX19" fmla="*/ 11633338 w 12214619"/>
                <a:gd name="connsiteY19" fmla="*/ 2810809 h 3331821"/>
                <a:gd name="connsiteX20" fmla="*/ 11506513 w 12214619"/>
                <a:gd name="connsiteY20" fmla="*/ 2830106 h 3331821"/>
                <a:gd name="connsiteX21" fmla="*/ 10365092 w 12214619"/>
                <a:gd name="connsiteY21" fmla="*/ 2849403 h 3331821"/>
                <a:gd name="connsiteX22" fmla="*/ 10165796 w 12214619"/>
                <a:gd name="connsiteY22" fmla="*/ 2791513 h 3331821"/>
                <a:gd name="connsiteX23" fmla="*/ 9857793 w 12214619"/>
                <a:gd name="connsiteY23" fmla="*/ 2695029 h 3331821"/>
                <a:gd name="connsiteX24" fmla="*/ 9658497 w 12214619"/>
                <a:gd name="connsiteY24" fmla="*/ 2579248 h 3331821"/>
                <a:gd name="connsiteX25" fmla="*/ 9640379 w 12214619"/>
                <a:gd name="connsiteY25" fmla="*/ 2521358 h 3331821"/>
                <a:gd name="connsiteX26" fmla="*/ 9495437 w 12214619"/>
                <a:gd name="connsiteY26" fmla="*/ 2328391 h 3331821"/>
                <a:gd name="connsiteX27" fmla="*/ 9386730 w 12214619"/>
                <a:gd name="connsiteY27" fmla="*/ 2289797 h 3331821"/>
                <a:gd name="connsiteX28" fmla="*/ 8951902 w 12214619"/>
                <a:gd name="connsiteY28" fmla="*/ 2270501 h 3331821"/>
                <a:gd name="connsiteX29" fmla="*/ 8806960 w 12214619"/>
                <a:gd name="connsiteY29" fmla="*/ 2289797 h 3331821"/>
                <a:gd name="connsiteX30" fmla="*/ 8535193 w 12214619"/>
                <a:gd name="connsiteY30" fmla="*/ 2309094 h 3331821"/>
                <a:gd name="connsiteX31" fmla="*/ 8209073 w 12214619"/>
                <a:gd name="connsiteY31" fmla="*/ 2366984 h 3331821"/>
                <a:gd name="connsiteX32" fmla="*/ 7901070 w 12214619"/>
                <a:gd name="connsiteY32" fmla="*/ 2405577 h 3331821"/>
                <a:gd name="connsiteX33" fmla="*/ 7701775 w 12214619"/>
                <a:gd name="connsiteY33" fmla="*/ 2463468 h 3331821"/>
                <a:gd name="connsiteX34" fmla="*/ 7321301 w 12214619"/>
                <a:gd name="connsiteY34" fmla="*/ 2579248 h 3331821"/>
                <a:gd name="connsiteX35" fmla="*/ 6832120 w 12214619"/>
                <a:gd name="connsiteY35" fmla="*/ 2598545 h 3331821"/>
                <a:gd name="connsiteX36" fmla="*/ 6777766 w 12214619"/>
                <a:gd name="connsiteY36" fmla="*/ 2637138 h 3331821"/>
                <a:gd name="connsiteX37" fmla="*/ 6542234 w 12214619"/>
                <a:gd name="connsiteY37" fmla="*/ 2695029 h 3331821"/>
                <a:gd name="connsiteX38" fmla="*/ 5998701 w 12214619"/>
                <a:gd name="connsiteY38" fmla="*/ 2714325 h 3331821"/>
                <a:gd name="connsiteX39" fmla="*/ 5328342 w 12214619"/>
                <a:gd name="connsiteY39" fmla="*/ 2791513 h 3331821"/>
                <a:gd name="connsiteX40" fmla="*/ 5183400 w 12214619"/>
                <a:gd name="connsiteY40" fmla="*/ 2830106 h 3331821"/>
                <a:gd name="connsiteX41" fmla="*/ 4947868 w 12214619"/>
                <a:gd name="connsiteY41" fmla="*/ 2965183 h 3331821"/>
                <a:gd name="connsiteX42" fmla="*/ 4531159 w 12214619"/>
                <a:gd name="connsiteY42" fmla="*/ 3158150 h 3331821"/>
                <a:gd name="connsiteX43" fmla="*/ 4168803 w 12214619"/>
                <a:gd name="connsiteY43" fmla="*/ 3312525 h 3331821"/>
                <a:gd name="connsiteX44" fmla="*/ 3226677 w 12214619"/>
                <a:gd name="connsiteY44" fmla="*/ 3331821 h 3331821"/>
                <a:gd name="connsiteX45" fmla="*/ 2991145 w 12214619"/>
                <a:gd name="connsiteY45" fmla="*/ 3293228 h 3331821"/>
                <a:gd name="connsiteX46" fmla="*/ 2610671 w 12214619"/>
                <a:gd name="connsiteY46" fmla="*/ 3235337 h 3331821"/>
                <a:gd name="connsiteX47" fmla="*/ 2338903 w 12214619"/>
                <a:gd name="connsiteY47" fmla="*/ 3080963 h 3331821"/>
                <a:gd name="connsiteX48" fmla="*/ 2212079 w 12214619"/>
                <a:gd name="connsiteY48" fmla="*/ 3023074 h 3331821"/>
                <a:gd name="connsiteX49" fmla="*/ 2067137 w 12214619"/>
                <a:gd name="connsiteY49" fmla="*/ 2984480 h 3331821"/>
                <a:gd name="connsiteX50" fmla="*/ 1940312 w 12214619"/>
                <a:gd name="connsiteY50" fmla="*/ 2945887 h 3331821"/>
                <a:gd name="connsiteX51" fmla="*/ 1831605 w 12214619"/>
                <a:gd name="connsiteY51" fmla="*/ 2926589 h 3331821"/>
                <a:gd name="connsiteX52" fmla="*/ 1759134 w 12214619"/>
                <a:gd name="connsiteY52" fmla="*/ 2907293 h 3331821"/>
                <a:gd name="connsiteX53" fmla="*/ 1668545 w 12214619"/>
                <a:gd name="connsiteY53" fmla="*/ 2887996 h 3331821"/>
                <a:gd name="connsiteX54" fmla="*/ 1577956 w 12214619"/>
                <a:gd name="connsiteY54" fmla="*/ 2849403 h 3331821"/>
                <a:gd name="connsiteX55" fmla="*/ 1269953 w 12214619"/>
                <a:gd name="connsiteY55" fmla="*/ 2772216 h 3331821"/>
                <a:gd name="connsiteX56" fmla="*/ 1070657 w 12214619"/>
                <a:gd name="connsiteY56" fmla="*/ 2752920 h 3331821"/>
                <a:gd name="connsiteX57" fmla="*/ 8652 w 12214619"/>
                <a:gd name="connsiteY57" fmla="*/ 2735517 h 3331821"/>
                <a:gd name="connsiteX58" fmla="*/ 8652 w 12214619"/>
                <a:gd name="connsiteY58" fmla="*/ 1864176 h 3331821"/>
                <a:gd name="connsiteX59" fmla="*/ 0 w 12214619"/>
                <a:gd name="connsiteY59" fmla="*/ 1864034 h 3331821"/>
                <a:gd name="connsiteX60" fmla="*/ 0 w 12214619"/>
                <a:gd name="connsiteY60" fmla="*/ 666014 h 3331821"/>
                <a:gd name="connsiteX61" fmla="*/ 769614 w 12214619"/>
                <a:gd name="connsiteY61" fmla="*/ 682638 h 3331821"/>
                <a:gd name="connsiteX62" fmla="*/ 983558 w 12214619"/>
                <a:gd name="connsiteY62" fmla="*/ 709942 h 3331821"/>
                <a:gd name="connsiteX63" fmla="*/ 1314199 w 12214619"/>
                <a:gd name="connsiteY63" fmla="*/ 819164 h 3331821"/>
                <a:gd name="connsiteX64" fmla="*/ 1411445 w 12214619"/>
                <a:gd name="connsiteY64" fmla="*/ 873775 h 3331821"/>
                <a:gd name="connsiteX65" fmla="*/ 1508693 w 12214619"/>
                <a:gd name="connsiteY65" fmla="*/ 901081 h 3331821"/>
                <a:gd name="connsiteX66" fmla="*/ 1586490 w 12214619"/>
                <a:gd name="connsiteY66" fmla="*/ 928385 h 3331821"/>
                <a:gd name="connsiteX67" fmla="*/ 1703187 w 12214619"/>
                <a:gd name="connsiteY67" fmla="*/ 955692 h 3331821"/>
                <a:gd name="connsiteX68" fmla="*/ 1839333 w 12214619"/>
                <a:gd name="connsiteY68" fmla="*/ 1010303 h 3331821"/>
                <a:gd name="connsiteX69" fmla="*/ 1994928 w 12214619"/>
                <a:gd name="connsiteY69" fmla="*/ 1064913 h 3331821"/>
                <a:gd name="connsiteX70" fmla="*/ 2131073 w 12214619"/>
                <a:gd name="connsiteY70" fmla="*/ 1146830 h 3331821"/>
                <a:gd name="connsiteX71" fmla="*/ 2422816 w 12214619"/>
                <a:gd name="connsiteY71" fmla="*/ 1365273 h 3331821"/>
                <a:gd name="connsiteX72" fmla="*/ 2831254 w 12214619"/>
                <a:gd name="connsiteY72" fmla="*/ 1447190 h 3331821"/>
                <a:gd name="connsiteX73" fmla="*/ 3084097 w 12214619"/>
                <a:gd name="connsiteY73" fmla="*/ 1501801 h 3331821"/>
                <a:gd name="connsiteX74" fmla="*/ 4095467 w 12214619"/>
                <a:gd name="connsiteY74" fmla="*/ 1474496 h 3331821"/>
                <a:gd name="connsiteX75" fmla="*/ 4484456 w 12214619"/>
                <a:gd name="connsiteY75" fmla="*/ 1256050 h 3331821"/>
                <a:gd name="connsiteX76" fmla="*/ 4931794 w 12214619"/>
                <a:gd name="connsiteY76" fmla="*/ 982997 h 3331821"/>
                <a:gd name="connsiteX77" fmla="*/ 5184636 w 12214619"/>
                <a:gd name="connsiteY77" fmla="*/ 791860 h 3331821"/>
                <a:gd name="connsiteX78" fmla="*/ 5340231 w 12214619"/>
                <a:gd name="connsiteY78" fmla="*/ 737248 h 3331821"/>
                <a:gd name="connsiteX79" fmla="*/ 6059860 w 12214619"/>
                <a:gd name="connsiteY79" fmla="*/ 628025 h 3331821"/>
                <a:gd name="connsiteX80" fmla="*/ 6643342 w 12214619"/>
                <a:gd name="connsiteY80" fmla="*/ 600720 h 3331821"/>
                <a:gd name="connsiteX81" fmla="*/ 6896184 w 12214619"/>
                <a:gd name="connsiteY81" fmla="*/ 518803 h 3331821"/>
                <a:gd name="connsiteX82" fmla="*/ 7479668 w 12214619"/>
                <a:gd name="connsiteY82" fmla="*/ 279435 h 3331821"/>
                <a:gd name="connsiteX83" fmla="*/ 7888106 w 12214619"/>
                <a:gd name="connsiteY83" fmla="*/ 273055 h 3331821"/>
                <a:gd name="connsiteX84" fmla="*/ 8102048 w 12214619"/>
                <a:gd name="connsiteY84" fmla="*/ 191137 h 3331821"/>
                <a:gd name="connsiteX85" fmla="*/ 8432689 w 12214619"/>
                <a:gd name="connsiteY85" fmla="*/ 136527 h 3331821"/>
                <a:gd name="connsiteX86" fmla="*/ 8782779 w 12214619"/>
                <a:gd name="connsiteY86" fmla="*/ 54610 h 3331821"/>
                <a:gd name="connsiteX87" fmla="*/ 9074520 w 12214619"/>
                <a:gd name="connsiteY87" fmla="*/ 27305 h 3331821"/>
                <a:gd name="connsiteX88" fmla="*/ 9230115 w 12214619"/>
                <a:gd name="connsiteY88" fmla="*/ 0 h 333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214619" h="3331821">
                  <a:moveTo>
                    <a:pt x="9230115" y="0"/>
                  </a:moveTo>
                  <a:cubicBezTo>
                    <a:pt x="9385711" y="9102"/>
                    <a:pt x="9541945" y="5550"/>
                    <a:pt x="9696903" y="27305"/>
                  </a:cubicBezTo>
                  <a:cubicBezTo>
                    <a:pt x="9737702" y="33033"/>
                    <a:pt x="9782467" y="44453"/>
                    <a:pt x="9813599" y="81915"/>
                  </a:cubicBezTo>
                  <a:cubicBezTo>
                    <a:pt x="9876636" y="157773"/>
                    <a:pt x="9969195" y="354970"/>
                    <a:pt x="9969195" y="354970"/>
                  </a:cubicBezTo>
                  <a:cubicBezTo>
                    <a:pt x="9975677" y="382277"/>
                    <a:pt x="9975518" y="414775"/>
                    <a:pt x="9988643" y="436887"/>
                  </a:cubicBezTo>
                  <a:cubicBezTo>
                    <a:pt x="10033062" y="511721"/>
                    <a:pt x="10147652" y="575013"/>
                    <a:pt x="10202587" y="600720"/>
                  </a:cubicBezTo>
                  <a:cubicBezTo>
                    <a:pt x="10311573" y="651723"/>
                    <a:pt x="10424241" y="686245"/>
                    <a:pt x="10533227" y="737248"/>
                  </a:cubicBezTo>
                  <a:cubicBezTo>
                    <a:pt x="10681285" y="806537"/>
                    <a:pt x="10609718" y="780570"/>
                    <a:pt x="10747171" y="819164"/>
                  </a:cubicBezTo>
                  <a:lnTo>
                    <a:pt x="11972485" y="791860"/>
                  </a:lnTo>
                  <a:cubicBezTo>
                    <a:pt x="12018309" y="790021"/>
                    <a:pt x="12064404" y="781487"/>
                    <a:pt x="12108632" y="764553"/>
                  </a:cubicBezTo>
                  <a:cubicBezTo>
                    <a:pt x="12136604" y="753843"/>
                    <a:pt x="12160035" y="726785"/>
                    <a:pt x="12186429" y="709942"/>
                  </a:cubicBezTo>
                  <a:lnTo>
                    <a:pt x="12205967" y="697549"/>
                  </a:lnTo>
                  <a:lnTo>
                    <a:pt x="12205967" y="1574520"/>
                  </a:lnTo>
                  <a:lnTo>
                    <a:pt x="12214619" y="1569032"/>
                  </a:lnTo>
                  <a:lnTo>
                    <a:pt x="12214619" y="2657991"/>
                  </a:lnTo>
                  <a:lnTo>
                    <a:pt x="12176872" y="2656435"/>
                  </a:lnTo>
                  <a:lnTo>
                    <a:pt x="12031929" y="2675732"/>
                  </a:lnTo>
                  <a:cubicBezTo>
                    <a:pt x="11983115" y="2682664"/>
                    <a:pt x="11886673" y="2693396"/>
                    <a:pt x="11832633" y="2714325"/>
                  </a:cubicBezTo>
                  <a:cubicBezTo>
                    <a:pt x="11789409" y="2731065"/>
                    <a:pt x="11747681" y="2751945"/>
                    <a:pt x="11705809" y="2772216"/>
                  </a:cubicBezTo>
                  <a:cubicBezTo>
                    <a:pt x="11681222" y="2784119"/>
                    <a:pt x="11659395" y="2803240"/>
                    <a:pt x="11633338" y="2810809"/>
                  </a:cubicBezTo>
                  <a:cubicBezTo>
                    <a:pt x="11592139" y="2822776"/>
                    <a:pt x="11549200" y="2828808"/>
                    <a:pt x="11506513" y="2830106"/>
                  </a:cubicBezTo>
                  <a:lnTo>
                    <a:pt x="10365092" y="2849403"/>
                  </a:lnTo>
                  <a:cubicBezTo>
                    <a:pt x="10237049" y="2822129"/>
                    <a:pt x="10303716" y="2840478"/>
                    <a:pt x="10165796" y="2791513"/>
                  </a:cubicBezTo>
                  <a:cubicBezTo>
                    <a:pt x="10064272" y="2755469"/>
                    <a:pt x="9959317" y="2731073"/>
                    <a:pt x="9857793" y="2695029"/>
                  </a:cubicBezTo>
                  <a:cubicBezTo>
                    <a:pt x="9806619" y="2676861"/>
                    <a:pt x="9699875" y="2632133"/>
                    <a:pt x="9658497" y="2579248"/>
                  </a:cubicBezTo>
                  <a:cubicBezTo>
                    <a:pt x="9646270" y="2563622"/>
                    <a:pt x="9646419" y="2540655"/>
                    <a:pt x="9640379" y="2521358"/>
                  </a:cubicBezTo>
                  <a:cubicBezTo>
                    <a:pt x="9640379" y="2521358"/>
                    <a:pt x="9554158" y="2381999"/>
                    <a:pt x="9495437" y="2328391"/>
                  </a:cubicBezTo>
                  <a:cubicBezTo>
                    <a:pt x="9466437" y="2301916"/>
                    <a:pt x="9424737" y="2293845"/>
                    <a:pt x="9386730" y="2289797"/>
                  </a:cubicBezTo>
                  <a:cubicBezTo>
                    <a:pt x="9242382" y="2274423"/>
                    <a:pt x="9096845" y="2276933"/>
                    <a:pt x="8951902" y="2270501"/>
                  </a:cubicBezTo>
                  <a:cubicBezTo>
                    <a:pt x="8903589" y="2276933"/>
                    <a:pt x="8855467" y="2285305"/>
                    <a:pt x="8806960" y="2289797"/>
                  </a:cubicBezTo>
                  <a:cubicBezTo>
                    <a:pt x="8716511" y="2298174"/>
                    <a:pt x="8625324" y="2297459"/>
                    <a:pt x="8535193" y="2309094"/>
                  </a:cubicBezTo>
                  <a:cubicBezTo>
                    <a:pt x="8425787" y="2323218"/>
                    <a:pt x="8318171" y="2350384"/>
                    <a:pt x="8209073" y="2366984"/>
                  </a:cubicBezTo>
                  <a:cubicBezTo>
                    <a:pt x="8106736" y="2382554"/>
                    <a:pt x="8002835" y="2386223"/>
                    <a:pt x="7901070" y="2405577"/>
                  </a:cubicBezTo>
                  <a:cubicBezTo>
                    <a:pt x="7833284" y="2418470"/>
                    <a:pt x="7767729" y="2442395"/>
                    <a:pt x="7701775" y="2463468"/>
                  </a:cubicBezTo>
                  <a:cubicBezTo>
                    <a:pt x="7563857" y="2507537"/>
                    <a:pt x="7469116" y="2557383"/>
                    <a:pt x="7321301" y="2579248"/>
                  </a:cubicBezTo>
                  <a:cubicBezTo>
                    <a:pt x="6920835" y="2638488"/>
                    <a:pt x="7017443" y="2664341"/>
                    <a:pt x="6832120" y="2598545"/>
                  </a:cubicBezTo>
                  <a:lnTo>
                    <a:pt x="6777766" y="2637138"/>
                  </a:lnTo>
                  <a:cubicBezTo>
                    <a:pt x="6723504" y="2675665"/>
                    <a:pt x="6600705" y="2686132"/>
                    <a:pt x="6542234" y="2695029"/>
                  </a:cubicBezTo>
                  <a:lnTo>
                    <a:pt x="5998701" y="2714325"/>
                  </a:lnTo>
                  <a:cubicBezTo>
                    <a:pt x="5634237" y="2729852"/>
                    <a:pt x="5667498" y="2719267"/>
                    <a:pt x="5328342" y="2791513"/>
                  </a:cubicBezTo>
                  <a:cubicBezTo>
                    <a:pt x="5279508" y="2801916"/>
                    <a:pt x="5230645" y="2813333"/>
                    <a:pt x="5183400" y="2830106"/>
                  </a:cubicBezTo>
                  <a:cubicBezTo>
                    <a:pt x="5021195" y="2887692"/>
                    <a:pt x="5090442" y="2878411"/>
                    <a:pt x="4947868" y="2965183"/>
                  </a:cubicBezTo>
                  <a:cubicBezTo>
                    <a:pt x="4799738" y="3055337"/>
                    <a:pt x="4701213" y="3081522"/>
                    <a:pt x="4531159" y="3158150"/>
                  </a:cubicBezTo>
                  <a:cubicBezTo>
                    <a:pt x="4479164" y="3181579"/>
                    <a:pt x="4244489" y="3307239"/>
                    <a:pt x="4168803" y="3312525"/>
                  </a:cubicBezTo>
                  <a:cubicBezTo>
                    <a:pt x="3855376" y="3334415"/>
                    <a:pt x="3540719" y="3325389"/>
                    <a:pt x="3226677" y="3331821"/>
                  </a:cubicBezTo>
                  <a:cubicBezTo>
                    <a:pt x="3105688" y="3306050"/>
                    <a:pt x="3139218" y="3310751"/>
                    <a:pt x="2991145" y="3293228"/>
                  </a:cubicBezTo>
                  <a:cubicBezTo>
                    <a:pt x="2837209" y="3275010"/>
                    <a:pt x="2764632" y="3276332"/>
                    <a:pt x="2610671" y="3235337"/>
                  </a:cubicBezTo>
                  <a:cubicBezTo>
                    <a:pt x="2514040" y="3209607"/>
                    <a:pt x="2419442" y="3126375"/>
                    <a:pt x="2338903" y="3080963"/>
                  </a:cubicBezTo>
                  <a:cubicBezTo>
                    <a:pt x="2298255" y="3058043"/>
                    <a:pt x="2255712" y="3038564"/>
                    <a:pt x="2212079" y="3023074"/>
                  </a:cubicBezTo>
                  <a:cubicBezTo>
                    <a:pt x="2164834" y="3006300"/>
                    <a:pt x="2115257" y="2998147"/>
                    <a:pt x="2067137" y="2984480"/>
                  </a:cubicBezTo>
                  <a:cubicBezTo>
                    <a:pt x="2024654" y="2972414"/>
                    <a:pt x="1983153" y="2956417"/>
                    <a:pt x="1940312" y="2945887"/>
                  </a:cubicBezTo>
                  <a:cubicBezTo>
                    <a:pt x="1904518" y="2937089"/>
                    <a:pt x="1867627" y="2934263"/>
                    <a:pt x="1831605" y="2926589"/>
                  </a:cubicBezTo>
                  <a:cubicBezTo>
                    <a:pt x="1807188" y="2921389"/>
                    <a:pt x="1783442" y="2913046"/>
                    <a:pt x="1759134" y="2907293"/>
                  </a:cubicBezTo>
                  <a:cubicBezTo>
                    <a:pt x="1729073" y="2900178"/>
                    <a:pt x="1698040" y="2897421"/>
                    <a:pt x="1668545" y="2887996"/>
                  </a:cubicBezTo>
                  <a:cubicBezTo>
                    <a:pt x="1637394" y="2878043"/>
                    <a:pt x="1608810" y="2860356"/>
                    <a:pt x="1577956" y="2849403"/>
                  </a:cubicBezTo>
                  <a:cubicBezTo>
                    <a:pt x="1486460" y="2816919"/>
                    <a:pt x="1361801" y="2786190"/>
                    <a:pt x="1269953" y="2772216"/>
                  </a:cubicBezTo>
                  <a:cubicBezTo>
                    <a:pt x="1203918" y="2762168"/>
                    <a:pt x="1137340" y="2754789"/>
                    <a:pt x="1070657" y="2752920"/>
                  </a:cubicBezTo>
                  <a:lnTo>
                    <a:pt x="8652" y="2735517"/>
                  </a:lnTo>
                  <a:lnTo>
                    <a:pt x="8652" y="1864176"/>
                  </a:lnTo>
                  <a:lnTo>
                    <a:pt x="0" y="1864034"/>
                  </a:lnTo>
                  <a:lnTo>
                    <a:pt x="0" y="666014"/>
                  </a:lnTo>
                  <a:lnTo>
                    <a:pt x="769614" y="682638"/>
                  </a:lnTo>
                  <a:cubicBezTo>
                    <a:pt x="841198" y="685283"/>
                    <a:pt x="912669" y="695724"/>
                    <a:pt x="983558" y="709942"/>
                  </a:cubicBezTo>
                  <a:cubicBezTo>
                    <a:pt x="1082156" y="729716"/>
                    <a:pt x="1215977" y="773199"/>
                    <a:pt x="1314199" y="819164"/>
                  </a:cubicBezTo>
                  <a:cubicBezTo>
                    <a:pt x="1347320" y="834664"/>
                    <a:pt x="1378006" y="859690"/>
                    <a:pt x="1411445" y="873775"/>
                  </a:cubicBezTo>
                  <a:cubicBezTo>
                    <a:pt x="1443109" y="887111"/>
                    <a:pt x="1476422" y="891013"/>
                    <a:pt x="1508693" y="901081"/>
                  </a:cubicBezTo>
                  <a:cubicBezTo>
                    <a:pt x="1534788" y="909221"/>
                    <a:pt x="1560279" y="921027"/>
                    <a:pt x="1586490" y="928385"/>
                  </a:cubicBezTo>
                  <a:cubicBezTo>
                    <a:pt x="1625160" y="939243"/>
                    <a:pt x="1664762" y="943242"/>
                    <a:pt x="1703187" y="955692"/>
                  </a:cubicBezTo>
                  <a:cubicBezTo>
                    <a:pt x="1749177" y="970592"/>
                    <a:pt x="1793728" y="993229"/>
                    <a:pt x="1839333" y="1010303"/>
                  </a:cubicBezTo>
                  <a:cubicBezTo>
                    <a:pt x="1890990" y="1029642"/>
                    <a:pt x="1944211" y="1041179"/>
                    <a:pt x="1994928" y="1064913"/>
                  </a:cubicBezTo>
                  <a:cubicBezTo>
                    <a:pt x="2041769" y="1086834"/>
                    <a:pt x="2087438" y="1114396"/>
                    <a:pt x="2131073" y="1146830"/>
                  </a:cubicBezTo>
                  <a:cubicBezTo>
                    <a:pt x="2217532" y="1211089"/>
                    <a:pt x="2319082" y="1328865"/>
                    <a:pt x="2422816" y="1365273"/>
                  </a:cubicBezTo>
                  <a:cubicBezTo>
                    <a:pt x="2588093" y="1423282"/>
                    <a:pt x="2666003" y="1421412"/>
                    <a:pt x="2831254" y="1447190"/>
                  </a:cubicBezTo>
                  <a:cubicBezTo>
                    <a:pt x="2990209" y="1471987"/>
                    <a:pt x="2954216" y="1465335"/>
                    <a:pt x="3084097" y="1501801"/>
                  </a:cubicBezTo>
                  <a:cubicBezTo>
                    <a:pt x="3421220" y="1492699"/>
                    <a:pt x="3759004" y="1505471"/>
                    <a:pt x="4095467" y="1474496"/>
                  </a:cubicBezTo>
                  <a:cubicBezTo>
                    <a:pt x="4176716" y="1467016"/>
                    <a:pt x="4428639" y="1289205"/>
                    <a:pt x="4484456" y="1256050"/>
                  </a:cubicBezTo>
                  <a:cubicBezTo>
                    <a:pt x="4667008" y="1147620"/>
                    <a:pt x="4772775" y="1110567"/>
                    <a:pt x="4931794" y="982997"/>
                  </a:cubicBezTo>
                  <a:cubicBezTo>
                    <a:pt x="5084847" y="860212"/>
                    <a:pt x="5010509" y="873345"/>
                    <a:pt x="5184636" y="791860"/>
                  </a:cubicBezTo>
                  <a:cubicBezTo>
                    <a:pt x="5235354" y="768124"/>
                    <a:pt x="5287807" y="751969"/>
                    <a:pt x="5340231" y="737248"/>
                  </a:cubicBezTo>
                  <a:cubicBezTo>
                    <a:pt x="5704312" y="635018"/>
                    <a:pt x="5668609" y="649996"/>
                    <a:pt x="6059860" y="628025"/>
                  </a:cubicBezTo>
                  <a:lnTo>
                    <a:pt x="6643342" y="600720"/>
                  </a:lnTo>
                  <a:cubicBezTo>
                    <a:pt x="6706110" y="588130"/>
                    <a:pt x="6837934" y="573320"/>
                    <a:pt x="6896184" y="518803"/>
                  </a:cubicBezTo>
                  <a:lnTo>
                    <a:pt x="7479668" y="279435"/>
                  </a:lnTo>
                  <a:cubicBezTo>
                    <a:pt x="7638348" y="248496"/>
                    <a:pt x="7784375" y="287771"/>
                    <a:pt x="7888106" y="273055"/>
                  </a:cubicBezTo>
                  <a:cubicBezTo>
                    <a:pt x="7991836" y="258338"/>
                    <a:pt x="8029281" y="209381"/>
                    <a:pt x="8102048" y="191137"/>
                  </a:cubicBezTo>
                  <a:cubicBezTo>
                    <a:pt x="8211293" y="163749"/>
                    <a:pt x="8322831" y="158558"/>
                    <a:pt x="8432689" y="136527"/>
                  </a:cubicBezTo>
                  <a:cubicBezTo>
                    <a:pt x="8549806" y="113037"/>
                    <a:pt x="8665331" y="74597"/>
                    <a:pt x="8782779" y="54610"/>
                  </a:cubicBezTo>
                  <a:cubicBezTo>
                    <a:pt x="8879534" y="38147"/>
                    <a:pt x="8977424" y="39159"/>
                    <a:pt x="9074520" y="27305"/>
                  </a:cubicBezTo>
                  <a:cubicBezTo>
                    <a:pt x="9126592" y="20948"/>
                    <a:pt x="9178251" y="9102"/>
                    <a:pt x="9230115" y="0"/>
                  </a:cubicBezTo>
                  <a:close/>
                </a:path>
              </a:pathLst>
            </a:custGeom>
            <a:solidFill>
              <a:srgbClr val="099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3" name="Szabadkézi sokszög 112"/>
            <p:cNvSpPr/>
            <p:nvPr/>
          </p:nvSpPr>
          <p:spPr>
            <a:xfrm>
              <a:off x="-21465" y="4038410"/>
              <a:ext cx="12213466" cy="1226314"/>
            </a:xfrm>
            <a:custGeom>
              <a:avLst/>
              <a:gdLst>
                <a:gd name="connsiteX0" fmla="*/ 9293338 w 12269190"/>
                <a:gd name="connsiteY0" fmla="*/ 0 h 3289190"/>
                <a:gd name="connsiteX1" fmla="*/ 9760126 w 12269190"/>
                <a:gd name="connsiteY1" fmla="*/ 27305 h 3289190"/>
                <a:gd name="connsiteX2" fmla="*/ 9876822 w 12269190"/>
                <a:gd name="connsiteY2" fmla="*/ 81915 h 3289190"/>
                <a:gd name="connsiteX3" fmla="*/ 10032418 w 12269190"/>
                <a:gd name="connsiteY3" fmla="*/ 354970 h 3289190"/>
                <a:gd name="connsiteX4" fmla="*/ 10051866 w 12269190"/>
                <a:gd name="connsiteY4" fmla="*/ 436887 h 3289190"/>
                <a:gd name="connsiteX5" fmla="*/ 10265810 w 12269190"/>
                <a:gd name="connsiteY5" fmla="*/ 600720 h 3289190"/>
                <a:gd name="connsiteX6" fmla="*/ 10596450 w 12269190"/>
                <a:gd name="connsiteY6" fmla="*/ 737248 h 3289190"/>
                <a:gd name="connsiteX7" fmla="*/ 10810394 w 12269190"/>
                <a:gd name="connsiteY7" fmla="*/ 819164 h 3289190"/>
                <a:gd name="connsiteX8" fmla="*/ 12035708 w 12269190"/>
                <a:gd name="connsiteY8" fmla="*/ 791860 h 3289190"/>
                <a:gd name="connsiteX9" fmla="*/ 12171855 w 12269190"/>
                <a:gd name="connsiteY9" fmla="*/ 764553 h 3289190"/>
                <a:gd name="connsiteX10" fmla="*/ 12249652 w 12269190"/>
                <a:gd name="connsiteY10" fmla="*/ 709942 h 3289190"/>
                <a:gd name="connsiteX11" fmla="*/ 12269190 w 12269190"/>
                <a:gd name="connsiteY11" fmla="*/ 697549 h 3289190"/>
                <a:gd name="connsiteX12" fmla="*/ 12269190 w 12269190"/>
                <a:gd name="connsiteY12" fmla="*/ 1786508 h 3289190"/>
                <a:gd name="connsiteX13" fmla="*/ 12231443 w 12269190"/>
                <a:gd name="connsiteY13" fmla="*/ 1784952 h 3289190"/>
                <a:gd name="connsiteX14" fmla="*/ 12205967 w 12269190"/>
                <a:gd name="connsiteY14" fmla="*/ 1788344 h 3289190"/>
                <a:gd name="connsiteX15" fmla="*/ 12205967 w 12269190"/>
                <a:gd name="connsiteY15" fmla="*/ 2206517 h 3289190"/>
                <a:gd name="connsiteX16" fmla="*/ 12214619 w 12269190"/>
                <a:gd name="connsiteY16" fmla="*/ 2203135 h 3289190"/>
                <a:gd name="connsiteX17" fmla="*/ 12214619 w 12269190"/>
                <a:gd name="connsiteY17" fmla="*/ 2874043 h 3289190"/>
                <a:gd name="connsiteX18" fmla="*/ 12176872 w 12269190"/>
                <a:gd name="connsiteY18" fmla="*/ 2873085 h 3289190"/>
                <a:gd name="connsiteX19" fmla="*/ 12031929 w 12269190"/>
                <a:gd name="connsiteY19" fmla="*/ 2884974 h 3289190"/>
                <a:gd name="connsiteX20" fmla="*/ 11832633 w 12269190"/>
                <a:gd name="connsiteY20" fmla="*/ 2908751 h 3289190"/>
                <a:gd name="connsiteX21" fmla="*/ 11705809 w 12269190"/>
                <a:gd name="connsiteY21" fmla="*/ 2944417 h 3289190"/>
                <a:gd name="connsiteX22" fmla="*/ 11633338 w 12269190"/>
                <a:gd name="connsiteY22" fmla="*/ 2968195 h 3289190"/>
                <a:gd name="connsiteX23" fmla="*/ 11506513 w 12269190"/>
                <a:gd name="connsiteY23" fmla="*/ 2980083 h 3289190"/>
                <a:gd name="connsiteX24" fmla="*/ 10365092 w 12269190"/>
                <a:gd name="connsiteY24" fmla="*/ 2991972 h 3289190"/>
                <a:gd name="connsiteX25" fmla="*/ 10165796 w 12269190"/>
                <a:gd name="connsiteY25" fmla="*/ 2956306 h 3289190"/>
                <a:gd name="connsiteX26" fmla="*/ 9857793 w 12269190"/>
                <a:gd name="connsiteY26" fmla="*/ 2896862 h 3289190"/>
                <a:gd name="connsiteX27" fmla="*/ 9658497 w 12269190"/>
                <a:gd name="connsiteY27" fmla="*/ 2825530 h 3289190"/>
                <a:gd name="connsiteX28" fmla="*/ 9640379 w 12269190"/>
                <a:gd name="connsiteY28" fmla="*/ 2789864 h 3289190"/>
                <a:gd name="connsiteX29" fmla="*/ 9495437 w 12269190"/>
                <a:gd name="connsiteY29" fmla="*/ 2670977 h 3289190"/>
                <a:gd name="connsiteX30" fmla="*/ 9386730 w 12269190"/>
                <a:gd name="connsiteY30" fmla="*/ 2647199 h 3289190"/>
                <a:gd name="connsiteX31" fmla="*/ 8951902 w 12269190"/>
                <a:gd name="connsiteY31" fmla="*/ 2635311 h 3289190"/>
                <a:gd name="connsiteX32" fmla="*/ 8806960 w 12269190"/>
                <a:gd name="connsiteY32" fmla="*/ 2647199 h 3289190"/>
                <a:gd name="connsiteX33" fmla="*/ 8535193 w 12269190"/>
                <a:gd name="connsiteY33" fmla="*/ 2659088 h 3289190"/>
                <a:gd name="connsiteX34" fmla="*/ 8209073 w 12269190"/>
                <a:gd name="connsiteY34" fmla="*/ 2694754 h 3289190"/>
                <a:gd name="connsiteX35" fmla="*/ 7901070 w 12269190"/>
                <a:gd name="connsiteY35" fmla="*/ 2718531 h 3289190"/>
                <a:gd name="connsiteX36" fmla="*/ 7701775 w 12269190"/>
                <a:gd name="connsiteY36" fmla="*/ 2754198 h 3289190"/>
                <a:gd name="connsiteX37" fmla="*/ 7321301 w 12269190"/>
                <a:gd name="connsiteY37" fmla="*/ 2825530 h 3289190"/>
                <a:gd name="connsiteX38" fmla="*/ 6832120 w 12269190"/>
                <a:gd name="connsiteY38" fmla="*/ 2837419 h 3289190"/>
                <a:gd name="connsiteX39" fmla="*/ 6777766 w 12269190"/>
                <a:gd name="connsiteY39" fmla="*/ 2861196 h 3289190"/>
                <a:gd name="connsiteX40" fmla="*/ 6542234 w 12269190"/>
                <a:gd name="connsiteY40" fmla="*/ 2896862 h 3289190"/>
                <a:gd name="connsiteX41" fmla="*/ 5998701 w 12269190"/>
                <a:gd name="connsiteY41" fmla="*/ 2908751 h 3289190"/>
                <a:gd name="connsiteX42" fmla="*/ 5328343 w 12269190"/>
                <a:gd name="connsiteY42" fmla="*/ 2956306 h 3289190"/>
                <a:gd name="connsiteX43" fmla="*/ 5183400 w 12269190"/>
                <a:gd name="connsiteY43" fmla="*/ 2980083 h 3289190"/>
                <a:gd name="connsiteX44" fmla="*/ 4947868 w 12269190"/>
                <a:gd name="connsiteY44" fmla="*/ 3063304 h 3289190"/>
                <a:gd name="connsiteX45" fmla="*/ 4531159 w 12269190"/>
                <a:gd name="connsiteY45" fmla="*/ 3182191 h 3289190"/>
                <a:gd name="connsiteX46" fmla="*/ 4168803 w 12269190"/>
                <a:gd name="connsiteY46" fmla="*/ 3277302 h 3289190"/>
                <a:gd name="connsiteX47" fmla="*/ 3226677 w 12269190"/>
                <a:gd name="connsiteY47" fmla="*/ 3289190 h 3289190"/>
                <a:gd name="connsiteX48" fmla="*/ 2991145 w 12269190"/>
                <a:gd name="connsiteY48" fmla="*/ 3265413 h 3289190"/>
                <a:gd name="connsiteX49" fmla="*/ 2610671 w 12269190"/>
                <a:gd name="connsiteY49" fmla="*/ 3229746 h 3289190"/>
                <a:gd name="connsiteX50" fmla="*/ 2338903 w 12269190"/>
                <a:gd name="connsiteY50" fmla="*/ 3134636 h 3289190"/>
                <a:gd name="connsiteX51" fmla="*/ 2212079 w 12269190"/>
                <a:gd name="connsiteY51" fmla="*/ 3098971 h 3289190"/>
                <a:gd name="connsiteX52" fmla="*/ 2067137 w 12269190"/>
                <a:gd name="connsiteY52" fmla="*/ 3075193 h 3289190"/>
                <a:gd name="connsiteX53" fmla="*/ 1940312 w 12269190"/>
                <a:gd name="connsiteY53" fmla="*/ 3051416 h 3289190"/>
                <a:gd name="connsiteX54" fmla="*/ 1831605 w 12269190"/>
                <a:gd name="connsiteY54" fmla="*/ 3039527 h 3289190"/>
                <a:gd name="connsiteX55" fmla="*/ 1759134 w 12269190"/>
                <a:gd name="connsiteY55" fmla="*/ 3027638 h 3289190"/>
                <a:gd name="connsiteX56" fmla="*/ 1668545 w 12269190"/>
                <a:gd name="connsiteY56" fmla="*/ 3015749 h 3289190"/>
                <a:gd name="connsiteX57" fmla="*/ 1577956 w 12269190"/>
                <a:gd name="connsiteY57" fmla="*/ 2991972 h 3289190"/>
                <a:gd name="connsiteX58" fmla="*/ 1269953 w 12269190"/>
                <a:gd name="connsiteY58" fmla="*/ 2944417 h 3289190"/>
                <a:gd name="connsiteX59" fmla="*/ 1070657 w 12269190"/>
                <a:gd name="connsiteY59" fmla="*/ 2932529 h 3289190"/>
                <a:gd name="connsiteX60" fmla="*/ 8652 w 12269190"/>
                <a:gd name="connsiteY60" fmla="*/ 2921807 h 3289190"/>
                <a:gd name="connsiteX61" fmla="*/ 8652 w 12269190"/>
                <a:gd name="connsiteY61" fmla="*/ 2384974 h 3289190"/>
                <a:gd name="connsiteX62" fmla="*/ 0 w 12269190"/>
                <a:gd name="connsiteY62" fmla="*/ 2384886 h 3289190"/>
                <a:gd name="connsiteX63" fmla="*/ 0 w 12269190"/>
                <a:gd name="connsiteY63" fmla="*/ 1646786 h 3289190"/>
                <a:gd name="connsiteX64" fmla="*/ 63223 w 12269190"/>
                <a:gd name="connsiteY64" fmla="*/ 1647627 h 3289190"/>
                <a:gd name="connsiteX65" fmla="*/ 63223 w 12269190"/>
                <a:gd name="connsiteY65" fmla="*/ 666014 h 3289190"/>
                <a:gd name="connsiteX66" fmla="*/ 832837 w 12269190"/>
                <a:gd name="connsiteY66" fmla="*/ 682638 h 3289190"/>
                <a:gd name="connsiteX67" fmla="*/ 1046781 w 12269190"/>
                <a:gd name="connsiteY67" fmla="*/ 709942 h 3289190"/>
                <a:gd name="connsiteX68" fmla="*/ 1377422 w 12269190"/>
                <a:gd name="connsiteY68" fmla="*/ 819164 h 3289190"/>
                <a:gd name="connsiteX69" fmla="*/ 1474668 w 12269190"/>
                <a:gd name="connsiteY69" fmla="*/ 873775 h 3289190"/>
                <a:gd name="connsiteX70" fmla="*/ 1571916 w 12269190"/>
                <a:gd name="connsiteY70" fmla="*/ 901081 h 3289190"/>
                <a:gd name="connsiteX71" fmla="*/ 1649713 w 12269190"/>
                <a:gd name="connsiteY71" fmla="*/ 928385 h 3289190"/>
                <a:gd name="connsiteX72" fmla="*/ 1766410 w 12269190"/>
                <a:gd name="connsiteY72" fmla="*/ 955692 h 3289190"/>
                <a:gd name="connsiteX73" fmla="*/ 1902556 w 12269190"/>
                <a:gd name="connsiteY73" fmla="*/ 1010303 h 3289190"/>
                <a:gd name="connsiteX74" fmla="*/ 2058151 w 12269190"/>
                <a:gd name="connsiteY74" fmla="*/ 1064913 h 3289190"/>
                <a:gd name="connsiteX75" fmla="*/ 2194296 w 12269190"/>
                <a:gd name="connsiteY75" fmla="*/ 1146830 h 3289190"/>
                <a:gd name="connsiteX76" fmla="*/ 2486039 w 12269190"/>
                <a:gd name="connsiteY76" fmla="*/ 1365273 h 3289190"/>
                <a:gd name="connsiteX77" fmla="*/ 2894477 w 12269190"/>
                <a:gd name="connsiteY77" fmla="*/ 1447190 h 3289190"/>
                <a:gd name="connsiteX78" fmla="*/ 3147320 w 12269190"/>
                <a:gd name="connsiteY78" fmla="*/ 1501801 h 3289190"/>
                <a:gd name="connsiteX79" fmla="*/ 4158690 w 12269190"/>
                <a:gd name="connsiteY79" fmla="*/ 1474496 h 3289190"/>
                <a:gd name="connsiteX80" fmla="*/ 4547679 w 12269190"/>
                <a:gd name="connsiteY80" fmla="*/ 1256050 h 3289190"/>
                <a:gd name="connsiteX81" fmla="*/ 4995016 w 12269190"/>
                <a:gd name="connsiteY81" fmla="*/ 982997 h 3289190"/>
                <a:gd name="connsiteX82" fmla="*/ 5247859 w 12269190"/>
                <a:gd name="connsiteY82" fmla="*/ 791860 h 3289190"/>
                <a:gd name="connsiteX83" fmla="*/ 5403454 w 12269190"/>
                <a:gd name="connsiteY83" fmla="*/ 737248 h 3289190"/>
                <a:gd name="connsiteX84" fmla="*/ 6123083 w 12269190"/>
                <a:gd name="connsiteY84" fmla="*/ 628025 h 3289190"/>
                <a:gd name="connsiteX85" fmla="*/ 6706565 w 12269190"/>
                <a:gd name="connsiteY85" fmla="*/ 600720 h 3289190"/>
                <a:gd name="connsiteX86" fmla="*/ 6959407 w 12269190"/>
                <a:gd name="connsiteY86" fmla="*/ 518803 h 3289190"/>
                <a:gd name="connsiteX87" fmla="*/ 7542891 w 12269190"/>
                <a:gd name="connsiteY87" fmla="*/ 279435 h 3289190"/>
                <a:gd name="connsiteX88" fmla="*/ 7951329 w 12269190"/>
                <a:gd name="connsiteY88" fmla="*/ 273055 h 3289190"/>
                <a:gd name="connsiteX89" fmla="*/ 8165271 w 12269190"/>
                <a:gd name="connsiteY89" fmla="*/ 191137 h 3289190"/>
                <a:gd name="connsiteX90" fmla="*/ 8495912 w 12269190"/>
                <a:gd name="connsiteY90" fmla="*/ 136527 h 3289190"/>
                <a:gd name="connsiteX91" fmla="*/ 8846002 w 12269190"/>
                <a:gd name="connsiteY91" fmla="*/ 54610 h 3289190"/>
                <a:gd name="connsiteX92" fmla="*/ 9137743 w 12269190"/>
                <a:gd name="connsiteY92" fmla="*/ 27305 h 3289190"/>
                <a:gd name="connsiteX93" fmla="*/ 9293338 w 12269190"/>
                <a:gd name="connsiteY93" fmla="*/ 0 h 3289190"/>
                <a:gd name="connsiteX0" fmla="*/ 9293338 w 12269190"/>
                <a:gd name="connsiteY0" fmla="*/ 0 h 3289190"/>
                <a:gd name="connsiteX1" fmla="*/ 9760126 w 12269190"/>
                <a:gd name="connsiteY1" fmla="*/ 27305 h 3289190"/>
                <a:gd name="connsiteX2" fmla="*/ 9876822 w 12269190"/>
                <a:gd name="connsiteY2" fmla="*/ 81915 h 3289190"/>
                <a:gd name="connsiteX3" fmla="*/ 10032418 w 12269190"/>
                <a:gd name="connsiteY3" fmla="*/ 354970 h 3289190"/>
                <a:gd name="connsiteX4" fmla="*/ 10051866 w 12269190"/>
                <a:gd name="connsiteY4" fmla="*/ 436887 h 3289190"/>
                <a:gd name="connsiteX5" fmla="*/ 10265810 w 12269190"/>
                <a:gd name="connsiteY5" fmla="*/ 600720 h 3289190"/>
                <a:gd name="connsiteX6" fmla="*/ 10596450 w 12269190"/>
                <a:gd name="connsiteY6" fmla="*/ 737248 h 3289190"/>
                <a:gd name="connsiteX7" fmla="*/ 10810394 w 12269190"/>
                <a:gd name="connsiteY7" fmla="*/ 819164 h 3289190"/>
                <a:gd name="connsiteX8" fmla="*/ 12035708 w 12269190"/>
                <a:gd name="connsiteY8" fmla="*/ 791860 h 3289190"/>
                <a:gd name="connsiteX9" fmla="*/ 12171855 w 12269190"/>
                <a:gd name="connsiteY9" fmla="*/ 764553 h 3289190"/>
                <a:gd name="connsiteX10" fmla="*/ 12249652 w 12269190"/>
                <a:gd name="connsiteY10" fmla="*/ 709942 h 3289190"/>
                <a:gd name="connsiteX11" fmla="*/ 12269190 w 12269190"/>
                <a:gd name="connsiteY11" fmla="*/ 697549 h 3289190"/>
                <a:gd name="connsiteX12" fmla="*/ 12269190 w 12269190"/>
                <a:gd name="connsiteY12" fmla="*/ 1786508 h 3289190"/>
                <a:gd name="connsiteX13" fmla="*/ 12231443 w 12269190"/>
                <a:gd name="connsiteY13" fmla="*/ 1784952 h 3289190"/>
                <a:gd name="connsiteX14" fmla="*/ 12205967 w 12269190"/>
                <a:gd name="connsiteY14" fmla="*/ 1788344 h 3289190"/>
                <a:gd name="connsiteX15" fmla="*/ 12205967 w 12269190"/>
                <a:gd name="connsiteY15" fmla="*/ 2206517 h 3289190"/>
                <a:gd name="connsiteX16" fmla="*/ 12214619 w 12269190"/>
                <a:gd name="connsiteY16" fmla="*/ 2203135 h 3289190"/>
                <a:gd name="connsiteX17" fmla="*/ 12214619 w 12269190"/>
                <a:gd name="connsiteY17" fmla="*/ 2874043 h 3289190"/>
                <a:gd name="connsiteX18" fmla="*/ 12176872 w 12269190"/>
                <a:gd name="connsiteY18" fmla="*/ 2873085 h 3289190"/>
                <a:gd name="connsiteX19" fmla="*/ 12031929 w 12269190"/>
                <a:gd name="connsiteY19" fmla="*/ 2884974 h 3289190"/>
                <a:gd name="connsiteX20" fmla="*/ 11832633 w 12269190"/>
                <a:gd name="connsiteY20" fmla="*/ 2908751 h 3289190"/>
                <a:gd name="connsiteX21" fmla="*/ 11705809 w 12269190"/>
                <a:gd name="connsiteY21" fmla="*/ 2944417 h 3289190"/>
                <a:gd name="connsiteX22" fmla="*/ 11633338 w 12269190"/>
                <a:gd name="connsiteY22" fmla="*/ 2968195 h 3289190"/>
                <a:gd name="connsiteX23" fmla="*/ 11506513 w 12269190"/>
                <a:gd name="connsiteY23" fmla="*/ 2980083 h 3289190"/>
                <a:gd name="connsiteX24" fmla="*/ 10365092 w 12269190"/>
                <a:gd name="connsiteY24" fmla="*/ 2991972 h 3289190"/>
                <a:gd name="connsiteX25" fmla="*/ 10165796 w 12269190"/>
                <a:gd name="connsiteY25" fmla="*/ 2956306 h 3289190"/>
                <a:gd name="connsiteX26" fmla="*/ 9857793 w 12269190"/>
                <a:gd name="connsiteY26" fmla="*/ 2896862 h 3289190"/>
                <a:gd name="connsiteX27" fmla="*/ 9658497 w 12269190"/>
                <a:gd name="connsiteY27" fmla="*/ 2825530 h 3289190"/>
                <a:gd name="connsiteX28" fmla="*/ 9640379 w 12269190"/>
                <a:gd name="connsiteY28" fmla="*/ 2789864 h 3289190"/>
                <a:gd name="connsiteX29" fmla="*/ 9495437 w 12269190"/>
                <a:gd name="connsiteY29" fmla="*/ 2670977 h 3289190"/>
                <a:gd name="connsiteX30" fmla="*/ 9386730 w 12269190"/>
                <a:gd name="connsiteY30" fmla="*/ 2647199 h 3289190"/>
                <a:gd name="connsiteX31" fmla="*/ 8951902 w 12269190"/>
                <a:gd name="connsiteY31" fmla="*/ 2635311 h 3289190"/>
                <a:gd name="connsiteX32" fmla="*/ 8806960 w 12269190"/>
                <a:gd name="connsiteY32" fmla="*/ 2647199 h 3289190"/>
                <a:gd name="connsiteX33" fmla="*/ 8535193 w 12269190"/>
                <a:gd name="connsiteY33" fmla="*/ 2659088 h 3289190"/>
                <a:gd name="connsiteX34" fmla="*/ 8209073 w 12269190"/>
                <a:gd name="connsiteY34" fmla="*/ 2694754 h 3289190"/>
                <a:gd name="connsiteX35" fmla="*/ 7901070 w 12269190"/>
                <a:gd name="connsiteY35" fmla="*/ 2718531 h 3289190"/>
                <a:gd name="connsiteX36" fmla="*/ 7701775 w 12269190"/>
                <a:gd name="connsiteY36" fmla="*/ 2754198 h 3289190"/>
                <a:gd name="connsiteX37" fmla="*/ 7321301 w 12269190"/>
                <a:gd name="connsiteY37" fmla="*/ 2825530 h 3289190"/>
                <a:gd name="connsiteX38" fmla="*/ 6832120 w 12269190"/>
                <a:gd name="connsiteY38" fmla="*/ 2837419 h 3289190"/>
                <a:gd name="connsiteX39" fmla="*/ 6777766 w 12269190"/>
                <a:gd name="connsiteY39" fmla="*/ 2861196 h 3289190"/>
                <a:gd name="connsiteX40" fmla="*/ 6542234 w 12269190"/>
                <a:gd name="connsiteY40" fmla="*/ 2896862 h 3289190"/>
                <a:gd name="connsiteX41" fmla="*/ 5998701 w 12269190"/>
                <a:gd name="connsiteY41" fmla="*/ 2908751 h 3289190"/>
                <a:gd name="connsiteX42" fmla="*/ 5328343 w 12269190"/>
                <a:gd name="connsiteY42" fmla="*/ 2956306 h 3289190"/>
                <a:gd name="connsiteX43" fmla="*/ 5183400 w 12269190"/>
                <a:gd name="connsiteY43" fmla="*/ 2980083 h 3289190"/>
                <a:gd name="connsiteX44" fmla="*/ 4947868 w 12269190"/>
                <a:gd name="connsiteY44" fmla="*/ 3063304 h 3289190"/>
                <a:gd name="connsiteX45" fmla="*/ 4531159 w 12269190"/>
                <a:gd name="connsiteY45" fmla="*/ 3182191 h 3289190"/>
                <a:gd name="connsiteX46" fmla="*/ 4168803 w 12269190"/>
                <a:gd name="connsiteY46" fmla="*/ 3277302 h 3289190"/>
                <a:gd name="connsiteX47" fmla="*/ 3226677 w 12269190"/>
                <a:gd name="connsiteY47" fmla="*/ 3289190 h 3289190"/>
                <a:gd name="connsiteX48" fmla="*/ 2991145 w 12269190"/>
                <a:gd name="connsiteY48" fmla="*/ 3265413 h 3289190"/>
                <a:gd name="connsiteX49" fmla="*/ 2610671 w 12269190"/>
                <a:gd name="connsiteY49" fmla="*/ 3229746 h 3289190"/>
                <a:gd name="connsiteX50" fmla="*/ 2338903 w 12269190"/>
                <a:gd name="connsiteY50" fmla="*/ 3134636 h 3289190"/>
                <a:gd name="connsiteX51" fmla="*/ 2212079 w 12269190"/>
                <a:gd name="connsiteY51" fmla="*/ 3098971 h 3289190"/>
                <a:gd name="connsiteX52" fmla="*/ 2067137 w 12269190"/>
                <a:gd name="connsiteY52" fmla="*/ 3075193 h 3289190"/>
                <a:gd name="connsiteX53" fmla="*/ 1940312 w 12269190"/>
                <a:gd name="connsiteY53" fmla="*/ 3051416 h 3289190"/>
                <a:gd name="connsiteX54" fmla="*/ 1831605 w 12269190"/>
                <a:gd name="connsiteY54" fmla="*/ 3039527 h 3289190"/>
                <a:gd name="connsiteX55" fmla="*/ 1759134 w 12269190"/>
                <a:gd name="connsiteY55" fmla="*/ 3027638 h 3289190"/>
                <a:gd name="connsiteX56" fmla="*/ 1668545 w 12269190"/>
                <a:gd name="connsiteY56" fmla="*/ 3015749 h 3289190"/>
                <a:gd name="connsiteX57" fmla="*/ 1577956 w 12269190"/>
                <a:gd name="connsiteY57" fmla="*/ 2991972 h 3289190"/>
                <a:gd name="connsiteX58" fmla="*/ 1269953 w 12269190"/>
                <a:gd name="connsiteY58" fmla="*/ 2944417 h 3289190"/>
                <a:gd name="connsiteX59" fmla="*/ 1070657 w 12269190"/>
                <a:gd name="connsiteY59" fmla="*/ 2932529 h 3289190"/>
                <a:gd name="connsiteX60" fmla="*/ 8652 w 12269190"/>
                <a:gd name="connsiteY60" fmla="*/ 2921807 h 3289190"/>
                <a:gd name="connsiteX61" fmla="*/ 8652 w 12269190"/>
                <a:gd name="connsiteY61" fmla="*/ 2384974 h 3289190"/>
                <a:gd name="connsiteX62" fmla="*/ 0 w 12269190"/>
                <a:gd name="connsiteY62" fmla="*/ 2384886 h 3289190"/>
                <a:gd name="connsiteX63" fmla="*/ 0 w 12269190"/>
                <a:gd name="connsiteY63" fmla="*/ 1646786 h 3289190"/>
                <a:gd name="connsiteX64" fmla="*/ 63223 w 12269190"/>
                <a:gd name="connsiteY64" fmla="*/ 666014 h 3289190"/>
                <a:gd name="connsiteX65" fmla="*/ 832837 w 12269190"/>
                <a:gd name="connsiteY65" fmla="*/ 682638 h 3289190"/>
                <a:gd name="connsiteX66" fmla="*/ 1046781 w 12269190"/>
                <a:gd name="connsiteY66" fmla="*/ 709942 h 3289190"/>
                <a:gd name="connsiteX67" fmla="*/ 1377422 w 12269190"/>
                <a:gd name="connsiteY67" fmla="*/ 819164 h 3289190"/>
                <a:gd name="connsiteX68" fmla="*/ 1474668 w 12269190"/>
                <a:gd name="connsiteY68" fmla="*/ 873775 h 3289190"/>
                <a:gd name="connsiteX69" fmla="*/ 1571916 w 12269190"/>
                <a:gd name="connsiteY69" fmla="*/ 901081 h 3289190"/>
                <a:gd name="connsiteX70" fmla="*/ 1649713 w 12269190"/>
                <a:gd name="connsiteY70" fmla="*/ 928385 h 3289190"/>
                <a:gd name="connsiteX71" fmla="*/ 1766410 w 12269190"/>
                <a:gd name="connsiteY71" fmla="*/ 955692 h 3289190"/>
                <a:gd name="connsiteX72" fmla="*/ 1902556 w 12269190"/>
                <a:gd name="connsiteY72" fmla="*/ 1010303 h 3289190"/>
                <a:gd name="connsiteX73" fmla="*/ 2058151 w 12269190"/>
                <a:gd name="connsiteY73" fmla="*/ 1064913 h 3289190"/>
                <a:gd name="connsiteX74" fmla="*/ 2194296 w 12269190"/>
                <a:gd name="connsiteY74" fmla="*/ 1146830 h 3289190"/>
                <a:gd name="connsiteX75" fmla="*/ 2486039 w 12269190"/>
                <a:gd name="connsiteY75" fmla="*/ 1365273 h 3289190"/>
                <a:gd name="connsiteX76" fmla="*/ 2894477 w 12269190"/>
                <a:gd name="connsiteY76" fmla="*/ 1447190 h 3289190"/>
                <a:gd name="connsiteX77" fmla="*/ 3147320 w 12269190"/>
                <a:gd name="connsiteY77" fmla="*/ 1501801 h 3289190"/>
                <a:gd name="connsiteX78" fmla="*/ 4158690 w 12269190"/>
                <a:gd name="connsiteY78" fmla="*/ 1474496 h 3289190"/>
                <a:gd name="connsiteX79" fmla="*/ 4547679 w 12269190"/>
                <a:gd name="connsiteY79" fmla="*/ 1256050 h 3289190"/>
                <a:gd name="connsiteX80" fmla="*/ 4995016 w 12269190"/>
                <a:gd name="connsiteY80" fmla="*/ 982997 h 3289190"/>
                <a:gd name="connsiteX81" fmla="*/ 5247859 w 12269190"/>
                <a:gd name="connsiteY81" fmla="*/ 791860 h 3289190"/>
                <a:gd name="connsiteX82" fmla="*/ 5403454 w 12269190"/>
                <a:gd name="connsiteY82" fmla="*/ 737248 h 3289190"/>
                <a:gd name="connsiteX83" fmla="*/ 6123083 w 12269190"/>
                <a:gd name="connsiteY83" fmla="*/ 628025 h 3289190"/>
                <a:gd name="connsiteX84" fmla="*/ 6706565 w 12269190"/>
                <a:gd name="connsiteY84" fmla="*/ 600720 h 3289190"/>
                <a:gd name="connsiteX85" fmla="*/ 6959407 w 12269190"/>
                <a:gd name="connsiteY85" fmla="*/ 518803 h 3289190"/>
                <a:gd name="connsiteX86" fmla="*/ 7542891 w 12269190"/>
                <a:gd name="connsiteY86" fmla="*/ 279435 h 3289190"/>
                <a:gd name="connsiteX87" fmla="*/ 7951329 w 12269190"/>
                <a:gd name="connsiteY87" fmla="*/ 273055 h 3289190"/>
                <a:gd name="connsiteX88" fmla="*/ 8165271 w 12269190"/>
                <a:gd name="connsiteY88" fmla="*/ 191137 h 3289190"/>
                <a:gd name="connsiteX89" fmla="*/ 8495912 w 12269190"/>
                <a:gd name="connsiteY89" fmla="*/ 136527 h 3289190"/>
                <a:gd name="connsiteX90" fmla="*/ 8846002 w 12269190"/>
                <a:gd name="connsiteY90" fmla="*/ 54610 h 3289190"/>
                <a:gd name="connsiteX91" fmla="*/ 9137743 w 12269190"/>
                <a:gd name="connsiteY91" fmla="*/ 27305 h 3289190"/>
                <a:gd name="connsiteX92" fmla="*/ 9293338 w 12269190"/>
                <a:gd name="connsiteY92" fmla="*/ 0 h 3289190"/>
                <a:gd name="connsiteX0" fmla="*/ 9293338 w 12269190"/>
                <a:gd name="connsiteY0" fmla="*/ 0 h 3289190"/>
                <a:gd name="connsiteX1" fmla="*/ 9760126 w 12269190"/>
                <a:gd name="connsiteY1" fmla="*/ 27305 h 3289190"/>
                <a:gd name="connsiteX2" fmla="*/ 9876822 w 12269190"/>
                <a:gd name="connsiteY2" fmla="*/ 81915 h 3289190"/>
                <a:gd name="connsiteX3" fmla="*/ 10032418 w 12269190"/>
                <a:gd name="connsiteY3" fmla="*/ 354970 h 3289190"/>
                <a:gd name="connsiteX4" fmla="*/ 10051866 w 12269190"/>
                <a:gd name="connsiteY4" fmla="*/ 436887 h 3289190"/>
                <a:gd name="connsiteX5" fmla="*/ 10265810 w 12269190"/>
                <a:gd name="connsiteY5" fmla="*/ 600720 h 3289190"/>
                <a:gd name="connsiteX6" fmla="*/ 10596450 w 12269190"/>
                <a:gd name="connsiteY6" fmla="*/ 737248 h 3289190"/>
                <a:gd name="connsiteX7" fmla="*/ 10810394 w 12269190"/>
                <a:gd name="connsiteY7" fmla="*/ 819164 h 3289190"/>
                <a:gd name="connsiteX8" fmla="*/ 12035708 w 12269190"/>
                <a:gd name="connsiteY8" fmla="*/ 791860 h 3289190"/>
                <a:gd name="connsiteX9" fmla="*/ 12171855 w 12269190"/>
                <a:gd name="connsiteY9" fmla="*/ 764553 h 3289190"/>
                <a:gd name="connsiteX10" fmla="*/ 12249652 w 12269190"/>
                <a:gd name="connsiteY10" fmla="*/ 709942 h 3289190"/>
                <a:gd name="connsiteX11" fmla="*/ 12269190 w 12269190"/>
                <a:gd name="connsiteY11" fmla="*/ 697549 h 3289190"/>
                <a:gd name="connsiteX12" fmla="*/ 12269190 w 12269190"/>
                <a:gd name="connsiteY12" fmla="*/ 1786508 h 3289190"/>
                <a:gd name="connsiteX13" fmla="*/ 12231443 w 12269190"/>
                <a:gd name="connsiteY13" fmla="*/ 1784952 h 3289190"/>
                <a:gd name="connsiteX14" fmla="*/ 12205967 w 12269190"/>
                <a:gd name="connsiteY14" fmla="*/ 1788344 h 3289190"/>
                <a:gd name="connsiteX15" fmla="*/ 12205967 w 12269190"/>
                <a:gd name="connsiteY15" fmla="*/ 2206517 h 3289190"/>
                <a:gd name="connsiteX16" fmla="*/ 12214619 w 12269190"/>
                <a:gd name="connsiteY16" fmla="*/ 2203135 h 3289190"/>
                <a:gd name="connsiteX17" fmla="*/ 12214619 w 12269190"/>
                <a:gd name="connsiteY17" fmla="*/ 2874043 h 3289190"/>
                <a:gd name="connsiteX18" fmla="*/ 12176872 w 12269190"/>
                <a:gd name="connsiteY18" fmla="*/ 2873085 h 3289190"/>
                <a:gd name="connsiteX19" fmla="*/ 12031929 w 12269190"/>
                <a:gd name="connsiteY19" fmla="*/ 2884974 h 3289190"/>
                <a:gd name="connsiteX20" fmla="*/ 11832633 w 12269190"/>
                <a:gd name="connsiteY20" fmla="*/ 2908751 h 3289190"/>
                <a:gd name="connsiteX21" fmla="*/ 11705809 w 12269190"/>
                <a:gd name="connsiteY21" fmla="*/ 2944417 h 3289190"/>
                <a:gd name="connsiteX22" fmla="*/ 11633338 w 12269190"/>
                <a:gd name="connsiteY22" fmla="*/ 2968195 h 3289190"/>
                <a:gd name="connsiteX23" fmla="*/ 11506513 w 12269190"/>
                <a:gd name="connsiteY23" fmla="*/ 2980083 h 3289190"/>
                <a:gd name="connsiteX24" fmla="*/ 10365092 w 12269190"/>
                <a:gd name="connsiteY24" fmla="*/ 2991972 h 3289190"/>
                <a:gd name="connsiteX25" fmla="*/ 10165796 w 12269190"/>
                <a:gd name="connsiteY25" fmla="*/ 2956306 h 3289190"/>
                <a:gd name="connsiteX26" fmla="*/ 9857793 w 12269190"/>
                <a:gd name="connsiteY26" fmla="*/ 2896862 h 3289190"/>
                <a:gd name="connsiteX27" fmla="*/ 9658497 w 12269190"/>
                <a:gd name="connsiteY27" fmla="*/ 2825530 h 3289190"/>
                <a:gd name="connsiteX28" fmla="*/ 9640379 w 12269190"/>
                <a:gd name="connsiteY28" fmla="*/ 2789864 h 3289190"/>
                <a:gd name="connsiteX29" fmla="*/ 9495437 w 12269190"/>
                <a:gd name="connsiteY29" fmla="*/ 2670977 h 3289190"/>
                <a:gd name="connsiteX30" fmla="*/ 9386730 w 12269190"/>
                <a:gd name="connsiteY30" fmla="*/ 2647199 h 3289190"/>
                <a:gd name="connsiteX31" fmla="*/ 8951902 w 12269190"/>
                <a:gd name="connsiteY31" fmla="*/ 2635311 h 3289190"/>
                <a:gd name="connsiteX32" fmla="*/ 8806960 w 12269190"/>
                <a:gd name="connsiteY32" fmla="*/ 2647199 h 3289190"/>
                <a:gd name="connsiteX33" fmla="*/ 8535193 w 12269190"/>
                <a:gd name="connsiteY33" fmla="*/ 2659088 h 3289190"/>
                <a:gd name="connsiteX34" fmla="*/ 8209073 w 12269190"/>
                <a:gd name="connsiteY34" fmla="*/ 2694754 h 3289190"/>
                <a:gd name="connsiteX35" fmla="*/ 7901070 w 12269190"/>
                <a:gd name="connsiteY35" fmla="*/ 2718531 h 3289190"/>
                <a:gd name="connsiteX36" fmla="*/ 7701775 w 12269190"/>
                <a:gd name="connsiteY36" fmla="*/ 2754198 h 3289190"/>
                <a:gd name="connsiteX37" fmla="*/ 7321301 w 12269190"/>
                <a:gd name="connsiteY37" fmla="*/ 2825530 h 3289190"/>
                <a:gd name="connsiteX38" fmla="*/ 6832120 w 12269190"/>
                <a:gd name="connsiteY38" fmla="*/ 2837419 h 3289190"/>
                <a:gd name="connsiteX39" fmla="*/ 6777766 w 12269190"/>
                <a:gd name="connsiteY39" fmla="*/ 2861196 h 3289190"/>
                <a:gd name="connsiteX40" fmla="*/ 6542234 w 12269190"/>
                <a:gd name="connsiteY40" fmla="*/ 2896862 h 3289190"/>
                <a:gd name="connsiteX41" fmla="*/ 5998701 w 12269190"/>
                <a:gd name="connsiteY41" fmla="*/ 2908751 h 3289190"/>
                <a:gd name="connsiteX42" fmla="*/ 5328343 w 12269190"/>
                <a:gd name="connsiteY42" fmla="*/ 2956306 h 3289190"/>
                <a:gd name="connsiteX43" fmla="*/ 5183400 w 12269190"/>
                <a:gd name="connsiteY43" fmla="*/ 2980083 h 3289190"/>
                <a:gd name="connsiteX44" fmla="*/ 4947868 w 12269190"/>
                <a:gd name="connsiteY44" fmla="*/ 3063304 h 3289190"/>
                <a:gd name="connsiteX45" fmla="*/ 4531159 w 12269190"/>
                <a:gd name="connsiteY45" fmla="*/ 3182191 h 3289190"/>
                <a:gd name="connsiteX46" fmla="*/ 4168803 w 12269190"/>
                <a:gd name="connsiteY46" fmla="*/ 3277302 h 3289190"/>
                <a:gd name="connsiteX47" fmla="*/ 3226677 w 12269190"/>
                <a:gd name="connsiteY47" fmla="*/ 3289190 h 3289190"/>
                <a:gd name="connsiteX48" fmla="*/ 2991145 w 12269190"/>
                <a:gd name="connsiteY48" fmla="*/ 3265413 h 3289190"/>
                <a:gd name="connsiteX49" fmla="*/ 2610671 w 12269190"/>
                <a:gd name="connsiteY49" fmla="*/ 3229746 h 3289190"/>
                <a:gd name="connsiteX50" fmla="*/ 2338903 w 12269190"/>
                <a:gd name="connsiteY50" fmla="*/ 3134636 h 3289190"/>
                <a:gd name="connsiteX51" fmla="*/ 2212079 w 12269190"/>
                <a:gd name="connsiteY51" fmla="*/ 3098971 h 3289190"/>
                <a:gd name="connsiteX52" fmla="*/ 2067137 w 12269190"/>
                <a:gd name="connsiteY52" fmla="*/ 3075193 h 3289190"/>
                <a:gd name="connsiteX53" fmla="*/ 1940312 w 12269190"/>
                <a:gd name="connsiteY53" fmla="*/ 3051416 h 3289190"/>
                <a:gd name="connsiteX54" fmla="*/ 1831605 w 12269190"/>
                <a:gd name="connsiteY54" fmla="*/ 3039527 h 3289190"/>
                <a:gd name="connsiteX55" fmla="*/ 1759134 w 12269190"/>
                <a:gd name="connsiteY55" fmla="*/ 3027638 h 3289190"/>
                <a:gd name="connsiteX56" fmla="*/ 1668545 w 12269190"/>
                <a:gd name="connsiteY56" fmla="*/ 3015749 h 3289190"/>
                <a:gd name="connsiteX57" fmla="*/ 1577956 w 12269190"/>
                <a:gd name="connsiteY57" fmla="*/ 2991972 h 3289190"/>
                <a:gd name="connsiteX58" fmla="*/ 1269953 w 12269190"/>
                <a:gd name="connsiteY58" fmla="*/ 2944417 h 3289190"/>
                <a:gd name="connsiteX59" fmla="*/ 1070657 w 12269190"/>
                <a:gd name="connsiteY59" fmla="*/ 2932529 h 3289190"/>
                <a:gd name="connsiteX60" fmla="*/ 8652 w 12269190"/>
                <a:gd name="connsiteY60" fmla="*/ 2921807 h 3289190"/>
                <a:gd name="connsiteX61" fmla="*/ 8652 w 12269190"/>
                <a:gd name="connsiteY61" fmla="*/ 2384974 h 3289190"/>
                <a:gd name="connsiteX62" fmla="*/ 0 w 12269190"/>
                <a:gd name="connsiteY62" fmla="*/ 2384886 h 3289190"/>
                <a:gd name="connsiteX63" fmla="*/ 63223 w 12269190"/>
                <a:gd name="connsiteY63" fmla="*/ 666014 h 3289190"/>
                <a:gd name="connsiteX64" fmla="*/ 832837 w 12269190"/>
                <a:gd name="connsiteY64" fmla="*/ 682638 h 3289190"/>
                <a:gd name="connsiteX65" fmla="*/ 1046781 w 12269190"/>
                <a:gd name="connsiteY65" fmla="*/ 709942 h 3289190"/>
                <a:gd name="connsiteX66" fmla="*/ 1377422 w 12269190"/>
                <a:gd name="connsiteY66" fmla="*/ 819164 h 3289190"/>
                <a:gd name="connsiteX67" fmla="*/ 1474668 w 12269190"/>
                <a:gd name="connsiteY67" fmla="*/ 873775 h 3289190"/>
                <a:gd name="connsiteX68" fmla="*/ 1571916 w 12269190"/>
                <a:gd name="connsiteY68" fmla="*/ 901081 h 3289190"/>
                <a:gd name="connsiteX69" fmla="*/ 1649713 w 12269190"/>
                <a:gd name="connsiteY69" fmla="*/ 928385 h 3289190"/>
                <a:gd name="connsiteX70" fmla="*/ 1766410 w 12269190"/>
                <a:gd name="connsiteY70" fmla="*/ 955692 h 3289190"/>
                <a:gd name="connsiteX71" fmla="*/ 1902556 w 12269190"/>
                <a:gd name="connsiteY71" fmla="*/ 1010303 h 3289190"/>
                <a:gd name="connsiteX72" fmla="*/ 2058151 w 12269190"/>
                <a:gd name="connsiteY72" fmla="*/ 1064913 h 3289190"/>
                <a:gd name="connsiteX73" fmla="*/ 2194296 w 12269190"/>
                <a:gd name="connsiteY73" fmla="*/ 1146830 h 3289190"/>
                <a:gd name="connsiteX74" fmla="*/ 2486039 w 12269190"/>
                <a:gd name="connsiteY74" fmla="*/ 1365273 h 3289190"/>
                <a:gd name="connsiteX75" fmla="*/ 2894477 w 12269190"/>
                <a:gd name="connsiteY75" fmla="*/ 1447190 h 3289190"/>
                <a:gd name="connsiteX76" fmla="*/ 3147320 w 12269190"/>
                <a:gd name="connsiteY76" fmla="*/ 1501801 h 3289190"/>
                <a:gd name="connsiteX77" fmla="*/ 4158690 w 12269190"/>
                <a:gd name="connsiteY77" fmla="*/ 1474496 h 3289190"/>
                <a:gd name="connsiteX78" fmla="*/ 4547679 w 12269190"/>
                <a:gd name="connsiteY78" fmla="*/ 1256050 h 3289190"/>
                <a:gd name="connsiteX79" fmla="*/ 4995016 w 12269190"/>
                <a:gd name="connsiteY79" fmla="*/ 982997 h 3289190"/>
                <a:gd name="connsiteX80" fmla="*/ 5247859 w 12269190"/>
                <a:gd name="connsiteY80" fmla="*/ 791860 h 3289190"/>
                <a:gd name="connsiteX81" fmla="*/ 5403454 w 12269190"/>
                <a:gd name="connsiteY81" fmla="*/ 737248 h 3289190"/>
                <a:gd name="connsiteX82" fmla="*/ 6123083 w 12269190"/>
                <a:gd name="connsiteY82" fmla="*/ 628025 h 3289190"/>
                <a:gd name="connsiteX83" fmla="*/ 6706565 w 12269190"/>
                <a:gd name="connsiteY83" fmla="*/ 600720 h 3289190"/>
                <a:gd name="connsiteX84" fmla="*/ 6959407 w 12269190"/>
                <a:gd name="connsiteY84" fmla="*/ 518803 h 3289190"/>
                <a:gd name="connsiteX85" fmla="*/ 7542891 w 12269190"/>
                <a:gd name="connsiteY85" fmla="*/ 279435 h 3289190"/>
                <a:gd name="connsiteX86" fmla="*/ 7951329 w 12269190"/>
                <a:gd name="connsiteY86" fmla="*/ 273055 h 3289190"/>
                <a:gd name="connsiteX87" fmla="*/ 8165271 w 12269190"/>
                <a:gd name="connsiteY87" fmla="*/ 191137 h 3289190"/>
                <a:gd name="connsiteX88" fmla="*/ 8495912 w 12269190"/>
                <a:gd name="connsiteY88" fmla="*/ 136527 h 3289190"/>
                <a:gd name="connsiteX89" fmla="*/ 8846002 w 12269190"/>
                <a:gd name="connsiteY89" fmla="*/ 54610 h 3289190"/>
                <a:gd name="connsiteX90" fmla="*/ 9137743 w 12269190"/>
                <a:gd name="connsiteY90" fmla="*/ 27305 h 3289190"/>
                <a:gd name="connsiteX91" fmla="*/ 9293338 w 12269190"/>
                <a:gd name="connsiteY91" fmla="*/ 0 h 3289190"/>
                <a:gd name="connsiteX0" fmla="*/ 9284686 w 12260538"/>
                <a:gd name="connsiteY0" fmla="*/ 0 h 3289190"/>
                <a:gd name="connsiteX1" fmla="*/ 9751474 w 12260538"/>
                <a:gd name="connsiteY1" fmla="*/ 27305 h 3289190"/>
                <a:gd name="connsiteX2" fmla="*/ 9868170 w 12260538"/>
                <a:gd name="connsiteY2" fmla="*/ 81915 h 3289190"/>
                <a:gd name="connsiteX3" fmla="*/ 10023766 w 12260538"/>
                <a:gd name="connsiteY3" fmla="*/ 354970 h 3289190"/>
                <a:gd name="connsiteX4" fmla="*/ 10043214 w 12260538"/>
                <a:gd name="connsiteY4" fmla="*/ 436887 h 3289190"/>
                <a:gd name="connsiteX5" fmla="*/ 10257158 w 12260538"/>
                <a:gd name="connsiteY5" fmla="*/ 600720 h 3289190"/>
                <a:gd name="connsiteX6" fmla="*/ 10587798 w 12260538"/>
                <a:gd name="connsiteY6" fmla="*/ 737248 h 3289190"/>
                <a:gd name="connsiteX7" fmla="*/ 10801742 w 12260538"/>
                <a:gd name="connsiteY7" fmla="*/ 819164 h 3289190"/>
                <a:gd name="connsiteX8" fmla="*/ 12027056 w 12260538"/>
                <a:gd name="connsiteY8" fmla="*/ 791860 h 3289190"/>
                <a:gd name="connsiteX9" fmla="*/ 12163203 w 12260538"/>
                <a:gd name="connsiteY9" fmla="*/ 764553 h 3289190"/>
                <a:gd name="connsiteX10" fmla="*/ 12241000 w 12260538"/>
                <a:gd name="connsiteY10" fmla="*/ 709942 h 3289190"/>
                <a:gd name="connsiteX11" fmla="*/ 12260538 w 12260538"/>
                <a:gd name="connsiteY11" fmla="*/ 697549 h 3289190"/>
                <a:gd name="connsiteX12" fmla="*/ 12260538 w 12260538"/>
                <a:gd name="connsiteY12" fmla="*/ 1786508 h 3289190"/>
                <a:gd name="connsiteX13" fmla="*/ 12222791 w 12260538"/>
                <a:gd name="connsiteY13" fmla="*/ 1784952 h 3289190"/>
                <a:gd name="connsiteX14" fmla="*/ 12197315 w 12260538"/>
                <a:gd name="connsiteY14" fmla="*/ 1788344 h 3289190"/>
                <a:gd name="connsiteX15" fmla="*/ 12197315 w 12260538"/>
                <a:gd name="connsiteY15" fmla="*/ 2206517 h 3289190"/>
                <a:gd name="connsiteX16" fmla="*/ 12205967 w 12260538"/>
                <a:gd name="connsiteY16" fmla="*/ 2203135 h 3289190"/>
                <a:gd name="connsiteX17" fmla="*/ 12205967 w 12260538"/>
                <a:gd name="connsiteY17" fmla="*/ 2874043 h 3289190"/>
                <a:gd name="connsiteX18" fmla="*/ 12168220 w 12260538"/>
                <a:gd name="connsiteY18" fmla="*/ 2873085 h 3289190"/>
                <a:gd name="connsiteX19" fmla="*/ 12023277 w 12260538"/>
                <a:gd name="connsiteY19" fmla="*/ 2884974 h 3289190"/>
                <a:gd name="connsiteX20" fmla="*/ 11823981 w 12260538"/>
                <a:gd name="connsiteY20" fmla="*/ 2908751 h 3289190"/>
                <a:gd name="connsiteX21" fmla="*/ 11697157 w 12260538"/>
                <a:gd name="connsiteY21" fmla="*/ 2944417 h 3289190"/>
                <a:gd name="connsiteX22" fmla="*/ 11624686 w 12260538"/>
                <a:gd name="connsiteY22" fmla="*/ 2968195 h 3289190"/>
                <a:gd name="connsiteX23" fmla="*/ 11497861 w 12260538"/>
                <a:gd name="connsiteY23" fmla="*/ 2980083 h 3289190"/>
                <a:gd name="connsiteX24" fmla="*/ 10356440 w 12260538"/>
                <a:gd name="connsiteY24" fmla="*/ 2991972 h 3289190"/>
                <a:gd name="connsiteX25" fmla="*/ 10157144 w 12260538"/>
                <a:gd name="connsiteY25" fmla="*/ 2956306 h 3289190"/>
                <a:gd name="connsiteX26" fmla="*/ 9849141 w 12260538"/>
                <a:gd name="connsiteY26" fmla="*/ 2896862 h 3289190"/>
                <a:gd name="connsiteX27" fmla="*/ 9649845 w 12260538"/>
                <a:gd name="connsiteY27" fmla="*/ 2825530 h 3289190"/>
                <a:gd name="connsiteX28" fmla="*/ 9631727 w 12260538"/>
                <a:gd name="connsiteY28" fmla="*/ 2789864 h 3289190"/>
                <a:gd name="connsiteX29" fmla="*/ 9486785 w 12260538"/>
                <a:gd name="connsiteY29" fmla="*/ 2670977 h 3289190"/>
                <a:gd name="connsiteX30" fmla="*/ 9378078 w 12260538"/>
                <a:gd name="connsiteY30" fmla="*/ 2647199 h 3289190"/>
                <a:gd name="connsiteX31" fmla="*/ 8943250 w 12260538"/>
                <a:gd name="connsiteY31" fmla="*/ 2635311 h 3289190"/>
                <a:gd name="connsiteX32" fmla="*/ 8798308 w 12260538"/>
                <a:gd name="connsiteY32" fmla="*/ 2647199 h 3289190"/>
                <a:gd name="connsiteX33" fmla="*/ 8526541 w 12260538"/>
                <a:gd name="connsiteY33" fmla="*/ 2659088 h 3289190"/>
                <a:gd name="connsiteX34" fmla="*/ 8200421 w 12260538"/>
                <a:gd name="connsiteY34" fmla="*/ 2694754 h 3289190"/>
                <a:gd name="connsiteX35" fmla="*/ 7892418 w 12260538"/>
                <a:gd name="connsiteY35" fmla="*/ 2718531 h 3289190"/>
                <a:gd name="connsiteX36" fmla="*/ 7693123 w 12260538"/>
                <a:gd name="connsiteY36" fmla="*/ 2754198 h 3289190"/>
                <a:gd name="connsiteX37" fmla="*/ 7312649 w 12260538"/>
                <a:gd name="connsiteY37" fmla="*/ 2825530 h 3289190"/>
                <a:gd name="connsiteX38" fmla="*/ 6823468 w 12260538"/>
                <a:gd name="connsiteY38" fmla="*/ 2837419 h 3289190"/>
                <a:gd name="connsiteX39" fmla="*/ 6769114 w 12260538"/>
                <a:gd name="connsiteY39" fmla="*/ 2861196 h 3289190"/>
                <a:gd name="connsiteX40" fmla="*/ 6533582 w 12260538"/>
                <a:gd name="connsiteY40" fmla="*/ 2896862 h 3289190"/>
                <a:gd name="connsiteX41" fmla="*/ 5990049 w 12260538"/>
                <a:gd name="connsiteY41" fmla="*/ 2908751 h 3289190"/>
                <a:gd name="connsiteX42" fmla="*/ 5319691 w 12260538"/>
                <a:gd name="connsiteY42" fmla="*/ 2956306 h 3289190"/>
                <a:gd name="connsiteX43" fmla="*/ 5174748 w 12260538"/>
                <a:gd name="connsiteY43" fmla="*/ 2980083 h 3289190"/>
                <a:gd name="connsiteX44" fmla="*/ 4939216 w 12260538"/>
                <a:gd name="connsiteY44" fmla="*/ 3063304 h 3289190"/>
                <a:gd name="connsiteX45" fmla="*/ 4522507 w 12260538"/>
                <a:gd name="connsiteY45" fmla="*/ 3182191 h 3289190"/>
                <a:gd name="connsiteX46" fmla="*/ 4160151 w 12260538"/>
                <a:gd name="connsiteY46" fmla="*/ 3277302 h 3289190"/>
                <a:gd name="connsiteX47" fmla="*/ 3218025 w 12260538"/>
                <a:gd name="connsiteY47" fmla="*/ 3289190 h 3289190"/>
                <a:gd name="connsiteX48" fmla="*/ 2982493 w 12260538"/>
                <a:gd name="connsiteY48" fmla="*/ 3265413 h 3289190"/>
                <a:gd name="connsiteX49" fmla="*/ 2602019 w 12260538"/>
                <a:gd name="connsiteY49" fmla="*/ 3229746 h 3289190"/>
                <a:gd name="connsiteX50" fmla="*/ 2330251 w 12260538"/>
                <a:gd name="connsiteY50" fmla="*/ 3134636 h 3289190"/>
                <a:gd name="connsiteX51" fmla="*/ 2203427 w 12260538"/>
                <a:gd name="connsiteY51" fmla="*/ 3098971 h 3289190"/>
                <a:gd name="connsiteX52" fmla="*/ 2058485 w 12260538"/>
                <a:gd name="connsiteY52" fmla="*/ 3075193 h 3289190"/>
                <a:gd name="connsiteX53" fmla="*/ 1931660 w 12260538"/>
                <a:gd name="connsiteY53" fmla="*/ 3051416 h 3289190"/>
                <a:gd name="connsiteX54" fmla="*/ 1822953 w 12260538"/>
                <a:gd name="connsiteY54" fmla="*/ 3039527 h 3289190"/>
                <a:gd name="connsiteX55" fmla="*/ 1750482 w 12260538"/>
                <a:gd name="connsiteY55" fmla="*/ 3027638 h 3289190"/>
                <a:gd name="connsiteX56" fmla="*/ 1659893 w 12260538"/>
                <a:gd name="connsiteY56" fmla="*/ 3015749 h 3289190"/>
                <a:gd name="connsiteX57" fmla="*/ 1569304 w 12260538"/>
                <a:gd name="connsiteY57" fmla="*/ 2991972 h 3289190"/>
                <a:gd name="connsiteX58" fmla="*/ 1261301 w 12260538"/>
                <a:gd name="connsiteY58" fmla="*/ 2944417 h 3289190"/>
                <a:gd name="connsiteX59" fmla="*/ 1062005 w 12260538"/>
                <a:gd name="connsiteY59" fmla="*/ 2932529 h 3289190"/>
                <a:gd name="connsiteX60" fmla="*/ 0 w 12260538"/>
                <a:gd name="connsiteY60" fmla="*/ 2921807 h 3289190"/>
                <a:gd name="connsiteX61" fmla="*/ 0 w 12260538"/>
                <a:gd name="connsiteY61" fmla="*/ 2384974 h 3289190"/>
                <a:gd name="connsiteX62" fmla="*/ 54571 w 12260538"/>
                <a:gd name="connsiteY62" fmla="*/ 666014 h 3289190"/>
                <a:gd name="connsiteX63" fmla="*/ 824185 w 12260538"/>
                <a:gd name="connsiteY63" fmla="*/ 682638 h 3289190"/>
                <a:gd name="connsiteX64" fmla="*/ 1038129 w 12260538"/>
                <a:gd name="connsiteY64" fmla="*/ 709942 h 3289190"/>
                <a:gd name="connsiteX65" fmla="*/ 1368770 w 12260538"/>
                <a:gd name="connsiteY65" fmla="*/ 819164 h 3289190"/>
                <a:gd name="connsiteX66" fmla="*/ 1466016 w 12260538"/>
                <a:gd name="connsiteY66" fmla="*/ 873775 h 3289190"/>
                <a:gd name="connsiteX67" fmla="*/ 1563264 w 12260538"/>
                <a:gd name="connsiteY67" fmla="*/ 901081 h 3289190"/>
                <a:gd name="connsiteX68" fmla="*/ 1641061 w 12260538"/>
                <a:gd name="connsiteY68" fmla="*/ 928385 h 3289190"/>
                <a:gd name="connsiteX69" fmla="*/ 1757758 w 12260538"/>
                <a:gd name="connsiteY69" fmla="*/ 955692 h 3289190"/>
                <a:gd name="connsiteX70" fmla="*/ 1893904 w 12260538"/>
                <a:gd name="connsiteY70" fmla="*/ 1010303 h 3289190"/>
                <a:gd name="connsiteX71" fmla="*/ 2049499 w 12260538"/>
                <a:gd name="connsiteY71" fmla="*/ 1064913 h 3289190"/>
                <a:gd name="connsiteX72" fmla="*/ 2185644 w 12260538"/>
                <a:gd name="connsiteY72" fmla="*/ 1146830 h 3289190"/>
                <a:gd name="connsiteX73" fmla="*/ 2477387 w 12260538"/>
                <a:gd name="connsiteY73" fmla="*/ 1365273 h 3289190"/>
                <a:gd name="connsiteX74" fmla="*/ 2885825 w 12260538"/>
                <a:gd name="connsiteY74" fmla="*/ 1447190 h 3289190"/>
                <a:gd name="connsiteX75" fmla="*/ 3138668 w 12260538"/>
                <a:gd name="connsiteY75" fmla="*/ 1501801 h 3289190"/>
                <a:gd name="connsiteX76" fmla="*/ 4150038 w 12260538"/>
                <a:gd name="connsiteY76" fmla="*/ 1474496 h 3289190"/>
                <a:gd name="connsiteX77" fmla="*/ 4539027 w 12260538"/>
                <a:gd name="connsiteY77" fmla="*/ 1256050 h 3289190"/>
                <a:gd name="connsiteX78" fmla="*/ 4986364 w 12260538"/>
                <a:gd name="connsiteY78" fmla="*/ 982997 h 3289190"/>
                <a:gd name="connsiteX79" fmla="*/ 5239207 w 12260538"/>
                <a:gd name="connsiteY79" fmla="*/ 791860 h 3289190"/>
                <a:gd name="connsiteX80" fmla="*/ 5394802 w 12260538"/>
                <a:gd name="connsiteY80" fmla="*/ 737248 h 3289190"/>
                <a:gd name="connsiteX81" fmla="*/ 6114431 w 12260538"/>
                <a:gd name="connsiteY81" fmla="*/ 628025 h 3289190"/>
                <a:gd name="connsiteX82" fmla="*/ 6697913 w 12260538"/>
                <a:gd name="connsiteY82" fmla="*/ 600720 h 3289190"/>
                <a:gd name="connsiteX83" fmla="*/ 6950755 w 12260538"/>
                <a:gd name="connsiteY83" fmla="*/ 518803 h 3289190"/>
                <a:gd name="connsiteX84" fmla="*/ 7534239 w 12260538"/>
                <a:gd name="connsiteY84" fmla="*/ 279435 h 3289190"/>
                <a:gd name="connsiteX85" fmla="*/ 7942677 w 12260538"/>
                <a:gd name="connsiteY85" fmla="*/ 273055 h 3289190"/>
                <a:gd name="connsiteX86" fmla="*/ 8156619 w 12260538"/>
                <a:gd name="connsiteY86" fmla="*/ 191137 h 3289190"/>
                <a:gd name="connsiteX87" fmla="*/ 8487260 w 12260538"/>
                <a:gd name="connsiteY87" fmla="*/ 136527 h 3289190"/>
                <a:gd name="connsiteX88" fmla="*/ 8837350 w 12260538"/>
                <a:gd name="connsiteY88" fmla="*/ 54610 h 3289190"/>
                <a:gd name="connsiteX89" fmla="*/ 9129091 w 12260538"/>
                <a:gd name="connsiteY89" fmla="*/ 27305 h 3289190"/>
                <a:gd name="connsiteX90" fmla="*/ 9284686 w 12260538"/>
                <a:gd name="connsiteY90" fmla="*/ 0 h 3289190"/>
                <a:gd name="connsiteX0" fmla="*/ 9284686 w 12260538"/>
                <a:gd name="connsiteY0" fmla="*/ 0 h 3289190"/>
                <a:gd name="connsiteX1" fmla="*/ 9751474 w 12260538"/>
                <a:gd name="connsiteY1" fmla="*/ 27305 h 3289190"/>
                <a:gd name="connsiteX2" fmla="*/ 9868170 w 12260538"/>
                <a:gd name="connsiteY2" fmla="*/ 81915 h 3289190"/>
                <a:gd name="connsiteX3" fmla="*/ 10023766 w 12260538"/>
                <a:gd name="connsiteY3" fmla="*/ 354970 h 3289190"/>
                <a:gd name="connsiteX4" fmla="*/ 10043214 w 12260538"/>
                <a:gd name="connsiteY4" fmla="*/ 436887 h 3289190"/>
                <a:gd name="connsiteX5" fmla="*/ 10257158 w 12260538"/>
                <a:gd name="connsiteY5" fmla="*/ 600720 h 3289190"/>
                <a:gd name="connsiteX6" fmla="*/ 10587798 w 12260538"/>
                <a:gd name="connsiteY6" fmla="*/ 737248 h 3289190"/>
                <a:gd name="connsiteX7" fmla="*/ 10801742 w 12260538"/>
                <a:gd name="connsiteY7" fmla="*/ 819164 h 3289190"/>
                <a:gd name="connsiteX8" fmla="*/ 12027056 w 12260538"/>
                <a:gd name="connsiteY8" fmla="*/ 791860 h 3289190"/>
                <a:gd name="connsiteX9" fmla="*/ 12163203 w 12260538"/>
                <a:gd name="connsiteY9" fmla="*/ 764553 h 3289190"/>
                <a:gd name="connsiteX10" fmla="*/ 12241000 w 12260538"/>
                <a:gd name="connsiteY10" fmla="*/ 709942 h 3289190"/>
                <a:gd name="connsiteX11" fmla="*/ 12260538 w 12260538"/>
                <a:gd name="connsiteY11" fmla="*/ 697549 h 3289190"/>
                <a:gd name="connsiteX12" fmla="*/ 12260538 w 12260538"/>
                <a:gd name="connsiteY12" fmla="*/ 1786508 h 3289190"/>
                <a:gd name="connsiteX13" fmla="*/ 12222791 w 12260538"/>
                <a:gd name="connsiteY13" fmla="*/ 1784952 h 3289190"/>
                <a:gd name="connsiteX14" fmla="*/ 12197315 w 12260538"/>
                <a:gd name="connsiteY14" fmla="*/ 1788344 h 3289190"/>
                <a:gd name="connsiteX15" fmla="*/ 12197315 w 12260538"/>
                <a:gd name="connsiteY15" fmla="*/ 2206517 h 3289190"/>
                <a:gd name="connsiteX16" fmla="*/ 12205967 w 12260538"/>
                <a:gd name="connsiteY16" fmla="*/ 2203135 h 3289190"/>
                <a:gd name="connsiteX17" fmla="*/ 12205967 w 12260538"/>
                <a:gd name="connsiteY17" fmla="*/ 2874043 h 3289190"/>
                <a:gd name="connsiteX18" fmla="*/ 12168220 w 12260538"/>
                <a:gd name="connsiteY18" fmla="*/ 2873085 h 3289190"/>
                <a:gd name="connsiteX19" fmla="*/ 12023277 w 12260538"/>
                <a:gd name="connsiteY19" fmla="*/ 2884974 h 3289190"/>
                <a:gd name="connsiteX20" fmla="*/ 11823981 w 12260538"/>
                <a:gd name="connsiteY20" fmla="*/ 2908751 h 3289190"/>
                <a:gd name="connsiteX21" fmla="*/ 11697157 w 12260538"/>
                <a:gd name="connsiteY21" fmla="*/ 2944417 h 3289190"/>
                <a:gd name="connsiteX22" fmla="*/ 11624686 w 12260538"/>
                <a:gd name="connsiteY22" fmla="*/ 2968195 h 3289190"/>
                <a:gd name="connsiteX23" fmla="*/ 11497861 w 12260538"/>
                <a:gd name="connsiteY23" fmla="*/ 2980083 h 3289190"/>
                <a:gd name="connsiteX24" fmla="*/ 10356440 w 12260538"/>
                <a:gd name="connsiteY24" fmla="*/ 2991972 h 3289190"/>
                <a:gd name="connsiteX25" fmla="*/ 10157144 w 12260538"/>
                <a:gd name="connsiteY25" fmla="*/ 2956306 h 3289190"/>
                <a:gd name="connsiteX26" fmla="*/ 9849141 w 12260538"/>
                <a:gd name="connsiteY26" fmla="*/ 2896862 h 3289190"/>
                <a:gd name="connsiteX27" fmla="*/ 9649845 w 12260538"/>
                <a:gd name="connsiteY27" fmla="*/ 2825530 h 3289190"/>
                <a:gd name="connsiteX28" fmla="*/ 9631727 w 12260538"/>
                <a:gd name="connsiteY28" fmla="*/ 2789864 h 3289190"/>
                <a:gd name="connsiteX29" fmla="*/ 9486785 w 12260538"/>
                <a:gd name="connsiteY29" fmla="*/ 2670977 h 3289190"/>
                <a:gd name="connsiteX30" fmla="*/ 9378078 w 12260538"/>
                <a:gd name="connsiteY30" fmla="*/ 2647199 h 3289190"/>
                <a:gd name="connsiteX31" fmla="*/ 8943250 w 12260538"/>
                <a:gd name="connsiteY31" fmla="*/ 2635311 h 3289190"/>
                <a:gd name="connsiteX32" fmla="*/ 8798308 w 12260538"/>
                <a:gd name="connsiteY32" fmla="*/ 2647199 h 3289190"/>
                <a:gd name="connsiteX33" fmla="*/ 8526541 w 12260538"/>
                <a:gd name="connsiteY33" fmla="*/ 2659088 h 3289190"/>
                <a:gd name="connsiteX34" fmla="*/ 8200421 w 12260538"/>
                <a:gd name="connsiteY34" fmla="*/ 2694754 h 3289190"/>
                <a:gd name="connsiteX35" fmla="*/ 7892418 w 12260538"/>
                <a:gd name="connsiteY35" fmla="*/ 2718531 h 3289190"/>
                <a:gd name="connsiteX36" fmla="*/ 7693123 w 12260538"/>
                <a:gd name="connsiteY36" fmla="*/ 2754198 h 3289190"/>
                <a:gd name="connsiteX37" fmla="*/ 7312649 w 12260538"/>
                <a:gd name="connsiteY37" fmla="*/ 2825530 h 3289190"/>
                <a:gd name="connsiteX38" fmla="*/ 6823468 w 12260538"/>
                <a:gd name="connsiteY38" fmla="*/ 2837419 h 3289190"/>
                <a:gd name="connsiteX39" fmla="*/ 6769114 w 12260538"/>
                <a:gd name="connsiteY39" fmla="*/ 2861196 h 3289190"/>
                <a:gd name="connsiteX40" fmla="*/ 6533582 w 12260538"/>
                <a:gd name="connsiteY40" fmla="*/ 2896862 h 3289190"/>
                <a:gd name="connsiteX41" fmla="*/ 5990049 w 12260538"/>
                <a:gd name="connsiteY41" fmla="*/ 2908751 h 3289190"/>
                <a:gd name="connsiteX42" fmla="*/ 5319691 w 12260538"/>
                <a:gd name="connsiteY42" fmla="*/ 2956306 h 3289190"/>
                <a:gd name="connsiteX43" fmla="*/ 5174748 w 12260538"/>
                <a:gd name="connsiteY43" fmla="*/ 2980083 h 3289190"/>
                <a:gd name="connsiteX44" fmla="*/ 4939216 w 12260538"/>
                <a:gd name="connsiteY44" fmla="*/ 3063304 h 3289190"/>
                <a:gd name="connsiteX45" fmla="*/ 4522507 w 12260538"/>
                <a:gd name="connsiteY45" fmla="*/ 3182191 h 3289190"/>
                <a:gd name="connsiteX46" fmla="*/ 4160151 w 12260538"/>
                <a:gd name="connsiteY46" fmla="*/ 3277302 h 3289190"/>
                <a:gd name="connsiteX47" fmla="*/ 3218025 w 12260538"/>
                <a:gd name="connsiteY47" fmla="*/ 3289190 h 3289190"/>
                <a:gd name="connsiteX48" fmla="*/ 2982493 w 12260538"/>
                <a:gd name="connsiteY48" fmla="*/ 3265413 h 3289190"/>
                <a:gd name="connsiteX49" fmla="*/ 2602019 w 12260538"/>
                <a:gd name="connsiteY49" fmla="*/ 3229746 h 3289190"/>
                <a:gd name="connsiteX50" fmla="*/ 2330251 w 12260538"/>
                <a:gd name="connsiteY50" fmla="*/ 3134636 h 3289190"/>
                <a:gd name="connsiteX51" fmla="*/ 2203427 w 12260538"/>
                <a:gd name="connsiteY51" fmla="*/ 3098971 h 3289190"/>
                <a:gd name="connsiteX52" fmla="*/ 2058485 w 12260538"/>
                <a:gd name="connsiteY52" fmla="*/ 3075193 h 3289190"/>
                <a:gd name="connsiteX53" fmla="*/ 1931660 w 12260538"/>
                <a:gd name="connsiteY53" fmla="*/ 3051416 h 3289190"/>
                <a:gd name="connsiteX54" fmla="*/ 1822953 w 12260538"/>
                <a:gd name="connsiteY54" fmla="*/ 3039527 h 3289190"/>
                <a:gd name="connsiteX55" fmla="*/ 1750482 w 12260538"/>
                <a:gd name="connsiteY55" fmla="*/ 3027638 h 3289190"/>
                <a:gd name="connsiteX56" fmla="*/ 1659893 w 12260538"/>
                <a:gd name="connsiteY56" fmla="*/ 3015749 h 3289190"/>
                <a:gd name="connsiteX57" fmla="*/ 1569304 w 12260538"/>
                <a:gd name="connsiteY57" fmla="*/ 2991972 h 3289190"/>
                <a:gd name="connsiteX58" fmla="*/ 1261301 w 12260538"/>
                <a:gd name="connsiteY58" fmla="*/ 2944417 h 3289190"/>
                <a:gd name="connsiteX59" fmla="*/ 1062005 w 12260538"/>
                <a:gd name="connsiteY59" fmla="*/ 2932529 h 3289190"/>
                <a:gd name="connsiteX60" fmla="*/ 0 w 12260538"/>
                <a:gd name="connsiteY60" fmla="*/ 2921807 h 3289190"/>
                <a:gd name="connsiteX61" fmla="*/ 54571 w 12260538"/>
                <a:gd name="connsiteY61" fmla="*/ 666014 h 3289190"/>
                <a:gd name="connsiteX62" fmla="*/ 824185 w 12260538"/>
                <a:gd name="connsiteY62" fmla="*/ 682638 h 3289190"/>
                <a:gd name="connsiteX63" fmla="*/ 1038129 w 12260538"/>
                <a:gd name="connsiteY63" fmla="*/ 709942 h 3289190"/>
                <a:gd name="connsiteX64" fmla="*/ 1368770 w 12260538"/>
                <a:gd name="connsiteY64" fmla="*/ 819164 h 3289190"/>
                <a:gd name="connsiteX65" fmla="*/ 1466016 w 12260538"/>
                <a:gd name="connsiteY65" fmla="*/ 873775 h 3289190"/>
                <a:gd name="connsiteX66" fmla="*/ 1563264 w 12260538"/>
                <a:gd name="connsiteY66" fmla="*/ 901081 h 3289190"/>
                <a:gd name="connsiteX67" fmla="*/ 1641061 w 12260538"/>
                <a:gd name="connsiteY67" fmla="*/ 928385 h 3289190"/>
                <a:gd name="connsiteX68" fmla="*/ 1757758 w 12260538"/>
                <a:gd name="connsiteY68" fmla="*/ 955692 h 3289190"/>
                <a:gd name="connsiteX69" fmla="*/ 1893904 w 12260538"/>
                <a:gd name="connsiteY69" fmla="*/ 1010303 h 3289190"/>
                <a:gd name="connsiteX70" fmla="*/ 2049499 w 12260538"/>
                <a:gd name="connsiteY70" fmla="*/ 1064913 h 3289190"/>
                <a:gd name="connsiteX71" fmla="*/ 2185644 w 12260538"/>
                <a:gd name="connsiteY71" fmla="*/ 1146830 h 3289190"/>
                <a:gd name="connsiteX72" fmla="*/ 2477387 w 12260538"/>
                <a:gd name="connsiteY72" fmla="*/ 1365273 h 3289190"/>
                <a:gd name="connsiteX73" fmla="*/ 2885825 w 12260538"/>
                <a:gd name="connsiteY73" fmla="*/ 1447190 h 3289190"/>
                <a:gd name="connsiteX74" fmla="*/ 3138668 w 12260538"/>
                <a:gd name="connsiteY74" fmla="*/ 1501801 h 3289190"/>
                <a:gd name="connsiteX75" fmla="*/ 4150038 w 12260538"/>
                <a:gd name="connsiteY75" fmla="*/ 1474496 h 3289190"/>
                <a:gd name="connsiteX76" fmla="*/ 4539027 w 12260538"/>
                <a:gd name="connsiteY76" fmla="*/ 1256050 h 3289190"/>
                <a:gd name="connsiteX77" fmla="*/ 4986364 w 12260538"/>
                <a:gd name="connsiteY77" fmla="*/ 982997 h 3289190"/>
                <a:gd name="connsiteX78" fmla="*/ 5239207 w 12260538"/>
                <a:gd name="connsiteY78" fmla="*/ 791860 h 3289190"/>
                <a:gd name="connsiteX79" fmla="*/ 5394802 w 12260538"/>
                <a:gd name="connsiteY79" fmla="*/ 737248 h 3289190"/>
                <a:gd name="connsiteX80" fmla="*/ 6114431 w 12260538"/>
                <a:gd name="connsiteY80" fmla="*/ 628025 h 3289190"/>
                <a:gd name="connsiteX81" fmla="*/ 6697913 w 12260538"/>
                <a:gd name="connsiteY81" fmla="*/ 600720 h 3289190"/>
                <a:gd name="connsiteX82" fmla="*/ 6950755 w 12260538"/>
                <a:gd name="connsiteY82" fmla="*/ 518803 h 3289190"/>
                <a:gd name="connsiteX83" fmla="*/ 7534239 w 12260538"/>
                <a:gd name="connsiteY83" fmla="*/ 279435 h 3289190"/>
                <a:gd name="connsiteX84" fmla="*/ 7942677 w 12260538"/>
                <a:gd name="connsiteY84" fmla="*/ 273055 h 3289190"/>
                <a:gd name="connsiteX85" fmla="*/ 8156619 w 12260538"/>
                <a:gd name="connsiteY85" fmla="*/ 191137 h 3289190"/>
                <a:gd name="connsiteX86" fmla="*/ 8487260 w 12260538"/>
                <a:gd name="connsiteY86" fmla="*/ 136527 h 3289190"/>
                <a:gd name="connsiteX87" fmla="*/ 8837350 w 12260538"/>
                <a:gd name="connsiteY87" fmla="*/ 54610 h 3289190"/>
                <a:gd name="connsiteX88" fmla="*/ 9129091 w 12260538"/>
                <a:gd name="connsiteY88" fmla="*/ 27305 h 3289190"/>
                <a:gd name="connsiteX89" fmla="*/ 9284686 w 12260538"/>
                <a:gd name="connsiteY89" fmla="*/ 0 h 3289190"/>
                <a:gd name="connsiteX0" fmla="*/ 9230115 w 12205967"/>
                <a:gd name="connsiteY0" fmla="*/ 0 h 3289190"/>
                <a:gd name="connsiteX1" fmla="*/ 9696903 w 12205967"/>
                <a:gd name="connsiteY1" fmla="*/ 27305 h 3289190"/>
                <a:gd name="connsiteX2" fmla="*/ 9813599 w 12205967"/>
                <a:gd name="connsiteY2" fmla="*/ 81915 h 3289190"/>
                <a:gd name="connsiteX3" fmla="*/ 9969195 w 12205967"/>
                <a:gd name="connsiteY3" fmla="*/ 354970 h 3289190"/>
                <a:gd name="connsiteX4" fmla="*/ 9988643 w 12205967"/>
                <a:gd name="connsiteY4" fmla="*/ 436887 h 3289190"/>
                <a:gd name="connsiteX5" fmla="*/ 10202587 w 12205967"/>
                <a:gd name="connsiteY5" fmla="*/ 600720 h 3289190"/>
                <a:gd name="connsiteX6" fmla="*/ 10533227 w 12205967"/>
                <a:gd name="connsiteY6" fmla="*/ 737248 h 3289190"/>
                <a:gd name="connsiteX7" fmla="*/ 10747171 w 12205967"/>
                <a:gd name="connsiteY7" fmla="*/ 819164 h 3289190"/>
                <a:gd name="connsiteX8" fmla="*/ 11972485 w 12205967"/>
                <a:gd name="connsiteY8" fmla="*/ 791860 h 3289190"/>
                <a:gd name="connsiteX9" fmla="*/ 12108632 w 12205967"/>
                <a:gd name="connsiteY9" fmla="*/ 764553 h 3289190"/>
                <a:gd name="connsiteX10" fmla="*/ 12186429 w 12205967"/>
                <a:gd name="connsiteY10" fmla="*/ 709942 h 3289190"/>
                <a:gd name="connsiteX11" fmla="*/ 12205967 w 12205967"/>
                <a:gd name="connsiteY11" fmla="*/ 697549 h 3289190"/>
                <a:gd name="connsiteX12" fmla="*/ 12205967 w 12205967"/>
                <a:gd name="connsiteY12" fmla="*/ 1786508 h 3289190"/>
                <a:gd name="connsiteX13" fmla="*/ 12168220 w 12205967"/>
                <a:gd name="connsiteY13" fmla="*/ 1784952 h 3289190"/>
                <a:gd name="connsiteX14" fmla="*/ 12142744 w 12205967"/>
                <a:gd name="connsiteY14" fmla="*/ 1788344 h 3289190"/>
                <a:gd name="connsiteX15" fmla="*/ 12142744 w 12205967"/>
                <a:gd name="connsiteY15" fmla="*/ 2206517 h 3289190"/>
                <a:gd name="connsiteX16" fmla="*/ 12151396 w 12205967"/>
                <a:gd name="connsiteY16" fmla="*/ 2203135 h 3289190"/>
                <a:gd name="connsiteX17" fmla="*/ 12151396 w 12205967"/>
                <a:gd name="connsiteY17" fmla="*/ 2874043 h 3289190"/>
                <a:gd name="connsiteX18" fmla="*/ 12113649 w 12205967"/>
                <a:gd name="connsiteY18" fmla="*/ 2873085 h 3289190"/>
                <a:gd name="connsiteX19" fmla="*/ 11968706 w 12205967"/>
                <a:gd name="connsiteY19" fmla="*/ 2884974 h 3289190"/>
                <a:gd name="connsiteX20" fmla="*/ 11769410 w 12205967"/>
                <a:gd name="connsiteY20" fmla="*/ 2908751 h 3289190"/>
                <a:gd name="connsiteX21" fmla="*/ 11642586 w 12205967"/>
                <a:gd name="connsiteY21" fmla="*/ 2944417 h 3289190"/>
                <a:gd name="connsiteX22" fmla="*/ 11570115 w 12205967"/>
                <a:gd name="connsiteY22" fmla="*/ 2968195 h 3289190"/>
                <a:gd name="connsiteX23" fmla="*/ 11443290 w 12205967"/>
                <a:gd name="connsiteY23" fmla="*/ 2980083 h 3289190"/>
                <a:gd name="connsiteX24" fmla="*/ 10301869 w 12205967"/>
                <a:gd name="connsiteY24" fmla="*/ 2991972 h 3289190"/>
                <a:gd name="connsiteX25" fmla="*/ 10102573 w 12205967"/>
                <a:gd name="connsiteY25" fmla="*/ 2956306 h 3289190"/>
                <a:gd name="connsiteX26" fmla="*/ 9794570 w 12205967"/>
                <a:gd name="connsiteY26" fmla="*/ 2896862 h 3289190"/>
                <a:gd name="connsiteX27" fmla="*/ 9595274 w 12205967"/>
                <a:gd name="connsiteY27" fmla="*/ 2825530 h 3289190"/>
                <a:gd name="connsiteX28" fmla="*/ 9577156 w 12205967"/>
                <a:gd name="connsiteY28" fmla="*/ 2789864 h 3289190"/>
                <a:gd name="connsiteX29" fmla="*/ 9432214 w 12205967"/>
                <a:gd name="connsiteY29" fmla="*/ 2670977 h 3289190"/>
                <a:gd name="connsiteX30" fmla="*/ 9323507 w 12205967"/>
                <a:gd name="connsiteY30" fmla="*/ 2647199 h 3289190"/>
                <a:gd name="connsiteX31" fmla="*/ 8888679 w 12205967"/>
                <a:gd name="connsiteY31" fmla="*/ 2635311 h 3289190"/>
                <a:gd name="connsiteX32" fmla="*/ 8743737 w 12205967"/>
                <a:gd name="connsiteY32" fmla="*/ 2647199 h 3289190"/>
                <a:gd name="connsiteX33" fmla="*/ 8471970 w 12205967"/>
                <a:gd name="connsiteY33" fmla="*/ 2659088 h 3289190"/>
                <a:gd name="connsiteX34" fmla="*/ 8145850 w 12205967"/>
                <a:gd name="connsiteY34" fmla="*/ 2694754 h 3289190"/>
                <a:gd name="connsiteX35" fmla="*/ 7837847 w 12205967"/>
                <a:gd name="connsiteY35" fmla="*/ 2718531 h 3289190"/>
                <a:gd name="connsiteX36" fmla="*/ 7638552 w 12205967"/>
                <a:gd name="connsiteY36" fmla="*/ 2754198 h 3289190"/>
                <a:gd name="connsiteX37" fmla="*/ 7258078 w 12205967"/>
                <a:gd name="connsiteY37" fmla="*/ 2825530 h 3289190"/>
                <a:gd name="connsiteX38" fmla="*/ 6768897 w 12205967"/>
                <a:gd name="connsiteY38" fmla="*/ 2837419 h 3289190"/>
                <a:gd name="connsiteX39" fmla="*/ 6714543 w 12205967"/>
                <a:gd name="connsiteY39" fmla="*/ 2861196 h 3289190"/>
                <a:gd name="connsiteX40" fmla="*/ 6479011 w 12205967"/>
                <a:gd name="connsiteY40" fmla="*/ 2896862 h 3289190"/>
                <a:gd name="connsiteX41" fmla="*/ 5935478 w 12205967"/>
                <a:gd name="connsiteY41" fmla="*/ 2908751 h 3289190"/>
                <a:gd name="connsiteX42" fmla="*/ 5265120 w 12205967"/>
                <a:gd name="connsiteY42" fmla="*/ 2956306 h 3289190"/>
                <a:gd name="connsiteX43" fmla="*/ 5120177 w 12205967"/>
                <a:gd name="connsiteY43" fmla="*/ 2980083 h 3289190"/>
                <a:gd name="connsiteX44" fmla="*/ 4884645 w 12205967"/>
                <a:gd name="connsiteY44" fmla="*/ 3063304 h 3289190"/>
                <a:gd name="connsiteX45" fmla="*/ 4467936 w 12205967"/>
                <a:gd name="connsiteY45" fmla="*/ 3182191 h 3289190"/>
                <a:gd name="connsiteX46" fmla="*/ 4105580 w 12205967"/>
                <a:gd name="connsiteY46" fmla="*/ 3277302 h 3289190"/>
                <a:gd name="connsiteX47" fmla="*/ 3163454 w 12205967"/>
                <a:gd name="connsiteY47" fmla="*/ 3289190 h 3289190"/>
                <a:gd name="connsiteX48" fmla="*/ 2927922 w 12205967"/>
                <a:gd name="connsiteY48" fmla="*/ 3265413 h 3289190"/>
                <a:gd name="connsiteX49" fmla="*/ 2547448 w 12205967"/>
                <a:gd name="connsiteY49" fmla="*/ 3229746 h 3289190"/>
                <a:gd name="connsiteX50" fmla="*/ 2275680 w 12205967"/>
                <a:gd name="connsiteY50" fmla="*/ 3134636 h 3289190"/>
                <a:gd name="connsiteX51" fmla="*/ 2148856 w 12205967"/>
                <a:gd name="connsiteY51" fmla="*/ 3098971 h 3289190"/>
                <a:gd name="connsiteX52" fmla="*/ 2003914 w 12205967"/>
                <a:gd name="connsiteY52" fmla="*/ 3075193 h 3289190"/>
                <a:gd name="connsiteX53" fmla="*/ 1877089 w 12205967"/>
                <a:gd name="connsiteY53" fmla="*/ 3051416 h 3289190"/>
                <a:gd name="connsiteX54" fmla="*/ 1768382 w 12205967"/>
                <a:gd name="connsiteY54" fmla="*/ 3039527 h 3289190"/>
                <a:gd name="connsiteX55" fmla="*/ 1695911 w 12205967"/>
                <a:gd name="connsiteY55" fmla="*/ 3027638 h 3289190"/>
                <a:gd name="connsiteX56" fmla="*/ 1605322 w 12205967"/>
                <a:gd name="connsiteY56" fmla="*/ 3015749 h 3289190"/>
                <a:gd name="connsiteX57" fmla="*/ 1514733 w 12205967"/>
                <a:gd name="connsiteY57" fmla="*/ 2991972 h 3289190"/>
                <a:gd name="connsiteX58" fmla="*/ 1206730 w 12205967"/>
                <a:gd name="connsiteY58" fmla="*/ 2944417 h 3289190"/>
                <a:gd name="connsiteX59" fmla="*/ 1007434 w 12205967"/>
                <a:gd name="connsiteY59" fmla="*/ 2932529 h 3289190"/>
                <a:gd name="connsiteX60" fmla="*/ 70362 w 12205967"/>
                <a:gd name="connsiteY60" fmla="*/ 2964094 h 3289190"/>
                <a:gd name="connsiteX61" fmla="*/ 0 w 12205967"/>
                <a:gd name="connsiteY61" fmla="*/ 666014 h 3289190"/>
                <a:gd name="connsiteX62" fmla="*/ 769614 w 12205967"/>
                <a:gd name="connsiteY62" fmla="*/ 682638 h 3289190"/>
                <a:gd name="connsiteX63" fmla="*/ 983558 w 12205967"/>
                <a:gd name="connsiteY63" fmla="*/ 709942 h 3289190"/>
                <a:gd name="connsiteX64" fmla="*/ 1314199 w 12205967"/>
                <a:gd name="connsiteY64" fmla="*/ 819164 h 3289190"/>
                <a:gd name="connsiteX65" fmla="*/ 1411445 w 12205967"/>
                <a:gd name="connsiteY65" fmla="*/ 873775 h 3289190"/>
                <a:gd name="connsiteX66" fmla="*/ 1508693 w 12205967"/>
                <a:gd name="connsiteY66" fmla="*/ 901081 h 3289190"/>
                <a:gd name="connsiteX67" fmla="*/ 1586490 w 12205967"/>
                <a:gd name="connsiteY67" fmla="*/ 928385 h 3289190"/>
                <a:gd name="connsiteX68" fmla="*/ 1703187 w 12205967"/>
                <a:gd name="connsiteY68" fmla="*/ 955692 h 3289190"/>
                <a:gd name="connsiteX69" fmla="*/ 1839333 w 12205967"/>
                <a:gd name="connsiteY69" fmla="*/ 1010303 h 3289190"/>
                <a:gd name="connsiteX70" fmla="*/ 1994928 w 12205967"/>
                <a:gd name="connsiteY70" fmla="*/ 1064913 h 3289190"/>
                <a:gd name="connsiteX71" fmla="*/ 2131073 w 12205967"/>
                <a:gd name="connsiteY71" fmla="*/ 1146830 h 3289190"/>
                <a:gd name="connsiteX72" fmla="*/ 2422816 w 12205967"/>
                <a:gd name="connsiteY72" fmla="*/ 1365273 h 3289190"/>
                <a:gd name="connsiteX73" fmla="*/ 2831254 w 12205967"/>
                <a:gd name="connsiteY73" fmla="*/ 1447190 h 3289190"/>
                <a:gd name="connsiteX74" fmla="*/ 3084097 w 12205967"/>
                <a:gd name="connsiteY74" fmla="*/ 1501801 h 3289190"/>
                <a:gd name="connsiteX75" fmla="*/ 4095467 w 12205967"/>
                <a:gd name="connsiteY75" fmla="*/ 1474496 h 3289190"/>
                <a:gd name="connsiteX76" fmla="*/ 4484456 w 12205967"/>
                <a:gd name="connsiteY76" fmla="*/ 1256050 h 3289190"/>
                <a:gd name="connsiteX77" fmla="*/ 4931793 w 12205967"/>
                <a:gd name="connsiteY77" fmla="*/ 982997 h 3289190"/>
                <a:gd name="connsiteX78" fmla="*/ 5184636 w 12205967"/>
                <a:gd name="connsiteY78" fmla="*/ 791860 h 3289190"/>
                <a:gd name="connsiteX79" fmla="*/ 5340231 w 12205967"/>
                <a:gd name="connsiteY79" fmla="*/ 737248 h 3289190"/>
                <a:gd name="connsiteX80" fmla="*/ 6059860 w 12205967"/>
                <a:gd name="connsiteY80" fmla="*/ 628025 h 3289190"/>
                <a:gd name="connsiteX81" fmla="*/ 6643342 w 12205967"/>
                <a:gd name="connsiteY81" fmla="*/ 600720 h 3289190"/>
                <a:gd name="connsiteX82" fmla="*/ 6896184 w 12205967"/>
                <a:gd name="connsiteY82" fmla="*/ 518803 h 3289190"/>
                <a:gd name="connsiteX83" fmla="*/ 7479668 w 12205967"/>
                <a:gd name="connsiteY83" fmla="*/ 279435 h 3289190"/>
                <a:gd name="connsiteX84" fmla="*/ 7888106 w 12205967"/>
                <a:gd name="connsiteY84" fmla="*/ 273055 h 3289190"/>
                <a:gd name="connsiteX85" fmla="*/ 8102048 w 12205967"/>
                <a:gd name="connsiteY85" fmla="*/ 191137 h 3289190"/>
                <a:gd name="connsiteX86" fmla="*/ 8432689 w 12205967"/>
                <a:gd name="connsiteY86" fmla="*/ 136527 h 3289190"/>
                <a:gd name="connsiteX87" fmla="*/ 8782779 w 12205967"/>
                <a:gd name="connsiteY87" fmla="*/ 54610 h 3289190"/>
                <a:gd name="connsiteX88" fmla="*/ 9074520 w 12205967"/>
                <a:gd name="connsiteY88" fmla="*/ 27305 h 3289190"/>
                <a:gd name="connsiteX89" fmla="*/ 9230115 w 12205967"/>
                <a:gd name="connsiteY89" fmla="*/ 0 h 3289190"/>
                <a:gd name="connsiteX0" fmla="*/ 9159753 w 12135605"/>
                <a:gd name="connsiteY0" fmla="*/ 0 h 3289190"/>
                <a:gd name="connsiteX1" fmla="*/ 9626541 w 12135605"/>
                <a:gd name="connsiteY1" fmla="*/ 27305 h 3289190"/>
                <a:gd name="connsiteX2" fmla="*/ 9743237 w 12135605"/>
                <a:gd name="connsiteY2" fmla="*/ 81915 h 3289190"/>
                <a:gd name="connsiteX3" fmla="*/ 9898833 w 12135605"/>
                <a:gd name="connsiteY3" fmla="*/ 354970 h 3289190"/>
                <a:gd name="connsiteX4" fmla="*/ 9918281 w 12135605"/>
                <a:gd name="connsiteY4" fmla="*/ 436887 h 3289190"/>
                <a:gd name="connsiteX5" fmla="*/ 10132225 w 12135605"/>
                <a:gd name="connsiteY5" fmla="*/ 600720 h 3289190"/>
                <a:gd name="connsiteX6" fmla="*/ 10462865 w 12135605"/>
                <a:gd name="connsiteY6" fmla="*/ 737248 h 3289190"/>
                <a:gd name="connsiteX7" fmla="*/ 10676809 w 12135605"/>
                <a:gd name="connsiteY7" fmla="*/ 819164 h 3289190"/>
                <a:gd name="connsiteX8" fmla="*/ 11902123 w 12135605"/>
                <a:gd name="connsiteY8" fmla="*/ 791860 h 3289190"/>
                <a:gd name="connsiteX9" fmla="*/ 12038270 w 12135605"/>
                <a:gd name="connsiteY9" fmla="*/ 764553 h 3289190"/>
                <a:gd name="connsiteX10" fmla="*/ 12116067 w 12135605"/>
                <a:gd name="connsiteY10" fmla="*/ 709942 h 3289190"/>
                <a:gd name="connsiteX11" fmla="*/ 12135605 w 12135605"/>
                <a:gd name="connsiteY11" fmla="*/ 697549 h 3289190"/>
                <a:gd name="connsiteX12" fmla="*/ 12135605 w 12135605"/>
                <a:gd name="connsiteY12" fmla="*/ 1786508 h 3289190"/>
                <a:gd name="connsiteX13" fmla="*/ 12097858 w 12135605"/>
                <a:gd name="connsiteY13" fmla="*/ 1784952 h 3289190"/>
                <a:gd name="connsiteX14" fmla="*/ 12072382 w 12135605"/>
                <a:gd name="connsiteY14" fmla="*/ 1788344 h 3289190"/>
                <a:gd name="connsiteX15" fmla="*/ 12072382 w 12135605"/>
                <a:gd name="connsiteY15" fmla="*/ 2206517 h 3289190"/>
                <a:gd name="connsiteX16" fmla="*/ 12081034 w 12135605"/>
                <a:gd name="connsiteY16" fmla="*/ 2203135 h 3289190"/>
                <a:gd name="connsiteX17" fmla="*/ 12081034 w 12135605"/>
                <a:gd name="connsiteY17" fmla="*/ 2874043 h 3289190"/>
                <a:gd name="connsiteX18" fmla="*/ 12043287 w 12135605"/>
                <a:gd name="connsiteY18" fmla="*/ 2873085 h 3289190"/>
                <a:gd name="connsiteX19" fmla="*/ 11898344 w 12135605"/>
                <a:gd name="connsiteY19" fmla="*/ 2884974 h 3289190"/>
                <a:gd name="connsiteX20" fmla="*/ 11699048 w 12135605"/>
                <a:gd name="connsiteY20" fmla="*/ 2908751 h 3289190"/>
                <a:gd name="connsiteX21" fmla="*/ 11572224 w 12135605"/>
                <a:gd name="connsiteY21" fmla="*/ 2944417 h 3289190"/>
                <a:gd name="connsiteX22" fmla="*/ 11499753 w 12135605"/>
                <a:gd name="connsiteY22" fmla="*/ 2968195 h 3289190"/>
                <a:gd name="connsiteX23" fmla="*/ 11372928 w 12135605"/>
                <a:gd name="connsiteY23" fmla="*/ 2980083 h 3289190"/>
                <a:gd name="connsiteX24" fmla="*/ 10231507 w 12135605"/>
                <a:gd name="connsiteY24" fmla="*/ 2991972 h 3289190"/>
                <a:gd name="connsiteX25" fmla="*/ 10032211 w 12135605"/>
                <a:gd name="connsiteY25" fmla="*/ 2956306 h 3289190"/>
                <a:gd name="connsiteX26" fmla="*/ 9724208 w 12135605"/>
                <a:gd name="connsiteY26" fmla="*/ 2896862 h 3289190"/>
                <a:gd name="connsiteX27" fmla="*/ 9524912 w 12135605"/>
                <a:gd name="connsiteY27" fmla="*/ 2825530 h 3289190"/>
                <a:gd name="connsiteX28" fmla="*/ 9506794 w 12135605"/>
                <a:gd name="connsiteY28" fmla="*/ 2789864 h 3289190"/>
                <a:gd name="connsiteX29" fmla="*/ 9361852 w 12135605"/>
                <a:gd name="connsiteY29" fmla="*/ 2670977 h 3289190"/>
                <a:gd name="connsiteX30" fmla="*/ 9253145 w 12135605"/>
                <a:gd name="connsiteY30" fmla="*/ 2647199 h 3289190"/>
                <a:gd name="connsiteX31" fmla="*/ 8818317 w 12135605"/>
                <a:gd name="connsiteY31" fmla="*/ 2635311 h 3289190"/>
                <a:gd name="connsiteX32" fmla="*/ 8673375 w 12135605"/>
                <a:gd name="connsiteY32" fmla="*/ 2647199 h 3289190"/>
                <a:gd name="connsiteX33" fmla="*/ 8401608 w 12135605"/>
                <a:gd name="connsiteY33" fmla="*/ 2659088 h 3289190"/>
                <a:gd name="connsiteX34" fmla="*/ 8075488 w 12135605"/>
                <a:gd name="connsiteY34" fmla="*/ 2694754 h 3289190"/>
                <a:gd name="connsiteX35" fmla="*/ 7767485 w 12135605"/>
                <a:gd name="connsiteY35" fmla="*/ 2718531 h 3289190"/>
                <a:gd name="connsiteX36" fmla="*/ 7568190 w 12135605"/>
                <a:gd name="connsiteY36" fmla="*/ 2754198 h 3289190"/>
                <a:gd name="connsiteX37" fmla="*/ 7187716 w 12135605"/>
                <a:gd name="connsiteY37" fmla="*/ 2825530 h 3289190"/>
                <a:gd name="connsiteX38" fmla="*/ 6698535 w 12135605"/>
                <a:gd name="connsiteY38" fmla="*/ 2837419 h 3289190"/>
                <a:gd name="connsiteX39" fmla="*/ 6644181 w 12135605"/>
                <a:gd name="connsiteY39" fmla="*/ 2861196 h 3289190"/>
                <a:gd name="connsiteX40" fmla="*/ 6408649 w 12135605"/>
                <a:gd name="connsiteY40" fmla="*/ 2896862 h 3289190"/>
                <a:gd name="connsiteX41" fmla="*/ 5865116 w 12135605"/>
                <a:gd name="connsiteY41" fmla="*/ 2908751 h 3289190"/>
                <a:gd name="connsiteX42" fmla="*/ 5194758 w 12135605"/>
                <a:gd name="connsiteY42" fmla="*/ 2956306 h 3289190"/>
                <a:gd name="connsiteX43" fmla="*/ 5049815 w 12135605"/>
                <a:gd name="connsiteY43" fmla="*/ 2980083 h 3289190"/>
                <a:gd name="connsiteX44" fmla="*/ 4814283 w 12135605"/>
                <a:gd name="connsiteY44" fmla="*/ 3063304 h 3289190"/>
                <a:gd name="connsiteX45" fmla="*/ 4397574 w 12135605"/>
                <a:gd name="connsiteY45" fmla="*/ 3182191 h 3289190"/>
                <a:gd name="connsiteX46" fmla="*/ 4035218 w 12135605"/>
                <a:gd name="connsiteY46" fmla="*/ 3277302 h 3289190"/>
                <a:gd name="connsiteX47" fmla="*/ 3093092 w 12135605"/>
                <a:gd name="connsiteY47" fmla="*/ 3289190 h 3289190"/>
                <a:gd name="connsiteX48" fmla="*/ 2857560 w 12135605"/>
                <a:gd name="connsiteY48" fmla="*/ 3265413 h 3289190"/>
                <a:gd name="connsiteX49" fmla="*/ 2477086 w 12135605"/>
                <a:gd name="connsiteY49" fmla="*/ 3229746 h 3289190"/>
                <a:gd name="connsiteX50" fmla="*/ 2205318 w 12135605"/>
                <a:gd name="connsiteY50" fmla="*/ 3134636 h 3289190"/>
                <a:gd name="connsiteX51" fmla="*/ 2078494 w 12135605"/>
                <a:gd name="connsiteY51" fmla="*/ 3098971 h 3289190"/>
                <a:gd name="connsiteX52" fmla="*/ 1933552 w 12135605"/>
                <a:gd name="connsiteY52" fmla="*/ 3075193 h 3289190"/>
                <a:gd name="connsiteX53" fmla="*/ 1806727 w 12135605"/>
                <a:gd name="connsiteY53" fmla="*/ 3051416 h 3289190"/>
                <a:gd name="connsiteX54" fmla="*/ 1698020 w 12135605"/>
                <a:gd name="connsiteY54" fmla="*/ 3039527 h 3289190"/>
                <a:gd name="connsiteX55" fmla="*/ 1625549 w 12135605"/>
                <a:gd name="connsiteY55" fmla="*/ 3027638 h 3289190"/>
                <a:gd name="connsiteX56" fmla="*/ 1534960 w 12135605"/>
                <a:gd name="connsiteY56" fmla="*/ 3015749 h 3289190"/>
                <a:gd name="connsiteX57" fmla="*/ 1444371 w 12135605"/>
                <a:gd name="connsiteY57" fmla="*/ 2991972 h 3289190"/>
                <a:gd name="connsiteX58" fmla="*/ 1136368 w 12135605"/>
                <a:gd name="connsiteY58" fmla="*/ 2944417 h 3289190"/>
                <a:gd name="connsiteX59" fmla="*/ 937072 w 12135605"/>
                <a:gd name="connsiteY59" fmla="*/ 2932529 h 3289190"/>
                <a:gd name="connsiteX60" fmla="*/ 0 w 12135605"/>
                <a:gd name="connsiteY60" fmla="*/ 2964094 h 3289190"/>
                <a:gd name="connsiteX61" fmla="*/ 7721 w 12135605"/>
                <a:gd name="connsiteY61" fmla="*/ 581442 h 3289190"/>
                <a:gd name="connsiteX62" fmla="*/ 699252 w 12135605"/>
                <a:gd name="connsiteY62" fmla="*/ 682638 h 3289190"/>
                <a:gd name="connsiteX63" fmla="*/ 913196 w 12135605"/>
                <a:gd name="connsiteY63" fmla="*/ 709942 h 3289190"/>
                <a:gd name="connsiteX64" fmla="*/ 1243837 w 12135605"/>
                <a:gd name="connsiteY64" fmla="*/ 819164 h 3289190"/>
                <a:gd name="connsiteX65" fmla="*/ 1341083 w 12135605"/>
                <a:gd name="connsiteY65" fmla="*/ 873775 h 3289190"/>
                <a:gd name="connsiteX66" fmla="*/ 1438331 w 12135605"/>
                <a:gd name="connsiteY66" fmla="*/ 901081 h 3289190"/>
                <a:gd name="connsiteX67" fmla="*/ 1516128 w 12135605"/>
                <a:gd name="connsiteY67" fmla="*/ 928385 h 3289190"/>
                <a:gd name="connsiteX68" fmla="*/ 1632825 w 12135605"/>
                <a:gd name="connsiteY68" fmla="*/ 955692 h 3289190"/>
                <a:gd name="connsiteX69" fmla="*/ 1768971 w 12135605"/>
                <a:gd name="connsiteY69" fmla="*/ 1010303 h 3289190"/>
                <a:gd name="connsiteX70" fmla="*/ 1924566 w 12135605"/>
                <a:gd name="connsiteY70" fmla="*/ 1064913 h 3289190"/>
                <a:gd name="connsiteX71" fmla="*/ 2060711 w 12135605"/>
                <a:gd name="connsiteY71" fmla="*/ 1146830 h 3289190"/>
                <a:gd name="connsiteX72" fmla="*/ 2352454 w 12135605"/>
                <a:gd name="connsiteY72" fmla="*/ 1365273 h 3289190"/>
                <a:gd name="connsiteX73" fmla="*/ 2760892 w 12135605"/>
                <a:gd name="connsiteY73" fmla="*/ 1447190 h 3289190"/>
                <a:gd name="connsiteX74" fmla="*/ 3013735 w 12135605"/>
                <a:gd name="connsiteY74" fmla="*/ 1501801 h 3289190"/>
                <a:gd name="connsiteX75" fmla="*/ 4025105 w 12135605"/>
                <a:gd name="connsiteY75" fmla="*/ 1474496 h 3289190"/>
                <a:gd name="connsiteX76" fmla="*/ 4414094 w 12135605"/>
                <a:gd name="connsiteY76" fmla="*/ 1256050 h 3289190"/>
                <a:gd name="connsiteX77" fmla="*/ 4861431 w 12135605"/>
                <a:gd name="connsiteY77" fmla="*/ 982997 h 3289190"/>
                <a:gd name="connsiteX78" fmla="*/ 5114274 w 12135605"/>
                <a:gd name="connsiteY78" fmla="*/ 791860 h 3289190"/>
                <a:gd name="connsiteX79" fmla="*/ 5269869 w 12135605"/>
                <a:gd name="connsiteY79" fmla="*/ 737248 h 3289190"/>
                <a:gd name="connsiteX80" fmla="*/ 5989498 w 12135605"/>
                <a:gd name="connsiteY80" fmla="*/ 628025 h 3289190"/>
                <a:gd name="connsiteX81" fmla="*/ 6572980 w 12135605"/>
                <a:gd name="connsiteY81" fmla="*/ 600720 h 3289190"/>
                <a:gd name="connsiteX82" fmla="*/ 6825822 w 12135605"/>
                <a:gd name="connsiteY82" fmla="*/ 518803 h 3289190"/>
                <a:gd name="connsiteX83" fmla="*/ 7409306 w 12135605"/>
                <a:gd name="connsiteY83" fmla="*/ 279435 h 3289190"/>
                <a:gd name="connsiteX84" fmla="*/ 7817744 w 12135605"/>
                <a:gd name="connsiteY84" fmla="*/ 273055 h 3289190"/>
                <a:gd name="connsiteX85" fmla="*/ 8031686 w 12135605"/>
                <a:gd name="connsiteY85" fmla="*/ 191137 h 3289190"/>
                <a:gd name="connsiteX86" fmla="*/ 8362327 w 12135605"/>
                <a:gd name="connsiteY86" fmla="*/ 136527 h 3289190"/>
                <a:gd name="connsiteX87" fmla="*/ 8712417 w 12135605"/>
                <a:gd name="connsiteY87" fmla="*/ 54610 h 3289190"/>
                <a:gd name="connsiteX88" fmla="*/ 9004158 w 12135605"/>
                <a:gd name="connsiteY88" fmla="*/ 27305 h 3289190"/>
                <a:gd name="connsiteX89" fmla="*/ 9159753 w 12135605"/>
                <a:gd name="connsiteY89" fmla="*/ 0 h 3289190"/>
                <a:gd name="connsiteX0" fmla="*/ 9152196 w 12128048"/>
                <a:gd name="connsiteY0" fmla="*/ 0 h 3289190"/>
                <a:gd name="connsiteX1" fmla="*/ 9618984 w 12128048"/>
                <a:gd name="connsiteY1" fmla="*/ 27305 h 3289190"/>
                <a:gd name="connsiteX2" fmla="*/ 9735680 w 12128048"/>
                <a:gd name="connsiteY2" fmla="*/ 81915 h 3289190"/>
                <a:gd name="connsiteX3" fmla="*/ 9891276 w 12128048"/>
                <a:gd name="connsiteY3" fmla="*/ 354970 h 3289190"/>
                <a:gd name="connsiteX4" fmla="*/ 9910724 w 12128048"/>
                <a:gd name="connsiteY4" fmla="*/ 436887 h 3289190"/>
                <a:gd name="connsiteX5" fmla="*/ 10124668 w 12128048"/>
                <a:gd name="connsiteY5" fmla="*/ 600720 h 3289190"/>
                <a:gd name="connsiteX6" fmla="*/ 10455308 w 12128048"/>
                <a:gd name="connsiteY6" fmla="*/ 737248 h 3289190"/>
                <a:gd name="connsiteX7" fmla="*/ 10669252 w 12128048"/>
                <a:gd name="connsiteY7" fmla="*/ 819164 h 3289190"/>
                <a:gd name="connsiteX8" fmla="*/ 11894566 w 12128048"/>
                <a:gd name="connsiteY8" fmla="*/ 791860 h 3289190"/>
                <a:gd name="connsiteX9" fmla="*/ 12030713 w 12128048"/>
                <a:gd name="connsiteY9" fmla="*/ 764553 h 3289190"/>
                <a:gd name="connsiteX10" fmla="*/ 12108510 w 12128048"/>
                <a:gd name="connsiteY10" fmla="*/ 709942 h 3289190"/>
                <a:gd name="connsiteX11" fmla="*/ 12128048 w 12128048"/>
                <a:gd name="connsiteY11" fmla="*/ 697549 h 3289190"/>
                <a:gd name="connsiteX12" fmla="*/ 12128048 w 12128048"/>
                <a:gd name="connsiteY12" fmla="*/ 1786508 h 3289190"/>
                <a:gd name="connsiteX13" fmla="*/ 12090301 w 12128048"/>
                <a:gd name="connsiteY13" fmla="*/ 1784952 h 3289190"/>
                <a:gd name="connsiteX14" fmla="*/ 12064825 w 12128048"/>
                <a:gd name="connsiteY14" fmla="*/ 1788344 h 3289190"/>
                <a:gd name="connsiteX15" fmla="*/ 12064825 w 12128048"/>
                <a:gd name="connsiteY15" fmla="*/ 2206517 h 3289190"/>
                <a:gd name="connsiteX16" fmla="*/ 12073477 w 12128048"/>
                <a:gd name="connsiteY16" fmla="*/ 2203135 h 3289190"/>
                <a:gd name="connsiteX17" fmla="*/ 12073477 w 12128048"/>
                <a:gd name="connsiteY17" fmla="*/ 2874043 h 3289190"/>
                <a:gd name="connsiteX18" fmla="*/ 12035730 w 12128048"/>
                <a:gd name="connsiteY18" fmla="*/ 2873085 h 3289190"/>
                <a:gd name="connsiteX19" fmla="*/ 11890787 w 12128048"/>
                <a:gd name="connsiteY19" fmla="*/ 2884974 h 3289190"/>
                <a:gd name="connsiteX20" fmla="*/ 11691491 w 12128048"/>
                <a:gd name="connsiteY20" fmla="*/ 2908751 h 3289190"/>
                <a:gd name="connsiteX21" fmla="*/ 11564667 w 12128048"/>
                <a:gd name="connsiteY21" fmla="*/ 2944417 h 3289190"/>
                <a:gd name="connsiteX22" fmla="*/ 11492196 w 12128048"/>
                <a:gd name="connsiteY22" fmla="*/ 2968195 h 3289190"/>
                <a:gd name="connsiteX23" fmla="*/ 11365371 w 12128048"/>
                <a:gd name="connsiteY23" fmla="*/ 2980083 h 3289190"/>
                <a:gd name="connsiteX24" fmla="*/ 10223950 w 12128048"/>
                <a:gd name="connsiteY24" fmla="*/ 2991972 h 3289190"/>
                <a:gd name="connsiteX25" fmla="*/ 10024654 w 12128048"/>
                <a:gd name="connsiteY25" fmla="*/ 2956306 h 3289190"/>
                <a:gd name="connsiteX26" fmla="*/ 9716651 w 12128048"/>
                <a:gd name="connsiteY26" fmla="*/ 2896862 h 3289190"/>
                <a:gd name="connsiteX27" fmla="*/ 9517355 w 12128048"/>
                <a:gd name="connsiteY27" fmla="*/ 2825530 h 3289190"/>
                <a:gd name="connsiteX28" fmla="*/ 9499237 w 12128048"/>
                <a:gd name="connsiteY28" fmla="*/ 2789864 h 3289190"/>
                <a:gd name="connsiteX29" fmla="*/ 9354295 w 12128048"/>
                <a:gd name="connsiteY29" fmla="*/ 2670977 h 3289190"/>
                <a:gd name="connsiteX30" fmla="*/ 9245588 w 12128048"/>
                <a:gd name="connsiteY30" fmla="*/ 2647199 h 3289190"/>
                <a:gd name="connsiteX31" fmla="*/ 8810760 w 12128048"/>
                <a:gd name="connsiteY31" fmla="*/ 2635311 h 3289190"/>
                <a:gd name="connsiteX32" fmla="*/ 8665818 w 12128048"/>
                <a:gd name="connsiteY32" fmla="*/ 2647199 h 3289190"/>
                <a:gd name="connsiteX33" fmla="*/ 8394051 w 12128048"/>
                <a:gd name="connsiteY33" fmla="*/ 2659088 h 3289190"/>
                <a:gd name="connsiteX34" fmla="*/ 8067931 w 12128048"/>
                <a:gd name="connsiteY34" fmla="*/ 2694754 h 3289190"/>
                <a:gd name="connsiteX35" fmla="*/ 7759928 w 12128048"/>
                <a:gd name="connsiteY35" fmla="*/ 2718531 h 3289190"/>
                <a:gd name="connsiteX36" fmla="*/ 7560633 w 12128048"/>
                <a:gd name="connsiteY36" fmla="*/ 2754198 h 3289190"/>
                <a:gd name="connsiteX37" fmla="*/ 7180159 w 12128048"/>
                <a:gd name="connsiteY37" fmla="*/ 2825530 h 3289190"/>
                <a:gd name="connsiteX38" fmla="*/ 6690978 w 12128048"/>
                <a:gd name="connsiteY38" fmla="*/ 2837419 h 3289190"/>
                <a:gd name="connsiteX39" fmla="*/ 6636624 w 12128048"/>
                <a:gd name="connsiteY39" fmla="*/ 2861196 h 3289190"/>
                <a:gd name="connsiteX40" fmla="*/ 6401092 w 12128048"/>
                <a:gd name="connsiteY40" fmla="*/ 2896862 h 3289190"/>
                <a:gd name="connsiteX41" fmla="*/ 5857559 w 12128048"/>
                <a:gd name="connsiteY41" fmla="*/ 2908751 h 3289190"/>
                <a:gd name="connsiteX42" fmla="*/ 5187201 w 12128048"/>
                <a:gd name="connsiteY42" fmla="*/ 2956306 h 3289190"/>
                <a:gd name="connsiteX43" fmla="*/ 5042258 w 12128048"/>
                <a:gd name="connsiteY43" fmla="*/ 2980083 h 3289190"/>
                <a:gd name="connsiteX44" fmla="*/ 4806726 w 12128048"/>
                <a:gd name="connsiteY44" fmla="*/ 3063304 h 3289190"/>
                <a:gd name="connsiteX45" fmla="*/ 4390017 w 12128048"/>
                <a:gd name="connsiteY45" fmla="*/ 3182191 h 3289190"/>
                <a:gd name="connsiteX46" fmla="*/ 4027661 w 12128048"/>
                <a:gd name="connsiteY46" fmla="*/ 3277302 h 3289190"/>
                <a:gd name="connsiteX47" fmla="*/ 3085535 w 12128048"/>
                <a:gd name="connsiteY47" fmla="*/ 3289190 h 3289190"/>
                <a:gd name="connsiteX48" fmla="*/ 2850003 w 12128048"/>
                <a:gd name="connsiteY48" fmla="*/ 3265413 h 3289190"/>
                <a:gd name="connsiteX49" fmla="*/ 2469529 w 12128048"/>
                <a:gd name="connsiteY49" fmla="*/ 3229746 h 3289190"/>
                <a:gd name="connsiteX50" fmla="*/ 2197761 w 12128048"/>
                <a:gd name="connsiteY50" fmla="*/ 3134636 h 3289190"/>
                <a:gd name="connsiteX51" fmla="*/ 2070937 w 12128048"/>
                <a:gd name="connsiteY51" fmla="*/ 3098971 h 3289190"/>
                <a:gd name="connsiteX52" fmla="*/ 1925995 w 12128048"/>
                <a:gd name="connsiteY52" fmla="*/ 3075193 h 3289190"/>
                <a:gd name="connsiteX53" fmla="*/ 1799170 w 12128048"/>
                <a:gd name="connsiteY53" fmla="*/ 3051416 h 3289190"/>
                <a:gd name="connsiteX54" fmla="*/ 1690463 w 12128048"/>
                <a:gd name="connsiteY54" fmla="*/ 3039527 h 3289190"/>
                <a:gd name="connsiteX55" fmla="*/ 1617992 w 12128048"/>
                <a:gd name="connsiteY55" fmla="*/ 3027638 h 3289190"/>
                <a:gd name="connsiteX56" fmla="*/ 1527403 w 12128048"/>
                <a:gd name="connsiteY56" fmla="*/ 3015749 h 3289190"/>
                <a:gd name="connsiteX57" fmla="*/ 1436814 w 12128048"/>
                <a:gd name="connsiteY57" fmla="*/ 2991972 h 3289190"/>
                <a:gd name="connsiteX58" fmla="*/ 1128811 w 12128048"/>
                <a:gd name="connsiteY58" fmla="*/ 2944417 h 3289190"/>
                <a:gd name="connsiteX59" fmla="*/ 929515 w 12128048"/>
                <a:gd name="connsiteY59" fmla="*/ 2932529 h 3289190"/>
                <a:gd name="connsiteX60" fmla="*/ 23676 w 12128048"/>
                <a:gd name="connsiteY60" fmla="*/ 3006379 h 3289190"/>
                <a:gd name="connsiteX61" fmla="*/ 164 w 12128048"/>
                <a:gd name="connsiteY61" fmla="*/ 581442 h 3289190"/>
                <a:gd name="connsiteX62" fmla="*/ 691695 w 12128048"/>
                <a:gd name="connsiteY62" fmla="*/ 682638 h 3289190"/>
                <a:gd name="connsiteX63" fmla="*/ 905639 w 12128048"/>
                <a:gd name="connsiteY63" fmla="*/ 709942 h 3289190"/>
                <a:gd name="connsiteX64" fmla="*/ 1236280 w 12128048"/>
                <a:gd name="connsiteY64" fmla="*/ 819164 h 3289190"/>
                <a:gd name="connsiteX65" fmla="*/ 1333526 w 12128048"/>
                <a:gd name="connsiteY65" fmla="*/ 873775 h 3289190"/>
                <a:gd name="connsiteX66" fmla="*/ 1430774 w 12128048"/>
                <a:gd name="connsiteY66" fmla="*/ 901081 h 3289190"/>
                <a:gd name="connsiteX67" fmla="*/ 1508571 w 12128048"/>
                <a:gd name="connsiteY67" fmla="*/ 928385 h 3289190"/>
                <a:gd name="connsiteX68" fmla="*/ 1625268 w 12128048"/>
                <a:gd name="connsiteY68" fmla="*/ 955692 h 3289190"/>
                <a:gd name="connsiteX69" fmla="*/ 1761414 w 12128048"/>
                <a:gd name="connsiteY69" fmla="*/ 1010303 h 3289190"/>
                <a:gd name="connsiteX70" fmla="*/ 1917009 w 12128048"/>
                <a:gd name="connsiteY70" fmla="*/ 1064913 h 3289190"/>
                <a:gd name="connsiteX71" fmla="*/ 2053154 w 12128048"/>
                <a:gd name="connsiteY71" fmla="*/ 1146830 h 3289190"/>
                <a:gd name="connsiteX72" fmla="*/ 2344897 w 12128048"/>
                <a:gd name="connsiteY72" fmla="*/ 1365273 h 3289190"/>
                <a:gd name="connsiteX73" fmla="*/ 2753335 w 12128048"/>
                <a:gd name="connsiteY73" fmla="*/ 1447190 h 3289190"/>
                <a:gd name="connsiteX74" fmla="*/ 3006178 w 12128048"/>
                <a:gd name="connsiteY74" fmla="*/ 1501801 h 3289190"/>
                <a:gd name="connsiteX75" fmla="*/ 4017548 w 12128048"/>
                <a:gd name="connsiteY75" fmla="*/ 1474496 h 3289190"/>
                <a:gd name="connsiteX76" fmla="*/ 4406537 w 12128048"/>
                <a:gd name="connsiteY76" fmla="*/ 1256050 h 3289190"/>
                <a:gd name="connsiteX77" fmla="*/ 4853874 w 12128048"/>
                <a:gd name="connsiteY77" fmla="*/ 982997 h 3289190"/>
                <a:gd name="connsiteX78" fmla="*/ 5106717 w 12128048"/>
                <a:gd name="connsiteY78" fmla="*/ 791860 h 3289190"/>
                <a:gd name="connsiteX79" fmla="*/ 5262312 w 12128048"/>
                <a:gd name="connsiteY79" fmla="*/ 737248 h 3289190"/>
                <a:gd name="connsiteX80" fmla="*/ 5981941 w 12128048"/>
                <a:gd name="connsiteY80" fmla="*/ 628025 h 3289190"/>
                <a:gd name="connsiteX81" fmla="*/ 6565423 w 12128048"/>
                <a:gd name="connsiteY81" fmla="*/ 600720 h 3289190"/>
                <a:gd name="connsiteX82" fmla="*/ 6818265 w 12128048"/>
                <a:gd name="connsiteY82" fmla="*/ 518803 h 3289190"/>
                <a:gd name="connsiteX83" fmla="*/ 7401749 w 12128048"/>
                <a:gd name="connsiteY83" fmla="*/ 279435 h 3289190"/>
                <a:gd name="connsiteX84" fmla="*/ 7810187 w 12128048"/>
                <a:gd name="connsiteY84" fmla="*/ 273055 h 3289190"/>
                <a:gd name="connsiteX85" fmla="*/ 8024129 w 12128048"/>
                <a:gd name="connsiteY85" fmla="*/ 191137 h 3289190"/>
                <a:gd name="connsiteX86" fmla="*/ 8354770 w 12128048"/>
                <a:gd name="connsiteY86" fmla="*/ 136527 h 3289190"/>
                <a:gd name="connsiteX87" fmla="*/ 8704860 w 12128048"/>
                <a:gd name="connsiteY87" fmla="*/ 54610 h 3289190"/>
                <a:gd name="connsiteX88" fmla="*/ 8996601 w 12128048"/>
                <a:gd name="connsiteY88" fmla="*/ 27305 h 3289190"/>
                <a:gd name="connsiteX89" fmla="*/ 9152196 w 12128048"/>
                <a:gd name="connsiteY89" fmla="*/ 0 h 3289190"/>
                <a:gd name="connsiteX0" fmla="*/ 9152196 w 12128048"/>
                <a:gd name="connsiteY0" fmla="*/ 0 h 3289190"/>
                <a:gd name="connsiteX1" fmla="*/ 9618984 w 12128048"/>
                <a:gd name="connsiteY1" fmla="*/ 27305 h 3289190"/>
                <a:gd name="connsiteX2" fmla="*/ 9735680 w 12128048"/>
                <a:gd name="connsiteY2" fmla="*/ 81915 h 3289190"/>
                <a:gd name="connsiteX3" fmla="*/ 9891276 w 12128048"/>
                <a:gd name="connsiteY3" fmla="*/ 354970 h 3289190"/>
                <a:gd name="connsiteX4" fmla="*/ 9910724 w 12128048"/>
                <a:gd name="connsiteY4" fmla="*/ 436887 h 3289190"/>
                <a:gd name="connsiteX5" fmla="*/ 10124668 w 12128048"/>
                <a:gd name="connsiteY5" fmla="*/ 600720 h 3289190"/>
                <a:gd name="connsiteX6" fmla="*/ 10455308 w 12128048"/>
                <a:gd name="connsiteY6" fmla="*/ 737248 h 3289190"/>
                <a:gd name="connsiteX7" fmla="*/ 10669252 w 12128048"/>
                <a:gd name="connsiteY7" fmla="*/ 819164 h 3289190"/>
                <a:gd name="connsiteX8" fmla="*/ 11894566 w 12128048"/>
                <a:gd name="connsiteY8" fmla="*/ 791860 h 3289190"/>
                <a:gd name="connsiteX9" fmla="*/ 12030713 w 12128048"/>
                <a:gd name="connsiteY9" fmla="*/ 764553 h 3289190"/>
                <a:gd name="connsiteX10" fmla="*/ 12108510 w 12128048"/>
                <a:gd name="connsiteY10" fmla="*/ 709942 h 3289190"/>
                <a:gd name="connsiteX11" fmla="*/ 12128048 w 12128048"/>
                <a:gd name="connsiteY11" fmla="*/ 697549 h 3289190"/>
                <a:gd name="connsiteX12" fmla="*/ 12128048 w 12128048"/>
                <a:gd name="connsiteY12" fmla="*/ 1786508 h 3289190"/>
                <a:gd name="connsiteX13" fmla="*/ 12090301 w 12128048"/>
                <a:gd name="connsiteY13" fmla="*/ 1784952 h 3289190"/>
                <a:gd name="connsiteX14" fmla="*/ 12064825 w 12128048"/>
                <a:gd name="connsiteY14" fmla="*/ 2206517 h 3289190"/>
                <a:gd name="connsiteX15" fmla="*/ 12073477 w 12128048"/>
                <a:gd name="connsiteY15" fmla="*/ 2203135 h 3289190"/>
                <a:gd name="connsiteX16" fmla="*/ 12073477 w 12128048"/>
                <a:gd name="connsiteY16" fmla="*/ 2874043 h 3289190"/>
                <a:gd name="connsiteX17" fmla="*/ 12035730 w 12128048"/>
                <a:gd name="connsiteY17" fmla="*/ 2873085 h 3289190"/>
                <a:gd name="connsiteX18" fmla="*/ 11890787 w 12128048"/>
                <a:gd name="connsiteY18" fmla="*/ 2884974 h 3289190"/>
                <a:gd name="connsiteX19" fmla="*/ 11691491 w 12128048"/>
                <a:gd name="connsiteY19" fmla="*/ 2908751 h 3289190"/>
                <a:gd name="connsiteX20" fmla="*/ 11564667 w 12128048"/>
                <a:gd name="connsiteY20" fmla="*/ 2944417 h 3289190"/>
                <a:gd name="connsiteX21" fmla="*/ 11492196 w 12128048"/>
                <a:gd name="connsiteY21" fmla="*/ 2968195 h 3289190"/>
                <a:gd name="connsiteX22" fmla="*/ 11365371 w 12128048"/>
                <a:gd name="connsiteY22" fmla="*/ 2980083 h 3289190"/>
                <a:gd name="connsiteX23" fmla="*/ 10223950 w 12128048"/>
                <a:gd name="connsiteY23" fmla="*/ 2991972 h 3289190"/>
                <a:gd name="connsiteX24" fmla="*/ 10024654 w 12128048"/>
                <a:gd name="connsiteY24" fmla="*/ 2956306 h 3289190"/>
                <a:gd name="connsiteX25" fmla="*/ 9716651 w 12128048"/>
                <a:gd name="connsiteY25" fmla="*/ 2896862 h 3289190"/>
                <a:gd name="connsiteX26" fmla="*/ 9517355 w 12128048"/>
                <a:gd name="connsiteY26" fmla="*/ 2825530 h 3289190"/>
                <a:gd name="connsiteX27" fmla="*/ 9499237 w 12128048"/>
                <a:gd name="connsiteY27" fmla="*/ 2789864 h 3289190"/>
                <a:gd name="connsiteX28" fmla="*/ 9354295 w 12128048"/>
                <a:gd name="connsiteY28" fmla="*/ 2670977 h 3289190"/>
                <a:gd name="connsiteX29" fmla="*/ 9245588 w 12128048"/>
                <a:gd name="connsiteY29" fmla="*/ 2647199 h 3289190"/>
                <a:gd name="connsiteX30" fmla="*/ 8810760 w 12128048"/>
                <a:gd name="connsiteY30" fmla="*/ 2635311 h 3289190"/>
                <a:gd name="connsiteX31" fmla="*/ 8665818 w 12128048"/>
                <a:gd name="connsiteY31" fmla="*/ 2647199 h 3289190"/>
                <a:gd name="connsiteX32" fmla="*/ 8394051 w 12128048"/>
                <a:gd name="connsiteY32" fmla="*/ 2659088 h 3289190"/>
                <a:gd name="connsiteX33" fmla="*/ 8067931 w 12128048"/>
                <a:gd name="connsiteY33" fmla="*/ 2694754 h 3289190"/>
                <a:gd name="connsiteX34" fmla="*/ 7759928 w 12128048"/>
                <a:gd name="connsiteY34" fmla="*/ 2718531 h 3289190"/>
                <a:gd name="connsiteX35" fmla="*/ 7560633 w 12128048"/>
                <a:gd name="connsiteY35" fmla="*/ 2754198 h 3289190"/>
                <a:gd name="connsiteX36" fmla="*/ 7180159 w 12128048"/>
                <a:gd name="connsiteY36" fmla="*/ 2825530 h 3289190"/>
                <a:gd name="connsiteX37" fmla="*/ 6690978 w 12128048"/>
                <a:gd name="connsiteY37" fmla="*/ 2837419 h 3289190"/>
                <a:gd name="connsiteX38" fmla="*/ 6636624 w 12128048"/>
                <a:gd name="connsiteY38" fmla="*/ 2861196 h 3289190"/>
                <a:gd name="connsiteX39" fmla="*/ 6401092 w 12128048"/>
                <a:gd name="connsiteY39" fmla="*/ 2896862 h 3289190"/>
                <a:gd name="connsiteX40" fmla="*/ 5857559 w 12128048"/>
                <a:gd name="connsiteY40" fmla="*/ 2908751 h 3289190"/>
                <a:gd name="connsiteX41" fmla="*/ 5187201 w 12128048"/>
                <a:gd name="connsiteY41" fmla="*/ 2956306 h 3289190"/>
                <a:gd name="connsiteX42" fmla="*/ 5042258 w 12128048"/>
                <a:gd name="connsiteY42" fmla="*/ 2980083 h 3289190"/>
                <a:gd name="connsiteX43" fmla="*/ 4806726 w 12128048"/>
                <a:gd name="connsiteY43" fmla="*/ 3063304 h 3289190"/>
                <a:gd name="connsiteX44" fmla="*/ 4390017 w 12128048"/>
                <a:gd name="connsiteY44" fmla="*/ 3182191 h 3289190"/>
                <a:gd name="connsiteX45" fmla="*/ 4027661 w 12128048"/>
                <a:gd name="connsiteY45" fmla="*/ 3277302 h 3289190"/>
                <a:gd name="connsiteX46" fmla="*/ 3085535 w 12128048"/>
                <a:gd name="connsiteY46" fmla="*/ 3289190 h 3289190"/>
                <a:gd name="connsiteX47" fmla="*/ 2850003 w 12128048"/>
                <a:gd name="connsiteY47" fmla="*/ 3265413 h 3289190"/>
                <a:gd name="connsiteX48" fmla="*/ 2469529 w 12128048"/>
                <a:gd name="connsiteY48" fmla="*/ 3229746 h 3289190"/>
                <a:gd name="connsiteX49" fmla="*/ 2197761 w 12128048"/>
                <a:gd name="connsiteY49" fmla="*/ 3134636 h 3289190"/>
                <a:gd name="connsiteX50" fmla="*/ 2070937 w 12128048"/>
                <a:gd name="connsiteY50" fmla="*/ 3098971 h 3289190"/>
                <a:gd name="connsiteX51" fmla="*/ 1925995 w 12128048"/>
                <a:gd name="connsiteY51" fmla="*/ 3075193 h 3289190"/>
                <a:gd name="connsiteX52" fmla="*/ 1799170 w 12128048"/>
                <a:gd name="connsiteY52" fmla="*/ 3051416 h 3289190"/>
                <a:gd name="connsiteX53" fmla="*/ 1690463 w 12128048"/>
                <a:gd name="connsiteY53" fmla="*/ 3039527 h 3289190"/>
                <a:gd name="connsiteX54" fmla="*/ 1617992 w 12128048"/>
                <a:gd name="connsiteY54" fmla="*/ 3027638 h 3289190"/>
                <a:gd name="connsiteX55" fmla="*/ 1527403 w 12128048"/>
                <a:gd name="connsiteY55" fmla="*/ 3015749 h 3289190"/>
                <a:gd name="connsiteX56" fmla="*/ 1436814 w 12128048"/>
                <a:gd name="connsiteY56" fmla="*/ 2991972 h 3289190"/>
                <a:gd name="connsiteX57" fmla="*/ 1128811 w 12128048"/>
                <a:gd name="connsiteY57" fmla="*/ 2944417 h 3289190"/>
                <a:gd name="connsiteX58" fmla="*/ 929515 w 12128048"/>
                <a:gd name="connsiteY58" fmla="*/ 2932529 h 3289190"/>
                <a:gd name="connsiteX59" fmla="*/ 23676 w 12128048"/>
                <a:gd name="connsiteY59" fmla="*/ 3006379 h 3289190"/>
                <a:gd name="connsiteX60" fmla="*/ 164 w 12128048"/>
                <a:gd name="connsiteY60" fmla="*/ 581442 h 3289190"/>
                <a:gd name="connsiteX61" fmla="*/ 691695 w 12128048"/>
                <a:gd name="connsiteY61" fmla="*/ 682638 h 3289190"/>
                <a:gd name="connsiteX62" fmla="*/ 905639 w 12128048"/>
                <a:gd name="connsiteY62" fmla="*/ 709942 h 3289190"/>
                <a:gd name="connsiteX63" fmla="*/ 1236280 w 12128048"/>
                <a:gd name="connsiteY63" fmla="*/ 819164 h 3289190"/>
                <a:gd name="connsiteX64" fmla="*/ 1333526 w 12128048"/>
                <a:gd name="connsiteY64" fmla="*/ 873775 h 3289190"/>
                <a:gd name="connsiteX65" fmla="*/ 1430774 w 12128048"/>
                <a:gd name="connsiteY65" fmla="*/ 901081 h 3289190"/>
                <a:gd name="connsiteX66" fmla="*/ 1508571 w 12128048"/>
                <a:gd name="connsiteY66" fmla="*/ 928385 h 3289190"/>
                <a:gd name="connsiteX67" fmla="*/ 1625268 w 12128048"/>
                <a:gd name="connsiteY67" fmla="*/ 955692 h 3289190"/>
                <a:gd name="connsiteX68" fmla="*/ 1761414 w 12128048"/>
                <a:gd name="connsiteY68" fmla="*/ 1010303 h 3289190"/>
                <a:gd name="connsiteX69" fmla="*/ 1917009 w 12128048"/>
                <a:gd name="connsiteY69" fmla="*/ 1064913 h 3289190"/>
                <a:gd name="connsiteX70" fmla="*/ 2053154 w 12128048"/>
                <a:gd name="connsiteY70" fmla="*/ 1146830 h 3289190"/>
                <a:gd name="connsiteX71" fmla="*/ 2344897 w 12128048"/>
                <a:gd name="connsiteY71" fmla="*/ 1365273 h 3289190"/>
                <a:gd name="connsiteX72" fmla="*/ 2753335 w 12128048"/>
                <a:gd name="connsiteY72" fmla="*/ 1447190 h 3289190"/>
                <a:gd name="connsiteX73" fmla="*/ 3006178 w 12128048"/>
                <a:gd name="connsiteY73" fmla="*/ 1501801 h 3289190"/>
                <a:gd name="connsiteX74" fmla="*/ 4017548 w 12128048"/>
                <a:gd name="connsiteY74" fmla="*/ 1474496 h 3289190"/>
                <a:gd name="connsiteX75" fmla="*/ 4406537 w 12128048"/>
                <a:gd name="connsiteY75" fmla="*/ 1256050 h 3289190"/>
                <a:gd name="connsiteX76" fmla="*/ 4853874 w 12128048"/>
                <a:gd name="connsiteY76" fmla="*/ 982997 h 3289190"/>
                <a:gd name="connsiteX77" fmla="*/ 5106717 w 12128048"/>
                <a:gd name="connsiteY77" fmla="*/ 791860 h 3289190"/>
                <a:gd name="connsiteX78" fmla="*/ 5262312 w 12128048"/>
                <a:gd name="connsiteY78" fmla="*/ 737248 h 3289190"/>
                <a:gd name="connsiteX79" fmla="*/ 5981941 w 12128048"/>
                <a:gd name="connsiteY79" fmla="*/ 628025 h 3289190"/>
                <a:gd name="connsiteX80" fmla="*/ 6565423 w 12128048"/>
                <a:gd name="connsiteY80" fmla="*/ 600720 h 3289190"/>
                <a:gd name="connsiteX81" fmla="*/ 6818265 w 12128048"/>
                <a:gd name="connsiteY81" fmla="*/ 518803 h 3289190"/>
                <a:gd name="connsiteX82" fmla="*/ 7401749 w 12128048"/>
                <a:gd name="connsiteY82" fmla="*/ 279435 h 3289190"/>
                <a:gd name="connsiteX83" fmla="*/ 7810187 w 12128048"/>
                <a:gd name="connsiteY83" fmla="*/ 273055 h 3289190"/>
                <a:gd name="connsiteX84" fmla="*/ 8024129 w 12128048"/>
                <a:gd name="connsiteY84" fmla="*/ 191137 h 3289190"/>
                <a:gd name="connsiteX85" fmla="*/ 8354770 w 12128048"/>
                <a:gd name="connsiteY85" fmla="*/ 136527 h 3289190"/>
                <a:gd name="connsiteX86" fmla="*/ 8704860 w 12128048"/>
                <a:gd name="connsiteY86" fmla="*/ 54610 h 3289190"/>
                <a:gd name="connsiteX87" fmla="*/ 8996601 w 12128048"/>
                <a:gd name="connsiteY87" fmla="*/ 27305 h 3289190"/>
                <a:gd name="connsiteX88" fmla="*/ 9152196 w 12128048"/>
                <a:gd name="connsiteY88" fmla="*/ 0 h 3289190"/>
                <a:gd name="connsiteX0" fmla="*/ 9152196 w 12128048"/>
                <a:gd name="connsiteY0" fmla="*/ 0 h 3289190"/>
                <a:gd name="connsiteX1" fmla="*/ 9618984 w 12128048"/>
                <a:gd name="connsiteY1" fmla="*/ 27305 h 3289190"/>
                <a:gd name="connsiteX2" fmla="*/ 9735680 w 12128048"/>
                <a:gd name="connsiteY2" fmla="*/ 81915 h 3289190"/>
                <a:gd name="connsiteX3" fmla="*/ 9891276 w 12128048"/>
                <a:gd name="connsiteY3" fmla="*/ 354970 h 3289190"/>
                <a:gd name="connsiteX4" fmla="*/ 9910724 w 12128048"/>
                <a:gd name="connsiteY4" fmla="*/ 436887 h 3289190"/>
                <a:gd name="connsiteX5" fmla="*/ 10124668 w 12128048"/>
                <a:gd name="connsiteY5" fmla="*/ 600720 h 3289190"/>
                <a:gd name="connsiteX6" fmla="*/ 10455308 w 12128048"/>
                <a:gd name="connsiteY6" fmla="*/ 737248 h 3289190"/>
                <a:gd name="connsiteX7" fmla="*/ 10669252 w 12128048"/>
                <a:gd name="connsiteY7" fmla="*/ 819164 h 3289190"/>
                <a:gd name="connsiteX8" fmla="*/ 11894566 w 12128048"/>
                <a:gd name="connsiteY8" fmla="*/ 791860 h 3289190"/>
                <a:gd name="connsiteX9" fmla="*/ 12030713 w 12128048"/>
                <a:gd name="connsiteY9" fmla="*/ 764553 h 3289190"/>
                <a:gd name="connsiteX10" fmla="*/ 12108510 w 12128048"/>
                <a:gd name="connsiteY10" fmla="*/ 709942 h 3289190"/>
                <a:gd name="connsiteX11" fmla="*/ 12128048 w 12128048"/>
                <a:gd name="connsiteY11" fmla="*/ 697549 h 3289190"/>
                <a:gd name="connsiteX12" fmla="*/ 12128048 w 12128048"/>
                <a:gd name="connsiteY12" fmla="*/ 1786508 h 3289190"/>
                <a:gd name="connsiteX13" fmla="*/ 12064825 w 12128048"/>
                <a:gd name="connsiteY13" fmla="*/ 2206517 h 3289190"/>
                <a:gd name="connsiteX14" fmla="*/ 12073477 w 12128048"/>
                <a:gd name="connsiteY14" fmla="*/ 2203135 h 3289190"/>
                <a:gd name="connsiteX15" fmla="*/ 12073477 w 12128048"/>
                <a:gd name="connsiteY15" fmla="*/ 2874043 h 3289190"/>
                <a:gd name="connsiteX16" fmla="*/ 12035730 w 12128048"/>
                <a:gd name="connsiteY16" fmla="*/ 2873085 h 3289190"/>
                <a:gd name="connsiteX17" fmla="*/ 11890787 w 12128048"/>
                <a:gd name="connsiteY17" fmla="*/ 2884974 h 3289190"/>
                <a:gd name="connsiteX18" fmla="*/ 11691491 w 12128048"/>
                <a:gd name="connsiteY18" fmla="*/ 2908751 h 3289190"/>
                <a:gd name="connsiteX19" fmla="*/ 11564667 w 12128048"/>
                <a:gd name="connsiteY19" fmla="*/ 2944417 h 3289190"/>
                <a:gd name="connsiteX20" fmla="*/ 11492196 w 12128048"/>
                <a:gd name="connsiteY20" fmla="*/ 2968195 h 3289190"/>
                <a:gd name="connsiteX21" fmla="*/ 11365371 w 12128048"/>
                <a:gd name="connsiteY21" fmla="*/ 2980083 h 3289190"/>
                <a:gd name="connsiteX22" fmla="*/ 10223950 w 12128048"/>
                <a:gd name="connsiteY22" fmla="*/ 2991972 h 3289190"/>
                <a:gd name="connsiteX23" fmla="*/ 10024654 w 12128048"/>
                <a:gd name="connsiteY23" fmla="*/ 2956306 h 3289190"/>
                <a:gd name="connsiteX24" fmla="*/ 9716651 w 12128048"/>
                <a:gd name="connsiteY24" fmla="*/ 2896862 h 3289190"/>
                <a:gd name="connsiteX25" fmla="*/ 9517355 w 12128048"/>
                <a:gd name="connsiteY25" fmla="*/ 2825530 h 3289190"/>
                <a:gd name="connsiteX26" fmla="*/ 9499237 w 12128048"/>
                <a:gd name="connsiteY26" fmla="*/ 2789864 h 3289190"/>
                <a:gd name="connsiteX27" fmla="*/ 9354295 w 12128048"/>
                <a:gd name="connsiteY27" fmla="*/ 2670977 h 3289190"/>
                <a:gd name="connsiteX28" fmla="*/ 9245588 w 12128048"/>
                <a:gd name="connsiteY28" fmla="*/ 2647199 h 3289190"/>
                <a:gd name="connsiteX29" fmla="*/ 8810760 w 12128048"/>
                <a:gd name="connsiteY29" fmla="*/ 2635311 h 3289190"/>
                <a:gd name="connsiteX30" fmla="*/ 8665818 w 12128048"/>
                <a:gd name="connsiteY30" fmla="*/ 2647199 h 3289190"/>
                <a:gd name="connsiteX31" fmla="*/ 8394051 w 12128048"/>
                <a:gd name="connsiteY31" fmla="*/ 2659088 h 3289190"/>
                <a:gd name="connsiteX32" fmla="*/ 8067931 w 12128048"/>
                <a:gd name="connsiteY32" fmla="*/ 2694754 h 3289190"/>
                <a:gd name="connsiteX33" fmla="*/ 7759928 w 12128048"/>
                <a:gd name="connsiteY33" fmla="*/ 2718531 h 3289190"/>
                <a:gd name="connsiteX34" fmla="*/ 7560633 w 12128048"/>
                <a:gd name="connsiteY34" fmla="*/ 2754198 h 3289190"/>
                <a:gd name="connsiteX35" fmla="*/ 7180159 w 12128048"/>
                <a:gd name="connsiteY35" fmla="*/ 2825530 h 3289190"/>
                <a:gd name="connsiteX36" fmla="*/ 6690978 w 12128048"/>
                <a:gd name="connsiteY36" fmla="*/ 2837419 h 3289190"/>
                <a:gd name="connsiteX37" fmla="*/ 6636624 w 12128048"/>
                <a:gd name="connsiteY37" fmla="*/ 2861196 h 3289190"/>
                <a:gd name="connsiteX38" fmla="*/ 6401092 w 12128048"/>
                <a:gd name="connsiteY38" fmla="*/ 2896862 h 3289190"/>
                <a:gd name="connsiteX39" fmla="*/ 5857559 w 12128048"/>
                <a:gd name="connsiteY39" fmla="*/ 2908751 h 3289190"/>
                <a:gd name="connsiteX40" fmla="*/ 5187201 w 12128048"/>
                <a:gd name="connsiteY40" fmla="*/ 2956306 h 3289190"/>
                <a:gd name="connsiteX41" fmla="*/ 5042258 w 12128048"/>
                <a:gd name="connsiteY41" fmla="*/ 2980083 h 3289190"/>
                <a:gd name="connsiteX42" fmla="*/ 4806726 w 12128048"/>
                <a:gd name="connsiteY42" fmla="*/ 3063304 h 3289190"/>
                <a:gd name="connsiteX43" fmla="*/ 4390017 w 12128048"/>
                <a:gd name="connsiteY43" fmla="*/ 3182191 h 3289190"/>
                <a:gd name="connsiteX44" fmla="*/ 4027661 w 12128048"/>
                <a:gd name="connsiteY44" fmla="*/ 3277302 h 3289190"/>
                <a:gd name="connsiteX45" fmla="*/ 3085535 w 12128048"/>
                <a:gd name="connsiteY45" fmla="*/ 3289190 h 3289190"/>
                <a:gd name="connsiteX46" fmla="*/ 2850003 w 12128048"/>
                <a:gd name="connsiteY46" fmla="*/ 3265413 h 3289190"/>
                <a:gd name="connsiteX47" fmla="*/ 2469529 w 12128048"/>
                <a:gd name="connsiteY47" fmla="*/ 3229746 h 3289190"/>
                <a:gd name="connsiteX48" fmla="*/ 2197761 w 12128048"/>
                <a:gd name="connsiteY48" fmla="*/ 3134636 h 3289190"/>
                <a:gd name="connsiteX49" fmla="*/ 2070937 w 12128048"/>
                <a:gd name="connsiteY49" fmla="*/ 3098971 h 3289190"/>
                <a:gd name="connsiteX50" fmla="*/ 1925995 w 12128048"/>
                <a:gd name="connsiteY50" fmla="*/ 3075193 h 3289190"/>
                <a:gd name="connsiteX51" fmla="*/ 1799170 w 12128048"/>
                <a:gd name="connsiteY51" fmla="*/ 3051416 h 3289190"/>
                <a:gd name="connsiteX52" fmla="*/ 1690463 w 12128048"/>
                <a:gd name="connsiteY52" fmla="*/ 3039527 h 3289190"/>
                <a:gd name="connsiteX53" fmla="*/ 1617992 w 12128048"/>
                <a:gd name="connsiteY53" fmla="*/ 3027638 h 3289190"/>
                <a:gd name="connsiteX54" fmla="*/ 1527403 w 12128048"/>
                <a:gd name="connsiteY54" fmla="*/ 3015749 h 3289190"/>
                <a:gd name="connsiteX55" fmla="*/ 1436814 w 12128048"/>
                <a:gd name="connsiteY55" fmla="*/ 2991972 h 3289190"/>
                <a:gd name="connsiteX56" fmla="*/ 1128811 w 12128048"/>
                <a:gd name="connsiteY56" fmla="*/ 2944417 h 3289190"/>
                <a:gd name="connsiteX57" fmla="*/ 929515 w 12128048"/>
                <a:gd name="connsiteY57" fmla="*/ 2932529 h 3289190"/>
                <a:gd name="connsiteX58" fmla="*/ 23676 w 12128048"/>
                <a:gd name="connsiteY58" fmla="*/ 3006379 h 3289190"/>
                <a:gd name="connsiteX59" fmla="*/ 164 w 12128048"/>
                <a:gd name="connsiteY59" fmla="*/ 581442 h 3289190"/>
                <a:gd name="connsiteX60" fmla="*/ 691695 w 12128048"/>
                <a:gd name="connsiteY60" fmla="*/ 682638 h 3289190"/>
                <a:gd name="connsiteX61" fmla="*/ 905639 w 12128048"/>
                <a:gd name="connsiteY61" fmla="*/ 709942 h 3289190"/>
                <a:gd name="connsiteX62" fmla="*/ 1236280 w 12128048"/>
                <a:gd name="connsiteY62" fmla="*/ 819164 h 3289190"/>
                <a:gd name="connsiteX63" fmla="*/ 1333526 w 12128048"/>
                <a:gd name="connsiteY63" fmla="*/ 873775 h 3289190"/>
                <a:gd name="connsiteX64" fmla="*/ 1430774 w 12128048"/>
                <a:gd name="connsiteY64" fmla="*/ 901081 h 3289190"/>
                <a:gd name="connsiteX65" fmla="*/ 1508571 w 12128048"/>
                <a:gd name="connsiteY65" fmla="*/ 928385 h 3289190"/>
                <a:gd name="connsiteX66" fmla="*/ 1625268 w 12128048"/>
                <a:gd name="connsiteY66" fmla="*/ 955692 h 3289190"/>
                <a:gd name="connsiteX67" fmla="*/ 1761414 w 12128048"/>
                <a:gd name="connsiteY67" fmla="*/ 1010303 h 3289190"/>
                <a:gd name="connsiteX68" fmla="*/ 1917009 w 12128048"/>
                <a:gd name="connsiteY68" fmla="*/ 1064913 h 3289190"/>
                <a:gd name="connsiteX69" fmla="*/ 2053154 w 12128048"/>
                <a:gd name="connsiteY69" fmla="*/ 1146830 h 3289190"/>
                <a:gd name="connsiteX70" fmla="*/ 2344897 w 12128048"/>
                <a:gd name="connsiteY70" fmla="*/ 1365273 h 3289190"/>
                <a:gd name="connsiteX71" fmla="*/ 2753335 w 12128048"/>
                <a:gd name="connsiteY71" fmla="*/ 1447190 h 3289190"/>
                <a:gd name="connsiteX72" fmla="*/ 3006178 w 12128048"/>
                <a:gd name="connsiteY72" fmla="*/ 1501801 h 3289190"/>
                <a:gd name="connsiteX73" fmla="*/ 4017548 w 12128048"/>
                <a:gd name="connsiteY73" fmla="*/ 1474496 h 3289190"/>
                <a:gd name="connsiteX74" fmla="*/ 4406537 w 12128048"/>
                <a:gd name="connsiteY74" fmla="*/ 1256050 h 3289190"/>
                <a:gd name="connsiteX75" fmla="*/ 4853874 w 12128048"/>
                <a:gd name="connsiteY75" fmla="*/ 982997 h 3289190"/>
                <a:gd name="connsiteX76" fmla="*/ 5106717 w 12128048"/>
                <a:gd name="connsiteY76" fmla="*/ 791860 h 3289190"/>
                <a:gd name="connsiteX77" fmla="*/ 5262312 w 12128048"/>
                <a:gd name="connsiteY77" fmla="*/ 737248 h 3289190"/>
                <a:gd name="connsiteX78" fmla="*/ 5981941 w 12128048"/>
                <a:gd name="connsiteY78" fmla="*/ 628025 h 3289190"/>
                <a:gd name="connsiteX79" fmla="*/ 6565423 w 12128048"/>
                <a:gd name="connsiteY79" fmla="*/ 600720 h 3289190"/>
                <a:gd name="connsiteX80" fmla="*/ 6818265 w 12128048"/>
                <a:gd name="connsiteY80" fmla="*/ 518803 h 3289190"/>
                <a:gd name="connsiteX81" fmla="*/ 7401749 w 12128048"/>
                <a:gd name="connsiteY81" fmla="*/ 279435 h 3289190"/>
                <a:gd name="connsiteX82" fmla="*/ 7810187 w 12128048"/>
                <a:gd name="connsiteY82" fmla="*/ 273055 h 3289190"/>
                <a:gd name="connsiteX83" fmla="*/ 8024129 w 12128048"/>
                <a:gd name="connsiteY83" fmla="*/ 191137 h 3289190"/>
                <a:gd name="connsiteX84" fmla="*/ 8354770 w 12128048"/>
                <a:gd name="connsiteY84" fmla="*/ 136527 h 3289190"/>
                <a:gd name="connsiteX85" fmla="*/ 8704860 w 12128048"/>
                <a:gd name="connsiteY85" fmla="*/ 54610 h 3289190"/>
                <a:gd name="connsiteX86" fmla="*/ 8996601 w 12128048"/>
                <a:gd name="connsiteY86" fmla="*/ 27305 h 3289190"/>
                <a:gd name="connsiteX87" fmla="*/ 9152196 w 12128048"/>
                <a:gd name="connsiteY87" fmla="*/ 0 h 3289190"/>
                <a:gd name="connsiteX0" fmla="*/ 9152196 w 12128048"/>
                <a:gd name="connsiteY0" fmla="*/ 0 h 3289190"/>
                <a:gd name="connsiteX1" fmla="*/ 9618984 w 12128048"/>
                <a:gd name="connsiteY1" fmla="*/ 27305 h 3289190"/>
                <a:gd name="connsiteX2" fmla="*/ 9735680 w 12128048"/>
                <a:gd name="connsiteY2" fmla="*/ 81915 h 3289190"/>
                <a:gd name="connsiteX3" fmla="*/ 9891276 w 12128048"/>
                <a:gd name="connsiteY3" fmla="*/ 354970 h 3289190"/>
                <a:gd name="connsiteX4" fmla="*/ 9910724 w 12128048"/>
                <a:gd name="connsiteY4" fmla="*/ 436887 h 3289190"/>
                <a:gd name="connsiteX5" fmla="*/ 10124668 w 12128048"/>
                <a:gd name="connsiteY5" fmla="*/ 600720 h 3289190"/>
                <a:gd name="connsiteX6" fmla="*/ 10455308 w 12128048"/>
                <a:gd name="connsiteY6" fmla="*/ 737248 h 3289190"/>
                <a:gd name="connsiteX7" fmla="*/ 10669252 w 12128048"/>
                <a:gd name="connsiteY7" fmla="*/ 819164 h 3289190"/>
                <a:gd name="connsiteX8" fmla="*/ 11894566 w 12128048"/>
                <a:gd name="connsiteY8" fmla="*/ 791860 h 3289190"/>
                <a:gd name="connsiteX9" fmla="*/ 12030713 w 12128048"/>
                <a:gd name="connsiteY9" fmla="*/ 764553 h 3289190"/>
                <a:gd name="connsiteX10" fmla="*/ 12108510 w 12128048"/>
                <a:gd name="connsiteY10" fmla="*/ 709942 h 3289190"/>
                <a:gd name="connsiteX11" fmla="*/ 12128048 w 12128048"/>
                <a:gd name="connsiteY11" fmla="*/ 697549 h 3289190"/>
                <a:gd name="connsiteX12" fmla="*/ 12064825 w 12128048"/>
                <a:gd name="connsiteY12" fmla="*/ 2206517 h 3289190"/>
                <a:gd name="connsiteX13" fmla="*/ 12073477 w 12128048"/>
                <a:gd name="connsiteY13" fmla="*/ 2203135 h 3289190"/>
                <a:gd name="connsiteX14" fmla="*/ 12073477 w 12128048"/>
                <a:gd name="connsiteY14" fmla="*/ 2874043 h 3289190"/>
                <a:gd name="connsiteX15" fmla="*/ 12035730 w 12128048"/>
                <a:gd name="connsiteY15" fmla="*/ 2873085 h 3289190"/>
                <a:gd name="connsiteX16" fmla="*/ 11890787 w 12128048"/>
                <a:gd name="connsiteY16" fmla="*/ 2884974 h 3289190"/>
                <a:gd name="connsiteX17" fmla="*/ 11691491 w 12128048"/>
                <a:gd name="connsiteY17" fmla="*/ 2908751 h 3289190"/>
                <a:gd name="connsiteX18" fmla="*/ 11564667 w 12128048"/>
                <a:gd name="connsiteY18" fmla="*/ 2944417 h 3289190"/>
                <a:gd name="connsiteX19" fmla="*/ 11492196 w 12128048"/>
                <a:gd name="connsiteY19" fmla="*/ 2968195 h 3289190"/>
                <a:gd name="connsiteX20" fmla="*/ 11365371 w 12128048"/>
                <a:gd name="connsiteY20" fmla="*/ 2980083 h 3289190"/>
                <a:gd name="connsiteX21" fmla="*/ 10223950 w 12128048"/>
                <a:gd name="connsiteY21" fmla="*/ 2991972 h 3289190"/>
                <a:gd name="connsiteX22" fmla="*/ 10024654 w 12128048"/>
                <a:gd name="connsiteY22" fmla="*/ 2956306 h 3289190"/>
                <a:gd name="connsiteX23" fmla="*/ 9716651 w 12128048"/>
                <a:gd name="connsiteY23" fmla="*/ 2896862 h 3289190"/>
                <a:gd name="connsiteX24" fmla="*/ 9517355 w 12128048"/>
                <a:gd name="connsiteY24" fmla="*/ 2825530 h 3289190"/>
                <a:gd name="connsiteX25" fmla="*/ 9499237 w 12128048"/>
                <a:gd name="connsiteY25" fmla="*/ 2789864 h 3289190"/>
                <a:gd name="connsiteX26" fmla="*/ 9354295 w 12128048"/>
                <a:gd name="connsiteY26" fmla="*/ 2670977 h 3289190"/>
                <a:gd name="connsiteX27" fmla="*/ 9245588 w 12128048"/>
                <a:gd name="connsiteY27" fmla="*/ 2647199 h 3289190"/>
                <a:gd name="connsiteX28" fmla="*/ 8810760 w 12128048"/>
                <a:gd name="connsiteY28" fmla="*/ 2635311 h 3289190"/>
                <a:gd name="connsiteX29" fmla="*/ 8665818 w 12128048"/>
                <a:gd name="connsiteY29" fmla="*/ 2647199 h 3289190"/>
                <a:gd name="connsiteX30" fmla="*/ 8394051 w 12128048"/>
                <a:gd name="connsiteY30" fmla="*/ 2659088 h 3289190"/>
                <a:gd name="connsiteX31" fmla="*/ 8067931 w 12128048"/>
                <a:gd name="connsiteY31" fmla="*/ 2694754 h 3289190"/>
                <a:gd name="connsiteX32" fmla="*/ 7759928 w 12128048"/>
                <a:gd name="connsiteY32" fmla="*/ 2718531 h 3289190"/>
                <a:gd name="connsiteX33" fmla="*/ 7560633 w 12128048"/>
                <a:gd name="connsiteY33" fmla="*/ 2754198 h 3289190"/>
                <a:gd name="connsiteX34" fmla="*/ 7180159 w 12128048"/>
                <a:gd name="connsiteY34" fmla="*/ 2825530 h 3289190"/>
                <a:gd name="connsiteX35" fmla="*/ 6690978 w 12128048"/>
                <a:gd name="connsiteY35" fmla="*/ 2837419 h 3289190"/>
                <a:gd name="connsiteX36" fmla="*/ 6636624 w 12128048"/>
                <a:gd name="connsiteY36" fmla="*/ 2861196 h 3289190"/>
                <a:gd name="connsiteX37" fmla="*/ 6401092 w 12128048"/>
                <a:gd name="connsiteY37" fmla="*/ 2896862 h 3289190"/>
                <a:gd name="connsiteX38" fmla="*/ 5857559 w 12128048"/>
                <a:gd name="connsiteY38" fmla="*/ 2908751 h 3289190"/>
                <a:gd name="connsiteX39" fmla="*/ 5187201 w 12128048"/>
                <a:gd name="connsiteY39" fmla="*/ 2956306 h 3289190"/>
                <a:gd name="connsiteX40" fmla="*/ 5042258 w 12128048"/>
                <a:gd name="connsiteY40" fmla="*/ 2980083 h 3289190"/>
                <a:gd name="connsiteX41" fmla="*/ 4806726 w 12128048"/>
                <a:gd name="connsiteY41" fmla="*/ 3063304 h 3289190"/>
                <a:gd name="connsiteX42" fmla="*/ 4390017 w 12128048"/>
                <a:gd name="connsiteY42" fmla="*/ 3182191 h 3289190"/>
                <a:gd name="connsiteX43" fmla="*/ 4027661 w 12128048"/>
                <a:gd name="connsiteY43" fmla="*/ 3277302 h 3289190"/>
                <a:gd name="connsiteX44" fmla="*/ 3085535 w 12128048"/>
                <a:gd name="connsiteY44" fmla="*/ 3289190 h 3289190"/>
                <a:gd name="connsiteX45" fmla="*/ 2850003 w 12128048"/>
                <a:gd name="connsiteY45" fmla="*/ 3265413 h 3289190"/>
                <a:gd name="connsiteX46" fmla="*/ 2469529 w 12128048"/>
                <a:gd name="connsiteY46" fmla="*/ 3229746 h 3289190"/>
                <a:gd name="connsiteX47" fmla="*/ 2197761 w 12128048"/>
                <a:gd name="connsiteY47" fmla="*/ 3134636 h 3289190"/>
                <a:gd name="connsiteX48" fmla="*/ 2070937 w 12128048"/>
                <a:gd name="connsiteY48" fmla="*/ 3098971 h 3289190"/>
                <a:gd name="connsiteX49" fmla="*/ 1925995 w 12128048"/>
                <a:gd name="connsiteY49" fmla="*/ 3075193 h 3289190"/>
                <a:gd name="connsiteX50" fmla="*/ 1799170 w 12128048"/>
                <a:gd name="connsiteY50" fmla="*/ 3051416 h 3289190"/>
                <a:gd name="connsiteX51" fmla="*/ 1690463 w 12128048"/>
                <a:gd name="connsiteY51" fmla="*/ 3039527 h 3289190"/>
                <a:gd name="connsiteX52" fmla="*/ 1617992 w 12128048"/>
                <a:gd name="connsiteY52" fmla="*/ 3027638 h 3289190"/>
                <a:gd name="connsiteX53" fmla="*/ 1527403 w 12128048"/>
                <a:gd name="connsiteY53" fmla="*/ 3015749 h 3289190"/>
                <a:gd name="connsiteX54" fmla="*/ 1436814 w 12128048"/>
                <a:gd name="connsiteY54" fmla="*/ 2991972 h 3289190"/>
                <a:gd name="connsiteX55" fmla="*/ 1128811 w 12128048"/>
                <a:gd name="connsiteY55" fmla="*/ 2944417 h 3289190"/>
                <a:gd name="connsiteX56" fmla="*/ 929515 w 12128048"/>
                <a:gd name="connsiteY56" fmla="*/ 2932529 h 3289190"/>
                <a:gd name="connsiteX57" fmla="*/ 23676 w 12128048"/>
                <a:gd name="connsiteY57" fmla="*/ 3006379 h 3289190"/>
                <a:gd name="connsiteX58" fmla="*/ 164 w 12128048"/>
                <a:gd name="connsiteY58" fmla="*/ 581442 h 3289190"/>
                <a:gd name="connsiteX59" fmla="*/ 691695 w 12128048"/>
                <a:gd name="connsiteY59" fmla="*/ 682638 h 3289190"/>
                <a:gd name="connsiteX60" fmla="*/ 905639 w 12128048"/>
                <a:gd name="connsiteY60" fmla="*/ 709942 h 3289190"/>
                <a:gd name="connsiteX61" fmla="*/ 1236280 w 12128048"/>
                <a:gd name="connsiteY61" fmla="*/ 819164 h 3289190"/>
                <a:gd name="connsiteX62" fmla="*/ 1333526 w 12128048"/>
                <a:gd name="connsiteY62" fmla="*/ 873775 h 3289190"/>
                <a:gd name="connsiteX63" fmla="*/ 1430774 w 12128048"/>
                <a:gd name="connsiteY63" fmla="*/ 901081 h 3289190"/>
                <a:gd name="connsiteX64" fmla="*/ 1508571 w 12128048"/>
                <a:gd name="connsiteY64" fmla="*/ 928385 h 3289190"/>
                <a:gd name="connsiteX65" fmla="*/ 1625268 w 12128048"/>
                <a:gd name="connsiteY65" fmla="*/ 955692 h 3289190"/>
                <a:gd name="connsiteX66" fmla="*/ 1761414 w 12128048"/>
                <a:gd name="connsiteY66" fmla="*/ 1010303 h 3289190"/>
                <a:gd name="connsiteX67" fmla="*/ 1917009 w 12128048"/>
                <a:gd name="connsiteY67" fmla="*/ 1064913 h 3289190"/>
                <a:gd name="connsiteX68" fmla="*/ 2053154 w 12128048"/>
                <a:gd name="connsiteY68" fmla="*/ 1146830 h 3289190"/>
                <a:gd name="connsiteX69" fmla="*/ 2344897 w 12128048"/>
                <a:gd name="connsiteY69" fmla="*/ 1365273 h 3289190"/>
                <a:gd name="connsiteX70" fmla="*/ 2753335 w 12128048"/>
                <a:gd name="connsiteY70" fmla="*/ 1447190 h 3289190"/>
                <a:gd name="connsiteX71" fmla="*/ 3006178 w 12128048"/>
                <a:gd name="connsiteY71" fmla="*/ 1501801 h 3289190"/>
                <a:gd name="connsiteX72" fmla="*/ 4017548 w 12128048"/>
                <a:gd name="connsiteY72" fmla="*/ 1474496 h 3289190"/>
                <a:gd name="connsiteX73" fmla="*/ 4406537 w 12128048"/>
                <a:gd name="connsiteY73" fmla="*/ 1256050 h 3289190"/>
                <a:gd name="connsiteX74" fmla="*/ 4853874 w 12128048"/>
                <a:gd name="connsiteY74" fmla="*/ 982997 h 3289190"/>
                <a:gd name="connsiteX75" fmla="*/ 5106717 w 12128048"/>
                <a:gd name="connsiteY75" fmla="*/ 791860 h 3289190"/>
                <a:gd name="connsiteX76" fmla="*/ 5262312 w 12128048"/>
                <a:gd name="connsiteY76" fmla="*/ 737248 h 3289190"/>
                <a:gd name="connsiteX77" fmla="*/ 5981941 w 12128048"/>
                <a:gd name="connsiteY77" fmla="*/ 628025 h 3289190"/>
                <a:gd name="connsiteX78" fmla="*/ 6565423 w 12128048"/>
                <a:gd name="connsiteY78" fmla="*/ 600720 h 3289190"/>
                <a:gd name="connsiteX79" fmla="*/ 6818265 w 12128048"/>
                <a:gd name="connsiteY79" fmla="*/ 518803 h 3289190"/>
                <a:gd name="connsiteX80" fmla="*/ 7401749 w 12128048"/>
                <a:gd name="connsiteY80" fmla="*/ 279435 h 3289190"/>
                <a:gd name="connsiteX81" fmla="*/ 7810187 w 12128048"/>
                <a:gd name="connsiteY81" fmla="*/ 273055 h 3289190"/>
                <a:gd name="connsiteX82" fmla="*/ 8024129 w 12128048"/>
                <a:gd name="connsiteY82" fmla="*/ 191137 h 3289190"/>
                <a:gd name="connsiteX83" fmla="*/ 8354770 w 12128048"/>
                <a:gd name="connsiteY83" fmla="*/ 136527 h 3289190"/>
                <a:gd name="connsiteX84" fmla="*/ 8704860 w 12128048"/>
                <a:gd name="connsiteY84" fmla="*/ 54610 h 3289190"/>
                <a:gd name="connsiteX85" fmla="*/ 8996601 w 12128048"/>
                <a:gd name="connsiteY85" fmla="*/ 27305 h 3289190"/>
                <a:gd name="connsiteX86" fmla="*/ 9152196 w 12128048"/>
                <a:gd name="connsiteY86" fmla="*/ 0 h 3289190"/>
                <a:gd name="connsiteX0" fmla="*/ 9152196 w 12128048"/>
                <a:gd name="connsiteY0" fmla="*/ 0 h 3289190"/>
                <a:gd name="connsiteX1" fmla="*/ 9618984 w 12128048"/>
                <a:gd name="connsiteY1" fmla="*/ 27305 h 3289190"/>
                <a:gd name="connsiteX2" fmla="*/ 9735680 w 12128048"/>
                <a:gd name="connsiteY2" fmla="*/ 81915 h 3289190"/>
                <a:gd name="connsiteX3" fmla="*/ 9891276 w 12128048"/>
                <a:gd name="connsiteY3" fmla="*/ 354970 h 3289190"/>
                <a:gd name="connsiteX4" fmla="*/ 9910724 w 12128048"/>
                <a:gd name="connsiteY4" fmla="*/ 436887 h 3289190"/>
                <a:gd name="connsiteX5" fmla="*/ 10124668 w 12128048"/>
                <a:gd name="connsiteY5" fmla="*/ 600720 h 3289190"/>
                <a:gd name="connsiteX6" fmla="*/ 10455308 w 12128048"/>
                <a:gd name="connsiteY6" fmla="*/ 737248 h 3289190"/>
                <a:gd name="connsiteX7" fmla="*/ 10669252 w 12128048"/>
                <a:gd name="connsiteY7" fmla="*/ 819164 h 3289190"/>
                <a:gd name="connsiteX8" fmla="*/ 11894566 w 12128048"/>
                <a:gd name="connsiteY8" fmla="*/ 791860 h 3289190"/>
                <a:gd name="connsiteX9" fmla="*/ 12030713 w 12128048"/>
                <a:gd name="connsiteY9" fmla="*/ 764553 h 3289190"/>
                <a:gd name="connsiteX10" fmla="*/ 12108510 w 12128048"/>
                <a:gd name="connsiteY10" fmla="*/ 709942 h 3289190"/>
                <a:gd name="connsiteX11" fmla="*/ 12128048 w 12128048"/>
                <a:gd name="connsiteY11" fmla="*/ 697549 h 3289190"/>
                <a:gd name="connsiteX12" fmla="*/ 12064825 w 12128048"/>
                <a:gd name="connsiteY12" fmla="*/ 2206517 h 3289190"/>
                <a:gd name="connsiteX13" fmla="*/ 12073477 w 12128048"/>
                <a:gd name="connsiteY13" fmla="*/ 2874043 h 3289190"/>
                <a:gd name="connsiteX14" fmla="*/ 12035730 w 12128048"/>
                <a:gd name="connsiteY14" fmla="*/ 2873085 h 3289190"/>
                <a:gd name="connsiteX15" fmla="*/ 11890787 w 12128048"/>
                <a:gd name="connsiteY15" fmla="*/ 2884974 h 3289190"/>
                <a:gd name="connsiteX16" fmla="*/ 11691491 w 12128048"/>
                <a:gd name="connsiteY16" fmla="*/ 2908751 h 3289190"/>
                <a:gd name="connsiteX17" fmla="*/ 11564667 w 12128048"/>
                <a:gd name="connsiteY17" fmla="*/ 2944417 h 3289190"/>
                <a:gd name="connsiteX18" fmla="*/ 11492196 w 12128048"/>
                <a:gd name="connsiteY18" fmla="*/ 2968195 h 3289190"/>
                <a:gd name="connsiteX19" fmla="*/ 11365371 w 12128048"/>
                <a:gd name="connsiteY19" fmla="*/ 2980083 h 3289190"/>
                <a:gd name="connsiteX20" fmla="*/ 10223950 w 12128048"/>
                <a:gd name="connsiteY20" fmla="*/ 2991972 h 3289190"/>
                <a:gd name="connsiteX21" fmla="*/ 10024654 w 12128048"/>
                <a:gd name="connsiteY21" fmla="*/ 2956306 h 3289190"/>
                <a:gd name="connsiteX22" fmla="*/ 9716651 w 12128048"/>
                <a:gd name="connsiteY22" fmla="*/ 2896862 h 3289190"/>
                <a:gd name="connsiteX23" fmla="*/ 9517355 w 12128048"/>
                <a:gd name="connsiteY23" fmla="*/ 2825530 h 3289190"/>
                <a:gd name="connsiteX24" fmla="*/ 9499237 w 12128048"/>
                <a:gd name="connsiteY24" fmla="*/ 2789864 h 3289190"/>
                <a:gd name="connsiteX25" fmla="*/ 9354295 w 12128048"/>
                <a:gd name="connsiteY25" fmla="*/ 2670977 h 3289190"/>
                <a:gd name="connsiteX26" fmla="*/ 9245588 w 12128048"/>
                <a:gd name="connsiteY26" fmla="*/ 2647199 h 3289190"/>
                <a:gd name="connsiteX27" fmla="*/ 8810760 w 12128048"/>
                <a:gd name="connsiteY27" fmla="*/ 2635311 h 3289190"/>
                <a:gd name="connsiteX28" fmla="*/ 8665818 w 12128048"/>
                <a:gd name="connsiteY28" fmla="*/ 2647199 h 3289190"/>
                <a:gd name="connsiteX29" fmla="*/ 8394051 w 12128048"/>
                <a:gd name="connsiteY29" fmla="*/ 2659088 h 3289190"/>
                <a:gd name="connsiteX30" fmla="*/ 8067931 w 12128048"/>
                <a:gd name="connsiteY30" fmla="*/ 2694754 h 3289190"/>
                <a:gd name="connsiteX31" fmla="*/ 7759928 w 12128048"/>
                <a:gd name="connsiteY31" fmla="*/ 2718531 h 3289190"/>
                <a:gd name="connsiteX32" fmla="*/ 7560633 w 12128048"/>
                <a:gd name="connsiteY32" fmla="*/ 2754198 h 3289190"/>
                <a:gd name="connsiteX33" fmla="*/ 7180159 w 12128048"/>
                <a:gd name="connsiteY33" fmla="*/ 2825530 h 3289190"/>
                <a:gd name="connsiteX34" fmla="*/ 6690978 w 12128048"/>
                <a:gd name="connsiteY34" fmla="*/ 2837419 h 3289190"/>
                <a:gd name="connsiteX35" fmla="*/ 6636624 w 12128048"/>
                <a:gd name="connsiteY35" fmla="*/ 2861196 h 3289190"/>
                <a:gd name="connsiteX36" fmla="*/ 6401092 w 12128048"/>
                <a:gd name="connsiteY36" fmla="*/ 2896862 h 3289190"/>
                <a:gd name="connsiteX37" fmla="*/ 5857559 w 12128048"/>
                <a:gd name="connsiteY37" fmla="*/ 2908751 h 3289190"/>
                <a:gd name="connsiteX38" fmla="*/ 5187201 w 12128048"/>
                <a:gd name="connsiteY38" fmla="*/ 2956306 h 3289190"/>
                <a:gd name="connsiteX39" fmla="*/ 5042258 w 12128048"/>
                <a:gd name="connsiteY39" fmla="*/ 2980083 h 3289190"/>
                <a:gd name="connsiteX40" fmla="*/ 4806726 w 12128048"/>
                <a:gd name="connsiteY40" fmla="*/ 3063304 h 3289190"/>
                <a:gd name="connsiteX41" fmla="*/ 4390017 w 12128048"/>
                <a:gd name="connsiteY41" fmla="*/ 3182191 h 3289190"/>
                <a:gd name="connsiteX42" fmla="*/ 4027661 w 12128048"/>
                <a:gd name="connsiteY42" fmla="*/ 3277302 h 3289190"/>
                <a:gd name="connsiteX43" fmla="*/ 3085535 w 12128048"/>
                <a:gd name="connsiteY43" fmla="*/ 3289190 h 3289190"/>
                <a:gd name="connsiteX44" fmla="*/ 2850003 w 12128048"/>
                <a:gd name="connsiteY44" fmla="*/ 3265413 h 3289190"/>
                <a:gd name="connsiteX45" fmla="*/ 2469529 w 12128048"/>
                <a:gd name="connsiteY45" fmla="*/ 3229746 h 3289190"/>
                <a:gd name="connsiteX46" fmla="*/ 2197761 w 12128048"/>
                <a:gd name="connsiteY46" fmla="*/ 3134636 h 3289190"/>
                <a:gd name="connsiteX47" fmla="*/ 2070937 w 12128048"/>
                <a:gd name="connsiteY47" fmla="*/ 3098971 h 3289190"/>
                <a:gd name="connsiteX48" fmla="*/ 1925995 w 12128048"/>
                <a:gd name="connsiteY48" fmla="*/ 3075193 h 3289190"/>
                <a:gd name="connsiteX49" fmla="*/ 1799170 w 12128048"/>
                <a:gd name="connsiteY49" fmla="*/ 3051416 h 3289190"/>
                <a:gd name="connsiteX50" fmla="*/ 1690463 w 12128048"/>
                <a:gd name="connsiteY50" fmla="*/ 3039527 h 3289190"/>
                <a:gd name="connsiteX51" fmla="*/ 1617992 w 12128048"/>
                <a:gd name="connsiteY51" fmla="*/ 3027638 h 3289190"/>
                <a:gd name="connsiteX52" fmla="*/ 1527403 w 12128048"/>
                <a:gd name="connsiteY52" fmla="*/ 3015749 h 3289190"/>
                <a:gd name="connsiteX53" fmla="*/ 1436814 w 12128048"/>
                <a:gd name="connsiteY53" fmla="*/ 2991972 h 3289190"/>
                <a:gd name="connsiteX54" fmla="*/ 1128811 w 12128048"/>
                <a:gd name="connsiteY54" fmla="*/ 2944417 h 3289190"/>
                <a:gd name="connsiteX55" fmla="*/ 929515 w 12128048"/>
                <a:gd name="connsiteY55" fmla="*/ 2932529 h 3289190"/>
                <a:gd name="connsiteX56" fmla="*/ 23676 w 12128048"/>
                <a:gd name="connsiteY56" fmla="*/ 3006379 h 3289190"/>
                <a:gd name="connsiteX57" fmla="*/ 164 w 12128048"/>
                <a:gd name="connsiteY57" fmla="*/ 581442 h 3289190"/>
                <a:gd name="connsiteX58" fmla="*/ 691695 w 12128048"/>
                <a:gd name="connsiteY58" fmla="*/ 682638 h 3289190"/>
                <a:gd name="connsiteX59" fmla="*/ 905639 w 12128048"/>
                <a:gd name="connsiteY59" fmla="*/ 709942 h 3289190"/>
                <a:gd name="connsiteX60" fmla="*/ 1236280 w 12128048"/>
                <a:gd name="connsiteY60" fmla="*/ 819164 h 3289190"/>
                <a:gd name="connsiteX61" fmla="*/ 1333526 w 12128048"/>
                <a:gd name="connsiteY61" fmla="*/ 873775 h 3289190"/>
                <a:gd name="connsiteX62" fmla="*/ 1430774 w 12128048"/>
                <a:gd name="connsiteY62" fmla="*/ 901081 h 3289190"/>
                <a:gd name="connsiteX63" fmla="*/ 1508571 w 12128048"/>
                <a:gd name="connsiteY63" fmla="*/ 928385 h 3289190"/>
                <a:gd name="connsiteX64" fmla="*/ 1625268 w 12128048"/>
                <a:gd name="connsiteY64" fmla="*/ 955692 h 3289190"/>
                <a:gd name="connsiteX65" fmla="*/ 1761414 w 12128048"/>
                <a:gd name="connsiteY65" fmla="*/ 1010303 h 3289190"/>
                <a:gd name="connsiteX66" fmla="*/ 1917009 w 12128048"/>
                <a:gd name="connsiteY66" fmla="*/ 1064913 h 3289190"/>
                <a:gd name="connsiteX67" fmla="*/ 2053154 w 12128048"/>
                <a:gd name="connsiteY67" fmla="*/ 1146830 h 3289190"/>
                <a:gd name="connsiteX68" fmla="*/ 2344897 w 12128048"/>
                <a:gd name="connsiteY68" fmla="*/ 1365273 h 3289190"/>
                <a:gd name="connsiteX69" fmla="*/ 2753335 w 12128048"/>
                <a:gd name="connsiteY69" fmla="*/ 1447190 h 3289190"/>
                <a:gd name="connsiteX70" fmla="*/ 3006178 w 12128048"/>
                <a:gd name="connsiteY70" fmla="*/ 1501801 h 3289190"/>
                <a:gd name="connsiteX71" fmla="*/ 4017548 w 12128048"/>
                <a:gd name="connsiteY71" fmla="*/ 1474496 h 3289190"/>
                <a:gd name="connsiteX72" fmla="*/ 4406537 w 12128048"/>
                <a:gd name="connsiteY72" fmla="*/ 1256050 h 3289190"/>
                <a:gd name="connsiteX73" fmla="*/ 4853874 w 12128048"/>
                <a:gd name="connsiteY73" fmla="*/ 982997 h 3289190"/>
                <a:gd name="connsiteX74" fmla="*/ 5106717 w 12128048"/>
                <a:gd name="connsiteY74" fmla="*/ 791860 h 3289190"/>
                <a:gd name="connsiteX75" fmla="*/ 5262312 w 12128048"/>
                <a:gd name="connsiteY75" fmla="*/ 737248 h 3289190"/>
                <a:gd name="connsiteX76" fmla="*/ 5981941 w 12128048"/>
                <a:gd name="connsiteY76" fmla="*/ 628025 h 3289190"/>
                <a:gd name="connsiteX77" fmla="*/ 6565423 w 12128048"/>
                <a:gd name="connsiteY77" fmla="*/ 600720 h 3289190"/>
                <a:gd name="connsiteX78" fmla="*/ 6818265 w 12128048"/>
                <a:gd name="connsiteY78" fmla="*/ 518803 h 3289190"/>
                <a:gd name="connsiteX79" fmla="*/ 7401749 w 12128048"/>
                <a:gd name="connsiteY79" fmla="*/ 279435 h 3289190"/>
                <a:gd name="connsiteX80" fmla="*/ 7810187 w 12128048"/>
                <a:gd name="connsiteY80" fmla="*/ 273055 h 3289190"/>
                <a:gd name="connsiteX81" fmla="*/ 8024129 w 12128048"/>
                <a:gd name="connsiteY81" fmla="*/ 191137 h 3289190"/>
                <a:gd name="connsiteX82" fmla="*/ 8354770 w 12128048"/>
                <a:gd name="connsiteY82" fmla="*/ 136527 h 3289190"/>
                <a:gd name="connsiteX83" fmla="*/ 8704860 w 12128048"/>
                <a:gd name="connsiteY83" fmla="*/ 54610 h 3289190"/>
                <a:gd name="connsiteX84" fmla="*/ 8996601 w 12128048"/>
                <a:gd name="connsiteY84" fmla="*/ 27305 h 3289190"/>
                <a:gd name="connsiteX85" fmla="*/ 9152196 w 12128048"/>
                <a:gd name="connsiteY85" fmla="*/ 0 h 3289190"/>
                <a:gd name="connsiteX0" fmla="*/ 9152196 w 12128048"/>
                <a:gd name="connsiteY0" fmla="*/ 0 h 3289190"/>
                <a:gd name="connsiteX1" fmla="*/ 9618984 w 12128048"/>
                <a:gd name="connsiteY1" fmla="*/ 27305 h 3289190"/>
                <a:gd name="connsiteX2" fmla="*/ 9735680 w 12128048"/>
                <a:gd name="connsiteY2" fmla="*/ 81915 h 3289190"/>
                <a:gd name="connsiteX3" fmla="*/ 9891276 w 12128048"/>
                <a:gd name="connsiteY3" fmla="*/ 354970 h 3289190"/>
                <a:gd name="connsiteX4" fmla="*/ 9910724 w 12128048"/>
                <a:gd name="connsiteY4" fmla="*/ 436887 h 3289190"/>
                <a:gd name="connsiteX5" fmla="*/ 10124668 w 12128048"/>
                <a:gd name="connsiteY5" fmla="*/ 600720 h 3289190"/>
                <a:gd name="connsiteX6" fmla="*/ 10455308 w 12128048"/>
                <a:gd name="connsiteY6" fmla="*/ 737248 h 3289190"/>
                <a:gd name="connsiteX7" fmla="*/ 10669252 w 12128048"/>
                <a:gd name="connsiteY7" fmla="*/ 819164 h 3289190"/>
                <a:gd name="connsiteX8" fmla="*/ 11894566 w 12128048"/>
                <a:gd name="connsiteY8" fmla="*/ 791860 h 3289190"/>
                <a:gd name="connsiteX9" fmla="*/ 12030713 w 12128048"/>
                <a:gd name="connsiteY9" fmla="*/ 764553 h 3289190"/>
                <a:gd name="connsiteX10" fmla="*/ 12108510 w 12128048"/>
                <a:gd name="connsiteY10" fmla="*/ 709942 h 3289190"/>
                <a:gd name="connsiteX11" fmla="*/ 12128048 w 12128048"/>
                <a:gd name="connsiteY11" fmla="*/ 697549 h 3289190"/>
                <a:gd name="connsiteX12" fmla="*/ 12073477 w 12128048"/>
                <a:gd name="connsiteY12" fmla="*/ 2874043 h 3289190"/>
                <a:gd name="connsiteX13" fmla="*/ 12035730 w 12128048"/>
                <a:gd name="connsiteY13" fmla="*/ 2873085 h 3289190"/>
                <a:gd name="connsiteX14" fmla="*/ 11890787 w 12128048"/>
                <a:gd name="connsiteY14" fmla="*/ 2884974 h 3289190"/>
                <a:gd name="connsiteX15" fmla="*/ 11691491 w 12128048"/>
                <a:gd name="connsiteY15" fmla="*/ 2908751 h 3289190"/>
                <a:gd name="connsiteX16" fmla="*/ 11564667 w 12128048"/>
                <a:gd name="connsiteY16" fmla="*/ 2944417 h 3289190"/>
                <a:gd name="connsiteX17" fmla="*/ 11492196 w 12128048"/>
                <a:gd name="connsiteY17" fmla="*/ 2968195 h 3289190"/>
                <a:gd name="connsiteX18" fmla="*/ 11365371 w 12128048"/>
                <a:gd name="connsiteY18" fmla="*/ 2980083 h 3289190"/>
                <a:gd name="connsiteX19" fmla="*/ 10223950 w 12128048"/>
                <a:gd name="connsiteY19" fmla="*/ 2991972 h 3289190"/>
                <a:gd name="connsiteX20" fmla="*/ 10024654 w 12128048"/>
                <a:gd name="connsiteY20" fmla="*/ 2956306 h 3289190"/>
                <a:gd name="connsiteX21" fmla="*/ 9716651 w 12128048"/>
                <a:gd name="connsiteY21" fmla="*/ 2896862 h 3289190"/>
                <a:gd name="connsiteX22" fmla="*/ 9517355 w 12128048"/>
                <a:gd name="connsiteY22" fmla="*/ 2825530 h 3289190"/>
                <a:gd name="connsiteX23" fmla="*/ 9499237 w 12128048"/>
                <a:gd name="connsiteY23" fmla="*/ 2789864 h 3289190"/>
                <a:gd name="connsiteX24" fmla="*/ 9354295 w 12128048"/>
                <a:gd name="connsiteY24" fmla="*/ 2670977 h 3289190"/>
                <a:gd name="connsiteX25" fmla="*/ 9245588 w 12128048"/>
                <a:gd name="connsiteY25" fmla="*/ 2647199 h 3289190"/>
                <a:gd name="connsiteX26" fmla="*/ 8810760 w 12128048"/>
                <a:gd name="connsiteY26" fmla="*/ 2635311 h 3289190"/>
                <a:gd name="connsiteX27" fmla="*/ 8665818 w 12128048"/>
                <a:gd name="connsiteY27" fmla="*/ 2647199 h 3289190"/>
                <a:gd name="connsiteX28" fmla="*/ 8394051 w 12128048"/>
                <a:gd name="connsiteY28" fmla="*/ 2659088 h 3289190"/>
                <a:gd name="connsiteX29" fmla="*/ 8067931 w 12128048"/>
                <a:gd name="connsiteY29" fmla="*/ 2694754 h 3289190"/>
                <a:gd name="connsiteX30" fmla="*/ 7759928 w 12128048"/>
                <a:gd name="connsiteY30" fmla="*/ 2718531 h 3289190"/>
                <a:gd name="connsiteX31" fmla="*/ 7560633 w 12128048"/>
                <a:gd name="connsiteY31" fmla="*/ 2754198 h 3289190"/>
                <a:gd name="connsiteX32" fmla="*/ 7180159 w 12128048"/>
                <a:gd name="connsiteY32" fmla="*/ 2825530 h 3289190"/>
                <a:gd name="connsiteX33" fmla="*/ 6690978 w 12128048"/>
                <a:gd name="connsiteY33" fmla="*/ 2837419 h 3289190"/>
                <a:gd name="connsiteX34" fmla="*/ 6636624 w 12128048"/>
                <a:gd name="connsiteY34" fmla="*/ 2861196 h 3289190"/>
                <a:gd name="connsiteX35" fmla="*/ 6401092 w 12128048"/>
                <a:gd name="connsiteY35" fmla="*/ 2896862 h 3289190"/>
                <a:gd name="connsiteX36" fmla="*/ 5857559 w 12128048"/>
                <a:gd name="connsiteY36" fmla="*/ 2908751 h 3289190"/>
                <a:gd name="connsiteX37" fmla="*/ 5187201 w 12128048"/>
                <a:gd name="connsiteY37" fmla="*/ 2956306 h 3289190"/>
                <a:gd name="connsiteX38" fmla="*/ 5042258 w 12128048"/>
                <a:gd name="connsiteY38" fmla="*/ 2980083 h 3289190"/>
                <a:gd name="connsiteX39" fmla="*/ 4806726 w 12128048"/>
                <a:gd name="connsiteY39" fmla="*/ 3063304 h 3289190"/>
                <a:gd name="connsiteX40" fmla="*/ 4390017 w 12128048"/>
                <a:gd name="connsiteY40" fmla="*/ 3182191 h 3289190"/>
                <a:gd name="connsiteX41" fmla="*/ 4027661 w 12128048"/>
                <a:gd name="connsiteY41" fmla="*/ 3277302 h 3289190"/>
                <a:gd name="connsiteX42" fmla="*/ 3085535 w 12128048"/>
                <a:gd name="connsiteY42" fmla="*/ 3289190 h 3289190"/>
                <a:gd name="connsiteX43" fmla="*/ 2850003 w 12128048"/>
                <a:gd name="connsiteY43" fmla="*/ 3265413 h 3289190"/>
                <a:gd name="connsiteX44" fmla="*/ 2469529 w 12128048"/>
                <a:gd name="connsiteY44" fmla="*/ 3229746 h 3289190"/>
                <a:gd name="connsiteX45" fmla="*/ 2197761 w 12128048"/>
                <a:gd name="connsiteY45" fmla="*/ 3134636 h 3289190"/>
                <a:gd name="connsiteX46" fmla="*/ 2070937 w 12128048"/>
                <a:gd name="connsiteY46" fmla="*/ 3098971 h 3289190"/>
                <a:gd name="connsiteX47" fmla="*/ 1925995 w 12128048"/>
                <a:gd name="connsiteY47" fmla="*/ 3075193 h 3289190"/>
                <a:gd name="connsiteX48" fmla="*/ 1799170 w 12128048"/>
                <a:gd name="connsiteY48" fmla="*/ 3051416 h 3289190"/>
                <a:gd name="connsiteX49" fmla="*/ 1690463 w 12128048"/>
                <a:gd name="connsiteY49" fmla="*/ 3039527 h 3289190"/>
                <a:gd name="connsiteX50" fmla="*/ 1617992 w 12128048"/>
                <a:gd name="connsiteY50" fmla="*/ 3027638 h 3289190"/>
                <a:gd name="connsiteX51" fmla="*/ 1527403 w 12128048"/>
                <a:gd name="connsiteY51" fmla="*/ 3015749 h 3289190"/>
                <a:gd name="connsiteX52" fmla="*/ 1436814 w 12128048"/>
                <a:gd name="connsiteY52" fmla="*/ 2991972 h 3289190"/>
                <a:gd name="connsiteX53" fmla="*/ 1128811 w 12128048"/>
                <a:gd name="connsiteY53" fmla="*/ 2944417 h 3289190"/>
                <a:gd name="connsiteX54" fmla="*/ 929515 w 12128048"/>
                <a:gd name="connsiteY54" fmla="*/ 2932529 h 3289190"/>
                <a:gd name="connsiteX55" fmla="*/ 23676 w 12128048"/>
                <a:gd name="connsiteY55" fmla="*/ 3006379 h 3289190"/>
                <a:gd name="connsiteX56" fmla="*/ 164 w 12128048"/>
                <a:gd name="connsiteY56" fmla="*/ 581442 h 3289190"/>
                <a:gd name="connsiteX57" fmla="*/ 691695 w 12128048"/>
                <a:gd name="connsiteY57" fmla="*/ 682638 h 3289190"/>
                <a:gd name="connsiteX58" fmla="*/ 905639 w 12128048"/>
                <a:gd name="connsiteY58" fmla="*/ 709942 h 3289190"/>
                <a:gd name="connsiteX59" fmla="*/ 1236280 w 12128048"/>
                <a:gd name="connsiteY59" fmla="*/ 819164 h 3289190"/>
                <a:gd name="connsiteX60" fmla="*/ 1333526 w 12128048"/>
                <a:gd name="connsiteY60" fmla="*/ 873775 h 3289190"/>
                <a:gd name="connsiteX61" fmla="*/ 1430774 w 12128048"/>
                <a:gd name="connsiteY61" fmla="*/ 901081 h 3289190"/>
                <a:gd name="connsiteX62" fmla="*/ 1508571 w 12128048"/>
                <a:gd name="connsiteY62" fmla="*/ 928385 h 3289190"/>
                <a:gd name="connsiteX63" fmla="*/ 1625268 w 12128048"/>
                <a:gd name="connsiteY63" fmla="*/ 955692 h 3289190"/>
                <a:gd name="connsiteX64" fmla="*/ 1761414 w 12128048"/>
                <a:gd name="connsiteY64" fmla="*/ 1010303 h 3289190"/>
                <a:gd name="connsiteX65" fmla="*/ 1917009 w 12128048"/>
                <a:gd name="connsiteY65" fmla="*/ 1064913 h 3289190"/>
                <a:gd name="connsiteX66" fmla="*/ 2053154 w 12128048"/>
                <a:gd name="connsiteY66" fmla="*/ 1146830 h 3289190"/>
                <a:gd name="connsiteX67" fmla="*/ 2344897 w 12128048"/>
                <a:gd name="connsiteY67" fmla="*/ 1365273 h 3289190"/>
                <a:gd name="connsiteX68" fmla="*/ 2753335 w 12128048"/>
                <a:gd name="connsiteY68" fmla="*/ 1447190 h 3289190"/>
                <a:gd name="connsiteX69" fmla="*/ 3006178 w 12128048"/>
                <a:gd name="connsiteY69" fmla="*/ 1501801 h 3289190"/>
                <a:gd name="connsiteX70" fmla="*/ 4017548 w 12128048"/>
                <a:gd name="connsiteY70" fmla="*/ 1474496 h 3289190"/>
                <a:gd name="connsiteX71" fmla="*/ 4406537 w 12128048"/>
                <a:gd name="connsiteY71" fmla="*/ 1256050 h 3289190"/>
                <a:gd name="connsiteX72" fmla="*/ 4853874 w 12128048"/>
                <a:gd name="connsiteY72" fmla="*/ 982997 h 3289190"/>
                <a:gd name="connsiteX73" fmla="*/ 5106717 w 12128048"/>
                <a:gd name="connsiteY73" fmla="*/ 791860 h 3289190"/>
                <a:gd name="connsiteX74" fmla="*/ 5262312 w 12128048"/>
                <a:gd name="connsiteY74" fmla="*/ 737248 h 3289190"/>
                <a:gd name="connsiteX75" fmla="*/ 5981941 w 12128048"/>
                <a:gd name="connsiteY75" fmla="*/ 628025 h 3289190"/>
                <a:gd name="connsiteX76" fmla="*/ 6565423 w 12128048"/>
                <a:gd name="connsiteY76" fmla="*/ 600720 h 3289190"/>
                <a:gd name="connsiteX77" fmla="*/ 6818265 w 12128048"/>
                <a:gd name="connsiteY77" fmla="*/ 518803 h 3289190"/>
                <a:gd name="connsiteX78" fmla="*/ 7401749 w 12128048"/>
                <a:gd name="connsiteY78" fmla="*/ 279435 h 3289190"/>
                <a:gd name="connsiteX79" fmla="*/ 7810187 w 12128048"/>
                <a:gd name="connsiteY79" fmla="*/ 273055 h 3289190"/>
                <a:gd name="connsiteX80" fmla="*/ 8024129 w 12128048"/>
                <a:gd name="connsiteY80" fmla="*/ 191137 h 3289190"/>
                <a:gd name="connsiteX81" fmla="*/ 8354770 w 12128048"/>
                <a:gd name="connsiteY81" fmla="*/ 136527 h 3289190"/>
                <a:gd name="connsiteX82" fmla="*/ 8704860 w 12128048"/>
                <a:gd name="connsiteY82" fmla="*/ 54610 h 3289190"/>
                <a:gd name="connsiteX83" fmla="*/ 8996601 w 12128048"/>
                <a:gd name="connsiteY83" fmla="*/ 27305 h 3289190"/>
                <a:gd name="connsiteX84" fmla="*/ 9152196 w 12128048"/>
                <a:gd name="connsiteY84" fmla="*/ 0 h 3289190"/>
                <a:gd name="connsiteX0" fmla="*/ 9152196 w 12128048"/>
                <a:gd name="connsiteY0" fmla="*/ 0 h 3289190"/>
                <a:gd name="connsiteX1" fmla="*/ 9618984 w 12128048"/>
                <a:gd name="connsiteY1" fmla="*/ 27305 h 3289190"/>
                <a:gd name="connsiteX2" fmla="*/ 9735680 w 12128048"/>
                <a:gd name="connsiteY2" fmla="*/ 81915 h 3289190"/>
                <a:gd name="connsiteX3" fmla="*/ 9891276 w 12128048"/>
                <a:gd name="connsiteY3" fmla="*/ 354970 h 3289190"/>
                <a:gd name="connsiteX4" fmla="*/ 9910724 w 12128048"/>
                <a:gd name="connsiteY4" fmla="*/ 436887 h 3289190"/>
                <a:gd name="connsiteX5" fmla="*/ 10124668 w 12128048"/>
                <a:gd name="connsiteY5" fmla="*/ 600720 h 3289190"/>
                <a:gd name="connsiteX6" fmla="*/ 10455308 w 12128048"/>
                <a:gd name="connsiteY6" fmla="*/ 737248 h 3289190"/>
                <a:gd name="connsiteX7" fmla="*/ 10669252 w 12128048"/>
                <a:gd name="connsiteY7" fmla="*/ 819164 h 3289190"/>
                <a:gd name="connsiteX8" fmla="*/ 11894566 w 12128048"/>
                <a:gd name="connsiteY8" fmla="*/ 791860 h 3289190"/>
                <a:gd name="connsiteX9" fmla="*/ 12030713 w 12128048"/>
                <a:gd name="connsiteY9" fmla="*/ 764553 h 3289190"/>
                <a:gd name="connsiteX10" fmla="*/ 12108510 w 12128048"/>
                <a:gd name="connsiteY10" fmla="*/ 709942 h 3289190"/>
                <a:gd name="connsiteX11" fmla="*/ 12128048 w 12128048"/>
                <a:gd name="connsiteY11" fmla="*/ 697549 h 3289190"/>
                <a:gd name="connsiteX12" fmla="*/ 12073477 w 12128048"/>
                <a:gd name="connsiteY12" fmla="*/ 2874043 h 3289190"/>
                <a:gd name="connsiteX13" fmla="*/ 12082580 w 12128048"/>
                <a:gd name="connsiteY13" fmla="*/ 2873085 h 3289190"/>
                <a:gd name="connsiteX14" fmla="*/ 11890787 w 12128048"/>
                <a:gd name="connsiteY14" fmla="*/ 2884974 h 3289190"/>
                <a:gd name="connsiteX15" fmla="*/ 11691491 w 12128048"/>
                <a:gd name="connsiteY15" fmla="*/ 2908751 h 3289190"/>
                <a:gd name="connsiteX16" fmla="*/ 11564667 w 12128048"/>
                <a:gd name="connsiteY16" fmla="*/ 2944417 h 3289190"/>
                <a:gd name="connsiteX17" fmla="*/ 11492196 w 12128048"/>
                <a:gd name="connsiteY17" fmla="*/ 2968195 h 3289190"/>
                <a:gd name="connsiteX18" fmla="*/ 11365371 w 12128048"/>
                <a:gd name="connsiteY18" fmla="*/ 2980083 h 3289190"/>
                <a:gd name="connsiteX19" fmla="*/ 10223950 w 12128048"/>
                <a:gd name="connsiteY19" fmla="*/ 2991972 h 3289190"/>
                <a:gd name="connsiteX20" fmla="*/ 10024654 w 12128048"/>
                <a:gd name="connsiteY20" fmla="*/ 2956306 h 3289190"/>
                <a:gd name="connsiteX21" fmla="*/ 9716651 w 12128048"/>
                <a:gd name="connsiteY21" fmla="*/ 2896862 h 3289190"/>
                <a:gd name="connsiteX22" fmla="*/ 9517355 w 12128048"/>
                <a:gd name="connsiteY22" fmla="*/ 2825530 h 3289190"/>
                <a:gd name="connsiteX23" fmla="*/ 9499237 w 12128048"/>
                <a:gd name="connsiteY23" fmla="*/ 2789864 h 3289190"/>
                <a:gd name="connsiteX24" fmla="*/ 9354295 w 12128048"/>
                <a:gd name="connsiteY24" fmla="*/ 2670977 h 3289190"/>
                <a:gd name="connsiteX25" fmla="*/ 9245588 w 12128048"/>
                <a:gd name="connsiteY25" fmla="*/ 2647199 h 3289190"/>
                <a:gd name="connsiteX26" fmla="*/ 8810760 w 12128048"/>
                <a:gd name="connsiteY26" fmla="*/ 2635311 h 3289190"/>
                <a:gd name="connsiteX27" fmla="*/ 8665818 w 12128048"/>
                <a:gd name="connsiteY27" fmla="*/ 2647199 h 3289190"/>
                <a:gd name="connsiteX28" fmla="*/ 8394051 w 12128048"/>
                <a:gd name="connsiteY28" fmla="*/ 2659088 h 3289190"/>
                <a:gd name="connsiteX29" fmla="*/ 8067931 w 12128048"/>
                <a:gd name="connsiteY29" fmla="*/ 2694754 h 3289190"/>
                <a:gd name="connsiteX30" fmla="*/ 7759928 w 12128048"/>
                <a:gd name="connsiteY30" fmla="*/ 2718531 h 3289190"/>
                <a:gd name="connsiteX31" fmla="*/ 7560633 w 12128048"/>
                <a:gd name="connsiteY31" fmla="*/ 2754198 h 3289190"/>
                <a:gd name="connsiteX32" fmla="*/ 7180159 w 12128048"/>
                <a:gd name="connsiteY32" fmla="*/ 2825530 h 3289190"/>
                <a:gd name="connsiteX33" fmla="*/ 6690978 w 12128048"/>
                <a:gd name="connsiteY33" fmla="*/ 2837419 h 3289190"/>
                <a:gd name="connsiteX34" fmla="*/ 6636624 w 12128048"/>
                <a:gd name="connsiteY34" fmla="*/ 2861196 h 3289190"/>
                <a:gd name="connsiteX35" fmla="*/ 6401092 w 12128048"/>
                <a:gd name="connsiteY35" fmla="*/ 2896862 h 3289190"/>
                <a:gd name="connsiteX36" fmla="*/ 5857559 w 12128048"/>
                <a:gd name="connsiteY36" fmla="*/ 2908751 h 3289190"/>
                <a:gd name="connsiteX37" fmla="*/ 5187201 w 12128048"/>
                <a:gd name="connsiteY37" fmla="*/ 2956306 h 3289190"/>
                <a:gd name="connsiteX38" fmla="*/ 5042258 w 12128048"/>
                <a:gd name="connsiteY38" fmla="*/ 2980083 h 3289190"/>
                <a:gd name="connsiteX39" fmla="*/ 4806726 w 12128048"/>
                <a:gd name="connsiteY39" fmla="*/ 3063304 h 3289190"/>
                <a:gd name="connsiteX40" fmla="*/ 4390017 w 12128048"/>
                <a:gd name="connsiteY40" fmla="*/ 3182191 h 3289190"/>
                <a:gd name="connsiteX41" fmla="*/ 4027661 w 12128048"/>
                <a:gd name="connsiteY41" fmla="*/ 3277302 h 3289190"/>
                <a:gd name="connsiteX42" fmla="*/ 3085535 w 12128048"/>
                <a:gd name="connsiteY42" fmla="*/ 3289190 h 3289190"/>
                <a:gd name="connsiteX43" fmla="*/ 2850003 w 12128048"/>
                <a:gd name="connsiteY43" fmla="*/ 3265413 h 3289190"/>
                <a:gd name="connsiteX44" fmla="*/ 2469529 w 12128048"/>
                <a:gd name="connsiteY44" fmla="*/ 3229746 h 3289190"/>
                <a:gd name="connsiteX45" fmla="*/ 2197761 w 12128048"/>
                <a:gd name="connsiteY45" fmla="*/ 3134636 h 3289190"/>
                <a:gd name="connsiteX46" fmla="*/ 2070937 w 12128048"/>
                <a:gd name="connsiteY46" fmla="*/ 3098971 h 3289190"/>
                <a:gd name="connsiteX47" fmla="*/ 1925995 w 12128048"/>
                <a:gd name="connsiteY47" fmla="*/ 3075193 h 3289190"/>
                <a:gd name="connsiteX48" fmla="*/ 1799170 w 12128048"/>
                <a:gd name="connsiteY48" fmla="*/ 3051416 h 3289190"/>
                <a:gd name="connsiteX49" fmla="*/ 1690463 w 12128048"/>
                <a:gd name="connsiteY49" fmla="*/ 3039527 h 3289190"/>
                <a:gd name="connsiteX50" fmla="*/ 1617992 w 12128048"/>
                <a:gd name="connsiteY50" fmla="*/ 3027638 h 3289190"/>
                <a:gd name="connsiteX51" fmla="*/ 1527403 w 12128048"/>
                <a:gd name="connsiteY51" fmla="*/ 3015749 h 3289190"/>
                <a:gd name="connsiteX52" fmla="*/ 1436814 w 12128048"/>
                <a:gd name="connsiteY52" fmla="*/ 2991972 h 3289190"/>
                <a:gd name="connsiteX53" fmla="*/ 1128811 w 12128048"/>
                <a:gd name="connsiteY53" fmla="*/ 2944417 h 3289190"/>
                <a:gd name="connsiteX54" fmla="*/ 929515 w 12128048"/>
                <a:gd name="connsiteY54" fmla="*/ 2932529 h 3289190"/>
                <a:gd name="connsiteX55" fmla="*/ 23676 w 12128048"/>
                <a:gd name="connsiteY55" fmla="*/ 3006379 h 3289190"/>
                <a:gd name="connsiteX56" fmla="*/ 164 w 12128048"/>
                <a:gd name="connsiteY56" fmla="*/ 581442 h 3289190"/>
                <a:gd name="connsiteX57" fmla="*/ 691695 w 12128048"/>
                <a:gd name="connsiteY57" fmla="*/ 682638 h 3289190"/>
                <a:gd name="connsiteX58" fmla="*/ 905639 w 12128048"/>
                <a:gd name="connsiteY58" fmla="*/ 709942 h 3289190"/>
                <a:gd name="connsiteX59" fmla="*/ 1236280 w 12128048"/>
                <a:gd name="connsiteY59" fmla="*/ 819164 h 3289190"/>
                <a:gd name="connsiteX60" fmla="*/ 1333526 w 12128048"/>
                <a:gd name="connsiteY60" fmla="*/ 873775 h 3289190"/>
                <a:gd name="connsiteX61" fmla="*/ 1430774 w 12128048"/>
                <a:gd name="connsiteY61" fmla="*/ 901081 h 3289190"/>
                <a:gd name="connsiteX62" fmla="*/ 1508571 w 12128048"/>
                <a:gd name="connsiteY62" fmla="*/ 928385 h 3289190"/>
                <a:gd name="connsiteX63" fmla="*/ 1625268 w 12128048"/>
                <a:gd name="connsiteY63" fmla="*/ 955692 h 3289190"/>
                <a:gd name="connsiteX64" fmla="*/ 1761414 w 12128048"/>
                <a:gd name="connsiteY64" fmla="*/ 1010303 h 3289190"/>
                <a:gd name="connsiteX65" fmla="*/ 1917009 w 12128048"/>
                <a:gd name="connsiteY65" fmla="*/ 1064913 h 3289190"/>
                <a:gd name="connsiteX66" fmla="*/ 2053154 w 12128048"/>
                <a:gd name="connsiteY66" fmla="*/ 1146830 h 3289190"/>
                <a:gd name="connsiteX67" fmla="*/ 2344897 w 12128048"/>
                <a:gd name="connsiteY67" fmla="*/ 1365273 h 3289190"/>
                <a:gd name="connsiteX68" fmla="*/ 2753335 w 12128048"/>
                <a:gd name="connsiteY68" fmla="*/ 1447190 h 3289190"/>
                <a:gd name="connsiteX69" fmla="*/ 3006178 w 12128048"/>
                <a:gd name="connsiteY69" fmla="*/ 1501801 h 3289190"/>
                <a:gd name="connsiteX70" fmla="*/ 4017548 w 12128048"/>
                <a:gd name="connsiteY70" fmla="*/ 1474496 h 3289190"/>
                <a:gd name="connsiteX71" fmla="*/ 4406537 w 12128048"/>
                <a:gd name="connsiteY71" fmla="*/ 1256050 h 3289190"/>
                <a:gd name="connsiteX72" fmla="*/ 4853874 w 12128048"/>
                <a:gd name="connsiteY72" fmla="*/ 982997 h 3289190"/>
                <a:gd name="connsiteX73" fmla="*/ 5106717 w 12128048"/>
                <a:gd name="connsiteY73" fmla="*/ 791860 h 3289190"/>
                <a:gd name="connsiteX74" fmla="*/ 5262312 w 12128048"/>
                <a:gd name="connsiteY74" fmla="*/ 737248 h 3289190"/>
                <a:gd name="connsiteX75" fmla="*/ 5981941 w 12128048"/>
                <a:gd name="connsiteY75" fmla="*/ 628025 h 3289190"/>
                <a:gd name="connsiteX76" fmla="*/ 6565423 w 12128048"/>
                <a:gd name="connsiteY76" fmla="*/ 600720 h 3289190"/>
                <a:gd name="connsiteX77" fmla="*/ 6818265 w 12128048"/>
                <a:gd name="connsiteY77" fmla="*/ 518803 h 3289190"/>
                <a:gd name="connsiteX78" fmla="*/ 7401749 w 12128048"/>
                <a:gd name="connsiteY78" fmla="*/ 279435 h 3289190"/>
                <a:gd name="connsiteX79" fmla="*/ 7810187 w 12128048"/>
                <a:gd name="connsiteY79" fmla="*/ 273055 h 3289190"/>
                <a:gd name="connsiteX80" fmla="*/ 8024129 w 12128048"/>
                <a:gd name="connsiteY80" fmla="*/ 191137 h 3289190"/>
                <a:gd name="connsiteX81" fmla="*/ 8354770 w 12128048"/>
                <a:gd name="connsiteY81" fmla="*/ 136527 h 3289190"/>
                <a:gd name="connsiteX82" fmla="*/ 8704860 w 12128048"/>
                <a:gd name="connsiteY82" fmla="*/ 54610 h 3289190"/>
                <a:gd name="connsiteX83" fmla="*/ 8996601 w 12128048"/>
                <a:gd name="connsiteY83" fmla="*/ 27305 h 3289190"/>
                <a:gd name="connsiteX84" fmla="*/ 9152196 w 12128048"/>
                <a:gd name="connsiteY84" fmla="*/ 0 h 3289190"/>
                <a:gd name="connsiteX0" fmla="*/ 9152196 w 12128048"/>
                <a:gd name="connsiteY0" fmla="*/ 0 h 3289190"/>
                <a:gd name="connsiteX1" fmla="*/ 9618984 w 12128048"/>
                <a:gd name="connsiteY1" fmla="*/ 27305 h 3289190"/>
                <a:gd name="connsiteX2" fmla="*/ 9735680 w 12128048"/>
                <a:gd name="connsiteY2" fmla="*/ 81915 h 3289190"/>
                <a:gd name="connsiteX3" fmla="*/ 9891276 w 12128048"/>
                <a:gd name="connsiteY3" fmla="*/ 354970 h 3289190"/>
                <a:gd name="connsiteX4" fmla="*/ 9910724 w 12128048"/>
                <a:gd name="connsiteY4" fmla="*/ 436887 h 3289190"/>
                <a:gd name="connsiteX5" fmla="*/ 10124668 w 12128048"/>
                <a:gd name="connsiteY5" fmla="*/ 600720 h 3289190"/>
                <a:gd name="connsiteX6" fmla="*/ 10455308 w 12128048"/>
                <a:gd name="connsiteY6" fmla="*/ 737248 h 3289190"/>
                <a:gd name="connsiteX7" fmla="*/ 10669252 w 12128048"/>
                <a:gd name="connsiteY7" fmla="*/ 819164 h 3289190"/>
                <a:gd name="connsiteX8" fmla="*/ 11894566 w 12128048"/>
                <a:gd name="connsiteY8" fmla="*/ 791860 h 3289190"/>
                <a:gd name="connsiteX9" fmla="*/ 12030713 w 12128048"/>
                <a:gd name="connsiteY9" fmla="*/ 764553 h 3289190"/>
                <a:gd name="connsiteX10" fmla="*/ 12108510 w 12128048"/>
                <a:gd name="connsiteY10" fmla="*/ 709942 h 3289190"/>
                <a:gd name="connsiteX11" fmla="*/ 12128048 w 12128048"/>
                <a:gd name="connsiteY11" fmla="*/ 697548 h 3289190"/>
                <a:gd name="connsiteX12" fmla="*/ 12073477 w 12128048"/>
                <a:gd name="connsiteY12" fmla="*/ 2874043 h 3289190"/>
                <a:gd name="connsiteX13" fmla="*/ 12082580 w 12128048"/>
                <a:gd name="connsiteY13" fmla="*/ 2873085 h 3289190"/>
                <a:gd name="connsiteX14" fmla="*/ 11890787 w 12128048"/>
                <a:gd name="connsiteY14" fmla="*/ 2884974 h 3289190"/>
                <a:gd name="connsiteX15" fmla="*/ 11691491 w 12128048"/>
                <a:gd name="connsiteY15" fmla="*/ 2908751 h 3289190"/>
                <a:gd name="connsiteX16" fmla="*/ 11564667 w 12128048"/>
                <a:gd name="connsiteY16" fmla="*/ 2944417 h 3289190"/>
                <a:gd name="connsiteX17" fmla="*/ 11492196 w 12128048"/>
                <a:gd name="connsiteY17" fmla="*/ 2968195 h 3289190"/>
                <a:gd name="connsiteX18" fmla="*/ 11365371 w 12128048"/>
                <a:gd name="connsiteY18" fmla="*/ 2980083 h 3289190"/>
                <a:gd name="connsiteX19" fmla="*/ 10223950 w 12128048"/>
                <a:gd name="connsiteY19" fmla="*/ 2991972 h 3289190"/>
                <a:gd name="connsiteX20" fmla="*/ 10024654 w 12128048"/>
                <a:gd name="connsiteY20" fmla="*/ 2956306 h 3289190"/>
                <a:gd name="connsiteX21" fmla="*/ 9716651 w 12128048"/>
                <a:gd name="connsiteY21" fmla="*/ 2896862 h 3289190"/>
                <a:gd name="connsiteX22" fmla="*/ 9517355 w 12128048"/>
                <a:gd name="connsiteY22" fmla="*/ 2825530 h 3289190"/>
                <a:gd name="connsiteX23" fmla="*/ 9499237 w 12128048"/>
                <a:gd name="connsiteY23" fmla="*/ 2789864 h 3289190"/>
                <a:gd name="connsiteX24" fmla="*/ 9354295 w 12128048"/>
                <a:gd name="connsiteY24" fmla="*/ 2670977 h 3289190"/>
                <a:gd name="connsiteX25" fmla="*/ 9245588 w 12128048"/>
                <a:gd name="connsiteY25" fmla="*/ 2647199 h 3289190"/>
                <a:gd name="connsiteX26" fmla="*/ 8810760 w 12128048"/>
                <a:gd name="connsiteY26" fmla="*/ 2635311 h 3289190"/>
                <a:gd name="connsiteX27" fmla="*/ 8665818 w 12128048"/>
                <a:gd name="connsiteY27" fmla="*/ 2647199 h 3289190"/>
                <a:gd name="connsiteX28" fmla="*/ 8394051 w 12128048"/>
                <a:gd name="connsiteY28" fmla="*/ 2659088 h 3289190"/>
                <a:gd name="connsiteX29" fmla="*/ 8067931 w 12128048"/>
                <a:gd name="connsiteY29" fmla="*/ 2694754 h 3289190"/>
                <a:gd name="connsiteX30" fmla="*/ 7759928 w 12128048"/>
                <a:gd name="connsiteY30" fmla="*/ 2718531 h 3289190"/>
                <a:gd name="connsiteX31" fmla="*/ 7560633 w 12128048"/>
                <a:gd name="connsiteY31" fmla="*/ 2754198 h 3289190"/>
                <a:gd name="connsiteX32" fmla="*/ 7180159 w 12128048"/>
                <a:gd name="connsiteY32" fmla="*/ 2825530 h 3289190"/>
                <a:gd name="connsiteX33" fmla="*/ 6690978 w 12128048"/>
                <a:gd name="connsiteY33" fmla="*/ 2837419 h 3289190"/>
                <a:gd name="connsiteX34" fmla="*/ 6636624 w 12128048"/>
                <a:gd name="connsiteY34" fmla="*/ 2861196 h 3289190"/>
                <a:gd name="connsiteX35" fmla="*/ 6401092 w 12128048"/>
                <a:gd name="connsiteY35" fmla="*/ 2896862 h 3289190"/>
                <a:gd name="connsiteX36" fmla="*/ 5857559 w 12128048"/>
                <a:gd name="connsiteY36" fmla="*/ 2908751 h 3289190"/>
                <a:gd name="connsiteX37" fmla="*/ 5187201 w 12128048"/>
                <a:gd name="connsiteY37" fmla="*/ 2956306 h 3289190"/>
                <a:gd name="connsiteX38" fmla="*/ 5042258 w 12128048"/>
                <a:gd name="connsiteY38" fmla="*/ 2980083 h 3289190"/>
                <a:gd name="connsiteX39" fmla="*/ 4806726 w 12128048"/>
                <a:gd name="connsiteY39" fmla="*/ 3063304 h 3289190"/>
                <a:gd name="connsiteX40" fmla="*/ 4390017 w 12128048"/>
                <a:gd name="connsiteY40" fmla="*/ 3182191 h 3289190"/>
                <a:gd name="connsiteX41" fmla="*/ 4027661 w 12128048"/>
                <a:gd name="connsiteY41" fmla="*/ 3277302 h 3289190"/>
                <a:gd name="connsiteX42" fmla="*/ 3085535 w 12128048"/>
                <a:gd name="connsiteY42" fmla="*/ 3289190 h 3289190"/>
                <a:gd name="connsiteX43" fmla="*/ 2850003 w 12128048"/>
                <a:gd name="connsiteY43" fmla="*/ 3265413 h 3289190"/>
                <a:gd name="connsiteX44" fmla="*/ 2469529 w 12128048"/>
                <a:gd name="connsiteY44" fmla="*/ 3229746 h 3289190"/>
                <a:gd name="connsiteX45" fmla="*/ 2197761 w 12128048"/>
                <a:gd name="connsiteY45" fmla="*/ 3134636 h 3289190"/>
                <a:gd name="connsiteX46" fmla="*/ 2070937 w 12128048"/>
                <a:gd name="connsiteY46" fmla="*/ 3098971 h 3289190"/>
                <a:gd name="connsiteX47" fmla="*/ 1925995 w 12128048"/>
                <a:gd name="connsiteY47" fmla="*/ 3075193 h 3289190"/>
                <a:gd name="connsiteX48" fmla="*/ 1799170 w 12128048"/>
                <a:gd name="connsiteY48" fmla="*/ 3051416 h 3289190"/>
                <a:gd name="connsiteX49" fmla="*/ 1690463 w 12128048"/>
                <a:gd name="connsiteY49" fmla="*/ 3039527 h 3289190"/>
                <a:gd name="connsiteX50" fmla="*/ 1617992 w 12128048"/>
                <a:gd name="connsiteY50" fmla="*/ 3027638 h 3289190"/>
                <a:gd name="connsiteX51" fmla="*/ 1527403 w 12128048"/>
                <a:gd name="connsiteY51" fmla="*/ 3015749 h 3289190"/>
                <a:gd name="connsiteX52" fmla="*/ 1436814 w 12128048"/>
                <a:gd name="connsiteY52" fmla="*/ 2991972 h 3289190"/>
                <a:gd name="connsiteX53" fmla="*/ 1128811 w 12128048"/>
                <a:gd name="connsiteY53" fmla="*/ 2944417 h 3289190"/>
                <a:gd name="connsiteX54" fmla="*/ 929515 w 12128048"/>
                <a:gd name="connsiteY54" fmla="*/ 2932529 h 3289190"/>
                <a:gd name="connsiteX55" fmla="*/ 23676 w 12128048"/>
                <a:gd name="connsiteY55" fmla="*/ 3006379 h 3289190"/>
                <a:gd name="connsiteX56" fmla="*/ 164 w 12128048"/>
                <a:gd name="connsiteY56" fmla="*/ 581442 h 3289190"/>
                <a:gd name="connsiteX57" fmla="*/ 691695 w 12128048"/>
                <a:gd name="connsiteY57" fmla="*/ 682638 h 3289190"/>
                <a:gd name="connsiteX58" fmla="*/ 905639 w 12128048"/>
                <a:gd name="connsiteY58" fmla="*/ 709942 h 3289190"/>
                <a:gd name="connsiteX59" fmla="*/ 1236280 w 12128048"/>
                <a:gd name="connsiteY59" fmla="*/ 819164 h 3289190"/>
                <a:gd name="connsiteX60" fmla="*/ 1333526 w 12128048"/>
                <a:gd name="connsiteY60" fmla="*/ 873775 h 3289190"/>
                <a:gd name="connsiteX61" fmla="*/ 1430774 w 12128048"/>
                <a:gd name="connsiteY61" fmla="*/ 901081 h 3289190"/>
                <a:gd name="connsiteX62" fmla="*/ 1508571 w 12128048"/>
                <a:gd name="connsiteY62" fmla="*/ 928385 h 3289190"/>
                <a:gd name="connsiteX63" fmla="*/ 1625268 w 12128048"/>
                <a:gd name="connsiteY63" fmla="*/ 955692 h 3289190"/>
                <a:gd name="connsiteX64" fmla="*/ 1761414 w 12128048"/>
                <a:gd name="connsiteY64" fmla="*/ 1010303 h 3289190"/>
                <a:gd name="connsiteX65" fmla="*/ 1917009 w 12128048"/>
                <a:gd name="connsiteY65" fmla="*/ 1064913 h 3289190"/>
                <a:gd name="connsiteX66" fmla="*/ 2053154 w 12128048"/>
                <a:gd name="connsiteY66" fmla="*/ 1146830 h 3289190"/>
                <a:gd name="connsiteX67" fmla="*/ 2344897 w 12128048"/>
                <a:gd name="connsiteY67" fmla="*/ 1365273 h 3289190"/>
                <a:gd name="connsiteX68" fmla="*/ 2753335 w 12128048"/>
                <a:gd name="connsiteY68" fmla="*/ 1447190 h 3289190"/>
                <a:gd name="connsiteX69" fmla="*/ 3006178 w 12128048"/>
                <a:gd name="connsiteY69" fmla="*/ 1501801 h 3289190"/>
                <a:gd name="connsiteX70" fmla="*/ 4017548 w 12128048"/>
                <a:gd name="connsiteY70" fmla="*/ 1474496 h 3289190"/>
                <a:gd name="connsiteX71" fmla="*/ 4406537 w 12128048"/>
                <a:gd name="connsiteY71" fmla="*/ 1256050 h 3289190"/>
                <a:gd name="connsiteX72" fmla="*/ 4853874 w 12128048"/>
                <a:gd name="connsiteY72" fmla="*/ 982997 h 3289190"/>
                <a:gd name="connsiteX73" fmla="*/ 5106717 w 12128048"/>
                <a:gd name="connsiteY73" fmla="*/ 791860 h 3289190"/>
                <a:gd name="connsiteX74" fmla="*/ 5262312 w 12128048"/>
                <a:gd name="connsiteY74" fmla="*/ 737248 h 3289190"/>
                <a:gd name="connsiteX75" fmla="*/ 5981941 w 12128048"/>
                <a:gd name="connsiteY75" fmla="*/ 628025 h 3289190"/>
                <a:gd name="connsiteX76" fmla="*/ 6565423 w 12128048"/>
                <a:gd name="connsiteY76" fmla="*/ 600720 h 3289190"/>
                <a:gd name="connsiteX77" fmla="*/ 6818265 w 12128048"/>
                <a:gd name="connsiteY77" fmla="*/ 518803 h 3289190"/>
                <a:gd name="connsiteX78" fmla="*/ 7401749 w 12128048"/>
                <a:gd name="connsiteY78" fmla="*/ 279435 h 3289190"/>
                <a:gd name="connsiteX79" fmla="*/ 7810187 w 12128048"/>
                <a:gd name="connsiteY79" fmla="*/ 273055 h 3289190"/>
                <a:gd name="connsiteX80" fmla="*/ 8024129 w 12128048"/>
                <a:gd name="connsiteY80" fmla="*/ 191137 h 3289190"/>
                <a:gd name="connsiteX81" fmla="*/ 8354770 w 12128048"/>
                <a:gd name="connsiteY81" fmla="*/ 136527 h 3289190"/>
                <a:gd name="connsiteX82" fmla="*/ 8704860 w 12128048"/>
                <a:gd name="connsiteY82" fmla="*/ 54610 h 3289190"/>
                <a:gd name="connsiteX83" fmla="*/ 8996601 w 12128048"/>
                <a:gd name="connsiteY83" fmla="*/ 27305 h 3289190"/>
                <a:gd name="connsiteX84" fmla="*/ 9152196 w 12128048"/>
                <a:gd name="connsiteY84" fmla="*/ 0 h 3289190"/>
                <a:gd name="connsiteX0" fmla="*/ 9152196 w 12108510"/>
                <a:gd name="connsiteY0" fmla="*/ 0 h 3289190"/>
                <a:gd name="connsiteX1" fmla="*/ 9618984 w 12108510"/>
                <a:gd name="connsiteY1" fmla="*/ 27305 h 3289190"/>
                <a:gd name="connsiteX2" fmla="*/ 9735680 w 12108510"/>
                <a:gd name="connsiteY2" fmla="*/ 81915 h 3289190"/>
                <a:gd name="connsiteX3" fmla="*/ 9891276 w 12108510"/>
                <a:gd name="connsiteY3" fmla="*/ 354970 h 3289190"/>
                <a:gd name="connsiteX4" fmla="*/ 9910724 w 12108510"/>
                <a:gd name="connsiteY4" fmla="*/ 436887 h 3289190"/>
                <a:gd name="connsiteX5" fmla="*/ 10124668 w 12108510"/>
                <a:gd name="connsiteY5" fmla="*/ 600720 h 3289190"/>
                <a:gd name="connsiteX6" fmla="*/ 10455308 w 12108510"/>
                <a:gd name="connsiteY6" fmla="*/ 737248 h 3289190"/>
                <a:gd name="connsiteX7" fmla="*/ 10669252 w 12108510"/>
                <a:gd name="connsiteY7" fmla="*/ 819164 h 3289190"/>
                <a:gd name="connsiteX8" fmla="*/ 11894566 w 12108510"/>
                <a:gd name="connsiteY8" fmla="*/ 791860 h 3289190"/>
                <a:gd name="connsiteX9" fmla="*/ 12030713 w 12108510"/>
                <a:gd name="connsiteY9" fmla="*/ 764553 h 3289190"/>
                <a:gd name="connsiteX10" fmla="*/ 12108510 w 12108510"/>
                <a:gd name="connsiteY10" fmla="*/ 709942 h 3289190"/>
                <a:gd name="connsiteX11" fmla="*/ 12073477 w 12108510"/>
                <a:gd name="connsiteY11" fmla="*/ 2874043 h 3289190"/>
                <a:gd name="connsiteX12" fmla="*/ 12082580 w 12108510"/>
                <a:gd name="connsiteY12" fmla="*/ 2873085 h 3289190"/>
                <a:gd name="connsiteX13" fmla="*/ 11890787 w 12108510"/>
                <a:gd name="connsiteY13" fmla="*/ 2884974 h 3289190"/>
                <a:gd name="connsiteX14" fmla="*/ 11691491 w 12108510"/>
                <a:gd name="connsiteY14" fmla="*/ 2908751 h 3289190"/>
                <a:gd name="connsiteX15" fmla="*/ 11564667 w 12108510"/>
                <a:gd name="connsiteY15" fmla="*/ 2944417 h 3289190"/>
                <a:gd name="connsiteX16" fmla="*/ 11492196 w 12108510"/>
                <a:gd name="connsiteY16" fmla="*/ 2968195 h 3289190"/>
                <a:gd name="connsiteX17" fmla="*/ 11365371 w 12108510"/>
                <a:gd name="connsiteY17" fmla="*/ 2980083 h 3289190"/>
                <a:gd name="connsiteX18" fmla="*/ 10223950 w 12108510"/>
                <a:gd name="connsiteY18" fmla="*/ 2991972 h 3289190"/>
                <a:gd name="connsiteX19" fmla="*/ 10024654 w 12108510"/>
                <a:gd name="connsiteY19" fmla="*/ 2956306 h 3289190"/>
                <a:gd name="connsiteX20" fmla="*/ 9716651 w 12108510"/>
                <a:gd name="connsiteY20" fmla="*/ 2896862 h 3289190"/>
                <a:gd name="connsiteX21" fmla="*/ 9517355 w 12108510"/>
                <a:gd name="connsiteY21" fmla="*/ 2825530 h 3289190"/>
                <a:gd name="connsiteX22" fmla="*/ 9499237 w 12108510"/>
                <a:gd name="connsiteY22" fmla="*/ 2789864 h 3289190"/>
                <a:gd name="connsiteX23" fmla="*/ 9354295 w 12108510"/>
                <a:gd name="connsiteY23" fmla="*/ 2670977 h 3289190"/>
                <a:gd name="connsiteX24" fmla="*/ 9245588 w 12108510"/>
                <a:gd name="connsiteY24" fmla="*/ 2647199 h 3289190"/>
                <a:gd name="connsiteX25" fmla="*/ 8810760 w 12108510"/>
                <a:gd name="connsiteY25" fmla="*/ 2635311 h 3289190"/>
                <a:gd name="connsiteX26" fmla="*/ 8665818 w 12108510"/>
                <a:gd name="connsiteY26" fmla="*/ 2647199 h 3289190"/>
                <a:gd name="connsiteX27" fmla="*/ 8394051 w 12108510"/>
                <a:gd name="connsiteY27" fmla="*/ 2659088 h 3289190"/>
                <a:gd name="connsiteX28" fmla="*/ 8067931 w 12108510"/>
                <a:gd name="connsiteY28" fmla="*/ 2694754 h 3289190"/>
                <a:gd name="connsiteX29" fmla="*/ 7759928 w 12108510"/>
                <a:gd name="connsiteY29" fmla="*/ 2718531 h 3289190"/>
                <a:gd name="connsiteX30" fmla="*/ 7560633 w 12108510"/>
                <a:gd name="connsiteY30" fmla="*/ 2754198 h 3289190"/>
                <a:gd name="connsiteX31" fmla="*/ 7180159 w 12108510"/>
                <a:gd name="connsiteY31" fmla="*/ 2825530 h 3289190"/>
                <a:gd name="connsiteX32" fmla="*/ 6690978 w 12108510"/>
                <a:gd name="connsiteY32" fmla="*/ 2837419 h 3289190"/>
                <a:gd name="connsiteX33" fmla="*/ 6636624 w 12108510"/>
                <a:gd name="connsiteY33" fmla="*/ 2861196 h 3289190"/>
                <a:gd name="connsiteX34" fmla="*/ 6401092 w 12108510"/>
                <a:gd name="connsiteY34" fmla="*/ 2896862 h 3289190"/>
                <a:gd name="connsiteX35" fmla="*/ 5857559 w 12108510"/>
                <a:gd name="connsiteY35" fmla="*/ 2908751 h 3289190"/>
                <a:gd name="connsiteX36" fmla="*/ 5187201 w 12108510"/>
                <a:gd name="connsiteY36" fmla="*/ 2956306 h 3289190"/>
                <a:gd name="connsiteX37" fmla="*/ 5042258 w 12108510"/>
                <a:gd name="connsiteY37" fmla="*/ 2980083 h 3289190"/>
                <a:gd name="connsiteX38" fmla="*/ 4806726 w 12108510"/>
                <a:gd name="connsiteY38" fmla="*/ 3063304 h 3289190"/>
                <a:gd name="connsiteX39" fmla="*/ 4390017 w 12108510"/>
                <a:gd name="connsiteY39" fmla="*/ 3182191 h 3289190"/>
                <a:gd name="connsiteX40" fmla="*/ 4027661 w 12108510"/>
                <a:gd name="connsiteY40" fmla="*/ 3277302 h 3289190"/>
                <a:gd name="connsiteX41" fmla="*/ 3085535 w 12108510"/>
                <a:gd name="connsiteY41" fmla="*/ 3289190 h 3289190"/>
                <a:gd name="connsiteX42" fmla="*/ 2850003 w 12108510"/>
                <a:gd name="connsiteY42" fmla="*/ 3265413 h 3289190"/>
                <a:gd name="connsiteX43" fmla="*/ 2469529 w 12108510"/>
                <a:gd name="connsiteY43" fmla="*/ 3229746 h 3289190"/>
                <a:gd name="connsiteX44" fmla="*/ 2197761 w 12108510"/>
                <a:gd name="connsiteY44" fmla="*/ 3134636 h 3289190"/>
                <a:gd name="connsiteX45" fmla="*/ 2070937 w 12108510"/>
                <a:gd name="connsiteY45" fmla="*/ 3098971 h 3289190"/>
                <a:gd name="connsiteX46" fmla="*/ 1925995 w 12108510"/>
                <a:gd name="connsiteY46" fmla="*/ 3075193 h 3289190"/>
                <a:gd name="connsiteX47" fmla="*/ 1799170 w 12108510"/>
                <a:gd name="connsiteY47" fmla="*/ 3051416 h 3289190"/>
                <a:gd name="connsiteX48" fmla="*/ 1690463 w 12108510"/>
                <a:gd name="connsiteY48" fmla="*/ 3039527 h 3289190"/>
                <a:gd name="connsiteX49" fmla="*/ 1617992 w 12108510"/>
                <a:gd name="connsiteY49" fmla="*/ 3027638 h 3289190"/>
                <a:gd name="connsiteX50" fmla="*/ 1527403 w 12108510"/>
                <a:gd name="connsiteY50" fmla="*/ 3015749 h 3289190"/>
                <a:gd name="connsiteX51" fmla="*/ 1436814 w 12108510"/>
                <a:gd name="connsiteY51" fmla="*/ 2991972 h 3289190"/>
                <a:gd name="connsiteX52" fmla="*/ 1128811 w 12108510"/>
                <a:gd name="connsiteY52" fmla="*/ 2944417 h 3289190"/>
                <a:gd name="connsiteX53" fmla="*/ 929515 w 12108510"/>
                <a:gd name="connsiteY53" fmla="*/ 2932529 h 3289190"/>
                <a:gd name="connsiteX54" fmla="*/ 23676 w 12108510"/>
                <a:gd name="connsiteY54" fmla="*/ 3006379 h 3289190"/>
                <a:gd name="connsiteX55" fmla="*/ 164 w 12108510"/>
                <a:gd name="connsiteY55" fmla="*/ 581442 h 3289190"/>
                <a:gd name="connsiteX56" fmla="*/ 691695 w 12108510"/>
                <a:gd name="connsiteY56" fmla="*/ 682638 h 3289190"/>
                <a:gd name="connsiteX57" fmla="*/ 905639 w 12108510"/>
                <a:gd name="connsiteY57" fmla="*/ 709942 h 3289190"/>
                <a:gd name="connsiteX58" fmla="*/ 1236280 w 12108510"/>
                <a:gd name="connsiteY58" fmla="*/ 819164 h 3289190"/>
                <a:gd name="connsiteX59" fmla="*/ 1333526 w 12108510"/>
                <a:gd name="connsiteY59" fmla="*/ 873775 h 3289190"/>
                <a:gd name="connsiteX60" fmla="*/ 1430774 w 12108510"/>
                <a:gd name="connsiteY60" fmla="*/ 901081 h 3289190"/>
                <a:gd name="connsiteX61" fmla="*/ 1508571 w 12108510"/>
                <a:gd name="connsiteY61" fmla="*/ 928385 h 3289190"/>
                <a:gd name="connsiteX62" fmla="*/ 1625268 w 12108510"/>
                <a:gd name="connsiteY62" fmla="*/ 955692 h 3289190"/>
                <a:gd name="connsiteX63" fmla="*/ 1761414 w 12108510"/>
                <a:gd name="connsiteY63" fmla="*/ 1010303 h 3289190"/>
                <a:gd name="connsiteX64" fmla="*/ 1917009 w 12108510"/>
                <a:gd name="connsiteY64" fmla="*/ 1064913 h 3289190"/>
                <a:gd name="connsiteX65" fmla="*/ 2053154 w 12108510"/>
                <a:gd name="connsiteY65" fmla="*/ 1146830 h 3289190"/>
                <a:gd name="connsiteX66" fmla="*/ 2344897 w 12108510"/>
                <a:gd name="connsiteY66" fmla="*/ 1365273 h 3289190"/>
                <a:gd name="connsiteX67" fmla="*/ 2753335 w 12108510"/>
                <a:gd name="connsiteY67" fmla="*/ 1447190 h 3289190"/>
                <a:gd name="connsiteX68" fmla="*/ 3006178 w 12108510"/>
                <a:gd name="connsiteY68" fmla="*/ 1501801 h 3289190"/>
                <a:gd name="connsiteX69" fmla="*/ 4017548 w 12108510"/>
                <a:gd name="connsiteY69" fmla="*/ 1474496 h 3289190"/>
                <a:gd name="connsiteX70" fmla="*/ 4406537 w 12108510"/>
                <a:gd name="connsiteY70" fmla="*/ 1256050 h 3289190"/>
                <a:gd name="connsiteX71" fmla="*/ 4853874 w 12108510"/>
                <a:gd name="connsiteY71" fmla="*/ 982997 h 3289190"/>
                <a:gd name="connsiteX72" fmla="*/ 5106717 w 12108510"/>
                <a:gd name="connsiteY72" fmla="*/ 791860 h 3289190"/>
                <a:gd name="connsiteX73" fmla="*/ 5262312 w 12108510"/>
                <a:gd name="connsiteY73" fmla="*/ 737248 h 3289190"/>
                <a:gd name="connsiteX74" fmla="*/ 5981941 w 12108510"/>
                <a:gd name="connsiteY74" fmla="*/ 628025 h 3289190"/>
                <a:gd name="connsiteX75" fmla="*/ 6565423 w 12108510"/>
                <a:gd name="connsiteY75" fmla="*/ 600720 h 3289190"/>
                <a:gd name="connsiteX76" fmla="*/ 6818265 w 12108510"/>
                <a:gd name="connsiteY76" fmla="*/ 518803 h 3289190"/>
                <a:gd name="connsiteX77" fmla="*/ 7401749 w 12108510"/>
                <a:gd name="connsiteY77" fmla="*/ 279435 h 3289190"/>
                <a:gd name="connsiteX78" fmla="*/ 7810187 w 12108510"/>
                <a:gd name="connsiteY78" fmla="*/ 273055 h 3289190"/>
                <a:gd name="connsiteX79" fmla="*/ 8024129 w 12108510"/>
                <a:gd name="connsiteY79" fmla="*/ 191137 h 3289190"/>
                <a:gd name="connsiteX80" fmla="*/ 8354770 w 12108510"/>
                <a:gd name="connsiteY80" fmla="*/ 136527 h 3289190"/>
                <a:gd name="connsiteX81" fmla="*/ 8704860 w 12108510"/>
                <a:gd name="connsiteY81" fmla="*/ 54610 h 3289190"/>
                <a:gd name="connsiteX82" fmla="*/ 8996601 w 12108510"/>
                <a:gd name="connsiteY82" fmla="*/ 27305 h 3289190"/>
                <a:gd name="connsiteX83" fmla="*/ 9152196 w 12108510"/>
                <a:gd name="connsiteY83" fmla="*/ 0 h 3289190"/>
                <a:gd name="connsiteX0" fmla="*/ 9152196 w 12136657"/>
                <a:gd name="connsiteY0" fmla="*/ 0 h 3289190"/>
                <a:gd name="connsiteX1" fmla="*/ 9618984 w 12136657"/>
                <a:gd name="connsiteY1" fmla="*/ 27305 h 3289190"/>
                <a:gd name="connsiteX2" fmla="*/ 9735680 w 12136657"/>
                <a:gd name="connsiteY2" fmla="*/ 81915 h 3289190"/>
                <a:gd name="connsiteX3" fmla="*/ 9891276 w 12136657"/>
                <a:gd name="connsiteY3" fmla="*/ 354970 h 3289190"/>
                <a:gd name="connsiteX4" fmla="*/ 9910724 w 12136657"/>
                <a:gd name="connsiteY4" fmla="*/ 436887 h 3289190"/>
                <a:gd name="connsiteX5" fmla="*/ 10124668 w 12136657"/>
                <a:gd name="connsiteY5" fmla="*/ 600720 h 3289190"/>
                <a:gd name="connsiteX6" fmla="*/ 10455308 w 12136657"/>
                <a:gd name="connsiteY6" fmla="*/ 737248 h 3289190"/>
                <a:gd name="connsiteX7" fmla="*/ 10669252 w 12136657"/>
                <a:gd name="connsiteY7" fmla="*/ 819164 h 3289190"/>
                <a:gd name="connsiteX8" fmla="*/ 11894566 w 12136657"/>
                <a:gd name="connsiteY8" fmla="*/ 791860 h 3289190"/>
                <a:gd name="connsiteX9" fmla="*/ 12030713 w 12136657"/>
                <a:gd name="connsiteY9" fmla="*/ 764553 h 3289190"/>
                <a:gd name="connsiteX10" fmla="*/ 12108510 w 12136657"/>
                <a:gd name="connsiteY10" fmla="*/ 709942 h 3289190"/>
                <a:gd name="connsiteX11" fmla="*/ 12073477 w 12136657"/>
                <a:gd name="connsiteY11" fmla="*/ 2874043 h 3289190"/>
                <a:gd name="connsiteX12" fmla="*/ 12136657 w 12136657"/>
                <a:gd name="connsiteY12" fmla="*/ 2982902 h 3289190"/>
                <a:gd name="connsiteX13" fmla="*/ 11890787 w 12136657"/>
                <a:gd name="connsiteY13" fmla="*/ 2884974 h 3289190"/>
                <a:gd name="connsiteX14" fmla="*/ 11691491 w 12136657"/>
                <a:gd name="connsiteY14" fmla="*/ 2908751 h 3289190"/>
                <a:gd name="connsiteX15" fmla="*/ 11564667 w 12136657"/>
                <a:gd name="connsiteY15" fmla="*/ 2944417 h 3289190"/>
                <a:gd name="connsiteX16" fmla="*/ 11492196 w 12136657"/>
                <a:gd name="connsiteY16" fmla="*/ 2968195 h 3289190"/>
                <a:gd name="connsiteX17" fmla="*/ 11365371 w 12136657"/>
                <a:gd name="connsiteY17" fmla="*/ 2980083 h 3289190"/>
                <a:gd name="connsiteX18" fmla="*/ 10223950 w 12136657"/>
                <a:gd name="connsiteY18" fmla="*/ 2991972 h 3289190"/>
                <a:gd name="connsiteX19" fmla="*/ 10024654 w 12136657"/>
                <a:gd name="connsiteY19" fmla="*/ 2956306 h 3289190"/>
                <a:gd name="connsiteX20" fmla="*/ 9716651 w 12136657"/>
                <a:gd name="connsiteY20" fmla="*/ 2896862 h 3289190"/>
                <a:gd name="connsiteX21" fmla="*/ 9517355 w 12136657"/>
                <a:gd name="connsiteY21" fmla="*/ 2825530 h 3289190"/>
                <a:gd name="connsiteX22" fmla="*/ 9499237 w 12136657"/>
                <a:gd name="connsiteY22" fmla="*/ 2789864 h 3289190"/>
                <a:gd name="connsiteX23" fmla="*/ 9354295 w 12136657"/>
                <a:gd name="connsiteY23" fmla="*/ 2670977 h 3289190"/>
                <a:gd name="connsiteX24" fmla="*/ 9245588 w 12136657"/>
                <a:gd name="connsiteY24" fmla="*/ 2647199 h 3289190"/>
                <a:gd name="connsiteX25" fmla="*/ 8810760 w 12136657"/>
                <a:gd name="connsiteY25" fmla="*/ 2635311 h 3289190"/>
                <a:gd name="connsiteX26" fmla="*/ 8665818 w 12136657"/>
                <a:gd name="connsiteY26" fmla="*/ 2647199 h 3289190"/>
                <a:gd name="connsiteX27" fmla="*/ 8394051 w 12136657"/>
                <a:gd name="connsiteY27" fmla="*/ 2659088 h 3289190"/>
                <a:gd name="connsiteX28" fmla="*/ 8067931 w 12136657"/>
                <a:gd name="connsiteY28" fmla="*/ 2694754 h 3289190"/>
                <a:gd name="connsiteX29" fmla="*/ 7759928 w 12136657"/>
                <a:gd name="connsiteY29" fmla="*/ 2718531 h 3289190"/>
                <a:gd name="connsiteX30" fmla="*/ 7560633 w 12136657"/>
                <a:gd name="connsiteY30" fmla="*/ 2754198 h 3289190"/>
                <a:gd name="connsiteX31" fmla="*/ 7180159 w 12136657"/>
                <a:gd name="connsiteY31" fmla="*/ 2825530 h 3289190"/>
                <a:gd name="connsiteX32" fmla="*/ 6690978 w 12136657"/>
                <a:gd name="connsiteY32" fmla="*/ 2837419 h 3289190"/>
                <a:gd name="connsiteX33" fmla="*/ 6636624 w 12136657"/>
                <a:gd name="connsiteY33" fmla="*/ 2861196 h 3289190"/>
                <a:gd name="connsiteX34" fmla="*/ 6401092 w 12136657"/>
                <a:gd name="connsiteY34" fmla="*/ 2896862 h 3289190"/>
                <a:gd name="connsiteX35" fmla="*/ 5857559 w 12136657"/>
                <a:gd name="connsiteY35" fmla="*/ 2908751 h 3289190"/>
                <a:gd name="connsiteX36" fmla="*/ 5187201 w 12136657"/>
                <a:gd name="connsiteY36" fmla="*/ 2956306 h 3289190"/>
                <a:gd name="connsiteX37" fmla="*/ 5042258 w 12136657"/>
                <a:gd name="connsiteY37" fmla="*/ 2980083 h 3289190"/>
                <a:gd name="connsiteX38" fmla="*/ 4806726 w 12136657"/>
                <a:gd name="connsiteY38" fmla="*/ 3063304 h 3289190"/>
                <a:gd name="connsiteX39" fmla="*/ 4390017 w 12136657"/>
                <a:gd name="connsiteY39" fmla="*/ 3182191 h 3289190"/>
                <a:gd name="connsiteX40" fmla="*/ 4027661 w 12136657"/>
                <a:gd name="connsiteY40" fmla="*/ 3277302 h 3289190"/>
                <a:gd name="connsiteX41" fmla="*/ 3085535 w 12136657"/>
                <a:gd name="connsiteY41" fmla="*/ 3289190 h 3289190"/>
                <a:gd name="connsiteX42" fmla="*/ 2850003 w 12136657"/>
                <a:gd name="connsiteY42" fmla="*/ 3265413 h 3289190"/>
                <a:gd name="connsiteX43" fmla="*/ 2469529 w 12136657"/>
                <a:gd name="connsiteY43" fmla="*/ 3229746 h 3289190"/>
                <a:gd name="connsiteX44" fmla="*/ 2197761 w 12136657"/>
                <a:gd name="connsiteY44" fmla="*/ 3134636 h 3289190"/>
                <a:gd name="connsiteX45" fmla="*/ 2070937 w 12136657"/>
                <a:gd name="connsiteY45" fmla="*/ 3098971 h 3289190"/>
                <a:gd name="connsiteX46" fmla="*/ 1925995 w 12136657"/>
                <a:gd name="connsiteY46" fmla="*/ 3075193 h 3289190"/>
                <a:gd name="connsiteX47" fmla="*/ 1799170 w 12136657"/>
                <a:gd name="connsiteY47" fmla="*/ 3051416 h 3289190"/>
                <a:gd name="connsiteX48" fmla="*/ 1690463 w 12136657"/>
                <a:gd name="connsiteY48" fmla="*/ 3039527 h 3289190"/>
                <a:gd name="connsiteX49" fmla="*/ 1617992 w 12136657"/>
                <a:gd name="connsiteY49" fmla="*/ 3027638 h 3289190"/>
                <a:gd name="connsiteX50" fmla="*/ 1527403 w 12136657"/>
                <a:gd name="connsiteY50" fmla="*/ 3015749 h 3289190"/>
                <a:gd name="connsiteX51" fmla="*/ 1436814 w 12136657"/>
                <a:gd name="connsiteY51" fmla="*/ 2991972 h 3289190"/>
                <a:gd name="connsiteX52" fmla="*/ 1128811 w 12136657"/>
                <a:gd name="connsiteY52" fmla="*/ 2944417 h 3289190"/>
                <a:gd name="connsiteX53" fmla="*/ 929515 w 12136657"/>
                <a:gd name="connsiteY53" fmla="*/ 2932529 h 3289190"/>
                <a:gd name="connsiteX54" fmla="*/ 23676 w 12136657"/>
                <a:gd name="connsiteY54" fmla="*/ 3006379 h 3289190"/>
                <a:gd name="connsiteX55" fmla="*/ 164 w 12136657"/>
                <a:gd name="connsiteY55" fmla="*/ 581442 h 3289190"/>
                <a:gd name="connsiteX56" fmla="*/ 691695 w 12136657"/>
                <a:gd name="connsiteY56" fmla="*/ 682638 h 3289190"/>
                <a:gd name="connsiteX57" fmla="*/ 905639 w 12136657"/>
                <a:gd name="connsiteY57" fmla="*/ 709942 h 3289190"/>
                <a:gd name="connsiteX58" fmla="*/ 1236280 w 12136657"/>
                <a:gd name="connsiteY58" fmla="*/ 819164 h 3289190"/>
                <a:gd name="connsiteX59" fmla="*/ 1333526 w 12136657"/>
                <a:gd name="connsiteY59" fmla="*/ 873775 h 3289190"/>
                <a:gd name="connsiteX60" fmla="*/ 1430774 w 12136657"/>
                <a:gd name="connsiteY60" fmla="*/ 901081 h 3289190"/>
                <a:gd name="connsiteX61" fmla="*/ 1508571 w 12136657"/>
                <a:gd name="connsiteY61" fmla="*/ 928385 h 3289190"/>
                <a:gd name="connsiteX62" fmla="*/ 1625268 w 12136657"/>
                <a:gd name="connsiteY62" fmla="*/ 955692 h 3289190"/>
                <a:gd name="connsiteX63" fmla="*/ 1761414 w 12136657"/>
                <a:gd name="connsiteY63" fmla="*/ 1010303 h 3289190"/>
                <a:gd name="connsiteX64" fmla="*/ 1917009 w 12136657"/>
                <a:gd name="connsiteY64" fmla="*/ 1064913 h 3289190"/>
                <a:gd name="connsiteX65" fmla="*/ 2053154 w 12136657"/>
                <a:gd name="connsiteY65" fmla="*/ 1146830 h 3289190"/>
                <a:gd name="connsiteX66" fmla="*/ 2344897 w 12136657"/>
                <a:gd name="connsiteY66" fmla="*/ 1365273 h 3289190"/>
                <a:gd name="connsiteX67" fmla="*/ 2753335 w 12136657"/>
                <a:gd name="connsiteY67" fmla="*/ 1447190 h 3289190"/>
                <a:gd name="connsiteX68" fmla="*/ 3006178 w 12136657"/>
                <a:gd name="connsiteY68" fmla="*/ 1501801 h 3289190"/>
                <a:gd name="connsiteX69" fmla="*/ 4017548 w 12136657"/>
                <a:gd name="connsiteY69" fmla="*/ 1474496 h 3289190"/>
                <a:gd name="connsiteX70" fmla="*/ 4406537 w 12136657"/>
                <a:gd name="connsiteY70" fmla="*/ 1256050 h 3289190"/>
                <a:gd name="connsiteX71" fmla="*/ 4853874 w 12136657"/>
                <a:gd name="connsiteY71" fmla="*/ 982997 h 3289190"/>
                <a:gd name="connsiteX72" fmla="*/ 5106717 w 12136657"/>
                <a:gd name="connsiteY72" fmla="*/ 791860 h 3289190"/>
                <a:gd name="connsiteX73" fmla="*/ 5262312 w 12136657"/>
                <a:gd name="connsiteY73" fmla="*/ 737248 h 3289190"/>
                <a:gd name="connsiteX74" fmla="*/ 5981941 w 12136657"/>
                <a:gd name="connsiteY74" fmla="*/ 628025 h 3289190"/>
                <a:gd name="connsiteX75" fmla="*/ 6565423 w 12136657"/>
                <a:gd name="connsiteY75" fmla="*/ 600720 h 3289190"/>
                <a:gd name="connsiteX76" fmla="*/ 6818265 w 12136657"/>
                <a:gd name="connsiteY76" fmla="*/ 518803 h 3289190"/>
                <a:gd name="connsiteX77" fmla="*/ 7401749 w 12136657"/>
                <a:gd name="connsiteY77" fmla="*/ 279435 h 3289190"/>
                <a:gd name="connsiteX78" fmla="*/ 7810187 w 12136657"/>
                <a:gd name="connsiteY78" fmla="*/ 273055 h 3289190"/>
                <a:gd name="connsiteX79" fmla="*/ 8024129 w 12136657"/>
                <a:gd name="connsiteY79" fmla="*/ 191137 h 3289190"/>
                <a:gd name="connsiteX80" fmla="*/ 8354770 w 12136657"/>
                <a:gd name="connsiteY80" fmla="*/ 136527 h 3289190"/>
                <a:gd name="connsiteX81" fmla="*/ 8704860 w 12136657"/>
                <a:gd name="connsiteY81" fmla="*/ 54610 h 3289190"/>
                <a:gd name="connsiteX82" fmla="*/ 8996601 w 12136657"/>
                <a:gd name="connsiteY82" fmla="*/ 27305 h 3289190"/>
                <a:gd name="connsiteX83" fmla="*/ 9152196 w 12136657"/>
                <a:gd name="connsiteY83" fmla="*/ 0 h 3289190"/>
                <a:gd name="connsiteX0" fmla="*/ 9152196 w 12136657"/>
                <a:gd name="connsiteY0" fmla="*/ 0 h 3289190"/>
                <a:gd name="connsiteX1" fmla="*/ 9618984 w 12136657"/>
                <a:gd name="connsiteY1" fmla="*/ 27305 h 3289190"/>
                <a:gd name="connsiteX2" fmla="*/ 9735680 w 12136657"/>
                <a:gd name="connsiteY2" fmla="*/ 81915 h 3289190"/>
                <a:gd name="connsiteX3" fmla="*/ 9891276 w 12136657"/>
                <a:gd name="connsiteY3" fmla="*/ 354970 h 3289190"/>
                <a:gd name="connsiteX4" fmla="*/ 9910724 w 12136657"/>
                <a:gd name="connsiteY4" fmla="*/ 436887 h 3289190"/>
                <a:gd name="connsiteX5" fmla="*/ 10124668 w 12136657"/>
                <a:gd name="connsiteY5" fmla="*/ 600720 h 3289190"/>
                <a:gd name="connsiteX6" fmla="*/ 10455308 w 12136657"/>
                <a:gd name="connsiteY6" fmla="*/ 737248 h 3289190"/>
                <a:gd name="connsiteX7" fmla="*/ 10669252 w 12136657"/>
                <a:gd name="connsiteY7" fmla="*/ 819164 h 3289190"/>
                <a:gd name="connsiteX8" fmla="*/ 11894566 w 12136657"/>
                <a:gd name="connsiteY8" fmla="*/ 791860 h 3289190"/>
                <a:gd name="connsiteX9" fmla="*/ 12030713 w 12136657"/>
                <a:gd name="connsiteY9" fmla="*/ 764553 h 3289190"/>
                <a:gd name="connsiteX10" fmla="*/ 12108510 w 12136657"/>
                <a:gd name="connsiteY10" fmla="*/ 709942 h 3289190"/>
                <a:gd name="connsiteX11" fmla="*/ 12073477 w 12136657"/>
                <a:gd name="connsiteY11" fmla="*/ 2874043 h 3289190"/>
                <a:gd name="connsiteX12" fmla="*/ 12136657 w 12136657"/>
                <a:gd name="connsiteY12" fmla="*/ 2982902 h 3289190"/>
                <a:gd name="connsiteX13" fmla="*/ 11890787 w 12136657"/>
                <a:gd name="connsiteY13" fmla="*/ 2884974 h 3289190"/>
                <a:gd name="connsiteX14" fmla="*/ 11691491 w 12136657"/>
                <a:gd name="connsiteY14" fmla="*/ 2908751 h 3289190"/>
                <a:gd name="connsiteX15" fmla="*/ 11564667 w 12136657"/>
                <a:gd name="connsiteY15" fmla="*/ 2944417 h 3289190"/>
                <a:gd name="connsiteX16" fmla="*/ 11492196 w 12136657"/>
                <a:gd name="connsiteY16" fmla="*/ 2968195 h 3289190"/>
                <a:gd name="connsiteX17" fmla="*/ 11365371 w 12136657"/>
                <a:gd name="connsiteY17" fmla="*/ 2980083 h 3289190"/>
                <a:gd name="connsiteX18" fmla="*/ 10223950 w 12136657"/>
                <a:gd name="connsiteY18" fmla="*/ 2991972 h 3289190"/>
                <a:gd name="connsiteX19" fmla="*/ 10024654 w 12136657"/>
                <a:gd name="connsiteY19" fmla="*/ 2956306 h 3289190"/>
                <a:gd name="connsiteX20" fmla="*/ 9716651 w 12136657"/>
                <a:gd name="connsiteY20" fmla="*/ 2896862 h 3289190"/>
                <a:gd name="connsiteX21" fmla="*/ 9517355 w 12136657"/>
                <a:gd name="connsiteY21" fmla="*/ 2825530 h 3289190"/>
                <a:gd name="connsiteX22" fmla="*/ 9499237 w 12136657"/>
                <a:gd name="connsiteY22" fmla="*/ 2789864 h 3289190"/>
                <a:gd name="connsiteX23" fmla="*/ 9354295 w 12136657"/>
                <a:gd name="connsiteY23" fmla="*/ 2670977 h 3289190"/>
                <a:gd name="connsiteX24" fmla="*/ 9245588 w 12136657"/>
                <a:gd name="connsiteY24" fmla="*/ 2647199 h 3289190"/>
                <a:gd name="connsiteX25" fmla="*/ 8810760 w 12136657"/>
                <a:gd name="connsiteY25" fmla="*/ 2635311 h 3289190"/>
                <a:gd name="connsiteX26" fmla="*/ 8665818 w 12136657"/>
                <a:gd name="connsiteY26" fmla="*/ 2647199 h 3289190"/>
                <a:gd name="connsiteX27" fmla="*/ 8394051 w 12136657"/>
                <a:gd name="connsiteY27" fmla="*/ 2659088 h 3289190"/>
                <a:gd name="connsiteX28" fmla="*/ 8067931 w 12136657"/>
                <a:gd name="connsiteY28" fmla="*/ 2694754 h 3289190"/>
                <a:gd name="connsiteX29" fmla="*/ 7759928 w 12136657"/>
                <a:gd name="connsiteY29" fmla="*/ 2718531 h 3289190"/>
                <a:gd name="connsiteX30" fmla="*/ 7560633 w 12136657"/>
                <a:gd name="connsiteY30" fmla="*/ 2754198 h 3289190"/>
                <a:gd name="connsiteX31" fmla="*/ 7180159 w 12136657"/>
                <a:gd name="connsiteY31" fmla="*/ 2825530 h 3289190"/>
                <a:gd name="connsiteX32" fmla="*/ 6690978 w 12136657"/>
                <a:gd name="connsiteY32" fmla="*/ 2837419 h 3289190"/>
                <a:gd name="connsiteX33" fmla="*/ 6636624 w 12136657"/>
                <a:gd name="connsiteY33" fmla="*/ 2861196 h 3289190"/>
                <a:gd name="connsiteX34" fmla="*/ 6401092 w 12136657"/>
                <a:gd name="connsiteY34" fmla="*/ 2896862 h 3289190"/>
                <a:gd name="connsiteX35" fmla="*/ 5857559 w 12136657"/>
                <a:gd name="connsiteY35" fmla="*/ 2908751 h 3289190"/>
                <a:gd name="connsiteX36" fmla="*/ 5187201 w 12136657"/>
                <a:gd name="connsiteY36" fmla="*/ 2956306 h 3289190"/>
                <a:gd name="connsiteX37" fmla="*/ 5042258 w 12136657"/>
                <a:gd name="connsiteY37" fmla="*/ 2980083 h 3289190"/>
                <a:gd name="connsiteX38" fmla="*/ 4806726 w 12136657"/>
                <a:gd name="connsiteY38" fmla="*/ 3063304 h 3289190"/>
                <a:gd name="connsiteX39" fmla="*/ 4390017 w 12136657"/>
                <a:gd name="connsiteY39" fmla="*/ 3182191 h 3289190"/>
                <a:gd name="connsiteX40" fmla="*/ 4027661 w 12136657"/>
                <a:gd name="connsiteY40" fmla="*/ 3277302 h 3289190"/>
                <a:gd name="connsiteX41" fmla="*/ 3085535 w 12136657"/>
                <a:gd name="connsiteY41" fmla="*/ 3289190 h 3289190"/>
                <a:gd name="connsiteX42" fmla="*/ 2850003 w 12136657"/>
                <a:gd name="connsiteY42" fmla="*/ 3265413 h 3289190"/>
                <a:gd name="connsiteX43" fmla="*/ 2469529 w 12136657"/>
                <a:gd name="connsiteY43" fmla="*/ 3229746 h 3289190"/>
                <a:gd name="connsiteX44" fmla="*/ 2197761 w 12136657"/>
                <a:gd name="connsiteY44" fmla="*/ 3134636 h 3289190"/>
                <a:gd name="connsiteX45" fmla="*/ 2070937 w 12136657"/>
                <a:gd name="connsiteY45" fmla="*/ 3098971 h 3289190"/>
                <a:gd name="connsiteX46" fmla="*/ 1925995 w 12136657"/>
                <a:gd name="connsiteY46" fmla="*/ 3075193 h 3289190"/>
                <a:gd name="connsiteX47" fmla="*/ 1799170 w 12136657"/>
                <a:gd name="connsiteY47" fmla="*/ 3051416 h 3289190"/>
                <a:gd name="connsiteX48" fmla="*/ 1690463 w 12136657"/>
                <a:gd name="connsiteY48" fmla="*/ 3039527 h 3289190"/>
                <a:gd name="connsiteX49" fmla="*/ 1617992 w 12136657"/>
                <a:gd name="connsiteY49" fmla="*/ 3027638 h 3289190"/>
                <a:gd name="connsiteX50" fmla="*/ 1527403 w 12136657"/>
                <a:gd name="connsiteY50" fmla="*/ 3015749 h 3289190"/>
                <a:gd name="connsiteX51" fmla="*/ 1436814 w 12136657"/>
                <a:gd name="connsiteY51" fmla="*/ 2991972 h 3289190"/>
                <a:gd name="connsiteX52" fmla="*/ 1128811 w 12136657"/>
                <a:gd name="connsiteY52" fmla="*/ 2944417 h 3289190"/>
                <a:gd name="connsiteX53" fmla="*/ 929515 w 12136657"/>
                <a:gd name="connsiteY53" fmla="*/ 2932529 h 3289190"/>
                <a:gd name="connsiteX54" fmla="*/ 23676 w 12136657"/>
                <a:gd name="connsiteY54" fmla="*/ 3006379 h 3289190"/>
                <a:gd name="connsiteX55" fmla="*/ 164 w 12136657"/>
                <a:gd name="connsiteY55" fmla="*/ 581442 h 3289190"/>
                <a:gd name="connsiteX56" fmla="*/ 691695 w 12136657"/>
                <a:gd name="connsiteY56" fmla="*/ 682638 h 3289190"/>
                <a:gd name="connsiteX57" fmla="*/ 905639 w 12136657"/>
                <a:gd name="connsiteY57" fmla="*/ 709942 h 3289190"/>
                <a:gd name="connsiteX58" fmla="*/ 1236280 w 12136657"/>
                <a:gd name="connsiteY58" fmla="*/ 819164 h 3289190"/>
                <a:gd name="connsiteX59" fmla="*/ 1333526 w 12136657"/>
                <a:gd name="connsiteY59" fmla="*/ 873775 h 3289190"/>
                <a:gd name="connsiteX60" fmla="*/ 1430774 w 12136657"/>
                <a:gd name="connsiteY60" fmla="*/ 901081 h 3289190"/>
                <a:gd name="connsiteX61" fmla="*/ 1508571 w 12136657"/>
                <a:gd name="connsiteY61" fmla="*/ 928385 h 3289190"/>
                <a:gd name="connsiteX62" fmla="*/ 1625268 w 12136657"/>
                <a:gd name="connsiteY62" fmla="*/ 955692 h 3289190"/>
                <a:gd name="connsiteX63" fmla="*/ 1761414 w 12136657"/>
                <a:gd name="connsiteY63" fmla="*/ 1010303 h 3289190"/>
                <a:gd name="connsiteX64" fmla="*/ 1917009 w 12136657"/>
                <a:gd name="connsiteY64" fmla="*/ 1064913 h 3289190"/>
                <a:gd name="connsiteX65" fmla="*/ 2053154 w 12136657"/>
                <a:gd name="connsiteY65" fmla="*/ 1146830 h 3289190"/>
                <a:gd name="connsiteX66" fmla="*/ 2344897 w 12136657"/>
                <a:gd name="connsiteY66" fmla="*/ 1365273 h 3289190"/>
                <a:gd name="connsiteX67" fmla="*/ 2753335 w 12136657"/>
                <a:gd name="connsiteY67" fmla="*/ 1447190 h 3289190"/>
                <a:gd name="connsiteX68" fmla="*/ 3006178 w 12136657"/>
                <a:gd name="connsiteY68" fmla="*/ 1501801 h 3289190"/>
                <a:gd name="connsiteX69" fmla="*/ 4017548 w 12136657"/>
                <a:gd name="connsiteY69" fmla="*/ 1474496 h 3289190"/>
                <a:gd name="connsiteX70" fmla="*/ 4406537 w 12136657"/>
                <a:gd name="connsiteY70" fmla="*/ 1256050 h 3289190"/>
                <a:gd name="connsiteX71" fmla="*/ 4853874 w 12136657"/>
                <a:gd name="connsiteY71" fmla="*/ 982997 h 3289190"/>
                <a:gd name="connsiteX72" fmla="*/ 5106717 w 12136657"/>
                <a:gd name="connsiteY72" fmla="*/ 791860 h 3289190"/>
                <a:gd name="connsiteX73" fmla="*/ 5262312 w 12136657"/>
                <a:gd name="connsiteY73" fmla="*/ 737248 h 3289190"/>
                <a:gd name="connsiteX74" fmla="*/ 5981941 w 12136657"/>
                <a:gd name="connsiteY74" fmla="*/ 628025 h 3289190"/>
                <a:gd name="connsiteX75" fmla="*/ 6565423 w 12136657"/>
                <a:gd name="connsiteY75" fmla="*/ 600720 h 3289190"/>
                <a:gd name="connsiteX76" fmla="*/ 6818265 w 12136657"/>
                <a:gd name="connsiteY76" fmla="*/ 518803 h 3289190"/>
                <a:gd name="connsiteX77" fmla="*/ 7401749 w 12136657"/>
                <a:gd name="connsiteY77" fmla="*/ 279435 h 3289190"/>
                <a:gd name="connsiteX78" fmla="*/ 7810187 w 12136657"/>
                <a:gd name="connsiteY78" fmla="*/ 273055 h 3289190"/>
                <a:gd name="connsiteX79" fmla="*/ 8024129 w 12136657"/>
                <a:gd name="connsiteY79" fmla="*/ 191137 h 3289190"/>
                <a:gd name="connsiteX80" fmla="*/ 8354770 w 12136657"/>
                <a:gd name="connsiteY80" fmla="*/ 136527 h 3289190"/>
                <a:gd name="connsiteX81" fmla="*/ 8704860 w 12136657"/>
                <a:gd name="connsiteY81" fmla="*/ 54610 h 3289190"/>
                <a:gd name="connsiteX82" fmla="*/ 8996601 w 12136657"/>
                <a:gd name="connsiteY82" fmla="*/ 27305 h 3289190"/>
                <a:gd name="connsiteX83" fmla="*/ 9152196 w 12136657"/>
                <a:gd name="connsiteY83" fmla="*/ 0 h 3289190"/>
                <a:gd name="connsiteX0" fmla="*/ 9152196 w 12108510"/>
                <a:gd name="connsiteY0" fmla="*/ 0 h 3289190"/>
                <a:gd name="connsiteX1" fmla="*/ 9618984 w 12108510"/>
                <a:gd name="connsiteY1" fmla="*/ 27305 h 3289190"/>
                <a:gd name="connsiteX2" fmla="*/ 9735680 w 12108510"/>
                <a:gd name="connsiteY2" fmla="*/ 81915 h 3289190"/>
                <a:gd name="connsiteX3" fmla="*/ 9891276 w 12108510"/>
                <a:gd name="connsiteY3" fmla="*/ 354970 h 3289190"/>
                <a:gd name="connsiteX4" fmla="*/ 9910724 w 12108510"/>
                <a:gd name="connsiteY4" fmla="*/ 436887 h 3289190"/>
                <a:gd name="connsiteX5" fmla="*/ 10124668 w 12108510"/>
                <a:gd name="connsiteY5" fmla="*/ 600720 h 3289190"/>
                <a:gd name="connsiteX6" fmla="*/ 10455308 w 12108510"/>
                <a:gd name="connsiteY6" fmla="*/ 737248 h 3289190"/>
                <a:gd name="connsiteX7" fmla="*/ 10669252 w 12108510"/>
                <a:gd name="connsiteY7" fmla="*/ 819164 h 3289190"/>
                <a:gd name="connsiteX8" fmla="*/ 11894566 w 12108510"/>
                <a:gd name="connsiteY8" fmla="*/ 791860 h 3289190"/>
                <a:gd name="connsiteX9" fmla="*/ 12030713 w 12108510"/>
                <a:gd name="connsiteY9" fmla="*/ 764553 h 3289190"/>
                <a:gd name="connsiteX10" fmla="*/ 12108510 w 12108510"/>
                <a:gd name="connsiteY10" fmla="*/ 709942 h 3289190"/>
                <a:gd name="connsiteX11" fmla="*/ 12073477 w 12108510"/>
                <a:gd name="connsiteY11" fmla="*/ 2874043 h 3289190"/>
                <a:gd name="connsiteX12" fmla="*/ 11890787 w 12108510"/>
                <a:gd name="connsiteY12" fmla="*/ 2884974 h 3289190"/>
                <a:gd name="connsiteX13" fmla="*/ 11691491 w 12108510"/>
                <a:gd name="connsiteY13" fmla="*/ 2908751 h 3289190"/>
                <a:gd name="connsiteX14" fmla="*/ 11564667 w 12108510"/>
                <a:gd name="connsiteY14" fmla="*/ 2944417 h 3289190"/>
                <a:gd name="connsiteX15" fmla="*/ 11492196 w 12108510"/>
                <a:gd name="connsiteY15" fmla="*/ 2968195 h 3289190"/>
                <a:gd name="connsiteX16" fmla="*/ 11365371 w 12108510"/>
                <a:gd name="connsiteY16" fmla="*/ 2980083 h 3289190"/>
                <a:gd name="connsiteX17" fmla="*/ 10223950 w 12108510"/>
                <a:gd name="connsiteY17" fmla="*/ 2991972 h 3289190"/>
                <a:gd name="connsiteX18" fmla="*/ 10024654 w 12108510"/>
                <a:gd name="connsiteY18" fmla="*/ 2956306 h 3289190"/>
                <a:gd name="connsiteX19" fmla="*/ 9716651 w 12108510"/>
                <a:gd name="connsiteY19" fmla="*/ 2896862 h 3289190"/>
                <a:gd name="connsiteX20" fmla="*/ 9517355 w 12108510"/>
                <a:gd name="connsiteY20" fmla="*/ 2825530 h 3289190"/>
                <a:gd name="connsiteX21" fmla="*/ 9499237 w 12108510"/>
                <a:gd name="connsiteY21" fmla="*/ 2789864 h 3289190"/>
                <a:gd name="connsiteX22" fmla="*/ 9354295 w 12108510"/>
                <a:gd name="connsiteY22" fmla="*/ 2670977 h 3289190"/>
                <a:gd name="connsiteX23" fmla="*/ 9245588 w 12108510"/>
                <a:gd name="connsiteY23" fmla="*/ 2647199 h 3289190"/>
                <a:gd name="connsiteX24" fmla="*/ 8810760 w 12108510"/>
                <a:gd name="connsiteY24" fmla="*/ 2635311 h 3289190"/>
                <a:gd name="connsiteX25" fmla="*/ 8665818 w 12108510"/>
                <a:gd name="connsiteY25" fmla="*/ 2647199 h 3289190"/>
                <a:gd name="connsiteX26" fmla="*/ 8394051 w 12108510"/>
                <a:gd name="connsiteY26" fmla="*/ 2659088 h 3289190"/>
                <a:gd name="connsiteX27" fmla="*/ 8067931 w 12108510"/>
                <a:gd name="connsiteY27" fmla="*/ 2694754 h 3289190"/>
                <a:gd name="connsiteX28" fmla="*/ 7759928 w 12108510"/>
                <a:gd name="connsiteY28" fmla="*/ 2718531 h 3289190"/>
                <a:gd name="connsiteX29" fmla="*/ 7560633 w 12108510"/>
                <a:gd name="connsiteY29" fmla="*/ 2754198 h 3289190"/>
                <a:gd name="connsiteX30" fmla="*/ 7180159 w 12108510"/>
                <a:gd name="connsiteY30" fmla="*/ 2825530 h 3289190"/>
                <a:gd name="connsiteX31" fmla="*/ 6690978 w 12108510"/>
                <a:gd name="connsiteY31" fmla="*/ 2837419 h 3289190"/>
                <a:gd name="connsiteX32" fmla="*/ 6636624 w 12108510"/>
                <a:gd name="connsiteY32" fmla="*/ 2861196 h 3289190"/>
                <a:gd name="connsiteX33" fmla="*/ 6401092 w 12108510"/>
                <a:gd name="connsiteY33" fmla="*/ 2896862 h 3289190"/>
                <a:gd name="connsiteX34" fmla="*/ 5857559 w 12108510"/>
                <a:gd name="connsiteY34" fmla="*/ 2908751 h 3289190"/>
                <a:gd name="connsiteX35" fmla="*/ 5187201 w 12108510"/>
                <a:gd name="connsiteY35" fmla="*/ 2956306 h 3289190"/>
                <a:gd name="connsiteX36" fmla="*/ 5042258 w 12108510"/>
                <a:gd name="connsiteY36" fmla="*/ 2980083 h 3289190"/>
                <a:gd name="connsiteX37" fmla="*/ 4806726 w 12108510"/>
                <a:gd name="connsiteY37" fmla="*/ 3063304 h 3289190"/>
                <a:gd name="connsiteX38" fmla="*/ 4390017 w 12108510"/>
                <a:gd name="connsiteY38" fmla="*/ 3182191 h 3289190"/>
                <a:gd name="connsiteX39" fmla="*/ 4027661 w 12108510"/>
                <a:gd name="connsiteY39" fmla="*/ 3277302 h 3289190"/>
                <a:gd name="connsiteX40" fmla="*/ 3085535 w 12108510"/>
                <a:gd name="connsiteY40" fmla="*/ 3289190 h 3289190"/>
                <a:gd name="connsiteX41" fmla="*/ 2850003 w 12108510"/>
                <a:gd name="connsiteY41" fmla="*/ 3265413 h 3289190"/>
                <a:gd name="connsiteX42" fmla="*/ 2469529 w 12108510"/>
                <a:gd name="connsiteY42" fmla="*/ 3229746 h 3289190"/>
                <a:gd name="connsiteX43" fmla="*/ 2197761 w 12108510"/>
                <a:gd name="connsiteY43" fmla="*/ 3134636 h 3289190"/>
                <a:gd name="connsiteX44" fmla="*/ 2070937 w 12108510"/>
                <a:gd name="connsiteY44" fmla="*/ 3098971 h 3289190"/>
                <a:gd name="connsiteX45" fmla="*/ 1925995 w 12108510"/>
                <a:gd name="connsiteY45" fmla="*/ 3075193 h 3289190"/>
                <a:gd name="connsiteX46" fmla="*/ 1799170 w 12108510"/>
                <a:gd name="connsiteY46" fmla="*/ 3051416 h 3289190"/>
                <a:gd name="connsiteX47" fmla="*/ 1690463 w 12108510"/>
                <a:gd name="connsiteY47" fmla="*/ 3039527 h 3289190"/>
                <a:gd name="connsiteX48" fmla="*/ 1617992 w 12108510"/>
                <a:gd name="connsiteY48" fmla="*/ 3027638 h 3289190"/>
                <a:gd name="connsiteX49" fmla="*/ 1527403 w 12108510"/>
                <a:gd name="connsiteY49" fmla="*/ 3015749 h 3289190"/>
                <a:gd name="connsiteX50" fmla="*/ 1436814 w 12108510"/>
                <a:gd name="connsiteY50" fmla="*/ 2991972 h 3289190"/>
                <a:gd name="connsiteX51" fmla="*/ 1128811 w 12108510"/>
                <a:gd name="connsiteY51" fmla="*/ 2944417 h 3289190"/>
                <a:gd name="connsiteX52" fmla="*/ 929515 w 12108510"/>
                <a:gd name="connsiteY52" fmla="*/ 2932529 h 3289190"/>
                <a:gd name="connsiteX53" fmla="*/ 23676 w 12108510"/>
                <a:gd name="connsiteY53" fmla="*/ 3006379 h 3289190"/>
                <a:gd name="connsiteX54" fmla="*/ 164 w 12108510"/>
                <a:gd name="connsiteY54" fmla="*/ 581442 h 3289190"/>
                <a:gd name="connsiteX55" fmla="*/ 691695 w 12108510"/>
                <a:gd name="connsiteY55" fmla="*/ 682638 h 3289190"/>
                <a:gd name="connsiteX56" fmla="*/ 905639 w 12108510"/>
                <a:gd name="connsiteY56" fmla="*/ 709942 h 3289190"/>
                <a:gd name="connsiteX57" fmla="*/ 1236280 w 12108510"/>
                <a:gd name="connsiteY57" fmla="*/ 819164 h 3289190"/>
                <a:gd name="connsiteX58" fmla="*/ 1333526 w 12108510"/>
                <a:gd name="connsiteY58" fmla="*/ 873775 h 3289190"/>
                <a:gd name="connsiteX59" fmla="*/ 1430774 w 12108510"/>
                <a:gd name="connsiteY59" fmla="*/ 901081 h 3289190"/>
                <a:gd name="connsiteX60" fmla="*/ 1508571 w 12108510"/>
                <a:gd name="connsiteY60" fmla="*/ 928385 h 3289190"/>
                <a:gd name="connsiteX61" fmla="*/ 1625268 w 12108510"/>
                <a:gd name="connsiteY61" fmla="*/ 955692 h 3289190"/>
                <a:gd name="connsiteX62" fmla="*/ 1761414 w 12108510"/>
                <a:gd name="connsiteY62" fmla="*/ 1010303 h 3289190"/>
                <a:gd name="connsiteX63" fmla="*/ 1917009 w 12108510"/>
                <a:gd name="connsiteY63" fmla="*/ 1064913 h 3289190"/>
                <a:gd name="connsiteX64" fmla="*/ 2053154 w 12108510"/>
                <a:gd name="connsiteY64" fmla="*/ 1146830 h 3289190"/>
                <a:gd name="connsiteX65" fmla="*/ 2344897 w 12108510"/>
                <a:gd name="connsiteY65" fmla="*/ 1365273 h 3289190"/>
                <a:gd name="connsiteX66" fmla="*/ 2753335 w 12108510"/>
                <a:gd name="connsiteY66" fmla="*/ 1447190 h 3289190"/>
                <a:gd name="connsiteX67" fmla="*/ 3006178 w 12108510"/>
                <a:gd name="connsiteY67" fmla="*/ 1501801 h 3289190"/>
                <a:gd name="connsiteX68" fmla="*/ 4017548 w 12108510"/>
                <a:gd name="connsiteY68" fmla="*/ 1474496 h 3289190"/>
                <a:gd name="connsiteX69" fmla="*/ 4406537 w 12108510"/>
                <a:gd name="connsiteY69" fmla="*/ 1256050 h 3289190"/>
                <a:gd name="connsiteX70" fmla="*/ 4853874 w 12108510"/>
                <a:gd name="connsiteY70" fmla="*/ 982997 h 3289190"/>
                <a:gd name="connsiteX71" fmla="*/ 5106717 w 12108510"/>
                <a:gd name="connsiteY71" fmla="*/ 791860 h 3289190"/>
                <a:gd name="connsiteX72" fmla="*/ 5262312 w 12108510"/>
                <a:gd name="connsiteY72" fmla="*/ 737248 h 3289190"/>
                <a:gd name="connsiteX73" fmla="*/ 5981941 w 12108510"/>
                <a:gd name="connsiteY73" fmla="*/ 628025 h 3289190"/>
                <a:gd name="connsiteX74" fmla="*/ 6565423 w 12108510"/>
                <a:gd name="connsiteY74" fmla="*/ 600720 h 3289190"/>
                <a:gd name="connsiteX75" fmla="*/ 6818265 w 12108510"/>
                <a:gd name="connsiteY75" fmla="*/ 518803 h 3289190"/>
                <a:gd name="connsiteX76" fmla="*/ 7401749 w 12108510"/>
                <a:gd name="connsiteY76" fmla="*/ 279435 h 3289190"/>
                <a:gd name="connsiteX77" fmla="*/ 7810187 w 12108510"/>
                <a:gd name="connsiteY77" fmla="*/ 273055 h 3289190"/>
                <a:gd name="connsiteX78" fmla="*/ 8024129 w 12108510"/>
                <a:gd name="connsiteY78" fmla="*/ 191137 h 3289190"/>
                <a:gd name="connsiteX79" fmla="*/ 8354770 w 12108510"/>
                <a:gd name="connsiteY79" fmla="*/ 136527 h 3289190"/>
                <a:gd name="connsiteX80" fmla="*/ 8704860 w 12108510"/>
                <a:gd name="connsiteY80" fmla="*/ 54610 h 3289190"/>
                <a:gd name="connsiteX81" fmla="*/ 8996601 w 12108510"/>
                <a:gd name="connsiteY81" fmla="*/ 27305 h 3289190"/>
                <a:gd name="connsiteX82" fmla="*/ 9152196 w 12108510"/>
                <a:gd name="connsiteY82" fmla="*/ 0 h 3289190"/>
                <a:gd name="connsiteX0" fmla="*/ 9152196 w 12114034"/>
                <a:gd name="connsiteY0" fmla="*/ 0 h 3289190"/>
                <a:gd name="connsiteX1" fmla="*/ 9618984 w 12114034"/>
                <a:gd name="connsiteY1" fmla="*/ 27305 h 3289190"/>
                <a:gd name="connsiteX2" fmla="*/ 9735680 w 12114034"/>
                <a:gd name="connsiteY2" fmla="*/ 81915 h 3289190"/>
                <a:gd name="connsiteX3" fmla="*/ 9891276 w 12114034"/>
                <a:gd name="connsiteY3" fmla="*/ 354970 h 3289190"/>
                <a:gd name="connsiteX4" fmla="*/ 9910724 w 12114034"/>
                <a:gd name="connsiteY4" fmla="*/ 436887 h 3289190"/>
                <a:gd name="connsiteX5" fmla="*/ 10124668 w 12114034"/>
                <a:gd name="connsiteY5" fmla="*/ 600720 h 3289190"/>
                <a:gd name="connsiteX6" fmla="*/ 10455308 w 12114034"/>
                <a:gd name="connsiteY6" fmla="*/ 737248 h 3289190"/>
                <a:gd name="connsiteX7" fmla="*/ 10669252 w 12114034"/>
                <a:gd name="connsiteY7" fmla="*/ 819164 h 3289190"/>
                <a:gd name="connsiteX8" fmla="*/ 11894566 w 12114034"/>
                <a:gd name="connsiteY8" fmla="*/ 791860 h 3289190"/>
                <a:gd name="connsiteX9" fmla="*/ 12030713 w 12114034"/>
                <a:gd name="connsiteY9" fmla="*/ 764553 h 3289190"/>
                <a:gd name="connsiteX10" fmla="*/ 12108510 w 12114034"/>
                <a:gd name="connsiteY10" fmla="*/ 709942 h 3289190"/>
                <a:gd name="connsiteX11" fmla="*/ 12114034 w 12114034"/>
                <a:gd name="connsiteY11" fmla="*/ 2874043 h 3289190"/>
                <a:gd name="connsiteX12" fmla="*/ 11890787 w 12114034"/>
                <a:gd name="connsiteY12" fmla="*/ 2884974 h 3289190"/>
                <a:gd name="connsiteX13" fmla="*/ 11691491 w 12114034"/>
                <a:gd name="connsiteY13" fmla="*/ 2908751 h 3289190"/>
                <a:gd name="connsiteX14" fmla="*/ 11564667 w 12114034"/>
                <a:gd name="connsiteY14" fmla="*/ 2944417 h 3289190"/>
                <a:gd name="connsiteX15" fmla="*/ 11492196 w 12114034"/>
                <a:gd name="connsiteY15" fmla="*/ 2968195 h 3289190"/>
                <a:gd name="connsiteX16" fmla="*/ 11365371 w 12114034"/>
                <a:gd name="connsiteY16" fmla="*/ 2980083 h 3289190"/>
                <a:gd name="connsiteX17" fmla="*/ 10223950 w 12114034"/>
                <a:gd name="connsiteY17" fmla="*/ 2991972 h 3289190"/>
                <a:gd name="connsiteX18" fmla="*/ 10024654 w 12114034"/>
                <a:gd name="connsiteY18" fmla="*/ 2956306 h 3289190"/>
                <a:gd name="connsiteX19" fmla="*/ 9716651 w 12114034"/>
                <a:gd name="connsiteY19" fmla="*/ 2896862 h 3289190"/>
                <a:gd name="connsiteX20" fmla="*/ 9517355 w 12114034"/>
                <a:gd name="connsiteY20" fmla="*/ 2825530 h 3289190"/>
                <a:gd name="connsiteX21" fmla="*/ 9499237 w 12114034"/>
                <a:gd name="connsiteY21" fmla="*/ 2789864 h 3289190"/>
                <a:gd name="connsiteX22" fmla="*/ 9354295 w 12114034"/>
                <a:gd name="connsiteY22" fmla="*/ 2670977 h 3289190"/>
                <a:gd name="connsiteX23" fmla="*/ 9245588 w 12114034"/>
                <a:gd name="connsiteY23" fmla="*/ 2647199 h 3289190"/>
                <a:gd name="connsiteX24" fmla="*/ 8810760 w 12114034"/>
                <a:gd name="connsiteY24" fmla="*/ 2635311 h 3289190"/>
                <a:gd name="connsiteX25" fmla="*/ 8665818 w 12114034"/>
                <a:gd name="connsiteY25" fmla="*/ 2647199 h 3289190"/>
                <a:gd name="connsiteX26" fmla="*/ 8394051 w 12114034"/>
                <a:gd name="connsiteY26" fmla="*/ 2659088 h 3289190"/>
                <a:gd name="connsiteX27" fmla="*/ 8067931 w 12114034"/>
                <a:gd name="connsiteY27" fmla="*/ 2694754 h 3289190"/>
                <a:gd name="connsiteX28" fmla="*/ 7759928 w 12114034"/>
                <a:gd name="connsiteY28" fmla="*/ 2718531 h 3289190"/>
                <a:gd name="connsiteX29" fmla="*/ 7560633 w 12114034"/>
                <a:gd name="connsiteY29" fmla="*/ 2754198 h 3289190"/>
                <a:gd name="connsiteX30" fmla="*/ 7180159 w 12114034"/>
                <a:gd name="connsiteY30" fmla="*/ 2825530 h 3289190"/>
                <a:gd name="connsiteX31" fmla="*/ 6690978 w 12114034"/>
                <a:gd name="connsiteY31" fmla="*/ 2837419 h 3289190"/>
                <a:gd name="connsiteX32" fmla="*/ 6636624 w 12114034"/>
                <a:gd name="connsiteY32" fmla="*/ 2861196 h 3289190"/>
                <a:gd name="connsiteX33" fmla="*/ 6401092 w 12114034"/>
                <a:gd name="connsiteY33" fmla="*/ 2896862 h 3289190"/>
                <a:gd name="connsiteX34" fmla="*/ 5857559 w 12114034"/>
                <a:gd name="connsiteY34" fmla="*/ 2908751 h 3289190"/>
                <a:gd name="connsiteX35" fmla="*/ 5187201 w 12114034"/>
                <a:gd name="connsiteY35" fmla="*/ 2956306 h 3289190"/>
                <a:gd name="connsiteX36" fmla="*/ 5042258 w 12114034"/>
                <a:gd name="connsiteY36" fmla="*/ 2980083 h 3289190"/>
                <a:gd name="connsiteX37" fmla="*/ 4806726 w 12114034"/>
                <a:gd name="connsiteY37" fmla="*/ 3063304 h 3289190"/>
                <a:gd name="connsiteX38" fmla="*/ 4390017 w 12114034"/>
                <a:gd name="connsiteY38" fmla="*/ 3182191 h 3289190"/>
                <a:gd name="connsiteX39" fmla="*/ 4027661 w 12114034"/>
                <a:gd name="connsiteY39" fmla="*/ 3277302 h 3289190"/>
                <a:gd name="connsiteX40" fmla="*/ 3085535 w 12114034"/>
                <a:gd name="connsiteY40" fmla="*/ 3289190 h 3289190"/>
                <a:gd name="connsiteX41" fmla="*/ 2850003 w 12114034"/>
                <a:gd name="connsiteY41" fmla="*/ 3265413 h 3289190"/>
                <a:gd name="connsiteX42" fmla="*/ 2469529 w 12114034"/>
                <a:gd name="connsiteY42" fmla="*/ 3229746 h 3289190"/>
                <a:gd name="connsiteX43" fmla="*/ 2197761 w 12114034"/>
                <a:gd name="connsiteY43" fmla="*/ 3134636 h 3289190"/>
                <a:gd name="connsiteX44" fmla="*/ 2070937 w 12114034"/>
                <a:gd name="connsiteY44" fmla="*/ 3098971 h 3289190"/>
                <a:gd name="connsiteX45" fmla="*/ 1925995 w 12114034"/>
                <a:gd name="connsiteY45" fmla="*/ 3075193 h 3289190"/>
                <a:gd name="connsiteX46" fmla="*/ 1799170 w 12114034"/>
                <a:gd name="connsiteY46" fmla="*/ 3051416 h 3289190"/>
                <a:gd name="connsiteX47" fmla="*/ 1690463 w 12114034"/>
                <a:gd name="connsiteY47" fmla="*/ 3039527 h 3289190"/>
                <a:gd name="connsiteX48" fmla="*/ 1617992 w 12114034"/>
                <a:gd name="connsiteY48" fmla="*/ 3027638 h 3289190"/>
                <a:gd name="connsiteX49" fmla="*/ 1527403 w 12114034"/>
                <a:gd name="connsiteY49" fmla="*/ 3015749 h 3289190"/>
                <a:gd name="connsiteX50" fmla="*/ 1436814 w 12114034"/>
                <a:gd name="connsiteY50" fmla="*/ 2991972 h 3289190"/>
                <a:gd name="connsiteX51" fmla="*/ 1128811 w 12114034"/>
                <a:gd name="connsiteY51" fmla="*/ 2944417 h 3289190"/>
                <a:gd name="connsiteX52" fmla="*/ 929515 w 12114034"/>
                <a:gd name="connsiteY52" fmla="*/ 2932529 h 3289190"/>
                <a:gd name="connsiteX53" fmla="*/ 23676 w 12114034"/>
                <a:gd name="connsiteY53" fmla="*/ 3006379 h 3289190"/>
                <a:gd name="connsiteX54" fmla="*/ 164 w 12114034"/>
                <a:gd name="connsiteY54" fmla="*/ 581442 h 3289190"/>
                <a:gd name="connsiteX55" fmla="*/ 691695 w 12114034"/>
                <a:gd name="connsiteY55" fmla="*/ 682638 h 3289190"/>
                <a:gd name="connsiteX56" fmla="*/ 905639 w 12114034"/>
                <a:gd name="connsiteY56" fmla="*/ 709942 h 3289190"/>
                <a:gd name="connsiteX57" fmla="*/ 1236280 w 12114034"/>
                <a:gd name="connsiteY57" fmla="*/ 819164 h 3289190"/>
                <a:gd name="connsiteX58" fmla="*/ 1333526 w 12114034"/>
                <a:gd name="connsiteY58" fmla="*/ 873775 h 3289190"/>
                <a:gd name="connsiteX59" fmla="*/ 1430774 w 12114034"/>
                <a:gd name="connsiteY59" fmla="*/ 901081 h 3289190"/>
                <a:gd name="connsiteX60" fmla="*/ 1508571 w 12114034"/>
                <a:gd name="connsiteY60" fmla="*/ 928385 h 3289190"/>
                <a:gd name="connsiteX61" fmla="*/ 1625268 w 12114034"/>
                <a:gd name="connsiteY61" fmla="*/ 955692 h 3289190"/>
                <a:gd name="connsiteX62" fmla="*/ 1761414 w 12114034"/>
                <a:gd name="connsiteY62" fmla="*/ 1010303 h 3289190"/>
                <a:gd name="connsiteX63" fmla="*/ 1917009 w 12114034"/>
                <a:gd name="connsiteY63" fmla="*/ 1064913 h 3289190"/>
                <a:gd name="connsiteX64" fmla="*/ 2053154 w 12114034"/>
                <a:gd name="connsiteY64" fmla="*/ 1146830 h 3289190"/>
                <a:gd name="connsiteX65" fmla="*/ 2344897 w 12114034"/>
                <a:gd name="connsiteY65" fmla="*/ 1365273 h 3289190"/>
                <a:gd name="connsiteX66" fmla="*/ 2753335 w 12114034"/>
                <a:gd name="connsiteY66" fmla="*/ 1447190 h 3289190"/>
                <a:gd name="connsiteX67" fmla="*/ 3006178 w 12114034"/>
                <a:gd name="connsiteY67" fmla="*/ 1501801 h 3289190"/>
                <a:gd name="connsiteX68" fmla="*/ 4017548 w 12114034"/>
                <a:gd name="connsiteY68" fmla="*/ 1474496 h 3289190"/>
                <a:gd name="connsiteX69" fmla="*/ 4406537 w 12114034"/>
                <a:gd name="connsiteY69" fmla="*/ 1256050 h 3289190"/>
                <a:gd name="connsiteX70" fmla="*/ 4853874 w 12114034"/>
                <a:gd name="connsiteY70" fmla="*/ 982997 h 3289190"/>
                <a:gd name="connsiteX71" fmla="*/ 5106717 w 12114034"/>
                <a:gd name="connsiteY71" fmla="*/ 791860 h 3289190"/>
                <a:gd name="connsiteX72" fmla="*/ 5262312 w 12114034"/>
                <a:gd name="connsiteY72" fmla="*/ 737248 h 3289190"/>
                <a:gd name="connsiteX73" fmla="*/ 5981941 w 12114034"/>
                <a:gd name="connsiteY73" fmla="*/ 628025 h 3289190"/>
                <a:gd name="connsiteX74" fmla="*/ 6565423 w 12114034"/>
                <a:gd name="connsiteY74" fmla="*/ 600720 h 3289190"/>
                <a:gd name="connsiteX75" fmla="*/ 6818265 w 12114034"/>
                <a:gd name="connsiteY75" fmla="*/ 518803 h 3289190"/>
                <a:gd name="connsiteX76" fmla="*/ 7401749 w 12114034"/>
                <a:gd name="connsiteY76" fmla="*/ 279435 h 3289190"/>
                <a:gd name="connsiteX77" fmla="*/ 7810187 w 12114034"/>
                <a:gd name="connsiteY77" fmla="*/ 273055 h 3289190"/>
                <a:gd name="connsiteX78" fmla="*/ 8024129 w 12114034"/>
                <a:gd name="connsiteY78" fmla="*/ 191137 h 3289190"/>
                <a:gd name="connsiteX79" fmla="*/ 8354770 w 12114034"/>
                <a:gd name="connsiteY79" fmla="*/ 136527 h 3289190"/>
                <a:gd name="connsiteX80" fmla="*/ 8704860 w 12114034"/>
                <a:gd name="connsiteY80" fmla="*/ 54610 h 3289190"/>
                <a:gd name="connsiteX81" fmla="*/ 8996601 w 12114034"/>
                <a:gd name="connsiteY81" fmla="*/ 27305 h 3289190"/>
                <a:gd name="connsiteX82" fmla="*/ 9152196 w 12114034"/>
                <a:gd name="connsiteY82" fmla="*/ 0 h 328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2114034" h="3289190">
                  <a:moveTo>
                    <a:pt x="9152196" y="0"/>
                  </a:moveTo>
                  <a:cubicBezTo>
                    <a:pt x="9307792" y="9102"/>
                    <a:pt x="9464026" y="5550"/>
                    <a:pt x="9618984" y="27305"/>
                  </a:cubicBezTo>
                  <a:cubicBezTo>
                    <a:pt x="9659783" y="33033"/>
                    <a:pt x="9704548" y="44453"/>
                    <a:pt x="9735680" y="81915"/>
                  </a:cubicBezTo>
                  <a:cubicBezTo>
                    <a:pt x="9798717" y="157773"/>
                    <a:pt x="9891276" y="354970"/>
                    <a:pt x="9891276" y="354970"/>
                  </a:cubicBezTo>
                  <a:cubicBezTo>
                    <a:pt x="9897758" y="382277"/>
                    <a:pt x="9897599" y="414775"/>
                    <a:pt x="9910724" y="436887"/>
                  </a:cubicBezTo>
                  <a:cubicBezTo>
                    <a:pt x="9955143" y="511721"/>
                    <a:pt x="10069733" y="575013"/>
                    <a:pt x="10124668" y="600720"/>
                  </a:cubicBezTo>
                  <a:cubicBezTo>
                    <a:pt x="10233654" y="651723"/>
                    <a:pt x="10346322" y="686245"/>
                    <a:pt x="10455308" y="737248"/>
                  </a:cubicBezTo>
                  <a:cubicBezTo>
                    <a:pt x="10603366" y="806537"/>
                    <a:pt x="10531799" y="780570"/>
                    <a:pt x="10669252" y="819164"/>
                  </a:cubicBezTo>
                  <a:lnTo>
                    <a:pt x="11894566" y="791860"/>
                  </a:lnTo>
                  <a:cubicBezTo>
                    <a:pt x="11940390" y="790021"/>
                    <a:pt x="11986485" y="781487"/>
                    <a:pt x="12030713" y="764553"/>
                  </a:cubicBezTo>
                  <a:cubicBezTo>
                    <a:pt x="12058685" y="753843"/>
                    <a:pt x="12082116" y="726785"/>
                    <a:pt x="12108510" y="709942"/>
                  </a:cubicBezTo>
                  <a:cubicBezTo>
                    <a:pt x="12110351" y="1431309"/>
                    <a:pt x="12112193" y="2152676"/>
                    <a:pt x="12114034" y="2874043"/>
                  </a:cubicBezTo>
                  <a:lnTo>
                    <a:pt x="11890787" y="2884974"/>
                  </a:lnTo>
                  <a:cubicBezTo>
                    <a:pt x="11841973" y="2889244"/>
                    <a:pt x="11745531" y="2895856"/>
                    <a:pt x="11691491" y="2908751"/>
                  </a:cubicBezTo>
                  <a:cubicBezTo>
                    <a:pt x="11648267" y="2919064"/>
                    <a:pt x="11606539" y="2931928"/>
                    <a:pt x="11564667" y="2944417"/>
                  </a:cubicBezTo>
                  <a:cubicBezTo>
                    <a:pt x="11540080" y="2951751"/>
                    <a:pt x="11518253" y="2963531"/>
                    <a:pt x="11492196" y="2968195"/>
                  </a:cubicBezTo>
                  <a:cubicBezTo>
                    <a:pt x="11450997" y="2975567"/>
                    <a:pt x="11408058" y="2979284"/>
                    <a:pt x="11365371" y="2980083"/>
                  </a:cubicBezTo>
                  <a:lnTo>
                    <a:pt x="10223950" y="2991972"/>
                  </a:lnTo>
                  <a:cubicBezTo>
                    <a:pt x="10095907" y="2975169"/>
                    <a:pt x="10162574" y="2986474"/>
                    <a:pt x="10024654" y="2956306"/>
                  </a:cubicBezTo>
                  <a:cubicBezTo>
                    <a:pt x="9923130" y="2934100"/>
                    <a:pt x="9818175" y="2919069"/>
                    <a:pt x="9716651" y="2896862"/>
                  </a:cubicBezTo>
                  <a:cubicBezTo>
                    <a:pt x="9665477" y="2885669"/>
                    <a:pt x="9558733" y="2858112"/>
                    <a:pt x="9517355" y="2825530"/>
                  </a:cubicBezTo>
                  <a:cubicBezTo>
                    <a:pt x="9505128" y="2815903"/>
                    <a:pt x="9505277" y="2801753"/>
                    <a:pt x="9499237" y="2789864"/>
                  </a:cubicBezTo>
                  <a:cubicBezTo>
                    <a:pt x="9499237" y="2789864"/>
                    <a:pt x="9413016" y="2704005"/>
                    <a:pt x="9354295" y="2670977"/>
                  </a:cubicBezTo>
                  <a:cubicBezTo>
                    <a:pt x="9325295" y="2654665"/>
                    <a:pt x="9283595" y="2649693"/>
                    <a:pt x="9245588" y="2647199"/>
                  </a:cubicBezTo>
                  <a:cubicBezTo>
                    <a:pt x="9101240" y="2637727"/>
                    <a:pt x="8955703" y="2639273"/>
                    <a:pt x="8810760" y="2635311"/>
                  </a:cubicBezTo>
                  <a:cubicBezTo>
                    <a:pt x="8762447" y="2639273"/>
                    <a:pt x="8714325" y="2644431"/>
                    <a:pt x="8665818" y="2647199"/>
                  </a:cubicBezTo>
                  <a:cubicBezTo>
                    <a:pt x="8575369" y="2652360"/>
                    <a:pt x="8484182" y="2651919"/>
                    <a:pt x="8394051" y="2659088"/>
                  </a:cubicBezTo>
                  <a:cubicBezTo>
                    <a:pt x="8284645" y="2667790"/>
                    <a:pt x="8177029" y="2684527"/>
                    <a:pt x="8067931" y="2694754"/>
                  </a:cubicBezTo>
                  <a:cubicBezTo>
                    <a:pt x="7965594" y="2704346"/>
                    <a:pt x="7861693" y="2706607"/>
                    <a:pt x="7759928" y="2718531"/>
                  </a:cubicBezTo>
                  <a:cubicBezTo>
                    <a:pt x="7692142" y="2726474"/>
                    <a:pt x="7626587" y="2741215"/>
                    <a:pt x="7560633" y="2754198"/>
                  </a:cubicBezTo>
                  <a:cubicBezTo>
                    <a:pt x="7422715" y="2781349"/>
                    <a:pt x="7327974" y="2812059"/>
                    <a:pt x="7180159" y="2825530"/>
                  </a:cubicBezTo>
                  <a:cubicBezTo>
                    <a:pt x="6779693" y="2862028"/>
                    <a:pt x="6876301" y="2877956"/>
                    <a:pt x="6690978" y="2837419"/>
                  </a:cubicBezTo>
                  <a:lnTo>
                    <a:pt x="6636624" y="2861196"/>
                  </a:lnTo>
                  <a:cubicBezTo>
                    <a:pt x="6582362" y="2884932"/>
                    <a:pt x="6459563" y="2891381"/>
                    <a:pt x="6401092" y="2896862"/>
                  </a:cubicBezTo>
                  <a:lnTo>
                    <a:pt x="5857559" y="2908751"/>
                  </a:lnTo>
                  <a:cubicBezTo>
                    <a:pt x="5493095" y="2918317"/>
                    <a:pt x="5526356" y="2911795"/>
                    <a:pt x="5187201" y="2956306"/>
                  </a:cubicBezTo>
                  <a:cubicBezTo>
                    <a:pt x="5138366" y="2962716"/>
                    <a:pt x="5089503" y="2969750"/>
                    <a:pt x="5042258" y="2980083"/>
                  </a:cubicBezTo>
                  <a:cubicBezTo>
                    <a:pt x="4880053" y="3015562"/>
                    <a:pt x="4949301" y="3009844"/>
                    <a:pt x="4806726" y="3063304"/>
                  </a:cubicBezTo>
                  <a:cubicBezTo>
                    <a:pt x="4658596" y="3118848"/>
                    <a:pt x="4560071" y="3134981"/>
                    <a:pt x="4390017" y="3182191"/>
                  </a:cubicBezTo>
                  <a:cubicBezTo>
                    <a:pt x="4338023" y="3196626"/>
                    <a:pt x="4103347" y="3274045"/>
                    <a:pt x="4027661" y="3277302"/>
                  </a:cubicBezTo>
                  <a:cubicBezTo>
                    <a:pt x="3714234" y="3290788"/>
                    <a:pt x="3399577" y="3285227"/>
                    <a:pt x="3085535" y="3289190"/>
                  </a:cubicBezTo>
                  <a:cubicBezTo>
                    <a:pt x="2964546" y="3273313"/>
                    <a:pt x="2998076" y="3276209"/>
                    <a:pt x="2850003" y="3265413"/>
                  </a:cubicBezTo>
                  <a:cubicBezTo>
                    <a:pt x="2696067" y="3254189"/>
                    <a:pt x="2623490" y="3255003"/>
                    <a:pt x="2469529" y="3229746"/>
                  </a:cubicBezTo>
                  <a:cubicBezTo>
                    <a:pt x="2372898" y="3213894"/>
                    <a:pt x="2278300" y="3162615"/>
                    <a:pt x="2197761" y="3134636"/>
                  </a:cubicBezTo>
                  <a:cubicBezTo>
                    <a:pt x="2157113" y="3120515"/>
                    <a:pt x="2114570" y="3108514"/>
                    <a:pt x="2070937" y="3098971"/>
                  </a:cubicBezTo>
                  <a:cubicBezTo>
                    <a:pt x="2023692" y="3088637"/>
                    <a:pt x="1974115" y="3083614"/>
                    <a:pt x="1925995" y="3075193"/>
                  </a:cubicBezTo>
                  <a:cubicBezTo>
                    <a:pt x="1883512" y="3067759"/>
                    <a:pt x="1842011" y="3057904"/>
                    <a:pt x="1799170" y="3051416"/>
                  </a:cubicBezTo>
                  <a:cubicBezTo>
                    <a:pt x="1763376" y="3045996"/>
                    <a:pt x="1726485" y="3044255"/>
                    <a:pt x="1690463" y="3039527"/>
                  </a:cubicBezTo>
                  <a:cubicBezTo>
                    <a:pt x="1666046" y="3036323"/>
                    <a:pt x="1642300" y="3031183"/>
                    <a:pt x="1617992" y="3027638"/>
                  </a:cubicBezTo>
                  <a:cubicBezTo>
                    <a:pt x="1587931" y="3023255"/>
                    <a:pt x="1556898" y="3021556"/>
                    <a:pt x="1527403" y="3015749"/>
                  </a:cubicBezTo>
                  <a:cubicBezTo>
                    <a:pt x="1496252" y="3009617"/>
                    <a:pt x="1467668" y="2998720"/>
                    <a:pt x="1436814" y="2991972"/>
                  </a:cubicBezTo>
                  <a:cubicBezTo>
                    <a:pt x="1345318" y="2971959"/>
                    <a:pt x="1220659" y="2953027"/>
                    <a:pt x="1128811" y="2944417"/>
                  </a:cubicBezTo>
                  <a:cubicBezTo>
                    <a:pt x="1062776" y="2938227"/>
                    <a:pt x="996198" y="2933681"/>
                    <a:pt x="929515" y="2932529"/>
                  </a:cubicBezTo>
                  <a:lnTo>
                    <a:pt x="23676" y="3006379"/>
                  </a:lnTo>
                  <a:cubicBezTo>
                    <a:pt x="26250" y="2212162"/>
                    <a:pt x="-2410" y="1375659"/>
                    <a:pt x="164" y="581442"/>
                  </a:cubicBezTo>
                  <a:lnTo>
                    <a:pt x="691695" y="682638"/>
                  </a:lnTo>
                  <a:cubicBezTo>
                    <a:pt x="763279" y="685283"/>
                    <a:pt x="834750" y="695724"/>
                    <a:pt x="905639" y="709942"/>
                  </a:cubicBezTo>
                  <a:cubicBezTo>
                    <a:pt x="1004237" y="729716"/>
                    <a:pt x="1138058" y="773199"/>
                    <a:pt x="1236280" y="819164"/>
                  </a:cubicBezTo>
                  <a:cubicBezTo>
                    <a:pt x="1269401" y="834664"/>
                    <a:pt x="1300087" y="859690"/>
                    <a:pt x="1333526" y="873775"/>
                  </a:cubicBezTo>
                  <a:cubicBezTo>
                    <a:pt x="1365190" y="887111"/>
                    <a:pt x="1398503" y="891013"/>
                    <a:pt x="1430774" y="901081"/>
                  </a:cubicBezTo>
                  <a:cubicBezTo>
                    <a:pt x="1456869" y="909221"/>
                    <a:pt x="1482360" y="921027"/>
                    <a:pt x="1508571" y="928385"/>
                  </a:cubicBezTo>
                  <a:cubicBezTo>
                    <a:pt x="1547241" y="939243"/>
                    <a:pt x="1586843" y="943242"/>
                    <a:pt x="1625268" y="955692"/>
                  </a:cubicBezTo>
                  <a:cubicBezTo>
                    <a:pt x="1671258" y="970592"/>
                    <a:pt x="1715809" y="993229"/>
                    <a:pt x="1761414" y="1010303"/>
                  </a:cubicBezTo>
                  <a:cubicBezTo>
                    <a:pt x="1813071" y="1029642"/>
                    <a:pt x="1866292" y="1041179"/>
                    <a:pt x="1917009" y="1064913"/>
                  </a:cubicBezTo>
                  <a:cubicBezTo>
                    <a:pt x="1963850" y="1086834"/>
                    <a:pt x="2009519" y="1114396"/>
                    <a:pt x="2053154" y="1146830"/>
                  </a:cubicBezTo>
                  <a:cubicBezTo>
                    <a:pt x="2139613" y="1211089"/>
                    <a:pt x="2241163" y="1328865"/>
                    <a:pt x="2344897" y="1365273"/>
                  </a:cubicBezTo>
                  <a:cubicBezTo>
                    <a:pt x="2510174" y="1423282"/>
                    <a:pt x="2588084" y="1421412"/>
                    <a:pt x="2753335" y="1447190"/>
                  </a:cubicBezTo>
                  <a:cubicBezTo>
                    <a:pt x="2912290" y="1471987"/>
                    <a:pt x="2876297" y="1465335"/>
                    <a:pt x="3006178" y="1501801"/>
                  </a:cubicBezTo>
                  <a:cubicBezTo>
                    <a:pt x="3343301" y="1492699"/>
                    <a:pt x="3681085" y="1505471"/>
                    <a:pt x="4017548" y="1474496"/>
                  </a:cubicBezTo>
                  <a:cubicBezTo>
                    <a:pt x="4098797" y="1467016"/>
                    <a:pt x="4350720" y="1289205"/>
                    <a:pt x="4406537" y="1256050"/>
                  </a:cubicBezTo>
                  <a:cubicBezTo>
                    <a:pt x="4589089" y="1147620"/>
                    <a:pt x="4694857" y="1110567"/>
                    <a:pt x="4853874" y="982997"/>
                  </a:cubicBezTo>
                  <a:cubicBezTo>
                    <a:pt x="5006927" y="860212"/>
                    <a:pt x="4932590" y="873345"/>
                    <a:pt x="5106717" y="791860"/>
                  </a:cubicBezTo>
                  <a:cubicBezTo>
                    <a:pt x="5157434" y="768124"/>
                    <a:pt x="5209888" y="751969"/>
                    <a:pt x="5262312" y="737248"/>
                  </a:cubicBezTo>
                  <a:cubicBezTo>
                    <a:pt x="5626393" y="635018"/>
                    <a:pt x="5590690" y="649996"/>
                    <a:pt x="5981941" y="628025"/>
                  </a:cubicBezTo>
                  <a:lnTo>
                    <a:pt x="6565423" y="600720"/>
                  </a:lnTo>
                  <a:cubicBezTo>
                    <a:pt x="6628191" y="588130"/>
                    <a:pt x="6760015" y="573320"/>
                    <a:pt x="6818265" y="518803"/>
                  </a:cubicBezTo>
                  <a:lnTo>
                    <a:pt x="7401749" y="279435"/>
                  </a:lnTo>
                  <a:cubicBezTo>
                    <a:pt x="7560429" y="248496"/>
                    <a:pt x="7706456" y="287771"/>
                    <a:pt x="7810187" y="273055"/>
                  </a:cubicBezTo>
                  <a:cubicBezTo>
                    <a:pt x="7913917" y="258338"/>
                    <a:pt x="7951362" y="209381"/>
                    <a:pt x="8024129" y="191137"/>
                  </a:cubicBezTo>
                  <a:cubicBezTo>
                    <a:pt x="8133374" y="163749"/>
                    <a:pt x="8244912" y="158558"/>
                    <a:pt x="8354770" y="136527"/>
                  </a:cubicBezTo>
                  <a:cubicBezTo>
                    <a:pt x="8471887" y="113037"/>
                    <a:pt x="8587412" y="74597"/>
                    <a:pt x="8704860" y="54610"/>
                  </a:cubicBezTo>
                  <a:cubicBezTo>
                    <a:pt x="8801615" y="38147"/>
                    <a:pt x="8899505" y="39159"/>
                    <a:pt x="8996601" y="27305"/>
                  </a:cubicBezTo>
                  <a:cubicBezTo>
                    <a:pt x="9048673" y="20948"/>
                    <a:pt x="9100332" y="9102"/>
                    <a:pt x="9152196" y="0"/>
                  </a:cubicBezTo>
                  <a:close/>
                </a:path>
              </a:pathLst>
            </a:custGeom>
            <a:solidFill>
              <a:srgbClr val="099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37" name="Szövegdoboz 936"/>
          <p:cNvSpPr txBox="1"/>
          <p:nvPr/>
        </p:nvSpPr>
        <p:spPr>
          <a:xfrm>
            <a:off x="2412125" y="2705725"/>
            <a:ext cx="7740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 smtClean="0">
                <a:latin typeface="Arial Rounded MT Bold" panose="020F0704030504030204" pitchFamily="34" charset="0"/>
              </a:rPr>
              <a:t>SZUNYOGOK</a:t>
            </a:r>
            <a:endParaRPr lang="hu-HU" sz="8800" dirty="0">
              <a:latin typeface="Arial Rounded MT Bold" panose="020F0704030504030204" pitchFamily="34" charset="0"/>
            </a:endParaRPr>
          </a:p>
        </p:txBody>
      </p:sp>
      <p:pic>
        <p:nvPicPr>
          <p:cNvPr id="938" name="Kép 937"/>
          <p:cNvPicPr>
            <a:picLocks noChangeAspect="1"/>
          </p:cNvPicPr>
          <p:nvPr/>
        </p:nvPicPr>
        <p:blipFill rotWithShape="1">
          <a:blip r:embed="rId2"/>
          <a:srcRect l="37394" t="2" r="40995" b="73781"/>
          <a:stretch/>
        </p:blipFill>
        <p:spPr>
          <a:xfrm>
            <a:off x="4162096" y="2418950"/>
            <a:ext cx="472965" cy="61695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73420" y="5077494"/>
            <a:ext cx="168691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50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3.</a:t>
            </a:r>
            <a:endParaRPr lang="hu-HU" sz="115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47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2.70833E-6 0.00023 C 0.0013 -0.00625 0.00351 -0.01204 0.0039 -0.01852 C 0.00455 -0.03195 0.00403 -0.05602 -0.0013 -0.06899 C -0.00287 -0.07292 -0.00534 -0.07616 -0.00768 -0.07825 C -0.00977 -0.0801 -0.01211 -0.07987 -0.0142 -0.08056 C -0.01901 -0.07987 -0.02383 -0.0801 -0.02839 -0.07825 C -0.04805 -0.07014 -0.04518 -0.0669 -0.06211 -0.05533 C -0.06498 -0.05325 -0.06823 -0.05255 -0.0711 -0.0507 C -0.07383 -0.04885 -0.07643 -0.0463 -0.07891 -0.04375 C -0.08073 -0.0419 -0.08203 -0.0382 -0.08399 -0.03681 C -0.08646 -0.03519 -0.0892 -0.03542 -0.0918 -0.0345 C -0.10534 -0.02663 -0.09896 -0.0294 -0.128 -0.0345 C -0.13034 -0.03496 -0.13229 -0.03774 -0.13451 -0.03913 C -0.13711 -0.04306 -0.14011 -0.04607 -0.14219 -0.0507 C -0.1444 -0.05533 -0.14584 -0.06112 -0.1474 -0.06667 C -0.15508 -0.09399 -0.15482 -0.09514 -0.16029 -0.122 C -0.16172 -0.1419 -0.16328 -0.15024 -0.15899 -0.17246 C -0.15782 -0.17871 -0.15443 -0.18288 -0.15261 -0.18866 C -0.14649 -0.20672 -0.1487 -0.21065 -0.13828 -0.22547 C -0.13086 -0.23612 -0.12292 -0.23612 -0.1138 -0.23913 C -0.10534 -0.23843 -0.0961 -0.24167 -0.08789 -0.23681 C -0.07201 -0.22755 -0.06862 -0.21505 -0.06081 -0.19561 C -0.0599 -0.19098 -0.05782 -0.1838 -0.06081 -0.1794 C -0.06289 -0.17616 -0.06602 -0.17663 -0.06849 -0.17477 C -0.07162 -0.17292 -0.07435 -0.16945 -0.07761 -0.16783 C -0.10834 -0.15301 -0.10391 -0.1551 -0.128 -0.15186 C -0.13399 -0.15255 -0.15039 -0.15417 -0.15768 -0.15649 C -0.16563 -0.1588 -0.17097 -0.16181 -0.17839 -0.16551 C -0.18229 -0.17107 -0.1875 -0.17431 -0.19011 -0.18172 C -0.19505 -0.19653 -0.19245 -0.18959 -0.19779 -0.20232 C -0.19909 -0.20857 -0.20026 -0.21482 -0.2017 -0.22084 C -0.20287 -0.22547 -0.20469 -0.22963 -0.2056 -0.2345 C -0.20638 -0.23889 -0.20638 -0.24375 -0.2069 -0.24838 C -0.20521 -0.28288 -0.20795 -0.2676 -0.20039 -0.29445 C -0.19961 -0.29746 -0.19935 -0.30139 -0.19779 -0.30348 C -0.19571 -0.30672 -0.19375 -0.31042 -0.19141 -0.31274 C -0.17722 -0.32593 -0.1724 -0.32732 -0.15768 -0.33334 C -0.15391 -0.33496 -0.15 -0.33681 -0.1461 -0.33797 C -0.14258 -0.33913 -0.12995 -0.3419 -0.1267 -0.3426 C -0.11459 -0.3419 -0.10209 -0.34607 -0.0905 -0.34028 C -0.07826 -0.33426 -0.06862 -0.31713 -0.0569 -0.30811 C -0.01315 -0.27477 -0.03308 -0.28797 0.0026 -0.26667 C 0.00755 -0.26019 0.01497 -0.24977 0.0207 -0.24375 C 0.02317 -0.24121 0.02565 -0.2382 0.02851 -0.23681 C 0.03828 -0.23264 0.0483 -0.23079 0.0582 -0.22778 C 0.06289 -0.22616 0.06758 -0.22362 0.07239 -0.22315 L 0.11901 -0.21852 C 0.13711 -0.21922 0.15521 -0.21806 0.1733 -0.22084 C 0.17656 -0.2213 0.17942 -0.225 0.18229 -0.22778 C 0.18593 -0.23102 0.18945 -0.23473 0.19271 -0.23913 C 0.19765 -0.24607 0.20377 -0.25926 0.2069 -0.26899 C 0.2095 -0.27732 0.21172 -0.28982 0.21341 -0.29885 C 0.2125 -0.30348 0.21237 -0.3088 0.2108 -0.31274 C 0.21002 -0.31482 0.2082 -0.31528 0.2069 -0.31505 C 0.20338 -0.31436 0.2 -0.31204 0.19661 -0.31042 C 0.19609 -0.30579 0.19583 -0.30116 0.19531 -0.29676 C 0.19492 -0.29352 0.19401 -0.29051 0.19401 -0.2875 C 0.19401 -0.27825 0.19375 -0.26875 0.19531 -0.25996 C 0.19609 -0.2551 0.1983 -0.25139 0.20039 -0.24838 C 0.20872 -0.23681 0.21732 -0.2257 0.2263 -0.21621 C 0.2306 -0.21158 0.23463 -0.20579 0.23919 -0.20232 C 0.24935 -0.19491 0.25963 -0.18843 0.27031 -0.18403 C 0.29883 -0.17246 0.30989 -0.17153 0.33359 -0.16783 C 0.3582 -0.17107 0.38281 -0.17246 0.40729 -0.17709 C 0.41093 -0.17778 0.41445 -0.18079 0.41771 -0.18403 C 0.42005 -0.18635 0.422 -0.19005 0.42409 -0.19329 C 0.42968 -0.21112 0.43359 -0.21389 0.42929 -0.2345 C 0.42877 -0.23727 0.42669 -0.23774 0.42539 -0.23913 C 0.4151 -0.23542 0.40247 -0.23982 0.3944 -0.22778 C 0.38997 -0.22107 0.39505 -0.20625 0.3983 -0.19769 C 0.40156 -0.18936 0.41888 -0.16551 0.42669 -0.1588 C 0.43646 -0.15024 0.44687 -0.14468 0.45651 -0.13565 C 0.47708 -0.11621 0.49635 -0.09213 0.51718 -0.07362 C 0.52409 -0.0676 0.5319 -0.06598 0.53919 -0.06204 C 0.56159 -0.06598 0.5845 -0.06459 0.60651 -0.07362 C 0.61289 -0.07639 0.6237 -0.10139 0.62968 -0.11042 C 0.63216 -0.11389 0.63489 -0.11667 0.6375 -0.11968 C 0.63919 -0.12663 0.64232 -0.13288 0.64271 -0.14028 C 0.64323 -0.15186 0.64153 -0.16366 0.6401 -0.17477 C 0.63932 -0.18056 0.63763 -0.18565 0.6362 -0.19098 C 0.63424 -0.19862 0.6319 -0.20764 0.62838 -0.21389 C 0.62695 -0.21667 0.625 -0.21829 0.6233 -0.22084 C 0.6207 -0.22454 0.61836 -0.22917 0.61549 -0.23218 C 0.60846 -0.23982 0.59062 -0.24954 0.5845 -0.25301 C 0.56614 -0.2632 0.56927 -0.26135 0.55221 -0.26667 C 0.51614 -0.2588 0.54466 -0.2676 0.51979 -0.25533 C 0.51601 -0.25348 0.51198 -0.25278 0.5082 -0.2507 C 0.50013 -0.2463 0.49817 -0.2426 0.4914 -0.2345 C 0.4888 -0.22385 0.48346 -0.20394 0.48359 -0.19329 C 0.48463 -0.08635 0.47942 0.00532 0.50039 0.10115 C 0.50468 0.12013 0.50989 0.13865 0.51588 0.15625 C 0.51901 0.16504 0.5233 0.17222 0.5276 0.17916 C 0.54192 0.20254 0.53854 0.19953 0.54961 0.20462 C 0.5539 0.203 0.55872 0.20393 0.5625 0.2 C 0.56718 0.19513 0.57083 0.18703 0.57409 0.17916 C 0.57812 0.1699 0.58164 0.15995 0.5845 0.1493 C 0.58932 0.13171 0.59101 0.11689 0.59349 0.09884 C 0.59218 0.09189 0.59258 0.0831 0.58971 0.078 C 0.58945 0.07777 0.56315 0.04976 0.55729 0.04814 C 0.54752 0.0449 0.5375 0.04513 0.5276 0.04351 C 0.48489 0.04976 0.47461 0.04513 0.43841 0.07569 C 0.43164 0.08148 0.4263 0.0912 0.42031 0.09884 C 0.41601 0.11342 0.41093 0.12731 0.40729 0.14236 C 0.40442 0.15416 0.40117 0.16643 0.40091 0.17916 C 0.40039 0.19861 0.40182 0.21805 0.40468 0.2368 C 0.40612 0.2456 0.42513 0.25486 0.42539 0.25509 C 0.42942 0.25787 0.43294 0.2625 0.43711 0.26435 C 0.44205 0.26643 0.44739 0.26597 0.4526 0.26666 C 0.4625 0.26759 0.47239 0.26805 0.48229 0.26898 C 0.49479 0.26712 0.51054 0.27337 0.52109 0.2574 C 0.52226 0.25555 0.52278 0.25277 0.5237 0.25046 C 0.52161 0.2405 0.52135 0.22847 0.51718 0.2206 C 0.51133 0.20925 0.50286 0.203 0.49531 0.19537 C 0.47448 0.17476 0.47187 0.17638 0.4487 0.1655 C 0.4237 0.17083 0.39817 0.17129 0.3737 0.18148 C 0.36653 0.18449 0.36107 0.1956 0.3556 0.20462 C 0.34323 0.225 0.33828 0.23842 0.32968 0.25972 C 0.32695 0.29004 0.32708 0.2824 0.32968 0.33333 C 0.32995 0.3368 0.33242 0.35023 0.33489 0.35393 C 0.33646 0.35625 0.33841 0.35694 0.3401 0.35856 C 0.34883 0.3574 0.36627 0.3574 0.375 0.3493 C 0.38268 0.34212 0.38672 0.32476 0.39049 0.3125 C 0.38711 0.29953 0.38607 0.28356 0.38021 0.27361 C 0.37278 0.26087 0.36198 0.25694 0.35299 0.24814 C 0.34909 0.24444 0.34544 0.23981 0.3414 0.2368 C 0.33815 0.23425 0.3345 0.23356 0.33099 0.23217 C 0.31679 0.23449 0.30247 0.23541 0.28841 0.23912 C 0.28502 0.23981 0.26185 0.25416 0.25989 0.25509 C 0.2276 0.27245 0.24661 0.25856 0.22239 0.278 C 0.21393 0.29328 0.20911 0.3 0.20299 0.32175 C 0.19817 0.33888 0.20091 0.33148 0.19531 0.34467 C 0.17161 0.33958 0.18151 0.34189 0.16549 0.33796 C 0.15351 0.33865 0.1414 0.33842 0.12929 0.34027 C 0.12031 0.34143 0.09205 0.35509 0.08789 0.35625 C 0.07799 0.35925 0.0681 0.36296 0.0582 0.3655 C 0.05312 0.36666 0.04791 0.36689 0.04271 0.36782 C 0.0388 0.36851 0.03489 0.36921 0.03099 0.37013 C 0.00364 0.36805 0.00586 0.37824 -0.00899 0.35625 C -0.01133 0.35277 -0.01341 0.34861 -0.0155 0.34467 C -0.01693 0.32731 -0.0211 0.29004 -0.0168 0.27361 C -0.01341 0.26064 -0.00664 0.25115 2.70833E-6 0.24351 C 0.00781 0.23472 0.0125 0.22731 0.0207 0.22291 C 0.02278 0.22175 0.025 0.22129 0.02721 0.2206 C 0.04218 0.22268 0.06028 0.22129 0.075 0.23217 C 0.07995 0.23564 0.08398 0.24351 0.08919 0.24583 C 0.10143 0.25138 0.11432 0.25162 0.12669 0.25509 C 0.18633 0.27152 0.14192 0.26365 0.20039 0.27129 C 0.2233 0.26967 0.24635 0.27199 0.26901 0.26666 C 0.27773 0.26458 0.31041 0.21828 0.31159 0.21597 C 0.31979 0.20162 0.36575 0.1155 0.38021 0.07569 C 0.39114 0.04583 0.39817 0.01111 0.4112 -0.01621 C 0.44557 -0.08797 0.4345 -0.05371 0.45 -0.11274 C 0.45052 -0.11899 0.45651 -0.17894 0.45651 -0.18866 C 0.45651 -0.20926 0.45573 -0.2301 0.4539 -0.2507 C 0.45351 -0.2544 0.45169 -0.25764 0.45 -0.25996 C 0.44817 -0.26227 0.4457 -0.26274 0.44349 -0.26436 C 0.4388 -0.26829 0.43424 -0.27315 0.42929 -0.27593 C 0.39205 -0.29676 0.397 -0.2919 0.3582 -0.29445 C 0.3444 -0.29121 0.33021 -0.29167 0.31679 -0.28519 C 0.29896 -0.27639 0.28815 -0.26112 0.27409 -0.24375 C 0.27304 -0.24075 0.2612 -0.21112 0.2612 -0.20463 C 0.2612 -0.18079 0.26276 -0.15649 0.2664 -0.13334 C 0.26849 -0.12038 0.28372 -0.10533 0.28841 -0.09885 C 0.29466 -0.09028 0.30052 -0.07801 0.30781 -0.0713 C 0.31445 -0.06505 0.32122 -0.05903 0.32851 -0.05533 C 0.34883 -0.04491 0.372 -0.03982 0.3931 -0.0345 C 0.4151 -0.03774 0.43724 -0.0382 0.45911 -0.04375 C 0.46458 -0.04514 0.46953 -0.05093 0.47461 -0.05533 C 0.48515 -0.06413 0.48489 -0.06482 0.49271 -0.07593 C 0.49687 -0.08843 0.4987 -0.0919 0.50039 -0.10811 C 0.50143 -0.11713 0.5013 -0.12663 0.50169 -0.13565 C 0.5013 -0.16019 0.50247 -0.18496 0.50039 -0.20926 C 0.49987 -0.21575 0.49583 -0.21968 0.49401 -0.22547 C 0.49166 -0.23218 0.4858 -0.25695 0.48229 -0.26227 C 0.47825 -0.26806 0.47291 -0.27014 0.4681 -0.27362 C 0.4487 -0.2875 0.45273 -0.2845 0.4332 -0.28982 C 0.4 -0.28588 0.36627 -0.28889 0.33359 -0.27825 C 0.31445 -0.272 0.29713 -0.25325 0.27929 -0.23913 C 0.24505 -0.21227 0.25104 -0.2169 0.2263 -0.18172 C 0.22161 -0.16737 0.21484 -0.15417 0.21211 -0.13797 C 0.20781 -0.11274 0.20599 -0.08612 0.2056 -0.05996 C 0.20521 -0.02223 0.19778 0.05462 0.21718 0.09421 C 0.22474 0.10949 0.23489 0.11342 0.2457 0.11712 C 0.25078 0.11898 0.25599 0.11875 0.2612 0.11944 C 0.2694 0.11712 0.27825 0.11851 0.2858 0.1125 C 0.29791 0.103 0.29778 0.078 0.3 0.05972 C 0.29961 0.04444 0.30052 0.0287 0.2987 0.01365 C 0.29791 0.00717 0.29479 0.00254 0.29218 -0.00232 C 0.28633 -0.01389 0.27747 -0.02431 0.26901 -0.02778 C 0.26224 -0.03033 0.25521 -0.02917 0.2483 -0.02987 C 0.20989 -0.00996 0.17005 0.00208 0.1332 0.02986 C 0.12982 0.0324 0.11588 0.08194 0.1125 0.09189 C 0.10846 0.1037 0.10429 0.11527 0.09961 0.12638 C 0.097 0.1324 0.09375 0.13796 0.09179 0.14467 C 0.06393 0.2412 0.0858 0.18819 0.0569 0.25972 C 0.05495 0.26458 0.05273 0.26921 0.05039 0.27361 C 0.04713 0.27986 0.04388 0.28657 0.0401 0.29189 C 0.03216 0.30324 0.03099 0.30532 0.0207 0.31712 C 0.01523 0.32361 0.00937 0.32893 0.0039 0.33564 C -0.03242 0.37939 0.00768 0.33333 -0.02461 0.37662 C -0.02904 0.3831 -0.03399 0.38796 -0.0388 0.39305 C -0.04349 0.39791 -0.04792 0.40347 -0.053 0.40694 C -0.05886 0.41064 -0.06511 0.41064 -0.0711 0.41365 C -0.07904 0.41759 -0.08659 0.42314 -0.0944 0.42754 C -0.0961 0.42847 -0.09792 0.42893 -0.09961 0.42986 C -0.10365 0.43217 -0.1069 0.43587 -0.1112 0.4368 C -0.12318 0.43865 -0.13529 0.43981 -0.1474 0.4412 C -0.17774 0.43541 -0.2224 0.44745 -0.17969 0.33101 C -0.17969 0.33078 -0.10821 0.23125 -0.08529 0.21597 C -0.07422 0.20856 -0.06211 0.20671 -0.05039 0.20231 C -0.03659 0.20532 -0.02175 0.20138 -0.00899 0.21134 C -0.00534 0.21435 0.00937 0.24953 0.01289 0.26435 C 0.01458 0.27106 0.01549 0.278 0.01679 0.28495 C 0.01601 0.2912 0.01614 0.29791 0.01419 0.30347 C 0.0125 0.30856 0.00976 0.31365 0.00651 0.31481 C -0.01315 0.32152 -0.03321 0.32245 -0.053 0.32638 L -0.14219 0.32175 C -0.1487 0.32129 -0.15521 0.31967 -0.16159 0.31712 C -0.17578 0.31157 -0.17448 0.30949 -0.1849 0.30115 C -0.20508 0.28472 -0.17565 0.31041 -0.19909 0.28958 C -0.20795 0.23148 -0.21276 0.20972 -0.21459 0.14467 C -0.21472 0.14189 -0.21211 0.14166 -0.21081 0.14004 C -0.20951 0.14398 -0.20795 0.14768 -0.2069 0.15162 C -0.20573 0.15601 -0.20547 0.16111 -0.2043 0.1655 C -0.20339 0.16898 -0.20157 0.17152 -0.20039 0.17453 C -0.19896 0.17847 -0.19779 0.1824 -0.19649 0.18611 C -0.1961 0.18912 -0.19545 0.19212 -0.19518 0.19537 C -0.19232 0.2368 -0.19479 0.24814 -0.19649 0.30115 C -0.2112 0.29953 -0.22604 0.30115 -0.2405 0.29652 C -0.24323 0.2956 -0.2444 0.28935 -0.24571 0.28495 C -0.24909 0.27384 -0.25117 0.26157 -0.25469 0.25046 C -0.25938 0.23611 -0.26576 0.22361 -0.27018 0.20902 C -0.28607 0.15763 -0.3013 0.10555 -0.3155 0.05277 C -0.3211 0.03194 -0.32969 -0.01158 -0.32969 -0.01135 C -0.3267 -0.03612 -0.32696 -0.06274 -0.32071 -0.08519 C -0.3125 -0.11389 -0.29909 -0.122 -0.28711 -0.14028 C -0.27279 -0.16227 -0.28242 -0.14885 -0.27409 -0.16551 C -0.27253 -0.16922 -0.27071 -0.17176 -0.26888 -0.17477 C -0.2642 -0.16737 -0.25834 -0.16112 -0.25469 -0.15186 C -0.21198 -0.04237 -0.25755 -0.13565 -0.2224 -0.05301 C -0.21433 -0.0338 -0.19649 0.00231 -0.19649 0.00254 C -0.19414 0.01527 -0.19141 0.01921 -0.19779 0.03217 C -0.19896 0.03449 -0.2013 0.03356 -0.203 0.03449 C -0.2112 0.03287 -0.21966 0.03356 -0.22761 0.02986 C -0.24219 0.02291 -0.25677 0.01458 -0.27018 0.00231 C -0.28711 -0.0132 -0.30508 -0.02477 -0.32071 -0.04375 C -0.34558 -0.07385 -0.34935 -0.08565 -0.36198 -0.11737 C -0.35821 -0.122 -0.35456 -0.12709 -0.35039 -0.13102 C -0.3099 -0.16991 -0.26289 -0.18519 -0.21719 -0.19098 L -0.18099 -0.19561 C -0.1655 -0.19399 -0.14922 -0.19931 -0.13451 -0.19098 C -0.13073 -0.18866 -0.13581 -0.17686 -0.13711 -0.17014 C -0.13841 -0.16297 -0.14024 -0.15625 -0.14219 -0.14954 C -0.14935 -0.12477 -0.15417 -0.09723 -0.1642 -0.07593 C -0.17357 -0.05625 -0.18737 -0.04514 -0.19909 -0.02987 C -0.2017 -0.02663 -0.2043 -0.02385 -0.2069 -0.02084 C -0.20899 -0.01829 -0.21328 -0.01389 -0.21328 -0.01366 C -0.22565 -0.03149 -0.21446 -0.01389 -0.22891 -0.04375 C -0.24167 -0.07014 -0.25495 -0.09561 -0.26771 -0.122 C -0.27474 -0.13681 -0.27422 -0.13635 -0.278 -0.14954 C -0.27149 -0.15487 -0.26511 -0.16065 -0.2586 -0.16551 C -0.25091 -0.1713 -0.24297 -0.1757 -0.23542 -0.18172 C -0.23034 -0.18565 -0.2263 -0.1926 -0.2211 -0.19561 C -0.20508 -0.20463 -0.18841 -0.21042 -0.17201 -0.21621 C -0.15821 -0.2132 -0.1444 -0.21065 -0.1306 -0.20695 C -0.1267 -0.20602 -0.12266 -0.20463 -0.11901 -0.20232 C -0.11615 -0.2007 -0.11367 -0.19792 -0.1112 -0.19561 C -0.1069 -0.19144 -0.10469 -0.18843 -0.10078 -0.18403 C -0.1 -0.18172 -0.09896 -0.17963 -0.09831 -0.17709 C -0.0944 -0.16366 -0.09766 -0.13704 -0.09831 -0.12894 C -0.09857 -0.12616 -0.1 -0.12431 -0.10078 -0.122 C -0.10469 -0.09676 -0.09896 -0.12825 -0.10599 -0.10579 C -0.10729 -0.10163 -0.10729 -0.09607 -0.10873 -0.09213 C -0.11094 -0.08519 -0.11771 -0.075 -0.12018 -0.06667 C -0.12136 -0.0632 -0.12201 -0.05903 -0.12279 -0.05533 C -0.12201 -0.04121 -0.12344 -0.03195 -0.11641 -0.02315 C -0.1142 -0.02038 -0.10873 -0.01852 -0.10873 -0.01829 C -0.1069 -0.01922 -0.10469 -0.01829 -0.10339 -0.02084 C -0.1017 -0.02454 -0.1017 -0.02987 -0.10078 -0.0345 C -0.10065 -0.03681 -0.10065 -0.04005 -0.09961 -0.04144 L -0.09584 -0.04607 C -0.09479 -0.04838 -0.09375 -0.05047 -0.0931 -0.05301 C -0.08802 -0.07385 -0.09584 -0.05163 -0.0892 -0.06899 C -0.08607 -0.08542 -0.0905 -0.06551 -0.08399 -0.08288 C -0.08334 -0.08496 -0.08321 -0.0875 -0.08268 -0.08982 C -0.07709 -0.08889 -0.07149 -0.08866 -0.06589 -0.0875 C -0.06276 -0.08681 -0.05977 -0.08241 -0.0569 -0.08056 C -0.05521 -0.0794 -0.05339 -0.07894 -0.0517 -0.07825 C -0.05039 -0.07663 -0.04883 -0.0757 -0.04779 -0.07362 C -0.04701 -0.07176 -0.04714 -0.06899 -0.04649 -0.06667 C -0.04584 -0.06436 -0.04492 -0.06204 -0.04401 -0.05996 C -0.04219 -0.05579 -0.03998 -0.05325 -0.0375 -0.0507 C -0.03581 -0.04885 -0.03399 -0.04769 -0.03229 -0.04607 C -0.03099 -0.04468 -0.02969 -0.04306 -0.02839 -0.04144 C -0.02761 -0.03913 -0.02643 -0.03704 -0.02591 -0.0345 C -0.02331 -0.02408 -0.02657 -0.025 -0.02071 -0.01621 C -0.01927 -0.01389 -0.01732 -0.0132 -0.0155 -0.01158 C -0.01302 -0.00973 -0.00768 -0.00695 -0.00768 -0.00672 C -0.00651 -0.00579 -0.00534 -0.00325 -0.00391 -0.00232 C -0.00183 -0.00093 -0.00065 -0.00047 2.70833E-6 4.81481E-6 Z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1CE5F"/>
            </a:gs>
            <a:gs pos="0">
              <a:srgbClr val="F1CE5F"/>
            </a:gs>
            <a:gs pos="84000">
              <a:srgbClr val="F6E2A3"/>
            </a:gs>
            <a:gs pos="16000">
              <a:schemeClr val="accent4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églalap 20"/>
          <p:cNvSpPr/>
          <p:nvPr/>
        </p:nvSpPr>
        <p:spPr>
          <a:xfrm>
            <a:off x="-12000" y="2071812"/>
            <a:ext cx="12192000" cy="2431095"/>
          </a:xfrm>
          <a:prstGeom prst="rect">
            <a:avLst/>
          </a:prstGeom>
          <a:gradFill>
            <a:gsLst>
              <a:gs pos="93000">
                <a:srgbClr val="0067B4"/>
              </a:gs>
              <a:gs pos="47700">
                <a:srgbClr val="007FDE"/>
              </a:gs>
              <a:gs pos="16000">
                <a:srgbClr val="0067B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Szabadkézi sokszög 30"/>
          <p:cNvSpPr/>
          <p:nvPr/>
        </p:nvSpPr>
        <p:spPr>
          <a:xfrm>
            <a:off x="-12000" y="986988"/>
            <a:ext cx="12204000" cy="1484492"/>
          </a:xfrm>
          <a:custGeom>
            <a:avLst/>
            <a:gdLst>
              <a:gd name="connsiteX0" fmla="*/ 8330845 w 12205967"/>
              <a:gd name="connsiteY0" fmla="*/ 0 h 3135450"/>
              <a:gd name="connsiteX1" fmla="*/ 8403316 w 12205967"/>
              <a:gd name="connsiteY1" fmla="*/ 19296 h 3135450"/>
              <a:gd name="connsiteX2" fmla="*/ 8493905 w 12205967"/>
              <a:gd name="connsiteY2" fmla="*/ 38594 h 3135450"/>
              <a:gd name="connsiteX3" fmla="*/ 8548258 w 12205967"/>
              <a:gd name="connsiteY3" fmla="*/ 77187 h 3135450"/>
              <a:gd name="connsiteX4" fmla="*/ 8711319 w 12205967"/>
              <a:gd name="connsiteY4" fmla="*/ 154374 h 3135450"/>
              <a:gd name="connsiteX5" fmla="*/ 8747554 w 12205967"/>
              <a:gd name="connsiteY5" fmla="*/ 212265 h 3135450"/>
              <a:gd name="connsiteX6" fmla="*/ 8820025 w 12205967"/>
              <a:gd name="connsiteY6" fmla="*/ 231561 h 3135450"/>
              <a:gd name="connsiteX7" fmla="*/ 8892497 w 12205967"/>
              <a:gd name="connsiteY7" fmla="*/ 270154 h 3135450"/>
              <a:gd name="connsiteX8" fmla="*/ 9019322 w 12205967"/>
              <a:gd name="connsiteY8" fmla="*/ 289452 h 3135450"/>
              <a:gd name="connsiteX9" fmla="*/ 9091793 w 12205967"/>
              <a:gd name="connsiteY9" fmla="*/ 308748 h 3135450"/>
              <a:gd name="connsiteX10" fmla="*/ 9454149 w 12205967"/>
              <a:gd name="connsiteY10" fmla="*/ 366639 h 3135450"/>
              <a:gd name="connsiteX11" fmla="*/ 10885455 w 12205967"/>
              <a:gd name="connsiteY11" fmla="*/ 385935 h 3135450"/>
              <a:gd name="connsiteX12" fmla="*/ 10976045 w 12205967"/>
              <a:gd name="connsiteY12" fmla="*/ 366639 h 3135450"/>
              <a:gd name="connsiteX13" fmla="*/ 11084752 w 12205967"/>
              <a:gd name="connsiteY13" fmla="*/ 347341 h 3135450"/>
              <a:gd name="connsiteX14" fmla="*/ 11211577 w 12205967"/>
              <a:gd name="connsiteY14" fmla="*/ 308748 h 3135450"/>
              <a:gd name="connsiteX15" fmla="*/ 11356519 w 12205967"/>
              <a:gd name="connsiteY15" fmla="*/ 192967 h 3135450"/>
              <a:gd name="connsiteX16" fmla="*/ 11555814 w 12205967"/>
              <a:gd name="connsiteY16" fmla="*/ 154374 h 3135450"/>
              <a:gd name="connsiteX17" fmla="*/ 11863817 w 12205967"/>
              <a:gd name="connsiteY17" fmla="*/ 135078 h 3135450"/>
              <a:gd name="connsiteX18" fmla="*/ 12063113 w 12205967"/>
              <a:gd name="connsiteY18" fmla="*/ 57890 h 3135450"/>
              <a:gd name="connsiteX19" fmla="*/ 12171820 w 12205967"/>
              <a:gd name="connsiteY19" fmla="*/ 38594 h 3135450"/>
              <a:gd name="connsiteX20" fmla="*/ 12205967 w 12205967"/>
              <a:gd name="connsiteY20" fmla="*/ 25237 h 3135450"/>
              <a:gd name="connsiteX21" fmla="*/ 12205967 w 12205967"/>
              <a:gd name="connsiteY21" fmla="*/ 1833159 h 3135450"/>
              <a:gd name="connsiteX22" fmla="*/ 12129957 w 12205967"/>
              <a:gd name="connsiteY22" fmla="*/ 1840290 h 3135450"/>
              <a:gd name="connsiteX23" fmla="*/ 11964538 w 12205967"/>
              <a:gd name="connsiteY23" fmla="*/ 1852093 h 3135450"/>
              <a:gd name="connsiteX24" fmla="*/ 11750596 w 12205967"/>
              <a:gd name="connsiteY24" fmla="*/ 1906704 h 3135450"/>
              <a:gd name="connsiteX25" fmla="*/ 11595000 w 12205967"/>
              <a:gd name="connsiteY25" fmla="*/ 2070537 h 3135450"/>
              <a:gd name="connsiteX26" fmla="*/ 11458853 w 12205967"/>
              <a:gd name="connsiteY26" fmla="*/ 2125147 h 3135450"/>
              <a:gd name="connsiteX27" fmla="*/ 11342158 w 12205967"/>
              <a:gd name="connsiteY27" fmla="*/ 2152454 h 3135450"/>
              <a:gd name="connsiteX28" fmla="*/ 11244909 w 12205967"/>
              <a:gd name="connsiteY28" fmla="*/ 2179758 h 3135450"/>
              <a:gd name="connsiteX29" fmla="*/ 9708405 w 12205967"/>
              <a:gd name="connsiteY29" fmla="*/ 2152454 h 3135450"/>
              <a:gd name="connsiteX30" fmla="*/ 9319416 w 12205967"/>
              <a:gd name="connsiteY30" fmla="*/ 2070537 h 3135450"/>
              <a:gd name="connsiteX31" fmla="*/ 9241619 w 12205967"/>
              <a:gd name="connsiteY31" fmla="*/ 2043232 h 3135450"/>
              <a:gd name="connsiteX32" fmla="*/ 9105473 w 12205967"/>
              <a:gd name="connsiteY32" fmla="*/ 2015925 h 3135450"/>
              <a:gd name="connsiteX33" fmla="*/ 9027674 w 12205967"/>
              <a:gd name="connsiteY33" fmla="*/ 1961315 h 3135450"/>
              <a:gd name="connsiteX34" fmla="*/ 8949877 w 12205967"/>
              <a:gd name="connsiteY34" fmla="*/ 1934010 h 3135450"/>
              <a:gd name="connsiteX35" fmla="*/ 8910978 w 12205967"/>
              <a:gd name="connsiteY35" fmla="*/ 1852093 h 3135450"/>
              <a:gd name="connsiteX36" fmla="*/ 8735933 w 12205967"/>
              <a:gd name="connsiteY36" fmla="*/ 1742872 h 3135450"/>
              <a:gd name="connsiteX37" fmla="*/ 8677585 w 12205967"/>
              <a:gd name="connsiteY37" fmla="*/ 1688260 h 3135450"/>
              <a:gd name="connsiteX38" fmla="*/ 8580338 w 12205967"/>
              <a:gd name="connsiteY38" fmla="*/ 1660954 h 3135450"/>
              <a:gd name="connsiteX39" fmla="*/ 8502541 w 12205967"/>
              <a:gd name="connsiteY39" fmla="*/ 1633650 h 3135450"/>
              <a:gd name="connsiteX40" fmla="*/ 7257777 w 12205967"/>
              <a:gd name="connsiteY40" fmla="*/ 1660954 h 3135450"/>
              <a:gd name="connsiteX41" fmla="*/ 7199429 w 12205967"/>
              <a:gd name="connsiteY41" fmla="*/ 1715565 h 3135450"/>
              <a:gd name="connsiteX42" fmla="*/ 7141080 w 12205967"/>
              <a:gd name="connsiteY42" fmla="*/ 1742872 h 3135450"/>
              <a:gd name="connsiteX43" fmla="*/ 7004934 w 12205967"/>
              <a:gd name="connsiteY43" fmla="*/ 1879400 h 3135450"/>
              <a:gd name="connsiteX44" fmla="*/ 6849339 w 12205967"/>
              <a:gd name="connsiteY44" fmla="*/ 1934010 h 3135450"/>
              <a:gd name="connsiteX45" fmla="*/ 6771542 w 12205967"/>
              <a:gd name="connsiteY45" fmla="*/ 1961315 h 3135450"/>
              <a:gd name="connsiteX46" fmla="*/ 6615946 w 12205967"/>
              <a:gd name="connsiteY46" fmla="*/ 2015925 h 3135450"/>
              <a:gd name="connsiteX47" fmla="*/ 5954666 w 12205967"/>
              <a:gd name="connsiteY47" fmla="*/ 2043232 h 3135450"/>
              <a:gd name="connsiteX48" fmla="*/ 5837968 w 12205967"/>
              <a:gd name="connsiteY48" fmla="*/ 2070537 h 3135450"/>
              <a:gd name="connsiteX49" fmla="*/ 5740722 w 12205967"/>
              <a:gd name="connsiteY49" fmla="*/ 2125147 h 3135450"/>
              <a:gd name="connsiteX50" fmla="*/ 5196138 w 12205967"/>
              <a:gd name="connsiteY50" fmla="*/ 2152454 h 3135450"/>
              <a:gd name="connsiteX51" fmla="*/ 4923846 w 12205967"/>
              <a:gd name="connsiteY51" fmla="*/ 2179758 h 3135450"/>
              <a:gd name="connsiteX52" fmla="*/ 4709901 w 12205967"/>
              <a:gd name="connsiteY52" fmla="*/ 2261675 h 3135450"/>
              <a:gd name="connsiteX53" fmla="*/ 4534858 w 12205967"/>
              <a:gd name="connsiteY53" fmla="*/ 2316287 h 3135450"/>
              <a:gd name="connsiteX54" fmla="*/ 4359812 w 12205967"/>
              <a:gd name="connsiteY54" fmla="*/ 2398202 h 3135450"/>
              <a:gd name="connsiteX55" fmla="*/ 4165318 w 12205967"/>
              <a:gd name="connsiteY55" fmla="*/ 2452813 h 3135450"/>
              <a:gd name="connsiteX56" fmla="*/ 3834677 w 12205967"/>
              <a:gd name="connsiteY56" fmla="*/ 2643952 h 3135450"/>
              <a:gd name="connsiteX57" fmla="*/ 3756880 w 12205967"/>
              <a:gd name="connsiteY57" fmla="*/ 2671258 h 3135450"/>
              <a:gd name="connsiteX58" fmla="*/ 3679082 w 12205967"/>
              <a:gd name="connsiteY58" fmla="*/ 2725870 h 3135450"/>
              <a:gd name="connsiteX59" fmla="*/ 3504037 w 12205967"/>
              <a:gd name="connsiteY59" fmla="*/ 2835091 h 3135450"/>
              <a:gd name="connsiteX60" fmla="*/ 3426239 w 12205967"/>
              <a:gd name="connsiteY60" fmla="*/ 2917007 h 3135450"/>
              <a:gd name="connsiteX61" fmla="*/ 3367891 w 12205967"/>
              <a:gd name="connsiteY61" fmla="*/ 2944313 h 3135450"/>
              <a:gd name="connsiteX62" fmla="*/ 3251196 w 12205967"/>
              <a:gd name="connsiteY62" fmla="*/ 3026228 h 3135450"/>
              <a:gd name="connsiteX63" fmla="*/ 3076150 w 12205967"/>
              <a:gd name="connsiteY63" fmla="*/ 3080840 h 3135450"/>
              <a:gd name="connsiteX64" fmla="*/ 3016299 w 12205967"/>
              <a:gd name="connsiteY64" fmla="*/ 3108481 h 3135450"/>
              <a:gd name="connsiteX65" fmla="*/ 3027246 w 12205967"/>
              <a:gd name="connsiteY65" fmla="*/ 3105784 h 3135450"/>
              <a:gd name="connsiteX66" fmla="*/ 3020335 w 12205967"/>
              <a:gd name="connsiteY66" fmla="*/ 3107653 h 3135450"/>
              <a:gd name="connsiteX67" fmla="*/ 2920554 w 12205967"/>
              <a:gd name="connsiteY67" fmla="*/ 3135450 h 3135450"/>
              <a:gd name="connsiteX68" fmla="*/ 2745509 w 12205967"/>
              <a:gd name="connsiteY68" fmla="*/ 3080840 h 3135450"/>
              <a:gd name="connsiteX69" fmla="*/ 2648262 w 12205967"/>
              <a:gd name="connsiteY69" fmla="*/ 2998923 h 3135450"/>
              <a:gd name="connsiteX70" fmla="*/ 2453767 w 12205967"/>
              <a:gd name="connsiteY70" fmla="*/ 2862395 h 3135450"/>
              <a:gd name="connsiteX71" fmla="*/ 2374016 w 12205967"/>
              <a:gd name="connsiteY71" fmla="*/ 2776428 h 3135450"/>
              <a:gd name="connsiteX72" fmla="*/ 2370950 w 12205967"/>
              <a:gd name="connsiteY72" fmla="*/ 2772774 h 3135450"/>
              <a:gd name="connsiteX73" fmla="*/ 2370839 w 12205967"/>
              <a:gd name="connsiteY73" fmla="*/ 2772598 h 3135450"/>
              <a:gd name="connsiteX74" fmla="*/ 2367178 w 12205967"/>
              <a:gd name="connsiteY74" fmla="*/ 2768280 h 3135450"/>
              <a:gd name="connsiteX75" fmla="*/ 2370950 w 12205967"/>
              <a:gd name="connsiteY75" fmla="*/ 2772774 h 3135450"/>
              <a:gd name="connsiteX76" fmla="*/ 2376356 w 12205967"/>
              <a:gd name="connsiteY76" fmla="*/ 2781315 h 3135450"/>
              <a:gd name="connsiteX77" fmla="*/ 2317622 w 12205967"/>
              <a:gd name="connsiteY77" fmla="*/ 2753174 h 3135450"/>
              <a:gd name="connsiteX78" fmla="*/ 2220375 w 12205967"/>
              <a:gd name="connsiteY78" fmla="*/ 2671258 h 3135450"/>
              <a:gd name="connsiteX79" fmla="*/ 2025881 w 12205967"/>
              <a:gd name="connsiteY79" fmla="*/ 2589342 h 3135450"/>
              <a:gd name="connsiteX80" fmla="*/ 1967532 w 12205967"/>
              <a:gd name="connsiteY80" fmla="*/ 2562035 h 3135450"/>
              <a:gd name="connsiteX81" fmla="*/ 1773038 w 12205967"/>
              <a:gd name="connsiteY81" fmla="*/ 2534730 h 3135450"/>
              <a:gd name="connsiteX82" fmla="*/ 1656341 w 12205967"/>
              <a:gd name="connsiteY82" fmla="*/ 2507424 h 3135450"/>
              <a:gd name="connsiteX83" fmla="*/ 1442398 w 12205967"/>
              <a:gd name="connsiteY83" fmla="*/ 2480120 h 3135450"/>
              <a:gd name="connsiteX84" fmla="*/ 1092308 w 12205967"/>
              <a:gd name="connsiteY84" fmla="*/ 2398202 h 3135450"/>
              <a:gd name="connsiteX85" fmla="*/ 236533 w 12205967"/>
              <a:gd name="connsiteY85" fmla="*/ 2425508 h 3135450"/>
              <a:gd name="connsiteX86" fmla="*/ 139286 w 12205967"/>
              <a:gd name="connsiteY86" fmla="*/ 2480120 h 3135450"/>
              <a:gd name="connsiteX87" fmla="*/ 80937 w 12205967"/>
              <a:gd name="connsiteY87" fmla="*/ 2562035 h 3135450"/>
              <a:gd name="connsiteX88" fmla="*/ 19083 w 12205967"/>
              <a:gd name="connsiteY88" fmla="*/ 2618490 h 3135450"/>
              <a:gd name="connsiteX89" fmla="*/ 0 w 12205967"/>
              <a:gd name="connsiteY89" fmla="*/ 2625626 h 3135450"/>
              <a:gd name="connsiteX90" fmla="*/ 0 w 12205967"/>
              <a:gd name="connsiteY90" fmla="*/ 673943 h 3135450"/>
              <a:gd name="connsiteX91" fmla="*/ 4933 w 12205967"/>
              <a:gd name="connsiteY91" fmla="*/ 678046 h 3135450"/>
              <a:gd name="connsiteX92" fmla="*/ 32890 w 12205967"/>
              <a:gd name="connsiteY92" fmla="*/ 694683 h 3135450"/>
              <a:gd name="connsiteX93" fmla="*/ 359011 w 12205967"/>
              <a:gd name="connsiteY93" fmla="*/ 713979 h 3135450"/>
              <a:gd name="connsiteX94" fmla="*/ 485835 w 12205967"/>
              <a:gd name="connsiteY94" fmla="*/ 656089 h 3135450"/>
              <a:gd name="connsiteX95" fmla="*/ 540189 w 12205967"/>
              <a:gd name="connsiteY95" fmla="*/ 598199 h 3135450"/>
              <a:gd name="connsiteX96" fmla="*/ 630777 w 12205967"/>
              <a:gd name="connsiteY96" fmla="*/ 559606 h 3135450"/>
              <a:gd name="connsiteX97" fmla="*/ 1427961 w 12205967"/>
              <a:gd name="connsiteY97" fmla="*/ 540308 h 3135450"/>
              <a:gd name="connsiteX98" fmla="*/ 1754082 w 12205967"/>
              <a:gd name="connsiteY98" fmla="*/ 598199 h 3135450"/>
              <a:gd name="connsiteX99" fmla="*/ 1953377 w 12205967"/>
              <a:gd name="connsiteY99" fmla="*/ 617495 h 3135450"/>
              <a:gd name="connsiteX100" fmla="*/ 2062084 w 12205967"/>
              <a:gd name="connsiteY100" fmla="*/ 636792 h 3135450"/>
              <a:gd name="connsiteX101" fmla="*/ 2243262 w 12205967"/>
              <a:gd name="connsiteY101" fmla="*/ 656089 h 3135450"/>
              <a:gd name="connsiteX102" fmla="*/ 2297616 w 12205967"/>
              <a:gd name="connsiteY102" fmla="*/ 675386 h 3135450"/>
              <a:gd name="connsiteX103" fmla="*/ 2478794 w 12205967"/>
              <a:gd name="connsiteY103" fmla="*/ 733277 h 3135450"/>
              <a:gd name="connsiteX104" fmla="*/ 2569383 w 12205967"/>
              <a:gd name="connsiteY104" fmla="*/ 791166 h 3135450"/>
              <a:gd name="connsiteX105" fmla="*/ 2624096 w 12205967"/>
              <a:gd name="connsiteY105" fmla="*/ 811053 h 3135450"/>
              <a:gd name="connsiteX106" fmla="*/ 2619058 w 12205967"/>
              <a:gd name="connsiteY106" fmla="*/ 805015 h 3135450"/>
              <a:gd name="connsiteX107" fmla="*/ 2621917 w 12205967"/>
              <a:gd name="connsiteY107" fmla="*/ 807599 h 3135450"/>
              <a:gd name="connsiteX108" fmla="*/ 2696207 w 12205967"/>
              <a:gd name="connsiteY108" fmla="*/ 868353 h 3135450"/>
              <a:gd name="connsiteX109" fmla="*/ 2877386 w 12205967"/>
              <a:gd name="connsiteY109" fmla="*/ 964837 h 3135450"/>
              <a:gd name="connsiteX110" fmla="*/ 2967974 w 12205967"/>
              <a:gd name="connsiteY110" fmla="*/ 1022727 h 3135450"/>
              <a:gd name="connsiteX111" fmla="*/ 3131035 w 12205967"/>
              <a:gd name="connsiteY111" fmla="*/ 1061320 h 3135450"/>
              <a:gd name="connsiteX112" fmla="*/ 3223983 w 12205967"/>
              <a:gd name="connsiteY112" fmla="*/ 1041676 h 3135450"/>
              <a:gd name="connsiteX113" fmla="*/ 3229771 w 12205967"/>
              <a:gd name="connsiteY113" fmla="*/ 1040478 h 3135450"/>
              <a:gd name="connsiteX114" fmla="*/ 3245147 w 12205967"/>
              <a:gd name="connsiteY114" fmla="*/ 1037605 h 3135450"/>
              <a:gd name="connsiteX115" fmla="*/ 3249298 w 12205967"/>
              <a:gd name="connsiteY115" fmla="*/ 1036434 h 3135450"/>
              <a:gd name="connsiteX116" fmla="*/ 3229771 w 12205967"/>
              <a:gd name="connsiteY116" fmla="*/ 1040478 h 3135450"/>
              <a:gd name="connsiteX117" fmla="*/ 3220224 w 12205967"/>
              <a:gd name="connsiteY117" fmla="*/ 1042261 h 3135450"/>
              <a:gd name="connsiteX118" fmla="*/ 3275977 w 12205967"/>
              <a:gd name="connsiteY118" fmla="*/ 1022727 h 3135450"/>
              <a:gd name="connsiteX119" fmla="*/ 3439038 w 12205967"/>
              <a:gd name="connsiteY119" fmla="*/ 984133 h 3135450"/>
              <a:gd name="connsiteX120" fmla="*/ 3547745 w 12205967"/>
              <a:gd name="connsiteY120" fmla="*/ 926244 h 3135450"/>
              <a:gd name="connsiteX121" fmla="*/ 3602098 w 12205967"/>
              <a:gd name="connsiteY121" fmla="*/ 906946 h 3135450"/>
              <a:gd name="connsiteX122" fmla="*/ 3674569 w 12205967"/>
              <a:gd name="connsiteY122" fmla="*/ 849057 h 3135450"/>
              <a:gd name="connsiteX123" fmla="*/ 3837629 w 12205967"/>
              <a:gd name="connsiteY123" fmla="*/ 771870 h 3135450"/>
              <a:gd name="connsiteX124" fmla="*/ 3910101 w 12205967"/>
              <a:gd name="connsiteY124" fmla="*/ 733277 h 3135450"/>
              <a:gd name="connsiteX125" fmla="*/ 3982572 w 12205967"/>
              <a:gd name="connsiteY125" fmla="*/ 713979 h 3135450"/>
              <a:gd name="connsiteX126" fmla="*/ 4290575 w 12205967"/>
              <a:gd name="connsiteY126" fmla="*/ 578902 h 3135450"/>
              <a:gd name="connsiteX127" fmla="*/ 4471753 w 12205967"/>
              <a:gd name="connsiteY127" fmla="*/ 540308 h 3135450"/>
              <a:gd name="connsiteX128" fmla="*/ 4634813 w 12205967"/>
              <a:gd name="connsiteY128" fmla="*/ 482419 h 3135450"/>
              <a:gd name="connsiteX129" fmla="*/ 4797873 w 12205967"/>
              <a:gd name="connsiteY129" fmla="*/ 443825 h 3135450"/>
              <a:gd name="connsiteX130" fmla="*/ 4997169 w 12205967"/>
              <a:gd name="connsiteY130" fmla="*/ 385935 h 3135450"/>
              <a:gd name="connsiteX131" fmla="*/ 5250818 w 12205967"/>
              <a:gd name="connsiteY131" fmla="*/ 366639 h 3135450"/>
              <a:gd name="connsiteX132" fmla="*/ 5758117 w 12205967"/>
              <a:gd name="connsiteY132" fmla="*/ 347341 h 3135450"/>
              <a:gd name="connsiteX133" fmla="*/ 5848705 w 12205967"/>
              <a:gd name="connsiteY133" fmla="*/ 308748 h 3135450"/>
              <a:gd name="connsiteX134" fmla="*/ 5957413 w 12205967"/>
              <a:gd name="connsiteY134" fmla="*/ 289452 h 3135450"/>
              <a:gd name="connsiteX135" fmla="*/ 6573418 w 12205967"/>
              <a:gd name="connsiteY135" fmla="*/ 270154 h 3135450"/>
              <a:gd name="connsiteX136" fmla="*/ 6718360 w 12205967"/>
              <a:gd name="connsiteY136" fmla="*/ 231561 h 3135450"/>
              <a:gd name="connsiteX137" fmla="*/ 6790831 w 12205967"/>
              <a:gd name="connsiteY137" fmla="*/ 212265 h 3135450"/>
              <a:gd name="connsiteX138" fmla="*/ 6935774 w 12205967"/>
              <a:gd name="connsiteY138" fmla="*/ 173671 h 3135450"/>
              <a:gd name="connsiteX139" fmla="*/ 7062599 w 12205967"/>
              <a:gd name="connsiteY139" fmla="*/ 77187 h 3135450"/>
              <a:gd name="connsiteX140" fmla="*/ 7116953 w 12205967"/>
              <a:gd name="connsiteY140" fmla="*/ 57890 h 3135450"/>
              <a:gd name="connsiteX141" fmla="*/ 7171306 w 12205967"/>
              <a:gd name="connsiteY141" fmla="*/ 19296 h 3135450"/>
              <a:gd name="connsiteX142" fmla="*/ 8330845 w 12205967"/>
              <a:gd name="connsiteY142" fmla="*/ 0 h 31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205967" h="3135450">
                <a:moveTo>
                  <a:pt x="8330845" y="0"/>
                </a:moveTo>
                <a:cubicBezTo>
                  <a:pt x="8355002" y="6432"/>
                  <a:pt x="8379008" y="13544"/>
                  <a:pt x="8403316" y="19296"/>
                </a:cubicBezTo>
                <a:cubicBezTo>
                  <a:pt x="8433377" y="26411"/>
                  <a:pt x="8465072" y="27077"/>
                  <a:pt x="8493905" y="38594"/>
                </a:cubicBezTo>
                <a:cubicBezTo>
                  <a:pt x="8514293" y="46737"/>
                  <a:pt x="8530141" y="64323"/>
                  <a:pt x="8548258" y="77187"/>
                </a:cubicBezTo>
                <a:cubicBezTo>
                  <a:pt x="8602079" y="96295"/>
                  <a:pt x="8668251" y="108504"/>
                  <a:pt x="8711319" y="154374"/>
                </a:cubicBezTo>
                <a:cubicBezTo>
                  <a:pt x="8726716" y="170773"/>
                  <a:pt x="8729436" y="199401"/>
                  <a:pt x="8747554" y="212265"/>
                </a:cubicBezTo>
                <a:cubicBezTo>
                  <a:pt x="8768273" y="226976"/>
                  <a:pt x="8796710" y="222249"/>
                  <a:pt x="8820025" y="231561"/>
                </a:cubicBezTo>
                <a:cubicBezTo>
                  <a:pt x="8845314" y="241661"/>
                  <a:pt x="8868339" y="257290"/>
                  <a:pt x="8892497" y="270154"/>
                </a:cubicBezTo>
                <a:cubicBezTo>
                  <a:pt x="8934771" y="276586"/>
                  <a:pt x="8977307" y="281316"/>
                  <a:pt x="9019322" y="289452"/>
                </a:cubicBezTo>
                <a:cubicBezTo>
                  <a:pt x="9043820" y="294196"/>
                  <a:pt x="9067635" y="302316"/>
                  <a:pt x="9091793" y="308748"/>
                </a:cubicBezTo>
                <a:cubicBezTo>
                  <a:pt x="9195759" y="336429"/>
                  <a:pt x="9346429" y="364061"/>
                  <a:pt x="9454149" y="366639"/>
                </a:cubicBezTo>
                <a:lnTo>
                  <a:pt x="10885455" y="385935"/>
                </a:lnTo>
                <a:cubicBezTo>
                  <a:pt x="10915652" y="379503"/>
                  <a:pt x="10945747" y="372505"/>
                  <a:pt x="10976045" y="366639"/>
                </a:cubicBezTo>
                <a:cubicBezTo>
                  <a:pt x="11012187" y="359640"/>
                  <a:pt x="11048730" y="355014"/>
                  <a:pt x="11084752" y="347341"/>
                </a:cubicBezTo>
                <a:cubicBezTo>
                  <a:pt x="11141633" y="335225"/>
                  <a:pt x="11159767" y="327142"/>
                  <a:pt x="11211577" y="308748"/>
                </a:cubicBezTo>
                <a:cubicBezTo>
                  <a:pt x="11268870" y="288406"/>
                  <a:pt x="11303345" y="223463"/>
                  <a:pt x="11356519" y="192967"/>
                </a:cubicBezTo>
                <a:cubicBezTo>
                  <a:pt x="11367867" y="186460"/>
                  <a:pt x="11554233" y="154654"/>
                  <a:pt x="11555814" y="154374"/>
                </a:cubicBezTo>
                <a:cubicBezTo>
                  <a:pt x="11658482" y="147942"/>
                  <a:pt x="11761394" y="144995"/>
                  <a:pt x="11863817" y="135078"/>
                </a:cubicBezTo>
                <a:cubicBezTo>
                  <a:pt x="12006692" y="121244"/>
                  <a:pt x="11910340" y="112128"/>
                  <a:pt x="12063113" y="57890"/>
                </a:cubicBezTo>
                <a:cubicBezTo>
                  <a:pt x="12097964" y="45517"/>
                  <a:pt x="12136378" y="48889"/>
                  <a:pt x="12171820" y="38594"/>
                </a:cubicBezTo>
                <a:lnTo>
                  <a:pt x="12205967" y="25237"/>
                </a:lnTo>
                <a:lnTo>
                  <a:pt x="12205967" y="1833159"/>
                </a:lnTo>
                <a:lnTo>
                  <a:pt x="12129957" y="1840290"/>
                </a:lnTo>
                <a:cubicBezTo>
                  <a:pt x="12074818" y="1844224"/>
                  <a:pt x="12019645" y="1847542"/>
                  <a:pt x="11964538" y="1852093"/>
                </a:cubicBezTo>
                <a:cubicBezTo>
                  <a:pt x="11962840" y="1852489"/>
                  <a:pt x="11762778" y="1897495"/>
                  <a:pt x="11750596" y="1906704"/>
                </a:cubicBezTo>
                <a:cubicBezTo>
                  <a:pt x="11693514" y="1949856"/>
                  <a:pt x="11656504" y="2041753"/>
                  <a:pt x="11595000" y="2070537"/>
                </a:cubicBezTo>
                <a:cubicBezTo>
                  <a:pt x="11539382" y="2096565"/>
                  <a:pt x="11519915" y="2108003"/>
                  <a:pt x="11458853" y="2125147"/>
                </a:cubicBezTo>
                <a:cubicBezTo>
                  <a:pt x="11420184" y="2136005"/>
                  <a:pt x="11380955" y="2142550"/>
                  <a:pt x="11342158" y="2152454"/>
                </a:cubicBezTo>
                <a:cubicBezTo>
                  <a:pt x="11309632" y="2160756"/>
                  <a:pt x="11277325" y="2170656"/>
                  <a:pt x="11244909" y="2179758"/>
                </a:cubicBezTo>
                <a:lnTo>
                  <a:pt x="9708405" y="2152454"/>
                </a:lnTo>
                <a:cubicBezTo>
                  <a:pt x="9592768" y="2148806"/>
                  <a:pt x="9431024" y="2109707"/>
                  <a:pt x="9319416" y="2070537"/>
                </a:cubicBezTo>
                <a:cubicBezTo>
                  <a:pt x="9293483" y="2061435"/>
                  <a:pt x="9267918" y="2049945"/>
                  <a:pt x="9241619" y="2043232"/>
                </a:cubicBezTo>
                <a:cubicBezTo>
                  <a:pt x="9196516" y="2031720"/>
                  <a:pt x="9150853" y="2025027"/>
                  <a:pt x="9105473" y="2015925"/>
                </a:cubicBezTo>
                <a:cubicBezTo>
                  <a:pt x="9079539" y="1997722"/>
                  <a:pt x="9054821" y="1975607"/>
                  <a:pt x="9027674" y="1961315"/>
                </a:cubicBezTo>
                <a:cubicBezTo>
                  <a:pt x="9002645" y="1948137"/>
                  <a:pt x="8972118" y="1954826"/>
                  <a:pt x="8949877" y="1934010"/>
                </a:cubicBezTo>
                <a:cubicBezTo>
                  <a:pt x="8930427" y="1915807"/>
                  <a:pt x="8927507" y="1875298"/>
                  <a:pt x="8910978" y="1852093"/>
                </a:cubicBezTo>
                <a:cubicBezTo>
                  <a:pt x="8864745" y="1787186"/>
                  <a:pt x="8793709" y="1769909"/>
                  <a:pt x="8735933" y="1742872"/>
                </a:cubicBezTo>
                <a:cubicBezTo>
                  <a:pt x="8716484" y="1724669"/>
                  <a:pt x="8699471" y="1699783"/>
                  <a:pt x="8677585" y="1688260"/>
                </a:cubicBezTo>
                <a:cubicBezTo>
                  <a:pt x="8646632" y="1671964"/>
                  <a:pt x="8612608" y="1671021"/>
                  <a:pt x="8580338" y="1660954"/>
                </a:cubicBezTo>
                <a:cubicBezTo>
                  <a:pt x="8554243" y="1652813"/>
                  <a:pt x="8528473" y="1642751"/>
                  <a:pt x="8502541" y="1633650"/>
                </a:cubicBezTo>
                <a:cubicBezTo>
                  <a:pt x="8087619" y="1642751"/>
                  <a:pt x="7672333" y="1634894"/>
                  <a:pt x="7257777" y="1660954"/>
                </a:cubicBezTo>
                <a:cubicBezTo>
                  <a:pt x="7234425" y="1662423"/>
                  <a:pt x="7220336" y="1700888"/>
                  <a:pt x="7199429" y="1715565"/>
                </a:cubicBezTo>
                <a:cubicBezTo>
                  <a:pt x="7181092" y="1728437"/>
                  <a:pt x="7160530" y="1733770"/>
                  <a:pt x="7141080" y="1742872"/>
                </a:cubicBezTo>
                <a:cubicBezTo>
                  <a:pt x="7137377" y="1746771"/>
                  <a:pt x="7023338" y="1870003"/>
                  <a:pt x="7004934" y="1879400"/>
                </a:cubicBezTo>
                <a:cubicBezTo>
                  <a:pt x="6954692" y="1905048"/>
                  <a:pt x="6901203" y="1915807"/>
                  <a:pt x="6849339" y="1934010"/>
                </a:cubicBezTo>
                <a:cubicBezTo>
                  <a:pt x="6823406" y="1943112"/>
                  <a:pt x="6796900" y="1949447"/>
                  <a:pt x="6771542" y="1961315"/>
                </a:cubicBezTo>
                <a:cubicBezTo>
                  <a:pt x="6720202" y="1985340"/>
                  <a:pt x="6671428" y="2011931"/>
                  <a:pt x="6615946" y="2015925"/>
                </a:cubicBezTo>
                <a:cubicBezTo>
                  <a:pt x="6395714" y="2031782"/>
                  <a:pt x="6175093" y="2034131"/>
                  <a:pt x="5954666" y="2043232"/>
                </a:cubicBezTo>
                <a:cubicBezTo>
                  <a:pt x="5915768" y="2052334"/>
                  <a:pt x="5876015" y="2055969"/>
                  <a:pt x="5837968" y="2070537"/>
                </a:cubicBezTo>
                <a:cubicBezTo>
                  <a:pt x="5804285" y="2083433"/>
                  <a:pt x="5775491" y="2120710"/>
                  <a:pt x="5740722" y="2125147"/>
                </a:cubicBezTo>
                <a:cubicBezTo>
                  <a:pt x="5559825" y="2148237"/>
                  <a:pt x="5377576" y="2140325"/>
                  <a:pt x="5196138" y="2152454"/>
                </a:cubicBezTo>
                <a:cubicBezTo>
                  <a:pt x="5105246" y="2158529"/>
                  <a:pt x="5014610" y="2170656"/>
                  <a:pt x="4923846" y="2179758"/>
                </a:cubicBezTo>
                <a:cubicBezTo>
                  <a:pt x="4852531" y="2207065"/>
                  <a:pt x="4781614" y="2236507"/>
                  <a:pt x="4709901" y="2261675"/>
                </a:cubicBezTo>
                <a:cubicBezTo>
                  <a:pt x="4651916" y="2282028"/>
                  <a:pt x="4592449" y="2293828"/>
                  <a:pt x="4534858" y="2316287"/>
                </a:cubicBezTo>
                <a:cubicBezTo>
                  <a:pt x="4475597" y="2339396"/>
                  <a:pt x="4419293" y="2376227"/>
                  <a:pt x="4359812" y="2398202"/>
                </a:cubicBezTo>
                <a:cubicBezTo>
                  <a:pt x="4295874" y="2421825"/>
                  <a:pt x="4228040" y="2423461"/>
                  <a:pt x="4165318" y="2452813"/>
                </a:cubicBezTo>
                <a:cubicBezTo>
                  <a:pt x="4052244" y="2505728"/>
                  <a:pt x="3950310" y="2603366"/>
                  <a:pt x="3834677" y="2643952"/>
                </a:cubicBezTo>
                <a:cubicBezTo>
                  <a:pt x="3808744" y="2653054"/>
                  <a:pt x="3781909" y="2658082"/>
                  <a:pt x="3756880" y="2671258"/>
                </a:cubicBezTo>
                <a:cubicBezTo>
                  <a:pt x="3729733" y="2685551"/>
                  <a:pt x="3705731" y="2709834"/>
                  <a:pt x="3679082" y="2725870"/>
                </a:cubicBezTo>
                <a:cubicBezTo>
                  <a:pt x="3561264" y="2796757"/>
                  <a:pt x="3677702" y="2688805"/>
                  <a:pt x="3504037" y="2835091"/>
                </a:cubicBezTo>
                <a:cubicBezTo>
                  <a:pt x="3476241" y="2858506"/>
                  <a:pt x="3454384" y="2894428"/>
                  <a:pt x="3426239" y="2917007"/>
                </a:cubicBezTo>
                <a:cubicBezTo>
                  <a:pt x="3408438" y="2931287"/>
                  <a:pt x="3386626" y="2932624"/>
                  <a:pt x="3367891" y="2944313"/>
                </a:cubicBezTo>
                <a:cubicBezTo>
                  <a:pt x="3328150" y="2969111"/>
                  <a:pt x="3292454" y="3006921"/>
                  <a:pt x="3251196" y="3026228"/>
                </a:cubicBezTo>
                <a:cubicBezTo>
                  <a:pt x="3194491" y="3052764"/>
                  <a:pt x="3134137" y="3060487"/>
                  <a:pt x="3076150" y="3080840"/>
                </a:cubicBezTo>
                <a:cubicBezTo>
                  <a:pt x="2986443" y="3112325"/>
                  <a:pt x="2992539" y="3113724"/>
                  <a:pt x="3016299" y="3108481"/>
                </a:cubicBezTo>
                <a:lnTo>
                  <a:pt x="3027246" y="3105784"/>
                </a:lnTo>
                <a:lnTo>
                  <a:pt x="3020335" y="3107653"/>
                </a:lnTo>
                <a:cubicBezTo>
                  <a:pt x="2997653" y="3113895"/>
                  <a:pt x="2965358" y="3122871"/>
                  <a:pt x="2920554" y="3135450"/>
                </a:cubicBezTo>
                <a:cubicBezTo>
                  <a:pt x="2875727" y="3124962"/>
                  <a:pt x="2793392" y="3114451"/>
                  <a:pt x="2745509" y="3080840"/>
                </a:cubicBezTo>
                <a:cubicBezTo>
                  <a:pt x="2711698" y="3057104"/>
                  <a:pt x="2681618" y="3023899"/>
                  <a:pt x="2648262" y="2998923"/>
                </a:cubicBezTo>
                <a:cubicBezTo>
                  <a:pt x="2584306" y="2951036"/>
                  <a:pt x="2511755" y="2923453"/>
                  <a:pt x="2453767" y="2862395"/>
                </a:cubicBezTo>
                <a:cubicBezTo>
                  <a:pt x="2406738" y="2812878"/>
                  <a:pt x="2383996" y="2787808"/>
                  <a:pt x="2374016" y="2776428"/>
                </a:cubicBezTo>
                <a:lnTo>
                  <a:pt x="2370950" y="2772774"/>
                </a:lnTo>
                <a:lnTo>
                  <a:pt x="2370839" y="2772598"/>
                </a:lnTo>
                <a:cubicBezTo>
                  <a:pt x="2368829" y="2769977"/>
                  <a:pt x="2367128" y="2768090"/>
                  <a:pt x="2367178" y="2768280"/>
                </a:cubicBezTo>
                <a:lnTo>
                  <a:pt x="2370950" y="2772774"/>
                </a:lnTo>
                <a:lnTo>
                  <a:pt x="2376356" y="2781315"/>
                </a:lnTo>
                <a:cubicBezTo>
                  <a:pt x="2379922" y="2789541"/>
                  <a:pt x="2373309" y="2792264"/>
                  <a:pt x="2317622" y="2753174"/>
                </a:cubicBezTo>
                <a:cubicBezTo>
                  <a:pt x="2283810" y="2729439"/>
                  <a:pt x="2254187" y="2694994"/>
                  <a:pt x="2220375" y="2671258"/>
                </a:cubicBezTo>
                <a:cubicBezTo>
                  <a:pt x="2115836" y="2597877"/>
                  <a:pt x="2135205" y="2627714"/>
                  <a:pt x="2025881" y="2589342"/>
                </a:cubicBezTo>
                <a:cubicBezTo>
                  <a:pt x="2005992" y="2582360"/>
                  <a:pt x="1987795" y="2566412"/>
                  <a:pt x="1967532" y="2562035"/>
                </a:cubicBezTo>
                <a:cubicBezTo>
                  <a:pt x="1903134" y="2548125"/>
                  <a:pt x="1837689" y="2546076"/>
                  <a:pt x="1773038" y="2534730"/>
                </a:cubicBezTo>
                <a:cubicBezTo>
                  <a:pt x="1733907" y="2527864"/>
                  <a:pt x="1695507" y="2513893"/>
                  <a:pt x="1656341" y="2507424"/>
                </a:cubicBezTo>
                <a:cubicBezTo>
                  <a:pt x="1585224" y="2495678"/>
                  <a:pt x="1513713" y="2489221"/>
                  <a:pt x="1442398" y="2480120"/>
                </a:cubicBezTo>
                <a:cubicBezTo>
                  <a:pt x="1333640" y="2327435"/>
                  <a:pt x="1401205" y="2398202"/>
                  <a:pt x="1092308" y="2398202"/>
                </a:cubicBezTo>
                <a:cubicBezTo>
                  <a:pt x="806977" y="2398202"/>
                  <a:pt x="521792" y="2416406"/>
                  <a:pt x="236533" y="2425508"/>
                </a:cubicBezTo>
                <a:cubicBezTo>
                  <a:pt x="204116" y="2443711"/>
                  <a:pt x="168892" y="2454142"/>
                  <a:pt x="139286" y="2480120"/>
                </a:cubicBezTo>
                <a:cubicBezTo>
                  <a:pt x="115961" y="2500586"/>
                  <a:pt x="102067" y="2537314"/>
                  <a:pt x="80937" y="2562035"/>
                </a:cubicBezTo>
                <a:cubicBezTo>
                  <a:pt x="52154" y="2595710"/>
                  <a:pt x="36655" y="2609683"/>
                  <a:pt x="19083" y="2618490"/>
                </a:cubicBezTo>
                <a:lnTo>
                  <a:pt x="0" y="2625626"/>
                </a:lnTo>
                <a:lnTo>
                  <a:pt x="0" y="673943"/>
                </a:lnTo>
                <a:lnTo>
                  <a:pt x="4933" y="678046"/>
                </a:lnTo>
                <a:cubicBezTo>
                  <a:pt x="13393" y="685988"/>
                  <a:pt x="22112" y="693043"/>
                  <a:pt x="32890" y="694683"/>
                </a:cubicBezTo>
                <a:cubicBezTo>
                  <a:pt x="140670" y="711082"/>
                  <a:pt x="250304" y="707547"/>
                  <a:pt x="359011" y="713979"/>
                </a:cubicBezTo>
                <a:cubicBezTo>
                  <a:pt x="428083" y="695588"/>
                  <a:pt x="432210" y="703684"/>
                  <a:pt x="485835" y="656089"/>
                </a:cubicBezTo>
                <a:cubicBezTo>
                  <a:pt x="505519" y="638619"/>
                  <a:pt x="518461" y="612663"/>
                  <a:pt x="540189" y="598199"/>
                </a:cubicBezTo>
                <a:cubicBezTo>
                  <a:pt x="567767" y="579841"/>
                  <a:pt x="600581" y="572470"/>
                  <a:pt x="630777" y="559606"/>
                </a:cubicBezTo>
                <a:cubicBezTo>
                  <a:pt x="896505" y="553174"/>
                  <a:pt x="1162165" y="540308"/>
                  <a:pt x="1427961" y="540308"/>
                </a:cubicBezTo>
                <a:cubicBezTo>
                  <a:pt x="1715709" y="540308"/>
                  <a:pt x="1652770" y="490298"/>
                  <a:pt x="1754082" y="598199"/>
                </a:cubicBezTo>
                <a:cubicBezTo>
                  <a:pt x="1820514" y="604631"/>
                  <a:pt x="1887129" y="609194"/>
                  <a:pt x="1953377" y="617495"/>
                </a:cubicBezTo>
                <a:cubicBezTo>
                  <a:pt x="1989861" y="622067"/>
                  <a:pt x="2025632" y="631939"/>
                  <a:pt x="2062084" y="636792"/>
                </a:cubicBezTo>
                <a:cubicBezTo>
                  <a:pt x="2122309" y="644811"/>
                  <a:pt x="2183273" y="646259"/>
                  <a:pt x="2243262" y="656089"/>
                </a:cubicBezTo>
                <a:cubicBezTo>
                  <a:pt x="2262138" y="659182"/>
                  <a:pt x="2279088" y="670452"/>
                  <a:pt x="2297616" y="675386"/>
                </a:cubicBezTo>
                <a:cubicBezTo>
                  <a:pt x="2399455" y="702503"/>
                  <a:pt x="2381412" y="681418"/>
                  <a:pt x="2478794" y="733277"/>
                </a:cubicBezTo>
                <a:cubicBezTo>
                  <a:pt x="2510291" y="750050"/>
                  <a:pt x="2537886" y="774393"/>
                  <a:pt x="2569383" y="791166"/>
                </a:cubicBezTo>
                <a:cubicBezTo>
                  <a:pt x="2621257" y="818791"/>
                  <a:pt x="2627418" y="816867"/>
                  <a:pt x="2624096" y="811053"/>
                </a:cubicBezTo>
                <a:lnTo>
                  <a:pt x="2619058" y="805015"/>
                </a:lnTo>
                <a:lnTo>
                  <a:pt x="2621917" y="807599"/>
                </a:lnTo>
                <a:cubicBezTo>
                  <a:pt x="2631214" y="815642"/>
                  <a:pt x="2652399" y="833359"/>
                  <a:pt x="2696207" y="868353"/>
                </a:cubicBezTo>
                <a:cubicBezTo>
                  <a:pt x="2750224" y="911502"/>
                  <a:pt x="2817808" y="930995"/>
                  <a:pt x="2877386" y="964837"/>
                </a:cubicBezTo>
                <a:cubicBezTo>
                  <a:pt x="2908457" y="982487"/>
                  <a:pt x="2936478" y="1005953"/>
                  <a:pt x="2967974" y="1022727"/>
                </a:cubicBezTo>
                <a:cubicBezTo>
                  <a:pt x="3012579" y="1046481"/>
                  <a:pt x="3089278" y="1053908"/>
                  <a:pt x="3131035" y="1061320"/>
                </a:cubicBezTo>
                <a:cubicBezTo>
                  <a:pt x="3172770" y="1052430"/>
                  <a:pt x="3202854" y="1046087"/>
                  <a:pt x="3223983" y="1041676"/>
                </a:cubicBezTo>
                <a:lnTo>
                  <a:pt x="3229771" y="1040478"/>
                </a:lnTo>
                <a:lnTo>
                  <a:pt x="3245147" y="1037605"/>
                </a:lnTo>
                <a:cubicBezTo>
                  <a:pt x="3265993" y="1033443"/>
                  <a:pt x="3281418" y="1029857"/>
                  <a:pt x="3249298" y="1036434"/>
                </a:cubicBezTo>
                <a:lnTo>
                  <a:pt x="3229771" y="1040478"/>
                </a:lnTo>
                <a:lnTo>
                  <a:pt x="3220224" y="1042261"/>
                </a:lnTo>
                <a:cubicBezTo>
                  <a:pt x="3198091" y="1045967"/>
                  <a:pt x="3192413" y="1044978"/>
                  <a:pt x="3275977" y="1022727"/>
                </a:cubicBezTo>
                <a:cubicBezTo>
                  <a:pt x="3329995" y="1008344"/>
                  <a:pt x="3386216" y="1002886"/>
                  <a:pt x="3439038" y="984133"/>
                </a:cubicBezTo>
                <a:cubicBezTo>
                  <a:pt x="3477472" y="970488"/>
                  <a:pt x="3510724" y="943769"/>
                  <a:pt x="3547745" y="926244"/>
                </a:cubicBezTo>
                <a:cubicBezTo>
                  <a:pt x="3565197" y="917983"/>
                  <a:pt x="3585516" y="917038"/>
                  <a:pt x="3602098" y="906946"/>
                </a:cubicBezTo>
                <a:cubicBezTo>
                  <a:pt x="3628316" y="890991"/>
                  <a:pt x="3648676" y="865604"/>
                  <a:pt x="3674569" y="849057"/>
                </a:cubicBezTo>
                <a:cubicBezTo>
                  <a:pt x="3836344" y="745677"/>
                  <a:pt x="3727878" y="821967"/>
                  <a:pt x="3837629" y="771870"/>
                </a:cubicBezTo>
                <a:cubicBezTo>
                  <a:pt x="3862455" y="760538"/>
                  <a:pt x="3884812" y="743377"/>
                  <a:pt x="3910101" y="733277"/>
                </a:cubicBezTo>
                <a:cubicBezTo>
                  <a:pt x="3933416" y="723965"/>
                  <a:pt x="3958414" y="720411"/>
                  <a:pt x="3982572" y="713979"/>
                </a:cubicBezTo>
                <a:cubicBezTo>
                  <a:pt x="4090287" y="685298"/>
                  <a:pt x="4185242" y="616297"/>
                  <a:pt x="4290575" y="578902"/>
                </a:cubicBezTo>
                <a:cubicBezTo>
                  <a:pt x="4349003" y="558159"/>
                  <a:pt x="4412192" y="557002"/>
                  <a:pt x="4471753" y="540308"/>
                </a:cubicBezTo>
                <a:cubicBezTo>
                  <a:pt x="4527160" y="524778"/>
                  <a:pt x="4579610" y="498750"/>
                  <a:pt x="4634813" y="482419"/>
                </a:cubicBezTo>
                <a:cubicBezTo>
                  <a:pt x="4688462" y="466547"/>
                  <a:pt x="4743857" y="458208"/>
                  <a:pt x="4797873" y="443825"/>
                </a:cubicBezTo>
                <a:cubicBezTo>
                  <a:pt x="4864675" y="426038"/>
                  <a:pt x="4930737" y="405232"/>
                  <a:pt x="4997169" y="385935"/>
                </a:cubicBezTo>
                <a:cubicBezTo>
                  <a:pt x="5081718" y="379503"/>
                  <a:pt x="5166149" y="370932"/>
                  <a:pt x="5250818" y="366639"/>
                </a:cubicBezTo>
                <a:cubicBezTo>
                  <a:pt x="5419834" y="358067"/>
                  <a:pt x="5589605" y="363658"/>
                  <a:pt x="5758117" y="347341"/>
                </a:cubicBezTo>
                <a:cubicBezTo>
                  <a:pt x="5790506" y="344205"/>
                  <a:pt x="5817329" y="317862"/>
                  <a:pt x="5848705" y="308748"/>
                </a:cubicBezTo>
                <a:cubicBezTo>
                  <a:pt x="5884147" y="298453"/>
                  <a:pt x="5921178" y="295884"/>
                  <a:pt x="5957413" y="289452"/>
                </a:cubicBezTo>
                <a:cubicBezTo>
                  <a:pt x="6162749" y="283020"/>
                  <a:pt x="6368264" y="281360"/>
                  <a:pt x="6573418" y="270154"/>
                </a:cubicBezTo>
                <a:cubicBezTo>
                  <a:pt x="6625101" y="267332"/>
                  <a:pt x="6670536" y="248540"/>
                  <a:pt x="6718360" y="231561"/>
                </a:cubicBezTo>
                <a:cubicBezTo>
                  <a:pt x="6741983" y="223174"/>
                  <a:pt x="6766674" y="218697"/>
                  <a:pt x="6790831" y="212265"/>
                </a:cubicBezTo>
                <a:cubicBezTo>
                  <a:pt x="6839145" y="199401"/>
                  <a:pt x="6888971" y="191797"/>
                  <a:pt x="6935774" y="173671"/>
                </a:cubicBezTo>
                <a:cubicBezTo>
                  <a:pt x="6952919" y="167031"/>
                  <a:pt x="7059149" y="79944"/>
                  <a:pt x="7062599" y="77187"/>
                </a:cubicBezTo>
                <a:cubicBezTo>
                  <a:pt x="7080717" y="70755"/>
                  <a:pt x="7099871" y="66986"/>
                  <a:pt x="7116953" y="57890"/>
                </a:cubicBezTo>
                <a:cubicBezTo>
                  <a:pt x="7136428" y="47518"/>
                  <a:pt x="7149552" y="20334"/>
                  <a:pt x="7171306" y="19296"/>
                </a:cubicBezTo>
                <a:cubicBezTo>
                  <a:pt x="7557478" y="880"/>
                  <a:pt x="7944332" y="6432"/>
                  <a:pt x="8330845" y="0"/>
                </a:cubicBezTo>
                <a:close/>
              </a:path>
            </a:pathLst>
          </a:custGeom>
          <a:gradFill>
            <a:gsLst>
              <a:gs pos="85000">
                <a:srgbClr val="F1CE5F"/>
              </a:gs>
              <a:gs pos="0">
                <a:srgbClr val="F1CE5F"/>
              </a:gs>
              <a:gs pos="25000">
                <a:srgbClr val="FFD9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0" name="Szabadkézi sokszög 109"/>
          <p:cNvSpPr/>
          <p:nvPr/>
        </p:nvSpPr>
        <p:spPr>
          <a:xfrm>
            <a:off x="-33467" y="1487300"/>
            <a:ext cx="12213467" cy="1410159"/>
          </a:xfrm>
          <a:custGeom>
            <a:avLst/>
            <a:gdLst>
              <a:gd name="connsiteX0" fmla="*/ 9230115 w 12214619"/>
              <a:gd name="connsiteY0" fmla="*/ 0 h 3331821"/>
              <a:gd name="connsiteX1" fmla="*/ 9696903 w 12214619"/>
              <a:gd name="connsiteY1" fmla="*/ 27305 h 3331821"/>
              <a:gd name="connsiteX2" fmla="*/ 9813599 w 12214619"/>
              <a:gd name="connsiteY2" fmla="*/ 81915 h 3331821"/>
              <a:gd name="connsiteX3" fmla="*/ 9969195 w 12214619"/>
              <a:gd name="connsiteY3" fmla="*/ 354970 h 3331821"/>
              <a:gd name="connsiteX4" fmla="*/ 9988643 w 12214619"/>
              <a:gd name="connsiteY4" fmla="*/ 436887 h 3331821"/>
              <a:gd name="connsiteX5" fmla="*/ 10202587 w 12214619"/>
              <a:gd name="connsiteY5" fmla="*/ 600720 h 3331821"/>
              <a:gd name="connsiteX6" fmla="*/ 10533227 w 12214619"/>
              <a:gd name="connsiteY6" fmla="*/ 737248 h 3331821"/>
              <a:gd name="connsiteX7" fmla="*/ 10747171 w 12214619"/>
              <a:gd name="connsiteY7" fmla="*/ 819164 h 3331821"/>
              <a:gd name="connsiteX8" fmla="*/ 11972485 w 12214619"/>
              <a:gd name="connsiteY8" fmla="*/ 791860 h 3331821"/>
              <a:gd name="connsiteX9" fmla="*/ 12108632 w 12214619"/>
              <a:gd name="connsiteY9" fmla="*/ 764553 h 3331821"/>
              <a:gd name="connsiteX10" fmla="*/ 12186429 w 12214619"/>
              <a:gd name="connsiteY10" fmla="*/ 709942 h 3331821"/>
              <a:gd name="connsiteX11" fmla="*/ 12205967 w 12214619"/>
              <a:gd name="connsiteY11" fmla="*/ 697549 h 3331821"/>
              <a:gd name="connsiteX12" fmla="*/ 12205967 w 12214619"/>
              <a:gd name="connsiteY12" fmla="*/ 1574520 h 3331821"/>
              <a:gd name="connsiteX13" fmla="*/ 12214619 w 12214619"/>
              <a:gd name="connsiteY13" fmla="*/ 1569032 h 3331821"/>
              <a:gd name="connsiteX14" fmla="*/ 12214619 w 12214619"/>
              <a:gd name="connsiteY14" fmla="*/ 2657991 h 3331821"/>
              <a:gd name="connsiteX15" fmla="*/ 12176872 w 12214619"/>
              <a:gd name="connsiteY15" fmla="*/ 2656435 h 3331821"/>
              <a:gd name="connsiteX16" fmla="*/ 12031929 w 12214619"/>
              <a:gd name="connsiteY16" fmla="*/ 2675732 h 3331821"/>
              <a:gd name="connsiteX17" fmla="*/ 11832633 w 12214619"/>
              <a:gd name="connsiteY17" fmla="*/ 2714325 h 3331821"/>
              <a:gd name="connsiteX18" fmla="*/ 11705809 w 12214619"/>
              <a:gd name="connsiteY18" fmla="*/ 2772216 h 3331821"/>
              <a:gd name="connsiteX19" fmla="*/ 11633338 w 12214619"/>
              <a:gd name="connsiteY19" fmla="*/ 2810809 h 3331821"/>
              <a:gd name="connsiteX20" fmla="*/ 11506513 w 12214619"/>
              <a:gd name="connsiteY20" fmla="*/ 2830106 h 3331821"/>
              <a:gd name="connsiteX21" fmla="*/ 10365092 w 12214619"/>
              <a:gd name="connsiteY21" fmla="*/ 2849403 h 3331821"/>
              <a:gd name="connsiteX22" fmla="*/ 10165796 w 12214619"/>
              <a:gd name="connsiteY22" fmla="*/ 2791513 h 3331821"/>
              <a:gd name="connsiteX23" fmla="*/ 9857793 w 12214619"/>
              <a:gd name="connsiteY23" fmla="*/ 2695029 h 3331821"/>
              <a:gd name="connsiteX24" fmla="*/ 9658497 w 12214619"/>
              <a:gd name="connsiteY24" fmla="*/ 2579248 h 3331821"/>
              <a:gd name="connsiteX25" fmla="*/ 9640379 w 12214619"/>
              <a:gd name="connsiteY25" fmla="*/ 2521358 h 3331821"/>
              <a:gd name="connsiteX26" fmla="*/ 9495437 w 12214619"/>
              <a:gd name="connsiteY26" fmla="*/ 2328391 h 3331821"/>
              <a:gd name="connsiteX27" fmla="*/ 9386730 w 12214619"/>
              <a:gd name="connsiteY27" fmla="*/ 2289797 h 3331821"/>
              <a:gd name="connsiteX28" fmla="*/ 8951902 w 12214619"/>
              <a:gd name="connsiteY28" fmla="*/ 2270501 h 3331821"/>
              <a:gd name="connsiteX29" fmla="*/ 8806960 w 12214619"/>
              <a:gd name="connsiteY29" fmla="*/ 2289797 h 3331821"/>
              <a:gd name="connsiteX30" fmla="*/ 8535193 w 12214619"/>
              <a:gd name="connsiteY30" fmla="*/ 2309094 h 3331821"/>
              <a:gd name="connsiteX31" fmla="*/ 8209073 w 12214619"/>
              <a:gd name="connsiteY31" fmla="*/ 2366984 h 3331821"/>
              <a:gd name="connsiteX32" fmla="*/ 7901070 w 12214619"/>
              <a:gd name="connsiteY32" fmla="*/ 2405577 h 3331821"/>
              <a:gd name="connsiteX33" fmla="*/ 7701775 w 12214619"/>
              <a:gd name="connsiteY33" fmla="*/ 2463468 h 3331821"/>
              <a:gd name="connsiteX34" fmla="*/ 7321301 w 12214619"/>
              <a:gd name="connsiteY34" fmla="*/ 2579248 h 3331821"/>
              <a:gd name="connsiteX35" fmla="*/ 6832120 w 12214619"/>
              <a:gd name="connsiteY35" fmla="*/ 2598545 h 3331821"/>
              <a:gd name="connsiteX36" fmla="*/ 6777766 w 12214619"/>
              <a:gd name="connsiteY36" fmla="*/ 2637138 h 3331821"/>
              <a:gd name="connsiteX37" fmla="*/ 6542234 w 12214619"/>
              <a:gd name="connsiteY37" fmla="*/ 2695029 h 3331821"/>
              <a:gd name="connsiteX38" fmla="*/ 5998701 w 12214619"/>
              <a:gd name="connsiteY38" fmla="*/ 2714325 h 3331821"/>
              <a:gd name="connsiteX39" fmla="*/ 5328342 w 12214619"/>
              <a:gd name="connsiteY39" fmla="*/ 2791513 h 3331821"/>
              <a:gd name="connsiteX40" fmla="*/ 5183400 w 12214619"/>
              <a:gd name="connsiteY40" fmla="*/ 2830106 h 3331821"/>
              <a:gd name="connsiteX41" fmla="*/ 4947868 w 12214619"/>
              <a:gd name="connsiteY41" fmla="*/ 2965183 h 3331821"/>
              <a:gd name="connsiteX42" fmla="*/ 4531159 w 12214619"/>
              <a:gd name="connsiteY42" fmla="*/ 3158150 h 3331821"/>
              <a:gd name="connsiteX43" fmla="*/ 4168803 w 12214619"/>
              <a:gd name="connsiteY43" fmla="*/ 3312525 h 3331821"/>
              <a:gd name="connsiteX44" fmla="*/ 3226677 w 12214619"/>
              <a:gd name="connsiteY44" fmla="*/ 3331821 h 3331821"/>
              <a:gd name="connsiteX45" fmla="*/ 2991145 w 12214619"/>
              <a:gd name="connsiteY45" fmla="*/ 3293228 h 3331821"/>
              <a:gd name="connsiteX46" fmla="*/ 2610671 w 12214619"/>
              <a:gd name="connsiteY46" fmla="*/ 3235337 h 3331821"/>
              <a:gd name="connsiteX47" fmla="*/ 2338903 w 12214619"/>
              <a:gd name="connsiteY47" fmla="*/ 3080963 h 3331821"/>
              <a:gd name="connsiteX48" fmla="*/ 2212079 w 12214619"/>
              <a:gd name="connsiteY48" fmla="*/ 3023074 h 3331821"/>
              <a:gd name="connsiteX49" fmla="*/ 2067137 w 12214619"/>
              <a:gd name="connsiteY49" fmla="*/ 2984480 h 3331821"/>
              <a:gd name="connsiteX50" fmla="*/ 1940312 w 12214619"/>
              <a:gd name="connsiteY50" fmla="*/ 2945887 h 3331821"/>
              <a:gd name="connsiteX51" fmla="*/ 1831605 w 12214619"/>
              <a:gd name="connsiteY51" fmla="*/ 2926589 h 3331821"/>
              <a:gd name="connsiteX52" fmla="*/ 1759134 w 12214619"/>
              <a:gd name="connsiteY52" fmla="*/ 2907293 h 3331821"/>
              <a:gd name="connsiteX53" fmla="*/ 1668545 w 12214619"/>
              <a:gd name="connsiteY53" fmla="*/ 2887996 h 3331821"/>
              <a:gd name="connsiteX54" fmla="*/ 1577956 w 12214619"/>
              <a:gd name="connsiteY54" fmla="*/ 2849403 h 3331821"/>
              <a:gd name="connsiteX55" fmla="*/ 1269953 w 12214619"/>
              <a:gd name="connsiteY55" fmla="*/ 2772216 h 3331821"/>
              <a:gd name="connsiteX56" fmla="*/ 1070657 w 12214619"/>
              <a:gd name="connsiteY56" fmla="*/ 2752920 h 3331821"/>
              <a:gd name="connsiteX57" fmla="*/ 8652 w 12214619"/>
              <a:gd name="connsiteY57" fmla="*/ 2735517 h 3331821"/>
              <a:gd name="connsiteX58" fmla="*/ 8652 w 12214619"/>
              <a:gd name="connsiteY58" fmla="*/ 1864176 h 3331821"/>
              <a:gd name="connsiteX59" fmla="*/ 0 w 12214619"/>
              <a:gd name="connsiteY59" fmla="*/ 1864034 h 3331821"/>
              <a:gd name="connsiteX60" fmla="*/ 0 w 12214619"/>
              <a:gd name="connsiteY60" fmla="*/ 666014 h 3331821"/>
              <a:gd name="connsiteX61" fmla="*/ 769614 w 12214619"/>
              <a:gd name="connsiteY61" fmla="*/ 682638 h 3331821"/>
              <a:gd name="connsiteX62" fmla="*/ 983558 w 12214619"/>
              <a:gd name="connsiteY62" fmla="*/ 709942 h 3331821"/>
              <a:gd name="connsiteX63" fmla="*/ 1314199 w 12214619"/>
              <a:gd name="connsiteY63" fmla="*/ 819164 h 3331821"/>
              <a:gd name="connsiteX64" fmla="*/ 1411445 w 12214619"/>
              <a:gd name="connsiteY64" fmla="*/ 873775 h 3331821"/>
              <a:gd name="connsiteX65" fmla="*/ 1508693 w 12214619"/>
              <a:gd name="connsiteY65" fmla="*/ 901081 h 3331821"/>
              <a:gd name="connsiteX66" fmla="*/ 1586490 w 12214619"/>
              <a:gd name="connsiteY66" fmla="*/ 928385 h 3331821"/>
              <a:gd name="connsiteX67" fmla="*/ 1703187 w 12214619"/>
              <a:gd name="connsiteY67" fmla="*/ 955692 h 3331821"/>
              <a:gd name="connsiteX68" fmla="*/ 1839333 w 12214619"/>
              <a:gd name="connsiteY68" fmla="*/ 1010303 h 3331821"/>
              <a:gd name="connsiteX69" fmla="*/ 1994928 w 12214619"/>
              <a:gd name="connsiteY69" fmla="*/ 1064913 h 3331821"/>
              <a:gd name="connsiteX70" fmla="*/ 2131073 w 12214619"/>
              <a:gd name="connsiteY70" fmla="*/ 1146830 h 3331821"/>
              <a:gd name="connsiteX71" fmla="*/ 2422816 w 12214619"/>
              <a:gd name="connsiteY71" fmla="*/ 1365273 h 3331821"/>
              <a:gd name="connsiteX72" fmla="*/ 2831254 w 12214619"/>
              <a:gd name="connsiteY72" fmla="*/ 1447190 h 3331821"/>
              <a:gd name="connsiteX73" fmla="*/ 3084097 w 12214619"/>
              <a:gd name="connsiteY73" fmla="*/ 1501801 h 3331821"/>
              <a:gd name="connsiteX74" fmla="*/ 4095467 w 12214619"/>
              <a:gd name="connsiteY74" fmla="*/ 1474496 h 3331821"/>
              <a:gd name="connsiteX75" fmla="*/ 4484456 w 12214619"/>
              <a:gd name="connsiteY75" fmla="*/ 1256050 h 3331821"/>
              <a:gd name="connsiteX76" fmla="*/ 4931794 w 12214619"/>
              <a:gd name="connsiteY76" fmla="*/ 982997 h 3331821"/>
              <a:gd name="connsiteX77" fmla="*/ 5184636 w 12214619"/>
              <a:gd name="connsiteY77" fmla="*/ 791860 h 3331821"/>
              <a:gd name="connsiteX78" fmla="*/ 5340231 w 12214619"/>
              <a:gd name="connsiteY78" fmla="*/ 737248 h 3331821"/>
              <a:gd name="connsiteX79" fmla="*/ 6059860 w 12214619"/>
              <a:gd name="connsiteY79" fmla="*/ 628025 h 3331821"/>
              <a:gd name="connsiteX80" fmla="*/ 6643342 w 12214619"/>
              <a:gd name="connsiteY80" fmla="*/ 600720 h 3331821"/>
              <a:gd name="connsiteX81" fmla="*/ 6896184 w 12214619"/>
              <a:gd name="connsiteY81" fmla="*/ 518803 h 3331821"/>
              <a:gd name="connsiteX82" fmla="*/ 7479668 w 12214619"/>
              <a:gd name="connsiteY82" fmla="*/ 279435 h 3331821"/>
              <a:gd name="connsiteX83" fmla="*/ 7888106 w 12214619"/>
              <a:gd name="connsiteY83" fmla="*/ 273055 h 3331821"/>
              <a:gd name="connsiteX84" fmla="*/ 8102048 w 12214619"/>
              <a:gd name="connsiteY84" fmla="*/ 191137 h 3331821"/>
              <a:gd name="connsiteX85" fmla="*/ 8432689 w 12214619"/>
              <a:gd name="connsiteY85" fmla="*/ 136527 h 3331821"/>
              <a:gd name="connsiteX86" fmla="*/ 8782779 w 12214619"/>
              <a:gd name="connsiteY86" fmla="*/ 54610 h 3331821"/>
              <a:gd name="connsiteX87" fmla="*/ 9074520 w 12214619"/>
              <a:gd name="connsiteY87" fmla="*/ 27305 h 3331821"/>
              <a:gd name="connsiteX88" fmla="*/ 9230115 w 12214619"/>
              <a:gd name="connsiteY88" fmla="*/ 0 h 33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2214619" h="3331821">
                <a:moveTo>
                  <a:pt x="9230115" y="0"/>
                </a:moveTo>
                <a:cubicBezTo>
                  <a:pt x="9385711" y="9102"/>
                  <a:pt x="9541945" y="5550"/>
                  <a:pt x="9696903" y="27305"/>
                </a:cubicBezTo>
                <a:cubicBezTo>
                  <a:pt x="9737702" y="33033"/>
                  <a:pt x="9782467" y="44453"/>
                  <a:pt x="9813599" y="81915"/>
                </a:cubicBezTo>
                <a:cubicBezTo>
                  <a:pt x="9876636" y="157773"/>
                  <a:pt x="9969195" y="354970"/>
                  <a:pt x="9969195" y="354970"/>
                </a:cubicBezTo>
                <a:cubicBezTo>
                  <a:pt x="9975677" y="382277"/>
                  <a:pt x="9975518" y="414775"/>
                  <a:pt x="9988643" y="436887"/>
                </a:cubicBezTo>
                <a:cubicBezTo>
                  <a:pt x="10033062" y="511721"/>
                  <a:pt x="10147652" y="575013"/>
                  <a:pt x="10202587" y="600720"/>
                </a:cubicBezTo>
                <a:cubicBezTo>
                  <a:pt x="10311573" y="651723"/>
                  <a:pt x="10424241" y="686245"/>
                  <a:pt x="10533227" y="737248"/>
                </a:cubicBezTo>
                <a:cubicBezTo>
                  <a:pt x="10681285" y="806537"/>
                  <a:pt x="10609718" y="780570"/>
                  <a:pt x="10747171" y="819164"/>
                </a:cubicBezTo>
                <a:lnTo>
                  <a:pt x="11972485" y="791860"/>
                </a:lnTo>
                <a:cubicBezTo>
                  <a:pt x="12018309" y="790021"/>
                  <a:pt x="12064404" y="781487"/>
                  <a:pt x="12108632" y="764553"/>
                </a:cubicBezTo>
                <a:cubicBezTo>
                  <a:pt x="12136604" y="753843"/>
                  <a:pt x="12160035" y="726785"/>
                  <a:pt x="12186429" y="709942"/>
                </a:cubicBezTo>
                <a:lnTo>
                  <a:pt x="12205967" y="697549"/>
                </a:lnTo>
                <a:lnTo>
                  <a:pt x="12205967" y="1574520"/>
                </a:lnTo>
                <a:lnTo>
                  <a:pt x="12214619" y="1569032"/>
                </a:lnTo>
                <a:lnTo>
                  <a:pt x="12214619" y="2657991"/>
                </a:lnTo>
                <a:lnTo>
                  <a:pt x="12176872" y="2656435"/>
                </a:lnTo>
                <a:lnTo>
                  <a:pt x="12031929" y="2675732"/>
                </a:lnTo>
                <a:cubicBezTo>
                  <a:pt x="11983115" y="2682664"/>
                  <a:pt x="11886673" y="2693396"/>
                  <a:pt x="11832633" y="2714325"/>
                </a:cubicBezTo>
                <a:cubicBezTo>
                  <a:pt x="11789409" y="2731065"/>
                  <a:pt x="11747681" y="2751945"/>
                  <a:pt x="11705809" y="2772216"/>
                </a:cubicBezTo>
                <a:cubicBezTo>
                  <a:pt x="11681222" y="2784119"/>
                  <a:pt x="11659395" y="2803240"/>
                  <a:pt x="11633338" y="2810809"/>
                </a:cubicBezTo>
                <a:cubicBezTo>
                  <a:pt x="11592139" y="2822776"/>
                  <a:pt x="11549200" y="2828808"/>
                  <a:pt x="11506513" y="2830106"/>
                </a:cubicBezTo>
                <a:lnTo>
                  <a:pt x="10365092" y="2849403"/>
                </a:lnTo>
                <a:cubicBezTo>
                  <a:pt x="10237049" y="2822129"/>
                  <a:pt x="10303716" y="2840478"/>
                  <a:pt x="10165796" y="2791513"/>
                </a:cubicBezTo>
                <a:cubicBezTo>
                  <a:pt x="10064272" y="2755469"/>
                  <a:pt x="9959317" y="2731073"/>
                  <a:pt x="9857793" y="2695029"/>
                </a:cubicBezTo>
                <a:cubicBezTo>
                  <a:pt x="9806619" y="2676861"/>
                  <a:pt x="9699875" y="2632133"/>
                  <a:pt x="9658497" y="2579248"/>
                </a:cubicBezTo>
                <a:cubicBezTo>
                  <a:pt x="9646270" y="2563622"/>
                  <a:pt x="9646419" y="2540655"/>
                  <a:pt x="9640379" y="2521358"/>
                </a:cubicBezTo>
                <a:cubicBezTo>
                  <a:pt x="9640379" y="2521358"/>
                  <a:pt x="9554158" y="2381999"/>
                  <a:pt x="9495437" y="2328391"/>
                </a:cubicBezTo>
                <a:cubicBezTo>
                  <a:pt x="9466437" y="2301916"/>
                  <a:pt x="9424737" y="2293845"/>
                  <a:pt x="9386730" y="2289797"/>
                </a:cubicBezTo>
                <a:cubicBezTo>
                  <a:pt x="9242382" y="2274423"/>
                  <a:pt x="9096845" y="2276933"/>
                  <a:pt x="8951902" y="2270501"/>
                </a:cubicBezTo>
                <a:cubicBezTo>
                  <a:pt x="8903589" y="2276933"/>
                  <a:pt x="8855467" y="2285305"/>
                  <a:pt x="8806960" y="2289797"/>
                </a:cubicBezTo>
                <a:cubicBezTo>
                  <a:pt x="8716511" y="2298174"/>
                  <a:pt x="8625324" y="2297459"/>
                  <a:pt x="8535193" y="2309094"/>
                </a:cubicBezTo>
                <a:cubicBezTo>
                  <a:pt x="8425787" y="2323218"/>
                  <a:pt x="8318171" y="2350384"/>
                  <a:pt x="8209073" y="2366984"/>
                </a:cubicBezTo>
                <a:cubicBezTo>
                  <a:pt x="8106736" y="2382554"/>
                  <a:pt x="8002835" y="2386223"/>
                  <a:pt x="7901070" y="2405577"/>
                </a:cubicBezTo>
                <a:cubicBezTo>
                  <a:pt x="7833284" y="2418470"/>
                  <a:pt x="7767729" y="2442395"/>
                  <a:pt x="7701775" y="2463468"/>
                </a:cubicBezTo>
                <a:cubicBezTo>
                  <a:pt x="7563857" y="2507537"/>
                  <a:pt x="7469116" y="2557383"/>
                  <a:pt x="7321301" y="2579248"/>
                </a:cubicBezTo>
                <a:cubicBezTo>
                  <a:pt x="6920835" y="2638488"/>
                  <a:pt x="7017443" y="2664341"/>
                  <a:pt x="6832120" y="2598545"/>
                </a:cubicBezTo>
                <a:lnTo>
                  <a:pt x="6777766" y="2637138"/>
                </a:lnTo>
                <a:cubicBezTo>
                  <a:pt x="6723504" y="2675665"/>
                  <a:pt x="6600705" y="2686132"/>
                  <a:pt x="6542234" y="2695029"/>
                </a:cubicBezTo>
                <a:lnTo>
                  <a:pt x="5998701" y="2714325"/>
                </a:lnTo>
                <a:cubicBezTo>
                  <a:pt x="5634237" y="2729852"/>
                  <a:pt x="5667498" y="2719267"/>
                  <a:pt x="5328342" y="2791513"/>
                </a:cubicBezTo>
                <a:cubicBezTo>
                  <a:pt x="5279508" y="2801916"/>
                  <a:pt x="5230645" y="2813333"/>
                  <a:pt x="5183400" y="2830106"/>
                </a:cubicBezTo>
                <a:cubicBezTo>
                  <a:pt x="5021195" y="2887692"/>
                  <a:pt x="5090442" y="2878411"/>
                  <a:pt x="4947868" y="2965183"/>
                </a:cubicBezTo>
                <a:cubicBezTo>
                  <a:pt x="4799738" y="3055337"/>
                  <a:pt x="4701213" y="3081522"/>
                  <a:pt x="4531159" y="3158150"/>
                </a:cubicBezTo>
                <a:cubicBezTo>
                  <a:pt x="4479164" y="3181579"/>
                  <a:pt x="4244489" y="3307239"/>
                  <a:pt x="4168803" y="3312525"/>
                </a:cubicBezTo>
                <a:cubicBezTo>
                  <a:pt x="3855376" y="3334415"/>
                  <a:pt x="3540719" y="3325389"/>
                  <a:pt x="3226677" y="3331821"/>
                </a:cubicBezTo>
                <a:cubicBezTo>
                  <a:pt x="3105688" y="3306050"/>
                  <a:pt x="3139218" y="3310751"/>
                  <a:pt x="2991145" y="3293228"/>
                </a:cubicBezTo>
                <a:cubicBezTo>
                  <a:pt x="2837209" y="3275010"/>
                  <a:pt x="2764632" y="3276332"/>
                  <a:pt x="2610671" y="3235337"/>
                </a:cubicBezTo>
                <a:cubicBezTo>
                  <a:pt x="2514040" y="3209607"/>
                  <a:pt x="2419442" y="3126375"/>
                  <a:pt x="2338903" y="3080963"/>
                </a:cubicBezTo>
                <a:cubicBezTo>
                  <a:pt x="2298255" y="3058043"/>
                  <a:pt x="2255712" y="3038564"/>
                  <a:pt x="2212079" y="3023074"/>
                </a:cubicBezTo>
                <a:cubicBezTo>
                  <a:pt x="2164834" y="3006300"/>
                  <a:pt x="2115257" y="2998147"/>
                  <a:pt x="2067137" y="2984480"/>
                </a:cubicBezTo>
                <a:cubicBezTo>
                  <a:pt x="2024654" y="2972414"/>
                  <a:pt x="1983153" y="2956417"/>
                  <a:pt x="1940312" y="2945887"/>
                </a:cubicBezTo>
                <a:cubicBezTo>
                  <a:pt x="1904518" y="2937089"/>
                  <a:pt x="1867627" y="2934263"/>
                  <a:pt x="1831605" y="2926589"/>
                </a:cubicBezTo>
                <a:cubicBezTo>
                  <a:pt x="1807188" y="2921389"/>
                  <a:pt x="1783442" y="2913046"/>
                  <a:pt x="1759134" y="2907293"/>
                </a:cubicBezTo>
                <a:cubicBezTo>
                  <a:pt x="1729073" y="2900178"/>
                  <a:pt x="1698040" y="2897421"/>
                  <a:pt x="1668545" y="2887996"/>
                </a:cubicBezTo>
                <a:cubicBezTo>
                  <a:pt x="1637394" y="2878043"/>
                  <a:pt x="1608810" y="2860356"/>
                  <a:pt x="1577956" y="2849403"/>
                </a:cubicBezTo>
                <a:cubicBezTo>
                  <a:pt x="1486460" y="2816919"/>
                  <a:pt x="1361801" y="2786190"/>
                  <a:pt x="1269953" y="2772216"/>
                </a:cubicBezTo>
                <a:cubicBezTo>
                  <a:pt x="1203918" y="2762168"/>
                  <a:pt x="1137340" y="2754789"/>
                  <a:pt x="1070657" y="2752920"/>
                </a:cubicBezTo>
                <a:lnTo>
                  <a:pt x="8652" y="2735517"/>
                </a:lnTo>
                <a:lnTo>
                  <a:pt x="8652" y="1864176"/>
                </a:lnTo>
                <a:lnTo>
                  <a:pt x="0" y="1864034"/>
                </a:lnTo>
                <a:lnTo>
                  <a:pt x="0" y="666014"/>
                </a:lnTo>
                <a:lnTo>
                  <a:pt x="769614" y="682638"/>
                </a:lnTo>
                <a:cubicBezTo>
                  <a:pt x="841198" y="685283"/>
                  <a:pt x="912669" y="695724"/>
                  <a:pt x="983558" y="709942"/>
                </a:cubicBezTo>
                <a:cubicBezTo>
                  <a:pt x="1082156" y="729716"/>
                  <a:pt x="1215977" y="773199"/>
                  <a:pt x="1314199" y="819164"/>
                </a:cubicBezTo>
                <a:cubicBezTo>
                  <a:pt x="1347320" y="834664"/>
                  <a:pt x="1378006" y="859690"/>
                  <a:pt x="1411445" y="873775"/>
                </a:cubicBezTo>
                <a:cubicBezTo>
                  <a:pt x="1443109" y="887111"/>
                  <a:pt x="1476422" y="891013"/>
                  <a:pt x="1508693" y="901081"/>
                </a:cubicBezTo>
                <a:cubicBezTo>
                  <a:pt x="1534788" y="909221"/>
                  <a:pt x="1560279" y="921027"/>
                  <a:pt x="1586490" y="928385"/>
                </a:cubicBezTo>
                <a:cubicBezTo>
                  <a:pt x="1625160" y="939243"/>
                  <a:pt x="1664762" y="943242"/>
                  <a:pt x="1703187" y="955692"/>
                </a:cubicBezTo>
                <a:cubicBezTo>
                  <a:pt x="1749177" y="970592"/>
                  <a:pt x="1793728" y="993229"/>
                  <a:pt x="1839333" y="1010303"/>
                </a:cubicBezTo>
                <a:cubicBezTo>
                  <a:pt x="1890990" y="1029642"/>
                  <a:pt x="1944211" y="1041179"/>
                  <a:pt x="1994928" y="1064913"/>
                </a:cubicBezTo>
                <a:cubicBezTo>
                  <a:pt x="2041769" y="1086834"/>
                  <a:pt x="2087438" y="1114396"/>
                  <a:pt x="2131073" y="1146830"/>
                </a:cubicBezTo>
                <a:cubicBezTo>
                  <a:pt x="2217532" y="1211089"/>
                  <a:pt x="2319082" y="1328865"/>
                  <a:pt x="2422816" y="1365273"/>
                </a:cubicBezTo>
                <a:cubicBezTo>
                  <a:pt x="2588093" y="1423282"/>
                  <a:pt x="2666003" y="1421412"/>
                  <a:pt x="2831254" y="1447190"/>
                </a:cubicBezTo>
                <a:cubicBezTo>
                  <a:pt x="2990209" y="1471987"/>
                  <a:pt x="2954216" y="1465335"/>
                  <a:pt x="3084097" y="1501801"/>
                </a:cubicBezTo>
                <a:cubicBezTo>
                  <a:pt x="3421220" y="1492699"/>
                  <a:pt x="3759004" y="1505471"/>
                  <a:pt x="4095467" y="1474496"/>
                </a:cubicBezTo>
                <a:cubicBezTo>
                  <a:pt x="4176716" y="1467016"/>
                  <a:pt x="4428639" y="1289205"/>
                  <a:pt x="4484456" y="1256050"/>
                </a:cubicBezTo>
                <a:cubicBezTo>
                  <a:pt x="4667008" y="1147620"/>
                  <a:pt x="4772775" y="1110567"/>
                  <a:pt x="4931794" y="982997"/>
                </a:cubicBezTo>
                <a:cubicBezTo>
                  <a:pt x="5084847" y="860212"/>
                  <a:pt x="5010509" y="873345"/>
                  <a:pt x="5184636" y="791860"/>
                </a:cubicBezTo>
                <a:cubicBezTo>
                  <a:pt x="5235354" y="768124"/>
                  <a:pt x="5287807" y="751969"/>
                  <a:pt x="5340231" y="737248"/>
                </a:cubicBezTo>
                <a:cubicBezTo>
                  <a:pt x="5704312" y="635018"/>
                  <a:pt x="5668609" y="649996"/>
                  <a:pt x="6059860" y="628025"/>
                </a:cubicBezTo>
                <a:lnTo>
                  <a:pt x="6643342" y="600720"/>
                </a:lnTo>
                <a:cubicBezTo>
                  <a:pt x="6706110" y="588130"/>
                  <a:pt x="6837934" y="573320"/>
                  <a:pt x="6896184" y="518803"/>
                </a:cubicBezTo>
                <a:lnTo>
                  <a:pt x="7479668" y="279435"/>
                </a:lnTo>
                <a:cubicBezTo>
                  <a:pt x="7638348" y="248496"/>
                  <a:pt x="7784375" y="287771"/>
                  <a:pt x="7888106" y="273055"/>
                </a:cubicBezTo>
                <a:cubicBezTo>
                  <a:pt x="7991836" y="258338"/>
                  <a:pt x="8029281" y="209381"/>
                  <a:pt x="8102048" y="191137"/>
                </a:cubicBezTo>
                <a:cubicBezTo>
                  <a:pt x="8211293" y="163749"/>
                  <a:pt x="8322831" y="158558"/>
                  <a:pt x="8432689" y="136527"/>
                </a:cubicBezTo>
                <a:cubicBezTo>
                  <a:pt x="8549806" y="113037"/>
                  <a:pt x="8665331" y="74597"/>
                  <a:pt x="8782779" y="54610"/>
                </a:cubicBezTo>
                <a:cubicBezTo>
                  <a:pt x="8879534" y="38147"/>
                  <a:pt x="8977424" y="39159"/>
                  <a:pt x="9074520" y="27305"/>
                </a:cubicBezTo>
                <a:cubicBezTo>
                  <a:pt x="9126592" y="20948"/>
                  <a:pt x="9178251" y="9102"/>
                  <a:pt x="9230115" y="0"/>
                </a:cubicBezTo>
                <a:close/>
              </a:path>
            </a:pathLst>
          </a:custGeom>
          <a:solidFill>
            <a:srgbClr val="099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3588818" y="4043015"/>
            <a:ext cx="854869" cy="1095375"/>
            <a:chOff x="10329988" y="1567906"/>
            <a:chExt cx="854869" cy="1095375"/>
          </a:xfrm>
        </p:grpSpPr>
        <p:sp>
          <p:nvSpPr>
            <p:cNvPr id="19" name="Szabadkézi sokszög 18"/>
            <p:cNvSpPr/>
            <p:nvPr/>
          </p:nvSpPr>
          <p:spPr>
            <a:xfrm>
              <a:off x="10593710" y="1567906"/>
              <a:ext cx="133946" cy="133945"/>
            </a:xfrm>
            <a:custGeom>
              <a:avLst/>
              <a:gdLst/>
              <a:ahLst/>
              <a:cxnLst/>
              <a:rect l="l" t="t" r="r" b="b"/>
              <a:pathLst>
                <a:path w="133946" h="133945">
                  <a:moveTo>
                    <a:pt x="66675" y="0"/>
                  </a:moveTo>
                  <a:cubicBezTo>
                    <a:pt x="84535" y="0"/>
                    <a:pt x="100211" y="5655"/>
                    <a:pt x="113705" y="16966"/>
                  </a:cubicBezTo>
                  <a:cubicBezTo>
                    <a:pt x="127199" y="28277"/>
                    <a:pt x="133946" y="45045"/>
                    <a:pt x="133946" y="67270"/>
                  </a:cubicBezTo>
                  <a:cubicBezTo>
                    <a:pt x="133946" y="87908"/>
                    <a:pt x="127199" y="104180"/>
                    <a:pt x="113705" y="116086"/>
                  </a:cubicBezTo>
                  <a:cubicBezTo>
                    <a:pt x="100211" y="127992"/>
                    <a:pt x="84535" y="133945"/>
                    <a:pt x="66675" y="133945"/>
                  </a:cubicBezTo>
                  <a:cubicBezTo>
                    <a:pt x="49610" y="133945"/>
                    <a:pt x="34231" y="127992"/>
                    <a:pt x="20538" y="116086"/>
                  </a:cubicBezTo>
                  <a:cubicBezTo>
                    <a:pt x="6846" y="104180"/>
                    <a:pt x="0" y="87908"/>
                    <a:pt x="0" y="67270"/>
                  </a:cubicBezTo>
                  <a:cubicBezTo>
                    <a:pt x="0" y="47426"/>
                    <a:pt x="6549" y="31254"/>
                    <a:pt x="19646" y="18752"/>
                  </a:cubicBezTo>
                  <a:cubicBezTo>
                    <a:pt x="32742" y="6251"/>
                    <a:pt x="48419" y="0"/>
                    <a:pt x="66675" y="0"/>
                  </a:cubicBezTo>
                  <a:close/>
                </a:path>
              </a:pathLst>
            </a:custGeom>
            <a:gradFill>
              <a:gsLst>
                <a:gs pos="51000">
                  <a:srgbClr val="FFFF00"/>
                </a:gs>
                <a:gs pos="100000">
                  <a:srgbClr val="0CCE36"/>
                </a:gs>
                <a:gs pos="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Szabadkézi sokszög 17"/>
            <p:cNvSpPr/>
            <p:nvPr/>
          </p:nvSpPr>
          <p:spPr>
            <a:xfrm>
              <a:off x="10825288" y="1567906"/>
              <a:ext cx="133945" cy="133945"/>
            </a:xfrm>
            <a:custGeom>
              <a:avLst/>
              <a:gdLst/>
              <a:ahLst/>
              <a:cxnLst/>
              <a:rect l="l" t="t" r="r" b="b"/>
              <a:pathLst>
                <a:path w="133945" h="133945">
                  <a:moveTo>
                    <a:pt x="67270" y="0"/>
                  </a:moveTo>
                  <a:cubicBezTo>
                    <a:pt x="78383" y="0"/>
                    <a:pt x="89297" y="2976"/>
                    <a:pt x="100012" y="8930"/>
                  </a:cubicBezTo>
                  <a:cubicBezTo>
                    <a:pt x="110728" y="14883"/>
                    <a:pt x="119062" y="23217"/>
                    <a:pt x="125015" y="33933"/>
                  </a:cubicBezTo>
                  <a:cubicBezTo>
                    <a:pt x="130969" y="44648"/>
                    <a:pt x="133945" y="55761"/>
                    <a:pt x="133945" y="67270"/>
                  </a:cubicBezTo>
                  <a:cubicBezTo>
                    <a:pt x="133945" y="87908"/>
                    <a:pt x="127397" y="104180"/>
                    <a:pt x="114300" y="116086"/>
                  </a:cubicBezTo>
                  <a:cubicBezTo>
                    <a:pt x="101203" y="127992"/>
                    <a:pt x="85526" y="133945"/>
                    <a:pt x="67270" y="133945"/>
                  </a:cubicBezTo>
                  <a:cubicBezTo>
                    <a:pt x="49808" y="133945"/>
                    <a:pt x="34230" y="127992"/>
                    <a:pt x="20538" y="116086"/>
                  </a:cubicBezTo>
                  <a:cubicBezTo>
                    <a:pt x="6846" y="104180"/>
                    <a:pt x="0" y="87908"/>
                    <a:pt x="0" y="67270"/>
                  </a:cubicBezTo>
                  <a:cubicBezTo>
                    <a:pt x="0" y="49411"/>
                    <a:pt x="6747" y="33734"/>
                    <a:pt x="20240" y="20241"/>
                  </a:cubicBezTo>
                  <a:cubicBezTo>
                    <a:pt x="33734" y="6747"/>
                    <a:pt x="49411" y="0"/>
                    <a:pt x="67270" y="0"/>
                  </a:cubicBezTo>
                  <a:close/>
                </a:path>
              </a:pathLst>
            </a:custGeom>
            <a:gradFill>
              <a:gsLst>
                <a:gs pos="51000">
                  <a:srgbClr val="FFFF00"/>
                </a:gs>
                <a:gs pos="100000">
                  <a:srgbClr val="0CCE36"/>
                </a:gs>
                <a:gs pos="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" name="Szabadkézi sokszög 16"/>
            <p:cNvSpPr/>
            <p:nvPr/>
          </p:nvSpPr>
          <p:spPr>
            <a:xfrm>
              <a:off x="10329988" y="1760787"/>
              <a:ext cx="854869" cy="902494"/>
            </a:xfrm>
            <a:custGeom>
              <a:avLst/>
              <a:gdLst/>
              <a:ahLst/>
              <a:cxnLst/>
              <a:rect l="l" t="t" r="r" b="b"/>
              <a:pathLst>
                <a:path w="854869" h="902494">
                  <a:moveTo>
                    <a:pt x="424458" y="0"/>
                  </a:moveTo>
                  <a:cubicBezTo>
                    <a:pt x="514945" y="0"/>
                    <a:pt x="592633" y="18356"/>
                    <a:pt x="657522" y="55067"/>
                  </a:cubicBezTo>
                  <a:cubicBezTo>
                    <a:pt x="722411" y="91777"/>
                    <a:pt x="771525" y="143967"/>
                    <a:pt x="804862" y="211634"/>
                  </a:cubicBezTo>
                  <a:cubicBezTo>
                    <a:pt x="838200" y="279301"/>
                    <a:pt x="854869" y="358775"/>
                    <a:pt x="854869" y="450056"/>
                  </a:cubicBezTo>
                  <a:cubicBezTo>
                    <a:pt x="854869" y="517525"/>
                    <a:pt x="845740" y="578842"/>
                    <a:pt x="827484" y="634008"/>
                  </a:cubicBezTo>
                  <a:cubicBezTo>
                    <a:pt x="809228" y="689174"/>
                    <a:pt x="781843" y="736997"/>
                    <a:pt x="745331" y="777478"/>
                  </a:cubicBezTo>
                  <a:cubicBezTo>
                    <a:pt x="708818" y="817960"/>
                    <a:pt x="663972" y="848916"/>
                    <a:pt x="610790" y="870347"/>
                  </a:cubicBezTo>
                  <a:cubicBezTo>
                    <a:pt x="557609" y="891778"/>
                    <a:pt x="496689" y="902494"/>
                    <a:pt x="428029" y="902494"/>
                  </a:cubicBezTo>
                  <a:cubicBezTo>
                    <a:pt x="359767" y="902494"/>
                    <a:pt x="298648" y="891481"/>
                    <a:pt x="244673" y="869454"/>
                  </a:cubicBezTo>
                  <a:cubicBezTo>
                    <a:pt x="190698" y="847428"/>
                    <a:pt x="145653" y="816372"/>
                    <a:pt x="109537" y="776288"/>
                  </a:cubicBezTo>
                  <a:cubicBezTo>
                    <a:pt x="73422" y="736203"/>
                    <a:pt x="46136" y="687983"/>
                    <a:pt x="27682" y="631627"/>
                  </a:cubicBezTo>
                  <a:cubicBezTo>
                    <a:pt x="9227" y="575271"/>
                    <a:pt x="0" y="514350"/>
                    <a:pt x="0" y="448866"/>
                  </a:cubicBezTo>
                  <a:cubicBezTo>
                    <a:pt x="0" y="381794"/>
                    <a:pt x="9624" y="320278"/>
                    <a:pt x="28872" y="264319"/>
                  </a:cubicBezTo>
                  <a:cubicBezTo>
                    <a:pt x="48121" y="208360"/>
                    <a:pt x="76001" y="160735"/>
                    <a:pt x="112514" y="121444"/>
                  </a:cubicBezTo>
                  <a:cubicBezTo>
                    <a:pt x="149026" y="82153"/>
                    <a:pt x="193476" y="52090"/>
                    <a:pt x="245864" y="31254"/>
                  </a:cubicBezTo>
                  <a:cubicBezTo>
                    <a:pt x="298251" y="10418"/>
                    <a:pt x="357783" y="0"/>
                    <a:pt x="424458" y="0"/>
                  </a:cubicBezTo>
                  <a:close/>
                  <a:moveTo>
                    <a:pt x="424458" y="140494"/>
                  </a:moveTo>
                  <a:cubicBezTo>
                    <a:pt x="389136" y="140494"/>
                    <a:pt x="356493" y="147142"/>
                    <a:pt x="326529" y="160437"/>
                  </a:cubicBezTo>
                  <a:cubicBezTo>
                    <a:pt x="296565" y="173732"/>
                    <a:pt x="270768" y="193080"/>
                    <a:pt x="249138" y="218480"/>
                  </a:cubicBezTo>
                  <a:cubicBezTo>
                    <a:pt x="227508" y="243880"/>
                    <a:pt x="210443" y="276324"/>
                    <a:pt x="197941" y="315813"/>
                  </a:cubicBezTo>
                  <a:cubicBezTo>
                    <a:pt x="185440" y="355303"/>
                    <a:pt x="179189" y="399653"/>
                    <a:pt x="179189" y="448866"/>
                  </a:cubicBezTo>
                  <a:cubicBezTo>
                    <a:pt x="179189" y="498475"/>
                    <a:pt x="185440" y="543322"/>
                    <a:pt x="197941" y="583406"/>
                  </a:cubicBezTo>
                  <a:cubicBezTo>
                    <a:pt x="210443" y="623491"/>
                    <a:pt x="228104" y="656729"/>
                    <a:pt x="250924" y="683121"/>
                  </a:cubicBezTo>
                  <a:cubicBezTo>
                    <a:pt x="273744" y="709514"/>
                    <a:pt x="299938" y="729258"/>
                    <a:pt x="329505" y="742355"/>
                  </a:cubicBezTo>
                  <a:cubicBezTo>
                    <a:pt x="359072" y="755452"/>
                    <a:pt x="391517" y="762000"/>
                    <a:pt x="426839" y="762000"/>
                  </a:cubicBezTo>
                  <a:cubicBezTo>
                    <a:pt x="472083" y="762000"/>
                    <a:pt x="513655" y="750689"/>
                    <a:pt x="551557" y="728067"/>
                  </a:cubicBezTo>
                  <a:cubicBezTo>
                    <a:pt x="589458" y="705446"/>
                    <a:pt x="619621" y="670521"/>
                    <a:pt x="642044" y="623292"/>
                  </a:cubicBezTo>
                  <a:cubicBezTo>
                    <a:pt x="664468" y="576064"/>
                    <a:pt x="675679" y="517922"/>
                    <a:pt x="675679" y="448866"/>
                  </a:cubicBezTo>
                  <a:cubicBezTo>
                    <a:pt x="675679" y="384969"/>
                    <a:pt x="665361" y="329605"/>
                    <a:pt x="644723" y="282774"/>
                  </a:cubicBezTo>
                  <a:cubicBezTo>
                    <a:pt x="624086" y="235942"/>
                    <a:pt x="594618" y="200521"/>
                    <a:pt x="556319" y="176510"/>
                  </a:cubicBezTo>
                  <a:cubicBezTo>
                    <a:pt x="518021" y="152499"/>
                    <a:pt x="474067" y="140494"/>
                    <a:pt x="424458" y="140494"/>
                  </a:cubicBezTo>
                  <a:close/>
                </a:path>
              </a:pathLst>
            </a:custGeom>
            <a:gradFill>
              <a:gsLst>
                <a:gs pos="50300">
                  <a:srgbClr val="FFFF00"/>
                </a:gs>
                <a:gs pos="100000">
                  <a:srgbClr val="0CCE36"/>
                </a:gs>
                <a:gs pos="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" name="Szövegdoboz 2"/>
          <p:cNvSpPr txBox="1"/>
          <p:nvPr/>
        </p:nvSpPr>
        <p:spPr>
          <a:xfrm>
            <a:off x="2463269" y="3845145"/>
            <a:ext cx="7346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spc="600" dirty="0" smtClean="0">
                <a:latin typeface="Arial Rounded MT Bold" panose="020F0704030504030204" pitchFamily="34" charset="0"/>
              </a:rPr>
              <a:t>B  G  LY  K</a:t>
            </a:r>
            <a:endParaRPr lang="hu-HU" sz="9600" spc="600" dirty="0">
              <a:latin typeface="Arial Rounded MT Bold" panose="020F0704030504030204" pitchFamily="34" charset="0"/>
            </a:endParaRPr>
          </a:p>
        </p:txBody>
      </p:sp>
      <p:grpSp>
        <p:nvGrpSpPr>
          <p:cNvPr id="22" name="Csoportba foglalás 21"/>
          <p:cNvGrpSpPr/>
          <p:nvPr/>
        </p:nvGrpSpPr>
        <p:grpSpPr>
          <a:xfrm>
            <a:off x="5434575" y="4030851"/>
            <a:ext cx="854869" cy="1095375"/>
            <a:chOff x="10329988" y="1567906"/>
            <a:chExt cx="854869" cy="1095375"/>
          </a:xfrm>
        </p:grpSpPr>
        <p:sp>
          <p:nvSpPr>
            <p:cNvPr id="23" name="Szabadkézi sokszög 22"/>
            <p:cNvSpPr/>
            <p:nvPr/>
          </p:nvSpPr>
          <p:spPr>
            <a:xfrm>
              <a:off x="10593710" y="1567906"/>
              <a:ext cx="133946" cy="133945"/>
            </a:xfrm>
            <a:custGeom>
              <a:avLst/>
              <a:gdLst/>
              <a:ahLst/>
              <a:cxnLst/>
              <a:rect l="l" t="t" r="r" b="b"/>
              <a:pathLst>
                <a:path w="133946" h="133945">
                  <a:moveTo>
                    <a:pt x="66675" y="0"/>
                  </a:moveTo>
                  <a:cubicBezTo>
                    <a:pt x="84535" y="0"/>
                    <a:pt x="100211" y="5655"/>
                    <a:pt x="113705" y="16966"/>
                  </a:cubicBezTo>
                  <a:cubicBezTo>
                    <a:pt x="127199" y="28277"/>
                    <a:pt x="133946" y="45045"/>
                    <a:pt x="133946" y="67270"/>
                  </a:cubicBezTo>
                  <a:cubicBezTo>
                    <a:pt x="133946" y="87908"/>
                    <a:pt x="127199" y="104180"/>
                    <a:pt x="113705" y="116086"/>
                  </a:cubicBezTo>
                  <a:cubicBezTo>
                    <a:pt x="100211" y="127992"/>
                    <a:pt x="84535" y="133945"/>
                    <a:pt x="66675" y="133945"/>
                  </a:cubicBezTo>
                  <a:cubicBezTo>
                    <a:pt x="49610" y="133945"/>
                    <a:pt x="34231" y="127992"/>
                    <a:pt x="20538" y="116086"/>
                  </a:cubicBezTo>
                  <a:cubicBezTo>
                    <a:pt x="6846" y="104180"/>
                    <a:pt x="0" y="87908"/>
                    <a:pt x="0" y="67270"/>
                  </a:cubicBezTo>
                  <a:cubicBezTo>
                    <a:pt x="0" y="47426"/>
                    <a:pt x="6549" y="31254"/>
                    <a:pt x="19646" y="18752"/>
                  </a:cubicBezTo>
                  <a:cubicBezTo>
                    <a:pt x="32742" y="6251"/>
                    <a:pt x="48419" y="0"/>
                    <a:pt x="66675" y="0"/>
                  </a:cubicBezTo>
                  <a:close/>
                </a:path>
              </a:pathLst>
            </a:custGeom>
            <a:gradFill>
              <a:gsLst>
                <a:gs pos="51000">
                  <a:srgbClr val="FFFF00"/>
                </a:gs>
                <a:gs pos="100000">
                  <a:srgbClr val="0CCE36"/>
                </a:gs>
                <a:gs pos="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" name="Szabadkézi sokszög 23"/>
            <p:cNvSpPr/>
            <p:nvPr/>
          </p:nvSpPr>
          <p:spPr>
            <a:xfrm>
              <a:off x="10825288" y="1567906"/>
              <a:ext cx="133945" cy="133945"/>
            </a:xfrm>
            <a:custGeom>
              <a:avLst/>
              <a:gdLst/>
              <a:ahLst/>
              <a:cxnLst/>
              <a:rect l="l" t="t" r="r" b="b"/>
              <a:pathLst>
                <a:path w="133945" h="133945">
                  <a:moveTo>
                    <a:pt x="67270" y="0"/>
                  </a:moveTo>
                  <a:cubicBezTo>
                    <a:pt x="78383" y="0"/>
                    <a:pt x="89297" y="2976"/>
                    <a:pt x="100012" y="8930"/>
                  </a:cubicBezTo>
                  <a:cubicBezTo>
                    <a:pt x="110728" y="14883"/>
                    <a:pt x="119062" y="23217"/>
                    <a:pt x="125015" y="33933"/>
                  </a:cubicBezTo>
                  <a:cubicBezTo>
                    <a:pt x="130969" y="44648"/>
                    <a:pt x="133945" y="55761"/>
                    <a:pt x="133945" y="67270"/>
                  </a:cubicBezTo>
                  <a:cubicBezTo>
                    <a:pt x="133945" y="87908"/>
                    <a:pt x="127397" y="104180"/>
                    <a:pt x="114300" y="116086"/>
                  </a:cubicBezTo>
                  <a:cubicBezTo>
                    <a:pt x="101203" y="127992"/>
                    <a:pt x="85526" y="133945"/>
                    <a:pt x="67270" y="133945"/>
                  </a:cubicBezTo>
                  <a:cubicBezTo>
                    <a:pt x="49808" y="133945"/>
                    <a:pt x="34230" y="127992"/>
                    <a:pt x="20538" y="116086"/>
                  </a:cubicBezTo>
                  <a:cubicBezTo>
                    <a:pt x="6846" y="104180"/>
                    <a:pt x="0" y="87908"/>
                    <a:pt x="0" y="67270"/>
                  </a:cubicBezTo>
                  <a:cubicBezTo>
                    <a:pt x="0" y="49411"/>
                    <a:pt x="6747" y="33734"/>
                    <a:pt x="20240" y="20241"/>
                  </a:cubicBezTo>
                  <a:cubicBezTo>
                    <a:pt x="33734" y="6747"/>
                    <a:pt x="49411" y="0"/>
                    <a:pt x="67270" y="0"/>
                  </a:cubicBezTo>
                  <a:close/>
                </a:path>
              </a:pathLst>
            </a:custGeom>
            <a:gradFill>
              <a:gsLst>
                <a:gs pos="51000">
                  <a:srgbClr val="FFFF00"/>
                </a:gs>
                <a:gs pos="100000">
                  <a:srgbClr val="0CCE36"/>
                </a:gs>
                <a:gs pos="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" name="Szabadkézi sokszög 24"/>
            <p:cNvSpPr/>
            <p:nvPr/>
          </p:nvSpPr>
          <p:spPr>
            <a:xfrm>
              <a:off x="10329988" y="1760787"/>
              <a:ext cx="854869" cy="902494"/>
            </a:xfrm>
            <a:custGeom>
              <a:avLst/>
              <a:gdLst/>
              <a:ahLst/>
              <a:cxnLst/>
              <a:rect l="l" t="t" r="r" b="b"/>
              <a:pathLst>
                <a:path w="854869" h="902494">
                  <a:moveTo>
                    <a:pt x="424458" y="0"/>
                  </a:moveTo>
                  <a:cubicBezTo>
                    <a:pt x="514945" y="0"/>
                    <a:pt x="592633" y="18356"/>
                    <a:pt x="657522" y="55067"/>
                  </a:cubicBezTo>
                  <a:cubicBezTo>
                    <a:pt x="722411" y="91777"/>
                    <a:pt x="771525" y="143967"/>
                    <a:pt x="804862" y="211634"/>
                  </a:cubicBezTo>
                  <a:cubicBezTo>
                    <a:pt x="838200" y="279301"/>
                    <a:pt x="854869" y="358775"/>
                    <a:pt x="854869" y="450056"/>
                  </a:cubicBezTo>
                  <a:cubicBezTo>
                    <a:pt x="854869" y="517525"/>
                    <a:pt x="845740" y="578842"/>
                    <a:pt x="827484" y="634008"/>
                  </a:cubicBezTo>
                  <a:cubicBezTo>
                    <a:pt x="809228" y="689174"/>
                    <a:pt x="781843" y="736997"/>
                    <a:pt x="745331" y="777478"/>
                  </a:cubicBezTo>
                  <a:cubicBezTo>
                    <a:pt x="708818" y="817960"/>
                    <a:pt x="663972" y="848916"/>
                    <a:pt x="610790" y="870347"/>
                  </a:cubicBezTo>
                  <a:cubicBezTo>
                    <a:pt x="557609" y="891778"/>
                    <a:pt x="496689" y="902494"/>
                    <a:pt x="428029" y="902494"/>
                  </a:cubicBezTo>
                  <a:cubicBezTo>
                    <a:pt x="359767" y="902494"/>
                    <a:pt x="298648" y="891481"/>
                    <a:pt x="244673" y="869454"/>
                  </a:cubicBezTo>
                  <a:cubicBezTo>
                    <a:pt x="190698" y="847428"/>
                    <a:pt x="145653" y="816372"/>
                    <a:pt x="109537" y="776288"/>
                  </a:cubicBezTo>
                  <a:cubicBezTo>
                    <a:pt x="73422" y="736203"/>
                    <a:pt x="46136" y="687983"/>
                    <a:pt x="27682" y="631627"/>
                  </a:cubicBezTo>
                  <a:cubicBezTo>
                    <a:pt x="9227" y="575271"/>
                    <a:pt x="0" y="514350"/>
                    <a:pt x="0" y="448866"/>
                  </a:cubicBezTo>
                  <a:cubicBezTo>
                    <a:pt x="0" y="381794"/>
                    <a:pt x="9624" y="320278"/>
                    <a:pt x="28872" y="264319"/>
                  </a:cubicBezTo>
                  <a:cubicBezTo>
                    <a:pt x="48121" y="208360"/>
                    <a:pt x="76001" y="160735"/>
                    <a:pt x="112514" y="121444"/>
                  </a:cubicBezTo>
                  <a:cubicBezTo>
                    <a:pt x="149026" y="82153"/>
                    <a:pt x="193476" y="52090"/>
                    <a:pt x="245864" y="31254"/>
                  </a:cubicBezTo>
                  <a:cubicBezTo>
                    <a:pt x="298251" y="10418"/>
                    <a:pt x="357783" y="0"/>
                    <a:pt x="424458" y="0"/>
                  </a:cubicBezTo>
                  <a:close/>
                  <a:moveTo>
                    <a:pt x="424458" y="140494"/>
                  </a:moveTo>
                  <a:cubicBezTo>
                    <a:pt x="389136" y="140494"/>
                    <a:pt x="356493" y="147142"/>
                    <a:pt x="326529" y="160437"/>
                  </a:cubicBezTo>
                  <a:cubicBezTo>
                    <a:pt x="296565" y="173732"/>
                    <a:pt x="270768" y="193080"/>
                    <a:pt x="249138" y="218480"/>
                  </a:cubicBezTo>
                  <a:cubicBezTo>
                    <a:pt x="227508" y="243880"/>
                    <a:pt x="210443" y="276324"/>
                    <a:pt x="197941" y="315813"/>
                  </a:cubicBezTo>
                  <a:cubicBezTo>
                    <a:pt x="185440" y="355303"/>
                    <a:pt x="179189" y="399653"/>
                    <a:pt x="179189" y="448866"/>
                  </a:cubicBezTo>
                  <a:cubicBezTo>
                    <a:pt x="179189" y="498475"/>
                    <a:pt x="185440" y="543322"/>
                    <a:pt x="197941" y="583406"/>
                  </a:cubicBezTo>
                  <a:cubicBezTo>
                    <a:pt x="210443" y="623491"/>
                    <a:pt x="228104" y="656729"/>
                    <a:pt x="250924" y="683121"/>
                  </a:cubicBezTo>
                  <a:cubicBezTo>
                    <a:pt x="273744" y="709514"/>
                    <a:pt x="299938" y="729258"/>
                    <a:pt x="329505" y="742355"/>
                  </a:cubicBezTo>
                  <a:cubicBezTo>
                    <a:pt x="359072" y="755452"/>
                    <a:pt x="391517" y="762000"/>
                    <a:pt x="426839" y="762000"/>
                  </a:cubicBezTo>
                  <a:cubicBezTo>
                    <a:pt x="472083" y="762000"/>
                    <a:pt x="513655" y="750689"/>
                    <a:pt x="551557" y="728067"/>
                  </a:cubicBezTo>
                  <a:cubicBezTo>
                    <a:pt x="589458" y="705446"/>
                    <a:pt x="619621" y="670521"/>
                    <a:pt x="642044" y="623292"/>
                  </a:cubicBezTo>
                  <a:cubicBezTo>
                    <a:pt x="664468" y="576064"/>
                    <a:pt x="675679" y="517922"/>
                    <a:pt x="675679" y="448866"/>
                  </a:cubicBezTo>
                  <a:cubicBezTo>
                    <a:pt x="675679" y="384969"/>
                    <a:pt x="665361" y="329605"/>
                    <a:pt x="644723" y="282774"/>
                  </a:cubicBezTo>
                  <a:cubicBezTo>
                    <a:pt x="624086" y="235942"/>
                    <a:pt x="594618" y="200521"/>
                    <a:pt x="556319" y="176510"/>
                  </a:cubicBezTo>
                  <a:cubicBezTo>
                    <a:pt x="518021" y="152499"/>
                    <a:pt x="474067" y="140494"/>
                    <a:pt x="424458" y="140494"/>
                  </a:cubicBezTo>
                  <a:close/>
                </a:path>
              </a:pathLst>
            </a:custGeom>
            <a:gradFill>
              <a:gsLst>
                <a:gs pos="50300">
                  <a:srgbClr val="FFFF00"/>
                </a:gs>
                <a:gs pos="100000">
                  <a:srgbClr val="0CCE36"/>
                </a:gs>
                <a:gs pos="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6" name="Csoportba foglalás 25"/>
          <p:cNvGrpSpPr/>
          <p:nvPr/>
        </p:nvGrpSpPr>
        <p:grpSpPr>
          <a:xfrm>
            <a:off x="7719391" y="4018688"/>
            <a:ext cx="854869" cy="1095375"/>
            <a:chOff x="10329988" y="1567906"/>
            <a:chExt cx="854869" cy="1095375"/>
          </a:xfrm>
        </p:grpSpPr>
        <p:sp>
          <p:nvSpPr>
            <p:cNvPr id="27" name="Szabadkézi sokszög 26"/>
            <p:cNvSpPr/>
            <p:nvPr/>
          </p:nvSpPr>
          <p:spPr>
            <a:xfrm>
              <a:off x="10593710" y="1567906"/>
              <a:ext cx="133946" cy="133945"/>
            </a:xfrm>
            <a:custGeom>
              <a:avLst/>
              <a:gdLst/>
              <a:ahLst/>
              <a:cxnLst/>
              <a:rect l="l" t="t" r="r" b="b"/>
              <a:pathLst>
                <a:path w="133946" h="133945">
                  <a:moveTo>
                    <a:pt x="66675" y="0"/>
                  </a:moveTo>
                  <a:cubicBezTo>
                    <a:pt x="84535" y="0"/>
                    <a:pt x="100211" y="5655"/>
                    <a:pt x="113705" y="16966"/>
                  </a:cubicBezTo>
                  <a:cubicBezTo>
                    <a:pt x="127199" y="28277"/>
                    <a:pt x="133946" y="45045"/>
                    <a:pt x="133946" y="67270"/>
                  </a:cubicBezTo>
                  <a:cubicBezTo>
                    <a:pt x="133946" y="87908"/>
                    <a:pt x="127199" y="104180"/>
                    <a:pt x="113705" y="116086"/>
                  </a:cubicBezTo>
                  <a:cubicBezTo>
                    <a:pt x="100211" y="127992"/>
                    <a:pt x="84535" y="133945"/>
                    <a:pt x="66675" y="133945"/>
                  </a:cubicBezTo>
                  <a:cubicBezTo>
                    <a:pt x="49610" y="133945"/>
                    <a:pt x="34231" y="127992"/>
                    <a:pt x="20538" y="116086"/>
                  </a:cubicBezTo>
                  <a:cubicBezTo>
                    <a:pt x="6846" y="104180"/>
                    <a:pt x="0" y="87908"/>
                    <a:pt x="0" y="67270"/>
                  </a:cubicBezTo>
                  <a:cubicBezTo>
                    <a:pt x="0" y="47426"/>
                    <a:pt x="6549" y="31254"/>
                    <a:pt x="19646" y="18752"/>
                  </a:cubicBezTo>
                  <a:cubicBezTo>
                    <a:pt x="32742" y="6251"/>
                    <a:pt x="48419" y="0"/>
                    <a:pt x="66675" y="0"/>
                  </a:cubicBezTo>
                  <a:close/>
                </a:path>
              </a:pathLst>
            </a:custGeom>
            <a:gradFill>
              <a:gsLst>
                <a:gs pos="51000">
                  <a:srgbClr val="FFFF00"/>
                </a:gs>
                <a:gs pos="100000">
                  <a:srgbClr val="0CCE36"/>
                </a:gs>
                <a:gs pos="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8" name="Szabadkézi sokszög 27"/>
            <p:cNvSpPr/>
            <p:nvPr/>
          </p:nvSpPr>
          <p:spPr>
            <a:xfrm>
              <a:off x="10825288" y="1567906"/>
              <a:ext cx="133945" cy="133945"/>
            </a:xfrm>
            <a:custGeom>
              <a:avLst/>
              <a:gdLst/>
              <a:ahLst/>
              <a:cxnLst/>
              <a:rect l="l" t="t" r="r" b="b"/>
              <a:pathLst>
                <a:path w="133945" h="133945">
                  <a:moveTo>
                    <a:pt x="67270" y="0"/>
                  </a:moveTo>
                  <a:cubicBezTo>
                    <a:pt x="78383" y="0"/>
                    <a:pt x="89297" y="2976"/>
                    <a:pt x="100012" y="8930"/>
                  </a:cubicBezTo>
                  <a:cubicBezTo>
                    <a:pt x="110728" y="14883"/>
                    <a:pt x="119062" y="23217"/>
                    <a:pt x="125015" y="33933"/>
                  </a:cubicBezTo>
                  <a:cubicBezTo>
                    <a:pt x="130969" y="44648"/>
                    <a:pt x="133945" y="55761"/>
                    <a:pt x="133945" y="67270"/>
                  </a:cubicBezTo>
                  <a:cubicBezTo>
                    <a:pt x="133945" y="87908"/>
                    <a:pt x="127397" y="104180"/>
                    <a:pt x="114300" y="116086"/>
                  </a:cubicBezTo>
                  <a:cubicBezTo>
                    <a:pt x="101203" y="127992"/>
                    <a:pt x="85526" y="133945"/>
                    <a:pt x="67270" y="133945"/>
                  </a:cubicBezTo>
                  <a:cubicBezTo>
                    <a:pt x="49808" y="133945"/>
                    <a:pt x="34230" y="127992"/>
                    <a:pt x="20538" y="116086"/>
                  </a:cubicBezTo>
                  <a:cubicBezTo>
                    <a:pt x="6846" y="104180"/>
                    <a:pt x="0" y="87908"/>
                    <a:pt x="0" y="67270"/>
                  </a:cubicBezTo>
                  <a:cubicBezTo>
                    <a:pt x="0" y="49411"/>
                    <a:pt x="6747" y="33734"/>
                    <a:pt x="20240" y="20241"/>
                  </a:cubicBezTo>
                  <a:cubicBezTo>
                    <a:pt x="33734" y="6747"/>
                    <a:pt x="49411" y="0"/>
                    <a:pt x="67270" y="0"/>
                  </a:cubicBezTo>
                  <a:close/>
                </a:path>
              </a:pathLst>
            </a:custGeom>
            <a:gradFill>
              <a:gsLst>
                <a:gs pos="51000">
                  <a:srgbClr val="FFFF00"/>
                </a:gs>
                <a:gs pos="100000">
                  <a:srgbClr val="0CCE36"/>
                </a:gs>
                <a:gs pos="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" name="Szabadkézi sokszög 28"/>
            <p:cNvSpPr/>
            <p:nvPr/>
          </p:nvSpPr>
          <p:spPr>
            <a:xfrm>
              <a:off x="10329988" y="1760787"/>
              <a:ext cx="854869" cy="902494"/>
            </a:xfrm>
            <a:custGeom>
              <a:avLst/>
              <a:gdLst/>
              <a:ahLst/>
              <a:cxnLst/>
              <a:rect l="l" t="t" r="r" b="b"/>
              <a:pathLst>
                <a:path w="854869" h="902494">
                  <a:moveTo>
                    <a:pt x="424458" y="0"/>
                  </a:moveTo>
                  <a:cubicBezTo>
                    <a:pt x="514945" y="0"/>
                    <a:pt x="592633" y="18356"/>
                    <a:pt x="657522" y="55067"/>
                  </a:cubicBezTo>
                  <a:cubicBezTo>
                    <a:pt x="722411" y="91777"/>
                    <a:pt x="771525" y="143967"/>
                    <a:pt x="804862" y="211634"/>
                  </a:cubicBezTo>
                  <a:cubicBezTo>
                    <a:pt x="838200" y="279301"/>
                    <a:pt x="854869" y="358775"/>
                    <a:pt x="854869" y="450056"/>
                  </a:cubicBezTo>
                  <a:cubicBezTo>
                    <a:pt x="854869" y="517525"/>
                    <a:pt x="845740" y="578842"/>
                    <a:pt x="827484" y="634008"/>
                  </a:cubicBezTo>
                  <a:cubicBezTo>
                    <a:pt x="809228" y="689174"/>
                    <a:pt x="781843" y="736997"/>
                    <a:pt x="745331" y="777478"/>
                  </a:cubicBezTo>
                  <a:cubicBezTo>
                    <a:pt x="708818" y="817960"/>
                    <a:pt x="663972" y="848916"/>
                    <a:pt x="610790" y="870347"/>
                  </a:cubicBezTo>
                  <a:cubicBezTo>
                    <a:pt x="557609" y="891778"/>
                    <a:pt x="496689" y="902494"/>
                    <a:pt x="428029" y="902494"/>
                  </a:cubicBezTo>
                  <a:cubicBezTo>
                    <a:pt x="359767" y="902494"/>
                    <a:pt x="298648" y="891481"/>
                    <a:pt x="244673" y="869454"/>
                  </a:cubicBezTo>
                  <a:cubicBezTo>
                    <a:pt x="190698" y="847428"/>
                    <a:pt x="145653" y="816372"/>
                    <a:pt x="109537" y="776288"/>
                  </a:cubicBezTo>
                  <a:cubicBezTo>
                    <a:pt x="73422" y="736203"/>
                    <a:pt x="46136" y="687983"/>
                    <a:pt x="27682" y="631627"/>
                  </a:cubicBezTo>
                  <a:cubicBezTo>
                    <a:pt x="9227" y="575271"/>
                    <a:pt x="0" y="514350"/>
                    <a:pt x="0" y="448866"/>
                  </a:cubicBezTo>
                  <a:cubicBezTo>
                    <a:pt x="0" y="381794"/>
                    <a:pt x="9624" y="320278"/>
                    <a:pt x="28872" y="264319"/>
                  </a:cubicBezTo>
                  <a:cubicBezTo>
                    <a:pt x="48121" y="208360"/>
                    <a:pt x="76001" y="160735"/>
                    <a:pt x="112514" y="121444"/>
                  </a:cubicBezTo>
                  <a:cubicBezTo>
                    <a:pt x="149026" y="82153"/>
                    <a:pt x="193476" y="52090"/>
                    <a:pt x="245864" y="31254"/>
                  </a:cubicBezTo>
                  <a:cubicBezTo>
                    <a:pt x="298251" y="10418"/>
                    <a:pt x="357783" y="0"/>
                    <a:pt x="424458" y="0"/>
                  </a:cubicBezTo>
                  <a:close/>
                  <a:moveTo>
                    <a:pt x="424458" y="140494"/>
                  </a:moveTo>
                  <a:cubicBezTo>
                    <a:pt x="389136" y="140494"/>
                    <a:pt x="356493" y="147142"/>
                    <a:pt x="326529" y="160437"/>
                  </a:cubicBezTo>
                  <a:cubicBezTo>
                    <a:pt x="296565" y="173732"/>
                    <a:pt x="270768" y="193080"/>
                    <a:pt x="249138" y="218480"/>
                  </a:cubicBezTo>
                  <a:cubicBezTo>
                    <a:pt x="227508" y="243880"/>
                    <a:pt x="210443" y="276324"/>
                    <a:pt x="197941" y="315813"/>
                  </a:cubicBezTo>
                  <a:cubicBezTo>
                    <a:pt x="185440" y="355303"/>
                    <a:pt x="179189" y="399653"/>
                    <a:pt x="179189" y="448866"/>
                  </a:cubicBezTo>
                  <a:cubicBezTo>
                    <a:pt x="179189" y="498475"/>
                    <a:pt x="185440" y="543322"/>
                    <a:pt x="197941" y="583406"/>
                  </a:cubicBezTo>
                  <a:cubicBezTo>
                    <a:pt x="210443" y="623491"/>
                    <a:pt x="228104" y="656729"/>
                    <a:pt x="250924" y="683121"/>
                  </a:cubicBezTo>
                  <a:cubicBezTo>
                    <a:pt x="273744" y="709514"/>
                    <a:pt x="299938" y="729258"/>
                    <a:pt x="329505" y="742355"/>
                  </a:cubicBezTo>
                  <a:cubicBezTo>
                    <a:pt x="359072" y="755452"/>
                    <a:pt x="391517" y="762000"/>
                    <a:pt x="426839" y="762000"/>
                  </a:cubicBezTo>
                  <a:cubicBezTo>
                    <a:pt x="472083" y="762000"/>
                    <a:pt x="513655" y="750689"/>
                    <a:pt x="551557" y="728067"/>
                  </a:cubicBezTo>
                  <a:cubicBezTo>
                    <a:pt x="589458" y="705446"/>
                    <a:pt x="619621" y="670521"/>
                    <a:pt x="642044" y="623292"/>
                  </a:cubicBezTo>
                  <a:cubicBezTo>
                    <a:pt x="664468" y="576064"/>
                    <a:pt x="675679" y="517922"/>
                    <a:pt x="675679" y="448866"/>
                  </a:cubicBezTo>
                  <a:cubicBezTo>
                    <a:pt x="675679" y="384969"/>
                    <a:pt x="665361" y="329605"/>
                    <a:pt x="644723" y="282774"/>
                  </a:cubicBezTo>
                  <a:cubicBezTo>
                    <a:pt x="624086" y="235942"/>
                    <a:pt x="594618" y="200521"/>
                    <a:pt x="556319" y="176510"/>
                  </a:cubicBezTo>
                  <a:cubicBezTo>
                    <a:pt x="518021" y="152499"/>
                    <a:pt x="474067" y="140494"/>
                    <a:pt x="424458" y="140494"/>
                  </a:cubicBezTo>
                  <a:close/>
                </a:path>
              </a:pathLst>
            </a:custGeom>
            <a:gradFill>
              <a:gsLst>
                <a:gs pos="50300">
                  <a:srgbClr val="FFFF00"/>
                </a:gs>
                <a:gs pos="100000">
                  <a:srgbClr val="0CCE36"/>
                </a:gs>
                <a:gs pos="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13" name="Szabadkézi sokszög 112"/>
          <p:cNvSpPr/>
          <p:nvPr/>
        </p:nvSpPr>
        <p:spPr>
          <a:xfrm>
            <a:off x="-42933" y="3924435"/>
            <a:ext cx="12213466" cy="1226314"/>
          </a:xfrm>
          <a:custGeom>
            <a:avLst/>
            <a:gdLst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0 w 12269190"/>
              <a:gd name="connsiteY63" fmla="*/ 1646786 h 3289190"/>
              <a:gd name="connsiteX64" fmla="*/ 63223 w 12269190"/>
              <a:gd name="connsiteY64" fmla="*/ 1647627 h 3289190"/>
              <a:gd name="connsiteX65" fmla="*/ 63223 w 12269190"/>
              <a:gd name="connsiteY65" fmla="*/ 666014 h 3289190"/>
              <a:gd name="connsiteX66" fmla="*/ 832837 w 12269190"/>
              <a:gd name="connsiteY66" fmla="*/ 682638 h 3289190"/>
              <a:gd name="connsiteX67" fmla="*/ 1046781 w 12269190"/>
              <a:gd name="connsiteY67" fmla="*/ 709942 h 3289190"/>
              <a:gd name="connsiteX68" fmla="*/ 1377422 w 12269190"/>
              <a:gd name="connsiteY68" fmla="*/ 819164 h 3289190"/>
              <a:gd name="connsiteX69" fmla="*/ 1474668 w 12269190"/>
              <a:gd name="connsiteY69" fmla="*/ 873775 h 3289190"/>
              <a:gd name="connsiteX70" fmla="*/ 1571916 w 12269190"/>
              <a:gd name="connsiteY70" fmla="*/ 901081 h 3289190"/>
              <a:gd name="connsiteX71" fmla="*/ 1649713 w 12269190"/>
              <a:gd name="connsiteY71" fmla="*/ 928385 h 3289190"/>
              <a:gd name="connsiteX72" fmla="*/ 1766410 w 12269190"/>
              <a:gd name="connsiteY72" fmla="*/ 955692 h 3289190"/>
              <a:gd name="connsiteX73" fmla="*/ 1902556 w 12269190"/>
              <a:gd name="connsiteY73" fmla="*/ 1010303 h 3289190"/>
              <a:gd name="connsiteX74" fmla="*/ 2058151 w 12269190"/>
              <a:gd name="connsiteY74" fmla="*/ 1064913 h 3289190"/>
              <a:gd name="connsiteX75" fmla="*/ 2194296 w 12269190"/>
              <a:gd name="connsiteY75" fmla="*/ 1146830 h 3289190"/>
              <a:gd name="connsiteX76" fmla="*/ 2486039 w 12269190"/>
              <a:gd name="connsiteY76" fmla="*/ 1365273 h 3289190"/>
              <a:gd name="connsiteX77" fmla="*/ 2894477 w 12269190"/>
              <a:gd name="connsiteY77" fmla="*/ 1447190 h 3289190"/>
              <a:gd name="connsiteX78" fmla="*/ 3147320 w 12269190"/>
              <a:gd name="connsiteY78" fmla="*/ 1501801 h 3289190"/>
              <a:gd name="connsiteX79" fmla="*/ 4158690 w 12269190"/>
              <a:gd name="connsiteY79" fmla="*/ 1474496 h 3289190"/>
              <a:gd name="connsiteX80" fmla="*/ 4547679 w 12269190"/>
              <a:gd name="connsiteY80" fmla="*/ 1256050 h 3289190"/>
              <a:gd name="connsiteX81" fmla="*/ 4995016 w 12269190"/>
              <a:gd name="connsiteY81" fmla="*/ 982997 h 3289190"/>
              <a:gd name="connsiteX82" fmla="*/ 5247859 w 12269190"/>
              <a:gd name="connsiteY82" fmla="*/ 791860 h 3289190"/>
              <a:gd name="connsiteX83" fmla="*/ 5403454 w 12269190"/>
              <a:gd name="connsiteY83" fmla="*/ 737248 h 3289190"/>
              <a:gd name="connsiteX84" fmla="*/ 6123083 w 12269190"/>
              <a:gd name="connsiteY84" fmla="*/ 628025 h 3289190"/>
              <a:gd name="connsiteX85" fmla="*/ 6706565 w 12269190"/>
              <a:gd name="connsiteY85" fmla="*/ 600720 h 3289190"/>
              <a:gd name="connsiteX86" fmla="*/ 6959407 w 12269190"/>
              <a:gd name="connsiteY86" fmla="*/ 518803 h 3289190"/>
              <a:gd name="connsiteX87" fmla="*/ 7542891 w 12269190"/>
              <a:gd name="connsiteY87" fmla="*/ 279435 h 3289190"/>
              <a:gd name="connsiteX88" fmla="*/ 7951329 w 12269190"/>
              <a:gd name="connsiteY88" fmla="*/ 273055 h 3289190"/>
              <a:gd name="connsiteX89" fmla="*/ 8165271 w 12269190"/>
              <a:gd name="connsiteY89" fmla="*/ 191137 h 3289190"/>
              <a:gd name="connsiteX90" fmla="*/ 8495912 w 12269190"/>
              <a:gd name="connsiteY90" fmla="*/ 136527 h 3289190"/>
              <a:gd name="connsiteX91" fmla="*/ 8846002 w 12269190"/>
              <a:gd name="connsiteY91" fmla="*/ 54610 h 3289190"/>
              <a:gd name="connsiteX92" fmla="*/ 9137743 w 12269190"/>
              <a:gd name="connsiteY92" fmla="*/ 27305 h 3289190"/>
              <a:gd name="connsiteX93" fmla="*/ 9293338 w 12269190"/>
              <a:gd name="connsiteY93" fmla="*/ 0 h 3289190"/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0 w 12269190"/>
              <a:gd name="connsiteY63" fmla="*/ 1646786 h 3289190"/>
              <a:gd name="connsiteX64" fmla="*/ 63223 w 12269190"/>
              <a:gd name="connsiteY64" fmla="*/ 666014 h 3289190"/>
              <a:gd name="connsiteX65" fmla="*/ 832837 w 12269190"/>
              <a:gd name="connsiteY65" fmla="*/ 682638 h 3289190"/>
              <a:gd name="connsiteX66" fmla="*/ 1046781 w 12269190"/>
              <a:gd name="connsiteY66" fmla="*/ 709942 h 3289190"/>
              <a:gd name="connsiteX67" fmla="*/ 1377422 w 12269190"/>
              <a:gd name="connsiteY67" fmla="*/ 819164 h 3289190"/>
              <a:gd name="connsiteX68" fmla="*/ 1474668 w 12269190"/>
              <a:gd name="connsiteY68" fmla="*/ 873775 h 3289190"/>
              <a:gd name="connsiteX69" fmla="*/ 1571916 w 12269190"/>
              <a:gd name="connsiteY69" fmla="*/ 901081 h 3289190"/>
              <a:gd name="connsiteX70" fmla="*/ 1649713 w 12269190"/>
              <a:gd name="connsiteY70" fmla="*/ 928385 h 3289190"/>
              <a:gd name="connsiteX71" fmla="*/ 1766410 w 12269190"/>
              <a:gd name="connsiteY71" fmla="*/ 955692 h 3289190"/>
              <a:gd name="connsiteX72" fmla="*/ 1902556 w 12269190"/>
              <a:gd name="connsiteY72" fmla="*/ 1010303 h 3289190"/>
              <a:gd name="connsiteX73" fmla="*/ 2058151 w 12269190"/>
              <a:gd name="connsiteY73" fmla="*/ 1064913 h 3289190"/>
              <a:gd name="connsiteX74" fmla="*/ 2194296 w 12269190"/>
              <a:gd name="connsiteY74" fmla="*/ 1146830 h 3289190"/>
              <a:gd name="connsiteX75" fmla="*/ 2486039 w 12269190"/>
              <a:gd name="connsiteY75" fmla="*/ 1365273 h 3289190"/>
              <a:gd name="connsiteX76" fmla="*/ 2894477 w 12269190"/>
              <a:gd name="connsiteY76" fmla="*/ 1447190 h 3289190"/>
              <a:gd name="connsiteX77" fmla="*/ 3147320 w 12269190"/>
              <a:gd name="connsiteY77" fmla="*/ 1501801 h 3289190"/>
              <a:gd name="connsiteX78" fmla="*/ 4158690 w 12269190"/>
              <a:gd name="connsiteY78" fmla="*/ 1474496 h 3289190"/>
              <a:gd name="connsiteX79" fmla="*/ 4547679 w 12269190"/>
              <a:gd name="connsiteY79" fmla="*/ 1256050 h 3289190"/>
              <a:gd name="connsiteX80" fmla="*/ 4995016 w 12269190"/>
              <a:gd name="connsiteY80" fmla="*/ 982997 h 3289190"/>
              <a:gd name="connsiteX81" fmla="*/ 5247859 w 12269190"/>
              <a:gd name="connsiteY81" fmla="*/ 791860 h 3289190"/>
              <a:gd name="connsiteX82" fmla="*/ 5403454 w 12269190"/>
              <a:gd name="connsiteY82" fmla="*/ 737248 h 3289190"/>
              <a:gd name="connsiteX83" fmla="*/ 6123083 w 12269190"/>
              <a:gd name="connsiteY83" fmla="*/ 628025 h 3289190"/>
              <a:gd name="connsiteX84" fmla="*/ 6706565 w 12269190"/>
              <a:gd name="connsiteY84" fmla="*/ 600720 h 3289190"/>
              <a:gd name="connsiteX85" fmla="*/ 6959407 w 12269190"/>
              <a:gd name="connsiteY85" fmla="*/ 518803 h 3289190"/>
              <a:gd name="connsiteX86" fmla="*/ 7542891 w 12269190"/>
              <a:gd name="connsiteY86" fmla="*/ 279435 h 3289190"/>
              <a:gd name="connsiteX87" fmla="*/ 7951329 w 12269190"/>
              <a:gd name="connsiteY87" fmla="*/ 273055 h 3289190"/>
              <a:gd name="connsiteX88" fmla="*/ 8165271 w 12269190"/>
              <a:gd name="connsiteY88" fmla="*/ 191137 h 3289190"/>
              <a:gd name="connsiteX89" fmla="*/ 8495912 w 12269190"/>
              <a:gd name="connsiteY89" fmla="*/ 136527 h 3289190"/>
              <a:gd name="connsiteX90" fmla="*/ 8846002 w 12269190"/>
              <a:gd name="connsiteY90" fmla="*/ 54610 h 3289190"/>
              <a:gd name="connsiteX91" fmla="*/ 9137743 w 12269190"/>
              <a:gd name="connsiteY91" fmla="*/ 27305 h 3289190"/>
              <a:gd name="connsiteX92" fmla="*/ 9293338 w 12269190"/>
              <a:gd name="connsiteY92" fmla="*/ 0 h 3289190"/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63223 w 12269190"/>
              <a:gd name="connsiteY63" fmla="*/ 666014 h 3289190"/>
              <a:gd name="connsiteX64" fmla="*/ 832837 w 12269190"/>
              <a:gd name="connsiteY64" fmla="*/ 682638 h 3289190"/>
              <a:gd name="connsiteX65" fmla="*/ 1046781 w 12269190"/>
              <a:gd name="connsiteY65" fmla="*/ 709942 h 3289190"/>
              <a:gd name="connsiteX66" fmla="*/ 1377422 w 12269190"/>
              <a:gd name="connsiteY66" fmla="*/ 819164 h 3289190"/>
              <a:gd name="connsiteX67" fmla="*/ 1474668 w 12269190"/>
              <a:gd name="connsiteY67" fmla="*/ 873775 h 3289190"/>
              <a:gd name="connsiteX68" fmla="*/ 1571916 w 12269190"/>
              <a:gd name="connsiteY68" fmla="*/ 901081 h 3289190"/>
              <a:gd name="connsiteX69" fmla="*/ 1649713 w 12269190"/>
              <a:gd name="connsiteY69" fmla="*/ 928385 h 3289190"/>
              <a:gd name="connsiteX70" fmla="*/ 1766410 w 12269190"/>
              <a:gd name="connsiteY70" fmla="*/ 955692 h 3289190"/>
              <a:gd name="connsiteX71" fmla="*/ 1902556 w 12269190"/>
              <a:gd name="connsiteY71" fmla="*/ 1010303 h 3289190"/>
              <a:gd name="connsiteX72" fmla="*/ 2058151 w 12269190"/>
              <a:gd name="connsiteY72" fmla="*/ 1064913 h 3289190"/>
              <a:gd name="connsiteX73" fmla="*/ 2194296 w 12269190"/>
              <a:gd name="connsiteY73" fmla="*/ 1146830 h 3289190"/>
              <a:gd name="connsiteX74" fmla="*/ 2486039 w 12269190"/>
              <a:gd name="connsiteY74" fmla="*/ 1365273 h 3289190"/>
              <a:gd name="connsiteX75" fmla="*/ 2894477 w 12269190"/>
              <a:gd name="connsiteY75" fmla="*/ 1447190 h 3289190"/>
              <a:gd name="connsiteX76" fmla="*/ 3147320 w 12269190"/>
              <a:gd name="connsiteY76" fmla="*/ 1501801 h 3289190"/>
              <a:gd name="connsiteX77" fmla="*/ 4158690 w 12269190"/>
              <a:gd name="connsiteY77" fmla="*/ 1474496 h 3289190"/>
              <a:gd name="connsiteX78" fmla="*/ 4547679 w 12269190"/>
              <a:gd name="connsiteY78" fmla="*/ 1256050 h 3289190"/>
              <a:gd name="connsiteX79" fmla="*/ 4995016 w 12269190"/>
              <a:gd name="connsiteY79" fmla="*/ 982997 h 3289190"/>
              <a:gd name="connsiteX80" fmla="*/ 5247859 w 12269190"/>
              <a:gd name="connsiteY80" fmla="*/ 791860 h 3289190"/>
              <a:gd name="connsiteX81" fmla="*/ 5403454 w 12269190"/>
              <a:gd name="connsiteY81" fmla="*/ 737248 h 3289190"/>
              <a:gd name="connsiteX82" fmla="*/ 6123083 w 12269190"/>
              <a:gd name="connsiteY82" fmla="*/ 628025 h 3289190"/>
              <a:gd name="connsiteX83" fmla="*/ 6706565 w 12269190"/>
              <a:gd name="connsiteY83" fmla="*/ 600720 h 3289190"/>
              <a:gd name="connsiteX84" fmla="*/ 6959407 w 12269190"/>
              <a:gd name="connsiteY84" fmla="*/ 518803 h 3289190"/>
              <a:gd name="connsiteX85" fmla="*/ 7542891 w 12269190"/>
              <a:gd name="connsiteY85" fmla="*/ 279435 h 3289190"/>
              <a:gd name="connsiteX86" fmla="*/ 7951329 w 12269190"/>
              <a:gd name="connsiteY86" fmla="*/ 273055 h 3289190"/>
              <a:gd name="connsiteX87" fmla="*/ 8165271 w 12269190"/>
              <a:gd name="connsiteY87" fmla="*/ 191137 h 3289190"/>
              <a:gd name="connsiteX88" fmla="*/ 8495912 w 12269190"/>
              <a:gd name="connsiteY88" fmla="*/ 136527 h 3289190"/>
              <a:gd name="connsiteX89" fmla="*/ 8846002 w 12269190"/>
              <a:gd name="connsiteY89" fmla="*/ 54610 h 3289190"/>
              <a:gd name="connsiteX90" fmla="*/ 9137743 w 12269190"/>
              <a:gd name="connsiteY90" fmla="*/ 27305 h 3289190"/>
              <a:gd name="connsiteX91" fmla="*/ 9293338 w 12269190"/>
              <a:gd name="connsiteY91" fmla="*/ 0 h 3289190"/>
              <a:gd name="connsiteX0" fmla="*/ 9284686 w 12260538"/>
              <a:gd name="connsiteY0" fmla="*/ 0 h 3289190"/>
              <a:gd name="connsiteX1" fmla="*/ 9751474 w 12260538"/>
              <a:gd name="connsiteY1" fmla="*/ 27305 h 3289190"/>
              <a:gd name="connsiteX2" fmla="*/ 9868170 w 12260538"/>
              <a:gd name="connsiteY2" fmla="*/ 81915 h 3289190"/>
              <a:gd name="connsiteX3" fmla="*/ 10023766 w 12260538"/>
              <a:gd name="connsiteY3" fmla="*/ 354970 h 3289190"/>
              <a:gd name="connsiteX4" fmla="*/ 10043214 w 12260538"/>
              <a:gd name="connsiteY4" fmla="*/ 436887 h 3289190"/>
              <a:gd name="connsiteX5" fmla="*/ 10257158 w 12260538"/>
              <a:gd name="connsiteY5" fmla="*/ 600720 h 3289190"/>
              <a:gd name="connsiteX6" fmla="*/ 10587798 w 12260538"/>
              <a:gd name="connsiteY6" fmla="*/ 737248 h 3289190"/>
              <a:gd name="connsiteX7" fmla="*/ 10801742 w 12260538"/>
              <a:gd name="connsiteY7" fmla="*/ 819164 h 3289190"/>
              <a:gd name="connsiteX8" fmla="*/ 12027056 w 12260538"/>
              <a:gd name="connsiteY8" fmla="*/ 791860 h 3289190"/>
              <a:gd name="connsiteX9" fmla="*/ 12163203 w 12260538"/>
              <a:gd name="connsiteY9" fmla="*/ 764553 h 3289190"/>
              <a:gd name="connsiteX10" fmla="*/ 12241000 w 12260538"/>
              <a:gd name="connsiteY10" fmla="*/ 709942 h 3289190"/>
              <a:gd name="connsiteX11" fmla="*/ 12260538 w 12260538"/>
              <a:gd name="connsiteY11" fmla="*/ 697549 h 3289190"/>
              <a:gd name="connsiteX12" fmla="*/ 12260538 w 12260538"/>
              <a:gd name="connsiteY12" fmla="*/ 1786508 h 3289190"/>
              <a:gd name="connsiteX13" fmla="*/ 12222791 w 12260538"/>
              <a:gd name="connsiteY13" fmla="*/ 1784952 h 3289190"/>
              <a:gd name="connsiteX14" fmla="*/ 12197315 w 12260538"/>
              <a:gd name="connsiteY14" fmla="*/ 1788344 h 3289190"/>
              <a:gd name="connsiteX15" fmla="*/ 12197315 w 12260538"/>
              <a:gd name="connsiteY15" fmla="*/ 2206517 h 3289190"/>
              <a:gd name="connsiteX16" fmla="*/ 12205967 w 12260538"/>
              <a:gd name="connsiteY16" fmla="*/ 2203135 h 3289190"/>
              <a:gd name="connsiteX17" fmla="*/ 12205967 w 12260538"/>
              <a:gd name="connsiteY17" fmla="*/ 2874043 h 3289190"/>
              <a:gd name="connsiteX18" fmla="*/ 12168220 w 12260538"/>
              <a:gd name="connsiteY18" fmla="*/ 2873085 h 3289190"/>
              <a:gd name="connsiteX19" fmla="*/ 12023277 w 12260538"/>
              <a:gd name="connsiteY19" fmla="*/ 2884974 h 3289190"/>
              <a:gd name="connsiteX20" fmla="*/ 11823981 w 12260538"/>
              <a:gd name="connsiteY20" fmla="*/ 2908751 h 3289190"/>
              <a:gd name="connsiteX21" fmla="*/ 11697157 w 12260538"/>
              <a:gd name="connsiteY21" fmla="*/ 2944417 h 3289190"/>
              <a:gd name="connsiteX22" fmla="*/ 11624686 w 12260538"/>
              <a:gd name="connsiteY22" fmla="*/ 2968195 h 3289190"/>
              <a:gd name="connsiteX23" fmla="*/ 11497861 w 12260538"/>
              <a:gd name="connsiteY23" fmla="*/ 2980083 h 3289190"/>
              <a:gd name="connsiteX24" fmla="*/ 10356440 w 12260538"/>
              <a:gd name="connsiteY24" fmla="*/ 2991972 h 3289190"/>
              <a:gd name="connsiteX25" fmla="*/ 10157144 w 12260538"/>
              <a:gd name="connsiteY25" fmla="*/ 2956306 h 3289190"/>
              <a:gd name="connsiteX26" fmla="*/ 9849141 w 12260538"/>
              <a:gd name="connsiteY26" fmla="*/ 2896862 h 3289190"/>
              <a:gd name="connsiteX27" fmla="*/ 9649845 w 12260538"/>
              <a:gd name="connsiteY27" fmla="*/ 2825530 h 3289190"/>
              <a:gd name="connsiteX28" fmla="*/ 9631727 w 12260538"/>
              <a:gd name="connsiteY28" fmla="*/ 2789864 h 3289190"/>
              <a:gd name="connsiteX29" fmla="*/ 9486785 w 12260538"/>
              <a:gd name="connsiteY29" fmla="*/ 2670977 h 3289190"/>
              <a:gd name="connsiteX30" fmla="*/ 9378078 w 12260538"/>
              <a:gd name="connsiteY30" fmla="*/ 2647199 h 3289190"/>
              <a:gd name="connsiteX31" fmla="*/ 8943250 w 12260538"/>
              <a:gd name="connsiteY31" fmla="*/ 2635311 h 3289190"/>
              <a:gd name="connsiteX32" fmla="*/ 8798308 w 12260538"/>
              <a:gd name="connsiteY32" fmla="*/ 2647199 h 3289190"/>
              <a:gd name="connsiteX33" fmla="*/ 8526541 w 12260538"/>
              <a:gd name="connsiteY33" fmla="*/ 2659088 h 3289190"/>
              <a:gd name="connsiteX34" fmla="*/ 8200421 w 12260538"/>
              <a:gd name="connsiteY34" fmla="*/ 2694754 h 3289190"/>
              <a:gd name="connsiteX35" fmla="*/ 7892418 w 12260538"/>
              <a:gd name="connsiteY35" fmla="*/ 2718531 h 3289190"/>
              <a:gd name="connsiteX36" fmla="*/ 7693123 w 12260538"/>
              <a:gd name="connsiteY36" fmla="*/ 2754198 h 3289190"/>
              <a:gd name="connsiteX37" fmla="*/ 7312649 w 12260538"/>
              <a:gd name="connsiteY37" fmla="*/ 2825530 h 3289190"/>
              <a:gd name="connsiteX38" fmla="*/ 6823468 w 12260538"/>
              <a:gd name="connsiteY38" fmla="*/ 2837419 h 3289190"/>
              <a:gd name="connsiteX39" fmla="*/ 6769114 w 12260538"/>
              <a:gd name="connsiteY39" fmla="*/ 2861196 h 3289190"/>
              <a:gd name="connsiteX40" fmla="*/ 6533582 w 12260538"/>
              <a:gd name="connsiteY40" fmla="*/ 2896862 h 3289190"/>
              <a:gd name="connsiteX41" fmla="*/ 5990049 w 12260538"/>
              <a:gd name="connsiteY41" fmla="*/ 2908751 h 3289190"/>
              <a:gd name="connsiteX42" fmla="*/ 5319691 w 12260538"/>
              <a:gd name="connsiteY42" fmla="*/ 2956306 h 3289190"/>
              <a:gd name="connsiteX43" fmla="*/ 5174748 w 12260538"/>
              <a:gd name="connsiteY43" fmla="*/ 2980083 h 3289190"/>
              <a:gd name="connsiteX44" fmla="*/ 4939216 w 12260538"/>
              <a:gd name="connsiteY44" fmla="*/ 3063304 h 3289190"/>
              <a:gd name="connsiteX45" fmla="*/ 4522507 w 12260538"/>
              <a:gd name="connsiteY45" fmla="*/ 3182191 h 3289190"/>
              <a:gd name="connsiteX46" fmla="*/ 4160151 w 12260538"/>
              <a:gd name="connsiteY46" fmla="*/ 3277302 h 3289190"/>
              <a:gd name="connsiteX47" fmla="*/ 3218025 w 12260538"/>
              <a:gd name="connsiteY47" fmla="*/ 3289190 h 3289190"/>
              <a:gd name="connsiteX48" fmla="*/ 2982493 w 12260538"/>
              <a:gd name="connsiteY48" fmla="*/ 3265413 h 3289190"/>
              <a:gd name="connsiteX49" fmla="*/ 2602019 w 12260538"/>
              <a:gd name="connsiteY49" fmla="*/ 3229746 h 3289190"/>
              <a:gd name="connsiteX50" fmla="*/ 2330251 w 12260538"/>
              <a:gd name="connsiteY50" fmla="*/ 3134636 h 3289190"/>
              <a:gd name="connsiteX51" fmla="*/ 2203427 w 12260538"/>
              <a:gd name="connsiteY51" fmla="*/ 3098971 h 3289190"/>
              <a:gd name="connsiteX52" fmla="*/ 2058485 w 12260538"/>
              <a:gd name="connsiteY52" fmla="*/ 3075193 h 3289190"/>
              <a:gd name="connsiteX53" fmla="*/ 1931660 w 12260538"/>
              <a:gd name="connsiteY53" fmla="*/ 3051416 h 3289190"/>
              <a:gd name="connsiteX54" fmla="*/ 1822953 w 12260538"/>
              <a:gd name="connsiteY54" fmla="*/ 3039527 h 3289190"/>
              <a:gd name="connsiteX55" fmla="*/ 1750482 w 12260538"/>
              <a:gd name="connsiteY55" fmla="*/ 3027638 h 3289190"/>
              <a:gd name="connsiteX56" fmla="*/ 1659893 w 12260538"/>
              <a:gd name="connsiteY56" fmla="*/ 3015749 h 3289190"/>
              <a:gd name="connsiteX57" fmla="*/ 1569304 w 12260538"/>
              <a:gd name="connsiteY57" fmla="*/ 2991972 h 3289190"/>
              <a:gd name="connsiteX58" fmla="*/ 1261301 w 12260538"/>
              <a:gd name="connsiteY58" fmla="*/ 2944417 h 3289190"/>
              <a:gd name="connsiteX59" fmla="*/ 1062005 w 12260538"/>
              <a:gd name="connsiteY59" fmla="*/ 2932529 h 3289190"/>
              <a:gd name="connsiteX60" fmla="*/ 0 w 12260538"/>
              <a:gd name="connsiteY60" fmla="*/ 2921807 h 3289190"/>
              <a:gd name="connsiteX61" fmla="*/ 0 w 12260538"/>
              <a:gd name="connsiteY61" fmla="*/ 2384974 h 3289190"/>
              <a:gd name="connsiteX62" fmla="*/ 54571 w 12260538"/>
              <a:gd name="connsiteY62" fmla="*/ 666014 h 3289190"/>
              <a:gd name="connsiteX63" fmla="*/ 824185 w 12260538"/>
              <a:gd name="connsiteY63" fmla="*/ 682638 h 3289190"/>
              <a:gd name="connsiteX64" fmla="*/ 1038129 w 12260538"/>
              <a:gd name="connsiteY64" fmla="*/ 709942 h 3289190"/>
              <a:gd name="connsiteX65" fmla="*/ 1368770 w 12260538"/>
              <a:gd name="connsiteY65" fmla="*/ 819164 h 3289190"/>
              <a:gd name="connsiteX66" fmla="*/ 1466016 w 12260538"/>
              <a:gd name="connsiteY66" fmla="*/ 873775 h 3289190"/>
              <a:gd name="connsiteX67" fmla="*/ 1563264 w 12260538"/>
              <a:gd name="connsiteY67" fmla="*/ 901081 h 3289190"/>
              <a:gd name="connsiteX68" fmla="*/ 1641061 w 12260538"/>
              <a:gd name="connsiteY68" fmla="*/ 928385 h 3289190"/>
              <a:gd name="connsiteX69" fmla="*/ 1757758 w 12260538"/>
              <a:gd name="connsiteY69" fmla="*/ 955692 h 3289190"/>
              <a:gd name="connsiteX70" fmla="*/ 1893904 w 12260538"/>
              <a:gd name="connsiteY70" fmla="*/ 1010303 h 3289190"/>
              <a:gd name="connsiteX71" fmla="*/ 2049499 w 12260538"/>
              <a:gd name="connsiteY71" fmla="*/ 1064913 h 3289190"/>
              <a:gd name="connsiteX72" fmla="*/ 2185644 w 12260538"/>
              <a:gd name="connsiteY72" fmla="*/ 1146830 h 3289190"/>
              <a:gd name="connsiteX73" fmla="*/ 2477387 w 12260538"/>
              <a:gd name="connsiteY73" fmla="*/ 1365273 h 3289190"/>
              <a:gd name="connsiteX74" fmla="*/ 2885825 w 12260538"/>
              <a:gd name="connsiteY74" fmla="*/ 1447190 h 3289190"/>
              <a:gd name="connsiteX75" fmla="*/ 3138668 w 12260538"/>
              <a:gd name="connsiteY75" fmla="*/ 1501801 h 3289190"/>
              <a:gd name="connsiteX76" fmla="*/ 4150038 w 12260538"/>
              <a:gd name="connsiteY76" fmla="*/ 1474496 h 3289190"/>
              <a:gd name="connsiteX77" fmla="*/ 4539027 w 12260538"/>
              <a:gd name="connsiteY77" fmla="*/ 1256050 h 3289190"/>
              <a:gd name="connsiteX78" fmla="*/ 4986364 w 12260538"/>
              <a:gd name="connsiteY78" fmla="*/ 982997 h 3289190"/>
              <a:gd name="connsiteX79" fmla="*/ 5239207 w 12260538"/>
              <a:gd name="connsiteY79" fmla="*/ 791860 h 3289190"/>
              <a:gd name="connsiteX80" fmla="*/ 5394802 w 12260538"/>
              <a:gd name="connsiteY80" fmla="*/ 737248 h 3289190"/>
              <a:gd name="connsiteX81" fmla="*/ 6114431 w 12260538"/>
              <a:gd name="connsiteY81" fmla="*/ 628025 h 3289190"/>
              <a:gd name="connsiteX82" fmla="*/ 6697913 w 12260538"/>
              <a:gd name="connsiteY82" fmla="*/ 600720 h 3289190"/>
              <a:gd name="connsiteX83" fmla="*/ 6950755 w 12260538"/>
              <a:gd name="connsiteY83" fmla="*/ 518803 h 3289190"/>
              <a:gd name="connsiteX84" fmla="*/ 7534239 w 12260538"/>
              <a:gd name="connsiteY84" fmla="*/ 279435 h 3289190"/>
              <a:gd name="connsiteX85" fmla="*/ 7942677 w 12260538"/>
              <a:gd name="connsiteY85" fmla="*/ 273055 h 3289190"/>
              <a:gd name="connsiteX86" fmla="*/ 8156619 w 12260538"/>
              <a:gd name="connsiteY86" fmla="*/ 191137 h 3289190"/>
              <a:gd name="connsiteX87" fmla="*/ 8487260 w 12260538"/>
              <a:gd name="connsiteY87" fmla="*/ 136527 h 3289190"/>
              <a:gd name="connsiteX88" fmla="*/ 8837350 w 12260538"/>
              <a:gd name="connsiteY88" fmla="*/ 54610 h 3289190"/>
              <a:gd name="connsiteX89" fmla="*/ 9129091 w 12260538"/>
              <a:gd name="connsiteY89" fmla="*/ 27305 h 3289190"/>
              <a:gd name="connsiteX90" fmla="*/ 9284686 w 12260538"/>
              <a:gd name="connsiteY90" fmla="*/ 0 h 3289190"/>
              <a:gd name="connsiteX0" fmla="*/ 9284686 w 12260538"/>
              <a:gd name="connsiteY0" fmla="*/ 0 h 3289190"/>
              <a:gd name="connsiteX1" fmla="*/ 9751474 w 12260538"/>
              <a:gd name="connsiteY1" fmla="*/ 27305 h 3289190"/>
              <a:gd name="connsiteX2" fmla="*/ 9868170 w 12260538"/>
              <a:gd name="connsiteY2" fmla="*/ 81915 h 3289190"/>
              <a:gd name="connsiteX3" fmla="*/ 10023766 w 12260538"/>
              <a:gd name="connsiteY3" fmla="*/ 354970 h 3289190"/>
              <a:gd name="connsiteX4" fmla="*/ 10043214 w 12260538"/>
              <a:gd name="connsiteY4" fmla="*/ 436887 h 3289190"/>
              <a:gd name="connsiteX5" fmla="*/ 10257158 w 12260538"/>
              <a:gd name="connsiteY5" fmla="*/ 600720 h 3289190"/>
              <a:gd name="connsiteX6" fmla="*/ 10587798 w 12260538"/>
              <a:gd name="connsiteY6" fmla="*/ 737248 h 3289190"/>
              <a:gd name="connsiteX7" fmla="*/ 10801742 w 12260538"/>
              <a:gd name="connsiteY7" fmla="*/ 819164 h 3289190"/>
              <a:gd name="connsiteX8" fmla="*/ 12027056 w 12260538"/>
              <a:gd name="connsiteY8" fmla="*/ 791860 h 3289190"/>
              <a:gd name="connsiteX9" fmla="*/ 12163203 w 12260538"/>
              <a:gd name="connsiteY9" fmla="*/ 764553 h 3289190"/>
              <a:gd name="connsiteX10" fmla="*/ 12241000 w 12260538"/>
              <a:gd name="connsiteY10" fmla="*/ 709942 h 3289190"/>
              <a:gd name="connsiteX11" fmla="*/ 12260538 w 12260538"/>
              <a:gd name="connsiteY11" fmla="*/ 697549 h 3289190"/>
              <a:gd name="connsiteX12" fmla="*/ 12260538 w 12260538"/>
              <a:gd name="connsiteY12" fmla="*/ 1786508 h 3289190"/>
              <a:gd name="connsiteX13" fmla="*/ 12222791 w 12260538"/>
              <a:gd name="connsiteY13" fmla="*/ 1784952 h 3289190"/>
              <a:gd name="connsiteX14" fmla="*/ 12197315 w 12260538"/>
              <a:gd name="connsiteY14" fmla="*/ 1788344 h 3289190"/>
              <a:gd name="connsiteX15" fmla="*/ 12197315 w 12260538"/>
              <a:gd name="connsiteY15" fmla="*/ 2206517 h 3289190"/>
              <a:gd name="connsiteX16" fmla="*/ 12205967 w 12260538"/>
              <a:gd name="connsiteY16" fmla="*/ 2203135 h 3289190"/>
              <a:gd name="connsiteX17" fmla="*/ 12205967 w 12260538"/>
              <a:gd name="connsiteY17" fmla="*/ 2874043 h 3289190"/>
              <a:gd name="connsiteX18" fmla="*/ 12168220 w 12260538"/>
              <a:gd name="connsiteY18" fmla="*/ 2873085 h 3289190"/>
              <a:gd name="connsiteX19" fmla="*/ 12023277 w 12260538"/>
              <a:gd name="connsiteY19" fmla="*/ 2884974 h 3289190"/>
              <a:gd name="connsiteX20" fmla="*/ 11823981 w 12260538"/>
              <a:gd name="connsiteY20" fmla="*/ 2908751 h 3289190"/>
              <a:gd name="connsiteX21" fmla="*/ 11697157 w 12260538"/>
              <a:gd name="connsiteY21" fmla="*/ 2944417 h 3289190"/>
              <a:gd name="connsiteX22" fmla="*/ 11624686 w 12260538"/>
              <a:gd name="connsiteY22" fmla="*/ 2968195 h 3289190"/>
              <a:gd name="connsiteX23" fmla="*/ 11497861 w 12260538"/>
              <a:gd name="connsiteY23" fmla="*/ 2980083 h 3289190"/>
              <a:gd name="connsiteX24" fmla="*/ 10356440 w 12260538"/>
              <a:gd name="connsiteY24" fmla="*/ 2991972 h 3289190"/>
              <a:gd name="connsiteX25" fmla="*/ 10157144 w 12260538"/>
              <a:gd name="connsiteY25" fmla="*/ 2956306 h 3289190"/>
              <a:gd name="connsiteX26" fmla="*/ 9849141 w 12260538"/>
              <a:gd name="connsiteY26" fmla="*/ 2896862 h 3289190"/>
              <a:gd name="connsiteX27" fmla="*/ 9649845 w 12260538"/>
              <a:gd name="connsiteY27" fmla="*/ 2825530 h 3289190"/>
              <a:gd name="connsiteX28" fmla="*/ 9631727 w 12260538"/>
              <a:gd name="connsiteY28" fmla="*/ 2789864 h 3289190"/>
              <a:gd name="connsiteX29" fmla="*/ 9486785 w 12260538"/>
              <a:gd name="connsiteY29" fmla="*/ 2670977 h 3289190"/>
              <a:gd name="connsiteX30" fmla="*/ 9378078 w 12260538"/>
              <a:gd name="connsiteY30" fmla="*/ 2647199 h 3289190"/>
              <a:gd name="connsiteX31" fmla="*/ 8943250 w 12260538"/>
              <a:gd name="connsiteY31" fmla="*/ 2635311 h 3289190"/>
              <a:gd name="connsiteX32" fmla="*/ 8798308 w 12260538"/>
              <a:gd name="connsiteY32" fmla="*/ 2647199 h 3289190"/>
              <a:gd name="connsiteX33" fmla="*/ 8526541 w 12260538"/>
              <a:gd name="connsiteY33" fmla="*/ 2659088 h 3289190"/>
              <a:gd name="connsiteX34" fmla="*/ 8200421 w 12260538"/>
              <a:gd name="connsiteY34" fmla="*/ 2694754 h 3289190"/>
              <a:gd name="connsiteX35" fmla="*/ 7892418 w 12260538"/>
              <a:gd name="connsiteY35" fmla="*/ 2718531 h 3289190"/>
              <a:gd name="connsiteX36" fmla="*/ 7693123 w 12260538"/>
              <a:gd name="connsiteY36" fmla="*/ 2754198 h 3289190"/>
              <a:gd name="connsiteX37" fmla="*/ 7312649 w 12260538"/>
              <a:gd name="connsiteY37" fmla="*/ 2825530 h 3289190"/>
              <a:gd name="connsiteX38" fmla="*/ 6823468 w 12260538"/>
              <a:gd name="connsiteY38" fmla="*/ 2837419 h 3289190"/>
              <a:gd name="connsiteX39" fmla="*/ 6769114 w 12260538"/>
              <a:gd name="connsiteY39" fmla="*/ 2861196 h 3289190"/>
              <a:gd name="connsiteX40" fmla="*/ 6533582 w 12260538"/>
              <a:gd name="connsiteY40" fmla="*/ 2896862 h 3289190"/>
              <a:gd name="connsiteX41" fmla="*/ 5990049 w 12260538"/>
              <a:gd name="connsiteY41" fmla="*/ 2908751 h 3289190"/>
              <a:gd name="connsiteX42" fmla="*/ 5319691 w 12260538"/>
              <a:gd name="connsiteY42" fmla="*/ 2956306 h 3289190"/>
              <a:gd name="connsiteX43" fmla="*/ 5174748 w 12260538"/>
              <a:gd name="connsiteY43" fmla="*/ 2980083 h 3289190"/>
              <a:gd name="connsiteX44" fmla="*/ 4939216 w 12260538"/>
              <a:gd name="connsiteY44" fmla="*/ 3063304 h 3289190"/>
              <a:gd name="connsiteX45" fmla="*/ 4522507 w 12260538"/>
              <a:gd name="connsiteY45" fmla="*/ 3182191 h 3289190"/>
              <a:gd name="connsiteX46" fmla="*/ 4160151 w 12260538"/>
              <a:gd name="connsiteY46" fmla="*/ 3277302 h 3289190"/>
              <a:gd name="connsiteX47" fmla="*/ 3218025 w 12260538"/>
              <a:gd name="connsiteY47" fmla="*/ 3289190 h 3289190"/>
              <a:gd name="connsiteX48" fmla="*/ 2982493 w 12260538"/>
              <a:gd name="connsiteY48" fmla="*/ 3265413 h 3289190"/>
              <a:gd name="connsiteX49" fmla="*/ 2602019 w 12260538"/>
              <a:gd name="connsiteY49" fmla="*/ 3229746 h 3289190"/>
              <a:gd name="connsiteX50" fmla="*/ 2330251 w 12260538"/>
              <a:gd name="connsiteY50" fmla="*/ 3134636 h 3289190"/>
              <a:gd name="connsiteX51" fmla="*/ 2203427 w 12260538"/>
              <a:gd name="connsiteY51" fmla="*/ 3098971 h 3289190"/>
              <a:gd name="connsiteX52" fmla="*/ 2058485 w 12260538"/>
              <a:gd name="connsiteY52" fmla="*/ 3075193 h 3289190"/>
              <a:gd name="connsiteX53" fmla="*/ 1931660 w 12260538"/>
              <a:gd name="connsiteY53" fmla="*/ 3051416 h 3289190"/>
              <a:gd name="connsiteX54" fmla="*/ 1822953 w 12260538"/>
              <a:gd name="connsiteY54" fmla="*/ 3039527 h 3289190"/>
              <a:gd name="connsiteX55" fmla="*/ 1750482 w 12260538"/>
              <a:gd name="connsiteY55" fmla="*/ 3027638 h 3289190"/>
              <a:gd name="connsiteX56" fmla="*/ 1659893 w 12260538"/>
              <a:gd name="connsiteY56" fmla="*/ 3015749 h 3289190"/>
              <a:gd name="connsiteX57" fmla="*/ 1569304 w 12260538"/>
              <a:gd name="connsiteY57" fmla="*/ 2991972 h 3289190"/>
              <a:gd name="connsiteX58" fmla="*/ 1261301 w 12260538"/>
              <a:gd name="connsiteY58" fmla="*/ 2944417 h 3289190"/>
              <a:gd name="connsiteX59" fmla="*/ 1062005 w 12260538"/>
              <a:gd name="connsiteY59" fmla="*/ 2932529 h 3289190"/>
              <a:gd name="connsiteX60" fmla="*/ 0 w 12260538"/>
              <a:gd name="connsiteY60" fmla="*/ 2921807 h 3289190"/>
              <a:gd name="connsiteX61" fmla="*/ 54571 w 12260538"/>
              <a:gd name="connsiteY61" fmla="*/ 666014 h 3289190"/>
              <a:gd name="connsiteX62" fmla="*/ 824185 w 12260538"/>
              <a:gd name="connsiteY62" fmla="*/ 682638 h 3289190"/>
              <a:gd name="connsiteX63" fmla="*/ 1038129 w 12260538"/>
              <a:gd name="connsiteY63" fmla="*/ 709942 h 3289190"/>
              <a:gd name="connsiteX64" fmla="*/ 1368770 w 12260538"/>
              <a:gd name="connsiteY64" fmla="*/ 819164 h 3289190"/>
              <a:gd name="connsiteX65" fmla="*/ 1466016 w 12260538"/>
              <a:gd name="connsiteY65" fmla="*/ 873775 h 3289190"/>
              <a:gd name="connsiteX66" fmla="*/ 1563264 w 12260538"/>
              <a:gd name="connsiteY66" fmla="*/ 901081 h 3289190"/>
              <a:gd name="connsiteX67" fmla="*/ 1641061 w 12260538"/>
              <a:gd name="connsiteY67" fmla="*/ 928385 h 3289190"/>
              <a:gd name="connsiteX68" fmla="*/ 1757758 w 12260538"/>
              <a:gd name="connsiteY68" fmla="*/ 955692 h 3289190"/>
              <a:gd name="connsiteX69" fmla="*/ 1893904 w 12260538"/>
              <a:gd name="connsiteY69" fmla="*/ 1010303 h 3289190"/>
              <a:gd name="connsiteX70" fmla="*/ 2049499 w 12260538"/>
              <a:gd name="connsiteY70" fmla="*/ 1064913 h 3289190"/>
              <a:gd name="connsiteX71" fmla="*/ 2185644 w 12260538"/>
              <a:gd name="connsiteY71" fmla="*/ 1146830 h 3289190"/>
              <a:gd name="connsiteX72" fmla="*/ 2477387 w 12260538"/>
              <a:gd name="connsiteY72" fmla="*/ 1365273 h 3289190"/>
              <a:gd name="connsiteX73" fmla="*/ 2885825 w 12260538"/>
              <a:gd name="connsiteY73" fmla="*/ 1447190 h 3289190"/>
              <a:gd name="connsiteX74" fmla="*/ 3138668 w 12260538"/>
              <a:gd name="connsiteY74" fmla="*/ 1501801 h 3289190"/>
              <a:gd name="connsiteX75" fmla="*/ 4150038 w 12260538"/>
              <a:gd name="connsiteY75" fmla="*/ 1474496 h 3289190"/>
              <a:gd name="connsiteX76" fmla="*/ 4539027 w 12260538"/>
              <a:gd name="connsiteY76" fmla="*/ 1256050 h 3289190"/>
              <a:gd name="connsiteX77" fmla="*/ 4986364 w 12260538"/>
              <a:gd name="connsiteY77" fmla="*/ 982997 h 3289190"/>
              <a:gd name="connsiteX78" fmla="*/ 5239207 w 12260538"/>
              <a:gd name="connsiteY78" fmla="*/ 791860 h 3289190"/>
              <a:gd name="connsiteX79" fmla="*/ 5394802 w 12260538"/>
              <a:gd name="connsiteY79" fmla="*/ 737248 h 3289190"/>
              <a:gd name="connsiteX80" fmla="*/ 6114431 w 12260538"/>
              <a:gd name="connsiteY80" fmla="*/ 628025 h 3289190"/>
              <a:gd name="connsiteX81" fmla="*/ 6697913 w 12260538"/>
              <a:gd name="connsiteY81" fmla="*/ 600720 h 3289190"/>
              <a:gd name="connsiteX82" fmla="*/ 6950755 w 12260538"/>
              <a:gd name="connsiteY82" fmla="*/ 518803 h 3289190"/>
              <a:gd name="connsiteX83" fmla="*/ 7534239 w 12260538"/>
              <a:gd name="connsiteY83" fmla="*/ 279435 h 3289190"/>
              <a:gd name="connsiteX84" fmla="*/ 7942677 w 12260538"/>
              <a:gd name="connsiteY84" fmla="*/ 273055 h 3289190"/>
              <a:gd name="connsiteX85" fmla="*/ 8156619 w 12260538"/>
              <a:gd name="connsiteY85" fmla="*/ 191137 h 3289190"/>
              <a:gd name="connsiteX86" fmla="*/ 8487260 w 12260538"/>
              <a:gd name="connsiteY86" fmla="*/ 136527 h 3289190"/>
              <a:gd name="connsiteX87" fmla="*/ 8837350 w 12260538"/>
              <a:gd name="connsiteY87" fmla="*/ 54610 h 3289190"/>
              <a:gd name="connsiteX88" fmla="*/ 9129091 w 12260538"/>
              <a:gd name="connsiteY88" fmla="*/ 27305 h 3289190"/>
              <a:gd name="connsiteX89" fmla="*/ 9284686 w 12260538"/>
              <a:gd name="connsiteY89" fmla="*/ 0 h 3289190"/>
              <a:gd name="connsiteX0" fmla="*/ 9230115 w 12205967"/>
              <a:gd name="connsiteY0" fmla="*/ 0 h 3289190"/>
              <a:gd name="connsiteX1" fmla="*/ 9696903 w 12205967"/>
              <a:gd name="connsiteY1" fmla="*/ 27305 h 3289190"/>
              <a:gd name="connsiteX2" fmla="*/ 9813599 w 12205967"/>
              <a:gd name="connsiteY2" fmla="*/ 81915 h 3289190"/>
              <a:gd name="connsiteX3" fmla="*/ 9969195 w 12205967"/>
              <a:gd name="connsiteY3" fmla="*/ 354970 h 3289190"/>
              <a:gd name="connsiteX4" fmla="*/ 9988643 w 12205967"/>
              <a:gd name="connsiteY4" fmla="*/ 436887 h 3289190"/>
              <a:gd name="connsiteX5" fmla="*/ 10202587 w 12205967"/>
              <a:gd name="connsiteY5" fmla="*/ 600720 h 3289190"/>
              <a:gd name="connsiteX6" fmla="*/ 10533227 w 12205967"/>
              <a:gd name="connsiteY6" fmla="*/ 737248 h 3289190"/>
              <a:gd name="connsiteX7" fmla="*/ 10747171 w 12205967"/>
              <a:gd name="connsiteY7" fmla="*/ 819164 h 3289190"/>
              <a:gd name="connsiteX8" fmla="*/ 11972485 w 12205967"/>
              <a:gd name="connsiteY8" fmla="*/ 791860 h 3289190"/>
              <a:gd name="connsiteX9" fmla="*/ 12108632 w 12205967"/>
              <a:gd name="connsiteY9" fmla="*/ 764553 h 3289190"/>
              <a:gd name="connsiteX10" fmla="*/ 12186429 w 12205967"/>
              <a:gd name="connsiteY10" fmla="*/ 709942 h 3289190"/>
              <a:gd name="connsiteX11" fmla="*/ 12205967 w 12205967"/>
              <a:gd name="connsiteY11" fmla="*/ 697549 h 3289190"/>
              <a:gd name="connsiteX12" fmla="*/ 12205967 w 12205967"/>
              <a:gd name="connsiteY12" fmla="*/ 1786508 h 3289190"/>
              <a:gd name="connsiteX13" fmla="*/ 12168220 w 12205967"/>
              <a:gd name="connsiteY13" fmla="*/ 1784952 h 3289190"/>
              <a:gd name="connsiteX14" fmla="*/ 12142744 w 12205967"/>
              <a:gd name="connsiteY14" fmla="*/ 1788344 h 3289190"/>
              <a:gd name="connsiteX15" fmla="*/ 12142744 w 12205967"/>
              <a:gd name="connsiteY15" fmla="*/ 2206517 h 3289190"/>
              <a:gd name="connsiteX16" fmla="*/ 12151396 w 12205967"/>
              <a:gd name="connsiteY16" fmla="*/ 2203135 h 3289190"/>
              <a:gd name="connsiteX17" fmla="*/ 12151396 w 12205967"/>
              <a:gd name="connsiteY17" fmla="*/ 2874043 h 3289190"/>
              <a:gd name="connsiteX18" fmla="*/ 12113649 w 12205967"/>
              <a:gd name="connsiteY18" fmla="*/ 2873085 h 3289190"/>
              <a:gd name="connsiteX19" fmla="*/ 11968706 w 12205967"/>
              <a:gd name="connsiteY19" fmla="*/ 2884974 h 3289190"/>
              <a:gd name="connsiteX20" fmla="*/ 11769410 w 12205967"/>
              <a:gd name="connsiteY20" fmla="*/ 2908751 h 3289190"/>
              <a:gd name="connsiteX21" fmla="*/ 11642586 w 12205967"/>
              <a:gd name="connsiteY21" fmla="*/ 2944417 h 3289190"/>
              <a:gd name="connsiteX22" fmla="*/ 11570115 w 12205967"/>
              <a:gd name="connsiteY22" fmla="*/ 2968195 h 3289190"/>
              <a:gd name="connsiteX23" fmla="*/ 11443290 w 12205967"/>
              <a:gd name="connsiteY23" fmla="*/ 2980083 h 3289190"/>
              <a:gd name="connsiteX24" fmla="*/ 10301869 w 12205967"/>
              <a:gd name="connsiteY24" fmla="*/ 2991972 h 3289190"/>
              <a:gd name="connsiteX25" fmla="*/ 10102573 w 12205967"/>
              <a:gd name="connsiteY25" fmla="*/ 2956306 h 3289190"/>
              <a:gd name="connsiteX26" fmla="*/ 9794570 w 12205967"/>
              <a:gd name="connsiteY26" fmla="*/ 2896862 h 3289190"/>
              <a:gd name="connsiteX27" fmla="*/ 9595274 w 12205967"/>
              <a:gd name="connsiteY27" fmla="*/ 2825530 h 3289190"/>
              <a:gd name="connsiteX28" fmla="*/ 9577156 w 12205967"/>
              <a:gd name="connsiteY28" fmla="*/ 2789864 h 3289190"/>
              <a:gd name="connsiteX29" fmla="*/ 9432214 w 12205967"/>
              <a:gd name="connsiteY29" fmla="*/ 2670977 h 3289190"/>
              <a:gd name="connsiteX30" fmla="*/ 9323507 w 12205967"/>
              <a:gd name="connsiteY30" fmla="*/ 2647199 h 3289190"/>
              <a:gd name="connsiteX31" fmla="*/ 8888679 w 12205967"/>
              <a:gd name="connsiteY31" fmla="*/ 2635311 h 3289190"/>
              <a:gd name="connsiteX32" fmla="*/ 8743737 w 12205967"/>
              <a:gd name="connsiteY32" fmla="*/ 2647199 h 3289190"/>
              <a:gd name="connsiteX33" fmla="*/ 8471970 w 12205967"/>
              <a:gd name="connsiteY33" fmla="*/ 2659088 h 3289190"/>
              <a:gd name="connsiteX34" fmla="*/ 8145850 w 12205967"/>
              <a:gd name="connsiteY34" fmla="*/ 2694754 h 3289190"/>
              <a:gd name="connsiteX35" fmla="*/ 7837847 w 12205967"/>
              <a:gd name="connsiteY35" fmla="*/ 2718531 h 3289190"/>
              <a:gd name="connsiteX36" fmla="*/ 7638552 w 12205967"/>
              <a:gd name="connsiteY36" fmla="*/ 2754198 h 3289190"/>
              <a:gd name="connsiteX37" fmla="*/ 7258078 w 12205967"/>
              <a:gd name="connsiteY37" fmla="*/ 2825530 h 3289190"/>
              <a:gd name="connsiteX38" fmla="*/ 6768897 w 12205967"/>
              <a:gd name="connsiteY38" fmla="*/ 2837419 h 3289190"/>
              <a:gd name="connsiteX39" fmla="*/ 6714543 w 12205967"/>
              <a:gd name="connsiteY39" fmla="*/ 2861196 h 3289190"/>
              <a:gd name="connsiteX40" fmla="*/ 6479011 w 12205967"/>
              <a:gd name="connsiteY40" fmla="*/ 2896862 h 3289190"/>
              <a:gd name="connsiteX41" fmla="*/ 5935478 w 12205967"/>
              <a:gd name="connsiteY41" fmla="*/ 2908751 h 3289190"/>
              <a:gd name="connsiteX42" fmla="*/ 5265120 w 12205967"/>
              <a:gd name="connsiteY42" fmla="*/ 2956306 h 3289190"/>
              <a:gd name="connsiteX43" fmla="*/ 5120177 w 12205967"/>
              <a:gd name="connsiteY43" fmla="*/ 2980083 h 3289190"/>
              <a:gd name="connsiteX44" fmla="*/ 4884645 w 12205967"/>
              <a:gd name="connsiteY44" fmla="*/ 3063304 h 3289190"/>
              <a:gd name="connsiteX45" fmla="*/ 4467936 w 12205967"/>
              <a:gd name="connsiteY45" fmla="*/ 3182191 h 3289190"/>
              <a:gd name="connsiteX46" fmla="*/ 4105580 w 12205967"/>
              <a:gd name="connsiteY46" fmla="*/ 3277302 h 3289190"/>
              <a:gd name="connsiteX47" fmla="*/ 3163454 w 12205967"/>
              <a:gd name="connsiteY47" fmla="*/ 3289190 h 3289190"/>
              <a:gd name="connsiteX48" fmla="*/ 2927922 w 12205967"/>
              <a:gd name="connsiteY48" fmla="*/ 3265413 h 3289190"/>
              <a:gd name="connsiteX49" fmla="*/ 2547448 w 12205967"/>
              <a:gd name="connsiteY49" fmla="*/ 3229746 h 3289190"/>
              <a:gd name="connsiteX50" fmla="*/ 2275680 w 12205967"/>
              <a:gd name="connsiteY50" fmla="*/ 3134636 h 3289190"/>
              <a:gd name="connsiteX51" fmla="*/ 2148856 w 12205967"/>
              <a:gd name="connsiteY51" fmla="*/ 3098971 h 3289190"/>
              <a:gd name="connsiteX52" fmla="*/ 2003914 w 12205967"/>
              <a:gd name="connsiteY52" fmla="*/ 3075193 h 3289190"/>
              <a:gd name="connsiteX53" fmla="*/ 1877089 w 12205967"/>
              <a:gd name="connsiteY53" fmla="*/ 3051416 h 3289190"/>
              <a:gd name="connsiteX54" fmla="*/ 1768382 w 12205967"/>
              <a:gd name="connsiteY54" fmla="*/ 3039527 h 3289190"/>
              <a:gd name="connsiteX55" fmla="*/ 1695911 w 12205967"/>
              <a:gd name="connsiteY55" fmla="*/ 3027638 h 3289190"/>
              <a:gd name="connsiteX56" fmla="*/ 1605322 w 12205967"/>
              <a:gd name="connsiteY56" fmla="*/ 3015749 h 3289190"/>
              <a:gd name="connsiteX57" fmla="*/ 1514733 w 12205967"/>
              <a:gd name="connsiteY57" fmla="*/ 2991972 h 3289190"/>
              <a:gd name="connsiteX58" fmla="*/ 1206730 w 12205967"/>
              <a:gd name="connsiteY58" fmla="*/ 2944417 h 3289190"/>
              <a:gd name="connsiteX59" fmla="*/ 1007434 w 12205967"/>
              <a:gd name="connsiteY59" fmla="*/ 2932529 h 3289190"/>
              <a:gd name="connsiteX60" fmla="*/ 70362 w 12205967"/>
              <a:gd name="connsiteY60" fmla="*/ 2964094 h 3289190"/>
              <a:gd name="connsiteX61" fmla="*/ 0 w 12205967"/>
              <a:gd name="connsiteY61" fmla="*/ 666014 h 3289190"/>
              <a:gd name="connsiteX62" fmla="*/ 769614 w 12205967"/>
              <a:gd name="connsiteY62" fmla="*/ 682638 h 3289190"/>
              <a:gd name="connsiteX63" fmla="*/ 983558 w 12205967"/>
              <a:gd name="connsiteY63" fmla="*/ 709942 h 3289190"/>
              <a:gd name="connsiteX64" fmla="*/ 1314199 w 12205967"/>
              <a:gd name="connsiteY64" fmla="*/ 819164 h 3289190"/>
              <a:gd name="connsiteX65" fmla="*/ 1411445 w 12205967"/>
              <a:gd name="connsiteY65" fmla="*/ 873775 h 3289190"/>
              <a:gd name="connsiteX66" fmla="*/ 1508693 w 12205967"/>
              <a:gd name="connsiteY66" fmla="*/ 901081 h 3289190"/>
              <a:gd name="connsiteX67" fmla="*/ 1586490 w 12205967"/>
              <a:gd name="connsiteY67" fmla="*/ 928385 h 3289190"/>
              <a:gd name="connsiteX68" fmla="*/ 1703187 w 12205967"/>
              <a:gd name="connsiteY68" fmla="*/ 955692 h 3289190"/>
              <a:gd name="connsiteX69" fmla="*/ 1839333 w 12205967"/>
              <a:gd name="connsiteY69" fmla="*/ 1010303 h 3289190"/>
              <a:gd name="connsiteX70" fmla="*/ 1994928 w 12205967"/>
              <a:gd name="connsiteY70" fmla="*/ 1064913 h 3289190"/>
              <a:gd name="connsiteX71" fmla="*/ 2131073 w 12205967"/>
              <a:gd name="connsiteY71" fmla="*/ 1146830 h 3289190"/>
              <a:gd name="connsiteX72" fmla="*/ 2422816 w 12205967"/>
              <a:gd name="connsiteY72" fmla="*/ 1365273 h 3289190"/>
              <a:gd name="connsiteX73" fmla="*/ 2831254 w 12205967"/>
              <a:gd name="connsiteY73" fmla="*/ 1447190 h 3289190"/>
              <a:gd name="connsiteX74" fmla="*/ 3084097 w 12205967"/>
              <a:gd name="connsiteY74" fmla="*/ 1501801 h 3289190"/>
              <a:gd name="connsiteX75" fmla="*/ 4095467 w 12205967"/>
              <a:gd name="connsiteY75" fmla="*/ 1474496 h 3289190"/>
              <a:gd name="connsiteX76" fmla="*/ 4484456 w 12205967"/>
              <a:gd name="connsiteY76" fmla="*/ 1256050 h 3289190"/>
              <a:gd name="connsiteX77" fmla="*/ 4931793 w 12205967"/>
              <a:gd name="connsiteY77" fmla="*/ 982997 h 3289190"/>
              <a:gd name="connsiteX78" fmla="*/ 5184636 w 12205967"/>
              <a:gd name="connsiteY78" fmla="*/ 791860 h 3289190"/>
              <a:gd name="connsiteX79" fmla="*/ 5340231 w 12205967"/>
              <a:gd name="connsiteY79" fmla="*/ 737248 h 3289190"/>
              <a:gd name="connsiteX80" fmla="*/ 6059860 w 12205967"/>
              <a:gd name="connsiteY80" fmla="*/ 628025 h 3289190"/>
              <a:gd name="connsiteX81" fmla="*/ 6643342 w 12205967"/>
              <a:gd name="connsiteY81" fmla="*/ 600720 h 3289190"/>
              <a:gd name="connsiteX82" fmla="*/ 6896184 w 12205967"/>
              <a:gd name="connsiteY82" fmla="*/ 518803 h 3289190"/>
              <a:gd name="connsiteX83" fmla="*/ 7479668 w 12205967"/>
              <a:gd name="connsiteY83" fmla="*/ 279435 h 3289190"/>
              <a:gd name="connsiteX84" fmla="*/ 7888106 w 12205967"/>
              <a:gd name="connsiteY84" fmla="*/ 273055 h 3289190"/>
              <a:gd name="connsiteX85" fmla="*/ 8102048 w 12205967"/>
              <a:gd name="connsiteY85" fmla="*/ 191137 h 3289190"/>
              <a:gd name="connsiteX86" fmla="*/ 8432689 w 12205967"/>
              <a:gd name="connsiteY86" fmla="*/ 136527 h 3289190"/>
              <a:gd name="connsiteX87" fmla="*/ 8782779 w 12205967"/>
              <a:gd name="connsiteY87" fmla="*/ 54610 h 3289190"/>
              <a:gd name="connsiteX88" fmla="*/ 9074520 w 12205967"/>
              <a:gd name="connsiteY88" fmla="*/ 27305 h 3289190"/>
              <a:gd name="connsiteX89" fmla="*/ 9230115 w 12205967"/>
              <a:gd name="connsiteY89" fmla="*/ 0 h 3289190"/>
              <a:gd name="connsiteX0" fmla="*/ 9159753 w 12135605"/>
              <a:gd name="connsiteY0" fmla="*/ 0 h 3289190"/>
              <a:gd name="connsiteX1" fmla="*/ 9626541 w 12135605"/>
              <a:gd name="connsiteY1" fmla="*/ 27305 h 3289190"/>
              <a:gd name="connsiteX2" fmla="*/ 9743237 w 12135605"/>
              <a:gd name="connsiteY2" fmla="*/ 81915 h 3289190"/>
              <a:gd name="connsiteX3" fmla="*/ 9898833 w 12135605"/>
              <a:gd name="connsiteY3" fmla="*/ 354970 h 3289190"/>
              <a:gd name="connsiteX4" fmla="*/ 9918281 w 12135605"/>
              <a:gd name="connsiteY4" fmla="*/ 436887 h 3289190"/>
              <a:gd name="connsiteX5" fmla="*/ 10132225 w 12135605"/>
              <a:gd name="connsiteY5" fmla="*/ 600720 h 3289190"/>
              <a:gd name="connsiteX6" fmla="*/ 10462865 w 12135605"/>
              <a:gd name="connsiteY6" fmla="*/ 737248 h 3289190"/>
              <a:gd name="connsiteX7" fmla="*/ 10676809 w 12135605"/>
              <a:gd name="connsiteY7" fmla="*/ 819164 h 3289190"/>
              <a:gd name="connsiteX8" fmla="*/ 11902123 w 12135605"/>
              <a:gd name="connsiteY8" fmla="*/ 791860 h 3289190"/>
              <a:gd name="connsiteX9" fmla="*/ 12038270 w 12135605"/>
              <a:gd name="connsiteY9" fmla="*/ 764553 h 3289190"/>
              <a:gd name="connsiteX10" fmla="*/ 12116067 w 12135605"/>
              <a:gd name="connsiteY10" fmla="*/ 709942 h 3289190"/>
              <a:gd name="connsiteX11" fmla="*/ 12135605 w 12135605"/>
              <a:gd name="connsiteY11" fmla="*/ 697549 h 3289190"/>
              <a:gd name="connsiteX12" fmla="*/ 12135605 w 12135605"/>
              <a:gd name="connsiteY12" fmla="*/ 1786508 h 3289190"/>
              <a:gd name="connsiteX13" fmla="*/ 12097858 w 12135605"/>
              <a:gd name="connsiteY13" fmla="*/ 1784952 h 3289190"/>
              <a:gd name="connsiteX14" fmla="*/ 12072382 w 12135605"/>
              <a:gd name="connsiteY14" fmla="*/ 1788344 h 3289190"/>
              <a:gd name="connsiteX15" fmla="*/ 12072382 w 12135605"/>
              <a:gd name="connsiteY15" fmla="*/ 2206517 h 3289190"/>
              <a:gd name="connsiteX16" fmla="*/ 12081034 w 12135605"/>
              <a:gd name="connsiteY16" fmla="*/ 2203135 h 3289190"/>
              <a:gd name="connsiteX17" fmla="*/ 12081034 w 12135605"/>
              <a:gd name="connsiteY17" fmla="*/ 2874043 h 3289190"/>
              <a:gd name="connsiteX18" fmla="*/ 12043287 w 12135605"/>
              <a:gd name="connsiteY18" fmla="*/ 2873085 h 3289190"/>
              <a:gd name="connsiteX19" fmla="*/ 11898344 w 12135605"/>
              <a:gd name="connsiteY19" fmla="*/ 2884974 h 3289190"/>
              <a:gd name="connsiteX20" fmla="*/ 11699048 w 12135605"/>
              <a:gd name="connsiteY20" fmla="*/ 2908751 h 3289190"/>
              <a:gd name="connsiteX21" fmla="*/ 11572224 w 12135605"/>
              <a:gd name="connsiteY21" fmla="*/ 2944417 h 3289190"/>
              <a:gd name="connsiteX22" fmla="*/ 11499753 w 12135605"/>
              <a:gd name="connsiteY22" fmla="*/ 2968195 h 3289190"/>
              <a:gd name="connsiteX23" fmla="*/ 11372928 w 12135605"/>
              <a:gd name="connsiteY23" fmla="*/ 2980083 h 3289190"/>
              <a:gd name="connsiteX24" fmla="*/ 10231507 w 12135605"/>
              <a:gd name="connsiteY24" fmla="*/ 2991972 h 3289190"/>
              <a:gd name="connsiteX25" fmla="*/ 10032211 w 12135605"/>
              <a:gd name="connsiteY25" fmla="*/ 2956306 h 3289190"/>
              <a:gd name="connsiteX26" fmla="*/ 9724208 w 12135605"/>
              <a:gd name="connsiteY26" fmla="*/ 2896862 h 3289190"/>
              <a:gd name="connsiteX27" fmla="*/ 9524912 w 12135605"/>
              <a:gd name="connsiteY27" fmla="*/ 2825530 h 3289190"/>
              <a:gd name="connsiteX28" fmla="*/ 9506794 w 12135605"/>
              <a:gd name="connsiteY28" fmla="*/ 2789864 h 3289190"/>
              <a:gd name="connsiteX29" fmla="*/ 9361852 w 12135605"/>
              <a:gd name="connsiteY29" fmla="*/ 2670977 h 3289190"/>
              <a:gd name="connsiteX30" fmla="*/ 9253145 w 12135605"/>
              <a:gd name="connsiteY30" fmla="*/ 2647199 h 3289190"/>
              <a:gd name="connsiteX31" fmla="*/ 8818317 w 12135605"/>
              <a:gd name="connsiteY31" fmla="*/ 2635311 h 3289190"/>
              <a:gd name="connsiteX32" fmla="*/ 8673375 w 12135605"/>
              <a:gd name="connsiteY32" fmla="*/ 2647199 h 3289190"/>
              <a:gd name="connsiteX33" fmla="*/ 8401608 w 12135605"/>
              <a:gd name="connsiteY33" fmla="*/ 2659088 h 3289190"/>
              <a:gd name="connsiteX34" fmla="*/ 8075488 w 12135605"/>
              <a:gd name="connsiteY34" fmla="*/ 2694754 h 3289190"/>
              <a:gd name="connsiteX35" fmla="*/ 7767485 w 12135605"/>
              <a:gd name="connsiteY35" fmla="*/ 2718531 h 3289190"/>
              <a:gd name="connsiteX36" fmla="*/ 7568190 w 12135605"/>
              <a:gd name="connsiteY36" fmla="*/ 2754198 h 3289190"/>
              <a:gd name="connsiteX37" fmla="*/ 7187716 w 12135605"/>
              <a:gd name="connsiteY37" fmla="*/ 2825530 h 3289190"/>
              <a:gd name="connsiteX38" fmla="*/ 6698535 w 12135605"/>
              <a:gd name="connsiteY38" fmla="*/ 2837419 h 3289190"/>
              <a:gd name="connsiteX39" fmla="*/ 6644181 w 12135605"/>
              <a:gd name="connsiteY39" fmla="*/ 2861196 h 3289190"/>
              <a:gd name="connsiteX40" fmla="*/ 6408649 w 12135605"/>
              <a:gd name="connsiteY40" fmla="*/ 2896862 h 3289190"/>
              <a:gd name="connsiteX41" fmla="*/ 5865116 w 12135605"/>
              <a:gd name="connsiteY41" fmla="*/ 2908751 h 3289190"/>
              <a:gd name="connsiteX42" fmla="*/ 5194758 w 12135605"/>
              <a:gd name="connsiteY42" fmla="*/ 2956306 h 3289190"/>
              <a:gd name="connsiteX43" fmla="*/ 5049815 w 12135605"/>
              <a:gd name="connsiteY43" fmla="*/ 2980083 h 3289190"/>
              <a:gd name="connsiteX44" fmla="*/ 4814283 w 12135605"/>
              <a:gd name="connsiteY44" fmla="*/ 3063304 h 3289190"/>
              <a:gd name="connsiteX45" fmla="*/ 4397574 w 12135605"/>
              <a:gd name="connsiteY45" fmla="*/ 3182191 h 3289190"/>
              <a:gd name="connsiteX46" fmla="*/ 4035218 w 12135605"/>
              <a:gd name="connsiteY46" fmla="*/ 3277302 h 3289190"/>
              <a:gd name="connsiteX47" fmla="*/ 3093092 w 12135605"/>
              <a:gd name="connsiteY47" fmla="*/ 3289190 h 3289190"/>
              <a:gd name="connsiteX48" fmla="*/ 2857560 w 12135605"/>
              <a:gd name="connsiteY48" fmla="*/ 3265413 h 3289190"/>
              <a:gd name="connsiteX49" fmla="*/ 2477086 w 12135605"/>
              <a:gd name="connsiteY49" fmla="*/ 3229746 h 3289190"/>
              <a:gd name="connsiteX50" fmla="*/ 2205318 w 12135605"/>
              <a:gd name="connsiteY50" fmla="*/ 3134636 h 3289190"/>
              <a:gd name="connsiteX51" fmla="*/ 2078494 w 12135605"/>
              <a:gd name="connsiteY51" fmla="*/ 3098971 h 3289190"/>
              <a:gd name="connsiteX52" fmla="*/ 1933552 w 12135605"/>
              <a:gd name="connsiteY52" fmla="*/ 3075193 h 3289190"/>
              <a:gd name="connsiteX53" fmla="*/ 1806727 w 12135605"/>
              <a:gd name="connsiteY53" fmla="*/ 3051416 h 3289190"/>
              <a:gd name="connsiteX54" fmla="*/ 1698020 w 12135605"/>
              <a:gd name="connsiteY54" fmla="*/ 3039527 h 3289190"/>
              <a:gd name="connsiteX55" fmla="*/ 1625549 w 12135605"/>
              <a:gd name="connsiteY55" fmla="*/ 3027638 h 3289190"/>
              <a:gd name="connsiteX56" fmla="*/ 1534960 w 12135605"/>
              <a:gd name="connsiteY56" fmla="*/ 3015749 h 3289190"/>
              <a:gd name="connsiteX57" fmla="*/ 1444371 w 12135605"/>
              <a:gd name="connsiteY57" fmla="*/ 2991972 h 3289190"/>
              <a:gd name="connsiteX58" fmla="*/ 1136368 w 12135605"/>
              <a:gd name="connsiteY58" fmla="*/ 2944417 h 3289190"/>
              <a:gd name="connsiteX59" fmla="*/ 937072 w 12135605"/>
              <a:gd name="connsiteY59" fmla="*/ 2932529 h 3289190"/>
              <a:gd name="connsiteX60" fmla="*/ 0 w 12135605"/>
              <a:gd name="connsiteY60" fmla="*/ 2964094 h 3289190"/>
              <a:gd name="connsiteX61" fmla="*/ 7721 w 12135605"/>
              <a:gd name="connsiteY61" fmla="*/ 581442 h 3289190"/>
              <a:gd name="connsiteX62" fmla="*/ 699252 w 12135605"/>
              <a:gd name="connsiteY62" fmla="*/ 682638 h 3289190"/>
              <a:gd name="connsiteX63" fmla="*/ 913196 w 12135605"/>
              <a:gd name="connsiteY63" fmla="*/ 709942 h 3289190"/>
              <a:gd name="connsiteX64" fmla="*/ 1243837 w 12135605"/>
              <a:gd name="connsiteY64" fmla="*/ 819164 h 3289190"/>
              <a:gd name="connsiteX65" fmla="*/ 1341083 w 12135605"/>
              <a:gd name="connsiteY65" fmla="*/ 873775 h 3289190"/>
              <a:gd name="connsiteX66" fmla="*/ 1438331 w 12135605"/>
              <a:gd name="connsiteY66" fmla="*/ 901081 h 3289190"/>
              <a:gd name="connsiteX67" fmla="*/ 1516128 w 12135605"/>
              <a:gd name="connsiteY67" fmla="*/ 928385 h 3289190"/>
              <a:gd name="connsiteX68" fmla="*/ 1632825 w 12135605"/>
              <a:gd name="connsiteY68" fmla="*/ 955692 h 3289190"/>
              <a:gd name="connsiteX69" fmla="*/ 1768971 w 12135605"/>
              <a:gd name="connsiteY69" fmla="*/ 1010303 h 3289190"/>
              <a:gd name="connsiteX70" fmla="*/ 1924566 w 12135605"/>
              <a:gd name="connsiteY70" fmla="*/ 1064913 h 3289190"/>
              <a:gd name="connsiteX71" fmla="*/ 2060711 w 12135605"/>
              <a:gd name="connsiteY71" fmla="*/ 1146830 h 3289190"/>
              <a:gd name="connsiteX72" fmla="*/ 2352454 w 12135605"/>
              <a:gd name="connsiteY72" fmla="*/ 1365273 h 3289190"/>
              <a:gd name="connsiteX73" fmla="*/ 2760892 w 12135605"/>
              <a:gd name="connsiteY73" fmla="*/ 1447190 h 3289190"/>
              <a:gd name="connsiteX74" fmla="*/ 3013735 w 12135605"/>
              <a:gd name="connsiteY74" fmla="*/ 1501801 h 3289190"/>
              <a:gd name="connsiteX75" fmla="*/ 4025105 w 12135605"/>
              <a:gd name="connsiteY75" fmla="*/ 1474496 h 3289190"/>
              <a:gd name="connsiteX76" fmla="*/ 4414094 w 12135605"/>
              <a:gd name="connsiteY76" fmla="*/ 1256050 h 3289190"/>
              <a:gd name="connsiteX77" fmla="*/ 4861431 w 12135605"/>
              <a:gd name="connsiteY77" fmla="*/ 982997 h 3289190"/>
              <a:gd name="connsiteX78" fmla="*/ 5114274 w 12135605"/>
              <a:gd name="connsiteY78" fmla="*/ 791860 h 3289190"/>
              <a:gd name="connsiteX79" fmla="*/ 5269869 w 12135605"/>
              <a:gd name="connsiteY79" fmla="*/ 737248 h 3289190"/>
              <a:gd name="connsiteX80" fmla="*/ 5989498 w 12135605"/>
              <a:gd name="connsiteY80" fmla="*/ 628025 h 3289190"/>
              <a:gd name="connsiteX81" fmla="*/ 6572980 w 12135605"/>
              <a:gd name="connsiteY81" fmla="*/ 600720 h 3289190"/>
              <a:gd name="connsiteX82" fmla="*/ 6825822 w 12135605"/>
              <a:gd name="connsiteY82" fmla="*/ 518803 h 3289190"/>
              <a:gd name="connsiteX83" fmla="*/ 7409306 w 12135605"/>
              <a:gd name="connsiteY83" fmla="*/ 279435 h 3289190"/>
              <a:gd name="connsiteX84" fmla="*/ 7817744 w 12135605"/>
              <a:gd name="connsiteY84" fmla="*/ 273055 h 3289190"/>
              <a:gd name="connsiteX85" fmla="*/ 8031686 w 12135605"/>
              <a:gd name="connsiteY85" fmla="*/ 191137 h 3289190"/>
              <a:gd name="connsiteX86" fmla="*/ 8362327 w 12135605"/>
              <a:gd name="connsiteY86" fmla="*/ 136527 h 3289190"/>
              <a:gd name="connsiteX87" fmla="*/ 8712417 w 12135605"/>
              <a:gd name="connsiteY87" fmla="*/ 54610 h 3289190"/>
              <a:gd name="connsiteX88" fmla="*/ 9004158 w 12135605"/>
              <a:gd name="connsiteY88" fmla="*/ 27305 h 3289190"/>
              <a:gd name="connsiteX89" fmla="*/ 9159753 w 12135605"/>
              <a:gd name="connsiteY89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90301 w 12128048"/>
              <a:gd name="connsiteY13" fmla="*/ 1784952 h 3289190"/>
              <a:gd name="connsiteX14" fmla="*/ 12064825 w 12128048"/>
              <a:gd name="connsiteY14" fmla="*/ 1788344 h 3289190"/>
              <a:gd name="connsiteX15" fmla="*/ 12064825 w 12128048"/>
              <a:gd name="connsiteY15" fmla="*/ 2206517 h 3289190"/>
              <a:gd name="connsiteX16" fmla="*/ 12073477 w 12128048"/>
              <a:gd name="connsiteY16" fmla="*/ 2203135 h 3289190"/>
              <a:gd name="connsiteX17" fmla="*/ 12073477 w 12128048"/>
              <a:gd name="connsiteY17" fmla="*/ 2874043 h 3289190"/>
              <a:gd name="connsiteX18" fmla="*/ 12035730 w 12128048"/>
              <a:gd name="connsiteY18" fmla="*/ 2873085 h 3289190"/>
              <a:gd name="connsiteX19" fmla="*/ 11890787 w 12128048"/>
              <a:gd name="connsiteY19" fmla="*/ 2884974 h 3289190"/>
              <a:gd name="connsiteX20" fmla="*/ 11691491 w 12128048"/>
              <a:gd name="connsiteY20" fmla="*/ 2908751 h 3289190"/>
              <a:gd name="connsiteX21" fmla="*/ 11564667 w 12128048"/>
              <a:gd name="connsiteY21" fmla="*/ 2944417 h 3289190"/>
              <a:gd name="connsiteX22" fmla="*/ 11492196 w 12128048"/>
              <a:gd name="connsiteY22" fmla="*/ 2968195 h 3289190"/>
              <a:gd name="connsiteX23" fmla="*/ 11365371 w 12128048"/>
              <a:gd name="connsiteY23" fmla="*/ 2980083 h 3289190"/>
              <a:gd name="connsiteX24" fmla="*/ 10223950 w 12128048"/>
              <a:gd name="connsiteY24" fmla="*/ 2991972 h 3289190"/>
              <a:gd name="connsiteX25" fmla="*/ 10024654 w 12128048"/>
              <a:gd name="connsiteY25" fmla="*/ 2956306 h 3289190"/>
              <a:gd name="connsiteX26" fmla="*/ 9716651 w 12128048"/>
              <a:gd name="connsiteY26" fmla="*/ 2896862 h 3289190"/>
              <a:gd name="connsiteX27" fmla="*/ 9517355 w 12128048"/>
              <a:gd name="connsiteY27" fmla="*/ 2825530 h 3289190"/>
              <a:gd name="connsiteX28" fmla="*/ 9499237 w 12128048"/>
              <a:gd name="connsiteY28" fmla="*/ 2789864 h 3289190"/>
              <a:gd name="connsiteX29" fmla="*/ 9354295 w 12128048"/>
              <a:gd name="connsiteY29" fmla="*/ 2670977 h 3289190"/>
              <a:gd name="connsiteX30" fmla="*/ 9245588 w 12128048"/>
              <a:gd name="connsiteY30" fmla="*/ 2647199 h 3289190"/>
              <a:gd name="connsiteX31" fmla="*/ 8810760 w 12128048"/>
              <a:gd name="connsiteY31" fmla="*/ 2635311 h 3289190"/>
              <a:gd name="connsiteX32" fmla="*/ 8665818 w 12128048"/>
              <a:gd name="connsiteY32" fmla="*/ 2647199 h 3289190"/>
              <a:gd name="connsiteX33" fmla="*/ 8394051 w 12128048"/>
              <a:gd name="connsiteY33" fmla="*/ 2659088 h 3289190"/>
              <a:gd name="connsiteX34" fmla="*/ 8067931 w 12128048"/>
              <a:gd name="connsiteY34" fmla="*/ 2694754 h 3289190"/>
              <a:gd name="connsiteX35" fmla="*/ 7759928 w 12128048"/>
              <a:gd name="connsiteY35" fmla="*/ 2718531 h 3289190"/>
              <a:gd name="connsiteX36" fmla="*/ 7560633 w 12128048"/>
              <a:gd name="connsiteY36" fmla="*/ 2754198 h 3289190"/>
              <a:gd name="connsiteX37" fmla="*/ 7180159 w 12128048"/>
              <a:gd name="connsiteY37" fmla="*/ 2825530 h 3289190"/>
              <a:gd name="connsiteX38" fmla="*/ 6690978 w 12128048"/>
              <a:gd name="connsiteY38" fmla="*/ 2837419 h 3289190"/>
              <a:gd name="connsiteX39" fmla="*/ 6636624 w 12128048"/>
              <a:gd name="connsiteY39" fmla="*/ 2861196 h 3289190"/>
              <a:gd name="connsiteX40" fmla="*/ 6401092 w 12128048"/>
              <a:gd name="connsiteY40" fmla="*/ 2896862 h 3289190"/>
              <a:gd name="connsiteX41" fmla="*/ 5857559 w 12128048"/>
              <a:gd name="connsiteY41" fmla="*/ 2908751 h 3289190"/>
              <a:gd name="connsiteX42" fmla="*/ 5187201 w 12128048"/>
              <a:gd name="connsiteY42" fmla="*/ 2956306 h 3289190"/>
              <a:gd name="connsiteX43" fmla="*/ 5042258 w 12128048"/>
              <a:gd name="connsiteY43" fmla="*/ 2980083 h 3289190"/>
              <a:gd name="connsiteX44" fmla="*/ 4806726 w 12128048"/>
              <a:gd name="connsiteY44" fmla="*/ 3063304 h 3289190"/>
              <a:gd name="connsiteX45" fmla="*/ 4390017 w 12128048"/>
              <a:gd name="connsiteY45" fmla="*/ 3182191 h 3289190"/>
              <a:gd name="connsiteX46" fmla="*/ 4027661 w 12128048"/>
              <a:gd name="connsiteY46" fmla="*/ 3277302 h 3289190"/>
              <a:gd name="connsiteX47" fmla="*/ 3085535 w 12128048"/>
              <a:gd name="connsiteY47" fmla="*/ 3289190 h 3289190"/>
              <a:gd name="connsiteX48" fmla="*/ 2850003 w 12128048"/>
              <a:gd name="connsiteY48" fmla="*/ 3265413 h 3289190"/>
              <a:gd name="connsiteX49" fmla="*/ 2469529 w 12128048"/>
              <a:gd name="connsiteY49" fmla="*/ 3229746 h 3289190"/>
              <a:gd name="connsiteX50" fmla="*/ 2197761 w 12128048"/>
              <a:gd name="connsiteY50" fmla="*/ 3134636 h 3289190"/>
              <a:gd name="connsiteX51" fmla="*/ 2070937 w 12128048"/>
              <a:gd name="connsiteY51" fmla="*/ 3098971 h 3289190"/>
              <a:gd name="connsiteX52" fmla="*/ 1925995 w 12128048"/>
              <a:gd name="connsiteY52" fmla="*/ 3075193 h 3289190"/>
              <a:gd name="connsiteX53" fmla="*/ 1799170 w 12128048"/>
              <a:gd name="connsiteY53" fmla="*/ 3051416 h 3289190"/>
              <a:gd name="connsiteX54" fmla="*/ 1690463 w 12128048"/>
              <a:gd name="connsiteY54" fmla="*/ 3039527 h 3289190"/>
              <a:gd name="connsiteX55" fmla="*/ 1617992 w 12128048"/>
              <a:gd name="connsiteY55" fmla="*/ 3027638 h 3289190"/>
              <a:gd name="connsiteX56" fmla="*/ 1527403 w 12128048"/>
              <a:gd name="connsiteY56" fmla="*/ 3015749 h 3289190"/>
              <a:gd name="connsiteX57" fmla="*/ 1436814 w 12128048"/>
              <a:gd name="connsiteY57" fmla="*/ 2991972 h 3289190"/>
              <a:gd name="connsiteX58" fmla="*/ 1128811 w 12128048"/>
              <a:gd name="connsiteY58" fmla="*/ 2944417 h 3289190"/>
              <a:gd name="connsiteX59" fmla="*/ 929515 w 12128048"/>
              <a:gd name="connsiteY59" fmla="*/ 2932529 h 3289190"/>
              <a:gd name="connsiteX60" fmla="*/ 23676 w 12128048"/>
              <a:gd name="connsiteY60" fmla="*/ 3006379 h 3289190"/>
              <a:gd name="connsiteX61" fmla="*/ 164 w 12128048"/>
              <a:gd name="connsiteY61" fmla="*/ 581442 h 3289190"/>
              <a:gd name="connsiteX62" fmla="*/ 691695 w 12128048"/>
              <a:gd name="connsiteY62" fmla="*/ 682638 h 3289190"/>
              <a:gd name="connsiteX63" fmla="*/ 905639 w 12128048"/>
              <a:gd name="connsiteY63" fmla="*/ 709942 h 3289190"/>
              <a:gd name="connsiteX64" fmla="*/ 1236280 w 12128048"/>
              <a:gd name="connsiteY64" fmla="*/ 819164 h 3289190"/>
              <a:gd name="connsiteX65" fmla="*/ 1333526 w 12128048"/>
              <a:gd name="connsiteY65" fmla="*/ 873775 h 3289190"/>
              <a:gd name="connsiteX66" fmla="*/ 1430774 w 12128048"/>
              <a:gd name="connsiteY66" fmla="*/ 901081 h 3289190"/>
              <a:gd name="connsiteX67" fmla="*/ 1508571 w 12128048"/>
              <a:gd name="connsiteY67" fmla="*/ 928385 h 3289190"/>
              <a:gd name="connsiteX68" fmla="*/ 1625268 w 12128048"/>
              <a:gd name="connsiteY68" fmla="*/ 955692 h 3289190"/>
              <a:gd name="connsiteX69" fmla="*/ 1761414 w 12128048"/>
              <a:gd name="connsiteY69" fmla="*/ 1010303 h 3289190"/>
              <a:gd name="connsiteX70" fmla="*/ 1917009 w 12128048"/>
              <a:gd name="connsiteY70" fmla="*/ 1064913 h 3289190"/>
              <a:gd name="connsiteX71" fmla="*/ 2053154 w 12128048"/>
              <a:gd name="connsiteY71" fmla="*/ 1146830 h 3289190"/>
              <a:gd name="connsiteX72" fmla="*/ 2344897 w 12128048"/>
              <a:gd name="connsiteY72" fmla="*/ 1365273 h 3289190"/>
              <a:gd name="connsiteX73" fmla="*/ 2753335 w 12128048"/>
              <a:gd name="connsiteY73" fmla="*/ 1447190 h 3289190"/>
              <a:gd name="connsiteX74" fmla="*/ 3006178 w 12128048"/>
              <a:gd name="connsiteY74" fmla="*/ 1501801 h 3289190"/>
              <a:gd name="connsiteX75" fmla="*/ 4017548 w 12128048"/>
              <a:gd name="connsiteY75" fmla="*/ 1474496 h 3289190"/>
              <a:gd name="connsiteX76" fmla="*/ 4406537 w 12128048"/>
              <a:gd name="connsiteY76" fmla="*/ 1256050 h 3289190"/>
              <a:gd name="connsiteX77" fmla="*/ 4853874 w 12128048"/>
              <a:gd name="connsiteY77" fmla="*/ 982997 h 3289190"/>
              <a:gd name="connsiteX78" fmla="*/ 5106717 w 12128048"/>
              <a:gd name="connsiteY78" fmla="*/ 791860 h 3289190"/>
              <a:gd name="connsiteX79" fmla="*/ 5262312 w 12128048"/>
              <a:gd name="connsiteY79" fmla="*/ 737248 h 3289190"/>
              <a:gd name="connsiteX80" fmla="*/ 5981941 w 12128048"/>
              <a:gd name="connsiteY80" fmla="*/ 628025 h 3289190"/>
              <a:gd name="connsiteX81" fmla="*/ 6565423 w 12128048"/>
              <a:gd name="connsiteY81" fmla="*/ 600720 h 3289190"/>
              <a:gd name="connsiteX82" fmla="*/ 6818265 w 12128048"/>
              <a:gd name="connsiteY82" fmla="*/ 518803 h 3289190"/>
              <a:gd name="connsiteX83" fmla="*/ 7401749 w 12128048"/>
              <a:gd name="connsiteY83" fmla="*/ 279435 h 3289190"/>
              <a:gd name="connsiteX84" fmla="*/ 7810187 w 12128048"/>
              <a:gd name="connsiteY84" fmla="*/ 273055 h 3289190"/>
              <a:gd name="connsiteX85" fmla="*/ 8024129 w 12128048"/>
              <a:gd name="connsiteY85" fmla="*/ 191137 h 3289190"/>
              <a:gd name="connsiteX86" fmla="*/ 8354770 w 12128048"/>
              <a:gd name="connsiteY86" fmla="*/ 136527 h 3289190"/>
              <a:gd name="connsiteX87" fmla="*/ 8704860 w 12128048"/>
              <a:gd name="connsiteY87" fmla="*/ 54610 h 3289190"/>
              <a:gd name="connsiteX88" fmla="*/ 8996601 w 12128048"/>
              <a:gd name="connsiteY88" fmla="*/ 27305 h 3289190"/>
              <a:gd name="connsiteX89" fmla="*/ 9152196 w 12128048"/>
              <a:gd name="connsiteY89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90301 w 12128048"/>
              <a:gd name="connsiteY13" fmla="*/ 1784952 h 3289190"/>
              <a:gd name="connsiteX14" fmla="*/ 12064825 w 12128048"/>
              <a:gd name="connsiteY14" fmla="*/ 2206517 h 3289190"/>
              <a:gd name="connsiteX15" fmla="*/ 12073477 w 12128048"/>
              <a:gd name="connsiteY15" fmla="*/ 2203135 h 3289190"/>
              <a:gd name="connsiteX16" fmla="*/ 12073477 w 12128048"/>
              <a:gd name="connsiteY16" fmla="*/ 2874043 h 3289190"/>
              <a:gd name="connsiteX17" fmla="*/ 12035730 w 12128048"/>
              <a:gd name="connsiteY17" fmla="*/ 2873085 h 3289190"/>
              <a:gd name="connsiteX18" fmla="*/ 11890787 w 12128048"/>
              <a:gd name="connsiteY18" fmla="*/ 2884974 h 3289190"/>
              <a:gd name="connsiteX19" fmla="*/ 11691491 w 12128048"/>
              <a:gd name="connsiteY19" fmla="*/ 2908751 h 3289190"/>
              <a:gd name="connsiteX20" fmla="*/ 11564667 w 12128048"/>
              <a:gd name="connsiteY20" fmla="*/ 2944417 h 3289190"/>
              <a:gd name="connsiteX21" fmla="*/ 11492196 w 12128048"/>
              <a:gd name="connsiteY21" fmla="*/ 2968195 h 3289190"/>
              <a:gd name="connsiteX22" fmla="*/ 11365371 w 12128048"/>
              <a:gd name="connsiteY22" fmla="*/ 2980083 h 3289190"/>
              <a:gd name="connsiteX23" fmla="*/ 10223950 w 12128048"/>
              <a:gd name="connsiteY23" fmla="*/ 2991972 h 3289190"/>
              <a:gd name="connsiteX24" fmla="*/ 10024654 w 12128048"/>
              <a:gd name="connsiteY24" fmla="*/ 2956306 h 3289190"/>
              <a:gd name="connsiteX25" fmla="*/ 9716651 w 12128048"/>
              <a:gd name="connsiteY25" fmla="*/ 2896862 h 3289190"/>
              <a:gd name="connsiteX26" fmla="*/ 9517355 w 12128048"/>
              <a:gd name="connsiteY26" fmla="*/ 2825530 h 3289190"/>
              <a:gd name="connsiteX27" fmla="*/ 9499237 w 12128048"/>
              <a:gd name="connsiteY27" fmla="*/ 2789864 h 3289190"/>
              <a:gd name="connsiteX28" fmla="*/ 9354295 w 12128048"/>
              <a:gd name="connsiteY28" fmla="*/ 2670977 h 3289190"/>
              <a:gd name="connsiteX29" fmla="*/ 9245588 w 12128048"/>
              <a:gd name="connsiteY29" fmla="*/ 2647199 h 3289190"/>
              <a:gd name="connsiteX30" fmla="*/ 8810760 w 12128048"/>
              <a:gd name="connsiteY30" fmla="*/ 2635311 h 3289190"/>
              <a:gd name="connsiteX31" fmla="*/ 8665818 w 12128048"/>
              <a:gd name="connsiteY31" fmla="*/ 2647199 h 3289190"/>
              <a:gd name="connsiteX32" fmla="*/ 8394051 w 12128048"/>
              <a:gd name="connsiteY32" fmla="*/ 2659088 h 3289190"/>
              <a:gd name="connsiteX33" fmla="*/ 8067931 w 12128048"/>
              <a:gd name="connsiteY33" fmla="*/ 2694754 h 3289190"/>
              <a:gd name="connsiteX34" fmla="*/ 7759928 w 12128048"/>
              <a:gd name="connsiteY34" fmla="*/ 2718531 h 3289190"/>
              <a:gd name="connsiteX35" fmla="*/ 7560633 w 12128048"/>
              <a:gd name="connsiteY35" fmla="*/ 2754198 h 3289190"/>
              <a:gd name="connsiteX36" fmla="*/ 7180159 w 12128048"/>
              <a:gd name="connsiteY36" fmla="*/ 2825530 h 3289190"/>
              <a:gd name="connsiteX37" fmla="*/ 6690978 w 12128048"/>
              <a:gd name="connsiteY37" fmla="*/ 2837419 h 3289190"/>
              <a:gd name="connsiteX38" fmla="*/ 6636624 w 12128048"/>
              <a:gd name="connsiteY38" fmla="*/ 2861196 h 3289190"/>
              <a:gd name="connsiteX39" fmla="*/ 6401092 w 12128048"/>
              <a:gd name="connsiteY39" fmla="*/ 2896862 h 3289190"/>
              <a:gd name="connsiteX40" fmla="*/ 5857559 w 12128048"/>
              <a:gd name="connsiteY40" fmla="*/ 2908751 h 3289190"/>
              <a:gd name="connsiteX41" fmla="*/ 5187201 w 12128048"/>
              <a:gd name="connsiteY41" fmla="*/ 2956306 h 3289190"/>
              <a:gd name="connsiteX42" fmla="*/ 5042258 w 12128048"/>
              <a:gd name="connsiteY42" fmla="*/ 2980083 h 3289190"/>
              <a:gd name="connsiteX43" fmla="*/ 4806726 w 12128048"/>
              <a:gd name="connsiteY43" fmla="*/ 3063304 h 3289190"/>
              <a:gd name="connsiteX44" fmla="*/ 4390017 w 12128048"/>
              <a:gd name="connsiteY44" fmla="*/ 3182191 h 3289190"/>
              <a:gd name="connsiteX45" fmla="*/ 4027661 w 12128048"/>
              <a:gd name="connsiteY45" fmla="*/ 3277302 h 3289190"/>
              <a:gd name="connsiteX46" fmla="*/ 3085535 w 12128048"/>
              <a:gd name="connsiteY46" fmla="*/ 3289190 h 3289190"/>
              <a:gd name="connsiteX47" fmla="*/ 2850003 w 12128048"/>
              <a:gd name="connsiteY47" fmla="*/ 3265413 h 3289190"/>
              <a:gd name="connsiteX48" fmla="*/ 2469529 w 12128048"/>
              <a:gd name="connsiteY48" fmla="*/ 3229746 h 3289190"/>
              <a:gd name="connsiteX49" fmla="*/ 2197761 w 12128048"/>
              <a:gd name="connsiteY49" fmla="*/ 3134636 h 3289190"/>
              <a:gd name="connsiteX50" fmla="*/ 2070937 w 12128048"/>
              <a:gd name="connsiteY50" fmla="*/ 3098971 h 3289190"/>
              <a:gd name="connsiteX51" fmla="*/ 1925995 w 12128048"/>
              <a:gd name="connsiteY51" fmla="*/ 3075193 h 3289190"/>
              <a:gd name="connsiteX52" fmla="*/ 1799170 w 12128048"/>
              <a:gd name="connsiteY52" fmla="*/ 3051416 h 3289190"/>
              <a:gd name="connsiteX53" fmla="*/ 1690463 w 12128048"/>
              <a:gd name="connsiteY53" fmla="*/ 3039527 h 3289190"/>
              <a:gd name="connsiteX54" fmla="*/ 1617992 w 12128048"/>
              <a:gd name="connsiteY54" fmla="*/ 3027638 h 3289190"/>
              <a:gd name="connsiteX55" fmla="*/ 1527403 w 12128048"/>
              <a:gd name="connsiteY55" fmla="*/ 3015749 h 3289190"/>
              <a:gd name="connsiteX56" fmla="*/ 1436814 w 12128048"/>
              <a:gd name="connsiteY56" fmla="*/ 2991972 h 3289190"/>
              <a:gd name="connsiteX57" fmla="*/ 1128811 w 12128048"/>
              <a:gd name="connsiteY57" fmla="*/ 2944417 h 3289190"/>
              <a:gd name="connsiteX58" fmla="*/ 929515 w 12128048"/>
              <a:gd name="connsiteY58" fmla="*/ 2932529 h 3289190"/>
              <a:gd name="connsiteX59" fmla="*/ 23676 w 12128048"/>
              <a:gd name="connsiteY59" fmla="*/ 3006379 h 3289190"/>
              <a:gd name="connsiteX60" fmla="*/ 164 w 12128048"/>
              <a:gd name="connsiteY60" fmla="*/ 581442 h 3289190"/>
              <a:gd name="connsiteX61" fmla="*/ 691695 w 12128048"/>
              <a:gd name="connsiteY61" fmla="*/ 682638 h 3289190"/>
              <a:gd name="connsiteX62" fmla="*/ 905639 w 12128048"/>
              <a:gd name="connsiteY62" fmla="*/ 709942 h 3289190"/>
              <a:gd name="connsiteX63" fmla="*/ 1236280 w 12128048"/>
              <a:gd name="connsiteY63" fmla="*/ 819164 h 3289190"/>
              <a:gd name="connsiteX64" fmla="*/ 1333526 w 12128048"/>
              <a:gd name="connsiteY64" fmla="*/ 873775 h 3289190"/>
              <a:gd name="connsiteX65" fmla="*/ 1430774 w 12128048"/>
              <a:gd name="connsiteY65" fmla="*/ 901081 h 3289190"/>
              <a:gd name="connsiteX66" fmla="*/ 1508571 w 12128048"/>
              <a:gd name="connsiteY66" fmla="*/ 928385 h 3289190"/>
              <a:gd name="connsiteX67" fmla="*/ 1625268 w 12128048"/>
              <a:gd name="connsiteY67" fmla="*/ 955692 h 3289190"/>
              <a:gd name="connsiteX68" fmla="*/ 1761414 w 12128048"/>
              <a:gd name="connsiteY68" fmla="*/ 1010303 h 3289190"/>
              <a:gd name="connsiteX69" fmla="*/ 1917009 w 12128048"/>
              <a:gd name="connsiteY69" fmla="*/ 1064913 h 3289190"/>
              <a:gd name="connsiteX70" fmla="*/ 2053154 w 12128048"/>
              <a:gd name="connsiteY70" fmla="*/ 1146830 h 3289190"/>
              <a:gd name="connsiteX71" fmla="*/ 2344897 w 12128048"/>
              <a:gd name="connsiteY71" fmla="*/ 1365273 h 3289190"/>
              <a:gd name="connsiteX72" fmla="*/ 2753335 w 12128048"/>
              <a:gd name="connsiteY72" fmla="*/ 1447190 h 3289190"/>
              <a:gd name="connsiteX73" fmla="*/ 3006178 w 12128048"/>
              <a:gd name="connsiteY73" fmla="*/ 1501801 h 3289190"/>
              <a:gd name="connsiteX74" fmla="*/ 4017548 w 12128048"/>
              <a:gd name="connsiteY74" fmla="*/ 1474496 h 3289190"/>
              <a:gd name="connsiteX75" fmla="*/ 4406537 w 12128048"/>
              <a:gd name="connsiteY75" fmla="*/ 1256050 h 3289190"/>
              <a:gd name="connsiteX76" fmla="*/ 4853874 w 12128048"/>
              <a:gd name="connsiteY76" fmla="*/ 982997 h 3289190"/>
              <a:gd name="connsiteX77" fmla="*/ 5106717 w 12128048"/>
              <a:gd name="connsiteY77" fmla="*/ 791860 h 3289190"/>
              <a:gd name="connsiteX78" fmla="*/ 5262312 w 12128048"/>
              <a:gd name="connsiteY78" fmla="*/ 737248 h 3289190"/>
              <a:gd name="connsiteX79" fmla="*/ 5981941 w 12128048"/>
              <a:gd name="connsiteY79" fmla="*/ 628025 h 3289190"/>
              <a:gd name="connsiteX80" fmla="*/ 6565423 w 12128048"/>
              <a:gd name="connsiteY80" fmla="*/ 600720 h 3289190"/>
              <a:gd name="connsiteX81" fmla="*/ 6818265 w 12128048"/>
              <a:gd name="connsiteY81" fmla="*/ 518803 h 3289190"/>
              <a:gd name="connsiteX82" fmla="*/ 7401749 w 12128048"/>
              <a:gd name="connsiteY82" fmla="*/ 279435 h 3289190"/>
              <a:gd name="connsiteX83" fmla="*/ 7810187 w 12128048"/>
              <a:gd name="connsiteY83" fmla="*/ 273055 h 3289190"/>
              <a:gd name="connsiteX84" fmla="*/ 8024129 w 12128048"/>
              <a:gd name="connsiteY84" fmla="*/ 191137 h 3289190"/>
              <a:gd name="connsiteX85" fmla="*/ 8354770 w 12128048"/>
              <a:gd name="connsiteY85" fmla="*/ 136527 h 3289190"/>
              <a:gd name="connsiteX86" fmla="*/ 8704860 w 12128048"/>
              <a:gd name="connsiteY86" fmla="*/ 54610 h 3289190"/>
              <a:gd name="connsiteX87" fmla="*/ 8996601 w 12128048"/>
              <a:gd name="connsiteY87" fmla="*/ 27305 h 3289190"/>
              <a:gd name="connsiteX88" fmla="*/ 9152196 w 12128048"/>
              <a:gd name="connsiteY88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64825 w 12128048"/>
              <a:gd name="connsiteY13" fmla="*/ 2206517 h 3289190"/>
              <a:gd name="connsiteX14" fmla="*/ 12073477 w 12128048"/>
              <a:gd name="connsiteY14" fmla="*/ 2203135 h 3289190"/>
              <a:gd name="connsiteX15" fmla="*/ 12073477 w 12128048"/>
              <a:gd name="connsiteY15" fmla="*/ 2874043 h 3289190"/>
              <a:gd name="connsiteX16" fmla="*/ 12035730 w 12128048"/>
              <a:gd name="connsiteY16" fmla="*/ 2873085 h 3289190"/>
              <a:gd name="connsiteX17" fmla="*/ 11890787 w 12128048"/>
              <a:gd name="connsiteY17" fmla="*/ 2884974 h 3289190"/>
              <a:gd name="connsiteX18" fmla="*/ 11691491 w 12128048"/>
              <a:gd name="connsiteY18" fmla="*/ 2908751 h 3289190"/>
              <a:gd name="connsiteX19" fmla="*/ 11564667 w 12128048"/>
              <a:gd name="connsiteY19" fmla="*/ 2944417 h 3289190"/>
              <a:gd name="connsiteX20" fmla="*/ 11492196 w 12128048"/>
              <a:gd name="connsiteY20" fmla="*/ 2968195 h 3289190"/>
              <a:gd name="connsiteX21" fmla="*/ 11365371 w 12128048"/>
              <a:gd name="connsiteY21" fmla="*/ 2980083 h 3289190"/>
              <a:gd name="connsiteX22" fmla="*/ 10223950 w 12128048"/>
              <a:gd name="connsiteY22" fmla="*/ 2991972 h 3289190"/>
              <a:gd name="connsiteX23" fmla="*/ 10024654 w 12128048"/>
              <a:gd name="connsiteY23" fmla="*/ 2956306 h 3289190"/>
              <a:gd name="connsiteX24" fmla="*/ 9716651 w 12128048"/>
              <a:gd name="connsiteY24" fmla="*/ 2896862 h 3289190"/>
              <a:gd name="connsiteX25" fmla="*/ 9517355 w 12128048"/>
              <a:gd name="connsiteY25" fmla="*/ 2825530 h 3289190"/>
              <a:gd name="connsiteX26" fmla="*/ 9499237 w 12128048"/>
              <a:gd name="connsiteY26" fmla="*/ 2789864 h 3289190"/>
              <a:gd name="connsiteX27" fmla="*/ 9354295 w 12128048"/>
              <a:gd name="connsiteY27" fmla="*/ 2670977 h 3289190"/>
              <a:gd name="connsiteX28" fmla="*/ 9245588 w 12128048"/>
              <a:gd name="connsiteY28" fmla="*/ 2647199 h 3289190"/>
              <a:gd name="connsiteX29" fmla="*/ 8810760 w 12128048"/>
              <a:gd name="connsiteY29" fmla="*/ 2635311 h 3289190"/>
              <a:gd name="connsiteX30" fmla="*/ 8665818 w 12128048"/>
              <a:gd name="connsiteY30" fmla="*/ 2647199 h 3289190"/>
              <a:gd name="connsiteX31" fmla="*/ 8394051 w 12128048"/>
              <a:gd name="connsiteY31" fmla="*/ 2659088 h 3289190"/>
              <a:gd name="connsiteX32" fmla="*/ 8067931 w 12128048"/>
              <a:gd name="connsiteY32" fmla="*/ 2694754 h 3289190"/>
              <a:gd name="connsiteX33" fmla="*/ 7759928 w 12128048"/>
              <a:gd name="connsiteY33" fmla="*/ 2718531 h 3289190"/>
              <a:gd name="connsiteX34" fmla="*/ 7560633 w 12128048"/>
              <a:gd name="connsiteY34" fmla="*/ 2754198 h 3289190"/>
              <a:gd name="connsiteX35" fmla="*/ 7180159 w 12128048"/>
              <a:gd name="connsiteY35" fmla="*/ 2825530 h 3289190"/>
              <a:gd name="connsiteX36" fmla="*/ 6690978 w 12128048"/>
              <a:gd name="connsiteY36" fmla="*/ 2837419 h 3289190"/>
              <a:gd name="connsiteX37" fmla="*/ 6636624 w 12128048"/>
              <a:gd name="connsiteY37" fmla="*/ 2861196 h 3289190"/>
              <a:gd name="connsiteX38" fmla="*/ 6401092 w 12128048"/>
              <a:gd name="connsiteY38" fmla="*/ 2896862 h 3289190"/>
              <a:gd name="connsiteX39" fmla="*/ 5857559 w 12128048"/>
              <a:gd name="connsiteY39" fmla="*/ 2908751 h 3289190"/>
              <a:gd name="connsiteX40" fmla="*/ 5187201 w 12128048"/>
              <a:gd name="connsiteY40" fmla="*/ 2956306 h 3289190"/>
              <a:gd name="connsiteX41" fmla="*/ 5042258 w 12128048"/>
              <a:gd name="connsiteY41" fmla="*/ 2980083 h 3289190"/>
              <a:gd name="connsiteX42" fmla="*/ 4806726 w 12128048"/>
              <a:gd name="connsiteY42" fmla="*/ 3063304 h 3289190"/>
              <a:gd name="connsiteX43" fmla="*/ 4390017 w 12128048"/>
              <a:gd name="connsiteY43" fmla="*/ 3182191 h 3289190"/>
              <a:gd name="connsiteX44" fmla="*/ 4027661 w 12128048"/>
              <a:gd name="connsiteY44" fmla="*/ 3277302 h 3289190"/>
              <a:gd name="connsiteX45" fmla="*/ 3085535 w 12128048"/>
              <a:gd name="connsiteY45" fmla="*/ 3289190 h 3289190"/>
              <a:gd name="connsiteX46" fmla="*/ 2850003 w 12128048"/>
              <a:gd name="connsiteY46" fmla="*/ 3265413 h 3289190"/>
              <a:gd name="connsiteX47" fmla="*/ 2469529 w 12128048"/>
              <a:gd name="connsiteY47" fmla="*/ 3229746 h 3289190"/>
              <a:gd name="connsiteX48" fmla="*/ 2197761 w 12128048"/>
              <a:gd name="connsiteY48" fmla="*/ 3134636 h 3289190"/>
              <a:gd name="connsiteX49" fmla="*/ 2070937 w 12128048"/>
              <a:gd name="connsiteY49" fmla="*/ 3098971 h 3289190"/>
              <a:gd name="connsiteX50" fmla="*/ 1925995 w 12128048"/>
              <a:gd name="connsiteY50" fmla="*/ 3075193 h 3289190"/>
              <a:gd name="connsiteX51" fmla="*/ 1799170 w 12128048"/>
              <a:gd name="connsiteY51" fmla="*/ 3051416 h 3289190"/>
              <a:gd name="connsiteX52" fmla="*/ 1690463 w 12128048"/>
              <a:gd name="connsiteY52" fmla="*/ 3039527 h 3289190"/>
              <a:gd name="connsiteX53" fmla="*/ 1617992 w 12128048"/>
              <a:gd name="connsiteY53" fmla="*/ 3027638 h 3289190"/>
              <a:gd name="connsiteX54" fmla="*/ 1527403 w 12128048"/>
              <a:gd name="connsiteY54" fmla="*/ 3015749 h 3289190"/>
              <a:gd name="connsiteX55" fmla="*/ 1436814 w 12128048"/>
              <a:gd name="connsiteY55" fmla="*/ 2991972 h 3289190"/>
              <a:gd name="connsiteX56" fmla="*/ 1128811 w 12128048"/>
              <a:gd name="connsiteY56" fmla="*/ 2944417 h 3289190"/>
              <a:gd name="connsiteX57" fmla="*/ 929515 w 12128048"/>
              <a:gd name="connsiteY57" fmla="*/ 2932529 h 3289190"/>
              <a:gd name="connsiteX58" fmla="*/ 23676 w 12128048"/>
              <a:gd name="connsiteY58" fmla="*/ 3006379 h 3289190"/>
              <a:gd name="connsiteX59" fmla="*/ 164 w 12128048"/>
              <a:gd name="connsiteY59" fmla="*/ 581442 h 3289190"/>
              <a:gd name="connsiteX60" fmla="*/ 691695 w 12128048"/>
              <a:gd name="connsiteY60" fmla="*/ 682638 h 3289190"/>
              <a:gd name="connsiteX61" fmla="*/ 905639 w 12128048"/>
              <a:gd name="connsiteY61" fmla="*/ 709942 h 3289190"/>
              <a:gd name="connsiteX62" fmla="*/ 1236280 w 12128048"/>
              <a:gd name="connsiteY62" fmla="*/ 819164 h 3289190"/>
              <a:gd name="connsiteX63" fmla="*/ 1333526 w 12128048"/>
              <a:gd name="connsiteY63" fmla="*/ 873775 h 3289190"/>
              <a:gd name="connsiteX64" fmla="*/ 1430774 w 12128048"/>
              <a:gd name="connsiteY64" fmla="*/ 901081 h 3289190"/>
              <a:gd name="connsiteX65" fmla="*/ 1508571 w 12128048"/>
              <a:gd name="connsiteY65" fmla="*/ 928385 h 3289190"/>
              <a:gd name="connsiteX66" fmla="*/ 1625268 w 12128048"/>
              <a:gd name="connsiteY66" fmla="*/ 955692 h 3289190"/>
              <a:gd name="connsiteX67" fmla="*/ 1761414 w 12128048"/>
              <a:gd name="connsiteY67" fmla="*/ 1010303 h 3289190"/>
              <a:gd name="connsiteX68" fmla="*/ 1917009 w 12128048"/>
              <a:gd name="connsiteY68" fmla="*/ 1064913 h 3289190"/>
              <a:gd name="connsiteX69" fmla="*/ 2053154 w 12128048"/>
              <a:gd name="connsiteY69" fmla="*/ 1146830 h 3289190"/>
              <a:gd name="connsiteX70" fmla="*/ 2344897 w 12128048"/>
              <a:gd name="connsiteY70" fmla="*/ 1365273 h 3289190"/>
              <a:gd name="connsiteX71" fmla="*/ 2753335 w 12128048"/>
              <a:gd name="connsiteY71" fmla="*/ 1447190 h 3289190"/>
              <a:gd name="connsiteX72" fmla="*/ 3006178 w 12128048"/>
              <a:gd name="connsiteY72" fmla="*/ 1501801 h 3289190"/>
              <a:gd name="connsiteX73" fmla="*/ 4017548 w 12128048"/>
              <a:gd name="connsiteY73" fmla="*/ 1474496 h 3289190"/>
              <a:gd name="connsiteX74" fmla="*/ 4406537 w 12128048"/>
              <a:gd name="connsiteY74" fmla="*/ 1256050 h 3289190"/>
              <a:gd name="connsiteX75" fmla="*/ 4853874 w 12128048"/>
              <a:gd name="connsiteY75" fmla="*/ 982997 h 3289190"/>
              <a:gd name="connsiteX76" fmla="*/ 5106717 w 12128048"/>
              <a:gd name="connsiteY76" fmla="*/ 791860 h 3289190"/>
              <a:gd name="connsiteX77" fmla="*/ 5262312 w 12128048"/>
              <a:gd name="connsiteY77" fmla="*/ 737248 h 3289190"/>
              <a:gd name="connsiteX78" fmla="*/ 5981941 w 12128048"/>
              <a:gd name="connsiteY78" fmla="*/ 628025 h 3289190"/>
              <a:gd name="connsiteX79" fmla="*/ 6565423 w 12128048"/>
              <a:gd name="connsiteY79" fmla="*/ 600720 h 3289190"/>
              <a:gd name="connsiteX80" fmla="*/ 6818265 w 12128048"/>
              <a:gd name="connsiteY80" fmla="*/ 518803 h 3289190"/>
              <a:gd name="connsiteX81" fmla="*/ 7401749 w 12128048"/>
              <a:gd name="connsiteY81" fmla="*/ 279435 h 3289190"/>
              <a:gd name="connsiteX82" fmla="*/ 7810187 w 12128048"/>
              <a:gd name="connsiteY82" fmla="*/ 273055 h 3289190"/>
              <a:gd name="connsiteX83" fmla="*/ 8024129 w 12128048"/>
              <a:gd name="connsiteY83" fmla="*/ 191137 h 3289190"/>
              <a:gd name="connsiteX84" fmla="*/ 8354770 w 12128048"/>
              <a:gd name="connsiteY84" fmla="*/ 136527 h 3289190"/>
              <a:gd name="connsiteX85" fmla="*/ 8704860 w 12128048"/>
              <a:gd name="connsiteY85" fmla="*/ 54610 h 3289190"/>
              <a:gd name="connsiteX86" fmla="*/ 8996601 w 12128048"/>
              <a:gd name="connsiteY86" fmla="*/ 27305 h 3289190"/>
              <a:gd name="connsiteX87" fmla="*/ 9152196 w 12128048"/>
              <a:gd name="connsiteY87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64825 w 12128048"/>
              <a:gd name="connsiteY12" fmla="*/ 2206517 h 3289190"/>
              <a:gd name="connsiteX13" fmla="*/ 12073477 w 12128048"/>
              <a:gd name="connsiteY13" fmla="*/ 2203135 h 3289190"/>
              <a:gd name="connsiteX14" fmla="*/ 12073477 w 12128048"/>
              <a:gd name="connsiteY14" fmla="*/ 2874043 h 3289190"/>
              <a:gd name="connsiteX15" fmla="*/ 12035730 w 12128048"/>
              <a:gd name="connsiteY15" fmla="*/ 2873085 h 3289190"/>
              <a:gd name="connsiteX16" fmla="*/ 11890787 w 12128048"/>
              <a:gd name="connsiteY16" fmla="*/ 2884974 h 3289190"/>
              <a:gd name="connsiteX17" fmla="*/ 11691491 w 12128048"/>
              <a:gd name="connsiteY17" fmla="*/ 2908751 h 3289190"/>
              <a:gd name="connsiteX18" fmla="*/ 11564667 w 12128048"/>
              <a:gd name="connsiteY18" fmla="*/ 2944417 h 3289190"/>
              <a:gd name="connsiteX19" fmla="*/ 11492196 w 12128048"/>
              <a:gd name="connsiteY19" fmla="*/ 2968195 h 3289190"/>
              <a:gd name="connsiteX20" fmla="*/ 11365371 w 12128048"/>
              <a:gd name="connsiteY20" fmla="*/ 2980083 h 3289190"/>
              <a:gd name="connsiteX21" fmla="*/ 10223950 w 12128048"/>
              <a:gd name="connsiteY21" fmla="*/ 2991972 h 3289190"/>
              <a:gd name="connsiteX22" fmla="*/ 10024654 w 12128048"/>
              <a:gd name="connsiteY22" fmla="*/ 2956306 h 3289190"/>
              <a:gd name="connsiteX23" fmla="*/ 9716651 w 12128048"/>
              <a:gd name="connsiteY23" fmla="*/ 2896862 h 3289190"/>
              <a:gd name="connsiteX24" fmla="*/ 9517355 w 12128048"/>
              <a:gd name="connsiteY24" fmla="*/ 2825530 h 3289190"/>
              <a:gd name="connsiteX25" fmla="*/ 9499237 w 12128048"/>
              <a:gd name="connsiteY25" fmla="*/ 2789864 h 3289190"/>
              <a:gd name="connsiteX26" fmla="*/ 9354295 w 12128048"/>
              <a:gd name="connsiteY26" fmla="*/ 2670977 h 3289190"/>
              <a:gd name="connsiteX27" fmla="*/ 9245588 w 12128048"/>
              <a:gd name="connsiteY27" fmla="*/ 2647199 h 3289190"/>
              <a:gd name="connsiteX28" fmla="*/ 8810760 w 12128048"/>
              <a:gd name="connsiteY28" fmla="*/ 2635311 h 3289190"/>
              <a:gd name="connsiteX29" fmla="*/ 8665818 w 12128048"/>
              <a:gd name="connsiteY29" fmla="*/ 2647199 h 3289190"/>
              <a:gd name="connsiteX30" fmla="*/ 8394051 w 12128048"/>
              <a:gd name="connsiteY30" fmla="*/ 2659088 h 3289190"/>
              <a:gd name="connsiteX31" fmla="*/ 8067931 w 12128048"/>
              <a:gd name="connsiteY31" fmla="*/ 2694754 h 3289190"/>
              <a:gd name="connsiteX32" fmla="*/ 7759928 w 12128048"/>
              <a:gd name="connsiteY32" fmla="*/ 2718531 h 3289190"/>
              <a:gd name="connsiteX33" fmla="*/ 7560633 w 12128048"/>
              <a:gd name="connsiteY33" fmla="*/ 2754198 h 3289190"/>
              <a:gd name="connsiteX34" fmla="*/ 7180159 w 12128048"/>
              <a:gd name="connsiteY34" fmla="*/ 2825530 h 3289190"/>
              <a:gd name="connsiteX35" fmla="*/ 6690978 w 12128048"/>
              <a:gd name="connsiteY35" fmla="*/ 2837419 h 3289190"/>
              <a:gd name="connsiteX36" fmla="*/ 6636624 w 12128048"/>
              <a:gd name="connsiteY36" fmla="*/ 2861196 h 3289190"/>
              <a:gd name="connsiteX37" fmla="*/ 6401092 w 12128048"/>
              <a:gd name="connsiteY37" fmla="*/ 2896862 h 3289190"/>
              <a:gd name="connsiteX38" fmla="*/ 5857559 w 12128048"/>
              <a:gd name="connsiteY38" fmla="*/ 2908751 h 3289190"/>
              <a:gd name="connsiteX39" fmla="*/ 5187201 w 12128048"/>
              <a:gd name="connsiteY39" fmla="*/ 2956306 h 3289190"/>
              <a:gd name="connsiteX40" fmla="*/ 5042258 w 12128048"/>
              <a:gd name="connsiteY40" fmla="*/ 2980083 h 3289190"/>
              <a:gd name="connsiteX41" fmla="*/ 4806726 w 12128048"/>
              <a:gd name="connsiteY41" fmla="*/ 3063304 h 3289190"/>
              <a:gd name="connsiteX42" fmla="*/ 4390017 w 12128048"/>
              <a:gd name="connsiteY42" fmla="*/ 3182191 h 3289190"/>
              <a:gd name="connsiteX43" fmla="*/ 4027661 w 12128048"/>
              <a:gd name="connsiteY43" fmla="*/ 3277302 h 3289190"/>
              <a:gd name="connsiteX44" fmla="*/ 3085535 w 12128048"/>
              <a:gd name="connsiteY44" fmla="*/ 3289190 h 3289190"/>
              <a:gd name="connsiteX45" fmla="*/ 2850003 w 12128048"/>
              <a:gd name="connsiteY45" fmla="*/ 3265413 h 3289190"/>
              <a:gd name="connsiteX46" fmla="*/ 2469529 w 12128048"/>
              <a:gd name="connsiteY46" fmla="*/ 3229746 h 3289190"/>
              <a:gd name="connsiteX47" fmla="*/ 2197761 w 12128048"/>
              <a:gd name="connsiteY47" fmla="*/ 3134636 h 3289190"/>
              <a:gd name="connsiteX48" fmla="*/ 2070937 w 12128048"/>
              <a:gd name="connsiteY48" fmla="*/ 3098971 h 3289190"/>
              <a:gd name="connsiteX49" fmla="*/ 1925995 w 12128048"/>
              <a:gd name="connsiteY49" fmla="*/ 3075193 h 3289190"/>
              <a:gd name="connsiteX50" fmla="*/ 1799170 w 12128048"/>
              <a:gd name="connsiteY50" fmla="*/ 3051416 h 3289190"/>
              <a:gd name="connsiteX51" fmla="*/ 1690463 w 12128048"/>
              <a:gd name="connsiteY51" fmla="*/ 3039527 h 3289190"/>
              <a:gd name="connsiteX52" fmla="*/ 1617992 w 12128048"/>
              <a:gd name="connsiteY52" fmla="*/ 3027638 h 3289190"/>
              <a:gd name="connsiteX53" fmla="*/ 1527403 w 12128048"/>
              <a:gd name="connsiteY53" fmla="*/ 3015749 h 3289190"/>
              <a:gd name="connsiteX54" fmla="*/ 1436814 w 12128048"/>
              <a:gd name="connsiteY54" fmla="*/ 2991972 h 3289190"/>
              <a:gd name="connsiteX55" fmla="*/ 1128811 w 12128048"/>
              <a:gd name="connsiteY55" fmla="*/ 2944417 h 3289190"/>
              <a:gd name="connsiteX56" fmla="*/ 929515 w 12128048"/>
              <a:gd name="connsiteY56" fmla="*/ 2932529 h 3289190"/>
              <a:gd name="connsiteX57" fmla="*/ 23676 w 12128048"/>
              <a:gd name="connsiteY57" fmla="*/ 3006379 h 3289190"/>
              <a:gd name="connsiteX58" fmla="*/ 164 w 12128048"/>
              <a:gd name="connsiteY58" fmla="*/ 581442 h 3289190"/>
              <a:gd name="connsiteX59" fmla="*/ 691695 w 12128048"/>
              <a:gd name="connsiteY59" fmla="*/ 682638 h 3289190"/>
              <a:gd name="connsiteX60" fmla="*/ 905639 w 12128048"/>
              <a:gd name="connsiteY60" fmla="*/ 709942 h 3289190"/>
              <a:gd name="connsiteX61" fmla="*/ 1236280 w 12128048"/>
              <a:gd name="connsiteY61" fmla="*/ 819164 h 3289190"/>
              <a:gd name="connsiteX62" fmla="*/ 1333526 w 12128048"/>
              <a:gd name="connsiteY62" fmla="*/ 873775 h 3289190"/>
              <a:gd name="connsiteX63" fmla="*/ 1430774 w 12128048"/>
              <a:gd name="connsiteY63" fmla="*/ 901081 h 3289190"/>
              <a:gd name="connsiteX64" fmla="*/ 1508571 w 12128048"/>
              <a:gd name="connsiteY64" fmla="*/ 928385 h 3289190"/>
              <a:gd name="connsiteX65" fmla="*/ 1625268 w 12128048"/>
              <a:gd name="connsiteY65" fmla="*/ 955692 h 3289190"/>
              <a:gd name="connsiteX66" fmla="*/ 1761414 w 12128048"/>
              <a:gd name="connsiteY66" fmla="*/ 1010303 h 3289190"/>
              <a:gd name="connsiteX67" fmla="*/ 1917009 w 12128048"/>
              <a:gd name="connsiteY67" fmla="*/ 1064913 h 3289190"/>
              <a:gd name="connsiteX68" fmla="*/ 2053154 w 12128048"/>
              <a:gd name="connsiteY68" fmla="*/ 1146830 h 3289190"/>
              <a:gd name="connsiteX69" fmla="*/ 2344897 w 12128048"/>
              <a:gd name="connsiteY69" fmla="*/ 1365273 h 3289190"/>
              <a:gd name="connsiteX70" fmla="*/ 2753335 w 12128048"/>
              <a:gd name="connsiteY70" fmla="*/ 1447190 h 3289190"/>
              <a:gd name="connsiteX71" fmla="*/ 3006178 w 12128048"/>
              <a:gd name="connsiteY71" fmla="*/ 1501801 h 3289190"/>
              <a:gd name="connsiteX72" fmla="*/ 4017548 w 12128048"/>
              <a:gd name="connsiteY72" fmla="*/ 1474496 h 3289190"/>
              <a:gd name="connsiteX73" fmla="*/ 4406537 w 12128048"/>
              <a:gd name="connsiteY73" fmla="*/ 1256050 h 3289190"/>
              <a:gd name="connsiteX74" fmla="*/ 4853874 w 12128048"/>
              <a:gd name="connsiteY74" fmla="*/ 982997 h 3289190"/>
              <a:gd name="connsiteX75" fmla="*/ 5106717 w 12128048"/>
              <a:gd name="connsiteY75" fmla="*/ 791860 h 3289190"/>
              <a:gd name="connsiteX76" fmla="*/ 5262312 w 12128048"/>
              <a:gd name="connsiteY76" fmla="*/ 737248 h 3289190"/>
              <a:gd name="connsiteX77" fmla="*/ 5981941 w 12128048"/>
              <a:gd name="connsiteY77" fmla="*/ 628025 h 3289190"/>
              <a:gd name="connsiteX78" fmla="*/ 6565423 w 12128048"/>
              <a:gd name="connsiteY78" fmla="*/ 600720 h 3289190"/>
              <a:gd name="connsiteX79" fmla="*/ 6818265 w 12128048"/>
              <a:gd name="connsiteY79" fmla="*/ 518803 h 3289190"/>
              <a:gd name="connsiteX80" fmla="*/ 7401749 w 12128048"/>
              <a:gd name="connsiteY80" fmla="*/ 279435 h 3289190"/>
              <a:gd name="connsiteX81" fmla="*/ 7810187 w 12128048"/>
              <a:gd name="connsiteY81" fmla="*/ 273055 h 3289190"/>
              <a:gd name="connsiteX82" fmla="*/ 8024129 w 12128048"/>
              <a:gd name="connsiteY82" fmla="*/ 191137 h 3289190"/>
              <a:gd name="connsiteX83" fmla="*/ 8354770 w 12128048"/>
              <a:gd name="connsiteY83" fmla="*/ 136527 h 3289190"/>
              <a:gd name="connsiteX84" fmla="*/ 8704860 w 12128048"/>
              <a:gd name="connsiteY84" fmla="*/ 54610 h 3289190"/>
              <a:gd name="connsiteX85" fmla="*/ 8996601 w 12128048"/>
              <a:gd name="connsiteY85" fmla="*/ 27305 h 3289190"/>
              <a:gd name="connsiteX86" fmla="*/ 9152196 w 12128048"/>
              <a:gd name="connsiteY86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64825 w 12128048"/>
              <a:gd name="connsiteY12" fmla="*/ 2206517 h 3289190"/>
              <a:gd name="connsiteX13" fmla="*/ 12073477 w 12128048"/>
              <a:gd name="connsiteY13" fmla="*/ 2874043 h 3289190"/>
              <a:gd name="connsiteX14" fmla="*/ 12035730 w 12128048"/>
              <a:gd name="connsiteY14" fmla="*/ 2873085 h 3289190"/>
              <a:gd name="connsiteX15" fmla="*/ 11890787 w 12128048"/>
              <a:gd name="connsiteY15" fmla="*/ 2884974 h 3289190"/>
              <a:gd name="connsiteX16" fmla="*/ 11691491 w 12128048"/>
              <a:gd name="connsiteY16" fmla="*/ 2908751 h 3289190"/>
              <a:gd name="connsiteX17" fmla="*/ 11564667 w 12128048"/>
              <a:gd name="connsiteY17" fmla="*/ 2944417 h 3289190"/>
              <a:gd name="connsiteX18" fmla="*/ 11492196 w 12128048"/>
              <a:gd name="connsiteY18" fmla="*/ 2968195 h 3289190"/>
              <a:gd name="connsiteX19" fmla="*/ 11365371 w 12128048"/>
              <a:gd name="connsiteY19" fmla="*/ 2980083 h 3289190"/>
              <a:gd name="connsiteX20" fmla="*/ 10223950 w 12128048"/>
              <a:gd name="connsiteY20" fmla="*/ 2991972 h 3289190"/>
              <a:gd name="connsiteX21" fmla="*/ 10024654 w 12128048"/>
              <a:gd name="connsiteY21" fmla="*/ 2956306 h 3289190"/>
              <a:gd name="connsiteX22" fmla="*/ 9716651 w 12128048"/>
              <a:gd name="connsiteY22" fmla="*/ 2896862 h 3289190"/>
              <a:gd name="connsiteX23" fmla="*/ 9517355 w 12128048"/>
              <a:gd name="connsiteY23" fmla="*/ 2825530 h 3289190"/>
              <a:gd name="connsiteX24" fmla="*/ 9499237 w 12128048"/>
              <a:gd name="connsiteY24" fmla="*/ 2789864 h 3289190"/>
              <a:gd name="connsiteX25" fmla="*/ 9354295 w 12128048"/>
              <a:gd name="connsiteY25" fmla="*/ 2670977 h 3289190"/>
              <a:gd name="connsiteX26" fmla="*/ 9245588 w 12128048"/>
              <a:gd name="connsiteY26" fmla="*/ 2647199 h 3289190"/>
              <a:gd name="connsiteX27" fmla="*/ 8810760 w 12128048"/>
              <a:gd name="connsiteY27" fmla="*/ 2635311 h 3289190"/>
              <a:gd name="connsiteX28" fmla="*/ 8665818 w 12128048"/>
              <a:gd name="connsiteY28" fmla="*/ 2647199 h 3289190"/>
              <a:gd name="connsiteX29" fmla="*/ 8394051 w 12128048"/>
              <a:gd name="connsiteY29" fmla="*/ 2659088 h 3289190"/>
              <a:gd name="connsiteX30" fmla="*/ 8067931 w 12128048"/>
              <a:gd name="connsiteY30" fmla="*/ 2694754 h 3289190"/>
              <a:gd name="connsiteX31" fmla="*/ 7759928 w 12128048"/>
              <a:gd name="connsiteY31" fmla="*/ 2718531 h 3289190"/>
              <a:gd name="connsiteX32" fmla="*/ 7560633 w 12128048"/>
              <a:gd name="connsiteY32" fmla="*/ 2754198 h 3289190"/>
              <a:gd name="connsiteX33" fmla="*/ 7180159 w 12128048"/>
              <a:gd name="connsiteY33" fmla="*/ 2825530 h 3289190"/>
              <a:gd name="connsiteX34" fmla="*/ 6690978 w 12128048"/>
              <a:gd name="connsiteY34" fmla="*/ 2837419 h 3289190"/>
              <a:gd name="connsiteX35" fmla="*/ 6636624 w 12128048"/>
              <a:gd name="connsiteY35" fmla="*/ 2861196 h 3289190"/>
              <a:gd name="connsiteX36" fmla="*/ 6401092 w 12128048"/>
              <a:gd name="connsiteY36" fmla="*/ 2896862 h 3289190"/>
              <a:gd name="connsiteX37" fmla="*/ 5857559 w 12128048"/>
              <a:gd name="connsiteY37" fmla="*/ 2908751 h 3289190"/>
              <a:gd name="connsiteX38" fmla="*/ 5187201 w 12128048"/>
              <a:gd name="connsiteY38" fmla="*/ 2956306 h 3289190"/>
              <a:gd name="connsiteX39" fmla="*/ 5042258 w 12128048"/>
              <a:gd name="connsiteY39" fmla="*/ 2980083 h 3289190"/>
              <a:gd name="connsiteX40" fmla="*/ 4806726 w 12128048"/>
              <a:gd name="connsiteY40" fmla="*/ 3063304 h 3289190"/>
              <a:gd name="connsiteX41" fmla="*/ 4390017 w 12128048"/>
              <a:gd name="connsiteY41" fmla="*/ 3182191 h 3289190"/>
              <a:gd name="connsiteX42" fmla="*/ 4027661 w 12128048"/>
              <a:gd name="connsiteY42" fmla="*/ 3277302 h 3289190"/>
              <a:gd name="connsiteX43" fmla="*/ 3085535 w 12128048"/>
              <a:gd name="connsiteY43" fmla="*/ 3289190 h 3289190"/>
              <a:gd name="connsiteX44" fmla="*/ 2850003 w 12128048"/>
              <a:gd name="connsiteY44" fmla="*/ 3265413 h 3289190"/>
              <a:gd name="connsiteX45" fmla="*/ 2469529 w 12128048"/>
              <a:gd name="connsiteY45" fmla="*/ 3229746 h 3289190"/>
              <a:gd name="connsiteX46" fmla="*/ 2197761 w 12128048"/>
              <a:gd name="connsiteY46" fmla="*/ 3134636 h 3289190"/>
              <a:gd name="connsiteX47" fmla="*/ 2070937 w 12128048"/>
              <a:gd name="connsiteY47" fmla="*/ 3098971 h 3289190"/>
              <a:gd name="connsiteX48" fmla="*/ 1925995 w 12128048"/>
              <a:gd name="connsiteY48" fmla="*/ 3075193 h 3289190"/>
              <a:gd name="connsiteX49" fmla="*/ 1799170 w 12128048"/>
              <a:gd name="connsiteY49" fmla="*/ 3051416 h 3289190"/>
              <a:gd name="connsiteX50" fmla="*/ 1690463 w 12128048"/>
              <a:gd name="connsiteY50" fmla="*/ 3039527 h 3289190"/>
              <a:gd name="connsiteX51" fmla="*/ 1617992 w 12128048"/>
              <a:gd name="connsiteY51" fmla="*/ 3027638 h 3289190"/>
              <a:gd name="connsiteX52" fmla="*/ 1527403 w 12128048"/>
              <a:gd name="connsiteY52" fmla="*/ 3015749 h 3289190"/>
              <a:gd name="connsiteX53" fmla="*/ 1436814 w 12128048"/>
              <a:gd name="connsiteY53" fmla="*/ 2991972 h 3289190"/>
              <a:gd name="connsiteX54" fmla="*/ 1128811 w 12128048"/>
              <a:gd name="connsiteY54" fmla="*/ 2944417 h 3289190"/>
              <a:gd name="connsiteX55" fmla="*/ 929515 w 12128048"/>
              <a:gd name="connsiteY55" fmla="*/ 2932529 h 3289190"/>
              <a:gd name="connsiteX56" fmla="*/ 23676 w 12128048"/>
              <a:gd name="connsiteY56" fmla="*/ 3006379 h 3289190"/>
              <a:gd name="connsiteX57" fmla="*/ 164 w 12128048"/>
              <a:gd name="connsiteY57" fmla="*/ 581442 h 3289190"/>
              <a:gd name="connsiteX58" fmla="*/ 691695 w 12128048"/>
              <a:gd name="connsiteY58" fmla="*/ 682638 h 3289190"/>
              <a:gd name="connsiteX59" fmla="*/ 905639 w 12128048"/>
              <a:gd name="connsiteY59" fmla="*/ 709942 h 3289190"/>
              <a:gd name="connsiteX60" fmla="*/ 1236280 w 12128048"/>
              <a:gd name="connsiteY60" fmla="*/ 819164 h 3289190"/>
              <a:gd name="connsiteX61" fmla="*/ 1333526 w 12128048"/>
              <a:gd name="connsiteY61" fmla="*/ 873775 h 3289190"/>
              <a:gd name="connsiteX62" fmla="*/ 1430774 w 12128048"/>
              <a:gd name="connsiteY62" fmla="*/ 901081 h 3289190"/>
              <a:gd name="connsiteX63" fmla="*/ 1508571 w 12128048"/>
              <a:gd name="connsiteY63" fmla="*/ 928385 h 3289190"/>
              <a:gd name="connsiteX64" fmla="*/ 1625268 w 12128048"/>
              <a:gd name="connsiteY64" fmla="*/ 955692 h 3289190"/>
              <a:gd name="connsiteX65" fmla="*/ 1761414 w 12128048"/>
              <a:gd name="connsiteY65" fmla="*/ 1010303 h 3289190"/>
              <a:gd name="connsiteX66" fmla="*/ 1917009 w 12128048"/>
              <a:gd name="connsiteY66" fmla="*/ 1064913 h 3289190"/>
              <a:gd name="connsiteX67" fmla="*/ 2053154 w 12128048"/>
              <a:gd name="connsiteY67" fmla="*/ 1146830 h 3289190"/>
              <a:gd name="connsiteX68" fmla="*/ 2344897 w 12128048"/>
              <a:gd name="connsiteY68" fmla="*/ 1365273 h 3289190"/>
              <a:gd name="connsiteX69" fmla="*/ 2753335 w 12128048"/>
              <a:gd name="connsiteY69" fmla="*/ 1447190 h 3289190"/>
              <a:gd name="connsiteX70" fmla="*/ 3006178 w 12128048"/>
              <a:gd name="connsiteY70" fmla="*/ 1501801 h 3289190"/>
              <a:gd name="connsiteX71" fmla="*/ 4017548 w 12128048"/>
              <a:gd name="connsiteY71" fmla="*/ 1474496 h 3289190"/>
              <a:gd name="connsiteX72" fmla="*/ 4406537 w 12128048"/>
              <a:gd name="connsiteY72" fmla="*/ 1256050 h 3289190"/>
              <a:gd name="connsiteX73" fmla="*/ 4853874 w 12128048"/>
              <a:gd name="connsiteY73" fmla="*/ 982997 h 3289190"/>
              <a:gd name="connsiteX74" fmla="*/ 5106717 w 12128048"/>
              <a:gd name="connsiteY74" fmla="*/ 791860 h 3289190"/>
              <a:gd name="connsiteX75" fmla="*/ 5262312 w 12128048"/>
              <a:gd name="connsiteY75" fmla="*/ 737248 h 3289190"/>
              <a:gd name="connsiteX76" fmla="*/ 5981941 w 12128048"/>
              <a:gd name="connsiteY76" fmla="*/ 628025 h 3289190"/>
              <a:gd name="connsiteX77" fmla="*/ 6565423 w 12128048"/>
              <a:gd name="connsiteY77" fmla="*/ 600720 h 3289190"/>
              <a:gd name="connsiteX78" fmla="*/ 6818265 w 12128048"/>
              <a:gd name="connsiteY78" fmla="*/ 518803 h 3289190"/>
              <a:gd name="connsiteX79" fmla="*/ 7401749 w 12128048"/>
              <a:gd name="connsiteY79" fmla="*/ 279435 h 3289190"/>
              <a:gd name="connsiteX80" fmla="*/ 7810187 w 12128048"/>
              <a:gd name="connsiteY80" fmla="*/ 273055 h 3289190"/>
              <a:gd name="connsiteX81" fmla="*/ 8024129 w 12128048"/>
              <a:gd name="connsiteY81" fmla="*/ 191137 h 3289190"/>
              <a:gd name="connsiteX82" fmla="*/ 8354770 w 12128048"/>
              <a:gd name="connsiteY82" fmla="*/ 136527 h 3289190"/>
              <a:gd name="connsiteX83" fmla="*/ 8704860 w 12128048"/>
              <a:gd name="connsiteY83" fmla="*/ 54610 h 3289190"/>
              <a:gd name="connsiteX84" fmla="*/ 8996601 w 12128048"/>
              <a:gd name="connsiteY84" fmla="*/ 27305 h 3289190"/>
              <a:gd name="connsiteX85" fmla="*/ 9152196 w 12128048"/>
              <a:gd name="connsiteY85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73477 w 12128048"/>
              <a:gd name="connsiteY12" fmla="*/ 2874043 h 3289190"/>
              <a:gd name="connsiteX13" fmla="*/ 1203573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73477 w 12128048"/>
              <a:gd name="connsiteY12" fmla="*/ 2874043 h 3289190"/>
              <a:gd name="connsiteX13" fmla="*/ 1208258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8 h 3289190"/>
              <a:gd name="connsiteX12" fmla="*/ 12073477 w 12128048"/>
              <a:gd name="connsiteY12" fmla="*/ 2874043 h 3289190"/>
              <a:gd name="connsiteX13" fmla="*/ 1208258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08510"/>
              <a:gd name="connsiteY0" fmla="*/ 0 h 3289190"/>
              <a:gd name="connsiteX1" fmla="*/ 9618984 w 12108510"/>
              <a:gd name="connsiteY1" fmla="*/ 27305 h 3289190"/>
              <a:gd name="connsiteX2" fmla="*/ 9735680 w 12108510"/>
              <a:gd name="connsiteY2" fmla="*/ 81915 h 3289190"/>
              <a:gd name="connsiteX3" fmla="*/ 9891276 w 12108510"/>
              <a:gd name="connsiteY3" fmla="*/ 354970 h 3289190"/>
              <a:gd name="connsiteX4" fmla="*/ 9910724 w 12108510"/>
              <a:gd name="connsiteY4" fmla="*/ 436887 h 3289190"/>
              <a:gd name="connsiteX5" fmla="*/ 10124668 w 12108510"/>
              <a:gd name="connsiteY5" fmla="*/ 600720 h 3289190"/>
              <a:gd name="connsiteX6" fmla="*/ 10455308 w 12108510"/>
              <a:gd name="connsiteY6" fmla="*/ 737248 h 3289190"/>
              <a:gd name="connsiteX7" fmla="*/ 10669252 w 12108510"/>
              <a:gd name="connsiteY7" fmla="*/ 819164 h 3289190"/>
              <a:gd name="connsiteX8" fmla="*/ 11894566 w 12108510"/>
              <a:gd name="connsiteY8" fmla="*/ 791860 h 3289190"/>
              <a:gd name="connsiteX9" fmla="*/ 12030713 w 12108510"/>
              <a:gd name="connsiteY9" fmla="*/ 764553 h 3289190"/>
              <a:gd name="connsiteX10" fmla="*/ 12108510 w 12108510"/>
              <a:gd name="connsiteY10" fmla="*/ 709942 h 3289190"/>
              <a:gd name="connsiteX11" fmla="*/ 12073477 w 12108510"/>
              <a:gd name="connsiteY11" fmla="*/ 2874043 h 3289190"/>
              <a:gd name="connsiteX12" fmla="*/ 12082580 w 12108510"/>
              <a:gd name="connsiteY12" fmla="*/ 2873085 h 3289190"/>
              <a:gd name="connsiteX13" fmla="*/ 11890787 w 12108510"/>
              <a:gd name="connsiteY13" fmla="*/ 2884974 h 3289190"/>
              <a:gd name="connsiteX14" fmla="*/ 11691491 w 12108510"/>
              <a:gd name="connsiteY14" fmla="*/ 2908751 h 3289190"/>
              <a:gd name="connsiteX15" fmla="*/ 11564667 w 12108510"/>
              <a:gd name="connsiteY15" fmla="*/ 2944417 h 3289190"/>
              <a:gd name="connsiteX16" fmla="*/ 11492196 w 12108510"/>
              <a:gd name="connsiteY16" fmla="*/ 2968195 h 3289190"/>
              <a:gd name="connsiteX17" fmla="*/ 11365371 w 12108510"/>
              <a:gd name="connsiteY17" fmla="*/ 2980083 h 3289190"/>
              <a:gd name="connsiteX18" fmla="*/ 10223950 w 12108510"/>
              <a:gd name="connsiteY18" fmla="*/ 2991972 h 3289190"/>
              <a:gd name="connsiteX19" fmla="*/ 10024654 w 12108510"/>
              <a:gd name="connsiteY19" fmla="*/ 2956306 h 3289190"/>
              <a:gd name="connsiteX20" fmla="*/ 9716651 w 12108510"/>
              <a:gd name="connsiteY20" fmla="*/ 2896862 h 3289190"/>
              <a:gd name="connsiteX21" fmla="*/ 9517355 w 12108510"/>
              <a:gd name="connsiteY21" fmla="*/ 2825530 h 3289190"/>
              <a:gd name="connsiteX22" fmla="*/ 9499237 w 12108510"/>
              <a:gd name="connsiteY22" fmla="*/ 2789864 h 3289190"/>
              <a:gd name="connsiteX23" fmla="*/ 9354295 w 12108510"/>
              <a:gd name="connsiteY23" fmla="*/ 2670977 h 3289190"/>
              <a:gd name="connsiteX24" fmla="*/ 9245588 w 12108510"/>
              <a:gd name="connsiteY24" fmla="*/ 2647199 h 3289190"/>
              <a:gd name="connsiteX25" fmla="*/ 8810760 w 12108510"/>
              <a:gd name="connsiteY25" fmla="*/ 2635311 h 3289190"/>
              <a:gd name="connsiteX26" fmla="*/ 8665818 w 12108510"/>
              <a:gd name="connsiteY26" fmla="*/ 2647199 h 3289190"/>
              <a:gd name="connsiteX27" fmla="*/ 8394051 w 12108510"/>
              <a:gd name="connsiteY27" fmla="*/ 2659088 h 3289190"/>
              <a:gd name="connsiteX28" fmla="*/ 8067931 w 12108510"/>
              <a:gd name="connsiteY28" fmla="*/ 2694754 h 3289190"/>
              <a:gd name="connsiteX29" fmla="*/ 7759928 w 12108510"/>
              <a:gd name="connsiteY29" fmla="*/ 2718531 h 3289190"/>
              <a:gd name="connsiteX30" fmla="*/ 7560633 w 12108510"/>
              <a:gd name="connsiteY30" fmla="*/ 2754198 h 3289190"/>
              <a:gd name="connsiteX31" fmla="*/ 7180159 w 12108510"/>
              <a:gd name="connsiteY31" fmla="*/ 2825530 h 3289190"/>
              <a:gd name="connsiteX32" fmla="*/ 6690978 w 12108510"/>
              <a:gd name="connsiteY32" fmla="*/ 2837419 h 3289190"/>
              <a:gd name="connsiteX33" fmla="*/ 6636624 w 12108510"/>
              <a:gd name="connsiteY33" fmla="*/ 2861196 h 3289190"/>
              <a:gd name="connsiteX34" fmla="*/ 6401092 w 12108510"/>
              <a:gd name="connsiteY34" fmla="*/ 2896862 h 3289190"/>
              <a:gd name="connsiteX35" fmla="*/ 5857559 w 12108510"/>
              <a:gd name="connsiteY35" fmla="*/ 2908751 h 3289190"/>
              <a:gd name="connsiteX36" fmla="*/ 5187201 w 12108510"/>
              <a:gd name="connsiteY36" fmla="*/ 2956306 h 3289190"/>
              <a:gd name="connsiteX37" fmla="*/ 5042258 w 12108510"/>
              <a:gd name="connsiteY37" fmla="*/ 2980083 h 3289190"/>
              <a:gd name="connsiteX38" fmla="*/ 4806726 w 12108510"/>
              <a:gd name="connsiteY38" fmla="*/ 3063304 h 3289190"/>
              <a:gd name="connsiteX39" fmla="*/ 4390017 w 12108510"/>
              <a:gd name="connsiteY39" fmla="*/ 3182191 h 3289190"/>
              <a:gd name="connsiteX40" fmla="*/ 4027661 w 12108510"/>
              <a:gd name="connsiteY40" fmla="*/ 3277302 h 3289190"/>
              <a:gd name="connsiteX41" fmla="*/ 3085535 w 12108510"/>
              <a:gd name="connsiteY41" fmla="*/ 3289190 h 3289190"/>
              <a:gd name="connsiteX42" fmla="*/ 2850003 w 12108510"/>
              <a:gd name="connsiteY42" fmla="*/ 3265413 h 3289190"/>
              <a:gd name="connsiteX43" fmla="*/ 2469529 w 12108510"/>
              <a:gd name="connsiteY43" fmla="*/ 3229746 h 3289190"/>
              <a:gd name="connsiteX44" fmla="*/ 2197761 w 12108510"/>
              <a:gd name="connsiteY44" fmla="*/ 3134636 h 3289190"/>
              <a:gd name="connsiteX45" fmla="*/ 2070937 w 12108510"/>
              <a:gd name="connsiteY45" fmla="*/ 3098971 h 3289190"/>
              <a:gd name="connsiteX46" fmla="*/ 1925995 w 12108510"/>
              <a:gd name="connsiteY46" fmla="*/ 3075193 h 3289190"/>
              <a:gd name="connsiteX47" fmla="*/ 1799170 w 12108510"/>
              <a:gd name="connsiteY47" fmla="*/ 3051416 h 3289190"/>
              <a:gd name="connsiteX48" fmla="*/ 1690463 w 12108510"/>
              <a:gd name="connsiteY48" fmla="*/ 3039527 h 3289190"/>
              <a:gd name="connsiteX49" fmla="*/ 1617992 w 12108510"/>
              <a:gd name="connsiteY49" fmla="*/ 3027638 h 3289190"/>
              <a:gd name="connsiteX50" fmla="*/ 1527403 w 12108510"/>
              <a:gd name="connsiteY50" fmla="*/ 3015749 h 3289190"/>
              <a:gd name="connsiteX51" fmla="*/ 1436814 w 12108510"/>
              <a:gd name="connsiteY51" fmla="*/ 2991972 h 3289190"/>
              <a:gd name="connsiteX52" fmla="*/ 1128811 w 12108510"/>
              <a:gd name="connsiteY52" fmla="*/ 2944417 h 3289190"/>
              <a:gd name="connsiteX53" fmla="*/ 929515 w 12108510"/>
              <a:gd name="connsiteY53" fmla="*/ 2932529 h 3289190"/>
              <a:gd name="connsiteX54" fmla="*/ 23676 w 12108510"/>
              <a:gd name="connsiteY54" fmla="*/ 3006379 h 3289190"/>
              <a:gd name="connsiteX55" fmla="*/ 164 w 12108510"/>
              <a:gd name="connsiteY55" fmla="*/ 581442 h 3289190"/>
              <a:gd name="connsiteX56" fmla="*/ 691695 w 12108510"/>
              <a:gd name="connsiteY56" fmla="*/ 682638 h 3289190"/>
              <a:gd name="connsiteX57" fmla="*/ 905639 w 12108510"/>
              <a:gd name="connsiteY57" fmla="*/ 709942 h 3289190"/>
              <a:gd name="connsiteX58" fmla="*/ 1236280 w 12108510"/>
              <a:gd name="connsiteY58" fmla="*/ 819164 h 3289190"/>
              <a:gd name="connsiteX59" fmla="*/ 1333526 w 12108510"/>
              <a:gd name="connsiteY59" fmla="*/ 873775 h 3289190"/>
              <a:gd name="connsiteX60" fmla="*/ 1430774 w 12108510"/>
              <a:gd name="connsiteY60" fmla="*/ 901081 h 3289190"/>
              <a:gd name="connsiteX61" fmla="*/ 1508571 w 12108510"/>
              <a:gd name="connsiteY61" fmla="*/ 928385 h 3289190"/>
              <a:gd name="connsiteX62" fmla="*/ 1625268 w 12108510"/>
              <a:gd name="connsiteY62" fmla="*/ 955692 h 3289190"/>
              <a:gd name="connsiteX63" fmla="*/ 1761414 w 12108510"/>
              <a:gd name="connsiteY63" fmla="*/ 1010303 h 3289190"/>
              <a:gd name="connsiteX64" fmla="*/ 1917009 w 12108510"/>
              <a:gd name="connsiteY64" fmla="*/ 1064913 h 3289190"/>
              <a:gd name="connsiteX65" fmla="*/ 2053154 w 12108510"/>
              <a:gd name="connsiteY65" fmla="*/ 1146830 h 3289190"/>
              <a:gd name="connsiteX66" fmla="*/ 2344897 w 12108510"/>
              <a:gd name="connsiteY66" fmla="*/ 1365273 h 3289190"/>
              <a:gd name="connsiteX67" fmla="*/ 2753335 w 12108510"/>
              <a:gd name="connsiteY67" fmla="*/ 1447190 h 3289190"/>
              <a:gd name="connsiteX68" fmla="*/ 3006178 w 12108510"/>
              <a:gd name="connsiteY68" fmla="*/ 1501801 h 3289190"/>
              <a:gd name="connsiteX69" fmla="*/ 4017548 w 12108510"/>
              <a:gd name="connsiteY69" fmla="*/ 1474496 h 3289190"/>
              <a:gd name="connsiteX70" fmla="*/ 4406537 w 12108510"/>
              <a:gd name="connsiteY70" fmla="*/ 1256050 h 3289190"/>
              <a:gd name="connsiteX71" fmla="*/ 4853874 w 12108510"/>
              <a:gd name="connsiteY71" fmla="*/ 982997 h 3289190"/>
              <a:gd name="connsiteX72" fmla="*/ 5106717 w 12108510"/>
              <a:gd name="connsiteY72" fmla="*/ 791860 h 3289190"/>
              <a:gd name="connsiteX73" fmla="*/ 5262312 w 12108510"/>
              <a:gd name="connsiteY73" fmla="*/ 737248 h 3289190"/>
              <a:gd name="connsiteX74" fmla="*/ 5981941 w 12108510"/>
              <a:gd name="connsiteY74" fmla="*/ 628025 h 3289190"/>
              <a:gd name="connsiteX75" fmla="*/ 6565423 w 12108510"/>
              <a:gd name="connsiteY75" fmla="*/ 600720 h 3289190"/>
              <a:gd name="connsiteX76" fmla="*/ 6818265 w 12108510"/>
              <a:gd name="connsiteY76" fmla="*/ 518803 h 3289190"/>
              <a:gd name="connsiteX77" fmla="*/ 7401749 w 12108510"/>
              <a:gd name="connsiteY77" fmla="*/ 279435 h 3289190"/>
              <a:gd name="connsiteX78" fmla="*/ 7810187 w 12108510"/>
              <a:gd name="connsiteY78" fmla="*/ 273055 h 3289190"/>
              <a:gd name="connsiteX79" fmla="*/ 8024129 w 12108510"/>
              <a:gd name="connsiteY79" fmla="*/ 191137 h 3289190"/>
              <a:gd name="connsiteX80" fmla="*/ 8354770 w 12108510"/>
              <a:gd name="connsiteY80" fmla="*/ 136527 h 3289190"/>
              <a:gd name="connsiteX81" fmla="*/ 8704860 w 12108510"/>
              <a:gd name="connsiteY81" fmla="*/ 54610 h 3289190"/>
              <a:gd name="connsiteX82" fmla="*/ 8996601 w 12108510"/>
              <a:gd name="connsiteY82" fmla="*/ 27305 h 3289190"/>
              <a:gd name="connsiteX83" fmla="*/ 9152196 w 12108510"/>
              <a:gd name="connsiteY83" fmla="*/ 0 h 3289190"/>
              <a:gd name="connsiteX0" fmla="*/ 9152196 w 12136657"/>
              <a:gd name="connsiteY0" fmla="*/ 0 h 3289190"/>
              <a:gd name="connsiteX1" fmla="*/ 9618984 w 12136657"/>
              <a:gd name="connsiteY1" fmla="*/ 27305 h 3289190"/>
              <a:gd name="connsiteX2" fmla="*/ 9735680 w 12136657"/>
              <a:gd name="connsiteY2" fmla="*/ 81915 h 3289190"/>
              <a:gd name="connsiteX3" fmla="*/ 9891276 w 12136657"/>
              <a:gd name="connsiteY3" fmla="*/ 354970 h 3289190"/>
              <a:gd name="connsiteX4" fmla="*/ 9910724 w 12136657"/>
              <a:gd name="connsiteY4" fmla="*/ 436887 h 3289190"/>
              <a:gd name="connsiteX5" fmla="*/ 10124668 w 12136657"/>
              <a:gd name="connsiteY5" fmla="*/ 600720 h 3289190"/>
              <a:gd name="connsiteX6" fmla="*/ 10455308 w 12136657"/>
              <a:gd name="connsiteY6" fmla="*/ 737248 h 3289190"/>
              <a:gd name="connsiteX7" fmla="*/ 10669252 w 12136657"/>
              <a:gd name="connsiteY7" fmla="*/ 819164 h 3289190"/>
              <a:gd name="connsiteX8" fmla="*/ 11894566 w 12136657"/>
              <a:gd name="connsiteY8" fmla="*/ 791860 h 3289190"/>
              <a:gd name="connsiteX9" fmla="*/ 12030713 w 12136657"/>
              <a:gd name="connsiteY9" fmla="*/ 764553 h 3289190"/>
              <a:gd name="connsiteX10" fmla="*/ 12108510 w 12136657"/>
              <a:gd name="connsiteY10" fmla="*/ 709942 h 3289190"/>
              <a:gd name="connsiteX11" fmla="*/ 12073477 w 12136657"/>
              <a:gd name="connsiteY11" fmla="*/ 2874043 h 3289190"/>
              <a:gd name="connsiteX12" fmla="*/ 12136657 w 12136657"/>
              <a:gd name="connsiteY12" fmla="*/ 2982902 h 3289190"/>
              <a:gd name="connsiteX13" fmla="*/ 11890787 w 12136657"/>
              <a:gd name="connsiteY13" fmla="*/ 2884974 h 3289190"/>
              <a:gd name="connsiteX14" fmla="*/ 11691491 w 12136657"/>
              <a:gd name="connsiteY14" fmla="*/ 2908751 h 3289190"/>
              <a:gd name="connsiteX15" fmla="*/ 11564667 w 12136657"/>
              <a:gd name="connsiteY15" fmla="*/ 2944417 h 3289190"/>
              <a:gd name="connsiteX16" fmla="*/ 11492196 w 12136657"/>
              <a:gd name="connsiteY16" fmla="*/ 2968195 h 3289190"/>
              <a:gd name="connsiteX17" fmla="*/ 11365371 w 12136657"/>
              <a:gd name="connsiteY17" fmla="*/ 2980083 h 3289190"/>
              <a:gd name="connsiteX18" fmla="*/ 10223950 w 12136657"/>
              <a:gd name="connsiteY18" fmla="*/ 2991972 h 3289190"/>
              <a:gd name="connsiteX19" fmla="*/ 10024654 w 12136657"/>
              <a:gd name="connsiteY19" fmla="*/ 2956306 h 3289190"/>
              <a:gd name="connsiteX20" fmla="*/ 9716651 w 12136657"/>
              <a:gd name="connsiteY20" fmla="*/ 2896862 h 3289190"/>
              <a:gd name="connsiteX21" fmla="*/ 9517355 w 12136657"/>
              <a:gd name="connsiteY21" fmla="*/ 2825530 h 3289190"/>
              <a:gd name="connsiteX22" fmla="*/ 9499237 w 12136657"/>
              <a:gd name="connsiteY22" fmla="*/ 2789864 h 3289190"/>
              <a:gd name="connsiteX23" fmla="*/ 9354295 w 12136657"/>
              <a:gd name="connsiteY23" fmla="*/ 2670977 h 3289190"/>
              <a:gd name="connsiteX24" fmla="*/ 9245588 w 12136657"/>
              <a:gd name="connsiteY24" fmla="*/ 2647199 h 3289190"/>
              <a:gd name="connsiteX25" fmla="*/ 8810760 w 12136657"/>
              <a:gd name="connsiteY25" fmla="*/ 2635311 h 3289190"/>
              <a:gd name="connsiteX26" fmla="*/ 8665818 w 12136657"/>
              <a:gd name="connsiteY26" fmla="*/ 2647199 h 3289190"/>
              <a:gd name="connsiteX27" fmla="*/ 8394051 w 12136657"/>
              <a:gd name="connsiteY27" fmla="*/ 2659088 h 3289190"/>
              <a:gd name="connsiteX28" fmla="*/ 8067931 w 12136657"/>
              <a:gd name="connsiteY28" fmla="*/ 2694754 h 3289190"/>
              <a:gd name="connsiteX29" fmla="*/ 7759928 w 12136657"/>
              <a:gd name="connsiteY29" fmla="*/ 2718531 h 3289190"/>
              <a:gd name="connsiteX30" fmla="*/ 7560633 w 12136657"/>
              <a:gd name="connsiteY30" fmla="*/ 2754198 h 3289190"/>
              <a:gd name="connsiteX31" fmla="*/ 7180159 w 12136657"/>
              <a:gd name="connsiteY31" fmla="*/ 2825530 h 3289190"/>
              <a:gd name="connsiteX32" fmla="*/ 6690978 w 12136657"/>
              <a:gd name="connsiteY32" fmla="*/ 2837419 h 3289190"/>
              <a:gd name="connsiteX33" fmla="*/ 6636624 w 12136657"/>
              <a:gd name="connsiteY33" fmla="*/ 2861196 h 3289190"/>
              <a:gd name="connsiteX34" fmla="*/ 6401092 w 12136657"/>
              <a:gd name="connsiteY34" fmla="*/ 2896862 h 3289190"/>
              <a:gd name="connsiteX35" fmla="*/ 5857559 w 12136657"/>
              <a:gd name="connsiteY35" fmla="*/ 2908751 h 3289190"/>
              <a:gd name="connsiteX36" fmla="*/ 5187201 w 12136657"/>
              <a:gd name="connsiteY36" fmla="*/ 2956306 h 3289190"/>
              <a:gd name="connsiteX37" fmla="*/ 5042258 w 12136657"/>
              <a:gd name="connsiteY37" fmla="*/ 2980083 h 3289190"/>
              <a:gd name="connsiteX38" fmla="*/ 4806726 w 12136657"/>
              <a:gd name="connsiteY38" fmla="*/ 3063304 h 3289190"/>
              <a:gd name="connsiteX39" fmla="*/ 4390017 w 12136657"/>
              <a:gd name="connsiteY39" fmla="*/ 3182191 h 3289190"/>
              <a:gd name="connsiteX40" fmla="*/ 4027661 w 12136657"/>
              <a:gd name="connsiteY40" fmla="*/ 3277302 h 3289190"/>
              <a:gd name="connsiteX41" fmla="*/ 3085535 w 12136657"/>
              <a:gd name="connsiteY41" fmla="*/ 3289190 h 3289190"/>
              <a:gd name="connsiteX42" fmla="*/ 2850003 w 12136657"/>
              <a:gd name="connsiteY42" fmla="*/ 3265413 h 3289190"/>
              <a:gd name="connsiteX43" fmla="*/ 2469529 w 12136657"/>
              <a:gd name="connsiteY43" fmla="*/ 3229746 h 3289190"/>
              <a:gd name="connsiteX44" fmla="*/ 2197761 w 12136657"/>
              <a:gd name="connsiteY44" fmla="*/ 3134636 h 3289190"/>
              <a:gd name="connsiteX45" fmla="*/ 2070937 w 12136657"/>
              <a:gd name="connsiteY45" fmla="*/ 3098971 h 3289190"/>
              <a:gd name="connsiteX46" fmla="*/ 1925995 w 12136657"/>
              <a:gd name="connsiteY46" fmla="*/ 3075193 h 3289190"/>
              <a:gd name="connsiteX47" fmla="*/ 1799170 w 12136657"/>
              <a:gd name="connsiteY47" fmla="*/ 3051416 h 3289190"/>
              <a:gd name="connsiteX48" fmla="*/ 1690463 w 12136657"/>
              <a:gd name="connsiteY48" fmla="*/ 3039527 h 3289190"/>
              <a:gd name="connsiteX49" fmla="*/ 1617992 w 12136657"/>
              <a:gd name="connsiteY49" fmla="*/ 3027638 h 3289190"/>
              <a:gd name="connsiteX50" fmla="*/ 1527403 w 12136657"/>
              <a:gd name="connsiteY50" fmla="*/ 3015749 h 3289190"/>
              <a:gd name="connsiteX51" fmla="*/ 1436814 w 12136657"/>
              <a:gd name="connsiteY51" fmla="*/ 2991972 h 3289190"/>
              <a:gd name="connsiteX52" fmla="*/ 1128811 w 12136657"/>
              <a:gd name="connsiteY52" fmla="*/ 2944417 h 3289190"/>
              <a:gd name="connsiteX53" fmla="*/ 929515 w 12136657"/>
              <a:gd name="connsiteY53" fmla="*/ 2932529 h 3289190"/>
              <a:gd name="connsiteX54" fmla="*/ 23676 w 12136657"/>
              <a:gd name="connsiteY54" fmla="*/ 3006379 h 3289190"/>
              <a:gd name="connsiteX55" fmla="*/ 164 w 12136657"/>
              <a:gd name="connsiteY55" fmla="*/ 581442 h 3289190"/>
              <a:gd name="connsiteX56" fmla="*/ 691695 w 12136657"/>
              <a:gd name="connsiteY56" fmla="*/ 682638 h 3289190"/>
              <a:gd name="connsiteX57" fmla="*/ 905639 w 12136657"/>
              <a:gd name="connsiteY57" fmla="*/ 709942 h 3289190"/>
              <a:gd name="connsiteX58" fmla="*/ 1236280 w 12136657"/>
              <a:gd name="connsiteY58" fmla="*/ 819164 h 3289190"/>
              <a:gd name="connsiteX59" fmla="*/ 1333526 w 12136657"/>
              <a:gd name="connsiteY59" fmla="*/ 873775 h 3289190"/>
              <a:gd name="connsiteX60" fmla="*/ 1430774 w 12136657"/>
              <a:gd name="connsiteY60" fmla="*/ 901081 h 3289190"/>
              <a:gd name="connsiteX61" fmla="*/ 1508571 w 12136657"/>
              <a:gd name="connsiteY61" fmla="*/ 928385 h 3289190"/>
              <a:gd name="connsiteX62" fmla="*/ 1625268 w 12136657"/>
              <a:gd name="connsiteY62" fmla="*/ 955692 h 3289190"/>
              <a:gd name="connsiteX63" fmla="*/ 1761414 w 12136657"/>
              <a:gd name="connsiteY63" fmla="*/ 1010303 h 3289190"/>
              <a:gd name="connsiteX64" fmla="*/ 1917009 w 12136657"/>
              <a:gd name="connsiteY64" fmla="*/ 1064913 h 3289190"/>
              <a:gd name="connsiteX65" fmla="*/ 2053154 w 12136657"/>
              <a:gd name="connsiteY65" fmla="*/ 1146830 h 3289190"/>
              <a:gd name="connsiteX66" fmla="*/ 2344897 w 12136657"/>
              <a:gd name="connsiteY66" fmla="*/ 1365273 h 3289190"/>
              <a:gd name="connsiteX67" fmla="*/ 2753335 w 12136657"/>
              <a:gd name="connsiteY67" fmla="*/ 1447190 h 3289190"/>
              <a:gd name="connsiteX68" fmla="*/ 3006178 w 12136657"/>
              <a:gd name="connsiteY68" fmla="*/ 1501801 h 3289190"/>
              <a:gd name="connsiteX69" fmla="*/ 4017548 w 12136657"/>
              <a:gd name="connsiteY69" fmla="*/ 1474496 h 3289190"/>
              <a:gd name="connsiteX70" fmla="*/ 4406537 w 12136657"/>
              <a:gd name="connsiteY70" fmla="*/ 1256050 h 3289190"/>
              <a:gd name="connsiteX71" fmla="*/ 4853874 w 12136657"/>
              <a:gd name="connsiteY71" fmla="*/ 982997 h 3289190"/>
              <a:gd name="connsiteX72" fmla="*/ 5106717 w 12136657"/>
              <a:gd name="connsiteY72" fmla="*/ 791860 h 3289190"/>
              <a:gd name="connsiteX73" fmla="*/ 5262312 w 12136657"/>
              <a:gd name="connsiteY73" fmla="*/ 737248 h 3289190"/>
              <a:gd name="connsiteX74" fmla="*/ 5981941 w 12136657"/>
              <a:gd name="connsiteY74" fmla="*/ 628025 h 3289190"/>
              <a:gd name="connsiteX75" fmla="*/ 6565423 w 12136657"/>
              <a:gd name="connsiteY75" fmla="*/ 600720 h 3289190"/>
              <a:gd name="connsiteX76" fmla="*/ 6818265 w 12136657"/>
              <a:gd name="connsiteY76" fmla="*/ 518803 h 3289190"/>
              <a:gd name="connsiteX77" fmla="*/ 7401749 w 12136657"/>
              <a:gd name="connsiteY77" fmla="*/ 279435 h 3289190"/>
              <a:gd name="connsiteX78" fmla="*/ 7810187 w 12136657"/>
              <a:gd name="connsiteY78" fmla="*/ 273055 h 3289190"/>
              <a:gd name="connsiteX79" fmla="*/ 8024129 w 12136657"/>
              <a:gd name="connsiteY79" fmla="*/ 191137 h 3289190"/>
              <a:gd name="connsiteX80" fmla="*/ 8354770 w 12136657"/>
              <a:gd name="connsiteY80" fmla="*/ 136527 h 3289190"/>
              <a:gd name="connsiteX81" fmla="*/ 8704860 w 12136657"/>
              <a:gd name="connsiteY81" fmla="*/ 54610 h 3289190"/>
              <a:gd name="connsiteX82" fmla="*/ 8996601 w 12136657"/>
              <a:gd name="connsiteY82" fmla="*/ 27305 h 3289190"/>
              <a:gd name="connsiteX83" fmla="*/ 9152196 w 12136657"/>
              <a:gd name="connsiteY83" fmla="*/ 0 h 3289190"/>
              <a:gd name="connsiteX0" fmla="*/ 9152196 w 12136657"/>
              <a:gd name="connsiteY0" fmla="*/ 0 h 3289190"/>
              <a:gd name="connsiteX1" fmla="*/ 9618984 w 12136657"/>
              <a:gd name="connsiteY1" fmla="*/ 27305 h 3289190"/>
              <a:gd name="connsiteX2" fmla="*/ 9735680 w 12136657"/>
              <a:gd name="connsiteY2" fmla="*/ 81915 h 3289190"/>
              <a:gd name="connsiteX3" fmla="*/ 9891276 w 12136657"/>
              <a:gd name="connsiteY3" fmla="*/ 354970 h 3289190"/>
              <a:gd name="connsiteX4" fmla="*/ 9910724 w 12136657"/>
              <a:gd name="connsiteY4" fmla="*/ 436887 h 3289190"/>
              <a:gd name="connsiteX5" fmla="*/ 10124668 w 12136657"/>
              <a:gd name="connsiteY5" fmla="*/ 600720 h 3289190"/>
              <a:gd name="connsiteX6" fmla="*/ 10455308 w 12136657"/>
              <a:gd name="connsiteY6" fmla="*/ 737248 h 3289190"/>
              <a:gd name="connsiteX7" fmla="*/ 10669252 w 12136657"/>
              <a:gd name="connsiteY7" fmla="*/ 819164 h 3289190"/>
              <a:gd name="connsiteX8" fmla="*/ 11894566 w 12136657"/>
              <a:gd name="connsiteY8" fmla="*/ 791860 h 3289190"/>
              <a:gd name="connsiteX9" fmla="*/ 12030713 w 12136657"/>
              <a:gd name="connsiteY9" fmla="*/ 764553 h 3289190"/>
              <a:gd name="connsiteX10" fmla="*/ 12108510 w 12136657"/>
              <a:gd name="connsiteY10" fmla="*/ 709942 h 3289190"/>
              <a:gd name="connsiteX11" fmla="*/ 12073477 w 12136657"/>
              <a:gd name="connsiteY11" fmla="*/ 2874043 h 3289190"/>
              <a:gd name="connsiteX12" fmla="*/ 12136657 w 12136657"/>
              <a:gd name="connsiteY12" fmla="*/ 2982902 h 3289190"/>
              <a:gd name="connsiteX13" fmla="*/ 11890787 w 12136657"/>
              <a:gd name="connsiteY13" fmla="*/ 2884974 h 3289190"/>
              <a:gd name="connsiteX14" fmla="*/ 11691491 w 12136657"/>
              <a:gd name="connsiteY14" fmla="*/ 2908751 h 3289190"/>
              <a:gd name="connsiteX15" fmla="*/ 11564667 w 12136657"/>
              <a:gd name="connsiteY15" fmla="*/ 2944417 h 3289190"/>
              <a:gd name="connsiteX16" fmla="*/ 11492196 w 12136657"/>
              <a:gd name="connsiteY16" fmla="*/ 2968195 h 3289190"/>
              <a:gd name="connsiteX17" fmla="*/ 11365371 w 12136657"/>
              <a:gd name="connsiteY17" fmla="*/ 2980083 h 3289190"/>
              <a:gd name="connsiteX18" fmla="*/ 10223950 w 12136657"/>
              <a:gd name="connsiteY18" fmla="*/ 2991972 h 3289190"/>
              <a:gd name="connsiteX19" fmla="*/ 10024654 w 12136657"/>
              <a:gd name="connsiteY19" fmla="*/ 2956306 h 3289190"/>
              <a:gd name="connsiteX20" fmla="*/ 9716651 w 12136657"/>
              <a:gd name="connsiteY20" fmla="*/ 2896862 h 3289190"/>
              <a:gd name="connsiteX21" fmla="*/ 9517355 w 12136657"/>
              <a:gd name="connsiteY21" fmla="*/ 2825530 h 3289190"/>
              <a:gd name="connsiteX22" fmla="*/ 9499237 w 12136657"/>
              <a:gd name="connsiteY22" fmla="*/ 2789864 h 3289190"/>
              <a:gd name="connsiteX23" fmla="*/ 9354295 w 12136657"/>
              <a:gd name="connsiteY23" fmla="*/ 2670977 h 3289190"/>
              <a:gd name="connsiteX24" fmla="*/ 9245588 w 12136657"/>
              <a:gd name="connsiteY24" fmla="*/ 2647199 h 3289190"/>
              <a:gd name="connsiteX25" fmla="*/ 8810760 w 12136657"/>
              <a:gd name="connsiteY25" fmla="*/ 2635311 h 3289190"/>
              <a:gd name="connsiteX26" fmla="*/ 8665818 w 12136657"/>
              <a:gd name="connsiteY26" fmla="*/ 2647199 h 3289190"/>
              <a:gd name="connsiteX27" fmla="*/ 8394051 w 12136657"/>
              <a:gd name="connsiteY27" fmla="*/ 2659088 h 3289190"/>
              <a:gd name="connsiteX28" fmla="*/ 8067931 w 12136657"/>
              <a:gd name="connsiteY28" fmla="*/ 2694754 h 3289190"/>
              <a:gd name="connsiteX29" fmla="*/ 7759928 w 12136657"/>
              <a:gd name="connsiteY29" fmla="*/ 2718531 h 3289190"/>
              <a:gd name="connsiteX30" fmla="*/ 7560633 w 12136657"/>
              <a:gd name="connsiteY30" fmla="*/ 2754198 h 3289190"/>
              <a:gd name="connsiteX31" fmla="*/ 7180159 w 12136657"/>
              <a:gd name="connsiteY31" fmla="*/ 2825530 h 3289190"/>
              <a:gd name="connsiteX32" fmla="*/ 6690978 w 12136657"/>
              <a:gd name="connsiteY32" fmla="*/ 2837419 h 3289190"/>
              <a:gd name="connsiteX33" fmla="*/ 6636624 w 12136657"/>
              <a:gd name="connsiteY33" fmla="*/ 2861196 h 3289190"/>
              <a:gd name="connsiteX34" fmla="*/ 6401092 w 12136657"/>
              <a:gd name="connsiteY34" fmla="*/ 2896862 h 3289190"/>
              <a:gd name="connsiteX35" fmla="*/ 5857559 w 12136657"/>
              <a:gd name="connsiteY35" fmla="*/ 2908751 h 3289190"/>
              <a:gd name="connsiteX36" fmla="*/ 5187201 w 12136657"/>
              <a:gd name="connsiteY36" fmla="*/ 2956306 h 3289190"/>
              <a:gd name="connsiteX37" fmla="*/ 5042258 w 12136657"/>
              <a:gd name="connsiteY37" fmla="*/ 2980083 h 3289190"/>
              <a:gd name="connsiteX38" fmla="*/ 4806726 w 12136657"/>
              <a:gd name="connsiteY38" fmla="*/ 3063304 h 3289190"/>
              <a:gd name="connsiteX39" fmla="*/ 4390017 w 12136657"/>
              <a:gd name="connsiteY39" fmla="*/ 3182191 h 3289190"/>
              <a:gd name="connsiteX40" fmla="*/ 4027661 w 12136657"/>
              <a:gd name="connsiteY40" fmla="*/ 3277302 h 3289190"/>
              <a:gd name="connsiteX41" fmla="*/ 3085535 w 12136657"/>
              <a:gd name="connsiteY41" fmla="*/ 3289190 h 3289190"/>
              <a:gd name="connsiteX42" fmla="*/ 2850003 w 12136657"/>
              <a:gd name="connsiteY42" fmla="*/ 3265413 h 3289190"/>
              <a:gd name="connsiteX43" fmla="*/ 2469529 w 12136657"/>
              <a:gd name="connsiteY43" fmla="*/ 3229746 h 3289190"/>
              <a:gd name="connsiteX44" fmla="*/ 2197761 w 12136657"/>
              <a:gd name="connsiteY44" fmla="*/ 3134636 h 3289190"/>
              <a:gd name="connsiteX45" fmla="*/ 2070937 w 12136657"/>
              <a:gd name="connsiteY45" fmla="*/ 3098971 h 3289190"/>
              <a:gd name="connsiteX46" fmla="*/ 1925995 w 12136657"/>
              <a:gd name="connsiteY46" fmla="*/ 3075193 h 3289190"/>
              <a:gd name="connsiteX47" fmla="*/ 1799170 w 12136657"/>
              <a:gd name="connsiteY47" fmla="*/ 3051416 h 3289190"/>
              <a:gd name="connsiteX48" fmla="*/ 1690463 w 12136657"/>
              <a:gd name="connsiteY48" fmla="*/ 3039527 h 3289190"/>
              <a:gd name="connsiteX49" fmla="*/ 1617992 w 12136657"/>
              <a:gd name="connsiteY49" fmla="*/ 3027638 h 3289190"/>
              <a:gd name="connsiteX50" fmla="*/ 1527403 w 12136657"/>
              <a:gd name="connsiteY50" fmla="*/ 3015749 h 3289190"/>
              <a:gd name="connsiteX51" fmla="*/ 1436814 w 12136657"/>
              <a:gd name="connsiteY51" fmla="*/ 2991972 h 3289190"/>
              <a:gd name="connsiteX52" fmla="*/ 1128811 w 12136657"/>
              <a:gd name="connsiteY52" fmla="*/ 2944417 h 3289190"/>
              <a:gd name="connsiteX53" fmla="*/ 929515 w 12136657"/>
              <a:gd name="connsiteY53" fmla="*/ 2932529 h 3289190"/>
              <a:gd name="connsiteX54" fmla="*/ 23676 w 12136657"/>
              <a:gd name="connsiteY54" fmla="*/ 3006379 h 3289190"/>
              <a:gd name="connsiteX55" fmla="*/ 164 w 12136657"/>
              <a:gd name="connsiteY55" fmla="*/ 581442 h 3289190"/>
              <a:gd name="connsiteX56" fmla="*/ 691695 w 12136657"/>
              <a:gd name="connsiteY56" fmla="*/ 682638 h 3289190"/>
              <a:gd name="connsiteX57" fmla="*/ 905639 w 12136657"/>
              <a:gd name="connsiteY57" fmla="*/ 709942 h 3289190"/>
              <a:gd name="connsiteX58" fmla="*/ 1236280 w 12136657"/>
              <a:gd name="connsiteY58" fmla="*/ 819164 h 3289190"/>
              <a:gd name="connsiteX59" fmla="*/ 1333526 w 12136657"/>
              <a:gd name="connsiteY59" fmla="*/ 873775 h 3289190"/>
              <a:gd name="connsiteX60" fmla="*/ 1430774 w 12136657"/>
              <a:gd name="connsiteY60" fmla="*/ 901081 h 3289190"/>
              <a:gd name="connsiteX61" fmla="*/ 1508571 w 12136657"/>
              <a:gd name="connsiteY61" fmla="*/ 928385 h 3289190"/>
              <a:gd name="connsiteX62" fmla="*/ 1625268 w 12136657"/>
              <a:gd name="connsiteY62" fmla="*/ 955692 h 3289190"/>
              <a:gd name="connsiteX63" fmla="*/ 1761414 w 12136657"/>
              <a:gd name="connsiteY63" fmla="*/ 1010303 h 3289190"/>
              <a:gd name="connsiteX64" fmla="*/ 1917009 w 12136657"/>
              <a:gd name="connsiteY64" fmla="*/ 1064913 h 3289190"/>
              <a:gd name="connsiteX65" fmla="*/ 2053154 w 12136657"/>
              <a:gd name="connsiteY65" fmla="*/ 1146830 h 3289190"/>
              <a:gd name="connsiteX66" fmla="*/ 2344897 w 12136657"/>
              <a:gd name="connsiteY66" fmla="*/ 1365273 h 3289190"/>
              <a:gd name="connsiteX67" fmla="*/ 2753335 w 12136657"/>
              <a:gd name="connsiteY67" fmla="*/ 1447190 h 3289190"/>
              <a:gd name="connsiteX68" fmla="*/ 3006178 w 12136657"/>
              <a:gd name="connsiteY68" fmla="*/ 1501801 h 3289190"/>
              <a:gd name="connsiteX69" fmla="*/ 4017548 w 12136657"/>
              <a:gd name="connsiteY69" fmla="*/ 1474496 h 3289190"/>
              <a:gd name="connsiteX70" fmla="*/ 4406537 w 12136657"/>
              <a:gd name="connsiteY70" fmla="*/ 1256050 h 3289190"/>
              <a:gd name="connsiteX71" fmla="*/ 4853874 w 12136657"/>
              <a:gd name="connsiteY71" fmla="*/ 982997 h 3289190"/>
              <a:gd name="connsiteX72" fmla="*/ 5106717 w 12136657"/>
              <a:gd name="connsiteY72" fmla="*/ 791860 h 3289190"/>
              <a:gd name="connsiteX73" fmla="*/ 5262312 w 12136657"/>
              <a:gd name="connsiteY73" fmla="*/ 737248 h 3289190"/>
              <a:gd name="connsiteX74" fmla="*/ 5981941 w 12136657"/>
              <a:gd name="connsiteY74" fmla="*/ 628025 h 3289190"/>
              <a:gd name="connsiteX75" fmla="*/ 6565423 w 12136657"/>
              <a:gd name="connsiteY75" fmla="*/ 600720 h 3289190"/>
              <a:gd name="connsiteX76" fmla="*/ 6818265 w 12136657"/>
              <a:gd name="connsiteY76" fmla="*/ 518803 h 3289190"/>
              <a:gd name="connsiteX77" fmla="*/ 7401749 w 12136657"/>
              <a:gd name="connsiteY77" fmla="*/ 279435 h 3289190"/>
              <a:gd name="connsiteX78" fmla="*/ 7810187 w 12136657"/>
              <a:gd name="connsiteY78" fmla="*/ 273055 h 3289190"/>
              <a:gd name="connsiteX79" fmla="*/ 8024129 w 12136657"/>
              <a:gd name="connsiteY79" fmla="*/ 191137 h 3289190"/>
              <a:gd name="connsiteX80" fmla="*/ 8354770 w 12136657"/>
              <a:gd name="connsiteY80" fmla="*/ 136527 h 3289190"/>
              <a:gd name="connsiteX81" fmla="*/ 8704860 w 12136657"/>
              <a:gd name="connsiteY81" fmla="*/ 54610 h 3289190"/>
              <a:gd name="connsiteX82" fmla="*/ 8996601 w 12136657"/>
              <a:gd name="connsiteY82" fmla="*/ 27305 h 3289190"/>
              <a:gd name="connsiteX83" fmla="*/ 9152196 w 12136657"/>
              <a:gd name="connsiteY83" fmla="*/ 0 h 3289190"/>
              <a:gd name="connsiteX0" fmla="*/ 9152196 w 12108510"/>
              <a:gd name="connsiteY0" fmla="*/ 0 h 3289190"/>
              <a:gd name="connsiteX1" fmla="*/ 9618984 w 12108510"/>
              <a:gd name="connsiteY1" fmla="*/ 27305 h 3289190"/>
              <a:gd name="connsiteX2" fmla="*/ 9735680 w 12108510"/>
              <a:gd name="connsiteY2" fmla="*/ 81915 h 3289190"/>
              <a:gd name="connsiteX3" fmla="*/ 9891276 w 12108510"/>
              <a:gd name="connsiteY3" fmla="*/ 354970 h 3289190"/>
              <a:gd name="connsiteX4" fmla="*/ 9910724 w 12108510"/>
              <a:gd name="connsiteY4" fmla="*/ 436887 h 3289190"/>
              <a:gd name="connsiteX5" fmla="*/ 10124668 w 12108510"/>
              <a:gd name="connsiteY5" fmla="*/ 600720 h 3289190"/>
              <a:gd name="connsiteX6" fmla="*/ 10455308 w 12108510"/>
              <a:gd name="connsiteY6" fmla="*/ 737248 h 3289190"/>
              <a:gd name="connsiteX7" fmla="*/ 10669252 w 12108510"/>
              <a:gd name="connsiteY7" fmla="*/ 819164 h 3289190"/>
              <a:gd name="connsiteX8" fmla="*/ 11894566 w 12108510"/>
              <a:gd name="connsiteY8" fmla="*/ 791860 h 3289190"/>
              <a:gd name="connsiteX9" fmla="*/ 12030713 w 12108510"/>
              <a:gd name="connsiteY9" fmla="*/ 764553 h 3289190"/>
              <a:gd name="connsiteX10" fmla="*/ 12108510 w 12108510"/>
              <a:gd name="connsiteY10" fmla="*/ 709942 h 3289190"/>
              <a:gd name="connsiteX11" fmla="*/ 12073477 w 12108510"/>
              <a:gd name="connsiteY11" fmla="*/ 2874043 h 3289190"/>
              <a:gd name="connsiteX12" fmla="*/ 11890787 w 12108510"/>
              <a:gd name="connsiteY12" fmla="*/ 2884974 h 3289190"/>
              <a:gd name="connsiteX13" fmla="*/ 11691491 w 12108510"/>
              <a:gd name="connsiteY13" fmla="*/ 2908751 h 3289190"/>
              <a:gd name="connsiteX14" fmla="*/ 11564667 w 12108510"/>
              <a:gd name="connsiteY14" fmla="*/ 2944417 h 3289190"/>
              <a:gd name="connsiteX15" fmla="*/ 11492196 w 12108510"/>
              <a:gd name="connsiteY15" fmla="*/ 2968195 h 3289190"/>
              <a:gd name="connsiteX16" fmla="*/ 11365371 w 12108510"/>
              <a:gd name="connsiteY16" fmla="*/ 2980083 h 3289190"/>
              <a:gd name="connsiteX17" fmla="*/ 10223950 w 12108510"/>
              <a:gd name="connsiteY17" fmla="*/ 2991972 h 3289190"/>
              <a:gd name="connsiteX18" fmla="*/ 10024654 w 12108510"/>
              <a:gd name="connsiteY18" fmla="*/ 2956306 h 3289190"/>
              <a:gd name="connsiteX19" fmla="*/ 9716651 w 12108510"/>
              <a:gd name="connsiteY19" fmla="*/ 2896862 h 3289190"/>
              <a:gd name="connsiteX20" fmla="*/ 9517355 w 12108510"/>
              <a:gd name="connsiteY20" fmla="*/ 2825530 h 3289190"/>
              <a:gd name="connsiteX21" fmla="*/ 9499237 w 12108510"/>
              <a:gd name="connsiteY21" fmla="*/ 2789864 h 3289190"/>
              <a:gd name="connsiteX22" fmla="*/ 9354295 w 12108510"/>
              <a:gd name="connsiteY22" fmla="*/ 2670977 h 3289190"/>
              <a:gd name="connsiteX23" fmla="*/ 9245588 w 12108510"/>
              <a:gd name="connsiteY23" fmla="*/ 2647199 h 3289190"/>
              <a:gd name="connsiteX24" fmla="*/ 8810760 w 12108510"/>
              <a:gd name="connsiteY24" fmla="*/ 2635311 h 3289190"/>
              <a:gd name="connsiteX25" fmla="*/ 8665818 w 12108510"/>
              <a:gd name="connsiteY25" fmla="*/ 2647199 h 3289190"/>
              <a:gd name="connsiteX26" fmla="*/ 8394051 w 12108510"/>
              <a:gd name="connsiteY26" fmla="*/ 2659088 h 3289190"/>
              <a:gd name="connsiteX27" fmla="*/ 8067931 w 12108510"/>
              <a:gd name="connsiteY27" fmla="*/ 2694754 h 3289190"/>
              <a:gd name="connsiteX28" fmla="*/ 7759928 w 12108510"/>
              <a:gd name="connsiteY28" fmla="*/ 2718531 h 3289190"/>
              <a:gd name="connsiteX29" fmla="*/ 7560633 w 12108510"/>
              <a:gd name="connsiteY29" fmla="*/ 2754198 h 3289190"/>
              <a:gd name="connsiteX30" fmla="*/ 7180159 w 12108510"/>
              <a:gd name="connsiteY30" fmla="*/ 2825530 h 3289190"/>
              <a:gd name="connsiteX31" fmla="*/ 6690978 w 12108510"/>
              <a:gd name="connsiteY31" fmla="*/ 2837419 h 3289190"/>
              <a:gd name="connsiteX32" fmla="*/ 6636624 w 12108510"/>
              <a:gd name="connsiteY32" fmla="*/ 2861196 h 3289190"/>
              <a:gd name="connsiteX33" fmla="*/ 6401092 w 12108510"/>
              <a:gd name="connsiteY33" fmla="*/ 2896862 h 3289190"/>
              <a:gd name="connsiteX34" fmla="*/ 5857559 w 12108510"/>
              <a:gd name="connsiteY34" fmla="*/ 2908751 h 3289190"/>
              <a:gd name="connsiteX35" fmla="*/ 5187201 w 12108510"/>
              <a:gd name="connsiteY35" fmla="*/ 2956306 h 3289190"/>
              <a:gd name="connsiteX36" fmla="*/ 5042258 w 12108510"/>
              <a:gd name="connsiteY36" fmla="*/ 2980083 h 3289190"/>
              <a:gd name="connsiteX37" fmla="*/ 4806726 w 12108510"/>
              <a:gd name="connsiteY37" fmla="*/ 3063304 h 3289190"/>
              <a:gd name="connsiteX38" fmla="*/ 4390017 w 12108510"/>
              <a:gd name="connsiteY38" fmla="*/ 3182191 h 3289190"/>
              <a:gd name="connsiteX39" fmla="*/ 4027661 w 12108510"/>
              <a:gd name="connsiteY39" fmla="*/ 3277302 h 3289190"/>
              <a:gd name="connsiteX40" fmla="*/ 3085535 w 12108510"/>
              <a:gd name="connsiteY40" fmla="*/ 3289190 h 3289190"/>
              <a:gd name="connsiteX41" fmla="*/ 2850003 w 12108510"/>
              <a:gd name="connsiteY41" fmla="*/ 3265413 h 3289190"/>
              <a:gd name="connsiteX42" fmla="*/ 2469529 w 12108510"/>
              <a:gd name="connsiteY42" fmla="*/ 3229746 h 3289190"/>
              <a:gd name="connsiteX43" fmla="*/ 2197761 w 12108510"/>
              <a:gd name="connsiteY43" fmla="*/ 3134636 h 3289190"/>
              <a:gd name="connsiteX44" fmla="*/ 2070937 w 12108510"/>
              <a:gd name="connsiteY44" fmla="*/ 3098971 h 3289190"/>
              <a:gd name="connsiteX45" fmla="*/ 1925995 w 12108510"/>
              <a:gd name="connsiteY45" fmla="*/ 3075193 h 3289190"/>
              <a:gd name="connsiteX46" fmla="*/ 1799170 w 12108510"/>
              <a:gd name="connsiteY46" fmla="*/ 3051416 h 3289190"/>
              <a:gd name="connsiteX47" fmla="*/ 1690463 w 12108510"/>
              <a:gd name="connsiteY47" fmla="*/ 3039527 h 3289190"/>
              <a:gd name="connsiteX48" fmla="*/ 1617992 w 12108510"/>
              <a:gd name="connsiteY48" fmla="*/ 3027638 h 3289190"/>
              <a:gd name="connsiteX49" fmla="*/ 1527403 w 12108510"/>
              <a:gd name="connsiteY49" fmla="*/ 3015749 h 3289190"/>
              <a:gd name="connsiteX50" fmla="*/ 1436814 w 12108510"/>
              <a:gd name="connsiteY50" fmla="*/ 2991972 h 3289190"/>
              <a:gd name="connsiteX51" fmla="*/ 1128811 w 12108510"/>
              <a:gd name="connsiteY51" fmla="*/ 2944417 h 3289190"/>
              <a:gd name="connsiteX52" fmla="*/ 929515 w 12108510"/>
              <a:gd name="connsiteY52" fmla="*/ 2932529 h 3289190"/>
              <a:gd name="connsiteX53" fmla="*/ 23676 w 12108510"/>
              <a:gd name="connsiteY53" fmla="*/ 3006379 h 3289190"/>
              <a:gd name="connsiteX54" fmla="*/ 164 w 12108510"/>
              <a:gd name="connsiteY54" fmla="*/ 581442 h 3289190"/>
              <a:gd name="connsiteX55" fmla="*/ 691695 w 12108510"/>
              <a:gd name="connsiteY55" fmla="*/ 682638 h 3289190"/>
              <a:gd name="connsiteX56" fmla="*/ 905639 w 12108510"/>
              <a:gd name="connsiteY56" fmla="*/ 709942 h 3289190"/>
              <a:gd name="connsiteX57" fmla="*/ 1236280 w 12108510"/>
              <a:gd name="connsiteY57" fmla="*/ 819164 h 3289190"/>
              <a:gd name="connsiteX58" fmla="*/ 1333526 w 12108510"/>
              <a:gd name="connsiteY58" fmla="*/ 873775 h 3289190"/>
              <a:gd name="connsiteX59" fmla="*/ 1430774 w 12108510"/>
              <a:gd name="connsiteY59" fmla="*/ 901081 h 3289190"/>
              <a:gd name="connsiteX60" fmla="*/ 1508571 w 12108510"/>
              <a:gd name="connsiteY60" fmla="*/ 928385 h 3289190"/>
              <a:gd name="connsiteX61" fmla="*/ 1625268 w 12108510"/>
              <a:gd name="connsiteY61" fmla="*/ 955692 h 3289190"/>
              <a:gd name="connsiteX62" fmla="*/ 1761414 w 12108510"/>
              <a:gd name="connsiteY62" fmla="*/ 1010303 h 3289190"/>
              <a:gd name="connsiteX63" fmla="*/ 1917009 w 12108510"/>
              <a:gd name="connsiteY63" fmla="*/ 1064913 h 3289190"/>
              <a:gd name="connsiteX64" fmla="*/ 2053154 w 12108510"/>
              <a:gd name="connsiteY64" fmla="*/ 1146830 h 3289190"/>
              <a:gd name="connsiteX65" fmla="*/ 2344897 w 12108510"/>
              <a:gd name="connsiteY65" fmla="*/ 1365273 h 3289190"/>
              <a:gd name="connsiteX66" fmla="*/ 2753335 w 12108510"/>
              <a:gd name="connsiteY66" fmla="*/ 1447190 h 3289190"/>
              <a:gd name="connsiteX67" fmla="*/ 3006178 w 12108510"/>
              <a:gd name="connsiteY67" fmla="*/ 1501801 h 3289190"/>
              <a:gd name="connsiteX68" fmla="*/ 4017548 w 12108510"/>
              <a:gd name="connsiteY68" fmla="*/ 1474496 h 3289190"/>
              <a:gd name="connsiteX69" fmla="*/ 4406537 w 12108510"/>
              <a:gd name="connsiteY69" fmla="*/ 1256050 h 3289190"/>
              <a:gd name="connsiteX70" fmla="*/ 4853874 w 12108510"/>
              <a:gd name="connsiteY70" fmla="*/ 982997 h 3289190"/>
              <a:gd name="connsiteX71" fmla="*/ 5106717 w 12108510"/>
              <a:gd name="connsiteY71" fmla="*/ 791860 h 3289190"/>
              <a:gd name="connsiteX72" fmla="*/ 5262312 w 12108510"/>
              <a:gd name="connsiteY72" fmla="*/ 737248 h 3289190"/>
              <a:gd name="connsiteX73" fmla="*/ 5981941 w 12108510"/>
              <a:gd name="connsiteY73" fmla="*/ 628025 h 3289190"/>
              <a:gd name="connsiteX74" fmla="*/ 6565423 w 12108510"/>
              <a:gd name="connsiteY74" fmla="*/ 600720 h 3289190"/>
              <a:gd name="connsiteX75" fmla="*/ 6818265 w 12108510"/>
              <a:gd name="connsiteY75" fmla="*/ 518803 h 3289190"/>
              <a:gd name="connsiteX76" fmla="*/ 7401749 w 12108510"/>
              <a:gd name="connsiteY76" fmla="*/ 279435 h 3289190"/>
              <a:gd name="connsiteX77" fmla="*/ 7810187 w 12108510"/>
              <a:gd name="connsiteY77" fmla="*/ 273055 h 3289190"/>
              <a:gd name="connsiteX78" fmla="*/ 8024129 w 12108510"/>
              <a:gd name="connsiteY78" fmla="*/ 191137 h 3289190"/>
              <a:gd name="connsiteX79" fmla="*/ 8354770 w 12108510"/>
              <a:gd name="connsiteY79" fmla="*/ 136527 h 3289190"/>
              <a:gd name="connsiteX80" fmla="*/ 8704860 w 12108510"/>
              <a:gd name="connsiteY80" fmla="*/ 54610 h 3289190"/>
              <a:gd name="connsiteX81" fmla="*/ 8996601 w 12108510"/>
              <a:gd name="connsiteY81" fmla="*/ 27305 h 3289190"/>
              <a:gd name="connsiteX82" fmla="*/ 9152196 w 12108510"/>
              <a:gd name="connsiteY82" fmla="*/ 0 h 3289190"/>
              <a:gd name="connsiteX0" fmla="*/ 9152196 w 12114034"/>
              <a:gd name="connsiteY0" fmla="*/ 0 h 3289190"/>
              <a:gd name="connsiteX1" fmla="*/ 9618984 w 12114034"/>
              <a:gd name="connsiteY1" fmla="*/ 27305 h 3289190"/>
              <a:gd name="connsiteX2" fmla="*/ 9735680 w 12114034"/>
              <a:gd name="connsiteY2" fmla="*/ 81915 h 3289190"/>
              <a:gd name="connsiteX3" fmla="*/ 9891276 w 12114034"/>
              <a:gd name="connsiteY3" fmla="*/ 354970 h 3289190"/>
              <a:gd name="connsiteX4" fmla="*/ 9910724 w 12114034"/>
              <a:gd name="connsiteY4" fmla="*/ 436887 h 3289190"/>
              <a:gd name="connsiteX5" fmla="*/ 10124668 w 12114034"/>
              <a:gd name="connsiteY5" fmla="*/ 600720 h 3289190"/>
              <a:gd name="connsiteX6" fmla="*/ 10455308 w 12114034"/>
              <a:gd name="connsiteY6" fmla="*/ 737248 h 3289190"/>
              <a:gd name="connsiteX7" fmla="*/ 10669252 w 12114034"/>
              <a:gd name="connsiteY7" fmla="*/ 819164 h 3289190"/>
              <a:gd name="connsiteX8" fmla="*/ 11894566 w 12114034"/>
              <a:gd name="connsiteY8" fmla="*/ 791860 h 3289190"/>
              <a:gd name="connsiteX9" fmla="*/ 12030713 w 12114034"/>
              <a:gd name="connsiteY9" fmla="*/ 764553 h 3289190"/>
              <a:gd name="connsiteX10" fmla="*/ 12108510 w 12114034"/>
              <a:gd name="connsiteY10" fmla="*/ 709942 h 3289190"/>
              <a:gd name="connsiteX11" fmla="*/ 12114034 w 12114034"/>
              <a:gd name="connsiteY11" fmla="*/ 2874043 h 3289190"/>
              <a:gd name="connsiteX12" fmla="*/ 11890787 w 12114034"/>
              <a:gd name="connsiteY12" fmla="*/ 2884974 h 3289190"/>
              <a:gd name="connsiteX13" fmla="*/ 11691491 w 12114034"/>
              <a:gd name="connsiteY13" fmla="*/ 2908751 h 3289190"/>
              <a:gd name="connsiteX14" fmla="*/ 11564667 w 12114034"/>
              <a:gd name="connsiteY14" fmla="*/ 2944417 h 3289190"/>
              <a:gd name="connsiteX15" fmla="*/ 11492196 w 12114034"/>
              <a:gd name="connsiteY15" fmla="*/ 2968195 h 3289190"/>
              <a:gd name="connsiteX16" fmla="*/ 11365371 w 12114034"/>
              <a:gd name="connsiteY16" fmla="*/ 2980083 h 3289190"/>
              <a:gd name="connsiteX17" fmla="*/ 10223950 w 12114034"/>
              <a:gd name="connsiteY17" fmla="*/ 2991972 h 3289190"/>
              <a:gd name="connsiteX18" fmla="*/ 10024654 w 12114034"/>
              <a:gd name="connsiteY18" fmla="*/ 2956306 h 3289190"/>
              <a:gd name="connsiteX19" fmla="*/ 9716651 w 12114034"/>
              <a:gd name="connsiteY19" fmla="*/ 2896862 h 3289190"/>
              <a:gd name="connsiteX20" fmla="*/ 9517355 w 12114034"/>
              <a:gd name="connsiteY20" fmla="*/ 2825530 h 3289190"/>
              <a:gd name="connsiteX21" fmla="*/ 9499237 w 12114034"/>
              <a:gd name="connsiteY21" fmla="*/ 2789864 h 3289190"/>
              <a:gd name="connsiteX22" fmla="*/ 9354295 w 12114034"/>
              <a:gd name="connsiteY22" fmla="*/ 2670977 h 3289190"/>
              <a:gd name="connsiteX23" fmla="*/ 9245588 w 12114034"/>
              <a:gd name="connsiteY23" fmla="*/ 2647199 h 3289190"/>
              <a:gd name="connsiteX24" fmla="*/ 8810760 w 12114034"/>
              <a:gd name="connsiteY24" fmla="*/ 2635311 h 3289190"/>
              <a:gd name="connsiteX25" fmla="*/ 8665818 w 12114034"/>
              <a:gd name="connsiteY25" fmla="*/ 2647199 h 3289190"/>
              <a:gd name="connsiteX26" fmla="*/ 8394051 w 12114034"/>
              <a:gd name="connsiteY26" fmla="*/ 2659088 h 3289190"/>
              <a:gd name="connsiteX27" fmla="*/ 8067931 w 12114034"/>
              <a:gd name="connsiteY27" fmla="*/ 2694754 h 3289190"/>
              <a:gd name="connsiteX28" fmla="*/ 7759928 w 12114034"/>
              <a:gd name="connsiteY28" fmla="*/ 2718531 h 3289190"/>
              <a:gd name="connsiteX29" fmla="*/ 7560633 w 12114034"/>
              <a:gd name="connsiteY29" fmla="*/ 2754198 h 3289190"/>
              <a:gd name="connsiteX30" fmla="*/ 7180159 w 12114034"/>
              <a:gd name="connsiteY30" fmla="*/ 2825530 h 3289190"/>
              <a:gd name="connsiteX31" fmla="*/ 6690978 w 12114034"/>
              <a:gd name="connsiteY31" fmla="*/ 2837419 h 3289190"/>
              <a:gd name="connsiteX32" fmla="*/ 6636624 w 12114034"/>
              <a:gd name="connsiteY32" fmla="*/ 2861196 h 3289190"/>
              <a:gd name="connsiteX33" fmla="*/ 6401092 w 12114034"/>
              <a:gd name="connsiteY33" fmla="*/ 2896862 h 3289190"/>
              <a:gd name="connsiteX34" fmla="*/ 5857559 w 12114034"/>
              <a:gd name="connsiteY34" fmla="*/ 2908751 h 3289190"/>
              <a:gd name="connsiteX35" fmla="*/ 5187201 w 12114034"/>
              <a:gd name="connsiteY35" fmla="*/ 2956306 h 3289190"/>
              <a:gd name="connsiteX36" fmla="*/ 5042258 w 12114034"/>
              <a:gd name="connsiteY36" fmla="*/ 2980083 h 3289190"/>
              <a:gd name="connsiteX37" fmla="*/ 4806726 w 12114034"/>
              <a:gd name="connsiteY37" fmla="*/ 3063304 h 3289190"/>
              <a:gd name="connsiteX38" fmla="*/ 4390017 w 12114034"/>
              <a:gd name="connsiteY38" fmla="*/ 3182191 h 3289190"/>
              <a:gd name="connsiteX39" fmla="*/ 4027661 w 12114034"/>
              <a:gd name="connsiteY39" fmla="*/ 3277302 h 3289190"/>
              <a:gd name="connsiteX40" fmla="*/ 3085535 w 12114034"/>
              <a:gd name="connsiteY40" fmla="*/ 3289190 h 3289190"/>
              <a:gd name="connsiteX41" fmla="*/ 2850003 w 12114034"/>
              <a:gd name="connsiteY41" fmla="*/ 3265413 h 3289190"/>
              <a:gd name="connsiteX42" fmla="*/ 2469529 w 12114034"/>
              <a:gd name="connsiteY42" fmla="*/ 3229746 h 3289190"/>
              <a:gd name="connsiteX43" fmla="*/ 2197761 w 12114034"/>
              <a:gd name="connsiteY43" fmla="*/ 3134636 h 3289190"/>
              <a:gd name="connsiteX44" fmla="*/ 2070937 w 12114034"/>
              <a:gd name="connsiteY44" fmla="*/ 3098971 h 3289190"/>
              <a:gd name="connsiteX45" fmla="*/ 1925995 w 12114034"/>
              <a:gd name="connsiteY45" fmla="*/ 3075193 h 3289190"/>
              <a:gd name="connsiteX46" fmla="*/ 1799170 w 12114034"/>
              <a:gd name="connsiteY46" fmla="*/ 3051416 h 3289190"/>
              <a:gd name="connsiteX47" fmla="*/ 1690463 w 12114034"/>
              <a:gd name="connsiteY47" fmla="*/ 3039527 h 3289190"/>
              <a:gd name="connsiteX48" fmla="*/ 1617992 w 12114034"/>
              <a:gd name="connsiteY48" fmla="*/ 3027638 h 3289190"/>
              <a:gd name="connsiteX49" fmla="*/ 1527403 w 12114034"/>
              <a:gd name="connsiteY49" fmla="*/ 3015749 h 3289190"/>
              <a:gd name="connsiteX50" fmla="*/ 1436814 w 12114034"/>
              <a:gd name="connsiteY50" fmla="*/ 2991972 h 3289190"/>
              <a:gd name="connsiteX51" fmla="*/ 1128811 w 12114034"/>
              <a:gd name="connsiteY51" fmla="*/ 2944417 h 3289190"/>
              <a:gd name="connsiteX52" fmla="*/ 929515 w 12114034"/>
              <a:gd name="connsiteY52" fmla="*/ 2932529 h 3289190"/>
              <a:gd name="connsiteX53" fmla="*/ 23676 w 12114034"/>
              <a:gd name="connsiteY53" fmla="*/ 3006379 h 3289190"/>
              <a:gd name="connsiteX54" fmla="*/ 164 w 12114034"/>
              <a:gd name="connsiteY54" fmla="*/ 581442 h 3289190"/>
              <a:gd name="connsiteX55" fmla="*/ 691695 w 12114034"/>
              <a:gd name="connsiteY55" fmla="*/ 682638 h 3289190"/>
              <a:gd name="connsiteX56" fmla="*/ 905639 w 12114034"/>
              <a:gd name="connsiteY56" fmla="*/ 709942 h 3289190"/>
              <a:gd name="connsiteX57" fmla="*/ 1236280 w 12114034"/>
              <a:gd name="connsiteY57" fmla="*/ 819164 h 3289190"/>
              <a:gd name="connsiteX58" fmla="*/ 1333526 w 12114034"/>
              <a:gd name="connsiteY58" fmla="*/ 873775 h 3289190"/>
              <a:gd name="connsiteX59" fmla="*/ 1430774 w 12114034"/>
              <a:gd name="connsiteY59" fmla="*/ 901081 h 3289190"/>
              <a:gd name="connsiteX60" fmla="*/ 1508571 w 12114034"/>
              <a:gd name="connsiteY60" fmla="*/ 928385 h 3289190"/>
              <a:gd name="connsiteX61" fmla="*/ 1625268 w 12114034"/>
              <a:gd name="connsiteY61" fmla="*/ 955692 h 3289190"/>
              <a:gd name="connsiteX62" fmla="*/ 1761414 w 12114034"/>
              <a:gd name="connsiteY62" fmla="*/ 1010303 h 3289190"/>
              <a:gd name="connsiteX63" fmla="*/ 1917009 w 12114034"/>
              <a:gd name="connsiteY63" fmla="*/ 1064913 h 3289190"/>
              <a:gd name="connsiteX64" fmla="*/ 2053154 w 12114034"/>
              <a:gd name="connsiteY64" fmla="*/ 1146830 h 3289190"/>
              <a:gd name="connsiteX65" fmla="*/ 2344897 w 12114034"/>
              <a:gd name="connsiteY65" fmla="*/ 1365273 h 3289190"/>
              <a:gd name="connsiteX66" fmla="*/ 2753335 w 12114034"/>
              <a:gd name="connsiteY66" fmla="*/ 1447190 h 3289190"/>
              <a:gd name="connsiteX67" fmla="*/ 3006178 w 12114034"/>
              <a:gd name="connsiteY67" fmla="*/ 1501801 h 3289190"/>
              <a:gd name="connsiteX68" fmla="*/ 4017548 w 12114034"/>
              <a:gd name="connsiteY68" fmla="*/ 1474496 h 3289190"/>
              <a:gd name="connsiteX69" fmla="*/ 4406537 w 12114034"/>
              <a:gd name="connsiteY69" fmla="*/ 1256050 h 3289190"/>
              <a:gd name="connsiteX70" fmla="*/ 4853874 w 12114034"/>
              <a:gd name="connsiteY70" fmla="*/ 982997 h 3289190"/>
              <a:gd name="connsiteX71" fmla="*/ 5106717 w 12114034"/>
              <a:gd name="connsiteY71" fmla="*/ 791860 h 3289190"/>
              <a:gd name="connsiteX72" fmla="*/ 5262312 w 12114034"/>
              <a:gd name="connsiteY72" fmla="*/ 737248 h 3289190"/>
              <a:gd name="connsiteX73" fmla="*/ 5981941 w 12114034"/>
              <a:gd name="connsiteY73" fmla="*/ 628025 h 3289190"/>
              <a:gd name="connsiteX74" fmla="*/ 6565423 w 12114034"/>
              <a:gd name="connsiteY74" fmla="*/ 600720 h 3289190"/>
              <a:gd name="connsiteX75" fmla="*/ 6818265 w 12114034"/>
              <a:gd name="connsiteY75" fmla="*/ 518803 h 3289190"/>
              <a:gd name="connsiteX76" fmla="*/ 7401749 w 12114034"/>
              <a:gd name="connsiteY76" fmla="*/ 279435 h 3289190"/>
              <a:gd name="connsiteX77" fmla="*/ 7810187 w 12114034"/>
              <a:gd name="connsiteY77" fmla="*/ 273055 h 3289190"/>
              <a:gd name="connsiteX78" fmla="*/ 8024129 w 12114034"/>
              <a:gd name="connsiteY78" fmla="*/ 191137 h 3289190"/>
              <a:gd name="connsiteX79" fmla="*/ 8354770 w 12114034"/>
              <a:gd name="connsiteY79" fmla="*/ 136527 h 3289190"/>
              <a:gd name="connsiteX80" fmla="*/ 8704860 w 12114034"/>
              <a:gd name="connsiteY80" fmla="*/ 54610 h 3289190"/>
              <a:gd name="connsiteX81" fmla="*/ 8996601 w 12114034"/>
              <a:gd name="connsiteY81" fmla="*/ 27305 h 3289190"/>
              <a:gd name="connsiteX82" fmla="*/ 9152196 w 12114034"/>
              <a:gd name="connsiteY82" fmla="*/ 0 h 328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14034" h="3289190">
                <a:moveTo>
                  <a:pt x="9152196" y="0"/>
                </a:moveTo>
                <a:cubicBezTo>
                  <a:pt x="9307792" y="9102"/>
                  <a:pt x="9464026" y="5550"/>
                  <a:pt x="9618984" y="27305"/>
                </a:cubicBezTo>
                <a:cubicBezTo>
                  <a:pt x="9659783" y="33033"/>
                  <a:pt x="9704548" y="44453"/>
                  <a:pt x="9735680" y="81915"/>
                </a:cubicBezTo>
                <a:cubicBezTo>
                  <a:pt x="9798717" y="157773"/>
                  <a:pt x="9891276" y="354970"/>
                  <a:pt x="9891276" y="354970"/>
                </a:cubicBezTo>
                <a:cubicBezTo>
                  <a:pt x="9897758" y="382277"/>
                  <a:pt x="9897599" y="414775"/>
                  <a:pt x="9910724" y="436887"/>
                </a:cubicBezTo>
                <a:cubicBezTo>
                  <a:pt x="9955143" y="511721"/>
                  <a:pt x="10069733" y="575013"/>
                  <a:pt x="10124668" y="600720"/>
                </a:cubicBezTo>
                <a:cubicBezTo>
                  <a:pt x="10233654" y="651723"/>
                  <a:pt x="10346322" y="686245"/>
                  <a:pt x="10455308" y="737248"/>
                </a:cubicBezTo>
                <a:cubicBezTo>
                  <a:pt x="10603366" y="806537"/>
                  <a:pt x="10531799" y="780570"/>
                  <a:pt x="10669252" y="819164"/>
                </a:cubicBezTo>
                <a:lnTo>
                  <a:pt x="11894566" y="791860"/>
                </a:lnTo>
                <a:cubicBezTo>
                  <a:pt x="11940390" y="790021"/>
                  <a:pt x="11986485" y="781487"/>
                  <a:pt x="12030713" y="764553"/>
                </a:cubicBezTo>
                <a:cubicBezTo>
                  <a:pt x="12058685" y="753843"/>
                  <a:pt x="12082116" y="726785"/>
                  <a:pt x="12108510" y="709942"/>
                </a:cubicBezTo>
                <a:cubicBezTo>
                  <a:pt x="12110351" y="1431309"/>
                  <a:pt x="12112193" y="2152676"/>
                  <a:pt x="12114034" y="2874043"/>
                </a:cubicBezTo>
                <a:lnTo>
                  <a:pt x="11890787" y="2884974"/>
                </a:lnTo>
                <a:cubicBezTo>
                  <a:pt x="11841973" y="2889244"/>
                  <a:pt x="11745531" y="2895856"/>
                  <a:pt x="11691491" y="2908751"/>
                </a:cubicBezTo>
                <a:cubicBezTo>
                  <a:pt x="11648267" y="2919064"/>
                  <a:pt x="11606539" y="2931928"/>
                  <a:pt x="11564667" y="2944417"/>
                </a:cubicBezTo>
                <a:cubicBezTo>
                  <a:pt x="11540080" y="2951751"/>
                  <a:pt x="11518253" y="2963531"/>
                  <a:pt x="11492196" y="2968195"/>
                </a:cubicBezTo>
                <a:cubicBezTo>
                  <a:pt x="11450997" y="2975567"/>
                  <a:pt x="11408058" y="2979284"/>
                  <a:pt x="11365371" y="2980083"/>
                </a:cubicBezTo>
                <a:lnTo>
                  <a:pt x="10223950" y="2991972"/>
                </a:lnTo>
                <a:cubicBezTo>
                  <a:pt x="10095907" y="2975169"/>
                  <a:pt x="10162574" y="2986474"/>
                  <a:pt x="10024654" y="2956306"/>
                </a:cubicBezTo>
                <a:cubicBezTo>
                  <a:pt x="9923130" y="2934100"/>
                  <a:pt x="9818175" y="2919069"/>
                  <a:pt x="9716651" y="2896862"/>
                </a:cubicBezTo>
                <a:cubicBezTo>
                  <a:pt x="9665477" y="2885669"/>
                  <a:pt x="9558733" y="2858112"/>
                  <a:pt x="9517355" y="2825530"/>
                </a:cubicBezTo>
                <a:cubicBezTo>
                  <a:pt x="9505128" y="2815903"/>
                  <a:pt x="9505277" y="2801753"/>
                  <a:pt x="9499237" y="2789864"/>
                </a:cubicBezTo>
                <a:cubicBezTo>
                  <a:pt x="9499237" y="2789864"/>
                  <a:pt x="9413016" y="2704005"/>
                  <a:pt x="9354295" y="2670977"/>
                </a:cubicBezTo>
                <a:cubicBezTo>
                  <a:pt x="9325295" y="2654665"/>
                  <a:pt x="9283595" y="2649693"/>
                  <a:pt x="9245588" y="2647199"/>
                </a:cubicBezTo>
                <a:cubicBezTo>
                  <a:pt x="9101240" y="2637727"/>
                  <a:pt x="8955703" y="2639273"/>
                  <a:pt x="8810760" y="2635311"/>
                </a:cubicBezTo>
                <a:cubicBezTo>
                  <a:pt x="8762447" y="2639273"/>
                  <a:pt x="8714325" y="2644431"/>
                  <a:pt x="8665818" y="2647199"/>
                </a:cubicBezTo>
                <a:cubicBezTo>
                  <a:pt x="8575369" y="2652360"/>
                  <a:pt x="8484182" y="2651919"/>
                  <a:pt x="8394051" y="2659088"/>
                </a:cubicBezTo>
                <a:cubicBezTo>
                  <a:pt x="8284645" y="2667790"/>
                  <a:pt x="8177029" y="2684527"/>
                  <a:pt x="8067931" y="2694754"/>
                </a:cubicBezTo>
                <a:cubicBezTo>
                  <a:pt x="7965594" y="2704346"/>
                  <a:pt x="7861693" y="2706607"/>
                  <a:pt x="7759928" y="2718531"/>
                </a:cubicBezTo>
                <a:cubicBezTo>
                  <a:pt x="7692142" y="2726474"/>
                  <a:pt x="7626587" y="2741215"/>
                  <a:pt x="7560633" y="2754198"/>
                </a:cubicBezTo>
                <a:cubicBezTo>
                  <a:pt x="7422715" y="2781349"/>
                  <a:pt x="7327974" y="2812059"/>
                  <a:pt x="7180159" y="2825530"/>
                </a:cubicBezTo>
                <a:cubicBezTo>
                  <a:pt x="6779693" y="2862028"/>
                  <a:pt x="6876301" y="2877956"/>
                  <a:pt x="6690978" y="2837419"/>
                </a:cubicBezTo>
                <a:lnTo>
                  <a:pt x="6636624" y="2861196"/>
                </a:lnTo>
                <a:cubicBezTo>
                  <a:pt x="6582362" y="2884932"/>
                  <a:pt x="6459563" y="2891381"/>
                  <a:pt x="6401092" y="2896862"/>
                </a:cubicBezTo>
                <a:lnTo>
                  <a:pt x="5857559" y="2908751"/>
                </a:lnTo>
                <a:cubicBezTo>
                  <a:pt x="5493095" y="2918317"/>
                  <a:pt x="5526356" y="2911795"/>
                  <a:pt x="5187201" y="2956306"/>
                </a:cubicBezTo>
                <a:cubicBezTo>
                  <a:pt x="5138366" y="2962716"/>
                  <a:pt x="5089503" y="2969750"/>
                  <a:pt x="5042258" y="2980083"/>
                </a:cubicBezTo>
                <a:cubicBezTo>
                  <a:pt x="4880053" y="3015562"/>
                  <a:pt x="4949301" y="3009844"/>
                  <a:pt x="4806726" y="3063304"/>
                </a:cubicBezTo>
                <a:cubicBezTo>
                  <a:pt x="4658596" y="3118848"/>
                  <a:pt x="4560071" y="3134981"/>
                  <a:pt x="4390017" y="3182191"/>
                </a:cubicBezTo>
                <a:cubicBezTo>
                  <a:pt x="4338023" y="3196626"/>
                  <a:pt x="4103347" y="3274045"/>
                  <a:pt x="4027661" y="3277302"/>
                </a:cubicBezTo>
                <a:cubicBezTo>
                  <a:pt x="3714234" y="3290788"/>
                  <a:pt x="3399577" y="3285227"/>
                  <a:pt x="3085535" y="3289190"/>
                </a:cubicBezTo>
                <a:cubicBezTo>
                  <a:pt x="2964546" y="3273313"/>
                  <a:pt x="2998076" y="3276209"/>
                  <a:pt x="2850003" y="3265413"/>
                </a:cubicBezTo>
                <a:cubicBezTo>
                  <a:pt x="2696067" y="3254189"/>
                  <a:pt x="2623490" y="3255003"/>
                  <a:pt x="2469529" y="3229746"/>
                </a:cubicBezTo>
                <a:cubicBezTo>
                  <a:pt x="2372898" y="3213894"/>
                  <a:pt x="2278300" y="3162615"/>
                  <a:pt x="2197761" y="3134636"/>
                </a:cubicBezTo>
                <a:cubicBezTo>
                  <a:pt x="2157113" y="3120515"/>
                  <a:pt x="2114570" y="3108514"/>
                  <a:pt x="2070937" y="3098971"/>
                </a:cubicBezTo>
                <a:cubicBezTo>
                  <a:pt x="2023692" y="3088637"/>
                  <a:pt x="1974115" y="3083614"/>
                  <a:pt x="1925995" y="3075193"/>
                </a:cubicBezTo>
                <a:cubicBezTo>
                  <a:pt x="1883512" y="3067759"/>
                  <a:pt x="1842011" y="3057904"/>
                  <a:pt x="1799170" y="3051416"/>
                </a:cubicBezTo>
                <a:cubicBezTo>
                  <a:pt x="1763376" y="3045996"/>
                  <a:pt x="1726485" y="3044255"/>
                  <a:pt x="1690463" y="3039527"/>
                </a:cubicBezTo>
                <a:cubicBezTo>
                  <a:pt x="1666046" y="3036323"/>
                  <a:pt x="1642300" y="3031183"/>
                  <a:pt x="1617992" y="3027638"/>
                </a:cubicBezTo>
                <a:cubicBezTo>
                  <a:pt x="1587931" y="3023255"/>
                  <a:pt x="1556898" y="3021556"/>
                  <a:pt x="1527403" y="3015749"/>
                </a:cubicBezTo>
                <a:cubicBezTo>
                  <a:pt x="1496252" y="3009617"/>
                  <a:pt x="1467668" y="2998720"/>
                  <a:pt x="1436814" y="2991972"/>
                </a:cubicBezTo>
                <a:cubicBezTo>
                  <a:pt x="1345318" y="2971959"/>
                  <a:pt x="1220659" y="2953027"/>
                  <a:pt x="1128811" y="2944417"/>
                </a:cubicBezTo>
                <a:cubicBezTo>
                  <a:pt x="1062776" y="2938227"/>
                  <a:pt x="996198" y="2933681"/>
                  <a:pt x="929515" y="2932529"/>
                </a:cubicBezTo>
                <a:lnTo>
                  <a:pt x="23676" y="3006379"/>
                </a:lnTo>
                <a:cubicBezTo>
                  <a:pt x="26250" y="2212162"/>
                  <a:pt x="-2410" y="1375659"/>
                  <a:pt x="164" y="581442"/>
                </a:cubicBezTo>
                <a:lnTo>
                  <a:pt x="691695" y="682638"/>
                </a:lnTo>
                <a:cubicBezTo>
                  <a:pt x="763279" y="685283"/>
                  <a:pt x="834750" y="695724"/>
                  <a:pt x="905639" y="709942"/>
                </a:cubicBezTo>
                <a:cubicBezTo>
                  <a:pt x="1004237" y="729716"/>
                  <a:pt x="1138058" y="773199"/>
                  <a:pt x="1236280" y="819164"/>
                </a:cubicBezTo>
                <a:cubicBezTo>
                  <a:pt x="1269401" y="834664"/>
                  <a:pt x="1300087" y="859690"/>
                  <a:pt x="1333526" y="873775"/>
                </a:cubicBezTo>
                <a:cubicBezTo>
                  <a:pt x="1365190" y="887111"/>
                  <a:pt x="1398503" y="891013"/>
                  <a:pt x="1430774" y="901081"/>
                </a:cubicBezTo>
                <a:cubicBezTo>
                  <a:pt x="1456869" y="909221"/>
                  <a:pt x="1482360" y="921027"/>
                  <a:pt x="1508571" y="928385"/>
                </a:cubicBezTo>
                <a:cubicBezTo>
                  <a:pt x="1547241" y="939243"/>
                  <a:pt x="1586843" y="943242"/>
                  <a:pt x="1625268" y="955692"/>
                </a:cubicBezTo>
                <a:cubicBezTo>
                  <a:pt x="1671258" y="970592"/>
                  <a:pt x="1715809" y="993229"/>
                  <a:pt x="1761414" y="1010303"/>
                </a:cubicBezTo>
                <a:cubicBezTo>
                  <a:pt x="1813071" y="1029642"/>
                  <a:pt x="1866292" y="1041179"/>
                  <a:pt x="1917009" y="1064913"/>
                </a:cubicBezTo>
                <a:cubicBezTo>
                  <a:pt x="1963850" y="1086834"/>
                  <a:pt x="2009519" y="1114396"/>
                  <a:pt x="2053154" y="1146830"/>
                </a:cubicBezTo>
                <a:cubicBezTo>
                  <a:pt x="2139613" y="1211089"/>
                  <a:pt x="2241163" y="1328865"/>
                  <a:pt x="2344897" y="1365273"/>
                </a:cubicBezTo>
                <a:cubicBezTo>
                  <a:pt x="2510174" y="1423282"/>
                  <a:pt x="2588084" y="1421412"/>
                  <a:pt x="2753335" y="1447190"/>
                </a:cubicBezTo>
                <a:cubicBezTo>
                  <a:pt x="2912290" y="1471987"/>
                  <a:pt x="2876297" y="1465335"/>
                  <a:pt x="3006178" y="1501801"/>
                </a:cubicBezTo>
                <a:cubicBezTo>
                  <a:pt x="3343301" y="1492699"/>
                  <a:pt x="3681085" y="1505471"/>
                  <a:pt x="4017548" y="1474496"/>
                </a:cubicBezTo>
                <a:cubicBezTo>
                  <a:pt x="4098797" y="1467016"/>
                  <a:pt x="4350720" y="1289205"/>
                  <a:pt x="4406537" y="1256050"/>
                </a:cubicBezTo>
                <a:cubicBezTo>
                  <a:pt x="4589089" y="1147620"/>
                  <a:pt x="4694857" y="1110567"/>
                  <a:pt x="4853874" y="982997"/>
                </a:cubicBezTo>
                <a:cubicBezTo>
                  <a:pt x="5006927" y="860212"/>
                  <a:pt x="4932590" y="873345"/>
                  <a:pt x="5106717" y="791860"/>
                </a:cubicBezTo>
                <a:cubicBezTo>
                  <a:pt x="5157434" y="768124"/>
                  <a:pt x="5209888" y="751969"/>
                  <a:pt x="5262312" y="737248"/>
                </a:cubicBezTo>
                <a:cubicBezTo>
                  <a:pt x="5626393" y="635018"/>
                  <a:pt x="5590690" y="649996"/>
                  <a:pt x="5981941" y="628025"/>
                </a:cubicBezTo>
                <a:lnTo>
                  <a:pt x="6565423" y="600720"/>
                </a:lnTo>
                <a:cubicBezTo>
                  <a:pt x="6628191" y="588130"/>
                  <a:pt x="6760015" y="573320"/>
                  <a:pt x="6818265" y="518803"/>
                </a:cubicBezTo>
                <a:lnTo>
                  <a:pt x="7401749" y="279435"/>
                </a:lnTo>
                <a:cubicBezTo>
                  <a:pt x="7560429" y="248496"/>
                  <a:pt x="7706456" y="287771"/>
                  <a:pt x="7810187" y="273055"/>
                </a:cubicBezTo>
                <a:cubicBezTo>
                  <a:pt x="7913917" y="258338"/>
                  <a:pt x="7951362" y="209381"/>
                  <a:pt x="8024129" y="191137"/>
                </a:cubicBezTo>
                <a:cubicBezTo>
                  <a:pt x="8133374" y="163749"/>
                  <a:pt x="8244912" y="158558"/>
                  <a:pt x="8354770" y="136527"/>
                </a:cubicBezTo>
                <a:cubicBezTo>
                  <a:pt x="8471887" y="113037"/>
                  <a:pt x="8587412" y="74597"/>
                  <a:pt x="8704860" y="54610"/>
                </a:cubicBezTo>
                <a:cubicBezTo>
                  <a:pt x="8801615" y="38147"/>
                  <a:pt x="8899505" y="39159"/>
                  <a:pt x="8996601" y="27305"/>
                </a:cubicBezTo>
                <a:cubicBezTo>
                  <a:pt x="9048673" y="20948"/>
                  <a:pt x="9100332" y="9102"/>
                  <a:pt x="9152196" y="0"/>
                </a:cubicBezTo>
                <a:close/>
              </a:path>
            </a:pathLst>
          </a:custGeom>
          <a:solidFill>
            <a:srgbClr val="099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36" name="Szabadkézi sokszög 935"/>
          <p:cNvSpPr/>
          <p:nvPr/>
        </p:nvSpPr>
        <p:spPr>
          <a:xfrm>
            <a:off x="-33467" y="4572277"/>
            <a:ext cx="12204000" cy="1484492"/>
          </a:xfrm>
          <a:custGeom>
            <a:avLst/>
            <a:gdLst>
              <a:gd name="connsiteX0" fmla="*/ 8330845 w 12205967"/>
              <a:gd name="connsiteY0" fmla="*/ 0 h 3135450"/>
              <a:gd name="connsiteX1" fmla="*/ 8403316 w 12205967"/>
              <a:gd name="connsiteY1" fmla="*/ 19296 h 3135450"/>
              <a:gd name="connsiteX2" fmla="*/ 8493905 w 12205967"/>
              <a:gd name="connsiteY2" fmla="*/ 38594 h 3135450"/>
              <a:gd name="connsiteX3" fmla="*/ 8548258 w 12205967"/>
              <a:gd name="connsiteY3" fmla="*/ 77187 h 3135450"/>
              <a:gd name="connsiteX4" fmla="*/ 8711319 w 12205967"/>
              <a:gd name="connsiteY4" fmla="*/ 154374 h 3135450"/>
              <a:gd name="connsiteX5" fmla="*/ 8747554 w 12205967"/>
              <a:gd name="connsiteY5" fmla="*/ 212265 h 3135450"/>
              <a:gd name="connsiteX6" fmla="*/ 8820025 w 12205967"/>
              <a:gd name="connsiteY6" fmla="*/ 231561 h 3135450"/>
              <a:gd name="connsiteX7" fmla="*/ 8892497 w 12205967"/>
              <a:gd name="connsiteY7" fmla="*/ 270154 h 3135450"/>
              <a:gd name="connsiteX8" fmla="*/ 9019322 w 12205967"/>
              <a:gd name="connsiteY8" fmla="*/ 289452 h 3135450"/>
              <a:gd name="connsiteX9" fmla="*/ 9091793 w 12205967"/>
              <a:gd name="connsiteY9" fmla="*/ 308748 h 3135450"/>
              <a:gd name="connsiteX10" fmla="*/ 9454149 w 12205967"/>
              <a:gd name="connsiteY10" fmla="*/ 366639 h 3135450"/>
              <a:gd name="connsiteX11" fmla="*/ 10885455 w 12205967"/>
              <a:gd name="connsiteY11" fmla="*/ 385935 h 3135450"/>
              <a:gd name="connsiteX12" fmla="*/ 10976045 w 12205967"/>
              <a:gd name="connsiteY12" fmla="*/ 366639 h 3135450"/>
              <a:gd name="connsiteX13" fmla="*/ 11084752 w 12205967"/>
              <a:gd name="connsiteY13" fmla="*/ 347341 h 3135450"/>
              <a:gd name="connsiteX14" fmla="*/ 11211577 w 12205967"/>
              <a:gd name="connsiteY14" fmla="*/ 308748 h 3135450"/>
              <a:gd name="connsiteX15" fmla="*/ 11356519 w 12205967"/>
              <a:gd name="connsiteY15" fmla="*/ 192967 h 3135450"/>
              <a:gd name="connsiteX16" fmla="*/ 11555814 w 12205967"/>
              <a:gd name="connsiteY16" fmla="*/ 154374 h 3135450"/>
              <a:gd name="connsiteX17" fmla="*/ 11863817 w 12205967"/>
              <a:gd name="connsiteY17" fmla="*/ 135078 h 3135450"/>
              <a:gd name="connsiteX18" fmla="*/ 12063113 w 12205967"/>
              <a:gd name="connsiteY18" fmla="*/ 57890 h 3135450"/>
              <a:gd name="connsiteX19" fmla="*/ 12171820 w 12205967"/>
              <a:gd name="connsiteY19" fmla="*/ 38594 h 3135450"/>
              <a:gd name="connsiteX20" fmla="*/ 12205967 w 12205967"/>
              <a:gd name="connsiteY20" fmla="*/ 25237 h 3135450"/>
              <a:gd name="connsiteX21" fmla="*/ 12205967 w 12205967"/>
              <a:gd name="connsiteY21" fmla="*/ 1833159 h 3135450"/>
              <a:gd name="connsiteX22" fmla="*/ 12129957 w 12205967"/>
              <a:gd name="connsiteY22" fmla="*/ 1840290 h 3135450"/>
              <a:gd name="connsiteX23" fmla="*/ 11964538 w 12205967"/>
              <a:gd name="connsiteY23" fmla="*/ 1852093 h 3135450"/>
              <a:gd name="connsiteX24" fmla="*/ 11750596 w 12205967"/>
              <a:gd name="connsiteY24" fmla="*/ 1906704 h 3135450"/>
              <a:gd name="connsiteX25" fmla="*/ 11595000 w 12205967"/>
              <a:gd name="connsiteY25" fmla="*/ 2070537 h 3135450"/>
              <a:gd name="connsiteX26" fmla="*/ 11458853 w 12205967"/>
              <a:gd name="connsiteY26" fmla="*/ 2125147 h 3135450"/>
              <a:gd name="connsiteX27" fmla="*/ 11342158 w 12205967"/>
              <a:gd name="connsiteY27" fmla="*/ 2152454 h 3135450"/>
              <a:gd name="connsiteX28" fmla="*/ 11244909 w 12205967"/>
              <a:gd name="connsiteY28" fmla="*/ 2179758 h 3135450"/>
              <a:gd name="connsiteX29" fmla="*/ 9708405 w 12205967"/>
              <a:gd name="connsiteY29" fmla="*/ 2152454 h 3135450"/>
              <a:gd name="connsiteX30" fmla="*/ 9319416 w 12205967"/>
              <a:gd name="connsiteY30" fmla="*/ 2070537 h 3135450"/>
              <a:gd name="connsiteX31" fmla="*/ 9241619 w 12205967"/>
              <a:gd name="connsiteY31" fmla="*/ 2043232 h 3135450"/>
              <a:gd name="connsiteX32" fmla="*/ 9105473 w 12205967"/>
              <a:gd name="connsiteY32" fmla="*/ 2015925 h 3135450"/>
              <a:gd name="connsiteX33" fmla="*/ 9027674 w 12205967"/>
              <a:gd name="connsiteY33" fmla="*/ 1961315 h 3135450"/>
              <a:gd name="connsiteX34" fmla="*/ 8949877 w 12205967"/>
              <a:gd name="connsiteY34" fmla="*/ 1934010 h 3135450"/>
              <a:gd name="connsiteX35" fmla="*/ 8910978 w 12205967"/>
              <a:gd name="connsiteY35" fmla="*/ 1852093 h 3135450"/>
              <a:gd name="connsiteX36" fmla="*/ 8735933 w 12205967"/>
              <a:gd name="connsiteY36" fmla="*/ 1742872 h 3135450"/>
              <a:gd name="connsiteX37" fmla="*/ 8677585 w 12205967"/>
              <a:gd name="connsiteY37" fmla="*/ 1688260 h 3135450"/>
              <a:gd name="connsiteX38" fmla="*/ 8580338 w 12205967"/>
              <a:gd name="connsiteY38" fmla="*/ 1660954 h 3135450"/>
              <a:gd name="connsiteX39" fmla="*/ 8502541 w 12205967"/>
              <a:gd name="connsiteY39" fmla="*/ 1633650 h 3135450"/>
              <a:gd name="connsiteX40" fmla="*/ 7257777 w 12205967"/>
              <a:gd name="connsiteY40" fmla="*/ 1660954 h 3135450"/>
              <a:gd name="connsiteX41" fmla="*/ 7199429 w 12205967"/>
              <a:gd name="connsiteY41" fmla="*/ 1715565 h 3135450"/>
              <a:gd name="connsiteX42" fmla="*/ 7141080 w 12205967"/>
              <a:gd name="connsiteY42" fmla="*/ 1742872 h 3135450"/>
              <a:gd name="connsiteX43" fmla="*/ 7004934 w 12205967"/>
              <a:gd name="connsiteY43" fmla="*/ 1879400 h 3135450"/>
              <a:gd name="connsiteX44" fmla="*/ 6849339 w 12205967"/>
              <a:gd name="connsiteY44" fmla="*/ 1934010 h 3135450"/>
              <a:gd name="connsiteX45" fmla="*/ 6771542 w 12205967"/>
              <a:gd name="connsiteY45" fmla="*/ 1961315 h 3135450"/>
              <a:gd name="connsiteX46" fmla="*/ 6615946 w 12205967"/>
              <a:gd name="connsiteY46" fmla="*/ 2015925 h 3135450"/>
              <a:gd name="connsiteX47" fmla="*/ 5954666 w 12205967"/>
              <a:gd name="connsiteY47" fmla="*/ 2043232 h 3135450"/>
              <a:gd name="connsiteX48" fmla="*/ 5837968 w 12205967"/>
              <a:gd name="connsiteY48" fmla="*/ 2070537 h 3135450"/>
              <a:gd name="connsiteX49" fmla="*/ 5740722 w 12205967"/>
              <a:gd name="connsiteY49" fmla="*/ 2125147 h 3135450"/>
              <a:gd name="connsiteX50" fmla="*/ 5196138 w 12205967"/>
              <a:gd name="connsiteY50" fmla="*/ 2152454 h 3135450"/>
              <a:gd name="connsiteX51" fmla="*/ 4923846 w 12205967"/>
              <a:gd name="connsiteY51" fmla="*/ 2179758 h 3135450"/>
              <a:gd name="connsiteX52" fmla="*/ 4709901 w 12205967"/>
              <a:gd name="connsiteY52" fmla="*/ 2261675 h 3135450"/>
              <a:gd name="connsiteX53" fmla="*/ 4534858 w 12205967"/>
              <a:gd name="connsiteY53" fmla="*/ 2316287 h 3135450"/>
              <a:gd name="connsiteX54" fmla="*/ 4359812 w 12205967"/>
              <a:gd name="connsiteY54" fmla="*/ 2398202 h 3135450"/>
              <a:gd name="connsiteX55" fmla="*/ 4165318 w 12205967"/>
              <a:gd name="connsiteY55" fmla="*/ 2452813 h 3135450"/>
              <a:gd name="connsiteX56" fmla="*/ 3834677 w 12205967"/>
              <a:gd name="connsiteY56" fmla="*/ 2643952 h 3135450"/>
              <a:gd name="connsiteX57" fmla="*/ 3756880 w 12205967"/>
              <a:gd name="connsiteY57" fmla="*/ 2671258 h 3135450"/>
              <a:gd name="connsiteX58" fmla="*/ 3679082 w 12205967"/>
              <a:gd name="connsiteY58" fmla="*/ 2725870 h 3135450"/>
              <a:gd name="connsiteX59" fmla="*/ 3504037 w 12205967"/>
              <a:gd name="connsiteY59" fmla="*/ 2835091 h 3135450"/>
              <a:gd name="connsiteX60" fmla="*/ 3426239 w 12205967"/>
              <a:gd name="connsiteY60" fmla="*/ 2917007 h 3135450"/>
              <a:gd name="connsiteX61" fmla="*/ 3367891 w 12205967"/>
              <a:gd name="connsiteY61" fmla="*/ 2944313 h 3135450"/>
              <a:gd name="connsiteX62" fmla="*/ 3251196 w 12205967"/>
              <a:gd name="connsiteY62" fmla="*/ 3026228 h 3135450"/>
              <a:gd name="connsiteX63" fmla="*/ 3076150 w 12205967"/>
              <a:gd name="connsiteY63" fmla="*/ 3080840 h 3135450"/>
              <a:gd name="connsiteX64" fmla="*/ 3016299 w 12205967"/>
              <a:gd name="connsiteY64" fmla="*/ 3108481 h 3135450"/>
              <a:gd name="connsiteX65" fmla="*/ 3027246 w 12205967"/>
              <a:gd name="connsiteY65" fmla="*/ 3105784 h 3135450"/>
              <a:gd name="connsiteX66" fmla="*/ 3020335 w 12205967"/>
              <a:gd name="connsiteY66" fmla="*/ 3107653 h 3135450"/>
              <a:gd name="connsiteX67" fmla="*/ 2920554 w 12205967"/>
              <a:gd name="connsiteY67" fmla="*/ 3135450 h 3135450"/>
              <a:gd name="connsiteX68" fmla="*/ 2745509 w 12205967"/>
              <a:gd name="connsiteY68" fmla="*/ 3080840 h 3135450"/>
              <a:gd name="connsiteX69" fmla="*/ 2648262 w 12205967"/>
              <a:gd name="connsiteY69" fmla="*/ 2998923 h 3135450"/>
              <a:gd name="connsiteX70" fmla="*/ 2453767 w 12205967"/>
              <a:gd name="connsiteY70" fmla="*/ 2862395 h 3135450"/>
              <a:gd name="connsiteX71" fmla="*/ 2374016 w 12205967"/>
              <a:gd name="connsiteY71" fmla="*/ 2776428 h 3135450"/>
              <a:gd name="connsiteX72" fmla="*/ 2370950 w 12205967"/>
              <a:gd name="connsiteY72" fmla="*/ 2772774 h 3135450"/>
              <a:gd name="connsiteX73" fmla="*/ 2370839 w 12205967"/>
              <a:gd name="connsiteY73" fmla="*/ 2772598 h 3135450"/>
              <a:gd name="connsiteX74" fmla="*/ 2367178 w 12205967"/>
              <a:gd name="connsiteY74" fmla="*/ 2768280 h 3135450"/>
              <a:gd name="connsiteX75" fmla="*/ 2370950 w 12205967"/>
              <a:gd name="connsiteY75" fmla="*/ 2772774 h 3135450"/>
              <a:gd name="connsiteX76" fmla="*/ 2376356 w 12205967"/>
              <a:gd name="connsiteY76" fmla="*/ 2781315 h 3135450"/>
              <a:gd name="connsiteX77" fmla="*/ 2317622 w 12205967"/>
              <a:gd name="connsiteY77" fmla="*/ 2753174 h 3135450"/>
              <a:gd name="connsiteX78" fmla="*/ 2220375 w 12205967"/>
              <a:gd name="connsiteY78" fmla="*/ 2671258 h 3135450"/>
              <a:gd name="connsiteX79" fmla="*/ 2025881 w 12205967"/>
              <a:gd name="connsiteY79" fmla="*/ 2589342 h 3135450"/>
              <a:gd name="connsiteX80" fmla="*/ 1967532 w 12205967"/>
              <a:gd name="connsiteY80" fmla="*/ 2562035 h 3135450"/>
              <a:gd name="connsiteX81" fmla="*/ 1773038 w 12205967"/>
              <a:gd name="connsiteY81" fmla="*/ 2534730 h 3135450"/>
              <a:gd name="connsiteX82" fmla="*/ 1656341 w 12205967"/>
              <a:gd name="connsiteY82" fmla="*/ 2507424 h 3135450"/>
              <a:gd name="connsiteX83" fmla="*/ 1442398 w 12205967"/>
              <a:gd name="connsiteY83" fmla="*/ 2480120 h 3135450"/>
              <a:gd name="connsiteX84" fmla="*/ 1092308 w 12205967"/>
              <a:gd name="connsiteY84" fmla="*/ 2398202 h 3135450"/>
              <a:gd name="connsiteX85" fmla="*/ 236533 w 12205967"/>
              <a:gd name="connsiteY85" fmla="*/ 2425508 h 3135450"/>
              <a:gd name="connsiteX86" fmla="*/ 139286 w 12205967"/>
              <a:gd name="connsiteY86" fmla="*/ 2480120 h 3135450"/>
              <a:gd name="connsiteX87" fmla="*/ 80937 w 12205967"/>
              <a:gd name="connsiteY87" fmla="*/ 2562035 h 3135450"/>
              <a:gd name="connsiteX88" fmla="*/ 19083 w 12205967"/>
              <a:gd name="connsiteY88" fmla="*/ 2618490 h 3135450"/>
              <a:gd name="connsiteX89" fmla="*/ 0 w 12205967"/>
              <a:gd name="connsiteY89" fmla="*/ 2625626 h 3135450"/>
              <a:gd name="connsiteX90" fmla="*/ 0 w 12205967"/>
              <a:gd name="connsiteY90" fmla="*/ 673943 h 3135450"/>
              <a:gd name="connsiteX91" fmla="*/ 4933 w 12205967"/>
              <a:gd name="connsiteY91" fmla="*/ 678046 h 3135450"/>
              <a:gd name="connsiteX92" fmla="*/ 32890 w 12205967"/>
              <a:gd name="connsiteY92" fmla="*/ 694683 h 3135450"/>
              <a:gd name="connsiteX93" fmla="*/ 359011 w 12205967"/>
              <a:gd name="connsiteY93" fmla="*/ 713979 h 3135450"/>
              <a:gd name="connsiteX94" fmla="*/ 485835 w 12205967"/>
              <a:gd name="connsiteY94" fmla="*/ 656089 h 3135450"/>
              <a:gd name="connsiteX95" fmla="*/ 540189 w 12205967"/>
              <a:gd name="connsiteY95" fmla="*/ 598199 h 3135450"/>
              <a:gd name="connsiteX96" fmla="*/ 630777 w 12205967"/>
              <a:gd name="connsiteY96" fmla="*/ 559606 h 3135450"/>
              <a:gd name="connsiteX97" fmla="*/ 1427961 w 12205967"/>
              <a:gd name="connsiteY97" fmla="*/ 540308 h 3135450"/>
              <a:gd name="connsiteX98" fmla="*/ 1754082 w 12205967"/>
              <a:gd name="connsiteY98" fmla="*/ 598199 h 3135450"/>
              <a:gd name="connsiteX99" fmla="*/ 1953377 w 12205967"/>
              <a:gd name="connsiteY99" fmla="*/ 617495 h 3135450"/>
              <a:gd name="connsiteX100" fmla="*/ 2062084 w 12205967"/>
              <a:gd name="connsiteY100" fmla="*/ 636792 h 3135450"/>
              <a:gd name="connsiteX101" fmla="*/ 2243262 w 12205967"/>
              <a:gd name="connsiteY101" fmla="*/ 656089 h 3135450"/>
              <a:gd name="connsiteX102" fmla="*/ 2297616 w 12205967"/>
              <a:gd name="connsiteY102" fmla="*/ 675386 h 3135450"/>
              <a:gd name="connsiteX103" fmla="*/ 2478794 w 12205967"/>
              <a:gd name="connsiteY103" fmla="*/ 733277 h 3135450"/>
              <a:gd name="connsiteX104" fmla="*/ 2569383 w 12205967"/>
              <a:gd name="connsiteY104" fmla="*/ 791166 h 3135450"/>
              <a:gd name="connsiteX105" fmla="*/ 2624096 w 12205967"/>
              <a:gd name="connsiteY105" fmla="*/ 811053 h 3135450"/>
              <a:gd name="connsiteX106" fmla="*/ 2619058 w 12205967"/>
              <a:gd name="connsiteY106" fmla="*/ 805015 h 3135450"/>
              <a:gd name="connsiteX107" fmla="*/ 2621917 w 12205967"/>
              <a:gd name="connsiteY107" fmla="*/ 807599 h 3135450"/>
              <a:gd name="connsiteX108" fmla="*/ 2696207 w 12205967"/>
              <a:gd name="connsiteY108" fmla="*/ 868353 h 3135450"/>
              <a:gd name="connsiteX109" fmla="*/ 2877386 w 12205967"/>
              <a:gd name="connsiteY109" fmla="*/ 964837 h 3135450"/>
              <a:gd name="connsiteX110" fmla="*/ 2967974 w 12205967"/>
              <a:gd name="connsiteY110" fmla="*/ 1022727 h 3135450"/>
              <a:gd name="connsiteX111" fmla="*/ 3131035 w 12205967"/>
              <a:gd name="connsiteY111" fmla="*/ 1061320 h 3135450"/>
              <a:gd name="connsiteX112" fmla="*/ 3223983 w 12205967"/>
              <a:gd name="connsiteY112" fmla="*/ 1041676 h 3135450"/>
              <a:gd name="connsiteX113" fmla="*/ 3229771 w 12205967"/>
              <a:gd name="connsiteY113" fmla="*/ 1040478 h 3135450"/>
              <a:gd name="connsiteX114" fmla="*/ 3245147 w 12205967"/>
              <a:gd name="connsiteY114" fmla="*/ 1037605 h 3135450"/>
              <a:gd name="connsiteX115" fmla="*/ 3249298 w 12205967"/>
              <a:gd name="connsiteY115" fmla="*/ 1036434 h 3135450"/>
              <a:gd name="connsiteX116" fmla="*/ 3229771 w 12205967"/>
              <a:gd name="connsiteY116" fmla="*/ 1040478 h 3135450"/>
              <a:gd name="connsiteX117" fmla="*/ 3220224 w 12205967"/>
              <a:gd name="connsiteY117" fmla="*/ 1042261 h 3135450"/>
              <a:gd name="connsiteX118" fmla="*/ 3275977 w 12205967"/>
              <a:gd name="connsiteY118" fmla="*/ 1022727 h 3135450"/>
              <a:gd name="connsiteX119" fmla="*/ 3439038 w 12205967"/>
              <a:gd name="connsiteY119" fmla="*/ 984133 h 3135450"/>
              <a:gd name="connsiteX120" fmla="*/ 3547745 w 12205967"/>
              <a:gd name="connsiteY120" fmla="*/ 926244 h 3135450"/>
              <a:gd name="connsiteX121" fmla="*/ 3602098 w 12205967"/>
              <a:gd name="connsiteY121" fmla="*/ 906946 h 3135450"/>
              <a:gd name="connsiteX122" fmla="*/ 3674569 w 12205967"/>
              <a:gd name="connsiteY122" fmla="*/ 849057 h 3135450"/>
              <a:gd name="connsiteX123" fmla="*/ 3837629 w 12205967"/>
              <a:gd name="connsiteY123" fmla="*/ 771870 h 3135450"/>
              <a:gd name="connsiteX124" fmla="*/ 3910101 w 12205967"/>
              <a:gd name="connsiteY124" fmla="*/ 733277 h 3135450"/>
              <a:gd name="connsiteX125" fmla="*/ 3982572 w 12205967"/>
              <a:gd name="connsiteY125" fmla="*/ 713979 h 3135450"/>
              <a:gd name="connsiteX126" fmla="*/ 4290575 w 12205967"/>
              <a:gd name="connsiteY126" fmla="*/ 578902 h 3135450"/>
              <a:gd name="connsiteX127" fmla="*/ 4471753 w 12205967"/>
              <a:gd name="connsiteY127" fmla="*/ 540308 h 3135450"/>
              <a:gd name="connsiteX128" fmla="*/ 4634813 w 12205967"/>
              <a:gd name="connsiteY128" fmla="*/ 482419 h 3135450"/>
              <a:gd name="connsiteX129" fmla="*/ 4797873 w 12205967"/>
              <a:gd name="connsiteY129" fmla="*/ 443825 h 3135450"/>
              <a:gd name="connsiteX130" fmla="*/ 4997169 w 12205967"/>
              <a:gd name="connsiteY130" fmla="*/ 385935 h 3135450"/>
              <a:gd name="connsiteX131" fmla="*/ 5250818 w 12205967"/>
              <a:gd name="connsiteY131" fmla="*/ 366639 h 3135450"/>
              <a:gd name="connsiteX132" fmla="*/ 5758117 w 12205967"/>
              <a:gd name="connsiteY132" fmla="*/ 347341 h 3135450"/>
              <a:gd name="connsiteX133" fmla="*/ 5848705 w 12205967"/>
              <a:gd name="connsiteY133" fmla="*/ 308748 h 3135450"/>
              <a:gd name="connsiteX134" fmla="*/ 5957413 w 12205967"/>
              <a:gd name="connsiteY134" fmla="*/ 289452 h 3135450"/>
              <a:gd name="connsiteX135" fmla="*/ 6573418 w 12205967"/>
              <a:gd name="connsiteY135" fmla="*/ 270154 h 3135450"/>
              <a:gd name="connsiteX136" fmla="*/ 6718360 w 12205967"/>
              <a:gd name="connsiteY136" fmla="*/ 231561 h 3135450"/>
              <a:gd name="connsiteX137" fmla="*/ 6790831 w 12205967"/>
              <a:gd name="connsiteY137" fmla="*/ 212265 h 3135450"/>
              <a:gd name="connsiteX138" fmla="*/ 6935774 w 12205967"/>
              <a:gd name="connsiteY138" fmla="*/ 173671 h 3135450"/>
              <a:gd name="connsiteX139" fmla="*/ 7062599 w 12205967"/>
              <a:gd name="connsiteY139" fmla="*/ 77187 h 3135450"/>
              <a:gd name="connsiteX140" fmla="*/ 7116953 w 12205967"/>
              <a:gd name="connsiteY140" fmla="*/ 57890 h 3135450"/>
              <a:gd name="connsiteX141" fmla="*/ 7171306 w 12205967"/>
              <a:gd name="connsiteY141" fmla="*/ 19296 h 3135450"/>
              <a:gd name="connsiteX142" fmla="*/ 8330845 w 12205967"/>
              <a:gd name="connsiteY142" fmla="*/ 0 h 31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205967" h="3135450">
                <a:moveTo>
                  <a:pt x="8330845" y="0"/>
                </a:moveTo>
                <a:cubicBezTo>
                  <a:pt x="8355002" y="6432"/>
                  <a:pt x="8379008" y="13544"/>
                  <a:pt x="8403316" y="19296"/>
                </a:cubicBezTo>
                <a:cubicBezTo>
                  <a:pt x="8433377" y="26411"/>
                  <a:pt x="8465072" y="27077"/>
                  <a:pt x="8493905" y="38594"/>
                </a:cubicBezTo>
                <a:cubicBezTo>
                  <a:pt x="8514293" y="46737"/>
                  <a:pt x="8530141" y="64323"/>
                  <a:pt x="8548258" y="77187"/>
                </a:cubicBezTo>
                <a:cubicBezTo>
                  <a:pt x="8602079" y="96295"/>
                  <a:pt x="8668251" y="108504"/>
                  <a:pt x="8711319" y="154374"/>
                </a:cubicBezTo>
                <a:cubicBezTo>
                  <a:pt x="8726716" y="170773"/>
                  <a:pt x="8729436" y="199401"/>
                  <a:pt x="8747554" y="212265"/>
                </a:cubicBezTo>
                <a:cubicBezTo>
                  <a:pt x="8768273" y="226976"/>
                  <a:pt x="8796710" y="222249"/>
                  <a:pt x="8820025" y="231561"/>
                </a:cubicBezTo>
                <a:cubicBezTo>
                  <a:pt x="8845314" y="241661"/>
                  <a:pt x="8868339" y="257290"/>
                  <a:pt x="8892497" y="270154"/>
                </a:cubicBezTo>
                <a:cubicBezTo>
                  <a:pt x="8934771" y="276586"/>
                  <a:pt x="8977307" y="281316"/>
                  <a:pt x="9019322" y="289452"/>
                </a:cubicBezTo>
                <a:cubicBezTo>
                  <a:pt x="9043820" y="294196"/>
                  <a:pt x="9067635" y="302316"/>
                  <a:pt x="9091793" y="308748"/>
                </a:cubicBezTo>
                <a:cubicBezTo>
                  <a:pt x="9195759" y="336429"/>
                  <a:pt x="9346429" y="364061"/>
                  <a:pt x="9454149" y="366639"/>
                </a:cubicBezTo>
                <a:lnTo>
                  <a:pt x="10885455" y="385935"/>
                </a:lnTo>
                <a:cubicBezTo>
                  <a:pt x="10915652" y="379503"/>
                  <a:pt x="10945747" y="372505"/>
                  <a:pt x="10976045" y="366639"/>
                </a:cubicBezTo>
                <a:cubicBezTo>
                  <a:pt x="11012187" y="359640"/>
                  <a:pt x="11048730" y="355014"/>
                  <a:pt x="11084752" y="347341"/>
                </a:cubicBezTo>
                <a:cubicBezTo>
                  <a:pt x="11141633" y="335225"/>
                  <a:pt x="11159767" y="327142"/>
                  <a:pt x="11211577" y="308748"/>
                </a:cubicBezTo>
                <a:cubicBezTo>
                  <a:pt x="11268870" y="288406"/>
                  <a:pt x="11303345" y="223463"/>
                  <a:pt x="11356519" y="192967"/>
                </a:cubicBezTo>
                <a:cubicBezTo>
                  <a:pt x="11367867" y="186460"/>
                  <a:pt x="11554233" y="154654"/>
                  <a:pt x="11555814" y="154374"/>
                </a:cubicBezTo>
                <a:cubicBezTo>
                  <a:pt x="11658482" y="147942"/>
                  <a:pt x="11761394" y="144995"/>
                  <a:pt x="11863817" y="135078"/>
                </a:cubicBezTo>
                <a:cubicBezTo>
                  <a:pt x="12006692" y="121244"/>
                  <a:pt x="11910340" y="112128"/>
                  <a:pt x="12063113" y="57890"/>
                </a:cubicBezTo>
                <a:cubicBezTo>
                  <a:pt x="12097964" y="45517"/>
                  <a:pt x="12136378" y="48889"/>
                  <a:pt x="12171820" y="38594"/>
                </a:cubicBezTo>
                <a:lnTo>
                  <a:pt x="12205967" y="25237"/>
                </a:lnTo>
                <a:lnTo>
                  <a:pt x="12205967" y="1833159"/>
                </a:lnTo>
                <a:lnTo>
                  <a:pt x="12129957" y="1840290"/>
                </a:lnTo>
                <a:cubicBezTo>
                  <a:pt x="12074818" y="1844224"/>
                  <a:pt x="12019645" y="1847542"/>
                  <a:pt x="11964538" y="1852093"/>
                </a:cubicBezTo>
                <a:cubicBezTo>
                  <a:pt x="11962840" y="1852489"/>
                  <a:pt x="11762778" y="1897495"/>
                  <a:pt x="11750596" y="1906704"/>
                </a:cubicBezTo>
                <a:cubicBezTo>
                  <a:pt x="11693514" y="1949856"/>
                  <a:pt x="11656504" y="2041753"/>
                  <a:pt x="11595000" y="2070537"/>
                </a:cubicBezTo>
                <a:cubicBezTo>
                  <a:pt x="11539382" y="2096565"/>
                  <a:pt x="11519915" y="2108003"/>
                  <a:pt x="11458853" y="2125147"/>
                </a:cubicBezTo>
                <a:cubicBezTo>
                  <a:pt x="11420184" y="2136005"/>
                  <a:pt x="11380955" y="2142550"/>
                  <a:pt x="11342158" y="2152454"/>
                </a:cubicBezTo>
                <a:cubicBezTo>
                  <a:pt x="11309632" y="2160756"/>
                  <a:pt x="11277325" y="2170656"/>
                  <a:pt x="11244909" y="2179758"/>
                </a:cubicBezTo>
                <a:lnTo>
                  <a:pt x="9708405" y="2152454"/>
                </a:lnTo>
                <a:cubicBezTo>
                  <a:pt x="9592768" y="2148806"/>
                  <a:pt x="9431024" y="2109707"/>
                  <a:pt x="9319416" y="2070537"/>
                </a:cubicBezTo>
                <a:cubicBezTo>
                  <a:pt x="9293483" y="2061435"/>
                  <a:pt x="9267918" y="2049945"/>
                  <a:pt x="9241619" y="2043232"/>
                </a:cubicBezTo>
                <a:cubicBezTo>
                  <a:pt x="9196516" y="2031720"/>
                  <a:pt x="9150853" y="2025027"/>
                  <a:pt x="9105473" y="2015925"/>
                </a:cubicBezTo>
                <a:cubicBezTo>
                  <a:pt x="9079539" y="1997722"/>
                  <a:pt x="9054821" y="1975607"/>
                  <a:pt x="9027674" y="1961315"/>
                </a:cubicBezTo>
                <a:cubicBezTo>
                  <a:pt x="9002645" y="1948137"/>
                  <a:pt x="8972118" y="1954826"/>
                  <a:pt x="8949877" y="1934010"/>
                </a:cubicBezTo>
                <a:cubicBezTo>
                  <a:pt x="8930427" y="1915807"/>
                  <a:pt x="8927507" y="1875298"/>
                  <a:pt x="8910978" y="1852093"/>
                </a:cubicBezTo>
                <a:cubicBezTo>
                  <a:pt x="8864745" y="1787186"/>
                  <a:pt x="8793709" y="1769909"/>
                  <a:pt x="8735933" y="1742872"/>
                </a:cubicBezTo>
                <a:cubicBezTo>
                  <a:pt x="8716484" y="1724669"/>
                  <a:pt x="8699471" y="1699783"/>
                  <a:pt x="8677585" y="1688260"/>
                </a:cubicBezTo>
                <a:cubicBezTo>
                  <a:pt x="8646632" y="1671964"/>
                  <a:pt x="8612608" y="1671021"/>
                  <a:pt x="8580338" y="1660954"/>
                </a:cubicBezTo>
                <a:cubicBezTo>
                  <a:pt x="8554243" y="1652813"/>
                  <a:pt x="8528473" y="1642751"/>
                  <a:pt x="8502541" y="1633650"/>
                </a:cubicBezTo>
                <a:cubicBezTo>
                  <a:pt x="8087619" y="1642751"/>
                  <a:pt x="7672333" y="1634894"/>
                  <a:pt x="7257777" y="1660954"/>
                </a:cubicBezTo>
                <a:cubicBezTo>
                  <a:pt x="7234425" y="1662423"/>
                  <a:pt x="7220336" y="1700888"/>
                  <a:pt x="7199429" y="1715565"/>
                </a:cubicBezTo>
                <a:cubicBezTo>
                  <a:pt x="7181092" y="1728437"/>
                  <a:pt x="7160530" y="1733770"/>
                  <a:pt x="7141080" y="1742872"/>
                </a:cubicBezTo>
                <a:cubicBezTo>
                  <a:pt x="7137377" y="1746771"/>
                  <a:pt x="7023338" y="1870003"/>
                  <a:pt x="7004934" y="1879400"/>
                </a:cubicBezTo>
                <a:cubicBezTo>
                  <a:pt x="6954692" y="1905048"/>
                  <a:pt x="6901203" y="1915807"/>
                  <a:pt x="6849339" y="1934010"/>
                </a:cubicBezTo>
                <a:cubicBezTo>
                  <a:pt x="6823406" y="1943112"/>
                  <a:pt x="6796900" y="1949447"/>
                  <a:pt x="6771542" y="1961315"/>
                </a:cubicBezTo>
                <a:cubicBezTo>
                  <a:pt x="6720202" y="1985340"/>
                  <a:pt x="6671428" y="2011931"/>
                  <a:pt x="6615946" y="2015925"/>
                </a:cubicBezTo>
                <a:cubicBezTo>
                  <a:pt x="6395714" y="2031782"/>
                  <a:pt x="6175093" y="2034131"/>
                  <a:pt x="5954666" y="2043232"/>
                </a:cubicBezTo>
                <a:cubicBezTo>
                  <a:pt x="5915768" y="2052334"/>
                  <a:pt x="5876015" y="2055969"/>
                  <a:pt x="5837968" y="2070537"/>
                </a:cubicBezTo>
                <a:cubicBezTo>
                  <a:pt x="5804285" y="2083433"/>
                  <a:pt x="5775491" y="2120710"/>
                  <a:pt x="5740722" y="2125147"/>
                </a:cubicBezTo>
                <a:cubicBezTo>
                  <a:pt x="5559825" y="2148237"/>
                  <a:pt x="5377576" y="2140325"/>
                  <a:pt x="5196138" y="2152454"/>
                </a:cubicBezTo>
                <a:cubicBezTo>
                  <a:pt x="5105246" y="2158529"/>
                  <a:pt x="5014610" y="2170656"/>
                  <a:pt x="4923846" y="2179758"/>
                </a:cubicBezTo>
                <a:cubicBezTo>
                  <a:pt x="4852531" y="2207065"/>
                  <a:pt x="4781614" y="2236507"/>
                  <a:pt x="4709901" y="2261675"/>
                </a:cubicBezTo>
                <a:cubicBezTo>
                  <a:pt x="4651916" y="2282028"/>
                  <a:pt x="4592449" y="2293828"/>
                  <a:pt x="4534858" y="2316287"/>
                </a:cubicBezTo>
                <a:cubicBezTo>
                  <a:pt x="4475597" y="2339396"/>
                  <a:pt x="4419293" y="2376227"/>
                  <a:pt x="4359812" y="2398202"/>
                </a:cubicBezTo>
                <a:cubicBezTo>
                  <a:pt x="4295874" y="2421825"/>
                  <a:pt x="4228040" y="2423461"/>
                  <a:pt x="4165318" y="2452813"/>
                </a:cubicBezTo>
                <a:cubicBezTo>
                  <a:pt x="4052244" y="2505728"/>
                  <a:pt x="3950310" y="2603366"/>
                  <a:pt x="3834677" y="2643952"/>
                </a:cubicBezTo>
                <a:cubicBezTo>
                  <a:pt x="3808744" y="2653054"/>
                  <a:pt x="3781909" y="2658082"/>
                  <a:pt x="3756880" y="2671258"/>
                </a:cubicBezTo>
                <a:cubicBezTo>
                  <a:pt x="3729733" y="2685551"/>
                  <a:pt x="3705731" y="2709834"/>
                  <a:pt x="3679082" y="2725870"/>
                </a:cubicBezTo>
                <a:cubicBezTo>
                  <a:pt x="3561264" y="2796757"/>
                  <a:pt x="3677702" y="2688805"/>
                  <a:pt x="3504037" y="2835091"/>
                </a:cubicBezTo>
                <a:cubicBezTo>
                  <a:pt x="3476241" y="2858506"/>
                  <a:pt x="3454384" y="2894428"/>
                  <a:pt x="3426239" y="2917007"/>
                </a:cubicBezTo>
                <a:cubicBezTo>
                  <a:pt x="3408438" y="2931287"/>
                  <a:pt x="3386626" y="2932624"/>
                  <a:pt x="3367891" y="2944313"/>
                </a:cubicBezTo>
                <a:cubicBezTo>
                  <a:pt x="3328150" y="2969111"/>
                  <a:pt x="3292454" y="3006921"/>
                  <a:pt x="3251196" y="3026228"/>
                </a:cubicBezTo>
                <a:cubicBezTo>
                  <a:pt x="3194491" y="3052764"/>
                  <a:pt x="3134137" y="3060487"/>
                  <a:pt x="3076150" y="3080840"/>
                </a:cubicBezTo>
                <a:cubicBezTo>
                  <a:pt x="2986443" y="3112325"/>
                  <a:pt x="2992539" y="3113724"/>
                  <a:pt x="3016299" y="3108481"/>
                </a:cubicBezTo>
                <a:lnTo>
                  <a:pt x="3027246" y="3105784"/>
                </a:lnTo>
                <a:lnTo>
                  <a:pt x="3020335" y="3107653"/>
                </a:lnTo>
                <a:cubicBezTo>
                  <a:pt x="2997653" y="3113895"/>
                  <a:pt x="2965358" y="3122871"/>
                  <a:pt x="2920554" y="3135450"/>
                </a:cubicBezTo>
                <a:cubicBezTo>
                  <a:pt x="2875727" y="3124962"/>
                  <a:pt x="2793392" y="3114451"/>
                  <a:pt x="2745509" y="3080840"/>
                </a:cubicBezTo>
                <a:cubicBezTo>
                  <a:pt x="2711698" y="3057104"/>
                  <a:pt x="2681618" y="3023899"/>
                  <a:pt x="2648262" y="2998923"/>
                </a:cubicBezTo>
                <a:cubicBezTo>
                  <a:pt x="2584306" y="2951036"/>
                  <a:pt x="2511755" y="2923453"/>
                  <a:pt x="2453767" y="2862395"/>
                </a:cubicBezTo>
                <a:cubicBezTo>
                  <a:pt x="2406738" y="2812878"/>
                  <a:pt x="2383996" y="2787808"/>
                  <a:pt x="2374016" y="2776428"/>
                </a:cubicBezTo>
                <a:lnTo>
                  <a:pt x="2370950" y="2772774"/>
                </a:lnTo>
                <a:lnTo>
                  <a:pt x="2370839" y="2772598"/>
                </a:lnTo>
                <a:cubicBezTo>
                  <a:pt x="2368829" y="2769977"/>
                  <a:pt x="2367128" y="2768090"/>
                  <a:pt x="2367178" y="2768280"/>
                </a:cubicBezTo>
                <a:lnTo>
                  <a:pt x="2370950" y="2772774"/>
                </a:lnTo>
                <a:lnTo>
                  <a:pt x="2376356" y="2781315"/>
                </a:lnTo>
                <a:cubicBezTo>
                  <a:pt x="2379922" y="2789541"/>
                  <a:pt x="2373309" y="2792264"/>
                  <a:pt x="2317622" y="2753174"/>
                </a:cubicBezTo>
                <a:cubicBezTo>
                  <a:pt x="2283810" y="2729439"/>
                  <a:pt x="2254187" y="2694994"/>
                  <a:pt x="2220375" y="2671258"/>
                </a:cubicBezTo>
                <a:cubicBezTo>
                  <a:pt x="2115836" y="2597877"/>
                  <a:pt x="2135205" y="2627714"/>
                  <a:pt x="2025881" y="2589342"/>
                </a:cubicBezTo>
                <a:cubicBezTo>
                  <a:pt x="2005992" y="2582360"/>
                  <a:pt x="1987795" y="2566412"/>
                  <a:pt x="1967532" y="2562035"/>
                </a:cubicBezTo>
                <a:cubicBezTo>
                  <a:pt x="1903134" y="2548125"/>
                  <a:pt x="1837689" y="2546076"/>
                  <a:pt x="1773038" y="2534730"/>
                </a:cubicBezTo>
                <a:cubicBezTo>
                  <a:pt x="1733907" y="2527864"/>
                  <a:pt x="1695507" y="2513893"/>
                  <a:pt x="1656341" y="2507424"/>
                </a:cubicBezTo>
                <a:cubicBezTo>
                  <a:pt x="1585224" y="2495678"/>
                  <a:pt x="1513713" y="2489221"/>
                  <a:pt x="1442398" y="2480120"/>
                </a:cubicBezTo>
                <a:cubicBezTo>
                  <a:pt x="1333640" y="2327435"/>
                  <a:pt x="1401205" y="2398202"/>
                  <a:pt x="1092308" y="2398202"/>
                </a:cubicBezTo>
                <a:cubicBezTo>
                  <a:pt x="806977" y="2398202"/>
                  <a:pt x="521792" y="2416406"/>
                  <a:pt x="236533" y="2425508"/>
                </a:cubicBezTo>
                <a:cubicBezTo>
                  <a:pt x="204116" y="2443711"/>
                  <a:pt x="168892" y="2454142"/>
                  <a:pt x="139286" y="2480120"/>
                </a:cubicBezTo>
                <a:cubicBezTo>
                  <a:pt x="115961" y="2500586"/>
                  <a:pt x="102067" y="2537314"/>
                  <a:pt x="80937" y="2562035"/>
                </a:cubicBezTo>
                <a:cubicBezTo>
                  <a:pt x="52154" y="2595710"/>
                  <a:pt x="36655" y="2609683"/>
                  <a:pt x="19083" y="2618490"/>
                </a:cubicBezTo>
                <a:lnTo>
                  <a:pt x="0" y="2625626"/>
                </a:lnTo>
                <a:lnTo>
                  <a:pt x="0" y="673943"/>
                </a:lnTo>
                <a:lnTo>
                  <a:pt x="4933" y="678046"/>
                </a:lnTo>
                <a:cubicBezTo>
                  <a:pt x="13393" y="685988"/>
                  <a:pt x="22112" y="693043"/>
                  <a:pt x="32890" y="694683"/>
                </a:cubicBezTo>
                <a:cubicBezTo>
                  <a:pt x="140670" y="711082"/>
                  <a:pt x="250304" y="707547"/>
                  <a:pt x="359011" y="713979"/>
                </a:cubicBezTo>
                <a:cubicBezTo>
                  <a:pt x="428083" y="695588"/>
                  <a:pt x="432210" y="703684"/>
                  <a:pt x="485835" y="656089"/>
                </a:cubicBezTo>
                <a:cubicBezTo>
                  <a:pt x="505519" y="638619"/>
                  <a:pt x="518461" y="612663"/>
                  <a:pt x="540189" y="598199"/>
                </a:cubicBezTo>
                <a:cubicBezTo>
                  <a:pt x="567767" y="579841"/>
                  <a:pt x="600581" y="572470"/>
                  <a:pt x="630777" y="559606"/>
                </a:cubicBezTo>
                <a:cubicBezTo>
                  <a:pt x="896505" y="553174"/>
                  <a:pt x="1162165" y="540308"/>
                  <a:pt x="1427961" y="540308"/>
                </a:cubicBezTo>
                <a:cubicBezTo>
                  <a:pt x="1715709" y="540308"/>
                  <a:pt x="1652770" y="490298"/>
                  <a:pt x="1754082" y="598199"/>
                </a:cubicBezTo>
                <a:cubicBezTo>
                  <a:pt x="1820514" y="604631"/>
                  <a:pt x="1887129" y="609194"/>
                  <a:pt x="1953377" y="617495"/>
                </a:cubicBezTo>
                <a:cubicBezTo>
                  <a:pt x="1989861" y="622067"/>
                  <a:pt x="2025632" y="631939"/>
                  <a:pt x="2062084" y="636792"/>
                </a:cubicBezTo>
                <a:cubicBezTo>
                  <a:pt x="2122309" y="644811"/>
                  <a:pt x="2183273" y="646259"/>
                  <a:pt x="2243262" y="656089"/>
                </a:cubicBezTo>
                <a:cubicBezTo>
                  <a:pt x="2262138" y="659182"/>
                  <a:pt x="2279088" y="670452"/>
                  <a:pt x="2297616" y="675386"/>
                </a:cubicBezTo>
                <a:cubicBezTo>
                  <a:pt x="2399455" y="702503"/>
                  <a:pt x="2381412" y="681418"/>
                  <a:pt x="2478794" y="733277"/>
                </a:cubicBezTo>
                <a:cubicBezTo>
                  <a:pt x="2510291" y="750050"/>
                  <a:pt x="2537886" y="774393"/>
                  <a:pt x="2569383" y="791166"/>
                </a:cubicBezTo>
                <a:cubicBezTo>
                  <a:pt x="2621257" y="818791"/>
                  <a:pt x="2627418" y="816867"/>
                  <a:pt x="2624096" y="811053"/>
                </a:cubicBezTo>
                <a:lnTo>
                  <a:pt x="2619058" y="805015"/>
                </a:lnTo>
                <a:lnTo>
                  <a:pt x="2621917" y="807599"/>
                </a:lnTo>
                <a:cubicBezTo>
                  <a:pt x="2631214" y="815642"/>
                  <a:pt x="2652399" y="833359"/>
                  <a:pt x="2696207" y="868353"/>
                </a:cubicBezTo>
                <a:cubicBezTo>
                  <a:pt x="2750224" y="911502"/>
                  <a:pt x="2817808" y="930995"/>
                  <a:pt x="2877386" y="964837"/>
                </a:cubicBezTo>
                <a:cubicBezTo>
                  <a:pt x="2908457" y="982487"/>
                  <a:pt x="2936478" y="1005953"/>
                  <a:pt x="2967974" y="1022727"/>
                </a:cubicBezTo>
                <a:cubicBezTo>
                  <a:pt x="3012579" y="1046481"/>
                  <a:pt x="3089278" y="1053908"/>
                  <a:pt x="3131035" y="1061320"/>
                </a:cubicBezTo>
                <a:cubicBezTo>
                  <a:pt x="3172770" y="1052430"/>
                  <a:pt x="3202854" y="1046087"/>
                  <a:pt x="3223983" y="1041676"/>
                </a:cubicBezTo>
                <a:lnTo>
                  <a:pt x="3229771" y="1040478"/>
                </a:lnTo>
                <a:lnTo>
                  <a:pt x="3245147" y="1037605"/>
                </a:lnTo>
                <a:cubicBezTo>
                  <a:pt x="3265993" y="1033443"/>
                  <a:pt x="3281418" y="1029857"/>
                  <a:pt x="3249298" y="1036434"/>
                </a:cubicBezTo>
                <a:lnTo>
                  <a:pt x="3229771" y="1040478"/>
                </a:lnTo>
                <a:lnTo>
                  <a:pt x="3220224" y="1042261"/>
                </a:lnTo>
                <a:cubicBezTo>
                  <a:pt x="3198091" y="1045967"/>
                  <a:pt x="3192413" y="1044978"/>
                  <a:pt x="3275977" y="1022727"/>
                </a:cubicBezTo>
                <a:cubicBezTo>
                  <a:pt x="3329995" y="1008344"/>
                  <a:pt x="3386216" y="1002886"/>
                  <a:pt x="3439038" y="984133"/>
                </a:cubicBezTo>
                <a:cubicBezTo>
                  <a:pt x="3477472" y="970488"/>
                  <a:pt x="3510724" y="943769"/>
                  <a:pt x="3547745" y="926244"/>
                </a:cubicBezTo>
                <a:cubicBezTo>
                  <a:pt x="3565197" y="917983"/>
                  <a:pt x="3585516" y="917038"/>
                  <a:pt x="3602098" y="906946"/>
                </a:cubicBezTo>
                <a:cubicBezTo>
                  <a:pt x="3628316" y="890991"/>
                  <a:pt x="3648676" y="865604"/>
                  <a:pt x="3674569" y="849057"/>
                </a:cubicBezTo>
                <a:cubicBezTo>
                  <a:pt x="3836344" y="745677"/>
                  <a:pt x="3727878" y="821967"/>
                  <a:pt x="3837629" y="771870"/>
                </a:cubicBezTo>
                <a:cubicBezTo>
                  <a:pt x="3862455" y="760538"/>
                  <a:pt x="3884812" y="743377"/>
                  <a:pt x="3910101" y="733277"/>
                </a:cubicBezTo>
                <a:cubicBezTo>
                  <a:pt x="3933416" y="723965"/>
                  <a:pt x="3958414" y="720411"/>
                  <a:pt x="3982572" y="713979"/>
                </a:cubicBezTo>
                <a:cubicBezTo>
                  <a:pt x="4090287" y="685298"/>
                  <a:pt x="4185242" y="616297"/>
                  <a:pt x="4290575" y="578902"/>
                </a:cubicBezTo>
                <a:cubicBezTo>
                  <a:pt x="4349003" y="558159"/>
                  <a:pt x="4412192" y="557002"/>
                  <a:pt x="4471753" y="540308"/>
                </a:cubicBezTo>
                <a:cubicBezTo>
                  <a:pt x="4527160" y="524778"/>
                  <a:pt x="4579610" y="498750"/>
                  <a:pt x="4634813" y="482419"/>
                </a:cubicBezTo>
                <a:cubicBezTo>
                  <a:pt x="4688462" y="466547"/>
                  <a:pt x="4743857" y="458208"/>
                  <a:pt x="4797873" y="443825"/>
                </a:cubicBezTo>
                <a:cubicBezTo>
                  <a:pt x="4864675" y="426038"/>
                  <a:pt x="4930737" y="405232"/>
                  <a:pt x="4997169" y="385935"/>
                </a:cubicBezTo>
                <a:cubicBezTo>
                  <a:pt x="5081718" y="379503"/>
                  <a:pt x="5166149" y="370932"/>
                  <a:pt x="5250818" y="366639"/>
                </a:cubicBezTo>
                <a:cubicBezTo>
                  <a:pt x="5419834" y="358067"/>
                  <a:pt x="5589605" y="363658"/>
                  <a:pt x="5758117" y="347341"/>
                </a:cubicBezTo>
                <a:cubicBezTo>
                  <a:pt x="5790506" y="344205"/>
                  <a:pt x="5817329" y="317862"/>
                  <a:pt x="5848705" y="308748"/>
                </a:cubicBezTo>
                <a:cubicBezTo>
                  <a:pt x="5884147" y="298453"/>
                  <a:pt x="5921178" y="295884"/>
                  <a:pt x="5957413" y="289452"/>
                </a:cubicBezTo>
                <a:cubicBezTo>
                  <a:pt x="6162749" y="283020"/>
                  <a:pt x="6368264" y="281360"/>
                  <a:pt x="6573418" y="270154"/>
                </a:cubicBezTo>
                <a:cubicBezTo>
                  <a:pt x="6625101" y="267332"/>
                  <a:pt x="6670536" y="248540"/>
                  <a:pt x="6718360" y="231561"/>
                </a:cubicBezTo>
                <a:cubicBezTo>
                  <a:pt x="6741983" y="223174"/>
                  <a:pt x="6766674" y="218697"/>
                  <a:pt x="6790831" y="212265"/>
                </a:cubicBezTo>
                <a:cubicBezTo>
                  <a:pt x="6839145" y="199401"/>
                  <a:pt x="6888971" y="191797"/>
                  <a:pt x="6935774" y="173671"/>
                </a:cubicBezTo>
                <a:cubicBezTo>
                  <a:pt x="6952919" y="167031"/>
                  <a:pt x="7059149" y="79944"/>
                  <a:pt x="7062599" y="77187"/>
                </a:cubicBezTo>
                <a:cubicBezTo>
                  <a:pt x="7080717" y="70755"/>
                  <a:pt x="7099871" y="66986"/>
                  <a:pt x="7116953" y="57890"/>
                </a:cubicBezTo>
                <a:cubicBezTo>
                  <a:pt x="7136428" y="47518"/>
                  <a:pt x="7149552" y="20334"/>
                  <a:pt x="7171306" y="19296"/>
                </a:cubicBezTo>
                <a:cubicBezTo>
                  <a:pt x="7557478" y="880"/>
                  <a:pt x="7944332" y="6432"/>
                  <a:pt x="8330845" y="0"/>
                </a:cubicBezTo>
                <a:close/>
              </a:path>
            </a:pathLst>
          </a:custGeom>
          <a:gradFill>
            <a:gsLst>
              <a:gs pos="85000">
                <a:srgbClr val="F1CE5F"/>
              </a:gs>
              <a:gs pos="0">
                <a:srgbClr val="F1CE5F"/>
              </a:gs>
              <a:gs pos="25000">
                <a:srgbClr val="FFD9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övegdoboz 29"/>
          <p:cNvSpPr txBox="1"/>
          <p:nvPr/>
        </p:nvSpPr>
        <p:spPr>
          <a:xfrm>
            <a:off x="325820" y="5229894"/>
            <a:ext cx="168691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5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4</a:t>
            </a:r>
            <a:r>
              <a:rPr lang="hu-HU" sz="1150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.</a:t>
            </a:r>
            <a:endParaRPr lang="hu-HU" sz="115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8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1CE5F"/>
            </a:gs>
            <a:gs pos="0">
              <a:srgbClr val="F1CE5F"/>
            </a:gs>
            <a:gs pos="84000">
              <a:srgbClr val="F6E2A3"/>
            </a:gs>
            <a:gs pos="16000">
              <a:schemeClr val="accent4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églalap 20"/>
          <p:cNvSpPr/>
          <p:nvPr/>
        </p:nvSpPr>
        <p:spPr>
          <a:xfrm>
            <a:off x="-12000" y="2071812"/>
            <a:ext cx="12192000" cy="2431095"/>
          </a:xfrm>
          <a:prstGeom prst="rect">
            <a:avLst/>
          </a:prstGeom>
          <a:gradFill>
            <a:gsLst>
              <a:gs pos="93000">
                <a:srgbClr val="0067B4"/>
              </a:gs>
              <a:gs pos="47700">
                <a:srgbClr val="007FDE"/>
              </a:gs>
              <a:gs pos="16000">
                <a:srgbClr val="0067B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Szabadkézi sokszög 30"/>
          <p:cNvSpPr/>
          <p:nvPr/>
        </p:nvSpPr>
        <p:spPr>
          <a:xfrm>
            <a:off x="-12000" y="986988"/>
            <a:ext cx="12204000" cy="1484492"/>
          </a:xfrm>
          <a:custGeom>
            <a:avLst/>
            <a:gdLst>
              <a:gd name="connsiteX0" fmla="*/ 8330845 w 12205967"/>
              <a:gd name="connsiteY0" fmla="*/ 0 h 3135450"/>
              <a:gd name="connsiteX1" fmla="*/ 8403316 w 12205967"/>
              <a:gd name="connsiteY1" fmla="*/ 19296 h 3135450"/>
              <a:gd name="connsiteX2" fmla="*/ 8493905 w 12205967"/>
              <a:gd name="connsiteY2" fmla="*/ 38594 h 3135450"/>
              <a:gd name="connsiteX3" fmla="*/ 8548258 w 12205967"/>
              <a:gd name="connsiteY3" fmla="*/ 77187 h 3135450"/>
              <a:gd name="connsiteX4" fmla="*/ 8711319 w 12205967"/>
              <a:gd name="connsiteY4" fmla="*/ 154374 h 3135450"/>
              <a:gd name="connsiteX5" fmla="*/ 8747554 w 12205967"/>
              <a:gd name="connsiteY5" fmla="*/ 212265 h 3135450"/>
              <a:gd name="connsiteX6" fmla="*/ 8820025 w 12205967"/>
              <a:gd name="connsiteY6" fmla="*/ 231561 h 3135450"/>
              <a:gd name="connsiteX7" fmla="*/ 8892497 w 12205967"/>
              <a:gd name="connsiteY7" fmla="*/ 270154 h 3135450"/>
              <a:gd name="connsiteX8" fmla="*/ 9019322 w 12205967"/>
              <a:gd name="connsiteY8" fmla="*/ 289452 h 3135450"/>
              <a:gd name="connsiteX9" fmla="*/ 9091793 w 12205967"/>
              <a:gd name="connsiteY9" fmla="*/ 308748 h 3135450"/>
              <a:gd name="connsiteX10" fmla="*/ 9454149 w 12205967"/>
              <a:gd name="connsiteY10" fmla="*/ 366639 h 3135450"/>
              <a:gd name="connsiteX11" fmla="*/ 10885455 w 12205967"/>
              <a:gd name="connsiteY11" fmla="*/ 385935 h 3135450"/>
              <a:gd name="connsiteX12" fmla="*/ 10976045 w 12205967"/>
              <a:gd name="connsiteY12" fmla="*/ 366639 h 3135450"/>
              <a:gd name="connsiteX13" fmla="*/ 11084752 w 12205967"/>
              <a:gd name="connsiteY13" fmla="*/ 347341 h 3135450"/>
              <a:gd name="connsiteX14" fmla="*/ 11211577 w 12205967"/>
              <a:gd name="connsiteY14" fmla="*/ 308748 h 3135450"/>
              <a:gd name="connsiteX15" fmla="*/ 11356519 w 12205967"/>
              <a:gd name="connsiteY15" fmla="*/ 192967 h 3135450"/>
              <a:gd name="connsiteX16" fmla="*/ 11555814 w 12205967"/>
              <a:gd name="connsiteY16" fmla="*/ 154374 h 3135450"/>
              <a:gd name="connsiteX17" fmla="*/ 11863817 w 12205967"/>
              <a:gd name="connsiteY17" fmla="*/ 135078 h 3135450"/>
              <a:gd name="connsiteX18" fmla="*/ 12063113 w 12205967"/>
              <a:gd name="connsiteY18" fmla="*/ 57890 h 3135450"/>
              <a:gd name="connsiteX19" fmla="*/ 12171820 w 12205967"/>
              <a:gd name="connsiteY19" fmla="*/ 38594 h 3135450"/>
              <a:gd name="connsiteX20" fmla="*/ 12205967 w 12205967"/>
              <a:gd name="connsiteY20" fmla="*/ 25237 h 3135450"/>
              <a:gd name="connsiteX21" fmla="*/ 12205967 w 12205967"/>
              <a:gd name="connsiteY21" fmla="*/ 1833159 h 3135450"/>
              <a:gd name="connsiteX22" fmla="*/ 12129957 w 12205967"/>
              <a:gd name="connsiteY22" fmla="*/ 1840290 h 3135450"/>
              <a:gd name="connsiteX23" fmla="*/ 11964538 w 12205967"/>
              <a:gd name="connsiteY23" fmla="*/ 1852093 h 3135450"/>
              <a:gd name="connsiteX24" fmla="*/ 11750596 w 12205967"/>
              <a:gd name="connsiteY24" fmla="*/ 1906704 h 3135450"/>
              <a:gd name="connsiteX25" fmla="*/ 11595000 w 12205967"/>
              <a:gd name="connsiteY25" fmla="*/ 2070537 h 3135450"/>
              <a:gd name="connsiteX26" fmla="*/ 11458853 w 12205967"/>
              <a:gd name="connsiteY26" fmla="*/ 2125147 h 3135450"/>
              <a:gd name="connsiteX27" fmla="*/ 11342158 w 12205967"/>
              <a:gd name="connsiteY27" fmla="*/ 2152454 h 3135450"/>
              <a:gd name="connsiteX28" fmla="*/ 11244909 w 12205967"/>
              <a:gd name="connsiteY28" fmla="*/ 2179758 h 3135450"/>
              <a:gd name="connsiteX29" fmla="*/ 9708405 w 12205967"/>
              <a:gd name="connsiteY29" fmla="*/ 2152454 h 3135450"/>
              <a:gd name="connsiteX30" fmla="*/ 9319416 w 12205967"/>
              <a:gd name="connsiteY30" fmla="*/ 2070537 h 3135450"/>
              <a:gd name="connsiteX31" fmla="*/ 9241619 w 12205967"/>
              <a:gd name="connsiteY31" fmla="*/ 2043232 h 3135450"/>
              <a:gd name="connsiteX32" fmla="*/ 9105473 w 12205967"/>
              <a:gd name="connsiteY32" fmla="*/ 2015925 h 3135450"/>
              <a:gd name="connsiteX33" fmla="*/ 9027674 w 12205967"/>
              <a:gd name="connsiteY33" fmla="*/ 1961315 h 3135450"/>
              <a:gd name="connsiteX34" fmla="*/ 8949877 w 12205967"/>
              <a:gd name="connsiteY34" fmla="*/ 1934010 h 3135450"/>
              <a:gd name="connsiteX35" fmla="*/ 8910978 w 12205967"/>
              <a:gd name="connsiteY35" fmla="*/ 1852093 h 3135450"/>
              <a:gd name="connsiteX36" fmla="*/ 8735933 w 12205967"/>
              <a:gd name="connsiteY36" fmla="*/ 1742872 h 3135450"/>
              <a:gd name="connsiteX37" fmla="*/ 8677585 w 12205967"/>
              <a:gd name="connsiteY37" fmla="*/ 1688260 h 3135450"/>
              <a:gd name="connsiteX38" fmla="*/ 8580338 w 12205967"/>
              <a:gd name="connsiteY38" fmla="*/ 1660954 h 3135450"/>
              <a:gd name="connsiteX39" fmla="*/ 8502541 w 12205967"/>
              <a:gd name="connsiteY39" fmla="*/ 1633650 h 3135450"/>
              <a:gd name="connsiteX40" fmla="*/ 7257777 w 12205967"/>
              <a:gd name="connsiteY40" fmla="*/ 1660954 h 3135450"/>
              <a:gd name="connsiteX41" fmla="*/ 7199429 w 12205967"/>
              <a:gd name="connsiteY41" fmla="*/ 1715565 h 3135450"/>
              <a:gd name="connsiteX42" fmla="*/ 7141080 w 12205967"/>
              <a:gd name="connsiteY42" fmla="*/ 1742872 h 3135450"/>
              <a:gd name="connsiteX43" fmla="*/ 7004934 w 12205967"/>
              <a:gd name="connsiteY43" fmla="*/ 1879400 h 3135450"/>
              <a:gd name="connsiteX44" fmla="*/ 6849339 w 12205967"/>
              <a:gd name="connsiteY44" fmla="*/ 1934010 h 3135450"/>
              <a:gd name="connsiteX45" fmla="*/ 6771542 w 12205967"/>
              <a:gd name="connsiteY45" fmla="*/ 1961315 h 3135450"/>
              <a:gd name="connsiteX46" fmla="*/ 6615946 w 12205967"/>
              <a:gd name="connsiteY46" fmla="*/ 2015925 h 3135450"/>
              <a:gd name="connsiteX47" fmla="*/ 5954666 w 12205967"/>
              <a:gd name="connsiteY47" fmla="*/ 2043232 h 3135450"/>
              <a:gd name="connsiteX48" fmla="*/ 5837968 w 12205967"/>
              <a:gd name="connsiteY48" fmla="*/ 2070537 h 3135450"/>
              <a:gd name="connsiteX49" fmla="*/ 5740722 w 12205967"/>
              <a:gd name="connsiteY49" fmla="*/ 2125147 h 3135450"/>
              <a:gd name="connsiteX50" fmla="*/ 5196138 w 12205967"/>
              <a:gd name="connsiteY50" fmla="*/ 2152454 h 3135450"/>
              <a:gd name="connsiteX51" fmla="*/ 4923846 w 12205967"/>
              <a:gd name="connsiteY51" fmla="*/ 2179758 h 3135450"/>
              <a:gd name="connsiteX52" fmla="*/ 4709901 w 12205967"/>
              <a:gd name="connsiteY52" fmla="*/ 2261675 h 3135450"/>
              <a:gd name="connsiteX53" fmla="*/ 4534858 w 12205967"/>
              <a:gd name="connsiteY53" fmla="*/ 2316287 h 3135450"/>
              <a:gd name="connsiteX54" fmla="*/ 4359812 w 12205967"/>
              <a:gd name="connsiteY54" fmla="*/ 2398202 h 3135450"/>
              <a:gd name="connsiteX55" fmla="*/ 4165318 w 12205967"/>
              <a:gd name="connsiteY55" fmla="*/ 2452813 h 3135450"/>
              <a:gd name="connsiteX56" fmla="*/ 3834677 w 12205967"/>
              <a:gd name="connsiteY56" fmla="*/ 2643952 h 3135450"/>
              <a:gd name="connsiteX57" fmla="*/ 3756880 w 12205967"/>
              <a:gd name="connsiteY57" fmla="*/ 2671258 h 3135450"/>
              <a:gd name="connsiteX58" fmla="*/ 3679082 w 12205967"/>
              <a:gd name="connsiteY58" fmla="*/ 2725870 h 3135450"/>
              <a:gd name="connsiteX59" fmla="*/ 3504037 w 12205967"/>
              <a:gd name="connsiteY59" fmla="*/ 2835091 h 3135450"/>
              <a:gd name="connsiteX60" fmla="*/ 3426239 w 12205967"/>
              <a:gd name="connsiteY60" fmla="*/ 2917007 h 3135450"/>
              <a:gd name="connsiteX61" fmla="*/ 3367891 w 12205967"/>
              <a:gd name="connsiteY61" fmla="*/ 2944313 h 3135450"/>
              <a:gd name="connsiteX62" fmla="*/ 3251196 w 12205967"/>
              <a:gd name="connsiteY62" fmla="*/ 3026228 h 3135450"/>
              <a:gd name="connsiteX63" fmla="*/ 3076150 w 12205967"/>
              <a:gd name="connsiteY63" fmla="*/ 3080840 h 3135450"/>
              <a:gd name="connsiteX64" fmla="*/ 3016299 w 12205967"/>
              <a:gd name="connsiteY64" fmla="*/ 3108481 h 3135450"/>
              <a:gd name="connsiteX65" fmla="*/ 3027246 w 12205967"/>
              <a:gd name="connsiteY65" fmla="*/ 3105784 h 3135450"/>
              <a:gd name="connsiteX66" fmla="*/ 3020335 w 12205967"/>
              <a:gd name="connsiteY66" fmla="*/ 3107653 h 3135450"/>
              <a:gd name="connsiteX67" fmla="*/ 2920554 w 12205967"/>
              <a:gd name="connsiteY67" fmla="*/ 3135450 h 3135450"/>
              <a:gd name="connsiteX68" fmla="*/ 2745509 w 12205967"/>
              <a:gd name="connsiteY68" fmla="*/ 3080840 h 3135450"/>
              <a:gd name="connsiteX69" fmla="*/ 2648262 w 12205967"/>
              <a:gd name="connsiteY69" fmla="*/ 2998923 h 3135450"/>
              <a:gd name="connsiteX70" fmla="*/ 2453767 w 12205967"/>
              <a:gd name="connsiteY70" fmla="*/ 2862395 h 3135450"/>
              <a:gd name="connsiteX71" fmla="*/ 2374016 w 12205967"/>
              <a:gd name="connsiteY71" fmla="*/ 2776428 h 3135450"/>
              <a:gd name="connsiteX72" fmla="*/ 2370950 w 12205967"/>
              <a:gd name="connsiteY72" fmla="*/ 2772774 h 3135450"/>
              <a:gd name="connsiteX73" fmla="*/ 2370839 w 12205967"/>
              <a:gd name="connsiteY73" fmla="*/ 2772598 h 3135450"/>
              <a:gd name="connsiteX74" fmla="*/ 2367178 w 12205967"/>
              <a:gd name="connsiteY74" fmla="*/ 2768280 h 3135450"/>
              <a:gd name="connsiteX75" fmla="*/ 2370950 w 12205967"/>
              <a:gd name="connsiteY75" fmla="*/ 2772774 h 3135450"/>
              <a:gd name="connsiteX76" fmla="*/ 2376356 w 12205967"/>
              <a:gd name="connsiteY76" fmla="*/ 2781315 h 3135450"/>
              <a:gd name="connsiteX77" fmla="*/ 2317622 w 12205967"/>
              <a:gd name="connsiteY77" fmla="*/ 2753174 h 3135450"/>
              <a:gd name="connsiteX78" fmla="*/ 2220375 w 12205967"/>
              <a:gd name="connsiteY78" fmla="*/ 2671258 h 3135450"/>
              <a:gd name="connsiteX79" fmla="*/ 2025881 w 12205967"/>
              <a:gd name="connsiteY79" fmla="*/ 2589342 h 3135450"/>
              <a:gd name="connsiteX80" fmla="*/ 1967532 w 12205967"/>
              <a:gd name="connsiteY80" fmla="*/ 2562035 h 3135450"/>
              <a:gd name="connsiteX81" fmla="*/ 1773038 w 12205967"/>
              <a:gd name="connsiteY81" fmla="*/ 2534730 h 3135450"/>
              <a:gd name="connsiteX82" fmla="*/ 1656341 w 12205967"/>
              <a:gd name="connsiteY82" fmla="*/ 2507424 h 3135450"/>
              <a:gd name="connsiteX83" fmla="*/ 1442398 w 12205967"/>
              <a:gd name="connsiteY83" fmla="*/ 2480120 h 3135450"/>
              <a:gd name="connsiteX84" fmla="*/ 1092308 w 12205967"/>
              <a:gd name="connsiteY84" fmla="*/ 2398202 h 3135450"/>
              <a:gd name="connsiteX85" fmla="*/ 236533 w 12205967"/>
              <a:gd name="connsiteY85" fmla="*/ 2425508 h 3135450"/>
              <a:gd name="connsiteX86" fmla="*/ 139286 w 12205967"/>
              <a:gd name="connsiteY86" fmla="*/ 2480120 h 3135450"/>
              <a:gd name="connsiteX87" fmla="*/ 80937 w 12205967"/>
              <a:gd name="connsiteY87" fmla="*/ 2562035 h 3135450"/>
              <a:gd name="connsiteX88" fmla="*/ 19083 w 12205967"/>
              <a:gd name="connsiteY88" fmla="*/ 2618490 h 3135450"/>
              <a:gd name="connsiteX89" fmla="*/ 0 w 12205967"/>
              <a:gd name="connsiteY89" fmla="*/ 2625626 h 3135450"/>
              <a:gd name="connsiteX90" fmla="*/ 0 w 12205967"/>
              <a:gd name="connsiteY90" fmla="*/ 673943 h 3135450"/>
              <a:gd name="connsiteX91" fmla="*/ 4933 w 12205967"/>
              <a:gd name="connsiteY91" fmla="*/ 678046 h 3135450"/>
              <a:gd name="connsiteX92" fmla="*/ 32890 w 12205967"/>
              <a:gd name="connsiteY92" fmla="*/ 694683 h 3135450"/>
              <a:gd name="connsiteX93" fmla="*/ 359011 w 12205967"/>
              <a:gd name="connsiteY93" fmla="*/ 713979 h 3135450"/>
              <a:gd name="connsiteX94" fmla="*/ 485835 w 12205967"/>
              <a:gd name="connsiteY94" fmla="*/ 656089 h 3135450"/>
              <a:gd name="connsiteX95" fmla="*/ 540189 w 12205967"/>
              <a:gd name="connsiteY95" fmla="*/ 598199 h 3135450"/>
              <a:gd name="connsiteX96" fmla="*/ 630777 w 12205967"/>
              <a:gd name="connsiteY96" fmla="*/ 559606 h 3135450"/>
              <a:gd name="connsiteX97" fmla="*/ 1427961 w 12205967"/>
              <a:gd name="connsiteY97" fmla="*/ 540308 h 3135450"/>
              <a:gd name="connsiteX98" fmla="*/ 1754082 w 12205967"/>
              <a:gd name="connsiteY98" fmla="*/ 598199 h 3135450"/>
              <a:gd name="connsiteX99" fmla="*/ 1953377 w 12205967"/>
              <a:gd name="connsiteY99" fmla="*/ 617495 h 3135450"/>
              <a:gd name="connsiteX100" fmla="*/ 2062084 w 12205967"/>
              <a:gd name="connsiteY100" fmla="*/ 636792 h 3135450"/>
              <a:gd name="connsiteX101" fmla="*/ 2243262 w 12205967"/>
              <a:gd name="connsiteY101" fmla="*/ 656089 h 3135450"/>
              <a:gd name="connsiteX102" fmla="*/ 2297616 w 12205967"/>
              <a:gd name="connsiteY102" fmla="*/ 675386 h 3135450"/>
              <a:gd name="connsiteX103" fmla="*/ 2478794 w 12205967"/>
              <a:gd name="connsiteY103" fmla="*/ 733277 h 3135450"/>
              <a:gd name="connsiteX104" fmla="*/ 2569383 w 12205967"/>
              <a:gd name="connsiteY104" fmla="*/ 791166 h 3135450"/>
              <a:gd name="connsiteX105" fmla="*/ 2624096 w 12205967"/>
              <a:gd name="connsiteY105" fmla="*/ 811053 h 3135450"/>
              <a:gd name="connsiteX106" fmla="*/ 2619058 w 12205967"/>
              <a:gd name="connsiteY106" fmla="*/ 805015 h 3135450"/>
              <a:gd name="connsiteX107" fmla="*/ 2621917 w 12205967"/>
              <a:gd name="connsiteY107" fmla="*/ 807599 h 3135450"/>
              <a:gd name="connsiteX108" fmla="*/ 2696207 w 12205967"/>
              <a:gd name="connsiteY108" fmla="*/ 868353 h 3135450"/>
              <a:gd name="connsiteX109" fmla="*/ 2877386 w 12205967"/>
              <a:gd name="connsiteY109" fmla="*/ 964837 h 3135450"/>
              <a:gd name="connsiteX110" fmla="*/ 2967974 w 12205967"/>
              <a:gd name="connsiteY110" fmla="*/ 1022727 h 3135450"/>
              <a:gd name="connsiteX111" fmla="*/ 3131035 w 12205967"/>
              <a:gd name="connsiteY111" fmla="*/ 1061320 h 3135450"/>
              <a:gd name="connsiteX112" fmla="*/ 3223983 w 12205967"/>
              <a:gd name="connsiteY112" fmla="*/ 1041676 h 3135450"/>
              <a:gd name="connsiteX113" fmla="*/ 3229771 w 12205967"/>
              <a:gd name="connsiteY113" fmla="*/ 1040478 h 3135450"/>
              <a:gd name="connsiteX114" fmla="*/ 3245147 w 12205967"/>
              <a:gd name="connsiteY114" fmla="*/ 1037605 h 3135450"/>
              <a:gd name="connsiteX115" fmla="*/ 3249298 w 12205967"/>
              <a:gd name="connsiteY115" fmla="*/ 1036434 h 3135450"/>
              <a:gd name="connsiteX116" fmla="*/ 3229771 w 12205967"/>
              <a:gd name="connsiteY116" fmla="*/ 1040478 h 3135450"/>
              <a:gd name="connsiteX117" fmla="*/ 3220224 w 12205967"/>
              <a:gd name="connsiteY117" fmla="*/ 1042261 h 3135450"/>
              <a:gd name="connsiteX118" fmla="*/ 3275977 w 12205967"/>
              <a:gd name="connsiteY118" fmla="*/ 1022727 h 3135450"/>
              <a:gd name="connsiteX119" fmla="*/ 3439038 w 12205967"/>
              <a:gd name="connsiteY119" fmla="*/ 984133 h 3135450"/>
              <a:gd name="connsiteX120" fmla="*/ 3547745 w 12205967"/>
              <a:gd name="connsiteY120" fmla="*/ 926244 h 3135450"/>
              <a:gd name="connsiteX121" fmla="*/ 3602098 w 12205967"/>
              <a:gd name="connsiteY121" fmla="*/ 906946 h 3135450"/>
              <a:gd name="connsiteX122" fmla="*/ 3674569 w 12205967"/>
              <a:gd name="connsiteY122" fmla="*/ 849057 h 3135450"/>
              <a:gd name="connsiteX123" fmla="*/ 3837629 w 12205967"/>
              <a:gd name="connsiteY123" fmla="*/ 771870 h 3135450"/>
              <a:gd name="connsiteX124" fmla="*/ 3910101 w 12205967"/>
              <a:gd name="connsiteY124" fmla="*/ 733277 h 3135450"/>
              <a:gd name="connsiteX125" fmla="*/ 3982572 w 12205967"/>
              <a:gd name="connsiteY125" fmla="*/ 713979 h 3135450"/>
              <a:gd name="connsiteX126" fmla="*/ 4290575 w 12205967"/>
              <a:gd name="connsiteY126" fmla="*/ 578902 h 3135450"/>
              <a:gd name="connsiteX127" fmla="*/ 4471753 w 12205967"/>
              <a:gd name="connsiteY127" fmla="*/ 540308 h 3135450"/>
              <a:gd name="connsiteX128" fmla="*/ 4634813 w 12205967"/>
              <a:gd name="connsiteY128" fmla="*/ 482419 h 3135450"/>
              <a:gd name="connsiteX129" fmla="*/ 4797873 w 12205967"/>
              <a:gd name="connsiteY129" fmla="*/ 443825 h 3135450"/>
              <a:gd name="connsiteX130" fmla="*/ 4997169 w 12205967"/>
              <a:gd name="connsiteY130" fmla="*/ 385935 h 3135450"/>
              <a:gd name="connsiteX131" fmla="*/ 5250818 w 12205967"/>
              <a:gd name="connsiteY131" fmla="*/ 366639 h 3135450"/>
              <a:gd name="connsiteX132" fmla="*/ 5758117 w 12205967"/>
              <a:gd name="connsiteY132" fmla="*/ 347341 h 3135450"/>
              <a:gd name="connsiteX133" fmla="*/ 5848705 w 12205967"/>
              <a:gd name="connsiteY133" fmla="*/ 308748 h 3135450"/>
              <a:gd name="connsiteX134" fmla="*/ 5957413 w 12205967"/>
              <a:gd name="connsiteY134" fmla="*/ 289452 h 3135450"/>
              <a:gd name="connsiteX135" fmla="*/ 6573418 w 12205967"/>
              <a:gd name="connsiteY135" fmla="*/ 270154 h 3135450"/>
              <a:gd name="connsiteX136" fmla="*/ 6718360 w 12205967"/>
              <a:gd name="connsiteY136" fmla="*/ 231561 h 3135450"/>
              <a:gd name="connsiteX137" fmla="*/ 6790831 w 12205967"/>
              <a:gd name="connsiteY137" fmla="*/ 212265 h 3135450"/>
              <a:gd name="connsiteX138" fmla="*/ 6935774 w 12205967"/>
              <a:gd name="connsiteY138" fmla="*/ 173671 h 3135450"/>
              <a:gd name="connsiteX139" fmla="*/ 7062599 w 12205967"/>
              <a:gd name="connsiteY139" fmla="*/ 77187 h 3135450"/>
              <a:gd name="connsiteX140" fmla="*/ 7116953 w 12205967"/>
              <a:gd name="connsiteY140" fmla="*/ 57890 h 3135450"/>
              <a:gd name="connsiteX141" fmla="*/ 7171306 w 12205967"/>
              <a:gd name="connsiteY141" fmla="*/ 19296 h 3135450"/>
              <a:gd name="connsiteX142" fmla="*/ 8330845 w 12205967"/>
              <a:gd name="connsiteY142" fmla="*/ 0 h 31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205967" h="3135450">
                <a:moveTo>
                  <a:pt x="8330845" y="0"/>
                </a:moveTo>
                <a:cubicBezTo>
                  <a:pt x="8355002" y="6432"/>
                  <a:pt x="8379008" y="13544"/>
                  <a:pt x="8403316" y="19296"/>
                </a:cubicBezTo>
                <a:cubicBezTo>
                  <a:pt x="8433377" y="26411"/>
                  <a:pt x="8465072" y="27077"/>
                  <a:pt x="8493905" y="38594"/>
                </a:cubicBezTo>
                <a:cubicBezTo>
                  <a:pt x="8514293" y="46737"/>
                  <a:pt x="8530141" y="64323"/>
                  <a:pt x="8548258" y="77187"/>
                </a:cubicBezTo>
                <a:cubicBezTo>
                  <a:pt x="8602079" y="96295"/>
                  <a:pt x="8668251" y="108504"/>
                  <a:pt x="8711319" y="154374"/>
                </a:cubicBezTo>
                <a:cubicBezTo>
                  <a:pt x="8726716" y="170773"/>
                  <a:pt x="8729436" y="199401"/>
                  <a:pt x="8747554" y="212265"/>
                </a:cubicBezTo>
                <a:cubicBezTo>
                  <a:pt x="8768273" y="226976"/>
                  <a:pt x="8796710" y="222249"/>
                  <a:pt x="8820025" y="231561"/>
                </a:cubicBezTo>
                <a:cubicBezTo>
                  <a:pt x="8845314" y="241661"/>
                  <a:pt x="8868339" y="257290"/>
                  <a:pt x="8892497" y="270154"/>
                </a:cubicBezTo>
                <a:cubicBezTo>
                  <a:pt x="8934771" y="276586"/>
                  <a:pt x="8977307" y="281316"/>
                  <a:pt x="9019322" y="289452"/>
                </a:cubicBezTo>
                <a:cubicBezTo>
                  <a:pt x="9043820" y="294196"/>
                  <a:pt x="9067635" y="302316"/>
                  <a:pt x="9091793" y="308748"/>
                </a:cubicBezTo>
                <a:cubicBezTo>
                  <a:pt x="9195759" y="336429"/>
                  <a:pt x="9346429" y="364061"/>
                  <a:pt x="9454149" y="366639"/>
                </a:cubicBezTo>
                <a:lnTo>
                  <a:pt x="10885455" y="385935"/>
                </a:lnTo>
                <a:cubicBezTo>
                  <a:pt x="10915652" y="379503"/>
                  <a:pt x="10945747" y="372505"/>
                  <a:pt x="10976045" y="366639"/>
                </a:cubicBezTo>
                <a:cubicBezTo>
                  <a:pt x="11012187" y="359640"/>
                  <a:pt x="11048730" y="355014"/>
                  <a:pt x="11084752" y="347341"/>
                </a:cubicBezTo>
                <a:cubicBezTo>
                  <a:pt x="11141633" y="335225"/>
                  <a:pt x="11159767" y="327142"/>
                  <a:pt x="11211577" y="308748"/>
                </a:cubicBezTo>
                <a:cubicBezTo>
                  <a:pt x="11268870" y="288406"/>
                  <a:pt x="11303345" y="223463"/>
                  <a:pt x="11356519" y="192967"/>
                </a:cubicBezTo>
                <a:cubicBezTo>
                  <a:pt x="11367867" y="186460"/>
                  <a:pt x="11554233" y="154654"/>
                  <a:pt x="11555814" y="154374"/>
                </a:cubicBezTo>
                <a:cubicBezTo>
                  <a:pt x="11658482" y="147942"/>
                  <a:pt x="11761394" y="144995"/>
                  <a:pt x="11863817" y="135078"/>
                </a:cubicBezTo>
                <a:cubicBezTo>
                  <a:pt x="12006692" y="121244"/>
                  <a:pt x="11910340" y="112128"/>
                  <a:pt x="12063113" y="57890"/>
                </a:cubicBezTo>
                <a:cubicBezTo>
                  <a:pt x="12097964" y="45517"/>
                  <a:pt x="12136378" y="48889"/>
                  <a:pt x="12171820" y="38594"/>
                </a:cubicBezTo>
                <a:lnTo>
                  <a:pt x="12205967" y="25237"/>
                </a:lnTo>
                <a:lnTo>
                  <a:pt x="12205967" y="1833159"/>
                </a:lnTo>
                <a:lnTo>
                  <a:pt x="12129957" y="1840290"/>
                </a:lnTo>
                <a:cubicBezTo>
                  <a:pt x="12074818" y="1844224"/>
                  <a:pt x="12019645" y="1847542"/>
                  <a:pt x="11964538" y="1852093"/>
                </a:cubicBezTo>
                <a:cubicBezTo>
                  <a:pt x="11962840" y="1852489"/>
                  <a:pt x="11762778" y="1897495"/>
                  <a:pt x="11750596" y="1906704"/>
                </a:cubicBezTo>
                <a:cubicBezTo>
                  <a:pt x="11693514" y="1949856"/>
                  <a:pt x="11656504" y="2041753"/>
                  <a:pt x="11595000" y="2070537"/>
                </a:cubicBezTo>
                <a:cubicBezTo>
                  <a:pt x="11539382" y="2096565"/>
                  <a:pt x="11519915" y="2108003"/>
                  <a:pt x="11458853" y="2125147"/>
                </a:cubicBezTo>
                <a:cubicBezTo>
                  <a:pt x="11420184" y="2136005"/>
                  <a:pt x="11380955" y="2142550"/>
                  <a:pt x="11342158" y="2152454"/>
                </a:cubicBezTo>
                <a:cubicBezTo>
                  <a:pt x="11309632" y="2160756"/>
                  <a:pt x="11277325" y="2170656"/>
                  <a:pt x="11244909" y="2179758"/>
                </a:cubicBezTo>
                <a:lnTo>
                  <a:pt x="9708405" y="2152454"/>
                </a:lnTo>
                <a:cubicBezTo>
                  <a:pt x="9592768" y="2148806"/>
                  <a:pt x="9431024" y="2109707"/>
                  <a:pt x="9319416" y="2070537"/>
                </a:cubicBezTo>
                <a:cubicBezTo>
                  <a:pt x="9293483" y="2061435"/>
                  <a:pt x="9267918" y="2049945"/>
                  <a:pt x="9241619" y="2043232"/>
                </a:cubicBezTo>
                <a:cubicBezTo>
                  <a:pt x="9196516" y="2031720"/>
                  <a:pt x="9150853" y="2025027"/>
                  <a:pt x="9105473" y="2015925"/>
                </a:cubicBezTo>
                <a:cubicBezTo>
                  <a:pt x="9079539" y="1997722"/>
                  <a:pt x="9054821" y="1975607"/>
                  <a:pt x="9027674" y="1961315"/>
                </a:cubicBezTo>
                <a:cubicBezTo>
                  <a:pt x="9002645" y="1948137"/>
                  <a:pt x="8972118" y="1954826"/>
                  <a:pt x="8949877" y="1934010"/>
                </a:cubicBezTo>
                <a:cubicBezTo>
                  <a:pt x="8930427" y="1915807"/>
                  <a:pt x="8927507" y="1875298"/>
                  <a:pt x="8910978" y="1852093"/>
                </a:cubicBezTo>
                <a:cubicBezTo>
                  <a:pt x="8864745" y="1787186"/>
                  <a:pt x="8793709" y="1769909"/>
                  <a:pt x="8735933" y="1742872"/>
                </a:cubicBezTo>
                <a:cubicBezTo>
                  <a:pt x="8716484" y="1724669"/>
                  <a:pt x="8699471" y="1699783"/>
                  <a:pt x="8677585" y="1688260"/>
                </a:cubicBezTo>
                <a:cubicBezTo>
                  <a:pt x="8646632" y="1671964"/>
                  <a:pt x="8612608" y="1671021"/>
                  <a:pt x="8580338" y="1660954"/>
                </a:cubicBezTo>
                <a:cubicBezTo>
                  <a:pt x="8554243" y="1652813"/>
                  <a:pt x="8528473" y="1642751"/>
                  <a:pt x="8502541" y="1633650"/>
                </a:cubicBezTo>
                <a:cubicBezTo>
                  <a:pt x="8087619" y="1642751"/>
                  <a:pt x="7672333" y="1634894"/>
                  <a:pt x="7257777" y="1660954"/>
                </a:cubicBezTo>
                <a:cubicBezTo>
                  <a:pt x="7234425" y="1662423"/>
                  <a:pt x="7220336" y="1700888"/>
                  <a:pt x="7199429" y="1715565"/>
                </a:cubicBezTo>
                <a:cubicBezTo>
                  <a:pt x="7181092" y="1728437"/>
                  <a:pt x="7160530" y="1733770"/>
                  <a:pt x="7141080" y="1742872"/>
                </a:cubicBezTo>
                <a:cubicBezTo>
                  <a:pt x="7137377" y="1746771"/>
                  <a:pt x="7023338" y="1870003"/>
                  <a:pt x="7004934" y="1879400"/>
                </a:cubicBezTo>
                <a:cubicBezTo>
                  <a:pt x="6954692" y="1905048"/>
                  <a:pt x="6901203" y="1915807"/>
                  <a:pt x="6849339" y="1934010"/>
                </a:cubicBezTo>
                <a:cubicBezTo>
                  <a:pt x="6823406" y="1943112"/>
                  <a:pt x="6796900" y="1949447"/>
                  <a:pt x="6771542" y="1961315"/>
                </a:cubicBezTo>
                <a:cubicBezTo>
                  <a:pt x="6720202" y="1985340"/>
                  <a:pt x="6671428" y="2011931"/>
                  <a:pt x="6615946" y="2015925"/>
                </a:cubicBezTo>
                <a:cubicBezTo>
                  <a:pt x="6395714" y="2031782"/>
                  <a:pt x="6175093" y="2034131"/>
                  <a:pt x="5954666" y="2043232"/>
                </a:cubicBezTo>
                <a:cubicBezTo>
                  <a:pt x="5915768" y="2052334"/>
                  <a:pt x="5876015" y="2055969"/>
                  <a:pt x="5837968" y="2070537"/>
                </a:cubicBezTo>
                <a:cubicBezTo>
                  <a:pt x="5804285" y="2083433"/>
                  <a:pt x="5775491" y="2120710"/>
                  <a:pt x="5740722" y="2125147"/>
                </a:cubicBezTo>
                <a:cubicBezTo>
                  <a:pt x="5559825" y="2148237"/>
                  <a:pt x="5377576" y="2140325"/>
                  <a:pt x="5196138" y="2152454"/>
                </a:cubicBezTo>
                <a:cubicBezTo>
                  <a:pt x="5105246" y="2158529"/>
                  <a:pt x="5014610" y="2170656"/>
                  <a:pt x="4923846" y="2179758"/>
                </a:cubicBezTo>
                <a:cubicBezTo>
                  <a:pt x="4852531" y="2207065"/>
                  <a:pt x="4781614" y="2236507"/>
                  <a:pt x="4709901" y="2261675"/>
                </a:cubicBezTo>
                <a:cubicBezTo>
                  <a:pt x="4651916" y="2282028"/>
                  <a:pt x="4592449" y="2293828"/>
                  <a:pt x="4534858" y="2316287"/>
                </a:cubicBezTo>
                <a:cubicBezTo>
                  <a:pt x="4475597" y="2339396"/>
                  <a:pt x="4419293" y="2376227"/>
                  <a:pt x="4359812" y="2398202"/>
                </a:cubicBezTo>
                <a:cubicBezTo>
                  <a:pt x="4295874" y="2421825"/>
                  <a:pt x="4228040" y="2423461"/>
                  <a:pt x="4165318" y="2452813"/>
                </a:cubicBezTo>
                <a:cubicBezTo>
                  <a:pt x="4052244" y="2505728"/>
                  <a:pt x="3950310" y="2603366"/>
                  <a:pt x="3834677" y="2643952"/>
                </a:cubicBezTo>
                <a:cubicBezTo>
                  <a:pt x="3808744" y="2653054"/>
                  <a:pt x="3781909" y="2658082"/>
                  <a:pt x="3756880" y="2671258"/>
                </a:cubicBezTo>
                <a:cubicBezTo>
                  <a:pt x="3729733" y="2685551"/>
                  <a:pt x="3705731" y="2709834"/>
                  <a:pt x="3679082" y="2725870"/>
                </a:cubicBezTo>
                <a:cubicBezTo>
                  <a:pt x="3561264" y="2796757"/>
                  <a:pt x="3677702" y="2688805"/>
                  <a:pt x="3504037" y="2835091"/>
                </a:cubicBezTo>
                <a:cubicBezTo>
                  <a:pt x="3476241" y="2858506"/>
                  <a:pt x="3454384" y="2894428"/>
                  <a:pt x="3426239" y="2917007"/>
                </a:cubicBezTo>
                <a:cubicBezTo>
                  <a:pt x="3408438" y="2931287"/>
                  <a:pt x="3386626" y="2932624"/>
                  <a:pt x="3367891" y="2944313"/>
                </a:cubicBezTo>
                <a:cubicBezTo>
                  <a:pt x="3328150" y="2969111"/>
                  <a:pt x="3292454" y="3006921"/>
                  <a:pt x="3251196" y="3026228"/>
                </a:cubicBezTo>
                <a:cubicBezTo>
                  <a:pt x="3194491" y="3052764"/>
                  <a:pt x="3134137" y="3060487"/>
                  <a:pt x="3076150" y="3080840"/>
                </a:cubicBezTo>
                <a:cubicBezTo>
                  <a:pt x="2986443" y="3112325"/>
                  <a:pt x="2992539" y="3113724"/>
                  <a:pt x="3016299" y="3108481"/>
                </a:cubicBezTo>
                <a:lnTo>
                  <a:pt x="3027246" y="3105784"/>
                </a:lnTo>
                <a:lnTo>
                  <a:pt x="3020335" y="3107653"/>
                </a:lnTo>
                <a:cubicBezTo>
                  <a:pt x="2997653" y="3113895"/>
                  <a:pt x="2965358" y="3122871"/>
                  <a:pt x="2920554" y="3135450"/>
                </a:cubicBezTo>
                <a:cubicBezTo>
                  <a:pt x="2875727" y="3124962"/>
                  <a:pt x="2793392" y="3114451"/>
                  <a:pt x="2745509" y="3080840"/>
                </a:cubicBezTo>
                <a:cubicBezTo>
                  <a:pt x="2711698" y="3057104"/>
                  <a:pt x="2681618" y="3023899"/>
                  <a:pt x="2648262" y="2998923"/>
                </a:cubicBezTo>
                <a:cubicBezTo>
                  <a:pt x="2584306" y="2951036"/>
                  <a:pt x="2511755" y="2923453"/>
                  <a:pt x="2453767" y="2862395"/>
                </a:cubicBezTo>
                <a:cubicBezTo>
                  <a:pt x="2406738" y="2812878"/>
                  <a:pt x="2383996" y="2787808"/>
                  <a:pt x="2374016" y="2776428"/>
                </a:cubicBezTo>
                <a:lnTo>
                  <a:pt x="2370950" y="2772774"/>
                </a:lnTo>
                <a:lnTo>
                  <a:pt x="2370839" y="2772598"/>
                </a:lnTo>
                <a:cubicBezTo>
                  <a:pt x="2368829" y="2769977"/>
                  <a:pt x="2367128" y="2768090"/>
                  <a:pt x="2367178" y="2768280"/>
                </a:cubicBezTo>
                <a:lnTo>
                  <a:pt x="2370950" y="2772774"/>
                </a:lnTo>
                <a:lnTo>
                  <a:pt x="2376356" y="2781315"/>
                </a:lnTo>
                <a:cubicBezTo>
                  <a:pt x="2379922" y="2789541"/>
                  <a:pt x="2373309" y="2792264"/>
                  <a:pt x="2317622" y="2753174"/>
                </a:cubicBezTo>
                <a:cubicBezTo>
                  <a:pt x="2283810" y="2729439"/>
                  <a:pt x="2254187" y="2694994"/>
                  <a:pt x="2220375" y="2671258"/>
                </a:cubicBezTo>
                <a:cubicBezTo>
                  <a:pt x="2115836" y="2597877"/>
                  <a:pt x="2135205" y="2627714"/>
                  <a:pt x="2025881" y="2589342"/>
                </a:cubicBezTo>
                <a:cubicBezTo>
                  <a:pt x="2005992" y="2582360"/>
                  <a:pt x="1987795" y="2566412"/>
                  <a:pt x="1967532" y="2562035"/>
                </a:cubicBezTo>
                <a:cubicBezTo>
                  <a:pt x="1903134" y="2548125"/>
                  <a:pt x="1837689" y="2546076"/>
                  <a:pt x="1773038" y="2534730"/>
                </a:cubicBezTo>
                <a:cubicBezTo>
                  <a:pt x="1733907" y="2527864"/>
                  <a:pt x="1695507" y="2513893"/>
                  <a:pt x="1656341" y="2507424"/>
                </a:cubicBezTo>
                <a:cubicBezTo>
                  <a:pt x="1585224" y="2495678"/>
                  <a:pt x="1513713" y="2489221"/>
                  <a:pt x="1442398" y="2480120"/>
                </a:cubicBezTo>
                <a:cubicBezTo>
                  <a:pt x="1333640" y="2327435"/>
                  <a:pt x="1401205" y="2398202"/>
                  <a:pt x="1092308" y="2398202"/>
                </a:cubicBezTo>
                <a:cubicBezTo>
                  <a:pt x="806977" y="2398202"/>
                  <a:pt x="521792" y="2416406"/>
                  <a:pt x="236533" y="2425508"/>
                </a:cubicBezTo>
                <a:cubicBezTo>
                  <a:pt x="204116" y="2443711"/>
                  <a:pt x="168892" y="2454142"/>
                  <a:pt x="139286" y="2480120"/>
                </a:cubicBezTo>
                <a:cubicBezTo>
                  <a:pt x="115961" y="2500586"/>
                  <a:pt x="102067" y="2537314"/>
                  <a:pt x="80937" y="2562035"/>
                </a:cubicBezTo>
                <a:cubicBezTo>
                  <a:pt x="52154" y="2595710"/>
                  <a:pt x="36655" y="2609683"/>
                  <a:pt x="19083" y="2618490"/>
                </a:cubicBezTo>
                <a:lnTo>
                  <a:pt x="0" y="2625626"/>
                </a:lnTo>
                <a:lnTo>
                  <a:pt x="0" y="673943"/>
                </a:lnTo>
                <a:lnTo>
                  <a:pt x="4933" y="678046"/>
                </a:lnTo>
                <a:cubicBezTo>
                  <a:pt x="13393" y="685988"/>
                  <a:pt x="22112" y="693043"/>
                  <a:pt x="32890" y="694683"/>
                </a:cubicBezTo>
                <a:cubicBezTo>
                  <a:pt x="140670" y="711082"/>
                  <a:pt x="250304" y="707547"/>
                  <a:pt x="359011" y="713979"/>
                </a:cubicBezTo>
                <a:cubicBezTo>
                  <a:pt x="428083" y="695588"/>
                  <a:pt x="432210" y="703684"/>
                  <a:pt x="485835" y="656089"/>
                </a:cubicBezTo>
                <a:cubicBezTo>
                  <a:pt x="505519" y="638619"/>
                  <a:pt x="518461" y="612663"/>
                  <a:pt x="540189" y="598199"/>
                </a:cubicBezTo>
                <a:cubicBezTo>
                  <a:pt x="567767" y="579841"/>
                  <a:pt x="600581" y="572470"/>
                  <a:pt x="630777" y="559606"/>
                </a:cubicBezTo>
                <a:cubicBezTo>
                  <a:pt x="896505" y="553174"/>
                  <a:pt x="1162165" y="540308"/>
                  <a:pt x="1427961" y="540308"/>
                </a:cubicBezTo>
                <a:cubicBezTo>
                  <a:pt x="1715709" y="540308"/>
                  <a:pt x="1652770" y="490298"/>
                  <a:pt x="1754082" y="598199"/>
                </a:cubicBezTo>
                <a:cubicBezTo>
                  <a:pt x="1820514" y="604631"/>
                  <a:pt x="1887129" y="609194"/>
                  <a:pt x="1953377" y="617495"/>
                </a:cubicBezTo>
                <a:cubicBezTo>
                  <a:pt x="1989861" y="622067"/>
                  <a:pt x="2025632" y="631939"/>
                  <a:pt x="2062084" y="636792"/>
                </a:cubicBezTo>
                <a:cubicBezTo>
                  <a:pt x="2122309" y="644811"/>
                  <a:pt x="2183273" y="646259"/>
                  <a:pt x="2243262" y="656089"/>
                </a:cubicBezTo>
                <a:cubicBezTo>
                  <a:pt x="2262138" y="659182"/>
                  <a:pt x="2279088" y="670452"/>
                  <a:pt x="2297616" y="675386"/>
                </a:cubicBezTo>
                <a:cubicBezTo>
                  <a:pt x="2399455" y="702503"/>
                  <a:pt x="2381412" y="681418"/>
                  <a:pt x="2478794" y="733277"/>
                </a:cubicBezTo>
                <a:cubicBezTo>
                  <a:pt x="2510291" y="750050"/>
                  <a:pt x="2537886" y="774393"/>
                  <a:pt x="2569383" y="791166"/>
                </a:cubicBezTo>
                <a:cubicBezTo>
                  <a:pt x="2621257" y="818791"/>
                  <a:pt x="2627418" y="816867"/>
                  <a:pt x="2624096" y="811053"/>
                </a:cubicBezTo>
                <a:lnTo>
                  <a:pt x="2619058" y="805015"/>
                </a:lnTo>
                <a:lnTo>
                  <a:pt x="2621917" y="807599"/>
                </a:lnTo>
                <a:cubicBezTo>
                  <a:pt x="2631214" y="815642"/>
                  <a:pt x="2652399" y="833359"/>
                  <a:pt x="2696207" y="868353"/>
                </a:cubicBezTo>
                <a:cubicBezTo>
                  <a:pt x="2750224" y="911502"/>
                  <a:pt x="2817808" y="930995"/>
                  <a:pt x="2877386" y="964837"/>
                </a:cubicBezTo>
                <a:cubicBezTo>
                  <a:pt x="2908457" y="982487"/>
                  <a:pt x="2936478" y="1005953"/>
                  <a:pt x="2967974" y="1022727"/>
                </a:cubicBezTo>
                <a:cubicBezTo>
                  <a:pt x="3012579" y="1046481"/>
                  <a:pt x="3089278" y="1053908"/>
                  <a:pt x="3131035" y="1061320"/>
                </a:cubicBezTo>
                <a:cubicBezTo>
                  <a:pt x="3172770" y="1052430"/>
                  <a:pt x="3202854" y="1046087"/>
                  <a:pt x="3223983" y="1041676"/>
                </a:cubicBezTo>
                <a:lnTo>
                  <a:pt x="3229771" y="1040478"/>
                </a:lnTo>
                <a:lnTo>
                  <a:pt x="3245147" y="1037605"/>
                </a:lnTo>
                <a:cubicBezTo>
                  <a:pt x="3265993" y="1033443"/>
                  <a:pt x="3281418" y="1029857"/>
                  <a:pt x="3249298" y="1036434"/>
                </a:cubicBezTo>
                <a:lnTo>
                  <a:pt x="3229771" y="1040478"/>
                </a:lnTo>
                <a:lnTo>
                  <a:pt x="3220224" y="1042261"/>
                </a:lnTo>
                <a:cubicBezTo>
                  <a:pt x="3198091" y="1045967"/>
                  <a:pt x="3192413" y="1044978"/>
                  <a:pt x="3275977" y="1022727"/>
                </a:cubicBezTo>
                <a:cubicBezTo>
                  <a:pt x="3329995" y="1008344"/>
                  <a:pt x="3386216" y="1002886"/>
                  <a:pt x="3439038" y="984133"/>
                </a:cubicBezTo>
                <a:cubicBezTo>
                  <a:pt x="3477472" y="970488"/>
                  <a:pt x="3510724" y="943769"/>
                  <a:pt x="3547745" y="926244"/>
                </a:cubicBezTo>
                <a:cubicBezTo>
                  <a:pt x="3565197" y="917983"/>
                  <a:pt x="3585516" y="917038"/>
                  <a:pt x="3602098" y="906946"/>
                </a:cubicBezTo>
                <a:cubicBezTo>
                  <a:pt x="3628316" y="890991"/>
                  <a:pt x="3648676" y="865604"/>
                  <a:pt x="3674569" y="849057"/>
                </a:cubicBezTo>
                <a:cubicBezTo>
                  <a:pt x="3836344" y="745677"/>
                  <a:pt x="3727878" y="821967"/>
                  <a:pt x="3837629" y="771870"/>
                </a:cubicBezTo>
                <a:cubicBezTo>
                  <a:pt x="3862455" y="760538"/>
                  <a:pt x="3884812" y="743377"/>
                  <a:pt x="3910101" y="733277"/>
                </a:cubicBezTo>
                <a:cubicBezTo>
                  <a:pt x="3933416" y="723965"/>
                  <a:pt x="3958414" y="720411"/>
                  <a:pt x="3982572" y="713979"/>
                </a:cubicBezTo>
                <a:cubicBezTo>
                  <a:pt x="4090287" y="685298"/>
                  <a:pt x="4185242" y="616297"/>
                  <a:pt x="4290575" y="578902"/>
                </a:cubicBezTo>
                <a:cubicBezTo>
                  <a:pt x="4349003" y="558159"/>
                  <a:pt x="4412192" y="557002"/>
                  <a:pt x="4471753" y="540308"/>
                </a:cubicBezTo>
                <a:cubicBezTo>
                  <a:pt x="4527160" y="524778"/>
                  <a:pt x="4579610" y="498750"/>
                  <a:pt x="4634813" y="482419"/>
                </a:cubicBezTo>
                <a:cubicBezTo>
                  <a:pt x="4688462" y="466547"/>
                  <a:pt x="4743857" y="458208"/>
                  <a:pt x="4797873" y="443825"/>
                </a:cubicBezTo>
                <a:cubicBezTo>
                  <a:pt x="4864675" y="426038"/>
                  <a:pt x="4930737" y="405232"/>
                  <a:pt x="4997169" y="385935"/>
                </a:cubicBezTo>
                <a:cubicBezTo>
                  <a:pt x="5081718" y="379503"/>
                  <a:pt x="5166149" y="370932"/>
                  <a:pt x="5250818" y="366639"/>
                </a:cubicBezTo>
                <a:cubicBezTo>
                  <a:pt x="5419834" y="358067"/>
                  <a:pt x="5589605" y="363658"/>
                  <a:pt x="5758117" y="347341"/>
                </a:cubicBezTo>
                <a:cubicBezTo>
                  <a:pt x="5790506" y="344205"/>
                  <a:pt x="5817329" y="317862"/>
                  <a:pt x="5848705" y="308748"/>
                </a:cubicBezTo>
                <a:cubicBezTo>
                  <a:pt x="5884147" y="298453"/>
                  <a:pt x="5921178" y="295884"/>
                  <a:pt x="5957413" y="289452"/>
                </a:cubicBezTo>
                <a:cubicBezTo>
                  <a:pt x="6162749" y="283020"/>
                  <a:pt x="6368264" y="281360"/>
                  <a:pt x="6573418" y="270154"/>
                </a:cubicBezTo>
                <a:cubicBezTo>
                  <a:pt x="6625101" y="267332"/>
                  <a:pt x="6670536" y="248540"/>
                  <a:pt x="6718360" y="231561"/>
                </a:cubicBezTo>
                <a:cubicBezTo>
                  <a:pt x="6741983" y="223174"/>
                  <a:pt x="6766674" y="218697"/>
                  <a:pt x="6790831" y="212265"/>
                </a:cubicBezTo>
                <a:cubicBezTo>
                  <a:pt x="6839145" y="199401"/>
                  <a:pt x="6888971" y="191797"/>
                  <a:pt x="6935774" y="173671"/>
                </a:cubicBezTo>
                <a:cubicBezTo>
                  <a:pt x="6952919" y="167031"/>
                  <a:pt x="7059149" y="79944"/>
                  <a:pt x="7062599" y="77187"/>
                </a:cubicBezTo>
                <a:cubicBezTo>
                  <a:pt x="7080717" y="70755"/>
                  <a:pt x="7099871" y="66986"/>
                  <a:pt x="7116953" y="57890"/>
                </a:cubicBezTo>
                <a:cubicBezTo>
                  <a:pt x="7136428" y="47518"/>
                  <a:pt x="7149552" y="20334"/>
                  <a:pt x="7171306" y="19296"/>
                </a:cubicBezTo>
                <a:cubicBezTo>
                  <a:pt x="7557478" y="880"/>
                  <a:pt x="7944332" y="6432"/>
                  <a:pt x="8330845" y="0"/>
                </a:cubicBezTo>
                <a:close/>
              </a:path>
            </a:pathLst>
          </a:custGeom>
          <a:gradFill>
            <a:gsLst>
              <a:gs pos="85000">
                <a:srgbClr val="F1CE5F"/>
              </a:gs>
              <a:gs pos="0">
                <a:srgbClr val="F1CE5F"/>
              </a:gs>
              <a:gs pos="25000">
                <a:srgbClr val="FFD9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0" name="Szabadkézi sokszög 109"/>
          <p:cNvSpPr/>
          <p:nvPr/>
        </p:nvSpPr>
        <p:spPr>
          <a:xfrm>
            <a:off x="-33467" y="1487300"/>
            <a:ext cx="12213467" cy="1410159"/>
          </a:xfrm>
          <a:custGeom>
            <a:avLst/>
            <a:gdLst>
              <a:gd name="connsiteX0" fmla="*/ 9230115 w 12214619"/>
              <a:gd name="connsiteY0" fmla="*/ 0 h 3331821"/>
              <a:gd name="connsiteX1" fmla="*/ 9696903 w 12214619"/>
              <a:gd name="connsiteY1" fmla="*/ 27305 h 3331821"/>
              <a:gd name="connsiteX2" fmla="*/ 9813599 w 12214619"/>
              <a:gd name="connsiteY2" fmla="*/ 81915 h 3331821"/>
              <a:gd name="connsiteX3" fmla="*/ 9969195 w 12214619"/>
              <a:gd name="connsiteY3" fmla="*/ 354970 h 3331821"/>
              <a:gd name="connsiteX4" fmla="*/ 9988643 w 12214619"/>
              <a:gd name="connsiteY4" fmla="*/ 436887 h 3331821"/>
              <a:gd name="connsiteX5" fmla="*/ 10202587 w 12214619"/>
              <a:gd name="connsiteY5" fmla="*/ 600720 h 3331821"/>
              <a:gd name="connsiteX6" fmla="*/ 10533227 w 12214619"/>
              <a:gd name="connsiteY6" fmla="*/ 737248 h 3331821"/>
              <a:gd name="connsiteX7" fmla="*/ 10747171 w 12214619"/>
              <a:gd name="connsiteY7" fmla="*/ 819164 h 3331821"/>
              <a:gd name="connsiteX8" fmla="*/ 11972485 w 12214619"/>
              <a:gd name="connsiteY8" fmla="*/ 791860 h 3331821"/>
              <a:gd name="connsiteX9" fmla="*/ 12108632 w 12214619"/>
              <a:gd name="connsiteY9" fmla="*/ 764553 h 3331821"/>
              <a:gd name="connsiteX10" fmla="*/ 12186429 w 12214619"/>
              <a:gd name="connsiteY10" fmla="*/ 709942 h 3331821"/>
              <a:gd name="connsiteX11" fmla="*/ 12205967 w 12214619"/>
              <a:gd name="connsiteY11" fmla="*/ 697549 h 3331821"/>
              <a:gd name="connsiteX12" fmla="*/ 12205967 w 12214619"/>
              <a:gd name="connsiteY12" fmla="*/ 1574520 h 3331821"/>
              <a:gd name="connsiteX13" fmla="*/ 12214619 w 12214619"/>
              <a:gd name="connsiteY13" fmla="*/ 1569032 h 3331821"/>
              <a:gd name="connsiteX14" fmla="*/ 12214619 w 12214619"/>
              <a:gd name="connsiteY14" fmla="*/ 2657991 h 3331821"/>
              <a:gd name="connsiteX15" fmla="*/ 12176872 w 12214619"/>
              <a:gd name="connsiteY15" fmla="*/ 2656435 h 3331821"/>
              <a:gd name="connsiteX16" fmla="*/ 12031929 w 12214619"/>
              <a:gd name="connsiteY16" fmla="*/ 2675732 h 3331821"/>
              <a:gd name="connsiteX17" fmla="*/ 11832633 w 12214619"/>
              <a:gd name="connsiteY17" fmla="*/ 2714325 h 3331821"/>
              <a:gd name="connsiteX18" fmla="*/ 11705809 w 12214619"/>
              <a:gd name="connsiteY18" fmla="*/ 2772216 h 3331821"/>
              <a:gd name="connsiteX19" fmla="*/ 11633338 w 12214619"/>
              <a:gd name="connsiteY19" fmla="*/ 2810809 h 3331821"/>
              <a:gd name="connsiteX20" fmla="*/ 11506513 w 12214619"/>
              <a:gd name="connsiteY20" fmla="*/ 2830106 h 3331821"/>
              <a:gd name="connsiteX21" fmla="*/ 10365092 w 12214619"/>
              <a:gd name="connsiteY21" fmla="*/ 2849403 h 3331821"/>
              <a:gd name="connsiteX22" fmla="*/ 10165796 w 12214619"/>
              <a:gd name="connsiteY22" fmla="*/ 2791513 h 3331821"/>
              <a:gd name="connsiteX23" fmla="*/ 9857793 w 12214619"/>
              <a:gd name="connsiteY23" fmla="*/ 2695029 h 3331821"/>
              <a:gd name="connsiteX24" fmla="*/ 9658497 w 12214619"/>
              <a:gd name="connsiteY24" fmla="*/ 2579248 h 3331821"/>
              <a:gd name="connsiteX25" fmla="*/ 9640379 w 12214619"/>
              <a:gd name="connsiteY25" fmla="*/ 2521358 h 3331821"/>
              <a:gd name="connsiteX26" fmla="*/ 9495437 w 12214619"/>
              <a:gd name="connsiteY26" fmla="*/ 2328391 h 3331821"/>
              <a:gd name="connsiteX27" fmla="*/ 9386730 w 12214619"/>
              <a:gd name="connsiteY27" fmla="*/ 2289797 h 3331821"/>
              <a:gd name="connsiteX28" fmla="*/ 8951902 w 12214619"/>
              <a:gd name="connsiteY28" fmla="*/ 2270501 h 3331821"/>
              <a:gd name="connsiteX29" fmla="*/ 8806960 w 12214619"/>
              <a:gd name="connsiteY29" fmla="*/ 2289797 h 3331821"/>
              <a:gd name="connsiteX30" fmla="*/ 8535193 w 12214619"/>
              <a:gd name="connsiteY30" fmla="*/ 2309094 h 3331821"/>
              <a:gd name="connsiteX31" fmla="*/ 8209073 w 12214619"/>
              <a:gd name="connsiteY31" fmla="*/ 2366984 h 3331821"/>
              <a:gd name="connsiteX32" fmla="*/ 7901070 w 12214619"/>
              <a:gd name="connsiteY32" fmla="*/ 2405577 h 3331821"/>
              <a:gd name="connsiteX33" fmla="*/ 7701775 w 12214619"/>
              <a:gd name="connsiteY33" fmla="*/ 2463468 h 3331821"/>
              <a:gd name="connsiteX34" fmla="*/ 7321301 w 12214619"/>
              <a:gd name="connsiteY34" fmla="*/ 2579248 h 3331821"/>
              <a:gd name="connsiteX35" fmla="*/ 6832120 w 12214619"/>
              <a:gd name="connsiteY35" fmla="*/ 2598545 h 3331821"/>
              <a:gd name="connsiteX36" fmla="*/ 6777766 w 12214619"/>
              <a:gd name="connsiteY36" fmla="*/ 2637138 h 3331821"/>
              <a:gd name="connsiteX37" fmla="*/ 6542234 w 12214619"/>
              <a:gd name="connsiteY37" fmla="*/ 2695029 h 3331821"/>
              <a:gd name="connsiteX38" fmla="*/ 5998701 w 12214619"/>
              <a:gd name="connsiteY38" fmla="*/ 2714325 h 3331821"/>
              <a:gd name="connsiteX39" fmla="*/ 5328342 w 12214619"/>
              <a:gd name="connsiteY39" fmla="*/ 2791513 h 3331821"/>
              <a:gd name="connsiteX40" fmla="*/ 5183400 w 12214619"/>
              <a:gd name="connsiteY40" fmla="*/ 2830106 h 3331821"/>
              <a:gd name="connsiteX41" fmla="*/ 4947868 w 12214619"/>
              <a:gd name="connsiteY41" fmla="*/ 2965183 h 3331821"/>
              <a:gd name="connsiteX42" fmla="*/ 4531159 w 12214619"/>
              <a:gd name="connsiteY42" fmla="*/ 3158150 h 3331821"/>
              <a:gd name="connsiteX43" fmla="*/ 4168803 w 12214619"/>
              <a:gd name="connsiteY43" fmla="*/ 3312525 h 3331821"/>
              <a:gd name="connsiteX44" fmla="*/ 3226677 w 12214619"/>
              <a:gd name="connsiteY44" fmla="*/ 3331821 h 3331821"/>
              <a:gd name="connsiteX45" fmla="*/ 2991145 w 12214619"/>
              <a:gd name="connsiteY45" fmla="*/ 3293228 h 3331821"/>
              <a:gd name="connsiteX46" fmla="*/ 2610671 w 12214619"/>
              <a:gd name="connsiteY46" fmla="*/ 3235337 h 3331821"/>
              <a:gd name="connsiteX47" fmla="*/ 2338903 w 12214619"/>
              <a:gd name="connsiteY47" fmla="*/ 3080963 h 3331821"/>
              <a:gd name="connsiteX48" fmla="*/ 2212079 w 12214619"/>
              <a:gd name="connsiteY48" fmla="*/ 3023074 h 3331821"/>
              <a:gd name="connsiteX49" fmla="*/ 2067137 w 12214619"/>
              <a:gd name="connsiteY49" fmla="*/ 2984480 h 3331821"/>
              <a:gd name="connsiteX50" fmla="*/ 1940312 w 12214619"/>
              <a:gd name="connsiteY50" fmla="*/ 2945887 h 3331821"/>
              <a:gd name="connsiteX51" fmla="*/ 1831605 w 12214619"/>
              <a:gd name="connsiteY51" fmla="*/ 2926589 h 3331821"/>
              <a:gd name="connsiteX52" fmla="*/ 1759134 w 12214619"/>
              <a:gd name="connsiteY52" fmla="*/ 2907293 h 3331821"/>
              <a:gd name="connsiteX53" fmla="*/ 1668545 w 12214619"/>
              <a:gd name="connsiteY53" fmla="*/ 2887996 h 3331821"/>
              <a:gd name="connsiteX54" fmla="*/ 1577956 w 12214619"/>
              <a:gd name="connsiteY54" fmla="*/ 2849403 h 3331821"/>
              <a:gd name="connsiteX55" fmla="*/ 1269953 w 12214619"/>
              <a:gd name="connsiteY55" fmla="*/ 2772216 h 3331821"/>
              <a:gd name="connsiteX56" fmla="*/ 1070657 w 12214619"/>
              <a:gd name="connsiteY56" fmla="*/ 2752920 h 3331821"/>
              <a:gd name="connsiteX57" fmla="*/ 8652 w 12214619"/>
              <a:gd name="connsiteY57" fmla="*/ 2735517 h 3331821"/>
              <a:gd name="connsiteX58" fmla="*/ 8652 w 12214619"/>
              <a:gd name="connsiteY58" fmla="*/ 1864176 h 3331821"/>
              <a:gd name="connsiteX59" fmla="*/ 0 w 12214619"/>
              <a:gd name="connsiteY59" fmla="*/ 1864034 h 3331821"/>
              <a:gd name="connsiteX60" fmla="*/ 0 w 12214619"/>
              <a:gd name="connsiteY60" fmla="*/ 666014 h 3331821"/>
              <a:gd name="connsiteX61" fmla="*/ 769614 w 12214619"/>
              <a:gd name="connsiteY61" fmla="*/ 682638 h 3331821"/>
              <a:gd name="connsiteX62" fmla="*/ 983558 w 12214619"/>
              <a:gd name="connsiteY62" fmla="*/ 709942 h 3331821"/>
              <a:gd name="connsiteX63" fmla="*/ 1314199 w 12214619"/>
              <a:gd name="connsiteY63" fmla="*/ 819164 h 3331821"/>
              <a:gd name="connsiteX64" fmla="*/ 1411445 w 12214619"/>
              <a:gd name="connsiteY64" fmla="*/ 873775 h 3331821"/>
              <a:gd name="connsiteX65" fmla="*/ 1508693 w 12214619"/>
              <a:gd name="connsiteY65" fmla="*/ 901081 h 3331821"/>
              <a:gd name="connsiteX66" fmla="*/ 1586490 w 12214619"/>
              <a:gd name="connsiteY66" fmla="*/ 928385 h 3331821"/>
              <a:gd name="connsiteX67" fmla="*/ 1703187 w 12214619"/>
              <a:gd name="connsiteY67" fmla="*/ 955692 h 3331821"/>
              <a:gd name="connsiteX68" fmla="*/ 1839333 w 12214619"/>
              <a:gd name="connsiteY68" fmla="*/ 1010303 h 3331821"/>
              <a:gd name="connsiteX69" fmla="*/ 1994928 w 12214619"/>
              <a:gd name="connsiteY69" fmla="*/ 1064913 h 3331821"/>
              <a:gd name="connsiteX70" fmla="*/ 2131073 w 12214619"/>
              <a:gd name="connsiteY70" fmla="*/ 1146830 h 3331821"/>
              <a:gd name="connsiteX71" fmla="*/ 2422816 w 12214619"/>
              <a:gd name="connsiteY71" fmla="*/ 1365273 h 3331821"/>
              <a:gd name="connsiteX72" fmla="*/ 2831254 w 12214619"/>
              <a:gd name="connsiteY72" fmla="*/ 1447190 h 3331821"/>
              <a:gd name="connsiteX73" fmla="*/ 3084097 w 12214619"/>
              <a:gd name="connsiteY73" fmla="*/ 1501801 h 3331821"/>
              <a:gd name="connsiteX74" fmla="*/ 4095467 w 12214619"/>
              <a:gd name="connsiteY74" fmla="*/ 1474496 h 3331821"/>
              <a:gd name="connsiteX75" fmla="*/ 4484456 w 12214619"/>
              <a:gd name="connsiteY75" fmla="*/ 1256050 h 3331821"/>
              <a:gd name="connsiteX76" fmla="*/ 4931794 w 12214619"/>
              <a:gd name="connsiteY76" fmla="*/ 982997 h 3331821"/>
              <a:gd name="connsiteX77" fmla="*/ 5184636 w 12214619"/>
              <a:gd name="connsiteY77" fmla="*/ 791860 h 3331821"/>
              <a:gd name="connsiteX78" fmla="*/ 5340231 w 12214619"/>
              <a:gd name="connsiteY78" fmla="*/ 737248 h 3331821"/>
              <a:gd name="connsiteX79" fmla="*/ 6059860 w 12214619"/>
              <a:gd name="connsiteY79" fmla="*/ 628025 h 3331821"/>
              <a:gd name="connsiteX80" fmla="*/ 6643342 w 12214619"/>
              <a:gd name="connsiteY80" fmla="*/ 600720 h 3331821"/>
              <a:gd name="connsiteX81" fmla="*/ 6896184 w 12214619"/>
              <a:gd name="connsiteY81" fmla="*/ 518803 h 3331821"/>
              <a:gd name="connsiteX82" fmla="*/ 7479668 w 12214619"/>
              <a:gd name="connsiteY82" fmla="*/ 279435 h 3331821"/>
              <a:gd name="connsiteX83" fmla="*/ 7888106 w 12214619"/>
              <a:gd name="connsiteY83" fmla="*/ 273055 h 3331821"/>
              <a:gd name="connsiteX84" fmla="*/ 8102048 w 12214619"/>
              <a:gd name="connsiteY84" fmla="*/ 191137 h 3331821"/>
              <a:gd name="connsiteX85" fmla="*/ 8432689 w 12214619"/>
              <a:gd name="connsiteY85" fmla="*/ 136527 h 3331821"/>
              <a:gd name="connsiteX86" fmla="*/ 8782779 w 12214619"/>
              <a:gd name="connsiteY86" fmla="*/ 54610 h 3331821"/>
              <a:gd name="connsiteX87" fmla="*/ 9074520 w 12214619"/>
              <a:gd name="connsiteY87" fmla="*/ 27305 h 3331821"/>
              <a:gd name="connsiteX88" fmla="*/ 9230115 w 12214619"/>
              <a:gd name="connsiteY88" fmla="*/ 0 h 33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2214619" h="3331821">
                <a:moveTo>
                  <a:pt x="9230115" y="0"/>
                </a:moveTo>
                <a:cubicBezTo>
                  <a:pt x="9385711" y="9102"/>
                  <a:pt x="9541945" y="5550"/>
                  <a:pt x="9696903" y="27305"/>
                </a:cubicBezTo>
                <a:cubicBezTo>
                  <a:pt x="9737702" y="33033"/>
                  <a:pt x="9782467" y="44453"/>
                  <a:pt x="9813599" y="81915"/>
                </a:cubicBezTo>
                <a:cubicBezTo>
                  <a:pt x="9876636" y="157773"/>
                  <a:pt x="9969195" y="354970"/>
                  <a:pt x="9969195" y="354970"/>
                </a:cubicBezTo>
                <a:cubicBezTo>
                  <a:pt x="9975677" y="382277"/>
                  <a:pt x="9975518" y="414775"/>
                  <a:pt x="9988643" y="436887"/>
                </a:cubicBezTo>
                <a:cubicBezTo>
                  <a:pt x="10033062" y="511721"/>
                  <a:pt x="10147652" y="575013"/>
                  <a:pt x="10202587" y="600720"/>
                </a:cubicBezTo>
                <a:cubicBezTo>
                  <a:pt x="10311573" y="651723"/>
                  <a:pt x="10424241" y="686245"/>
                  <a:pt x="10533227" y="737248"/>
                </a:cubicBezTo>
                <a:cubicBezTo>
                  <a:pt x="10681285" y="806537"/>
                  <a:pt x="10609718" y="780570"/>
                  <a:pt x="10747171" y="819164"/>
                </a:cubicBezTo>
                <a:lnTo>
                  <a:pt x="11972485" y="791860"/>
                </a:lnTo>
                <a:cubicBezTo>
                  <a:pt x="12018309" y="790021"/>
                  <a:pt x="12064404" y="781487"/>
                  <a:pt x="12108632" y="764553"/>
                </a:cubicBezTo>
                <a:cubicBezTo>
                  <a:pt x="12136604" y="753843"/>
                  <a:pt x="12160035" y="726785"/>
                  <a:pt x="12186429" y="709942"/>
                </a:cubicBezTo>
                <a:lnTo>
                  <a:pt x="12205967" y="697549"/>
                </a:lnTo>
                <a:lnTo>
                  <a:pt x="12205967" y="1574520"/>
                </a:lnTo>
                <a:lnTo>
                  <a:pt x="12214619" y="1569032"/>
                </a:lnTo>
                <a:lnTo>
                  <a:pt x="12214619" y="2657991"/>
                </a:lnTo>
                <a:lnTo>
                  <a:pt x="12176872" y="2656435"/>
                </a:lnTo>
                <a:lnTo>
                  <a:pt x="12031929" y="2675732"/>
                </a:lnTo>
                <a:cubicBezTo>
                  <a:pt x="11983115" y="2682664"/>
                  <a:pt x="11886673" y="2693396"/>
                  <a:pt x="11832633" y="2714325"/>
                </a:cubicBezTo>
                <a:cubicBezTo>
                  <a:pt x="11789409" y="2731065"/>
                  <a:pt x="11747681" y="2751945"/>
                  <a:pt x="11705809" y="2772216"/>
                </a:cubicBezTo>
                <a:cubicBezTo>
                  <a:pt x="11681222" y="2784119"/>
                  <a:pt x="11659395" y="2803240"/>
                  <a:pt x="11633338" y="2810809"/>
                </a:cubicBezTo>
                <a:cubicBezTo>
                  <a:pt x="11592139" y="2822776"/>
                  <a:pt x="11549200" y="2828808"/>
                  <a:pt x="11506513" y="2830106"/>
                </a:cubicBezTo>
                <a:lnTo>
                  <a:pt x="10365092" y="2849403"/>
                </a:lnTo>
                <a:cubicBezTo>
                  <a:pt x="10237049" y="2822129"/>
                  <a:pt x="10303716" y="2840478"/>
                  <a:pt x="10165796" y="2791513"/>
                </a:cubicBezTo>
                <a:cubicBezTo>
                  <a:pt x="10064272" y="2755469"/>
                  <a:pt x="9959317" y="2731073"/>
                  <a:pt x="9857793" y="2695029"/>
                </a:cubicBezTo>
                <a:cubicBezTo>
                  <a:pt x="9806619" y="2676861"/>
                  <a:pt x="9699875" y="2632133"/>
                  <a:pt x="9658497" y="2579248"/>
                </a:cubicBezTo>
                <a:cubicBezTo>
                  <a:pt x="9646270" y="2563622"/>
                  <a:pt x="9646419" y="2540655"/>
                  <a:pt x="9640379" y="2521358"/>
                </a:cubicBezTo>
                <a:cubicBezTo>
                  <a:pt x="9640379" y="2521358"/>
                  <a:pt x="9554158" y="2381999"/>
                  <a:pt x="9495437" y="2328391"/>
                </a:cubicBezTo>
                <a:cubicBezTo>
                  <a:pt x="9466437" y="2301916"/>
                  <a:pt x="9424737" y="2293845"/>
                  <a:pt x="9386730" y="2289797"/>
                </a:cubicBezTo>
                <a:cubicBezTo>
                  <a:pt x="9242382" y="2274423"/>
                  <a:pt x="9096845" y="2276933"/>
                  <a:pt x="8951902" y="2270501"/>
                </a:cubicBezTo>
                <a:cubicBezTo>
                  <a:pt x="8903589" y="2276933"/>
                  <a:pt x="8855467" y="2285305"/>
                  <a:pt x="8806960" y="2289797"/>
                </a:cubicBezTo>
                <a:cubicBezTo>
                  <a:pt x="8716511" y="2298174"/>
                  <a:pt x="8625324" y="2297459"/>
                  <a:pt x="8535193" y="2309094"/>
                </a:cubicBezTo>
                <a:cubicBezTo>
                  <a:pt x="8425787" y="2323218"/>
                  <a:pt x="8318171" y="2350384"/>
                  <a:pt x="8209073" y="2366984"/>
                </a:cubicBezTo>
                <a:cubicBezTo>
                  <a:pt x="8106736" y="2382554"/>
                  <a:pt x="8002835" y="2386223"/>
                  <a:pt x="7901070" y="2405577"/>
                </a:cubicBezTo>
                <a:cubicBezTo>
                  <a:pt x="7833284" y="2418470"/>
                  <a:pt x="7767729" y="2442395"/>
                  <a:pt x="7701775" y="2463468"/>
                </a:cubicBezTo>
                <a:cubicBezTo>
                  <a:pt x="7563857" y="2507537"/>
                  <a:pt x="7469116" y="2557383"/>
                  <a:pt x="7321301" y="2579248"/>
                </a:cubicBezTo>
                <a:cubicBezTo>
                  <a:pt x="6920835" y="2638488"/>
                  <a:pt x="7017443" y="2664341"/>
                  <a:pt x="6832120" y="2598545"/>
                </a:cubicBezTo>
                <a:lnTo>
                  <a:pt x="6777766" y="2637138"/>
                </a:lnTo>
                <a:cubicBezTo>
                  <a:pt x="6723504" y="2675665"/>
                  <a:pt x="6600705" y="2686132"/>
                  <a:pt x="6542234" y="2695029"/>
                </a:cubicBezTo>
                <a:lnTo>
                  <a:pt x="5998701" y="2714325"/>
                </a:lnTo>
                <a:cubicBezTo>
                  <a:pt x="5634237" y="2729852"/>
                  <a:pt x="5667498" y="2719267"/>
                  <a:pt x="5328342" y="2791513"/>
                </a:cubicBezTo>
                <a:cubicBezTo>
                  <a:pt x="5279508" y="2801916"/>
                  <a:pt x="5230645" y="2813333"/>
                  <a:pt x="5183400" y="2830106"/>
                </a:cubicBezTo>
                <a:cubicBezTo>
                  <a:pt x="5021195" y="2887692"/>
                  <a:pt x="5090442" y="2878411"/>
                  <a:pt x="4947868" y="2965183"/>
                </a:cubicBezTo>
                <a:cubicBezTo>
                  <a:pt x="4799738" y="3055337"/>
                  <a:pt x="4701213" y="3081522"/>
                  <a:pt x="4531159" y="3158150"/>
                </a:cubicBezTo>
                <a:cubicBezTo>
                  <a:pt x="4479164" y="3181579"/>
                  <a:pt x="4244489" y="3307239"/>
                  <a:pt x="4168803" y="3312525"/>
                </a:cubicBezTo>
                <a:cubicBezTo>
                  <a:pt x="3855376" y="3334415"/>
                  <a:pt x="3540719" y="3325389"/>
                  <a:pt x="3226677" y="3331821"/>
                </a:cubicBezTo>
                <a:cubicBezTo>
                  <a:pt x="3105688" y="3306050"/>
                  <a:pt x="3139218" y="3310751"/>
                  <a:pt x="2991145" y="3293228"/>
                </a:cubicBezTo>
                <a:cubicBezTo>
                  <a:pt x="2837209" y="3275010"/>
                  <a:pt x="2764632" y="3276332"/>
                  <a:pt x="2610671" y="3235337"/>
                </a:cubicBezTo>
                <a:cubicBezTo>
                  <a:pt x="2514040" y="3209607"/>
                  <a:pt x="2419442" y="3126375"/>
                  <a:pt x="2338903" y="3080963"/>
                </a:cubicBezTo>
                <a:cubicBezTo>
                  <a:pt x="2298255" y="3058043"/>
                  <a:pt x="2255712" y="3038564"/>
                  <a:pt x="2212079" y="3023074"/>
                </a:cubicBezTo>
                <a:cubicBezTo>
                  <a:pt x="2164834" y="3006300"/>
                  <a:pt x="2115257" y="2998147"/>
                  <a:pt x="2067137" y="2984480"/>
                </a:cubicBezTo>
                <a:cubicBezTo>
                  <a:pt x="2024654" y="2972414"/>
                  <a:pt x="1983153" y="2956417"/>
                  <a:pt x="1940312" y="2945887"/>
                </a:cubicBezTo>
                <a:cubicBezTo>
                  <a:pt x="1904518" y="2937089"/>
                  <a:pt x="1867627" y="2934263"/>
                  <a:pt x="1831605" y="2926589"/>
                </a:cubicBezTo>
                <a:cubicBezTo>
                  <a:pt x="1807188" y="2921389"/>
                  <a:pt x="1783442" y="2913046"/>
                  <a:pt x="1759134" y="2907293"/>
                </a:cubicBezTo>
                <a:cubicBezTo>
                  <a:pt x="1729073" y="2900178"/>
                  <a:pt x="1698040" y="2897421"/>
                  <a:pt x="1668545" y="2887996"/>
                </a:cubicBezTo>
                <a:cubicBezTo>
                  <a:pt x="1637394" y="2878043"/>
                  <a:pt x="1608810" y="2860356"/>
                  <a:pt x="1577956" y="2849403"/>
                </a:cubicBezTo>
                <a:cubicBezTo>
                  <a:pt x="1486460" y="2816919"/>
                  <a:pt x="1361801" y="2786190"/>
                  <a:pt x="1269953" y="2772216"/>
                </a:cubicBezTo>
                <a:cubicBezTo>
                  <a:pt x="1203918" y="2762168"/>
                  <a:pt x="1137340" y="2754789"/>
                  <a:pt x="1070657" y="2752920"/>
                </a:cubicBezTo>
                <a:lnTo>
                  <a:pt x="8652" y="2735517"/>
                </a:lnTo>
                <a:lnTo>
                  <a:pt x="8652" y="1864176"/>
                </a:lnTo>
                <a:lnTo>
                  <a:pt x="0" y="1864034"/>
                </a:lnTo>
                <a:lnTo>
                  <a:pt x="0" y="666014"/>
                </a:lnTo>
                <a:lnTo>
                  <a:pt x="769614" y="682638"/>
                </a:lnTo>
                <a:cubicBezTo>
                  <a:pt x="841198" y="685283"/>
                  <a:pt x="912669" y="695724"/>
                  <a:pt x="983558" y="709942"/>
                </a:cubicBezTo>
                <a:cubicBezTo>
                  <a:pt x="1082156" y="729716"/>
                  <a:pt x="1215977" y="773199"/>
                  <a:pt x="1314199" y="819164"/>
                </a:cubicBezTo>
                <a:cubicBezTo>
                  <a:pt x="1347320" y="834664"/>
                  <a:pt x="1378006" y="859690"/>
                  <a:pt x="1411445" y="873775"/>
                </a:cubicBezTo>
                <a:cubicBezTo>
                  <a:pt x="1443109" y="887111"/>
                  <a:pt x="1476422" y="891013"/>
                  <a:pt x="1508693" y="901081"/>
                </a:cubicBezTo>
                <a:cubicBezTo>
                  <a:pt x="1534788" y="909221"/>
                  <a:pt x="1560279" y="921027"/>
                  <a:pt x="1586490" y="928385"/>
                </a:cubicBezTo>
                <a:cubicBezTo>
                  <a:pt x="1625160" y="939243"/>
                  <a:pt x="1664762" y="943242"/>
                  <a:pt x="1703187" y="955692"/>
                </a:cubicBezTo>
                <a:cubicBezTo>
                  <a:pt x="1749177" y="970592"/>
                  <a:pt x="1793728" y="993229"/>
                  <a:pt x="1839333" y="1010303"/>
                </a:cubicBezTo>
                <a:cubicBezTo>
                  <a:pt x="1890990" y="1029642"/>
                  <a:pt x="1944211" y="1041179"/>
                  <a:pt x="1994928" y="1064913"/>
                </a:cubicBezTo>
                <a:cubicBezTo>
                  <a:pt x="2041769" y="1086834"/>
                  <a:pt x="2087438" y="1114396"/>
                  <a:pt x="2131073" y="1146830"/>
                </a:cubicBezTo>
                <a:cubicBezTo>
                  <a:pt x="2217532" y="1211089"/>
                  <a:pt x="2319082" y="1328865"/>
                  <a:pt x="2422816" y="1365273"/>
                </a:cubicBezTo>
                <a:cubicBezTo>
                  <a:pt x="2588093" y="1423282"/>
                  <a:pt x="2666003" y="1421412"/>
                  <a:pt x="2831254" y="1447190"/>
                </a:cubicBezTo>
                <a:cubicBezTo>
                  <a:pt x="2990209" y="1471987"/>
                  <a:pt x="2954216" y="1465335"/>
                  <a:pt x="3084097" y="1501801"/>
                </a:cubicBezTo>
                <a:cubicBezTo>
                  <a:pt x="3421220" y="1492699"/>
                  <a:pt x="3759004" y="1505471"/>
                  <a:pt x="4095467" y="1474496"/>
                </a:cubicBezTo>
                <a:cubicBezTo>
                  <a:pt x="4176716" y="1467016"/>
                  <a:pt x="4428639" y="1289205"/>
                  <a:pt x="4484456" y="1256050"/>
                </a:cubicBezTo>
                <a:cubicBezTo>
                  <a:pt x="4667008" y="1147620"/>
                  <a:pt x="4772775" y="1110567"/>
                  <a:pt x="4931794" y="982997"/>
                </a:cubicBezTo>
                <a:cubicBezTo>
                  <a:pt x="5084847" y="860212"/>
                  <a:pt x="5010509" y="873345"/>
                  <a:pt x="5184636" y="791860"/>
                </a:cubicBezTo>
                <a:cubicBezTo>
                  <a:pt x="5235354" y="768124"/>
                  <a:pt x="5287807" y="751969"/>
                  <a:pt x="5340231" y="737248"/>
                </a:cubicBezTo>
                <a:cubicBezTo>
                  <a:pt x="5704312" y="635018"/>
                  <a:pt x="5668609" y="649996"/>
                  <a:pt x="6059860" y="628025"/>
                </a:cubicBezTo>
                <a:lnTo>
                  <a:pt x="6643342" y="600720"/>
                </a:lnTo>
                <a:cubicBezTo>
                  <a:pt x="6706110" y="588130"/>
                  <a:pt x="6837934" y="573320"/>
                  <a:pt x="6896184" y="518803"/>
                </a:cubicBezTo>
                <a:lnTo>
                  <a:pt x="7479668" y="279435"/>
                </a:lnTo>
                <a:cubicBezTo>
                  <a:pt x="7638348" y="248496"/>
                  <a:pt x="7784375" y="287771"/>
                  <a:pt x="7888106" y="273055"/>
                </a:cubicBezTo>
                <a:cubicBezTo>
                  <a:pt x="7991836" y="258338"/>
                  <a:pt x="8029281" y="209381"/>
                  <a:pt x="8102048" y="191137"/>
                </a:cubicBezTo>
                <a:cubicBezTo>
                  <a:pt x="8211293" y="163749"/>
                  <a:pt x="8322831" y="158558"/>
                  <a:pt x="8432689" y="136527"/>
                </a:cubicBezTo>
                <a:cubicBezTo>
                  <a:pt x="8549806" y="113037"/>
                  <a:pt x="8665331" y="74597"/>
                  <a:pt x="8782779" y="54610"/>
                </a:cubicBezTo>
                <a:cubicBezTo>
                  <a:pt x="8879534" y="38147"/>
                  <a:pt x="8977424" y="39159"/>
                  <a:pt x="9074520" y="27305"/>
                </a:cubicBezTo>
                <a:cubicBezTo>
                  <a:pt x="9126592" y="20948"/>
                  <a:pt x="9178251" y="9102"/>
                  <a:pt x="9230115" y="0"/>
                </a:cubicBezTo>
                <a:close/>
              </a:path>
            </a:pathLst>
          </a:custGeom>
          <a:solidFill>
            <a:srgbClr val="099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3" name="Szabadkézi sokszög 112"/>
          <p:cNvSpPr/>
          <p:nvPr/>
        </p:nvSpPr>
        <p:spPr>
          <a:xfrm>
            <a:off x="-42933" y="3773363"/>
            <a:ext cx="12213466" cy="1226314"/>
          </a:xfrm>
          <a:custGeom>
            <a:avLst/>
            <a:gdLst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0 w 12269190"/>
              <a:gd name="connsiteY63" fmla="*/ 1646786 h 3289190"/>
              <a:gd name="connsiteX64" fmla="*/ 63223 w 12269190"/>
              <a:gd name="connsiteY64" fmla="*/ 1647627 h 3289190"/>
              <a:gd name="connsiteX65" fmla="*/ 63223 w 12269190"/>
              <a:gd name="connsiteY65" fmla="*/ 666014 h 3289190"/>
              <a:gd name="connsiteX66" fmla="*/ 832837 w 12269190"/>
              <a:gd name="connsiteY66" fmla="*/ 682638 h 3289190"/>
              <a:gd name="connsiteX67" fmla="*/ 1046781 w 12269190"/>
              <a:gd name="connsiteY67" fmla="*/ 709942 h 3289190"/>
              <a:gd name="connsiteX68" fmla="*/ 1377422 w 12269190"/>
              <a:gd name="connsiteY68" fmla="*/ 819164 h 3289190"/>
              <a:gd name="connsiteX69" fmla="*/ 1474668 w 12269190"/>
              <a:gd name="connsiteY69" fmla="*/ 873775 h 3289190"/>
              <a:gd name="connsiteX70" fmla="*/ 1571916 w 12269190"/>
              <a:gd name="connsiteY70" fmla="*/ 901081 h 3289190"/>
              <a:gd name="connsiteX71" fmla="*/ 1649713 w 12269190"/>
              <a:gd name="connsiteY71" fmla="*/ 928385 h 3289190"/>
              <a:gd name="connsiteX72" fmla="*/ 1766410 w 12269190"/>
              <a:gd name="connsiteY72" fmla="*/ 955692 h 3289190"/>
              <a:gd name="connsiteX73" fmla="*/ 1902556 w 12269190"/>
              <a:gd name="connsiteY73" fmla="*/ 1010303 h 3289190"/>
              <a:gd name="connsiteX74" fmla="*/ 2058151 w 12269190"/>
              <a:gd name="connsiteY74" fmla="*/ 1064913 h 3289190"/>
              <a:gd name="connsiteX75" fmla="*/ 2194296 w 12269190"/>
              <a:gd name="connsiteY75" fmla="*/ 1146830 h 3289190"/>
              <a:gd name="connsiteX76" fmla="*/ 2486039 w 12269190"/>
              <a:gd name="connsiteY76" fmla="*/ 1365273 h 3289190"/>
              <a:gd name="connsiteX77" fmla="*/ 2894477 w 12269190"/>
              <a:gd name="connsiteY77" fmla="*/ 1447190 h 3289190"/>
              <a:gd name="connsiteX78" fmla="*/ 3147320 w 12269190"/>
              <a:gd name="connsiteY78" fmla="*/ 1501801 h 3289190"/>
              <a:gd name="connsiteX79" fmla="*/ 4158690 w 12269190"/>
              <a:gd name="connsiteY79" fmla="*/ 1474496 h 3289190"/>
              <a:gd name="connsiteX80" fmla="*/ 4547679 w 12269190"/>
              <a:gd name="connsiteY80" fmla="*/ 1256050 h 3289190"/>
              <a:gd name="connsiteX81" fmla="*/ 4995016 w 12269190"/>
              <a:gd name="connsiteY81" fmla="*/ 982997 h 3289190"/>
              <a:gd name="connsiteX82" fmla="*/ 5247859 w 12269190"/>
              <a:gd name="connsiteY82" fmla="*/ 791860 h 3289190"/>
              <a:gd name="connsiteX83" fmla="*/ 5403454 w 12269190"/>
              <a:gd name="connsiteY83" fmla="*/ 737248 h 3289190"/>
              <a:gd name="connsiteX84" fmla="*/ 6123083 w 12269190"/>
              <a:gd name="connsiteY84" fmla="*/ 628025 h 3289190"/>
              <a:gd name="connsiteX85" fmla="*/ 6706565 w 12269190"/>
              <a:gd name="connsiteY85" fmla="*/ 600720 h 3289190"/>
              <a:gd name="connsiteX86" fmla="*/ 6959407 w 12269190"/>
              <a:gd name="connsiteY86" fmla="*/ 518803 h 3289190"/>
              <a:gd name="connsiteX87" fmla="*/ 7542891 w 12269190"/>
              <a:gd name="connsiteY87" fmla="*/ 279435 h 3289190"/>
              <a:gd name="connsiteX88" fmla="*/ 7951329 w 12269190"/>
              <a:gd name="connsiteY88" fmla="*/ 273055 h 3289190"/>
              <a:gd name="connsiteX89" fmla="*/ 8165271 w 12269190"/>
              <a:gd name="connsiteY89" fmla="*/ 191137 h 3289190"/>
              <a:gd name="connsiteX90" fmla="*/ 8495912 w 12269190"/>
              <a:gd name="connsiteY90" fmla="*/ 136527 h 3289190"/>
              <a:gd name="connsiteX91" fmla="*/ 8846002 w 12269190"/>
              <a:gd name="connsiteY91" fmla="*/ 54610 h 3289190"/>
              <a:gd name="connsiteX92" fmla="*/ 9137743 w 12269190"/>
              <a:gd name="connsiteY92" fmla="*/ 27305 h 3289190"/>
              <a:gd name="connsiteX93" fmla="*/ 9293338 w 12269190"/>
              <a:gd name="connsiteY93" fmla="*/ 0 h 3289190"/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0 w 12269190"/>
              <a:gd name="connsiteY63" fmla="*/ 1646786 h 3289190"/>
              <a:gd name="connsiteX64" fmla="*/ 63223 w 12269190"/>
              <a:gd name="connsiteY64" fmla="*/ 666014 h 3289190"/>
              <a:gd name="connsiteX65" fmla="*/ 832837 w 12269190"/>
              <a:gd name="connsiteY65" fmla="*/ 682638 h 3289190"/>
              <a:gd name="connsiteX66" fmla="*/ 1046781 w 12269190"/>
              <a:gd name="connsiteY66" fmla="*/ 709942 h 3289190"/>
              <a:gd name="connsiteX67" fmla="*/ 1377422 w 12269190"/>
              <a:gd name="connsiteY67" fmla="*/ 819164 h 3289190"/>
              <a:gd name="connsiteX68" fmla="*/ 1474668 w 12269190"/>
              <a:gd name="connsiteY68" fmla="*/ 873775 h 3289190"/>
              <a:gd name="connsiteX69" fmla="*/ 1571916 w 12269190"/>
              <a:gd name="connsiteY69" fmla="*/ 901081 h 3289190"/>
              <a:gd name="connsiteX70" fmla="*/ 1649713 w 12269190"/>
              <a:gd name="connsiteY70" fmla="*/ 928385 h 3289190"/>
              <a:gd name="connsiteX71" fmla="*/ 1766410 w 12269190"/>
              <a:gd name="connsiteY71" fmla="*/ 955692 h 3289190"/>
              <a:gd name="connsiteX72" fmla="*/ 1902556 w 12269190"/>
              <a:gd name="connsiteY72" fmla="*/ 1010303 h 3289190"/>
              <a:gd name="connsiteX73" fmla="*/ 2058151 w 12269190"/>
              <a:gd name="connsiteY73" fmla="*/ 1064913 h 3289190"/>
              <a:gd name="connsiteX74" fmla="*/ 2194296 w 12269190"/>
              <a:gd name="connsiteY74" fmla="*/ 1146830 h 3289190"/>
              <a:gd name="connsiteX75" fmla="*/ 2486039 w 12269190"/>
              <a:gd name="connsiteY75" fmla="*/ 1365273 h 3289190"/>
              <a:gd name="connsiteX76" fmla="*/ 2894477 w 12269190"/>
              <a:gd name="connsiteY76" fmla="*/ 1447190 h 3289190"/>
              <a:gd name="connsiteX77" fmla="*/ 3147320 w 12269190"/>
              <a:gd name="connsiteY77" fmla="*/ 1501801 h 3289190"/>
              <a:gd name="connsiteX78" fmla="*/ 4158690 w 12269190"/>
              <a:gd name="connsiteY78" fmla="*/ 1474496 h 3289190"/>
              <a:gd name="connsiteX79" fmla="*/ 4547679 w 12269190"/>
              <a:gd name="connsiteY79" fmla="*/ 1256050 h 3289190"/>
              <a:gd name="connsiteX80" fmla="*/ 4995016 w 12269190"/>
              <a:gd name="connsiteY80" fmla="*/ 982997 h 3289190"/>
              <a:gd name="connsiteX81" fmla="*/ 5247859 w 12269190"/>
              <a:gd name="connsiteY81" fmla="*/ 791860 h 3289190"/>
              <a:gd name="connsiteX82" fmla="*/ 5403454 w 12269190"/>
              <a:gd name="connsiteY82" fmla="*/ 737248 h 3289190"/>
              <a:gd name="connsiteX83" fmla="*/ 6123083 w 12269190"/>
              <a:gd name="connsiteY83" fmla="*/ 628025 h 3289190"/>
              <a:gd name="connsiteX84" fmla="*/ 6706565 w 12269190"/>
              <a:gd name="connsiteY84" fmla="*/ 600720 h 3289190"/>
              <a:gd name="connsiteX85" fmla="*/ 6959407 w 12269190"/>
              <a:gd name="connsiteY85" fmla="*/ 518803 h 3289190"/>
              <a:gd name="connsiteX86" fmla="*/ 7542891 w 12269190"/>
              <a:gd name="connsiteY86" fmla="*/ 279435 h 3289190"/>
              <a:gd name="connsiteX87" fmla="*/ 7951329 w 12269190"/>
              <a:gd name="connsiteY87" fmla="*/ 273055 h 3289190"/>
              <a:gd name="connsiteX88" fmla="*/ 8165271 w 12269190"/>
              <a:gd name="connsiteY88" fmla="*/ 191137 h 3289190"/>
              <a:gd name="connsiteX89" fmla="*/ 8495912 w 12269190"/>
              <a:gd name="connsiteY89" fmla="*/ 136527 h 3289190"/>
              <a:gd name="connsiteX90" fmla="*/ 8846002 w 12269190"/>
              <a:gd name="connsiteY90" fmla="*/ 54610 h 3289190"/>
              <a:gd name="connsiteX91" fmla="*/ 9137743 w 12269190"/>
              <a:gd name="connsiteY91" fmla="*/ 27305 h 3289190"/>
              <a:gd name="connsiteX92" fmla="*/ 9293338 w 12269190"/>
              <a:gd name="connsiteY92" fmla="*/ 0 h 3289190"/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63223 w 12269190"/>
              <a:gd name="connsiteY63" fmla="*/ 666014 h 3289190"/>
              <a:gd name="connsiteX64" fmla="*/ 832837 w 12269190"/>
              <a:gd name="connsiteY64" fmla="*/ 682638 h 3289190"/>
              <a:gd name="connsiteX65" fmla="*/ 1046781 w 12269190"/>
              <a:gd name="connsiteY65" fmla="*/ 709942 h 3289190"/>
              <a:gd name="connsiteX66" fmla="*/ 1377422 w 12269190"/>
              <a:gd name="connsiteY66" fmla="*/ 819164 h 3289190"/>
              <a:gd name="connsiteX67" fmla="*/ 1474668 w 12269190"/>
              <a:gd name="connsiteY67" fmla="*/ 873775 h 3289190"/>
              <a:gd name="connsiteX68" fmla="*/ 1571916 w 12269190"/>
              <a:gd name="connsiteY68" fmla="*/ 901081 h 3289190"/>
              <a:gd name="connsiteX69" fmla="*/ 1649713 w 12269190"/>
              <a:gd name="connsiteY69" fmla="*/ 928385 h 3289190"/>
              <a:gd name="connsiteX70" fmla="*/ 1766410 w 12269190"/>
              <a:gd name="connsiteY70" fmla="*/ 955692 h 3289190"/>
              <a:gd name="connsiteX71" fmla="*/ 1902556 w 12269190"/>
              <a:gd name="connsiteY71" fmla="*/ 1010303 h 3289190"/>
              <a:gd name="connsiteX72" fmla="*/ 2058151 w 12269190"/>
              <a:gd name="connsiteY72" fmla="*/ 1064913 h 3289190"/>
              <a:gd name="connsiteX73" fmla="*/ 2194296 w 12269190"/>
              <a:gd name="connsiteY73" fmla="*/ 1146830 h 3289190"/>
              <a:gd name="connsiteX74" fmla="*/ 2486039 w 12269190"/>
              <a:gd name="connsiteY74" fmla="*/ 1365273 h 3289190"/>
              <a:gd name="connsiteX75" fmla="*/ 2894477 w 12269190"/>
              <a:gd name="connsiteY75" fmla="*/ 1447190 h 3289190"/>
              <a:gd name="connsiteX76" fmla="*/ 3147320 w 12269190"/>
              <a:gd name="connsiteY76" fmla="*/ 1501801 h 3289190"/>
              <a:gd name="connsiteX77" fmla="*/ 4158690 w 12269190"/>
              <a:gd name="connsiteY77" fmla="*/ 1474496 h 3289190"/>
              <a:gd name="connsiteX78" fmla="*/ 4547679 w 12269190"/>
              <a:gd name="connsiteY78" fmla="*/ 1256050 h 3289190"/>
              <a:gd name="connsiteX79" fmla="*/ 4995016 w 12269190"/>
              <a:gd name="connsiteY79" fmla="*/ 982997 h 3289190"/>
              <a:gd name="connsiteX80" fmla="*/ 5247859 w 12269190"/>
              <a:gd name="connsiteY80" fmla="*/ 791860 h 3289190"/>
              <a:gd name="connsiteX81" fmla="*/ 5403454 w 12269190"/>
              <a:gd name="connsiteY81" fmla="*/ 737248 h 3289190"/>
              <a:gd name="connsiteX82" fmla="*/ 6123083 w 12269190"/>
              <a:gd name="connsiteY82" fmla="*/ 628025 h 3289190"/>
              <a:gd name="connsiteX83" fmla="*/ 6706565 w 12269190"/>
              <a:gd name="connsiteY83" fmla="*/ 600720 h 3289190"/>
              <a:gd name="connsiteX84" fmla="*/ 6959407 w 12269190"/>
              <a:gd name="connsiteY84" fmla="*/ 518803 h 3289190"/>
              <a:gd name="connsiteX85" fmla="*/ 7542891 w 12269190"/>
              <a:gd name="connsiteY85" fmla="*/ 279435 h 3289190"/>
              <a:gd name="connsiteX86" fmla="*/ 7951329 w 12269190"/>
              <a:gd name="connsiteY86" fmla="*/ 273055 h 3289190"/>
              <a:gd name="connsiteX87" fmla="*/ 8165271 w 12269190"/>
              <a:gd name="connsiteY87" fmla="*/ 191137 h 3289190"/>
              <a:gd name="connsiteX88" fmla="*/ 8495912 w 12269190"/>
              <a:gd name="connsiteY88" fmla="*/ 136527 h 3289190"/>
              <a:gd name="connsiteX89" fmla="*/ 8846002 w 12269190"/>
              <a:gd name="connsiteY89" fmla="*/ 54610 h 3289190"/>
              <a:gd name="connsiteX90" fmla="*/ 9137743 w 12269190"/>
              <a:gd name="connsiteY90" fmla="*/ 27305 h 3289190"/>
              <a:gd name="connsiteX91" fmla="*/ 9293338 w 12269190"/>
              <a:gd name="connsiteY91" fmla="*/ 0 h 3289190"/>
              <a:gd name="connsiteX0" fmla="*/ 9284686 w 12260538"/>
              <a:gd name="connsiteY0" fmla="*/ 0 h 3289190"/>
              <a:gd name="connsiteX1" fmla="*/ 9751474 w 12260538"/>
              <a:gd name="connsiteY1" fmla="*/ 27305 h 3289190"/>
              <a:gd name="connsiteX2" fmla="*/ 9868170 w 12260538"/>
              <a:gd name="connsiteY2" fmla="*/ 81915 h 3289190"/>
              <a:gd name="connsiteX3" fmla="*/ 10023766 w 12260538"/>
              <a:gd name="connsiteY3" fmla="*/ 354970 h 3289190"/>
              <a:gd name="connsiteX4" fmla="*/ 10043214 w 12260538"/>
              <a:gd name="connsiteY4" fmla="*/ 436887 h 3289190"/>
              <a:gd name="connsiteX5" fmla="*/ 10257158 w 12260538"/>
              <a:gd name="connsiteY5" fmla="*/ 600720 h 3289190"/>
              <a:gd name="connsiteX6" fmla="*/ 10587798 w 12260538"/>
              <a:gd name="connsiteY6" fmla="*/ 737248 h 3289190"/>
              <a:gd name="connsiteX7" fmla="*/ 10801742 w 12260538"/>
              <a:gd name="connsiteY7" fmla="*/ 819164 h 3289190"/>
              <a:gd name="connsiteX8" fmla="*/ 12027056 w 12260538"/>
              <a:gd name="connsiteY8" fmla="*/ 791860 h 3289190"/>
              <a:gd name="connsiteX9" fmla="*/ 12163203 w 12260538"/>
              <a:gd name="connsiteY9" fmla="*/ 764553 h 3289190"/>
              <a:gd name="connsiteX10" fmla="*/ 12241000 w 12260538"/>
              <a:gd name="connsiteY10" fmla="*/ 709942 h 3289190"/>
              <a:gd name="connsiteX11" fmla="*/ 12260538 w 12260538"/>
              <a:gd name="connsiteY11" fmla="*/ 697549 h 3289190"/>
              <a:gd name="connsiteX12" fmla="*/ 12260538 w 12260538"/>
              <a:gd name="connsiteY12" fmla="*/ 1786508 h 3289190"/>
              <a:gd name="connsiteX13" fmla="*/ 12222791 w 12260538"/>
              <a:gd name="connsiteY13" fmla="*/ 1784952 h 3289190"/>
              <a:gd name="connsiteX14" fmla="*/ 12197315 w 12260538"/>
              <a:gd name="connsiteY14" fmla="*/ 1788344 h 3289190"/>
              <a:gd name="connsiteX15" fmla="*/ 12197315 w 12260538"/>
              <a:gd name="connsiteY15" fmla="*/ 2206517 h 3289190"/>
              <a:gd name="connsiteX16" fmla="*/ 12205967 w 12260538"/>
              <a:gd name="connsiteY16" fmla="*/ 2203135 h 3289190"/>
              <a:gd name="connsiteX17" fmla="*/ 12205967 w 12260538"/>
              <a:gd name="connsiteY17" fmla="*/ 2874043 h 3289190"/>
              <a:gd name="connsiteX18" fmla="*/ 12168220 w 12260538"/>
              <a:gd name="connsiteY18" fmla="*/ 2873085 h 3289190"/>
              <a:gd name="connsiteX19" fmla="*/ 12023277 w 12260538"/>
              <a:gd name="connsiteY19" fmla="*/ 2884974 h 3289190"/>
              <a:gd name="connsiteX20" fmla="*/ 11823981 w 12260538"/>
              <a:gd name="connsiteY20" fmla="*/ 2908751 h 3289190"/>
              <a:gd name="connsiteX21" fmla="*/ 11697157 w 12260538"/>
              <a:gd name="connsiteY21" fmla="*/ 2944417 h 3289190"/>
              <a:gd name="connsiteX22" fmla="*/ 11624686 w 12260538"/>
              <a:gd name="connsiteY22" fmla="*/ 2968195 h 3289190"/>
              <a:gd name="connsiteX23" fmla="*/ 11497861 w 12260538"/>
              <a:gd name="connsiteY23" fmla="*/ 2980083 h 3289190"/>
              <a:gd name="connsiteX24" fmla="*/ 10356440 w 12260538"/>
              <a:gd name="connsiteY24" fmla="*/ 2991972 h 3289190"/>
              <a:gd name="connsiteX25" fmla="*/ 10157144 w 12260538"/>
              <a:gd name="connsiteY25" fmla="*/ 2956306 h 3289190"/>
              <a:gd name="connsiteX26" fmla="*/ 9849141 w 12260538"/>
              <a:gd name="connsiteY26" fmla="*/ 2896862 h 3289190"/>
              <a:gd name="connsiteX27" fmla="*/ 9649845 w 12260538"/>
              <a:gd name="connsiteY27" fmla="*/ 2825530 h 3289190"/>
              <a:gd name="connsiteX28" fmla="*/ 9631727 w 12260538"/>
              <a:gd name="connsiteY28" fmla="*/ 2789864 h 3289190"/>
              <a:gd name="connsiteX29" fmla="*/ 9486785 w 12260538"/>
              <a:gd name="connsiteY29" fmla="*/ 2670977 h 3289190"/>
              <a:gd name="connsiteX30" fmla="*/ 9378078 w 12260538"/>
              <a:gd name="connsiteY30" fmla="*/ 2647199 h 3289190"/>
              <a:gd name="connsiteX31" fmla="*/ 8943250 w 12260538"/>
              <a:gd name="connsiteY31" fmla="*/ 2635311 h 3289190"/>
              <a:gd name="connsiteX32" fmla="*/ 8798308 w 12260538"/>
              <a:gd name="connsiteY32" fmla="*/ 2647199 h 3289190"/>
              <a:gd name="connsiteX33" fmla="*/ 8526541 w 12260538"/>
              <a:gd name="connsiteY33" fmla="*/ 2659088 h 3289190"/>
              <a:gd name="connsiteX34" fmla="*/ 8200421 w 12260538"/>
              <a:gd name="connsiteY34" fmla="*/ 2694754 h 3289190"/>
              <a:gd name="connsiteX35" fmla="*/ 7892418 w 12260538"/>
              <a:gd name="connsiteY35" fmla="*/ 2718531 h 3289190"/>
              <a:gd name="connsiteX36" fmla="*/ 7693123 w 12260538"/>
              <a:gd name="connsiteY36" fmla="*/ 2754198 h 3289190"/>
              <a:gd name="connsiteX37" fmla="*/ 7312649 w 12260538"/>
              <a:gd name="connsiteY37" fmla="*/ 2825530 h 3289190"/>
              <a:gd name="connsiteX38" fmla="*/ 6823468 w 12260538"/>
              <a:gd name="connsiteY38" fmla="*/ 2837419 h 3289190"/>
              <a:gd name="connsiteX39" fmla="*/ 6769114 w 12260538"/>
              <a:gd name="connsiteY39" fmla="*/ 2861196 h 3289190"/>
              <a:gd name="connsiteX40" fmla="*/ 6533582 w 12260538"/>
              <a:gd name="connsiteY40" fmla="*/ 2896862 h 3289190"/>
              <a:gd name="connsiteX41" fmla="*/ 5990049 w 12260538"/>
              <a:gd name="connsiteY41" fmla="*/ 2908751 h 3289190"/>
              <a:gd name="connsiteX42" fmla="*/ 5319691 w 12260538"/>
              <a:gd name="connsiteY42" fmla="*/ 2956306 h 3289190"/>
              <a:gd name="connsiteX43" fmla="*/ 5174748 w 12260538"/>
              <a:gd name="connsiteY43" fmla="*/ 2980083 h 3289190"/>
              <a:gd name="connsiteX44" fmla="*/ 4939216 w 12260538"/>
              <a:gd name="connsiteY44" fmla="*/ 3063304 h 3289190"/>
              <a:gd name="connsiteX45" fmla="*/ 4522507 w 12260538"/>
              <a:gd name="connsiteY45" fmla="*/ 3182191 h 3289190"/>
              <a:gd name="connsiteX46" fmla="*/ 4160151 w 12260538"/>
              <a:gd name="connsiteY46" fmla="*/ 3277302 h 3289190"/>
              <a:gd name="connsiteX47" fmla="*/ 3218025 w 12260538"/>
              <a:gd name="connsiteY47" fmla="*/ 3289190 h 3289190"/>
              <a:gd name="connsiteX48" fmla="*/ 2982493 w 12260538"/>
              <a:gd name="connsiteY48" fmla="*/ 3265413 h 3289190"/>
              <a:gd name="connsiteX49" fmla="*/ 2602019 w 12260538"/>
              <a:gd name="connsiteY49" fmla="*/ 3229746 h 3289190"/>
              <a:gd name="connsiteX50" fmla="*/ 2330251 w 12260538"/>
              <a:gd name="connsiteY50" fmla="*/ 3134636 h 3289190"/>
              <a:gd name="connsiteX51" fmla="*/ 2203427 w 12260538"/>
              <a:gd name="connsiteY51" fmla="*/ 3098971 h 3289190"/>
              <a:gd name="connsiteX52" fmla="*/ 2058485 w 12260538"/>
              <a:gd name="connsiteY52" fmla="*/ 3075193 h 3289190"/>
              <a:gd name="connsiteX53" fmla="*/ 1931660 w 12260538"/>
              <a:gd name="connsiteY53" fmla="*/ 3051416 h 3289190"/>
              <a:gd name="connsiteX54" fmla="*/ 1822953 w 12260538"/>
              <a:gd name="connsiteY54" fmla="*/ 3039527 h 3289190"/>
              <a:gd name="connsiteX55" fmla="*/ 1750482 w 12260538"/>
              <a:gd name="connsiteY55" fmla="*/ 3027638 h 3289190"/>
              <a:gd name="connsiteX56" fmla="*/ 1659893 w 12260538"/>
              <a:gd name="connsiteY56" fmla="*/ 3015749 h 3289190"/>
              <a:gd name="connsiteX57" fmla="*/ 1569304 w 12260538"/>
              <a:gd name="connsiteY57" fmla="*/ 2991972 h 3289190"/>
              <a:gd name="connsiteX58" fmla="*/ 1261301 w 12260538"/>
              <a:gd name="connsiteY58" fmla="*/ 2944417 h 3289190"/>
              <a:gd name="connsiteX59" fmla="*/ 1062005 w 12260538"/>
              <a:gd name="connsiteY59" fmla="*/ 2932529 h 3289190"/>
              <a:gd name="connsiteX60" fmla="*/ 0 w 12260538"/>
              <a:gd name="connsiteY60" fmla="*/ 2921807 h 3289190"/>
              <a:gd name="connsiteX61" fmla="*/ 0 w 12260538"/>
              <a:gd name="connsiteY61" fmla="*/ 2384974 h 3289190"/>
              <a:gd name="connsiteX62" fmla="*/ 54571 w 12260538"/>
              <a:gd name="connsiteY62" fmla="*/ 666014 h 3289190"/>
              <a:gd name="connsiteX63" fmla="*/ 824185 w 12260538"/>
              <a:gd name="connsiteY63" fmla="*/ 682638 h 3289190"/>
              <a:gd name="connsiteX64" fmla="*/ 1038129 w 12260538"/>
              <a:gd name="connsiteY64" fmla="*/ 709942 h 3289190"/>
              <a:gd name="connsiteX65" fmla="*/ 1368770 w 12260538"/>
              <a:gd name="connsiteY65" fmla="*/ 819164 h 3289190"/>
              <a:gd name="connsiteX66" fmla="*/ 1466016 w 12260538"/>
              <a:gd name="connsiteY66" fmla="*/ 873775 h 3289190"/>
              <a:gd name="connsiteX67" fmla="*/ 1563264 w 12260538"/>
              <a:gd name="connsiteY67" fmla="*/ 901081 h 3289190"/>
              <a:gd name="connsiteX68" fmla="*/ 1641061 w 12260538"/>
              <a:gd name="connsiteY68" fmla="*/ 928385 h 3289190"/>
              <a:gd name="connsiteX69" fmla="*/ 1757758 w 12260538"/>
              <a:gd name="connsiteY69" fmla="*/ 955692 h 3289190"/>
              <a:gd name="connsiteX70" fmla="*/ 1893904 w 12260538"/>
              <a:gd name="connsiteY70" fmla="*/ 1010303 h 3289190"/>
              <a:gd name="connsiteX71" fmla="*/ 2049499 w 12260538"/>
              <a:gd name="connsiteY71" fmla="*/ 1064913 h 3289190"/>
              <a:gd name="connsiteX72" fmla="*/ 2185644 w 12260538"/>
              <a:gd name="connsiteY72" fmla="*/ 1146830 h 3289190"/>
              <a:gd name="connsiteX73" fmla="*/ 2477387 w 12260538"/>
              <a:gd name="connsiteY73" fmla="*/ 1365273 h 3289190"/>
              <a:gd name="connsiteX74" fmla="*/ 2885825 w 12260538"/>
              <a:gd name="connsiteY74" fmla="*/ 1447190 h 3289190"/>
              <a:gd name="connsiteX75" fmla="*/ 3138668 w 12260538"/>
              <a:gd name="connsiteY75" fmla="*/ 1501801 h 3289190"/>
              <a:gd name="connsiteX76" fmla="*/ 4150038 w 12260538"/>
              <a:gd name="connsiteY76" fmla="*/ 1474496 h 3289190"/>
              <a:gd name="connsiteX77" fmla="*/ 4539027 w 12260538"/>
              <a:gd name="connsiteY77" fmla="*/ 1256050 h 3289190"/>
              <a:gd name="connsiteX78" fmla="*/ 4986364 w 12260538"/>
              <a:gd name="connsiteY78" fmla="*/ 982997 h 3289190"/>
              <a:gd name="connsiteX79" fmla="*/ 5239207 w 12260538"/>
              <a:gd name="connsiteY79" fmla="*/ 791860 h 3289190"/>
              <a:gd name="connsiteX80" fmla="*/ 5394802 w 12260538"/>
              <a:gd name="connsiteY80" fmla="*/ 737248 h 3289190"/>
              <a:gd name="connsiteX81" fmla="*/ 6114431 w 12260538"/>
              <a:gd name="connsiteY81" fmla="*/ 628025 h 3289190"/>
              <a:gd name="connsiteX82" fmla="*/ 6697913 w 12260538"/>
              <a:gd name="connsiteY82" fmla="*/ 600720 h 3289190"/>
              <a:gd name="connsiteX83" fmla="*/ 6950755 w 12260538"/>
              <a:gd name="connsiteY83" fmla="*/ 518803 h 3289190"/>
              <a:gd name="connsiteX84" fmla="*/ 7534239 w 12260538"/>
              <a:gd name="connsiteY84" fmla="*/ 279435 h 3289190"/>
              <a:gd name="connsiteX85" fmla="*/ 7942677 w 12260538"/>
              <a:gd name="connsiteY85" fmla="*/ 273055 h 3289190"/>
              <a:gd name="connsiteX86" fmla="*/ 8156619 w 12260538"/>
              <a:gd name="connsiteY86" fmla="*/ 191137 h 3289190"/>
              <a:gd name="connsiteX87" fmla="*/ 8487260 w 12260538"/>
              <a:gd name="connsiteY87" fmla="*/ 136527 h 3289190"/>
              <a:gd name="connsiteX88" fmla="*/ 8837350 w 12260538"/>
              <a:gd name="connsiteY88" fmla="*/ 54610 h 3289190"/>
              <a:gd name="connsiteX89" fmla="*/ 9129091 w 12260538"/>
              <a:gd name="connsiteY89" fmla="*/ 27305 h 3289190"/>
              <a:gd name="connsiteX90" fmla="*/ 9284686 w 12260538"/>
              <a:gd name="connsiteY90" fmla="*/ 0 h 3289190"/>
              <a:gd name="connsiteX0" fmla="*/ 9284686 w 12260538"/>
              <a:gd name="connsiteY0" fmla="*/ 0 h 3289190"/>
              <a:gd name="connsiteX1" fmla="*/ 9751474 w 12260538"/>
              <a:gd name="connsiteY1" fmla="*/ 27305 h 3289190"/>
              <a:gd name="connsiteX2" fmla="*/ 9868170 w 12260538"/>
              <a:gd name="connsiteY2" fmla="*/ 81915 h 3289190"/>
              <a:gd name="connsiteX3" fmla="*/ 10023766 w 12260538"/>
              <a:gd name="connsiteY3" fmla="*/ 354970 h 3289190"/>
              <a:gd name="connsiteX4" fmla="*/ 10043214 w 12260538"/>
              <a:gd name="connsiteY4" fmla="*/ 436887 h 3289190"/>
              <a:gd name="connsiteX5" fmla="*/ 10257158 w 12260538"/>
              <a:gd name="connsiteY5" fmla="*/ 600720 h 3289190"/>
              <a:gd name="connsiteX6" fmla="*/ 10587798 w 12260538"/>
              <a:gd name="connsiteY6" fmla="*/ 737248 h 3289190"/>
              <a:gd name="connsiteX7" fmla="*/ 10801742 w 12260538"/>
              <a:gd name="connsiteY7" fmla="*/ 819164 h 3289190"/>
              <a:gd name="connsiteX8" fmla="*/ 12027056 w 12260538"/>
              <a:gd name="connsiteY8" fmla="*/ 791860 h 3289190"/>
              <a:gd name="connsiteX9" fmla="*/ 12163203 w 12260538"/>
              <a:gd name="connsiteY9" fmla="*/ 764553 h 3289190"/>
              <a:gd name="connsiteX10" fmla="*/ 12241000 w 12260538"/>
              <a:gd name="connsiteY10" fmla="*/ 709942 h 3289190"/>
              <a:gd name="connsiteX11" fmla="*/ 12260538 w 12260538"/>
              <a:gd name="connsiteY11" fmla="*/ 697549 h 3289190"/>
              <a:gd name="connsiteX12" fmla="*/ 12260538 w 12260538"/>
              <a:gd name="connsiteY12" fmla="*/ 1786508 h 3289190"/>
              <a:gd name="connsiteX13" fmla="*/ 12222791 w 12260538"/>
              <a:gd name="connsiteY13" fmla="*/ 1784952 h 3289190"/>
              <a:gd name="connsiteX14" fmla="*/ 12197315 w 12260538"/>
              <a:gd name="connsiteY14" fmla="*/ 1788344 h 3289190"/>
              <a:gd name="connsiteX15" fmla="*/ 12197315 w 12260538"/>
              <a:gd name="connsiteY15" fmla="*/ 2206517 h 3289190"/>
              <a:gd name="connsiteX16" fmla="*/ 12205967 w 12260538"/>
              <a:gd name="connsiteY16" fmla="*/ 2203135 h 3289190"/>
              <a:gd name="connsiteX17" fmla="*/ 12205967 w 12260538"/>
              <a:gd name="connsiteY17" fmla="*/ 2874043 h 3289190"/>
              <a:gd name="connsiteX18" fmla="*/ 12168220 w 12260538"/>
              <a:gd name="connsiteY18" fmla="*/ 2873085 h 3289190"/>
              <a:gd name="connsiteX19" fmla="*/ 12023277 w 12260538"/>
              <a:gd name="connsiteY19" fmla="*/ 2884974 h 3289190"/>
              <a:gd name="connsiteX20" fmla="*/ 11823981 w 12260538"/>
              <a:gd name="connsiteY20" fmla="*/ 2908751 h 3289190"/>
              <a:gd name="connsiteX21" fmla="*/ 11697157 w 12260538"/>
              <a:gd name="connsiteY21" fmla="*/ 2944417 h 3289190"/>
              <a:gd name="connsiteX22" fmla="*/ 11624686 w 12260538"/>
              <a:gd name="connsiteY22" fmla="*/ 2968195 h 3289190"/>
              <a:gd name="connsiteX23" fmla="*/ 11497861 w 12260538"/>
              <a:gd name="connsiteY23" fmla="*/ 2980083 h 3289190"/>
              <a:gd name="connsiteX24" fmla="*/ 10356440 w 12260538"/>
              <a:gd name="connsiteY24" fmla="*/ 2991972 h 3289190"/>
              <a:gd name="connsiteX25" fmla="*/ 10157144 w 12260538"/>
              <a:gd name="connsiteY25" fmla="*/ 2956306 h 3289190"/>
              <a:gd name="connsiteX26" fmla="*/ 9849141 w 12260538"/>
              <a:gd name="connsiteY26" fmla="*/ 2896862 h 3289190"/>
              <a:gd name="connsiteX27" fmla="*/ 9649845 w 12260538"/>
              <a:gd name="connsiteY27" fmla="*/ 2825530 h 3289190"/>
              <a:gd name="connsiteX28" fmla="*/ 9631727 w 12260538"/>
              <a:gd name="connsiteY28" fmla="*/ 2789864 h 3289190"/>
              <a:gd name="connsiteX29" fmla="*/ 9486785 w 12260538"/>
              <a:gd name="connsiteY29" fmla="*/ 2670977 h 3289190"/>
              <a:gd name="connsiteX30" fmla="*/ 9378078 w 12260538"/>
              <a:gd name="connsiteY30" fmla="*/ 2647199 h 3289190"/>
              <a:gd name="connsiteX31" fmla="*/ 8943250 w 12260538"/>
              <a:gd name="connsiteY31" fmla="*/ 2635311 h 3289190"/>
              <a:gd name="connsiteX32" fmla="*/ 8798308 w 12260538"/>
              <a:gd name="connsiteY32" fmla="*/ 2647199 h 3289190"/>
              <a:gd name="connsiteX33" fmla="*/ 8526541 w 12260538"/>
              <a:gd name="connsiteY33" fmla="*/ 2659088 h 3289190"/>
              <a:gd name="connsiteX34" fmla="*/ 8200421 w 12260538"/>
              <a:gd name="connsiteY34" fmla="*/ 2694754 h 3289190"/>
              <a:gd name="connsiteX35" fmla="*/ 7892418 w 12260538"/>
              <a:gd name="connsiteY35" fmla="*/ 2718531 h 3289190"/>
              <a:gd name="connsiteX36" fmla="*/ 7693123 w 12260538"/>
              <a:gd name="connsiteY36" fmla="*/ 2754198 h 3289190"/>
              <a:gd name="connsiteX37" fmla="*/ 7312649 w 12260538"/>
              <a:gd name="connsiteY37" fmla="*/ 2825530 h 3289190"/>
              <a:gd name="connsiteX38" fmla="*/ 6823468 w 12260538"/>
              <a:gd name="connsiteY38" fmla="*/ 2837419 h 3289190"/>
              <a:gd name="connsiteX39" fmla="*/ 6769114 w 12260538"/>
              <a:gd name="connsiteY39" fmla="*/ 2861196 h 3289190"/>
              <a:gd name="connsiteX40" fmla="*/ 6533582 w 12260538"/>
              <a:gd name="connsiteY40" fmla="*/ 2896862 h 3289190"/>
              <a:gd name="connsiteX41" fmla="*/ 5990049 w 12260538"/>
              <a:gd name="connsiteY41" fmla="*/ 2908751 h 3289190"/>
              <a:gd name="connsiteX42" fmla="*/ 5319691 w 12260538"/>
              <a:gd name="connsiteY42" fmla="*/ 2956306 h 3289190"/>
              <a:gd name="connsiteX43" fmla="*/ 5174748 w 12260538"/>
              <a:gd name="connsiteY43" fmla="*/ 2980083 h 3289190"/>
              <a:gd name="connsiteX44" fmla="*/ 4939216 w 12260538"/>
              <a:gd name="connsiteY44" fmla="*/ 3063304 h 3289190"/>
              <a:gd name="connsiteX45" fmla="*/ 4522507 w 12260538"/>
              <a:gd name="connsiteY45" fmla="*/ 3182191 h 3289190"/>
              <a:gd name="connsiteX46" fmla="*/ 4160151 w 12260538"/>
              <a:gd name="connsiteY46" fmla="*/ 3277302 h 3289190"/>
              <a:gd name="connsiteX47" fmla="*/ 3218025 w 12260538"/>
              <a:gd name="connsiteY47" fmla="*/ 3289190 h 3289190"/>
              <a:gd name="connsiteX48" fmla="*/ 2982493 w 12260538"/>
              <a:gd name="connsiteY48" fmla="*/ 3265413 h 3289190"/>
              <a:gd name="connsiteX49" fmla="*/ 2602019 w 12260538"/>
              <a:gd name="connsiteY49" fmla="*/ 3229746 h 3289190"/>
              <a:gd name="connsiteX50" fmla="*/ 2330251 w 12260538"/>
              <a:gd name="connsiteY50" fmla="*/ 3134636 h 3289190"/>
              <a:gd name="connsiteX51" fmla="*/ 2203427 w 12260538"/>
              <a:gd name="connsiteY51" fmla="*/ 3098971 h 3289190"/>
              <a:gd name="connsiteX52" fmla="*/ 2058485 w 12260538"/>
              <a:gd name="connsiteY52" fmla="*/ 3075193 h 3289190"/>
              <a:gd name="connsiteX53" fmla="*/ 1931660 w 12260538"/>
              <a:gd name="connsiteY53" fmla="*/ 3051416 h 3289190"/>
              <a:gd name="connsiteX54" fmla="*/ 1822953 w 12260538"/>
              <a:gd name="connsiteY54" fmla="*/ 3039527 h 3289190"/>
              <a:gd name="connsiteX55" fmla="*/ 1750482 w 12260538"/>
              <a:gd name="connsiteY55" fmla="*/ 3027638 h 3289190"/>
              <a:gd name="connsiteX56" fmla="*/ 1659893 w 12260538"/>
              <a:gd name="connsiteY56" fmla="*/ 3015749 h 3289190"/>
              <a:gd name="connsiteX57" fmla="*/ 1569304 w 12260538"/>
              <a:gd name="connsiteY57" fmla="*/ 2991972 h 3289190"/>
              <a:gd name="connsiteX58" fmla="*/ 1261301 w 12260538"/>
              <a:gd name="connsiteY58" fmla="*/ 2944417 h 3289190"/>
              <a:gd name="connsiteX59" fmla="*/ 1062005 w 12260538"/>
              <a:gd name="connsiteY59" fmla="*/ 2932529 h 3289190"/>
              <a:gd name="connsiteX60" fmla="*/ 0 w 12260538"/>
              <a:gd name="connsiteY60" fmla="*/ 2921807 h 3289190"/>
              <a:gd name="connsiteX61" fmla="*/ 54571 w 12260538"/>
              <a:gd name="connsiteY61" fmla="*/ 666014 h 3289190"/>
              <a:gd name="connsiteX62" fmla="*/ 824185 w 12260538"/>
              <a:gd name="connsiteY62" fmla="*/ 682638 h 3289190"/>
              <a:gd name="connsiteX63" fmla="*/ 1038129 w 12260538"/>
              <a:gd name="connsiteY63" fmla="*/ 709942 h 3289190"/>
              <a:gd name="connsiteX64" fmla="*/ 1368770 w 12260538"/>
              <a:gd name="connsiteY64" fmla="*/ 819164 h 3289190"/>
              <a:gd name="connsiteX65" fmla="*/ 1466016 w 12260538"/>
              <a:gd name="connsiteY65" fmla="*/ 873775 h 3289190"/>
              <a:gd name="connsiteX66" fmla="*/ 1563264 w 12260538"/>
              <a:gd name="connsiteY66" fmla="*/ 901081 h 3289190"/>
              <a:gd name="connsiteX67" fmla="*/ 1641061 w 12260538"/>
              <a:gd name="connsiteY67" fmla="*/ 928385 h 3289190"/>
              <a:gd name="connsiteX68" fmla="*/ 1757758 w 12260538"/>
              <a:gd name="connsiteY68" fmla="*/ 955692 h 3289190"/>
              <a:gd name="connsiteX69" fmla="*/ 1893904 w 12260538"/>
              <a:gd name="connsiteY69" fmla="*/ 1010303 h 3289190"/>
              <a:gd name="connsiteX70" fmla="*/ 2049499 w 12260538"/>
              <a:gd name="connsiteY70" fmla="*/ 1064913 h 3289190"/>
              <a:gd name="connsiteX71" fmla="*/ 2185644 w 12260538"/>
              <a:gd name="connsiteY71" fmla="*/ 1146830 h 3289190"/>
              <a:gd name="connsiteX72" fmla="*/ 2477387 w 12260538"/>
              <a:gd name="connsiteY72" fmla="*/ 1365273 h 3289190"/>
              <a:gd name="connsiteX73" fmla="*/ 2885825 w 12260538"/>
              <a:gd name="connsiteY73" fmla="*/ 1447190 h 3289190"/>
              <a:gd name="connsiteX74" fmla="*/ 3138668 w 12260538"/>
              <a:gd name="connsiteY74" fmla="*/ 1501801 h 3289190"/>
              <a:gd name="connsiteX75" fmla="*/ 4150038 w 12260538"/>
              <a:gd name="connsiteY75" fmla="*/ 1474496 h 3289190"/>
              <a:gd name="connsiteX76" fmla="*/ 4539027 w 12260538"/>
              <a:gd name="connsiteY76" fmla="*/ 1256050 h 3289190"/>
              <a:gd name="connsiteX77" fmla="*/ 4986364 w 12260538"/>
              <a:gd name="connsiteY77" fmla="*/ 982997 h 3289190"/>
              <a:gd name="connsiteX78" fmla="*/ 5239207 w 12260538"/>
              <a:gd name="connsiteY78" fmla="*/ 791860 h 3289190"/>
              <a:gd name="connsiteX79" fmla="*/ 5394802 w 12260538"/>
              <a:gd name="connsiteY79" fmla="*/ 737248 h 3289190"/>
              <a:gd name="connsiteX80" fmla="*/ 6114431 w 12260538"/>
              <a:gd name="connsiteY80" fmla="*/ 628025 h 3289190"/>
              <a:gd name="connsiteX81" fmla="*/ 6697913 w 12260538"/>
              <a:gd name="connsiteY81" fmla="*/ 600720 h 3289190"/>
              <a:gd name="connsiteX82" fmla="*/ 6950755 w 12260538"/>
              <a:gd name="connsiteY82" fmla="*/ 518803 h 3289190"/>
              <a:gd name="connsiteX83" fmla="*/ 7534239 w 12260538"/>
              <a:gd name="connsiteY83" fmla="*/ 279435 h 3289190"/>
              <a:gd name="connsiteX84" fmla="*/ 7942677 w 12260538"/>
              <a:gd name="connsiteY84" fmla="*/ 273055 h 3289190"/>
              <a:gd name="connsiteX85" fmla="*/ 8156619 w 12260538"/>
              <a:gd name="connsiteY85" fmla="*/ 191137 h 3289190"/>
              <a:gd name="connsiteX86" fmla="*/ 8487260 w 12260538"/>
              <a:gd name="connsiteY86" fmla="*/ 136527 h 3289190"/>
              <a:gd name="connsiteX87" fmla="*/ 8837350 w 12260538"/>
              <a:gd name="connsiteY87" fmla="*/ 54610 h 3289190"/>
              <a:gd name="connsiteX88" fmla="*/ 9129091 w 12260538"/>
              <a:gd name="connsiteY88" fmla="*/ 27305 h 3289190"/>
              <a:gd name="connsiteX89" fmla="*/ 9284686 w 12260538"/>
              <a:gd name="connsiteY89" fmla="*/ 0 h 3289190"/>
              <a:gd name="connsiteX0" fmla="*/ 9230115 w 12205967"/>
              <a:gd name="connsiteY0" fmla="*/ 0 h 3289190"/>
              <a:gd name="connsiteX1" fmla="*/ 9696903 w 12205967"/>
              <a:gd name="connsiteY1" fmla="*/ 27305 h 3289190"/>
              <a:gd name="connsiteX2" fmla="*/ 9813599 w 12205967"/>
              <a:gd name="connsiteY2" fmla="*/ 81915 h 3289190"/>
              <a:gd name="connsiteX3" fmla="*/ 9969195 w 12205967"/>
              <a:gd name="connsiteY3" fmla="*/ 354970 h 3289190"/>
              <a:gd name="connsiteX4" fmla="*/ 9988643 w 12205967"/>
              <a:gd name="connsiteY4" fmla="*/ 436887 h 3289190"/>
              <a:gd name="connsiteX5" fmla="*/ 10202587 w 12205967"/>
              <a:gd name="connsiteY5" fmla="*/ 600720 h 3289190"/>
              <a:gd name="connsiteX6" fmla="*/ 10533227 w 12205967"/>
              <a:gd name="connsiteY6" fmla="*/ 737248 h 3289190"/>
              <a:gd name="connsiteX7" fmla="*/ 10747171 w 12205967"/>
              <a:gd name="connsiteY7" fmla="*/ 819164 h 3289190"/>
              <a:gd name="connsiteX8" fmla="*/ 11972485 w 12205967"/>
              <a:gd name="connsiteY8" fmla="*/ 791860 h 3289190"/>
              <a:gd name="connsiteX9" fmla="*/ 12108632 w 12205967"/>
              <a:gd name="connsiteY9" fmla="*/ 764553 h 3289190"/>
              <a:gd name="connsiteX10" fmla="*/ 12186429 w 12205967"/>
              <a:gd name="connsiteY10" fmla="*/ 709942 h 3289190"/>
              <a:gd name="connsiteX11" fmla="*/ 12205967 w 12205967"/>
              <a:gd name="connsiteY11" fmla="*/ 697549 h 3289190"/>
              <a:gd name="connsiteX12" fmla="*/ 12205967 w 12205967"/>
              <a:gd name="connsiteY12" fmla="*/ 1786508 h 3289190"/>
              <a:gd name="connsiteX13" fmla="*/ 12168220 w 12205967"/>
              <a:gd name="connsiteY13" fmla="*/ 1784952 h 3289190"/>
              <a:gd name="connsiteX14" fmla="*/ 12142744 w 12205967"/>
              <a:gd name="connsiteY14" fmla="*/ 1788344 h 3289190"/>
              <a:gd name="connsiteX15" fmla="*/ 12142744 w 12205967"/>
              <a:gd name="connsiteY15" fmla="*/ 2206517 h 3289190"/>
              <a:gd name="connsiteX16" fmla="*/ 12151396 w 12205967"/>
              <a:gd name="connsiteY16" fmla="*/ 2203135 h 3289190"/>
              <a:gd name="connsiteX17" fmla="*/ 12151396 w 12205967"/>
              <a:gd name="connsiteY17" fmla="*/ 2874043 h 3289190"/>
              <a:gd name="connsiteX18" fmla="*/ 12113649 w 12205967"/>
              <a:gd name="connsiteY18" fmla="*/ 2873085 h 3289190"/>
              <a:gd name="connsiteX19" fmla="*/ 11968706 w 12205967"/>
              <a:gd name="connsiteY19" fmla="*/ 2884974 h 3289190"/>
              <a:gd name="connsiteX20" fmla="*/ 11769410 w 12205967"/>
              <a:gd name="connsiteY20" fmla="*/ 2908751 h 3289190"/>
              <a:gd name="connsiteX21" fmla="*/ 11642586 w 12205967"/>
              <a:gd name="connsiteY21" fmla="*/ 2944417 h 3289190"/>
              <a:gd name="connsiteX22" fmla="*/ 11570115 w 12205967"/>
              <a:gd name="connsiteY22" fmla="*/ 2968195 h 3289190"/>
              <a:gd name="connsiteX23" fmla="*/ 11443290 w 12205967"/>
              <a:gd name="connsiteY23" fmla="*/ 2980083 h 3289190"/>
              <a:gd name="connsiteX24" fmla="*/ 10301869 w 12205967"/>
              <a:gd name="connsiteY24" fmla="*/ 2991972 h 3289190"/>
              <a:gd name="connsiteX25" fmla="*/ 10102573 w 12205967"/>
              <a:gd name="connsiteY25" fmla="*/ 2956306 h 3289190"/>
              <a:gd name="connsiteX26" fmla="*/ 9794570 w 12205967"/>
              <a:gd name="connsiteY26" fmla="*/ 2896862 h 3289190"/>
              <a:gd name="connsiteX27" fmla="*/ 9595274 w 12205967"/>
              <a:gd name="connsiteY27" fmla="*/ 2825530 h 3289190"/>
              <a:gd name="connsiteX28" fmla="*/ 9577156 w 12205967"/>
              <a:gd name="connsiteY28" fmla="*/ 2789864 h 3289190"/>
              <a:gd name="connsiteX29" fmla="*/ 9432214 w 12205967"/>
              <a:gd name="connsiteY29" fmla="*/ 2670977 h 3289190"/>
              <a:gd name="connsiteX30" fmla="*/ 9323507 w 12205967"/>
              <a:gd name="connsiteY30" fmla="*/ 2647199 h 3289190"/>
              <a:gd name="connsiteX31" fmla="*/ 8888679 w 12205967"/>
              <a:gd name="connsiteY31" fmla="*/ 2635311 h 3289190"/>
              <a:gd name="connsiteX32" fmla="*/ 8743737 w 12205967"/>
              <a:gd name="connsiteY32" fmla="*/ 2647199 h 3289190"/>
              <a:gd name="connsiteX33" fmla="*/ 8471970 w 12205967"/>
              <a:gd name="connsiteY33" fmla="*/ 2659088 h 3289190"/>
              <a:gd name="connsiteX34" fmla="*/ 8145850 w 12205967"/>
              <a:gd name="connsiteY34" fmla="*/ 2694754 h 3289190"/>
              <a:gd name="connsiteX35" fmla="*/ 7837847 w 12205967"/>
              <a:gd name="connsiteY35" fmla="*/ 2718531 h 3289190"/>
              <a:gd name="connsiteX36" fmla="*/ 7638552 w 12205967"/>
              <a:gd name="connsiteY36" fmla="*/ 2754198 h 3289190"/>
              <a:gd name="connsiteX37" fmla="*/ 7258078 w 12205967"/>
              <a:gd name="connsiteY37" fmla="*/ 2825530 h 3289190"/>
              <a:gd name="connsiteX38" fmla="*/ 6768897 w 12205967"/>
              <a:gd name="connsiteY38" fmla="*/ 2837419 h 3289190"/>
              <a:gd name="connsiteX39" fmla="*/ 6714543 w 12205967"/>
              <a:gd name="connsiteY39" fmla="*/ 2861196 h 3289190"/>
              <a:gd name="connsiteX40" fmla="*/ 6479011 w 12205967"/>
              <a:gd name="connsiteY40" fmla="*/ 2896862 h 3289190"/>
              <a:gd name="connsiteX41" fmla="*/ 5935478 w 12205967"/>
              <a:gd name="connsiteY41" fmla="*/ 2908751 h 3289190"/>
              <a:gd name="connsiteX42" fmla="*/ 5265120 w 12205967"/>
              <a:gd name="connsiteY42" fmla="*/ 2956306 h 3289190"/>
              <a:gd name="connsiteX43" fmla="*/ 5120177 w 12205967"/>
              <a:gd name="connsiteY43" fmla="*/ 2980083 h 3289190"/>
              <a:gd name="connsiteX44" fmla="*/ 4884645 w 12205967"/>
              <a:gd name="connsiteY44" fmla="*/ 3063304 h 3289190"/>
              <a:gd name="connsiteX45" fmla="*/ 4467936 w 12205967"/>
              <a:gd name="connsiteY45" fmla="*/ 3182191 h 3289190"/>
              <a:gd name="connsiteX46" fmla="*/ 4105580 w 12205967"/>
              <a:gd name="connsiteY46" fmla="*/ 3277302 h 3289190"/>
              <a:gd name="connsiteX47" fmla="*/ 3163454 w 12205967"/>
              <a:gd name="connsiteY47" fmla="*/ 3289190 h 3289190"/>
              <a:gd name="connsiteX48" fmla="*/ 2927922 w 12205967"/>
              <a:gd name="connsiteY48" fmla="*/ 3265413 h 3289190"/>
              <a:gd name="connsiteX49" fmla="*/ 2547448 w 12205967"/>
              <a:gd name="connsiteY49" fmla="*/ 3229746 h 3289190"/>
              <a:gd name="connsiteX50" fmla="*/ 2275680 w 12205967"/>
              <a:gd name="connsiteY50" fmla="*/ 3134636 h 3289190"/>
              <a:gd name="connsiteX51" fmla="*/ 2148856 w 12205967"/>
              <a:gd name="connsiteY51" fmla="*/ 3098971 h 3289190"/>
              <a:gd name="connsiteX52" fmla="*/ 2003914 w 12205967"/>
              <a:gd name="connsiteY52" fmla="*/ 3075193 h 3289190"/>
              <a:gd name="connsiteX53" fmla="*/ 1877089 w 12205967"/>
              <a:gd name="connsiteY53" fmla="*/ 3051416 h 3289190"/>
              <a:gd name="connsiteX54" fmla="*/ 1768382 w 12205967"/>
              <a:gd name="connsiteY54" fmla="*/ 3039527 h 3289190"/>
              <a:gd name="connsiteX55" fmla="*/ 1695911 w 12205967"/>
              <a:gd name="connsiteY55" fmla="*/ 3027638 h 3289190"/>
              <a:gd name="connsiteX56" fmla="*/ 1605322 w 12205967"/>
              <a:gd name="connsiteY56" fmla="*/ 3015749 h 3289190"/>
              <a:gd name="connsiteX57" fmla="*/ 1514733 w 12205967"/>
              <a:gd name="connsiteY57" fmla="*/ 2991972 h 3289190"/>
              <a:gd name="connsiteX58" fmla="*/ 1206730 w 12205967"/>
              <a:gd name="connsiteY58" fmla="*/ 2944417 h 3289190"/>
              <a:gd name="connsiteX59" fmla="*/ 1007434 w 12205967"/>
              <a:gd name="connsiteY59" fmla="*/ 2932529 h 3289190"/>
              <a:gd name="connsiteX60" fmla="*/ 70362 w 12205967"/>
              <a:gd name="connsiteY60" fmla="*/ 2964094 h 3289190"/>
              <a:gd name="connsiteX61" fmla="*/ 0 w 12205967"/>
              <a:gd name="connsiteY61" fmla="*/ 666014 h 3289190"/>
              <a:gd name="connsiteX62" fmla="*/ 769614 w 12205967"/>
              <a:gd name="connsiteY62" fmla="*/ 682638 h 3289190"/>
              <a:gd name="connsiteX63" fmla="*/ 983558 w 12205967"/>
              <a:gd name="connsiteY63" fmla="*/ 709942 h 3289190"/>
              <a:gd name="connsiteX64" fmla="*/ 1314199 w 12205967"/>
              <a:gd name="connsiteY64" fmla="*/ 819164 h 3289190"/>
              <a:gd name="connsiteX65" fmla="*/ 1411445 w 12205967"/>
              <a:gd name="connsiteY65" fmla="*/ 873775 h 3289190"/>
              <a:gd name="connsiteX66" fmla="*/ 1508693 w 12205967"/>
              <a:gd name="connsiteY66" fmla="*/ 901081 h 3289190"/>
              <a:gd name="connsiteX67" fmla="*/ 1586490 w 12205967"/>
              <a:gd name="connsiteY67" fmla="*/ 928385 h 3289190"/>
              <a:gd name="connsiteX68" fmla="*/ 1703187 w 12205967"/>
              <a:gd name="connsiteY68" fmla="*/ 955692 h 3289190"/>
              <a:gd name="connsiteX69" fmla="*/ 1839333 w 12205967"/>
              <a:gd name="connsiteY69" fmla="*/ 1010303 h 3289190"/>
              <a:gd name="connsiteX70" fmla="*/ 1994928 w 12205967"/>
              <a:gd name="connsiteY70" fmla="*/ 1064913 h 3289190"/>
              <a:gd name="connsiteX71" fmla="*/ 2131073 w 12205967"/>
              <a:gd name="connsiteY71" fmla="*/ 1146830 h 3289190"/>
              <a:gd name="connsiteX72" fmla="*/ 2422816 w 12205967"/>
              <a:gd name="connsiteY72" fmla="*/ 1365273 h 3289190"/>
              <a:gd name="connsiteX73" fmla="*/ 2831254 w 12205967"/>
              <a:gd name="connsiteY73" fmla="*/ 1447190 h 3289190"/>
              <a:gd name="connsiteX74" fmla="*/ 3084097 w 12205967"/>
              <a:gd name="connsiteY74" fmla="*/ 1501801 h 3289190"/>
              <a:gd name="connsiteX75" fmla="*/ 4095467 w 12205967"/>
              <a:gd name="connsiteY75" fmla="*/ 1474496 h 3289190"/>
              <a:gd name="connsiteX76" fmla="*/ 4484456 w 12205967"/>
              <a:gd name="connsiteY76" fmla="*/ 1256050 h 3289190"/>
              <a:gd name="connsiteX77" fmla="*/ 4931793 w 12205967"/>
              <a:gd name="connsiteY77" fmla="*/ 982997 h 3289190"/>
              <a:gd name="connsiteX78" fmla="*/ 5184636 w 12205967"/>
              <a:gd name="connsiteY78" fmla="*/ 791860 h 3289190"/>
              <a:gd name="connsiteX79" fmla="*/ 5340231 w 12205967"/>
              <a:gd name="connsiteY79" fmla="*/ 737248 h 3289190"/>
              <a:gd name="connsiteX80" fmla="*/ 6059860 w 12205967"/>
              <a:gd name="connsiteY80" fmla="*/ 628025 h 3289190"/>
              <a:gd name="connsiteX81" fmla="*/ 6643342 w 12205967"/>
              <a:gd name="connsiteY81" fmla="*/ 600720 h 3289190"/>
              <a:gd name="connsiteX82" fmla="*/ 6896184 w 12205967"/>
              <a:gd name="connsiteY82" fmla="*/ 518803 h 3289190"/>
              <a:gd name="connsiteX83" fmla="*/ 7479668 w 12205967"/>
              <a:gd name="connsiteY83" fmla="*/ 279435 h 3289190"/>
              <a:gd name="connsiteX84" fmla="*/ 7888106 w 12205967"/>
              <a:gd name="connsiteY84" fmla="*/ 273055 h 3289190"/>
              <a:gd name="connsiteX85" fmla="*/ 8102048 w 12205967"/>
              <a:gd name="connsiteY85" fmla="*/ 191137 h 3289190"/>
              <a:gd name="connsiteX86" fmla="*/ 8432689 w 12205967"/>
              <a:gd name="connsiteY86" fmla="*/ 136527 h 3289190"/>
              <a:gd name="connsiteX87" fmla="*/ 8782779 w 12205967"/>
              <a:gd name="connsiteY87" fmla="*/ 54610 h 3289190"/>
              <a:gd name="connsiteX88" fmla="*/ 9074520 w 12205967"/>
              <a:gd name="connsiteY88" fmla="*/ 27305 h 3289190"/>
              <a:gd name="connsiteX89" fmla="*/ 9230115 w 12205967"/>
              <a:gd name="connsiteY89" fmla="*/ 0 h 3289190"/>
              <a:gd name="connsiteX0" fmla="*/ 9159753 w 12135605"/>
              <a:gd name="connsiteY0" fmla="*/ 0 h 3289190"/>
              <a:gd name="connsiteX1" fmla="*/ 9626541 w 12135605"/>
              <a:gd name="connsiteY1" fmla="*/ 27305 h 3289190"/>
              <a:gd name="connsiteX2" fmla="*/ 9743237 w 12135605"/>
              <a:gd name="connsiteY2" fmla="*/ 81915 h 3289190"/>
              <a:gd name="connsiteX3" fmla="*/ 9898833 w 12135605"/>
              <a:gd name="connsiteY3" fmla="*/ 354970 h 3289190"/>
              <a:gd name="connsiteX4" fmla="*/ 9918281 w 12135605"/>
              <a:gd name="connsiteY4" fmla="*/ 436887 h 3289190"/>
              <a:gd name="connsiteX5" fmla="*/ 10132225 w 12135605"/>
              <a:gd name="connsiteY5" fmla="*/ 600720 h 3289190"/>
              <a:gd name="connsiteX6" fmla="*/ 10462865 w 12135605"/>
              <a:gd name="connsiteY6" fmla="*/ 737248 h 3289190"/>
              <a:gd name="connsiteX7" fmla="*/ 10676809 w 12135605"/>
              <a:gd name="connsiteY7" fmla="*/ 819164 h 3289190"/>
              <a:gd name="connsiteX8" fmla="*/ 11902123 w 12135605"/>
              <a:gd name="connsiteY8" fmla="*/ 791860 h 3289190"/>
              <a:gd name="connsiteX9" fmla="*/ 12038270 w 12135605"/>
              <a:gd name="connsiteY9" fmla="*/ 764553 h 3289190"/>
              <a:gd name="connsiteX10" fmla="*/ 12116067 w 12135605"/>
              <a:gd name="connsiteY10" fmla="*/ 709942 h 3289190"/>
              <a:gd name="connsiteX11" fmla="*/ 12135605 w 12135605"/>
              <a:gd name="connsiteY11" fmla="*/ 697549 h 3289190"/>
              <a:gd name="connsiteX12" fmla="*/ 12135605 w 12135605"/>
              <a:gd name="connsiteY12" fmla="*/ 1786508 h 3289190"/>
              <a:gd name="connsiteX13" fmla="*/ 12097858 w 12135605"/>
              <a:gd name="connsiteY13" fmla="*/ 1784952 h 3289190"/>
              <a:gd name="connsiteX14" fmla="*/ 12072382 w 12135605"/>
              <a:gd name="connsiteY14" fmla="*/ 1788344 h 3289190"/>
              <a:gd name="connsiteX15" fmla="*/ 12072382 w 12135605"/>
              <a:gd name="connsiteY15" fmla="*/ 2206517 h 3289190"/>
              <a:gd name="connsiteX16" fmla="*/ 12081034 w 12135605"/>
              <a:gd name="connsiteY16" fmla="*/ 2203135 h 3289190"/>
              <a:gd name="connsiteX17" fmla="*/ 12081034 w 12135605"/>
              <a:gd name="connsiteY17" fmla="*/ 2874043 h 3289190"/>
              <a:gd name="connsiteX18" fmla="*/ 12043287 w 12135605"/>
              <a:gd name="connsiteY18" fmla="*/ 2873085 h 3289190"/>
              <a:gd name="connsiteX19" fmla="*/ 11898344 w 12135605"/>
              <a:gd name="connsiteY19" fmla="*/ 2884974 h 3289190"/>
              <a:gd name="connsiteX20" fmla="*/ 11699048 w 12135605"/>
              <a:gd name="connsiteY20" fmla="*/ 2908751 h 3289190"/>
              <a:gd name="connsiteX21" fmla="*/ 11572224 w 12135605"/>
              <a:gd name="connsiteY21" fmla="*/ 2944417 h 3289190"/>
              <a:gd name="connsiteX22" fmla="*/ 11499753 w 12135605"/>
              <a:gd name="connsiteY22" fmla="*/ 2968195 h 3289190"/>
              <a:gd name="connsiteX23" fmla="*/ 11372928 w 12135605"/>
              <a:gd name="connsiteY23" fmla="*/ 2980083 h 3289190"/>
              <a:gd name="connsiteX24" fmla="*/ 10231507 w 12135605"/>
              <a:gd name="connsiteY24" fmla="*/ 2991972 h 3289190"/>
              <a:gd name="connsiteX25" fmla="*/ 10032211 w 12135605"/>
              <a:gd name="connsiteY25" fmla="*/ 2956306 h 3289190"/>
              <a:gd name="connsiteX26" fmla="*/ 9724208 w 12135605"/>
              <a:gd name="connsiteY26" fmla="*/ 2896862 h 3289190"/>
              <a:gd name="connsiteX27" fmla="*/ 9524912 w 12135605"/>
              <a:gd name="connsiteY27" fmla="*/ 2825530 h 3289190"/>
              <a:gd name="connsiteX28" fmla="*/ 9506794 w 12135605"/>
              <a:gd name="connsiteY28" fmla="*/ 2789864 h 3289190"/>
              <a:gd name="connsiteX29" fmla="*/ 9361852 w 12135605"/>
              <a:gd name="connsiteY29" fmla="*/ 2670977 h 3289190"/>
              <a:gd name="connsiteX30" fmla="*/ 9253145 w 12135605"/>
              <a:gd name="connsiteY30" fmla="*/ 2647199 h 3289190"/>
              <a:gd name="connsiteX31" fmla="*/ 8818317 w 12135605"/>
              <a:gd name="connsiteY31" fmla="*/ 2635311 h 3289190"/>
              <a:gd name="connsiteX32" fmla="*/ 8673375 w 12135605"/>
              <a:gd name="connsiteY32" fmla="*/ 2647199 h 3289190"/>
              <a:gd name="connsiteX33" fmla="*/ 8401608 w 12135605"/>
              <a:gd name="connsiteY33" fmla="*/ 2659088 h 3289190"/>
              <a:gd name="connsiteX34" fmla="*/ 8075488 w 12135605"/>
              <a:gd name="connsiteY34" fmla="*/ 2694754 h 3289190"/>
              <a:gd name="connsiteX35" fmla="*/ 7767485 w 12135605"/>
              <a:gd name="connsiteY35" fmla="*/ 2718531 h 3289190"/>
              <a:gd name="connsiteX36" fmla="*/ 7568190 w 12135605"/>
              <a:gd name="connsiteY36" fmla="*/ 2754198 h 3289190"/>
              <a:gd name="connsiteX37" fmla="*/ 7187716 w 12135605"/>
              <a:gd name="connsiteY37" fmla="*/ 2825530 h 3289190"/>
              <a:gd name="connsiteX38" fmla="*/ 6698535 w 12135605"/>
              <a:gd name="connsiteY38" fmla="*/ 2837419 h 3289190"/>
              <a:gd name="connsiteX39" fmla="*/ 6644181 w 12135605"/>
              <a:gd name="connsiteY39" fmla="*/ 2861196 h 3289190"/>
              <a:gd name="connsiteX40" fmla="*/ 6408649 w 12135605"/>
              <a:gd name="connsiteY40" fmla="*/ 2896862 h 3289190"/>
              <a:gd name="connsiteX41" fmla="*/ 5865116 w 12135605"/>
              <a:gd name="connsiteY41" fmla="*/ 2908751 h 3289190"/>
              <a:gd name="connsiteX42" fmla="*/ 5194758 w 12135605"/>
              <a:gd name="connsiteY42" fmla="*/ 2956306 h 3289190"/>
              <a:gd name="connsiteX43" fmla="*/ 5049815 w 12135605"/>
              <a:gd name="connsiteY43" fmla="*/ 2980083 h 3289190"/>
              <a:gd name="connsiteX44" fmla="*/ 4814283 w 12135605"/>
              <a:gd name="connsiteY44" fmla="*/ 3063304 h 3289190"/>
              <a:gd name="connsiteX45" fmla="*/ 4397574 w 12135605"/>
              <a:gd name="connsiteY45" fmla="*/ 3182191 h 3289190"/>
              <a:gd name="connsiteX46" fmla="*/ 4035218 w 12135605"/>
              <a:gd name="connsiteY46" fmla="*/ 3277302 h 3289190"/>
              <a:gd name="connsiteX47" fmla="*/ 3093092 w 12135605"/>
              <a:gd name="connsiteY47" fmla="*/ 3289190 h 3289190"/>
              <a:gd name="connsiteX48" fmla="*/ 2857560 w 12135605"/>
              <a:gd name="connsiteY48" fmla="*/ 3265413 h 3289190"/>
              <a:gd name="connsiteX49" fmla="*/ 2477086 w 12135605"/>
              <a:gd name="connsiteY49" fmla="*/ 3229746 h 3289190"/>
              <a:gd name="connsiteX50" fmla="*/ 2205318 w 12135605"/>
              <a:gd name="connsiteY50" fmla="*/ 3134636 h 3289190"/>
              <a:gd name="connsiteX51" fmla="*/ 2078494 w 12135605"/>
              <a:gd name="connsiteY51" fmla="*/ 3098971 h 3289190"/>
              <a:gd name="connsiteX52" fmla="*/ 1933552 w 12135605"/>
              <a:gd name="connsiteY52" fmla="*/ 3075193 h 3289190"/>
              <a:gd name="connsiteX53" fmla="*/ 1806727 w 12135605"/>
              <a:gd name="connsiteY53" fmla="*/ 3051416 h 3289190"/>
              <a:gd name="connsiteX54" fmla="*/ 1698020 w 12135605"/>
              <a:gd name="connsiteY54" fmla="*/ 3039527 h 3289190"/>
              <a:gd name="connsiteX55" fmla="*/ 1625549 w 12135605"/>
              <a:gd name="connsiteY55" fmla="*/ 3027638 h 3289190"/>
              <a:gd name="connsiteX56" fmla="*/ 1534960 w 12135605"/>
              <a:gd name="connsiteY56" fmla="*/ 3015749 h 3289190"/>
              <a:gd name="connsiteX57" fmla="*/ 1444371 w 12135605"/>
              <a:gd name="connsiteY57" fmla="*/ 2991972 h 3289190"/>
              <a:gd name="connsiteX58" fmla="*/ 1136368 w 12135605"/>
              <a:gd name="connsiteY58" fmla="*/ 2944417 h 3289190"/>
              <a:gd name="connsiteX59" fmla="*/ 937072 w 12135605"/>
              <a:gd name="connsiteY59" fmla="*/ 2932529 h 3289190"/>
              <a:gd name="connsiteX60" fmla="*/ 0 w 12135605"/>
              <a:gd name="connsiteY60" fmla="*/ 2964094 h 3289190"/>
              <a:gd name="connsiteX61" fmla="*/ 7721 w 12135605"/>
              <a:gd name="connsiteY61" fmla="*/ 581442 h 3289190"/>
              <a:gd name="connsiteX62" fmla="*/ 699252 w 12135605"/>
              <a:gd name="connsiteY62" fmla="*/ 682638 h 3289190"/>
              <a:gd name="connsiteX63" fmla="*/ 913196 w 12135605"/>
              <a:gd name="connsiteY63" fmla="*/ 709942 h 3289190"/>
              <a:gd name="connsiteX64" fmla="*/ 1243837 w 12135605"/>
              <a:gd name="connsiteY64" fmla="*/ 819164 h 3289190"/>
              <a:gd name="connsiteX65" fmla="*/ 1341083 w 12135605"/>
              <a:gd name="connsiteY65" fmla="*/ 873775 h 3289190"/>
              <a:gd name="connsiteX66" fmla="*/ 1438331 w 12135605"/>
              <a:gd name="connsiteY66" fmla="*/ 901081 h 3289190"/>
              <a:gd name="connsiteX67" fmla="*/ 1516128 w 12135605"/>
              <a:gd name="connsiteY67" fmla="*/ 928385 h 3289190"/>
              <a:gd name="connsiteX68" fmla="*/ 1632825 w 12135605"/>
              <a:gd name="connsiteY68" fmla="*/ 955692 h 3289190"/>
              <a:gd name="connsiteX69" fmla="*/ 1768971 w 12135605"/>
              <a:gd name="connsiteY69" fmla="*/ 1010303 h 3289190"/>
              <a:gd name="connsiteX70" fmla="*/ 1924566 w 12135605"/>
              <a:gd name="connsiteY70" fmla="*/ 1064913 h 3289190"/>
              <a:gd name="connsiteX71" fmla="*/ 2060711 w 12135605"/>
              <a:gd name="connsiteY71" fmla="*/ 1146830 h 3289190"/>
              <a:gd name="connsiteX72" fmla="*/ 2352454 w 12135605"/>
              <a:gd name="connsiteY72" fmla="*/ 1365273 h 3289190"/>
              <a:gd name="connsiteX73" fmla="*/ 2760892 w 12135605"/>
              <a:gd name="connsiteY73" fmla="*/ 1447190 h 3289190"/>
              <a:gd name="connsiteX74" fmla="*/ 3013735 w 12135605"/>
              <a:gd name="connsiteY74" fmla="*/ 1501801 h 3289190"/>
              <a:gd name="connsiteX75" fmla="*/ 4025105 w 12135605"/>
              <a:gd name="connsiteY75" fmla="*/ 1474496 h 3289190"/>
              <a:gd name="connsiteX76" fmla="*/ 4414094 w 12135605"/>
              <a:gd name="connsiteY76" fmla="*/ 1256050 h 3289190"/>
              <a:gd name="connsiteX77" fmla="*/ 4861431 w 12135605"/>
              <a:gd name="connsiteY77" fmla="*/ 982997 h 3289190"/>
              <a:gd name="connsiteX78" fmla="*/ 5114274 w 12135605"/>
              <a:gd name="connsiteY78" fmla="*/ 791860 h 3289190"/>
              <a:gd name="connsiteX79" fmla="*/ 5269869 w 12135605"/>
              <a:gd name="connsiteY79" fmla="*/ 737248 h 3289190"/>
              <a:gd name="connsiteX80" fmla="*/ 5989498 w 12135605"/>
              <a:gd name="connsiteY80" fmla="*/ 628025 h 3289190"/>
              <a:gd name="connsiteX81" fmla="*/ 6572980 w 12135605"/>
              <a:gd name="connsiteY81" fmla="*/ 600720 h 3289190"/>
              <a:gd name="connsiteX82" fmla="*/ 6825822 w 12135605"/>
              <a:gd name="connsiteY82" fmla="*/ 518803 h 3289190"/>
              <a:gd name="connsiteX83" fmla="*/ 7409306 w 12135605"/>
              <a:gd name="connsiteY83" fmla="*/ 279435 h 3289190"/>
              <a:gd name="connsiteX84" fmla="*/ 7817744 w 12135605"/>
              <a:gd name="connsiteY84" fmla="*/ 273055 h 3289190"/>
              <a:gd name="connsiteX85" fmla="*/ 8031686 w 12135605"/>
              <a:gd name="connsiteY85" fmla="*/ 191137 h 3289190"/>
              <a:gd name="connsiteX86" fmla="*/ 8362327 w 12135605"/>
              <a:gd name="connsiteY86" fmla="*/ 136527 h 3289190"/>
              <a:gd name="connsiteX87" fmla="*/ 8712417 w 12135605"/>
              <a:gd name="connsiteY87" fmla="*/ 54610 h 3289190"/>
              <a:gd name="connsiteX88" fmla="*/ 9004158 w 12135605"/>
              <a:gd name="connsiteY88" fmla="*/ 27305 h 3289190"/>
              <a:gd name="connsiteX89" fmla="*/ 9159753 w 12135605"/>
              <a:gd name="connsiteY89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90301 w 12128048"/>
              <a:gd name="connsiteY13" fmla="*/ 1784952 h 3289190"/>
              <a:gd name="connsiteX14" fmla="*/ 12064825 w 12128048"/>
              <a:gd name="connsiteY14" fmla="*/ 1788344 h 3289190"/>
              <a:gd name="connsiteX15" fmla="*/ 12064825 w 12128048"/>
              <a:gd name="connsiteY15" fmla="*/ 2206517 h 3289190"/>
              <a:gd name="connsiteX16" fmla="*/ 12073477 w 12128048"/>
              <a:gd name="connsiteY16" fmla="*/ 2203135 h 3289190"/>
              <a:gd name="connsiteX17" fmla="*/ 12073477 w 12128048"/>
              <a:gd name="connsiteY17" fmla="*/ 2874043 h 3289190"/>
              <a:gd name="connsiteX18" fmla="*/ 12035730 w 12128048"/>
              <a:gd name="connsiteY18" fmla="*/ 2873085 h 3289190"/>
              <a:gd name="connsiteX19" fmla="*/ 11890787 w 12128048"/>
              <a:gd name="connsiteY19" fmla="*/ 2884974 h 3289190"/>
              <a:gd name="connsiteX20" fmla="*/ 11691491 w 12128048"/>
              <a:gd name="connsiteY20" fmla="*/ 2908751 h 3289190"/>
              <a:gd name="connsiteX21" fmla="*/ 11564667 w 12128048"/>
              <a:gd name="connsiteY21" fmla="*/ 2944417 h 3289190"/>
              <a:gd name="connsiteX22" fmla="*/ 11492196 w 12128048"/>
              <a:gd name="connsiteY22" fmla="*/ 2968195 h 3289190"/>
              <a:gd name="connsiteX23" fmla="*/ 11365371 w 12128048"/>
              <a:gd name="connsiteY23" fmla="*/ 2980083 h 3289190"/>
              <a:gd name="connsiteX24" fmla="*/ 10223950 w 12128048"/>
              <a:gd name="connsiteY24" fmla="*/ 2991972 h 3289190"/>
              <a:gd name="connsiteX25" fmla="*/ 10024654 w 12128048"/>
              <a:gd name="connsiteY25" fmla="*/ 2956306 h 3289190"/>
              <a:gd name="connsiteX26" fmla="*/ 9716651 w 12128048"/>
              <a:gd name="connsiteY26" fmla="*/ 2896862 h 3289190"/>
              <a:gd name="connsiteX27" fmla="*/ 9517355 w 12128048"/>
              <a:gd name="connsiteY27" fmla="*/ 2825530 h 3289190"/>
              <a:gd name="connsiteX28" fmla="*/ 9499237 w 12128048"/>
              <a:gd name="connsiteY28" fmla="*/ 2789864 h 3289190"/>
              <a:gd name="connsiteX29" fmla="*/ 9354295 w 12128048"/>
              <a:gd name="connsiteY29" fmla="*/ 2670977 h 3289190"/>
              <a:gd name="connsiteX30" fmla="*/ 9245588 w 12128048"/>
              <a:gd name="connsiteY30" fmla="*/ 2647199 h 3289190"/>
              <a:gd name="connsiteX31" fmla="*/ 8810760 w 12128048"/>
              <a:gd name="connsiteY31" fmla="*/ 2635311 h 3289190"/>
              <a:gd name="connsiteX32" fmla="*/ 8665818 w 12128048"/>
              <a:gd name="connsiteY32" fmla="*/ 2647199 h 3289190"/>
              <a:gd name="connsiteX33" fmla="*/ 8394051 w 12128048"/>
              <a:gd name="connsiteY33" fmla="*/ 2659088 h 3289190"/>
              <a:gd name="connsiteX34" fmla="*/ 8067931 w 12128048"/>
              <a:gd name="connsiteY34" fmla="*/ 2694754 h 3289190"/>
              <a:gd name="connsiteX35" fmla="*/ 7759928 w 12128048"/>
              <a:gd name="connsiteY35" fmla="*/ 2718531 h 3289190"/>
              <a:gd name="connsiteX36" fmla="*/ 7560633 w 12128048"/>
              <a:gd name="connsiteY36" fmla="*/ 2754198 h 3289190"/>
              <a:gd name="connsiteX37" fmla="*/ 7180159 w 12128048"/>
              <a:gd name="connsiteY37" fmla="*/ 2825530 h 3289190"/>
              <a:gd name="connsiteX38" fmla="*/ 6690978 w 12128048"/>
              <a:gd name="connsiteY38" fmla="*/ 2837419 h 3289190"/>
              <a:gd name="connsiteX39" fmla="*/ 6636624 w 12128048"/>
              <a:gd name="connsiteY39" fmla="*/ 2861196 h 3289190"/>
              <a:gd name="connsiteX40" fmla="*/ 6401092 w 12128048"/>
              <a:gd name="connsiteY40" fmla="*/ 2896862 h 3289190"/>
              <a:gd name="connsiteX41" fmla="*/ 5857559 w 12128048"/>
              <a:gd name="connsiteY41" fmla="*/ 2908751 h 3289190"/>
              <a:gd name="connsiteX42" fmla="*/ 5187201 w 12128048"/>
              <a:gd name="connsiteY42" fmla="*/ 2956306 h 3289190"/>
              <a:gd name="connsiteX43" fmla="*/ 5042258 w 12128048"/>
              <a:gd name="connsiteY43" fmla="*/ 2980083 h 3289190"/>
              <a:gd name="connsiteX44" fmla="*/ 4806726 w 12128048"/>
              <a:gd name="connsiteY44" fmla="*/ 3063304 h 3289190"/>
              <a:gd name="connsiteX45" fmla="*/ 4390017 w 12128048"/>
              <a:gd name="connsiteY45" fmla="*/ 3182191 h 3289190"/>
              <a:gd name="connsiteX46" fmla="*/ 4027661 w 12128048"/>
              <a:gd name="connsiteY46" fmla="*/ 3277302 h 3289190"/>
              <a:gd name="connsiteX47" fmla="*/ 3085535 w 12128048"/>
              <a:gd name="connsiteY47" fmla="*/ 3289190 h 3289190"/>
              <a:gd name="connsiteX48" fmla="*/ 2850003 w 12128048"/>
              <a:gd name="connsiteY48" fmla="*/ 3265413 h 3289190"/>
              <a:gd name="connsiteX49" fmla="*/ 2469529 w 12128048"/>
              <a:gd name="connsiteY49" fmla="*/ 3229746 h 3289190"/>
              <a:gd name="connsiteX50" fmla="*/ 2197761 w 12128048"/>
              <a:gd name="connsiteY50" fmla="*/ 3134636 h 3289190"/>
              <a:gd name="connsiteX51" fmla="*/ 2070937 w 12128048"/>
              <a:gd name="connsiteY51" fmla="*/ 3098971 h 3289190"/>
              <a:gd name="connsiteX52" fmla="*/ 1925995 w 12128048"/>
              <a:gd name="connsiteY52" fmla="*/ 3075193 h 3289190"/>
              <a:gd name="connsiteX53" fmla="*/ 1799170 w 12128048"/>
              <a:gd name="connsiteY53" fmla="*/ 3051416 h 3289190"/>
              <a:gd name="connsiteX54" fmla="*/ 1690463 w 12128048"/>
              <a:gd name="connsiteY54" fmla="*/ 3039527 h 3289190"/>
              <a:gd name="connsiteX55" fmla="*/ 1617992 w 12128048"/>
              <a:gd name="connsiteY55" fmla="*/ 3027638 h 3289190"/>
              <a:gd name="connsiteX56" fmla="*/ 1527403 w 12128048"/>
              <a:gd name="connsiteY56" fmla="*/ 3015749 h 3289190"/>
              <a:gd name="connsiteX57" fmla="*/ 1436814 w 12128048"/>
              <a:gd name="connsiteY57" fmla="*/ 2991972 h 3289190"/>
              <a:gd name="connsiteX58" fmla="*/ 1128811 w 12128048"/>
              <a:gd name="connsiteY58" fmla="*/ 2944417 h 3289190"/>
              <a:gd name="connsiteX59" fmla="*/ 929515 w 12128048"/>
              <a:gd name="connsiteY59" fmla="*/ 2932529 h 3289190"/>
              <a:gd name="connsiteX60" fmla="*/ 23676 w 12128048"/>
              <a:gd name="connsiteY60" fmla="*/ 3006379 h 3289190"/>
              <a:gd name="connsiteX61" fmla="*/ 164 w 12128048"/>
              <a:gd name="connsiteY61" fmla="*/ 581442 h 3289190"/>
              <a:gd name="connsiteX62" fmla="*/ 691695 w 12128048"/>
              <a:gd name="connsiteY62" fmla="*/ 682638 h 3289190"/>
              <a:gd name="connsiteX63" fmla="*/ 905639 w 12128048"/>
              <a:gd name="connsiteY63" fmla="*/ 709942 h 3289190"/>
              <a:gd name="connsiteX64" fmla="*/ 1236280 w 12128048"/>
              <a:gd name="connsiteY64" fmla="*/ 819164 h 3289190"/>
              <a:gd name="connsiteX65" fmla="*/ 1333526 w 12128048"/>
              <a:gd name="connsiteY65" fmla="*/ 873775 h 3289190"/>
              <a:gd name="connsiteX66" fmla="*/ 1430774 w 12128048"/>
              <a:gd name="connsiteY66" fmla="*/ 901081 h 3289190"/>
              <a:gd name="connsiteX67" fmla="*/ 1508571 w 12128048"/>
              <a:gd name="connsiteY67" fmla="*/ 928385 h 3289190"/>
              <a:gd name="connsiteX68" fmla="*/ 1625268 w 12128048"/>
              <a:gd name="connsiteY68" fmla="*/ 955692 h 3289190"/>
              <a:gd name="connsiteX69" fmla="*/ 1761414 w 12128048"/>
              <a:gd name="connsiteY69" fmla="*/ 1010303 h 3289190"/>
              <a:gd name="connsiteX70" fmla="*/ 1917009 w 12128048"/>
              <a:gd name="connsiteY70" fmla="*/ 1064913 h 3289190"/>
              <a:gd name="connsiteX71" fmla="*/ 2053154 w 12128048"/>
              <a:gd name="connsiteY71" fmla="*/ 1146830 h 3289190"/>
              <a:gd name="connsiteX72" fmla="*/ 2344897 w 12128048"/>
              <a:gd name="connsiteY72" fmla="*/ 1365273 h 3289190"/>
              <a:gd name="connsiteX73" fmla="*/ 2753335 w 12128048"/>
              <a:gd name="connsiteY73" fmla="*/ 1447190 h 3289190"/>
              <a:gd name="connsiteX74" fmla="*/ 3006178 w 12128048"/>
              <a:gd name="connsiteY74" fmla="*/ 1501801 h 3289190"/>
              <a:gd name="connsiteX75" fmla="*/ 4017548 w 12128048"/>
              <a:gd name="connsiteY75" fmla="*/ 1474496 h 3289190"/>
              <a:gd name="connsiteX76" fmla="*/ 4406537 w 12128048"/>
              <a:gd name="connsiteY76" fmla="*/ 1256050 h 3289190"/>
              <a:gd name="connsiteX77" fmla="*/ 4853874 w 12128048"/>
              <a:gd name="connsiteY77" fmla="*/ 982997 h 3289190"/>
              <a:gd name="connsiteX78" fmla="*/ 5106717 w 12128048"/>
              <a:gd name="connsiteY78" fmla="*/ 791860 h 3289190"/>
              <a:gd name="connsiteX79" fmla="*/ 5262312 w 12128048"/>
              <a:gd name="connsiteY79" fmla="*/ 737248 h 3289190"/>
              <a:gd name="connsiteX80" fmla="*/ 5981941 w 12128048"/>
              <a:gd name="connsiteY80" fmla="*/ 628025 h 3289190"/>
              <a:gd name="connsiteX81" fmla="*/ 6565423 w 12128048"/>
              <a:gd name="connsiteY81" fmla="*/ 600720 h 3289190"/>
              <a:gd name="connsiteX82" fmla="*/ 6818265 w 12128048"/>
              <a:gd name="connsiteY82" fmla="*/ 518803 h 3289190"/>
              <a:gd name="connsiteX83" fmla="*/ 7401749 w 12128048"/>
              <a:gd name="connsiteY83" fmla="*/ 279435 h 3289190"/>
              <a:gd name="connsiteX84" fmla="*/ 7810187 w 12128048"/>
              <a:gd name="connsiteY84" fmla="*/ 273055 h 3289190"/>
              <a:gd name="connsiteX85" fmla="*/ 8024129 w 12128048"/>
              <a:gd name="connsiteY85" fmla="*/ 191137 h 3289190"/>
              <a:gd name="connsiteX86" fmla="*/ 8354770 w 12128048"/>
              <a:gd name="connsiteY86" fmla="*/ 136527 h 3289190"/>
              <a:gd name="connsiteX87" fmla="*/ 8704860 w 12128048"/>
              <a:gd name="connsiteY87" fmla="*/ 54610 h 3289190"/>
              <a:gd name="connsiteX88" fmla="*/ 8996601 w 12128048"/>
              <a:gd name="connsiteY88" fmla="*/ 27305 h 3289190"/>
              <a:gd name="connsiteX89" fmla="*/ 9152196 w 12128048"/>
              <a:gd name="connsiteY89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90301 w 12128048"/>
              <a:gd name="connsiteY13" fmla="*/ 1784952 h 3289190"/>
              <a:gd name="connsiteX14" fmla="*/ 12064825 w 12128048"/>
              <a:gd name="connsiteY14" fmla="*/ 2206517 h 3289190"/>
              <a:gd name="connsiteX15" fmla="*/ 12073477 w 12128048"/>
              <a:gd name="connsiteY15" fmla="*/ 2203135 h 3289190"/>
              <a:gd name="connsiteX16" fmla="*/ 12073477 w 12128048"/>
              <a:gd name="connsiteY16" fmla="*/ 2874043 h 3289190"/>
              <a:gd name="connsiteX17" fmla="*/ 12035730 w 12128048"/>
              <a:gd name="connsiteY17" fmla="*/ 2873085 h 3289190"/>
              <a:gd name="connsiteX18" fmla="*/ 11890787 w 12128048"/>
              <a:gd name="connsiteY18" fmla="*/ 2884974 h 3289190"/>
              <a:gd name="connsiteX19" fmla="*/ 11691491 w 12128048"/>
              <a:gd name="connsiteY19" fmla="*/ 2908751 h 3289190"/>
              <a:gd name="connsiteX20" fmla="*/ 11564667 w 12128048"/>
              <a:gd name="connsiteY20" fmla="*/ 2944417 h 3289190"/>
              <a:gd name="connsiteX21" fmla="*/ 11492196 w 12128048"/>
              <a:gd name="connsiteY21" fmla="*/ 2968195 h 3289190"/>
              <a:gd name="connsiteX22" fmla="*/ 11365371 w 12128048"/>
              <a:gd name="connsiteY22" fmla="*/ 2980083 h 3289190"/>
              <a:gd name="connsiteX23" fmla="*/ 10223950 w 12128048"/>
              <a:gd name="connsiteY23" fmla="*/ 2991972 h 3289190"/>
              <a:gd name="connsiteX24" fmla="*/ 10024654 w 12128048"/>
              <a:gd name="connsiteY24" fmla="*/ 2956306 h 3289190"/>
              <a:gd name="connsiteX25" fmla="*/ 9716651 w 12128048"/>
              <a:gd name="connsiteY25" fmla="*/ 2896862 h 3289190"/>
              <a:gd name="connsiteX26" fmla="*/ 9517355 w 12128048"/>
              <a:gd name="connsiteY26" fmla="*/ 2825530 h 3289190"/>
              <a:gd name="connsiteX27" fmla="*/ 9499237 w 12128048"/>
              <a:gd name="connsiteY27" fmla="*/ 2789864 h 3289190"/>
              <a:gd name="connsiteX28" fmla="*/ 9354295 w 12128048"/>
              <a:gd name="connsiteY28" fmla="*/ 2670977 h 3289190"/>
              <a:gd name="connsiteX29" fmla="*/ 9245588 w 12128048"/>
              <a:gd name="connsiteY29" fmla="*/ 2647199 h 3289190"/>
              <a:gd name="connsiteX30" fmla="*/ 8810760 w 12128048"/>
              <a:gd name="connsiteY30" fmla="*/ 2635311 h 3289190"/>
              <a:gd name="connsiteX31" fmla="*/ 8665818 w 12128048"/>
              <a:gd name="connsiteY31" fmla="*/ 2647199 h 3289190"/>
              <a:gd name="connsiteX32" fmla="*/ 8394051 w 12128048"/>
              <a:gd name="connsiteY32" fmla="*/ 2659088 h 3289190"/>
              <a:gd name="connsiteX33" fmla="*/ 8067931 w 12128048"/>
              <a:gd name="connsiteY33" fmla="*/ 2694754 h 3289190"/>
              <a:gd name="connsiteX34" fmla="*/ 7759928 w 12128048"/>
              <a:gd name="connsiteY34" fmla="*/ 2718531 h 3289190"/>
              <a:gd name="connsiteX35" fmla="*/ 7560633 w 12128048"/>
              <a:gd name="connsiteY35" fmla="*/ 2754198 h 3289190"/>
              <a:gd name="connsiteX36" fmla="*/ 7180159 w 12128048"/>
              <a:gd name="connsiteY36" fmla="*/ 2825530 h 3289190"/>
              <a:gd name="connsiteX37" fmla="*/ 6690978 w 12128048"/>
              <a:gd name="connsiteY37" fmla="*/ 2837419 h 3289190"/>
              <a:gd name="connsiteX38" fmla="*/ 6636624 w 12128048"/>
              <a:gd name="connsiteY38" fmla="*/ 2861196 h 3289190"/>
              <a:gd name="connsiteX39" fmla="*/ 6401092 w 12128048"/>
              <a:gd name="connsiteY39" fmla="*/ 2896862 h 3289190"/>
              <a:gd name="connsiteX40" fmla="*/ 5857559 w 12128048"/>
              <a:gd name="connsiteY40" fmla="*/ 2908751 h 3289190"/>
              <a:gd name="connsiteX41" fmla="*/ 5187201 w 12128048"/>
              <a:gd name="connsiteY41" fmla="*/ 2956306 h 3289190"/>
              <a:gd name="connsiteX42" fmla="*/ 5042258 w 12128048"/>
              <a:gd name="connsiteY42" fmla="*/ 2980083 h 3289190"/>
              <a:gd name="connsiteX43" fmla="*/ 4806726 w 12128048"/>
              <a:gd name="connsiteY43" fmla="*/ 3063304 h 3289190"/>
              <a:gd name="connsiteX44" fmla="*/ 4390017 w 12128048"/>
              <a:gd name="connsiteY44" fmla="*/ 3182191 h 3289190"/>
              <a:gd name="connsiteX45" fmla="*/ 4027661 w 12128048"/>
              <a:gd name="connsiteY45" fmla="*/ 3277302 h 3289190"/>
              <a:gd name="connsiteX46" fmla="*/ 3085535 w 12128048"/>
              <a:gd name="connsiteY46" fmla="*/ 3289190 h 3289190"/>
              <a:gd name="connsiteX47" fmla="*/ 2850003 w 12128048"/>
              <a:gd name="connsiteY47" fmla="*/ 3265413 h 3289190"/>
              <a:gd name="connsiteX48" fmla="*/ 2469529 w 12128048"/>
              <a:gd name="connsiteY48" fmla="*/ 3229746 h 3289190"/>
              <a:gd name="connsiteX49" fmla="*/ 2197761 w 12128048"/>
              <a:gd name="connsiteY49" fmla="*/ 3134636 h 3289190"/>
              <a:gd name="connsiteX50" fmla="*/ 2070937 w 12128048"/>
              <a:gd name="connsiteY50" fmla="*/ 3098971 h 3289190"/>
              <a:gd name="connsiteX51" fmla="*/ 1925995 w 12128048"/>
              <a:gd name="connsiteY51" fmla="*/ 3075193 h 3289190"/>
              <a:gd name="connsiteX52" fmla="*/ 1799170 w 12128048"/>
              <a:gd name="connsiteY52" fmla="*/ 3051416 h 3289190"/>
              <a:gd name="connsiteX53" fmla="*/ 1690463 w 12128048"/>
              <a:gd name="connsiteY53" fmla="*/ 3039527 h 3289190"/>
              <a:gd name="connsiteX54" fmla="*/ 1617992 w 12128048"/>
              <a:gd name="connsiteY54" fmla="*/ 3027638 h 3289190"/>
              <a:gd name="connsiteX55" fmla="*/ 1527403 w 12128048"/>
              <a:gd name="connsiteY55" fmla="*/ 3015749 h 3289190"/>
              <a:gd name="connsiteX56" fmla="*/ 1436814 w 12128048"/>
              <a:gd name="connsiteY56" fmla="*/ 2991972 h 3289190"/>
              <a:gd name="connsiteX57" fmla="*/ 1128811 w 12128048"/>
              <a:gd name="connsiteY57" fmla="*/ 2944417 h 3289190"/>
              <a:gd name="connsiteX58" fmla="*/ 929515 w 12128048"/>
              <a:gd name="connsiteY58" fmla="*/ 2932529 h 3289190"/>
              <a:gd name="connsiteX59" fmla="*/ 23676 w 12128048"/>
              <a:gd name="connsiteY59" fmla="*/ 3006379 h 3289190"/>
              <a:gd name="connsiteX60" fmla="*/ 164 w 12128048"/>
              <a:gd name="connsiteY60" fmla="*/ 581442 h 3289190"/>
              <a:gd name="connsiteX61" fmla="*/ 691695 w 12128048"/>
              <a:gd name="connsiteY61" fmla="*/ 682638 h 3289190"/>
              <a:gd name="connsiteX62" fmla="*/ 905639 w 12128048"/>
              <a:gd name="connsiteY62" fmla="*/ 709942 h 3289190"/>
              <a:gd name="connsiteX63" fmla="*/ 1236280 w 12128048"/>
              <a:gd name="connsiteY63" fmla="*/ 819164 h 3289190"/>
              <a:gd name="connsiteX64" fmla="*/ 1333526 w 12128048"/>
              <a:gd name="connsiteY64" fmla="*/ 873775 h 3289190"/>
              <a:gd name="connsiteX65" fmla="*/ 1430774 w 12128048"/>
              <a:gd name="connsiteY65" fmla="*/ 901081 h 3289190"/>
              <a:gd name="connsiteX66" fmla="*/ 1508571 w 12128048"/>
              <a:gd name="connsiteY66" fmla="*/ 928385 h 3289190"/>
              <a:gd name="connsiteX67" fmla="*/ 1625268 w 12128048"/>
              <a:gd name="connsiteY67" fmla="*/ 955692 h 3289190"/>
              <a:gd name="connsiteX68" fmla="*/ 1761414 w 12128048"/>
              <a:gd name="connsiteY68" fmla="*/ 1010303 h 3289190"/>
              <a:gd name="connsiteX69" fmla="*/ 1917009 w 12128048"/>
              <a:gd name="connsiteY69" fmla="*/ 1064913 h 3289190"/>
              <a:gd name="connsiteX70" fmla="*/ 2053154 w 12128048"/>
              <a:gd name="connsiteY70" fmla="*/ 1146830 h 3289190"/>
              <a:gd name="connsiteX71" fmla="*/ 2344897 w 12128048"/>
              <a:gd name="connsiteY71" fmla="*/ 1365273 h 3289190"/>
              <a:gd name="connsiteX72" fmla="*/ 2753335 w 12128048"/>
              <a:gd name="connsiteY72" fmla="*/ 1447190 h 3289190"/>
              <a:gd name="connsiteX73" fmla="*/ 3006178 w 12128048"/>
              <a:gd name="connsiteY73" fmla="*/ 1501801 h 3289190"/>
              <a:gd name="connsiteX74" fmla="*/ 4017548 w 12128048"/>
              <a:gd name="connsiteY74" fmla="*/ 1474496 h 3289190"/>
              <a:gd name="connsiteX75" fmla="*/ 4406537 w 12128048"/>
              <a:gd name="connsiteY75" fmla="*/ 1256050 h 3289190"/>
              <a:gd name="connsiteX76" fmla="*/ 4853874 w 12128048"/>
              <a:gd name="connsiteY76" fmla="*/ 982997 h 3289190"/>
              <a:gd name="connsiteX77" fmla="*/ 5106717 w 12128048"/>
              <a:gd name="connsiteY77" fmla="*/ 791860 h 3289190"/>
              <a:gd name="connsiteX78" fmla="*/ 5262312 w 12128048"/>
              <a:gd name="connsiteY78" fmla="*/ 737248 h 3289190"/>
              <a:gd name="connsiteX79" fmla="*/ 5981941 w 12128048"/>
              <a:gd name="connsiteY79" fmla="*/ 628025 h 3289190"/>
              <a:gd name="connsiteX80" fmla="*/ 6565423 w 12128048"/>
              <a:gd name="connsiteY80" fmla="*/ 600720 h 3289190"/>
              <a:gd name="connsiteX81" fmla="*/ 6818265 w 12128048"/>
              <a:gd name="connsiteY81" fmla="*/ 518803 h 3289190"/>
              <a:gd name="connsiteX82" fmla="*/ 7401749 w 12128048"/>
              <a:gd name="connsiteY82" fmla="*/ 279435 h 3289190"/>
              <a:gd name="connsiteX83" fmla="*/ 7810187 w 12128048"/>
              <a:gd name="connsiteY83" fmla="*/ 273055 h 3289190"/>
              <a:gd name="connsiteX84" fmla="*/ 8024129 w 12128048"/>
              <a:gd name="connsiteY84" fmla="*/ 191137 h 3289190"/>
              <a:gd name="connsiteX85" fmla="*/ 8354770 w 12128048"/>
              <a:gd name="connsiteY85" fmla="*/ 136527 h 3289190"/>
              <a:gd name="connsiteX86" fmla="*/ 8704860 w 12128048"/>
              <a:gd name="connsiteY86" fmla="*/ 54610 h 3289190"/>
              <a:gd name="connsiteX87" fmla="*/ 8996601 w 12128048"/>
              <a:gd name="connsiteY87" fmla="*/ 27305 h 3289190"/>
              <a:gd name="connsiteX88" fmla="*/ 9152196 w 12128048"/>
              <a:gd name="connsiteY88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64825 w 12128048"/>
              <a:gd name="connsiteY13" fmla="*/ 2206517 h 3289190"/>
              <a:gd name="connsiteX14" fmla="*/ 12073477 w 12128048"/>
              <a:gd name="connsiteY14" fmla="*/ 2203135 h 3289190"/>
              <a:gd name="connsiteX15" fmla="*/ 12073477 w 12128048"/>
              <a:gd name="connsiteY15" fmla="*/ 2874043 h 3289190"/>
              <a:gd name="connsiteX16" fmla="*/ 12035730 w 12128048"/>
              <a:gd name="connsiteY16" fmla="*/ 2873085 h 3289190"/>
              <a:gd name="connsiteX17" fmla="*/ 11890787 w 12128048"/>
              <a:gd name="connsiteY17" fmla="*/ 2884974 h 3289190"/>
              <a:gd name="connsiteX18" fmla="*/ 11691491 w 12128048"/>
              <a:gd name="connsiteY18" fmla="*/ 2908751 h 3289190"/>
              <a:gd name="connsiteX19" fmla="*/ 11564667 w 12128048"/>
              <a:gd name="connsiteY19" fmla="*/ 2944417 h 3289190"/>
              <a:gd name="connsiteX20" fmla="*/ 11492196 w 12128048"/>
              <a:gd name="connsiteY20" fmla="*/ 2968195 h 3289190"/>
              <a:gd name="connsiteX21" fmla="*/ 11365371 w 12128048"/>
              <a:gd name="connsiteY21" fmla="*/ 2980083 h 3289190"/>
              <a:gd name="connsiteX22" fmla="*/ 10223950 w 12128048"/>
              <a:gd name="connsiteY22" fmla="*/ 2991972 h 3289190"/>
              <a:gd name="connsiteX23" fmla="*/ 10024654 w 12128048"/>
              <a:gd name="connsiteY23" fmla="*/ 2956306 h 3289190"/>
              <a:gd name="connsiteX24" fmla="*/ 9716651 w 12128048"/>
              <a:gd name="connsiteY24" fmla="*/ 2896862 h 3289190"/>
              <a:gd name="connsiteX25" fmla="*/ 9517355 w 12128048"/>
              <a:gd name="connsiteY25" fmla="*/ 2825530 h 3289190"/>
              <a:gd name="connsiteX26" fmla="*/ 9499237 w 12128048"/>
              <a:gd name="connsiteY26" fmla="*/ 2789864 h 3289190"/>
              <a:gd name="connsiteX27" fmla="*/ 9354295 w 12128048"/>
              <a:gd name="connsiteY27" fmla="*/ 2670977 h 3289190"/>
              <a:gd name="connsiteX28" fmla="*/ 9245588 w 12128048"/>
              <a:gd name="connsiteY28" fmla="*/ 2647199 h 3289190"/>
              <a:gd name="connsiteX29" fmla="*/ 8810760 w 12128048"/>
              <a:gd name="connsiteY29" fmla="*/ 2635311 h 3289190"/>
              <a:gd name="connsiteX30" fmla="*/ 8665818 w 12128048"/>
              <a:gd name="connsiteY30" fmla="*/ 2647199 h 3289190"/>
              <a:gd name="connsiteX31" fmla="*/ 8394051 w 12128048"/>
              <a:gd name="connsiteY31" fmla="*/ 2659088 h 3289190"/>
              <a:gd name="connsiteX32" fmla="*/ 8067931 w 12128048"/>
              <a:gd name="connsiteY32" fmla="*/ 2694754 h 3289190"/>
              <a:gd name="connsiteX33" fmla="*/ 7759928 w 12128048"/>
              <a:gd name="connsiteY33" fmla="*/ 2718531 h 3289190"/>
              <a:gd name="connsiteX34" fmla="*/ 7560633 w 12128048"/>
              <a:gd name="connsiteY34" fmla="*/ 2754198 h 3289190"/>
              <a:gd name="connsiteX35" fmla="*/ 7180159 w 12128048"/>
              <a:gd name="connsiteY35" fmla="*/ 2825530 h 3289190"/>
              <a:gd name="connsiteX36" fmla="*/ 6690978 w 12128048"/>
              <a:gd name="connsiteY36" fmla="*/ 2837419 h 3289190"/>
              <a:gd name="connsiteX37" fmla="*/ 6636624 w 12128048"/>
              <a:gd name="connsiteY37" fmla="*/ 2861196 h 3289190"/>
              <a:gd name="connsiteX38" fmla="*/ 6401092 w 12128048"/>
              <a:gd name="connsiteY38" fmla="*/ 2896862 h 3289190"/>
              <a:gd name="connsiteX39" fmla="*/ 5857559 w 12128048"/>
              <a:gd name="connsiteY39" fmla="*/ 2908751 h 3289190"/>
              <a:gd name="connsiteX40" fmla="*/ 5187201 w 12128048"/>
              <a:gd name="connsiteY40" fmla="*/ 2956306 h 3289190"/>
              <a:gd name="connsiteX41" fmla="*/ 5042258 w 12128048"/>
              <a:gd name="connsiteY41" fmla="*/ 2980083 h 3289190"/>
              <a:gd name="connsiteX42" fmla="*/ 4806726 w 12128048"/>
              <a:gd name="connsiteY42" fmla="*/ 3063304 h 3289190"/>
              <a:gd name="connsiteX43" fmla="*/ 4390017 w 12128048"/>
              <a:gd name="connsiteY43" fmla="*/ 3182191 h 3289190"/>
              <a:gd name="connsiteX44" fmla="*/ 4027661 w 12128048"/>
              <a:gd name="connsiteY44" fmla="*/ 3277302 h 3289190"/>
              <a:gd name="connsiteX45" fmla="*/ 3085535 w 12128048"/>
              <a:gd name="connsiteY45" fmla="*/ 3289190 h 3289190"/>
              <a:gd name="connsiteX46" fmla="*/ 2850003 w 12128048"/>
              <a:gd name="connsiteY46" fmla="*/ 3265413 h 3289190"/>
              <a:gd name="connsiteX47" fmla="*/ 2469529 w 12128048"/>
              <a:gd name="connsiteY47" fmla="*/ 3229746 h 3289190"/>
              <a:gd name="connsiteX48" fmla="*/ 2197761 w 12128048"/>
              <a:gd name="connsiteY48" fmla="*/ 3134636 h 3289190"/>
              <a:gd name="connsiteX49" fmla="*/ 2070937 w 12128048"/>
              <a:gd name="connsiteY49" fmla="*/ 3098971 h 3289190"/>
              <a:gd name="connsiteX50" fmla="*/ 1925995 w 12128048"/>
              <a:gd name="connsiteY50" fmla="*/ 3075193 h 3289190"/>
              <a:gd name="connsiteX51" fmla="*/ 1799170 w 12128048"/>
              <a:gd name="connsiteY51" fmla="*/ 3051416 h 3289190"/>
              <a:gd name="connsiteX52" fmla="*/ 1690463 w 12128048"/>
              <a:gd name="connsiteY52" fmla="*/ 3039527 h 3289190"/>
              <a:gd name="connsiteX53" fmla="*/ 1617992 w 12128048"/>
              <a:gd name="connsiteY53" fmla="*/ 3027638 h 3289190"/>
              <a:gd name="connsiteX54" fmla="*/ 1527403 w 12128048"/>
              <a:gd name="connsiteY54" fmla="*/ 3015749 h 3289190"/>
              <a:gd name="connsiteX55" fmla="*/ 1436814 w 12128048"/>
              <a:gd name="connsiteY55" fmla="*/ 2991972 h 3289190"/>
              <a:gd name="connsiteX56" fmla="*/ 1128811 w 12128048"/>
              <a:gd name="connsiteY56" fmla="*/ 2944417 h 3289190"/>
              <a:gd name="connsiteX57" fmla="*/ 929515 w 12128048"/>
              <a:gd name="connsiteY57" fmla="*/ 2932529 h 3289190"/>
              <a:gd name="connsiteX58" fmla="*/ 23676 w 12128048"/>
              <a:gd name="connsiteY58" fmla="*/ 3006379 h 3289190"/>
              <a:gd name="connsiteX59" fmla="*/ 164 w 12128048"/>
              <a:gd name="connsiteY59" fmla="*/ 581442 h 3289190"/>
              <a:gd name="connsiteX60" fmla="*/ 691695 w 12128048"/>
              <a:gd name="connsiteY60" fmla="*/ 682638 h 3289190"/>
              <a:gd name="connsiteX61" fmla="*/ 905639 w 12128048"/>
              <a:gd name="connsiteY61" fmla="*/ 709942 h 3289190"/>
              <a:gd name="connsiteX62" fmla="*/ 1236280 w 12128048"/>
              <a:gd name="connsiteY62" fmla="*/ 819164 h 3289190"/>
              <a:gd name="connsiteX63" fmla="*/ 1333526 w 12128048"/>
              <a:gd name="connsiteY63" fmla="*/ 873775 h 3289190"/>
              <a:gd name="connsiteX64" fmla="*/ 1430774 w 12128048"/>
              <a:gd name="connsiteY64" fmla="*/ 901081 h 3289190"/>
              <a:gd name="connsiteX65" fmla="*/ 1508571 w 12128048"/>
              <a:gd name="connsiteY65" fmla="*/ 928385 h 3289190"/>
              <a:gd name="connsiteX66" fmla="*/ 1625268 w 12128048"/>
              <a:gd name="connsiteY66" fmla="*/ 955692 h 3289190"/>
              <a:gd name="connsiteX67" fmla="*/ 1761414 w 12128048"/>
              <a:gd name="connsiteY67" fmla="*/ 1010303 h 3289190"/>
              <a:gd name="connsiteX68" fmla="*/ 1917009 w 12128048"/>
              <a:gd name="connsiteY68" fmla="*/ 1064913 h 3289190"/>
              <a:gd name="connsiteX69" fmla="*/ 2053154 w 12128048"/>
              <a:gd name="connsiteY69" fmla="*/ 1146830 h 3289190"/>
              <a:gd name="connsiteX70" fmla="*/ 2344897 w 12128048"/>
              <a:gd name="connsiteY70" fmla="*/ 1365273 h 3289190"/>
              <a:gd name="connsiteX71" fmla="*/ 2753335 w 12128048"/>
              <a:gd name="connsiteY71" fmla="*/ 1447190 h 3289190"/>
              <a:gd name="connsiteX72" fmla="*/ 3006178 w 12128048"/>
              <a:gd name="connsiteY72" fmla="*/ 1501801 h 3289190"/>
              <a:gd name="connsiteX73" fmla="*/ 4017548 w 12128048"/>
              <a:gd name="connsiteY73" fmla="*/ 1474496 h 3289190"/>
              <a:gd name="connsiteX74" fmla="*/ 4406537 w 12128048"/>
              <a:gd name="connsiteY74" fmla="*/ 1256050 h 3289190"/>
              <a:gd name="connsiteX75" fmla="*/ 4853874 w 12128048"/>
              <a:gd name="connsiteY75" fmla="*/ 982997 h 3289190"/>
              <a:gd name="connsiteX76" fmla="*/ 5106717 w 12128048"/>
              <a:gd name="connsiteY76" fmla="*/ 791860 h 3289190"/>
              <a:gd name="connsiteX77" fmla="*/ 5262312 w 12128048"/>
              <a:gd name="connsiteY77" fmla="*/ 737248 h 3289190"/>
              <a:gd name="connsiteX78" fmla="*/ 5981941 w 12128048"/>
              <a:gd name="connsiteY78" fmla="*/ 628025 h 3289190"/>
              <a:gd name="connsiteX79" fmla="*/ 6565423 w 12128048"/>
              <a:gd name="connsiteY79" fmla="*/ 600720 h 3289190"/>
              <a:gd name="connsiteX80" fmla="*/ 6818265 w 12128048"/>
              <a:gd name="connsiteY80" fmla="*/ 518803 h 3289190"/>
              <a:gd name="connsiteX81" fmla="*/ 7401749 w 12128048"/>
              <a:gd name="connsiteY81" fmla="*/ 279435 h 3289190"/>
              <a:gd name="connsiteX82" fmla="*/ 7810187 w 12128048"/>
              <a:gd name="connsiteY82" fmla="*/ 273055 h 3289190"/>
              <a:gd name="connsiteX83" fmla="*/ 8024129 w 12128048"/>
              <a:gd name="connsiteY83" fmla="*/ 191137 h 3289190"/>
              <a:gd name="connsiteX84" fmla="*/ 8354770 w 12128048"/>
              <a:gd name="connsiteY84" fmla="*/ 136527 h 3289190"/>
              <a:gd name="connsiteX85" fmla="*/ 8704860 w 12128048"/>
              <a:gd name="connsiteY85" fmla="*/ 54610 h 3289190"/>
              <a:gd name="connsiteX86" fmla="*/ 8996601 w 12128048"/>
              <a:gd name="connsiteY86" fmla="*/ 27305 h 3289190"/>
              <a:gd name="connsiteX87" fmla="*/ 9152196 w 12128048"/>
              <a:gd name="connsiteY87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64825 w 12128048"/>
              <a:gd name="connsiteY12" fmla="*/ 2206517 h 3289190"/>
              <a:gd name="connsiteX13" fmla="*/ 12073477 w 12128048"/>
              <a:gd name="connsiteY13" fmla="*/ 2203135 h 3289190"/>
              <a:gd name="connsiteX14" fmla="*/ 12073477 w 12128048"/>
              <a:gd name="connsiteY14" fmla="*/ 2874043 h 3289190"/>
              <a:gd name="connsiteX15" fmla="*/ 12035730 w 12128048"/>
              <a:gd name="connsiteY15" fmla="*/ 2873085 h 3289190"/>
              <a:gd name="connsiteX16" fmla="*/ 11890787 w 12128048"/>
              <a:gd name="connsiteY16" fmla="*/ 2884974 h 3289190"/>
              <a:gd name="connsiteX17" fmla="*/ 11691491 w 12128048"/>
              <a:gd name="connsiteY17" fmla="*/ 2908751 h 3289190"/>
              <a:gd name="connsiteX18" fmla="*/ 11564667 w 12128048"/>
              <a:gd name="connsiteY18" fmla="*/ 2944417 h 3289190"/>
              <a:gd name="connsiteX19" fmla="*/ 11492196 w 12128048"/>
              <a:gd name="connsiteY19" fmla="*/ 2968195 h 3289190"/>
              <a:gd name="connsiteX20" fmla="*/ 11365371 w 12128048"/>
              <a:gd name="connsiteY20" fmla="*/ 2980083 h 3289190"/>
              <a:gd name="connsiteX21" fmla="*/ 10223950 w 12128048"/>
              <a:gd name="connsiteY21" fmla="*/ 2991972 h 3289190"/>
              <a:gd name="connsiteX22" fmla="*/ 10024654 w 12128048"/>
              <a:gd name="connsiteY22" fmla="*/ 2956306 h 3289190"/>
              <a:gd name="connsiteX23" fmla="*/ 9716651 w 12128048"/>
              <a:gd name="connsiteY23" fmla="*/ 2896862 h 3289190"/>
              <a:gd name="connsiteX24" fmla="*/ 9517355 w 12128048"/>
              <a:gd name="connsiteY24" fmla="*/ 2825530 h 3289190"/>
              <a:gd name="connsiteX25" fmla="*/ 9499237 w 12128048"/>
              <a:gd name="connsiteY25" fmla="*/ 2789864 h 3289190"/>
              <a:gd name="connsiteX26" fmla="*/ 9354295 w 12128048"/>
              <a:gd name="connsiteY26" fmla="*/ 2670977 h 3289190"/>
              <a:gd name="connsiteX27" fmla="*/ 9245588 w 12128048"/>
              <a:gd name="connsiteY27" fmla="*/ 2647199 h 3289190"/>
              <a:gd name="connsiteX28" fmla="*/ 8810760 w 12128048"/>
              <a:gd name="connsiteY28" fmla="*/ 2635311 h 3289190"/>
              <a:gd name="connsiteX29" fmla="*/ 8665818 w 12128048"/>
              <a:gd name="connsiteY29" fmla="*/ 2647199 h 3289190"/>
              <a:gd name="connsiteX30" fmla="*/ 8394051 w 12128048"/>
              <a:gd name="connsiteY30" fmla="*/ 2659088 h 3289190"/>
              <a:gd name="connsiteX31" fmla="*/ 8067931 w 12128048"/>
              <a:gd name="connsiteY31" fmla="*/ 2694754 h 3289190"/>
              <a:gd name="connsiteX32" fmla="*/ 7759928 w 12128048"/>
              <a:gd name="connsiteY32" fmla="*/ 2718531 h 3289190"/>
              <a:gd name="connsiteX33" fmla="*/ 7560633 w 12128048"/>
              <a:gd name="connsiteY33" fmla="*/ 2754198 h 3289190"/>
              <a:gd name="connsiteX34" fmla="*/ 7180159 w 12128048"/>
              <a:gd name="connsiteY34" fmla="*/ 2825530 h 3289190"/>
              <a:gd name="connsiteX35" fmla="*/ 6690978 w 12128048"/>
              <a:gd name="connsiteY35" fmla="*/ 2837419 h 3289190"/>
              <a:gd name="connsiteX36" fmla="*/ 6636624 w 12128048"/>
              <a:gd name="connsiteY36" fmla="*/ 2861196 h 3289190"/>
              <a:gd name="connsiteX37" fmla="*/ 6401092 w 12128048"/>
              <a:gd name="connsiteY37" fmla="*/ 2896862 h 3289190"/>
              <a:gd name="connsiteX38" fmla="*/ 5857559 w 12128048"/>
              <a:gd name="connsiteY38" fmla="*/ 2908751 h 3289190"/>
              <a:gd name="connsiteX39" fmla="*/ 5187201 w 12128048"/>
              <a:gd name="connsiteY39" fmla="*/ 2956306 h 3289190"/>
              <a:gd name="connsiteX40" fmla="*/ 5042258 w 12128048"/>
              <a:gd name="connsiteY40" fmla="*/ 2980083 h 3289190"/>
              <a:gd name="connsiteX41" fmla="*/ 4806726 w 12128048"/>
              <a:gd name="connsiteY41" fmla="*/ 3063304 h 3289190"/>
              <a:gd name="connsiteX42" fmla="*/ 4390017 w 12128048"/>
              <a:gd name="connsiteY42" fmla="*/ 3182191 h 3289190"/>
              <a:gd name="connsiteX43" fmla="*/ 4027661 w 12128048"/>
              <a:gd name="connsiteY43" fmla="*/ 3277302 h 3289190"/>
              <a:gd name="connsiteX44" fmla="*/ 3085535 w 12128048"/>
              <a:gd name="connsiteY44" fmla="*/ 3289190 h 3289190"/>
              <a:gd name="connsiteX45" fmla="*/ 2850003 w 12128048"/>
              <a:gd name="connsiteY45" fmla="*/ 3265413 h 3289190"/>
              <a:gd name="connsiteX46" fmla="*/ 2469529 w 12128048"/>
              <a:gd name="connsiteY46" fmla="*/ 3229746 h 3289190"/>
              <a:gd name="connsiteX47" fmla="*/ 2197761 w 12128048"/>
              <a:gd name="connsiteY47" fmla="*/ 3134636 h 3289190"/>
              <a:gd name="connsiteX48" fmla="*/ 2070937 w 12128048"/>
              <a:gd name="connsiteY48" fmla="*/ 3098971 h 3289190"/>
              <a:gd name="connsiteX49" fmla="*/ 1925995 w 12128048"/>
              <a:gd name="connsiteY49" fmla="*/ 3075193 h 3289190"/>
              <a:gd name="connsiteX50" fmla="*/ 1799170 w 12128048"/>
              <a:gd name="connsiteY50" fmla="*/ 3051416 h 3289190"/>
              <a:gd name="connsiteX51" fmla="*/ 1690463 w 12128048"/>
              <a:gd name="connsiteY51" fmla="*/ 3039527 h 3289190"/>
              <a:gd name="connsiteX52" fmla="*/ 1617992 w 12128048"/>
              <a:gd name="connsiteY52" fmla="*/ 3027638 h 3289190"/>
              <a:gd name="connsiteX53" fmla="*/ 1527403 w 12128048"/>
              <a:gd name="connsiteY53" fmla="*/ 3015749 h 3289190"/>
              <a:gd name="connsiteX54" fmla="*/ 1436814 w 12128048"/>
              <a:gd name="connsiteY54" fmla="*/ 2991972 h 3289190"/>
              <a:gd name="connsiteX55" fmla="*/ 1128811 w 12128048"/>
              <a:gd name="connsiteY55" fmla="*/ 2944417 h 3289190"/>
              <a:gd name="connsiteX56" fmla="*/ 929515 w 12128048"/>
              <a:gd name="connsiteY56" fmla="*/ 2932529 h 3289190"/>
              <a:gd name="connsiteX57" fmla="*/ 23676 w 12128048"/>
              <a:gd name="connsiteY57" fmla="*/ 3006379 h 3289190"/>
              <a:gd name="connsiteX58" fmla="*/ 164 w 12128048"/>
              <a:gd name="connsiteY58" fmla="*/ 581442 h 3289190"/>
              <a:gd name="connsiteX59" fmla="*/ 691695 w 12128048"/>
              <a:gd name="connsiteY59" fmla="*/ 682638 h 3289190"/>
              <a:gd name="connsiteX60" fmla="*/ 905639 w 12128048"/>
              <a:gd name="connsiteY60" fmla="*/ 709942 h 3289190"/>
              <a:gd name="connsiteX61" fmla="*/ 1236280 w 12128048"/>
              <a:gd name="connsiteY61" fmla="*/ 819164 h 3289190"/>
              <a:gd name="connsiteX62" fmla="*/ 1333526 w 12128048"/>
              <a:gd name="connsiteY62" fmla="*/ 873775 h 3289190"/>
              <a:gd name="connsiteX63" fmla="*/ 1430774 w 12128048"/>
              <a:gd name="connsiteY63" fmla="*/ 901081 h 3289190"/>
              <a:gd name="connsiteX64" fmla="*/ 1508571 w 12128048"/>
              <a:gd name="connsiteY64" fmla="*/ 928385 h 3289190"/>
              <a:gd name="connsiteX65" fmla="*/ 1625268 w 12128048"/>
              <a:gd name="connsiteY65" fmla="*/ 955692 h 3289190"/>
              <a:gd name="connsiteX66" fmla="*/ 1761414 w 12128048"/>
              <a:gd name="connsiteY66" fmla="*/ 1010303 h 3289190"/>
              <a:gd name="connsiteX67" fmla="*/ 1917009 w 12128048"/>
              <a:gd name="connsiteY67" fmla="*/ 1064913 h 3289190"/>
              <a:gd name="connsiteX68" fmla="*/ 2053154 w 12128048"/>
              <a:gd name="connsiteY68" fmla="*/ 1146830 h 3289190"/>
              <a:gd name="connsiteX69" fmla="*/ 2344897 w 12128048"/>
              <a:gd name="connsiteY69" fmla="*/ 1365273 h 3289190"/>
              <a:gd name="connsiteX70" fmla="*/ 2753335 w 12128048"/>
              <a:gd name="connsiteY70" fmla="*/ 1447190 h 3289190"/>
              <a:gd name="connsiteX71" fmla="*/ 3006178 w 12128048"/>
              <a:gd name="connsiteY71" fmla="*/ 1501801 h 3289190"/>
              <a:gd name="connsiteX72" fmla="*/ 4017548 w 12128048"/>
              <a:gd name="connsiteY72" fmla="*/ 1474496 h 3289190"/>
              <a:gd name="connsiteX73" fmla="*/ 4406537 w 12128048"/>
              <a:gd name="connsiteY73" fmla="*/ 1256050 h 3289190"/>
              <a:gd name="connsiteX74" fmla="*/ 4853874 w 12128048"/>
              <a:gd name="connsiteY74" fmla="*/ 982997 h 3289190"/>
              <a:gd name="connsiteX75" fmla="*/ 5106717 w 12128048"/>
              <a:gd name="connsiteY75" fmla="*/ 791860 h 3289190"/>
              <a:gd name="connsiteX76" fmla="*/ 5262312 w 12128048"/>
              <a:gd name="connsiteY76" fmla="*/ 737248 h 3289190"/>
              <a:gd name="connsiteX77" fmla="*/ 5981941 w 12128048"/>
              <a:gd name="connsiteY77" fmla="*/ 628025 h 3289190"/>
              <a:gd name="connsiteX78" fmla="*/ 6565423 w 12128048"/>
              <a:gd name="connsiteY78" fmla="*/ 600720 h 3289190"/>
              <a:gd name="connsiteX79" fmla="*/ 6818265 w 12128048"/>
              <a:gd name="connsiteY79" fmla="*/ 518803 h 3289190"/>
              <a:gd name="connsiteX80" fmla="*/ 7401749 w 12128048"/>
              <a:gd name="connsiteY80" fmla="*/ 279435 h 3289190"/>
              <a:gd name="connsiteX81" fmla="*/ 7810187 w 12128048"/>
              <a:gd name="connsiteY81" fmla="*/ 273055 h 3289190"/>
              <a:gd name="connsiteX82" fmla="*/ 8024129 w 12128048"/>
              <a:gd name="connsiteY82" fmla="*/ 191137 h 3289190"/>
              <a:gd name="connsiteX83" fmla="*/ 8354770 w 12128048"/>
              <a:gd name="connsiteY83" fmla="*/ 136527 h 3289190"/>
              <a:gd name="connsiteX84" fmla="*/ 8704860 w 12128048"/>
              <a:gd name="connsiteY84" fmla="*/ 54610 h 3289190"/>
              <a:gd name="connsiteX85" fmla="*/ 8996601 w 12128048"/>
              <a:gd name="connsiteY85" fmla="*/ 27305 h 3289190"/>
              <a:gd name="connsiteX86" fmla="*/ 9152196 w 12128048"/>
              <a:gd name="connsiteY86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64825 w 12128048"/>
              <a:gd name="connsiteY12" fmla="*/ 2206517 h 3289190"/>
              <a:gd name="connsiteX13" fmla="*/ 12073477 w 12128048"/>
              <a:gd name="connsiteY13" fmla="*/ 2874043 h 3289190"/>
              <a:gd name="connsiteX14" fmla="*/ 12035730 w 12128048"/>
              <a:gd name="connsiteY14" fmla="*/ 2873085 h 3289190"/>
              <a:gd name="connsiteX15" fmla="*/ 11890787 w 12128048"/>
              <a:gd name="connsiteY15" fmla="*/ 2884974 h 3289190"/>
              <a:gd name="connsiteX16" fmla="*/ 11691491 w 12128048"/>
              <a:gd name="connsiteY16" fmla="*/ 2908751 h 3289190"/>
              <a:gd name="connsiteX17" fmla="*/ 11564667 w 12128048"/>
              <a:gd name="connsiteY17" fmla="*/ 2944417 h 3289190"/>
              <a:gd name="connsiteX18" fmla="*/ 11492196 w 12128048"/>
              <a:gd name="connsiteY18" fmla="*/ 2968195 h 3289190"/>
              <a:gd name="connsiteX19" fmla="*/ 11365371 w 12128048"/>
              <a:gd name="connsiteY19" fmla="*/ 2980083 h 3289190"/>
              <a:gd name="connsiteX20" fmla="*/ 10223950 w 12128048"/>
              <a:gd name="connsiteY20" fmla="*/ 2991972 h 3289190"/>
              <a:gd name="connsiteX21" fmla="*/ 10024654 w 12128048"/>
              <a:gd name="connsiteY21" fmla="*/ 2956306 h 3289190"/>
              <a:gd name="connsiteX22" fmla="*/ 9716651 w 12128048"/>
              <a:gd name="connsiteY22" fmla="*/ 2896862 h 3289190"/>
              <a:gd name="connsiteX23" fmla="*/ 9517355 w 12128048"/>
              <a:gd name="connsiteY23" fmla="*/ 2825530 h 3289190"/>
              <a:gd name="connsiteX24" fmla="*/ 9499237 w 12128048"/>
              <a:gd name="connsiteY24" fmla="*/ 2789864 h 3289190"/>
              <a:gd name="connsiteX25" fmla="*/ 9354295 w 12128048"/>
              <a:gd name="connsiteY25" fmla="*/ 2670977 h 3289190"/>
              <a:gd name="connsiteX26" fmla="*/ 9245588 w 12128048"/>
              <a:gd name="connsiteY26" fmla="*/ 2647199 h 3289190"/>
              <a:gd name="connsiteX27" fmla="*/ 8810760 w 12128048"/>
              <a:gd name="connsiteY27" fmla="*/ 2635311 h 3289190"/>
              <a:gd name="connsiteX28" fmla="*/ 8665818 w 12128048"/>
              <a:gd name="connsiteY28" fmla="*/ 2647199 h 3289190"/>
              <a:gd name="connsiteX29" fmla="*/ 8394051 w 12128048"/>
              <a:gd name="connsiteY29" fmla="*/ 2659088 h 3289190"/>
              <a:gd name="connsiteX30" fmla="*/ 8067931 w 12128048"/>
              <a:gd name="connsiteY30" fmla="*/ 2694754 h 3289190"/>
              <a:gd name="connsiteX31" fmla="*/ 7759928 w 12128048"/>
              <a:gd name="connsiteY31" fmla="*/ 2718531 h 3289190"/>
              <a:gd name="connsiteX32" fmla="*/ 7560633 w 12128048"/>
              <a:gd name="connsiteY32" fmla="*/ 2754198 h 3289190"/>
              <a:gd name="connsiteX33" fmla="*/ 7180159 w 12128048"/>
              <a:gd name="connsiteY33" fmla="*/ 2825530 h 3289190"/>
              <a:gd name="connsiteX34" fmla="*/ 6690978 w 12128048"/>
              <a:gd name="connsiteY34" fmla="*/ 2837419 h 3289190"/>
              <a:gd name="connsiteX35" fmla="*/ 6636624 w 12128048"/>
              <a:gd name="connsiteY35" fmla="*/ 2861196 h 3289190"/>
              <a:gd name="connsiteX36" fmla="*/ 6401092 w 12128048"/>
              <a:gd name="connsiteY36" fmla="*/ 2896862 h 3289190"/>
              <a:gd name="connsiteX37" fmla="*/ 5857559 w 12128048"/>
              <a:gd name="connsiteY37" fmla="*/ 2908751 h 3289190"/>
              <a:gd name="connsiteX38" fmla="*/ 5187201 w 12128048"/>
              <a:gd name="connsiteY38" fmla="*/ 2956306 h 3289190"/>
              <a:gd name="connsiteX39" fmla="*/ 5042258 w 12128048"/>
              <a:gd name="connsiteY39" fmla="*/ 2980083 h 3289190"/>
              <a:gd name="connsiteX40" fmla="*/ 4806726 w 12128048"/>
              <a:gd name="connsiteY40" fmla="*/ 3063304 h 3289190"/>
              <a:gd name="connsiteX41" fmla="*/ 4390017 w 12128048"/>
              <a:gd name="connsiteY41" fmla="*/ 3182191 h 3289190"/>
              <a:gd name="connsiteX42" fmla="*/ 4027661 w 12128048"/>
              <a:gd name="connsiteY42" fmla="*/ 3277302 h 3289190"/>
              <a:gd name="connsiteX43" fmla="*/ 3085535 w 12128048"/>
              <a:gd name="connsiteY43" fmla="*/ 3289190 h 3289190"/>
              <a:gd name="connsiteX44" fmla="*/ 2850003 w 12128048"/>
              <a:gd name="connsiteY44" fmla="*/ 3265413 h 3289190"/>
              <a:gd name="connsiteX45" fmla="*/ 2469529 w 12128048"/>
              <a:gd name="connsiteY45" fmla="*/ 3229746 h 3289190"/>
              <a:gd name="connsiteX46" fmla="*/ 2197761 w 12128048"/>
              <a:gd name="connsiteY46" fmla="*/ 3134636 h 3289190"/>
              <a:gd name="connsiteX47" fmla="*/ 2070937 w 12128048"/>
              <a:gd name="connsiteY47" fmla="*/ 3098971 h 3289190"/>
              <a:gd name="connsiteX48" fmla="*/ 1925995 w 12128048"/>
              <a:gd name="connsiteY48" fmla="*/ 3075193 h 3289190"/>
              <a:gd name="connsiteX49" fmla="*/ 1799170 w 12128048"/>
              <a:gd name="connsiteY49" fmla="*/ 3051416 h 3289190"/>
              <a:gd name="connsiteX50" fmla="*/ 1690463 w 12128048"/>
              <a:gd name="connsiteY50" fmla="*/ 3039527 h 3289190"/>
              <a:gd name="connsiteX51" fmla="*/ 1617992 w 12128048"/>
              <a:gd name="connsiteY51" fmla="*/ 3027638 h 3289190"/>
              <a:gd name="connsiteX52" fmla="*/ 1527403 w 12128048"/>
              <a:gd name="connsiteY52" fmla="*/ 3015749 h 3289190"/>
              <a:gd name="connsiteX53" fmla="*/ 1436814 w 12128048"/>
              <a:gd name="connsiteY53" fmla="*/ 2991972 h 3289190"/>
              <a:gd name="connsiteX54" fmla="*/ 1128811 w 12128048"/>
              <a:gd name="connsiteY54" fmla="*/ 2944417 h 3289190"/>
              <a:gd name="connsiteX55" fmla="*/ 929515 w 12128048"/>
              <a:gd name="connsiteY55" fmla="*/ 2932529 h 3289190"/>
              <a:gd name="connsiteX56" fmla="*/ 23676 w 12128048"/>
              <a:gd name="connsiteY56" fmla="*/ 3006379 h 3289190"/>
              <a:gd name="connsiteX57" fmla="*/ 164 w 12128048"/>
              <a:gd name="connsiteY57" fmla="*/ 581442 h 3289190"/>
              <a:gd name="connsiteX58" fmla="*/ 691695 w 12128048"/>
              <a:gd name="connsiteY58" fmla="*/ 682638 h 3289190"/>
              <a:gd name="connsiteX59" fmla="*/ 905639 w 12128048"/>
              <a:gd name="connsiteY59" fmla="*/ 709942 h 3289190"/>
              <a:gd name="connsiteX60" fmla="*/ 1236280 w 12128048"/>
              <a:gd name="connsiteY60" fmla="*/ 819164 h 3289190"/>
              <a:gd name="connsiteX61" fmla="*/ 1333526 w 12128048"/>
              <a:gd name="connsiteY61" fmla="*/ 873775 h 3289190"/>
              <a:gd name="connsiteX62" fmla="*/ 1430774 w 12128048"/>
              <a:gd name="connsiteY62" fmla="*/ 901081 h 3289190"/>
              <a:gd name="connsiteX63" fmla="*/ 1508571 w 12128048"/>
              <a:gd name="connsiteY63" fmla="*/ 928385 h 3289190"/>
              <a:gd name="connsiteX64" fmla="*/ 1625268 w 12128048"/>
              <a:gd name="connsiteY64" fmla="*/ 955692 h 3289190"/>
              <a:gd name="connsiteX65" fmla="*/ 1761414 w 12128048"/>
              <a:gd name="connsiteY65" fmla="*/ 1010303 h 3289190"/>
              <a:gd name="connsiteX66" fmla="*/ 1917009 w 12128048"/>
              <a:gd name="connsiteY66" fmla="*/ 1064913 h 3289190"/>
              <a:gd name="connsiteX67" fmla="*/ 2053154 w 12128048"/>
              <a:gd name="connsiteY67" fmla="*/ 1146830 h 3289190"/>
              <a:gd name="connsiteX68" fmla="*/ 2344897 w 12128048"/>
              <a:gd name="connsiteY68" fmla="*/ 1365273 h 3289190"/>
              <a:gd name="connsiteX69" fmla="*/ 2753335 w 12128048"/>
              <a:gd name="connsiteY69" fmla="*/ 1447190 h 3289190"/>
              <a:gd name="connsiteX70" fmla="*/ 3006178 w 12128048"/>
              <a:gd name="connsiteY70" fmla="*/ 1501801 h 3289190"/>
              <a:gd name="connsiteX71" fmla="*/ 4017548 w 12128048"/>
              <a:gd name="connsiteY71" fmla="*/ 1474496 h 3289190"/>
              <a:gd name="connsiteX72" fmla="*/ 4406537 w 12128048"/>
              <a:gd name="connsiteY72" fmla="*/ 1256050 h 3289190"/>
              <a:gd name="connsiteX73" fmla="*/ 4853874 w 12128048"/>
              <a:gd name="connsiteY73" fmla="*/ 982997 h 3289190"/>
              <a:gd name="connsiteX74" fmla="*/ 5106717 w 12128048"/>
              <a:gd name="connsiteY74" fmla="*/ 791860 h 3289190"/>
              <a:gd name="connsiteX75" fmla="*/ 5262312 w 12128048"/>
              <a:gd name="connsiteY75" fmla="*/ 737248 h 3289190"/>
              <a:gd name="connsiteX76" fmla="*/ 5981941 w 12128048"/>
              <a:gd name="connsiteY76" fmla="*/ 628025 h 3289190"/>
              <a:gd name="connsiteX77" fmla="*/ 6565423 w 12128048"/>
              <a:gd name="connsiteY77" fmla="*/ 600720 h 3289190"/>
              <a:gd name="connsiteX78" fmla="*/ 6818265 w 12128048"/>
              <a:gd name="connsiteY78" fmla="*/ 518803 h 3289190"/>
              <a:gd name="connsiteX79" fmla="*/ 7401749 w 12128048"/>
              <a:gd name="connsiteY79" fmla="*/ 279435 h 3289190"/>
              <a:gd name="connsiteX80" fmla="*/ 7810187 w 12128048"/>
              <a:gd name="connsiteY80" fmla="*/ 273055 h 3289190"/>
              <a:gd name="connsiteX81" fmla="*/ 8024129 w 12128048"/>
              <a:gd name="connsiteY81" fmla="*/ 191137 h 3289190"/>
              <a:gd name="connsiteX82" fmla="*/ 8354770 w 12128048"/>
              <a:gd name="connsiteY82" fmla="*/ 136527 h 3289190"/>
              <a:gd name="connsiteX83" fmla="*/ 8704860 w 12128048"/>
              <a:gd name="connsiteY83" fmla="*/ 54610 h 3289190"/>
              <a:gd name="connsiteX84" fmla="*/ 8996601 w 12128048"/>
              <a:gd name="connsiteY84" fmla="*/ 27305 h 3289190"/>
              <a:gd name="connsiteX85" fmla="*/ 9152196 w 12128048"/>
              <a:gd name="connsiteY85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73477 w 12128048"/>
              <a:gd name="connsiteY12" fmla="*/ 2874043 h 3289190"/>
              <a:gd name="connsiteX13" fmla="*/ 1203573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73477 w 12128048"/>
              <a:gd name="connsiteY12" fmla="*/ 2874043 h 3289190"/>
              <a:gd name="connsiteX13" fmla="*/ 1208258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8 h 3289190"/>
              <a:gd name="connsiteX12" fmla="*/ 12073477 w 12128048"/>
              <a:gd name="connsiteY12" fmla="*/ 2874043 h 3289190"/>
              <a:gd name="connsiteX13" fmla="*/ 1208258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08510"/>
              <a:gd name="connsiteY0" fmla="*/ 0 h 3289190"/>
              <a:gd name="connsiteX1" fmla="*/ 9618984 w 12108510"/>
              <a:gd name="connsiteY1" fmla="*/ 27305 h 3289190"/>
              <a:gd name="connsiteX2" fmla="*/ 9735680 w 12108510"/>
              <a:gd name="connsiteY2" fmla="*/ 81915 h 3289190"/>
              <a:gd name="connsiteX3" fmla="*/ 9891276 w 12108510"/>
              <a:gd name="connsiteY3" fmla="*/ 354970 h 3289190"/>
              <a:gd name="connsiteX4" fmla="*/ 9910724 w 12108510"/>
              <a:gd name="connsiteY4" fmla="*/ 436887 h 3289190"/>
              <a:gd name="connsiteX5" fmla="*/ 10124668 w 12108510"/>
              <a:gd name="connsiteY5" fmla="*/ 600720 h 3289190"/>
              <a:gd name="connsiteX6" fmla="*/ 10455308 w 12108510"/>
              <a:gd name="connsiteY6" fmla="*/ 737248 h 3289190"/>
              <a:gd name="connsiteX7" fmla="*/ 10669252 w 12108510"/>
              <a:gd name="connsiteY7" fmla="*/ 819164 h 3289190"/>
              <a:gd name="connsiteX8" fmla="*/ 11894566 w 12108510"/>
              <a:gd name="connsiteY8" fmla="*/ 791860 h 3289190"/>
              <a:gd name="connsiteX9" fmla="*/ 12030713 w 12108510"/>
              <a:gd name="connsiteY9" fmla="*/ 764553 h 3289190"/>
              <a:gd name="connsiteX10" fmla="*/ 12108510 w 12108510"/>
              <a:gd name="connsiteY10" fmla="*/ 709942 h 3289190"/>
              <a:gd name="connsiteX11" fmla="*/ 12073477 w 12108510"/>
              <a:gd name="connsiteY11" fmla="*/ 2874043 h 3289190"/>
              <a:gd name="connsiteX12" fmla="*/ 12082580 w 12108510"/>
              <a:gd name="connsiteY12" fmla="*/ 2873085 h 3289190"/>
              <a:gd name="connsiteX13" fmla="*/ 11890787 w 12108510"/>
              <a:gd name="connsiteY13" fmla="*/ 2884974 h 3289190"/>
              <a:gd name="connsiteX14" fmla="*/ 11691491 w 12108510"/>
              <a:gd name="connsiteY14" fmla="*/ 2908751 h 3289190"/>
              <a:gd name="connsiteX15" fmla="*/ 11564667 w 12108510"/>
              <a:gd name="connsiteY15" fmla="*/ 2944417 h 3289190"/>
              <a:gd name="connsiteX16" fmla="*/ 11492196 w 12108510"/>
              <a:gd name="connsiteY16" fmla="*/ 2968195 h 3289190"/>
              <a:gd name="connsiteX17" fmla="*/ 11365371 w 12108510"/>
              <a:gd name="connsiteY17" fmla="*/ 2980083 h 3289190"/>
              <a:gd name="connsiteX18" fmla="*/ 10223950 w 12108510"/>
              <a:gd name="connsiteY18" fmla="*/ 2991972 h 3289190"/>
              <a:gd name="connsiteX19" fmla="*/ 10024654 w 12108510"/>
              <a:gd name="connsiteY19" fmla="*/ 2956306 h 3289190"/>
              <a:gd name="connsiteX20" fmla="*/ 9716651 w 12108510"/>
              <a:gd name="connsiteY20" fmla="*/ 2896862 h 3289190"/>
              <a:gd name="connsiteX21" fmla="*/ 9517355 w 12108510"/>
              <a:gd name="connsiteY21" fmla="*/ 2825530 h 3289190"/>
              <a:gd name="connsiteX22" fmla="*/ 9499237 w 12108510"/>
              <a:gd name="connsiteY22" fmla="*/ 2789864 h 3289190"/>
              <a:gd name="connsiteX23" fmla="*/ 9354295 w 12108510"/>
              <a:gd name="connsiteY23" fmla="*/ 2670977 h 3289190"/>
              <a:gd name="connsiteX24" fmla="*/ 9245588 w 12108510"/>
              <a:gd name="connsiteY24" fmla="*/ 2647199 h 3289190"/>
              <a:gd name="connsiteX25" fmla="*/ 8810760 w 12108510"/>
              <a:gd name="connsiteY25" fmla="*/ 2635311 h 3289190"/>
              <a:gd name="connsiteX26" fmla="*/ 8665818 w 12108510"/>
              <a:gd name="connsiteY26" fmla="*/ 2647199 h 3289190"/>
              <a:gd name="connsiteX27" fmla="*/ 8394051 w 12108510"/>
              <a:gd name="connsiteY27" fmla="*/ 2659088 h 3289190"/>
              <a:gd name="connsiteX28" fmla="*/ 8067931 w 12108510"/>
              <a:gd name="connsiteY28" fmla="*/ 2694754 h 3289190"/>
              <a:gd name="connsiteX29" fmla="*/ 7759928 w 12108510"/>
              <a:gd name="connsiteY29" fmla="*/ 2718531 h 3289190"/>
              <a:gd name="connsiteX30" fmla="*/ 7560633 w 12108510"/>
              <a:gd name="connsiteY30" fmla="*/ 2754198 h 3289190"/>
              <a:gd name="connsiteX31" fmla="*/ 7180159 w 12108510"/>
              <a:gd name="connsiteY31" fmla="*/ 2825530 h 3289190"/>
              <a:gd name="connsiteX32" fmla="*/ 6690978 w 12108510"/>
              <a:gd name="connsiteY32" fmla="*/ 2837419 h 3289190"/>
              <a:gd name="connsiteX33" fmla="*/ 6636624 w 12108510"/>
              <a:gd name="connsiteY33" fmla="*/ 2861196 h 3289190"/>
              <a:gd name="connsiteX34" fmla="*/ 6401092 w 12108510"/>
              <a:gd name="connsiteY34" fmla="*/ 2896862 h 3289190"/>
              <a:gd name="connsiteX35" fmla="*/ 5857559 w 12108510"/>
              <a:gd name="connsiteY35" fmla="*/ 2908751 h 3289190"/>
              <a:gd name="connsiteX36" fmla="*/ 5187201 w 12108510"/>
              <a:gd name="connsiteY36" fmla="*/ 2956306 h 3289190"/>
              <a:gd name="connsiteX37" fmla="*/ 5042258 w 12108510"/>
              <a:gd name="connsiteY37" fmla="*/ 2980083 h 3289190"/>
              <a:gd name="connsiteX38" fmla="*/ 4806726 w 12108510"/>
              <a:gd name="connsiteY38" fmla="*/ 3063304 h 3289190"/>
              <a:gd name="connsiteX39" fmla="*/ 4390017 w 12108510"/>
              <a:gd name="connsiteY39" fmla="*/ 3182191 h 3289190"/>
              <a:gd name="connsiteX40" fmla="*/ 4027661 w 12108510"/>
              <a:gd name="connsiteY40" fmla="*/ 3277302 h 3289190"/>
              <a:gd name="connsiteX41" fmla="*/ 3085535 w 12108510"/>
              <a:gd name="connsiteY41" fmla="*/ 3289190 h 3289190"/>
              <a:gd name="connsiteX42" fmla="*/ 2850003 w 12108510"/>
              <a:gd name="connsiteY42" fmla="*/ 3265413 h 3289190"/>
              <a:gd name="connsiteX43" fmla="*/ 2469529 w 12108510"/>
              <a:gd name="connsiteY43" fmla="*/ 3229746 h 3289190"/>
              <a:gd name="connsiteX44" fmla="*/ 2197761 w 12108510"/>
              <a:gd name="connsiteY44" fmla="*/ 3134636 h 3289190"/>
              <a:gd name="connsiteX45" fmla="*/ 2070937 w 12108510"/>
              <a:gd name="connsiteY45" fmla="*/ 3098971 h 3289190"/>
              <a:gd name="connsiteX46" fmla="*/ 1925995 w 12108510"/>
              <a:gd name="connsiteY46" fmla="*/ 3075193 h 3289190"/>
              <a:gd name="connsiteX47" fmla="*/ 1799170 w 12108510"/>
              <a:gd name="connsiteY47" fmla="*/ 3051416 h 3289190"/>
              <a:gd name="connsiteX48" fmla="*/ 1690463 w 12108510"/>
              <a:gd name="connsiteY48" fmla="*/ 3039527 h 3289190"/>
              <a:gd name="connsiteX49" fmla="*/ 1617992 w 12108510"/>
              <a:gd name="connsiteY49" fmla="*/ 3027638 h 3289190"/>
              <a:gd name="connsiteX50" fmla="*/ 1527403 w 12108510"/>
              <a:gd name="connsiteY50" fmla="*/ 3015749 h 3289190"/>
              <a:gd name="connsiteX51" fmla="*/ 1436814 w 12108510"/>
              <a:gd name="connsiteY51" fmla="*/ 2991972 h 3289190"/>
              <a:gd name="connsiteX52" fmla="*/ 1128811 w 12108510"/>
              <a:gd name="connsiteY52" fmla="*/ 2944417 h 3289190"/>
              <a:gd name="connsiteX53" fmla="*/ 929515 w 12108510"/>
              <a:gd name="connsiteY53" fmla="*/ 2932529 h 3289190"/>
              <a:gd name="connsiteX54" fmla="*/ 23676 w 12108510"/>
              <a:gd name="connsiteY54" fmla="*/ 3006379 h 3289190"/>
              <a:gd name="connsiteX55" fmla="*/ 164 w 12108510"/>
              <a:gd name="connsiteY55" fmla="*/ 581442 h 3289190"/>
              <a:gd name="connsiteX56" fmla="*/ 691695 w 12108510"/>
              <a:gd name="connsiteY56" fmla="*/ 682638 h 3289190"/>
              <a:gd name="connsiteX57" fmla="*/ 905639 w 12108510"/>
              <a:gd name="connsiteY57" fmla="*/ 709942 h 3289190"/>
              <a:gd name="connsiteX58" fmla="*/ 1236280 w 12108510"/>
              <a:gd name="connsiteY58" fmla="*/ 819164 h 3289190"/>
              <a:gd name="connsiteX59" fmla="*/ 1333526 w 12108510"/>
              <a:gd name="connsiteY59" fmla="*/ 873775 h 3289190"/>
              <a:gd name="connsiteX60" fmla="*/ 1430774 w 12108510"/>
              <a:gd name="connsiteY60" fmla="*/ 901081 h 3289190"/>
              <a:gd name="connsiteX61" fmla="*/ 1508571 w 12108510"/>
              <a:gd name="connsiteY61" fmla="*/ 928385 h 3289190"/>
              <a:gd name="connsiteX62" fmla="*/ 1625268 w 12108510"/>
              <a:gd name="connsiteY62" fmla="*/ 955692 h 3289190"/>
              <a:gd name="connsiteX63" fmla="*/ 1761414 w 12108510"/>
              <a:gd name="connsiteY63" fmla="*/ 1010303 h 3289190"/>
              <a:gd name="connsiteX64" fmla="*/ 1917009 w 12108510"/>
              <a:gd name="connsiteY64" fmla="*/ 1064913 h 3289190"/>
              <a:gd name="connsiteX65" fmla="*/ 2053154 w 12108510"/>
              <a:gd name="connsiteY65" fmla="*/ 1146830 h 3289190"/>
              <a:gd name="connsiteX66" fmla="*/ 2344897 w 12108510"/>
              <a:gd name="connsiteY66" fmla="*/ 1365273 h 3289190"/>
              <a:gd name="connsiteX67" fmla="*/ 2753335 w 12108510"/>
              <a:gd name="connsiteY67" fmla="*/ 1447190 h 3289190"/>
              <a:gd name="connsiteX68" fmla="*/ 3006178 w 12108510"/>
              <a:gd name="connsiteY68" fmla="*/ 1501801 h 3289190"/>
              <a:gd name="connsiteX69" fmla="*/ 4017548 w 12108510"/>
              <a:gd name="connsiteY69" fmla="*/ 1474496 h 3289190"/>
              <a:gd name="connsiteX70" fmla="*/ 4406537 w 12108510"/>
              <a:gd name="connsiteY70" fmla="*/ 1256050 h 3289190"/>
              <a:gd name="connsiteX71" fmla="*/ 4853874 w 12108510"/>
              <a:gd name="connsiteY71" fmla="*/ 982997 h 3289190"/>
              <a:gd name="connsiteX72" fmla="*/ 5106717 w 12108510"/>
              <a:gd name="connsiteY72" fmla="*/ 791860 h 3289190"/>
              <a:gd name="connsiteX73" fmla="*/ 5262312 w 12108510"/>
              <a:gd name="connsiteY73" fmla="*/ 737248 h 3289190"/>
              <a:gd name="connsiteX74" fmla="*/ 5981941 w 12108510"/>
              <a:gd name="connsiteY74" fmla="*/ 628025 h 3289190"/>
              <a:gd name="connsiteX75" fmla="*/ 6565423 w 12108510"/>
              <a:gd name="connsiteY75" fmla="*/ 600720 h 3289190"/>
              <a:gd name="connsiteX76" fmla="*/ 6818265 w 12108510"/>
              <a:gd name="connsiteY76" fmla="*/ 518803 h 3289190"/>
              <a:gd name="connsiteX77" fmla="*/ 7401749 w 12108510"/>
              <a:gd name="connsiteY77" fmla="*/ 279435 h 3289190"/>
              <a:gd name="connsiteX78" fmla="*/ 7810187 w 12108510"/>
              <a:gd name="connsiteY78" fmla="*/ 273055 h 3289190"/>
              <a:gd name="connsiteX79" fmla="*/ 8024129 w 12108510"/>
              <a:gd name="connsiteY79" fmla="*/ 191137 h 3289190"/>
              <a:gd name="connsiteX80" fmla="*/ 8354770 w 12108510"/>
              <a:gd name="connsiteY80" fmla="*/ 136527 h 3289190"/>
              <a:gd name="connsiteX81" fmla="*/ 8704860 w 12108510"/>
              <a:gd name="connsiteY81" fmla="*/ 54610 h 3289190"/>
              <a:gd name="connsiteX82" fmla="*/ 8996601 w 12108510"/>
              <a:gd name="connsiteY82" fmla="*/ 27305 h 3289190"/>
              <a:gd name="connsiteX83" fmla="*/ 9152196 w 12108510"/>
              <a:gd name="connsiteY83" fmla="*/ 0 h 3289190"/>
              <a:gd name="connsiteX0" fmla="*/ 9152196 w 12136657"/>
              <a:gd name="connsiteY0" fmla="*/ 0 h 3289190"/>
              <a:gd name="connsiteX1" fmla="*/ 9618984 w 12136657"/>
              <a:gd name="connsiteY1" fmla="*/ 27305 h 3289190"/>
              <a:gd name="connsiteX2" fmla="*/ 9735680 w 12136657"/>
              <a:gd name="connsiteY2" fmla="*/ 81915 h 3289190"/>
              <a:gd name="connsiteX3" fmla="*/ 9891276 w 12136657"/>
              <a:gd name="connsiteY3" fmla="*/ 354970 h 3289190"/>
              <a:gd name="connsiteX4" fmla="*/ 9910724 w 12136657"/>
              <a:gd name="connsiteY4" fmla="*/ 436887 h 3289190"/>
              <a:gd name="connsiteX5" fmla="*/ 10124668 w 12136657"/>
              <a:gd name="connsiteY5" fmla="*/ 600720 h 3289190"/>
              <a:gd name="connsiteX6" fmla="*/ 10455308 w 12136657"/>
              <a:gd name="connsiteY6" fmla="*/ 737248 h 3289190"/>
              <a:gd name="connsiteX7" fmla="*/ 10669252 w 12136657"/>
              <a:gd name="connsiteY7" fmla="*/ 819164 h 3289190"/>
              <a:gd name="connsiteX8" fmla="*/ 11894566 w 12136657"/>
              <a:gd name="connsiteY8" fmla="*/ 791860 h 3289190"/>
              <a:gd name="connsiteX9" fmla="*/ 12030713 w 12136657"/>
              <a:gd name="connsiteY9" fmla="*/ 764553 h 3289190"/>
              <a:gd name="connsiteX10" fmla="*/ 12108510 w 12136657"/>
              <a:gd name="connsiteY10" fmla="*/ 709942 h 3289190"/>
              <a:gd name="connsiteX11" fmla="*/ 12073477 w 12136657"/>
              <a:gd name="connsiteY11" fmla="*/ 2874043 h 3289190"/>
              <a:gd name="connsiteX12" fmla="*/ 12136657 w 12136657"/>
              <a:gd name="connsiteY12" fmla="*/ 2982902 h 3289190"/>
              <a:gd name="connsiteX13" fmla="*/ 11890787 w 12136657"/>
              <a:gd name="connsiteY13" fmla="*/ 2884974 h 3289190"/>
              <a:gd name="connsiteX14" fmla="*/ 11691491 w 12136657"/>
              <a:gd name="connsiteY14" fmla="*/ 2908751 h 3289190"/>
              <a:gd name="connsiteX15" fmla="*/ 11564667 w 12136657"/>
              <a:gd name="connsiteY15" fmla="*/ 2944417 h 3289190"/>
              <a:gd name="connsiteX16" fmla="*/ 11492196 w 12136657"/>
              <a:gd name="connsiteY16" fmla="*/ 2968195 h 3289190"/>
              <a:gd name="connsiteX17" fmla="*/ 11365371 w 12136657"/>
              <a:gd name="connsiteY17" fmla="*/ 2980083 h 3289190"/>
              <a:gd name="connsiteX18" fmla="*/ 10223950 w 12136657"/>
              <a:gd name="connsiteY18" fmla="*/ 2991972 h 3289190"/>
              <a:gd name="connsiteX19" fmla="*/ 10024654 w 12136657"/>
              <a:gd name="connsiteY19" fmla="*/ 2956306 h 3289190"/>
              <a:gd name="connsiteX20" fmla="*/ 9716651 w 12136657"/>
              <a:gd name="connsiteY20" fmla="*/ 2896862 h 3289190"/>
              <a:gd name="connsiteX21" fmla="*/ 9517355 w 12136657"/>
              <a:gd name="connsiteY21" fmla="*/ 2825530 h 3289190"/>
              <a:gd name="connsiteX22" fmla="*/ 9499237 w 12136657"/>
              <a:gd name="connsiteY22" fmla="*/ 2789864 h 3289190"/>
              <a:gd name="connsiteX23" fmla="*/ 9354295 w 12136657"/>
              <a:gd name="connsiteY23" fmla="*/ 2670977 h 3289190"/>
              <a:gd name="connsiteX24" fmla="*/ 9245588 w 12136657"/>
              <a:gd name="connsiteY24" fmla="*/ 2647199 h 3289190"/>
              <a:gd name="connsiteX25" fmla="*/ 8810760 w 12136657"/>
              <a:gd name="connsiteY25" fmla="*/ 2635311 h 3289190"/>
              <a:gd name="connsiteX26" fmla="*/ 8665818 w 12136657"/>
              <a:gd name="connsiteY26" fmla="*/ 2647199 h 3289190"/>
              <a:gd name="connsiteX27" fmla="*/ 8394051 w 12136657"/>
              <a:gd name="connsiteY27" fmla="*/ 2659088 h 3289190"/>
              <a:gd name="connsiteX28" fmla="*/ 8067931 w 12136657"/>
              <a:gd name="connsiteY28" fmla="*/ 2694754 h 3289190"/>
              <a:gd name="connsiteX29" fmla="*/ 7759928 w 12136657"/>
              <a:gd name="connsiteY29" fmla="*/ 2718531 h 3289190"/>
              <a:gd name="connsiteX30" fmla="*/ 7560633 w 12136657"/>
              <a:gd name="connsiteY30" fmla="*/ 2754198 h 3289190"/>
              <a:gd name="connsiteX31" fmla="*/ 7180159 w 12136657"/>
              <a:gd name="connsiteY31" fmla="*/ 2825530 h 3289190"/>
              <a:gd name="connsiteX32" fmla="*/ 6690978 w 12136657"/>
              <a:gd name="connsiteY32" fmla="*/ 2837419 h 3289190"/>
              <a:gd name="connsiteX33" fmla="*/ 6636624 w 12136657"/>
              <a:gd name="connsiteY33" fmla="*/ 2861196 h 3289190"/>
              <a:gd name="connsiteX34" fmla="*/ 6401092 w 12136657"/>
              <a:gd name="connsiteY34" fmla="*/ 2896862 h 3289190"/>
              <a:gd name="connsiteX35" fmla="*/ 5857559 w 12136657"/>
              <a:gd name="connsiteY35" fmla="*/ 2908751 h 3289190"/>
              <a:gd name="connsiteX36" fmla="*/ 5187201 w 12136657"/>
              <a:gd name="connsiteY36" fmla="*/ 2956306 h 3289190"/>
              <a:gd name="connsiteX37" fmla="*/ 5042258 w 12136657"/>
              <a:gd name="connsiteY37" fmla="*/ 2980083 h 3289190"/>
              <a:gd name="connsiteX38" fmla="*/ 4806726 w 12136657"/>
              <a:gd name="connsiteY38" fmla="*/ 3063304 h 3289190"/>
              <a:gd name="connsiteX39" fmla="*/ 4390017 w 12136657"/>
              <a:gd name="connsiteY39" fmla="*/ 3182191 h 3289190"/>
              <a:gd name="connsiteX40" fmla="*/ 4027661 w 12136657"/>
              <a:gd name="connsiteY40" fmla="*/ 3277302 h 3289190"/>
              <a:gd name="connsiteX41" fmla="*/ 3085535 w 12136657"/>
              <a:gd name="connsiteY41" fmla="*/ 3289190 h 3289190"/>
              <a:gd name="connsiteX42" fmla="*/ 2850003 w 12136657"/>
              <a:gd name="connsiteY42" fmla="*/ 3265413 h 3289190"/>
              <a:gd name="connsiteX43" fmla="*/ 2469529 w 12136657"/>
              <a:gd name="connsiteY43" fmla="*/ 3229746 h 3289190"/>
              <a:gd name="connsiteX44" fmla="*/ 2197761 w 12136657"/>
              <a:gd name="connsiteY44" fmla="*/ 3134636 h 3289190"/>
              <a:gd name="connsiteX45" fmla="*/ 2070937 w 12136657"/>
              <a:gd name="connsiteY45" fmla="*/ 3098971 h 3289190"/>
              <a:gd name="connsiteX46" fmla="*/ 1925995 w 12136657"/>
              <a:gd name="connsiteY46" fmla="*/ 3075193 h 3289190"/>
              <a:gd name="connsiteX47" fmla="*/ 1799170 w 12136657"/>
              <a:gd name="connsiteY47" fmla="*/ 3051416 h 3289190"/>
              <a:gd name="connsiteX48" fmla="*/ 1690463 w 12136657"/>
              <a:gd name="connsiteY48" fmla="*/ 3039527 h 3289190"/>
              <a:gd name="connsiteX49" fmla="*/ 1617992 w 12136657"/>
              <a:gd name="connsiteY49" fmla="*/ 3027638 h 3289190"/>
              <a:gd name="connsiteX50" fmla="*/ 1527403 w 12136657"/>
              <a:gd name="connsiteY50" fmla="*/ 3015749 h 3289190"/>
              <a:gd name="connsiteX51" fmla="*/ 1436814 w 12136657"/>
              <a:gd name="connsiteY51" fmla="*/ 2991972 h 3289190"/>
              <a:gd name="connsiteX52" fmla="*/ 1128811 w 12136657"/>
              <a:gd name="connsiteY52" fmla="*/ 2944417 h 3289190"/>
              <a:gd name="connsiteX53" fmla="*/ 929515 w 12136657"/>
              <a:gd name="connsiteY53" fmla="*/ 2932529 h 3289190"/>
              <a:gd name="connsiteX54" fmla="*/ 23676 w 12136657"/>
              <a:gd name="connsiteY54" fmla="*/ 3006379 h 3289190"/>
              <a:gd name="connsiteX55" fmla="*/ 164 w 12136657"/>
              <a:gd name="connsiteY55" fmla="*/ 581442 h 3289190"/>
              <a:gd name="connsiteX56" fmla="*/ 691695 w 12136657"/>
              <a:gd name="connsiteY56" fmla="*/ 682638 h 3289190"/>
              <a:gd name="connsiteX57" fmla="*/ 905639 w 12136657"/>
              <a:gd name="connsiteY57" fmla="*/ 709942 h 3289190"/>
              <a:gd name="connsiteX58" fmla="*/ 1236280 w 12136657"/>
              <a:gd name="connsiteY58" fmla="*/ 819164 h 3289190"/>
              <a:gd name="connsiteX59" fmla="*/ 1333526 w 12136657"/>
              <a:gd name="connsiteY59" fmla="*/ 873775 h 3289190"/>
              <a:gd name="connsiteX60" fmla="*/ 1430774 w 12136657"/>
              <a:gd name="connsiteY60" fmla="*/ 901081 h 3289190"/>
              <a:gd name="connsiteX61" fmla="*/ 1508571 w 12136657"/>
              <a:gd name="connsiteY61" fmla="*/ 928385 h 3289190"/>
              <a:gd name="connsiteX62" fmla="*/ 1625268 w 12136657"/>
              <a:gd name="connsiteY62" fmla="*/ 955692 h 3289190"/>
              <a:gd name="connsiteX63" fmla="*/ 1761414 w 12136657"/>
              <a:gd name="connsiteY63" fmla="*/ 1010303 h 3289190"/>
              <a:gd name="connsiteX64" fmla="*/ 1917009 w 12136657"/>
              <a:gd name="connsiteY64" fmla="*/ 1064913 h 3289190"/>
              <a:gd name="connsiteX65" fmla="*/ 2053154 w 12136657"/>
              <a:gd name="connsiteY65" fmla="*/ 1146830 h 3289190"/>
              <a:gd name="connsiteX66" fmla="*/ 2344897 w 12136657"/>
              <a:gd name="connsiteY66" fmla="*/ 1365273 h 3289190"/>
              <a:gd name="connsiteX67" fmla="*/ 2753335 w 12136657"/>
              <a:gd name="connsiteY67" fmla="*/ 1447190 h 3289190"/>
              <a:gd name="connsiteX68" fmla="*/ 3006178 w 12136657"/>
              <a:gd name="connsiteY68" fmla="*/ 1501801 h 3289190"/>
              <a:gd name="connsiteX69" fmla="*/ 4017548 w 12136657"/>
              <a:gd name="connsiteY69" fmla="*/ 1474496 h 3289190"/>
              <a:gd name="connsiteX70" fmla="*/ 4406537 w 12136657"/>
              <a:gd name="connsiteY70" fmla="*/ 1256050 h 3289190"/>
              <a:gd name="connsiteX71" fmla="*/ 4853874 w 12136657"/>
              <a:gd name="connsiteY71" fmla="*/ 982997 h 3289190"/>
              <a:gd name="connsiteX72" fmla="*/ 5106717 w 12136657"/>
              <a:gd name="connsiteY72" fmla="*/ 791860 h 3289190"/>
              <a:gd name="connsiteX73" fmla="*/ 5262312 w 12136657"/>
              <a:gd name="connsiteY73" fmla="*/ 737248 h 3289190"/>
              <a:gd name="connsiteX74" fmla="*/ 5981941 w 12136657"/>
              <a:gd name="connsiteY74" fmla="*/ 628025 h 3289190"/>
              <a:gd name="connsiteX75" fmla="*/ 6565423 w 12136657"/>
              <a:gd name="connsiteY75" fmla="*/ 600720 h 3289190"/>
              <a:gd name="connsiteX76" fmla="*/ 6818265 w 12136657"/>
              <a:gd name="connsiteY76" fmla="*/ 518803 h 3289190"/>
              <a:gd name="connsiteX77" fmla="*/ 7401749 w 12136657"/>
              <a:gd name="connsiteY77" fmla="*/ 279435 h 3289190"/>
              <a:gd name="connsiteX78" fmla="*/ 7810187 w 12136657"/>
              <a:gd name="connsiteY78" fmla="*/ 273055 h 3289190"/>
              <a:gd name="connsiteX79" fmla="*/ 8024129 w 12136657"/>
              <a:gd name="connsiteY79" fmla="*/ 191137 h 3289190"/>
              <a:gd name="connsiteX80" fmla="*/ 8354770 w 12136657"/>
              <a:gd name="connsiteY80" fmla="*/ 136527 h 3289190"/>
              <a:gd name="connsiteX81" fmla="*/ 8704860 w 12136657"/>
              <a:gd name="connsiteY81" fmla="*/ 54610 h 3289190"/>
              <a:gd name="connsiteX82" fmla="*/ 8996601 w 12136657"/>
              <a:gd name="connsiteY82" fmla="*/ 27305 h 3289190"/>
              <a:gd name="connsiteX83" fmla="*/ 9152196 w 12136657"/>
              <a:gd name="connsiteY83" fmla="*/ 0 h 3289190"/>
              <a:gd name="connsiteX0" fmla="*/ 9152196 w 12136657"/>
              <a:gd name="connsiteY0" fmla="*/ 0 h 3289190"/>
              <a:gd name="connsiteX1" fmla="*/ 9618984 w 12136657"/>
              <a:gd name="connsiteY1" fmla="*/ 27305 h 3289190"/>
              <a:gd name="connsiteX2" fmla="*/ 9735680 w 12136657"/>
              <a:gd name="connsiteY2" fmla="*/ 81915 h 3289190"/>
              <a:gd name="connsiteX3" fmla="*/ 9891276 w 12136657"/>
              <a:gd name="connsiteY3" fmla="*/ 354970 h 3289190"/>
              <a:gd name="connsiteX4" fmla="*/ 9910724 w 12136657"/>
              <a:gd name="connsiteY4" fmla="*/ 436887 h 3289190"/>
              <a:gd name="connsiteX5" fmla="*/ 10124668 w 12136657"/>
              <a:gd name="connsiteY5" fmla="*/ 600720 h 3289190"/>
              <a:gd name="connsiteX6" fmla="*/ 10455308 w 12136657"/>
              <a:gd name="connsiteY6" fmla="*/ 737248 h 3289190"/>
              <a:gd name="connsiteX7" fmla="*/ 10669252 w 12136657"/>
              <a:gd name="connsiteY7" fmla="*/ 819164 h 3289190"/>
              <a:gd name="connsiteX8" fmla="*/ 11894566 w 12136657"/>
              <a:gd name="connsiteY8" fmla="*/ 791860 h 3289190"/>
              <a:gd name="connsiteX9" fmla="*/ 12030713 w 12136657"/>
              <a:gd name="connsiteY9" fmla="*/ 764553 h 3289190"/>
              <a:gd name="connsiteX10" fmla="*/ 12108510 w 12136657"/>
              <a:gd name="connsiteY10" fmla="*/ 709942 h 3289190"/>
              <a:gd name="connsiteX11" fmla="*/ 12073477 w 12136657"/>
              <a:gd name="connsiteY11" fmla="*/ 2874043 h 3289190"/>
              <a:gd name="connsiteX12" fmla="*/ 12136657 w 12136657"/>
              <a:gd name="connsiteY12" fmla="*/ 2982902 h 3289190"/>
              <a:gd name="connsiteX13" fmla="*/ 11890787 w 12136657"/>
              <a:gd name="connsiteY13" fmla="*/ 2884974 h 3289190"/>
              <a:gd name="connsiteX14" fmla="*/ 11691491 w 12136657"/>
              <a:gd name="connsiteY14" fmla="*/ 2908751 h 3289190"/>
              <a:gd name="connsiteX15" fmla="*/ 11564667 w 12136657"/>
              <a:gd name="connsiteY15" fmla="*/ 2944417 h 3289190"/>
              <a:gd name="connsiteX16" fmla="*/ 11492196 w 12136657"/>
              <a:gd name="connsiteY16" fmla="*/ 2968195 h 3289190"/>
              <a:gd name="connsiteX17" fmla="*/ 11365371 w 12136657"/>
              <a:gd name="connsiteY17" fmla="*/ 2980083 h 3289190"/>
              <a:gd name="connsiteX18" fmla="*/ 10223950 w 12136657"/>
              <a:gd name="connsiteY18" fmla="*/ 2991972 h 3289190"/>
              <a:gd name="connsiteX19" fmla="*/ 10024654 w 12136657"/>
              <a:gd name="connsiteY19" fmla="*/ 2956306 h 3289190"/>
              <a:gd name="connsiteX20" fmla="*/ 9716651 w 12136657"/>
              <a:gd name="connsiteY20" fmla="*/ 2896862 h 3289190"/>
              <a:gd name="connsiteX21" fmla="*/ 9517355 w 12136657"/>
              <a:gd name="connsiteY21" fmla="*/ 2825530 h 3289190"/>
              <a:gd name="connsiteX22" fmla="*/ 9499237 w 12136657"/>
              <a:gd name="connsiteY22" fmla="*/ 2789864 h 3289190"/>
              <a:gd name="connsiteX23" fmla="*/ 9354295 w 12136657"/>
              <a:gd name="connsiteY23" fmla="*/ 2670977 h 3289190"/>
              <a:gd name="connsiteX24" fmla="*/ 9245588 w 12136657"/>
              <a:gd name="connsiteY24" fmla="*/ 2647199 h 3289190"/>
              <a:gd name="connsiteX25" fmla="*/ 8810760 w 12136657"/>
              <a:gd name="connsiteY25" fmla="*/ 2635311 h 3289190"/>
              <a:gd name="connsiteX26" fmla="*/ 8665818 w 12136657"/>
              <a:gd name="connsiteY26" fmla="*/ 2647199 h 3289190"/>
              <a:gd name="connsiteX27" fmla="*/ 8394051 w 12136657"/>
              <a:gd name="connsiteY27" fmla="*/ 2659088 h 3289190"/>
              <a:gd name="connsiteX28" fmla="*/ 8067931 w 12136657"/>
              <a:gd name="connsiteY28" fmla="*/ 2694754 h 3289190"/>
              <a:gd name="connsiteX29" fmla="*/ 7759928 w 12136657"/>
              <a:gd name="connsiteY29" fmla="*/ 2718531 h 3289190"/>
              <a:gd name="connsiteX30" fmla="*/ 7560633 w 12136657"/>
              <a:gd name="connsiteY30" fmla="*/ 2754198 h 3289190"/>
              <a:gd name="connsiteX31" fmla="*/ 7180159 w 12136657"/>
              <a:gd name="connsiteY31" fmla="*/ 2825530 h 3289190"/>
              <a:gd name="connsiteX32" fmla="*/ 6690978 w 12136657"/>
              <a:gd name="connsiteY32" fmla="*/ 2837419 h 3289190"/>
              <a:gd name="connsiteX33" fmla="*/ 6636624 w 12136657"/>
              <a:gd name="connsiteY33" fmla="*/ 2861196 h 3289190"/>
              <a:gd name="connsiteX34" fmla="*/ 6401092 w 12136657"/>
              <a:gd name="connsiteY34" fmla="*/ 2896862 h 3289190"/>
              <a:gd name="connsiteX35" fmla="*/ 5857559 w 12136657"/>
              <a:gd name="connsiteY35" fmla="*/ 2908751 h 3289190"/>
              <a:gd name="connsiteX36" fmla="*/ 5187201 w 12136657"/>
              <a:gd name="connsiteY36" fmla="*/ 2956306 h 3289190"/>
              <a:gd name="connsiteX37" fmla="*/ 5042258 w 12136657"/>
              <a:gd name="connsiteY37" fmla="*/ 2980083 h 3289190"/>
              <a:gd name="connsiteX38" fmla="*/ 4806726 w 12136657"/>
              <a:gd name="connsiteY38" fmla="*/ 3063304 h 3289190"/>
              <a:gd name="connsiteX39" fmla="*/ 4390017 w 12136657"/>
              <a:gd name="connsiteY39" fmla="*/ 3182191 h 3289190"/>
              <a:gd name="connsiteX40" fmla="*/ 4027661 w 12136657"/>
              <a:gd name="connsiteY40" fmla="*/ 3277302 h 3289190"/>
              <a:gd name="connsiteX41" fmla="*/ 3085535 w 12136657"/>
              <a:gd name="connsiteY41" fmla="*/ 3289190 h 3289190"/>
              <a:gd name="connsiteX42" fmla="*/ 2850003 w 12136657"/>
              <a:gd name="connsiteY42" fmla="*/ 3265413 h 3289190"/>
              <a:gd name="connsiteX43" fmla="*/ 2469529 w 12136657"/>
              <a:gd name="connsiteY43" fmla="*/ 3229746 h 3289190"/>
              <a:gd name="connsiteX44" fmla="*/ 2197761 w 12136657"/>
              <a:gd name="connsiteY44" fmla="*/ 3134636 h 3289190"/>
              <a:gd name="connsiteX45" fmla="*/ 2070937 w 12136657"/>
              <a:gd name="connsiteY45" fmla="*/ 3098971 h 3289190"/>
              <a:gd name="connsiteX46" fmla="*/ 1925995 w 12136657"/>
              <a:gd name="connsiteY46" fmla="*/ 3075193 h 3289190"/>
              <a:gd name="connsiteX47" fmla="*/ 1799170 w 12136657"/>
              <a:gd name="connsiteY47" fmla="*/ 3051416 h 3289190"/>
              <a:gd name="connsiteX48" fmla="*/ 1690463 w 12136657"/>
              <a:gd name="connsiteY48" fmla="*/ 3039527 h 3289190"/>
              <a:gd name="connsiteX49" fmla="*/ 1617992 w 12136657"/>
              <a:gd name="connsiteY49" fmla="*/ 3027638 h 3289190"/>
              <a:gd name="connsiteX50" fmla="*/ 1527403 w 12136657"/>
              <a:gd name="connsiteY50" fmla="*/ 3015749 h 3289190"/>
              <a:gd name="connsiteX51" fmla="*/ 1436814 w 12136657"/>
              <a:gd name="connsiteY51" fmla="*/ 2991972 h 3289190"/>
              <a:gd name="connsiteX52" fmla="*/ 1128811 w 12136657"/>
              <a:gd name="connsiteY52" fmla="*/ 2944417 h 3289190"/>
              <a:gd name="connsiteX53" fmla="*/ 929515 w 12136657"/>
              <a:gd name="connsiteY53" fmla="*/ 2932529 h 3289190"/>
              <a:gd name="connsiteX54" fmla="*/ 23676 w 12136657"/>
              <a:gd name="connsiteY54" fmla="*/ 3006379 h 3289190"/>
              <a:gd name="connsiteX55" fmla="*/ 164 w 12136657"/>
              <a:gd name="connsiteY55" fmla="*/ 581442 h 3289190"/>
              <a:gd name="connsiteX56" fmla="*/ 691695 w 12136657"/>
              <a:gd name="connsiteY56" fmla="*/ 682638 h 3289190"/>
              <a:gd name="connsiteX57" fmla="*/ 905639 w 12136657"/>
              <a:gd name="connsiteY57" fmla="*/ 709942 h 3289190"/>
              <a:gd name="connsiteX58" fmla="*/ 1236280 w 12136657"/>
              <a:gd name="connsiteY58" fmla="*/ 819164 h 3289190"/>
              <a:gd name="connsiteX59" fmla="*/ 1333526 w 12136657"/>
              <a:gd name="connsiteY59" fmla="*/ 873775 h 3289190"/>
              <a:gd name="connsiteX60" fmla="*/ 1430774 w 12136657"/>
              <a:gd name="connsiteY60" fmla="*/ 901081 h 3289190"/>
              <a:gd name="connsiteX61" fmla="*/ 1508571 w 12136657"/>
              <a:gd name="connsiteY61" fmla="*/ 928385 h 3289190"/>
              <a:gd name="connsiteX62" fmla="*/ 1625268 w 12136657"/>
              <a:gd name="connsiteY62" fmla="*/ 955692 h 3289190"/>
              <a:gd name="connsiteX63" fmla="*/ 1761414 w 12136657"/>
              <a:gd name="connsiteY63" fmla="*/ 1010303 h 3289190"/>
              <a:gd name="connsiteX64" fmla="*/ 1917009 w 12136657"/>
              <a:gd name="connsiteY64" fmla="*/ 1064913 h 3289190"/>
              <a:gd name="connsiteX65" fmla="*/ 2053154 w 12136657"/>
              <a:gd name="connsiteY65" fmla="*/ 1146830 h 3289190"/>
              <a:gd name="connsiteX66" fmla="*/ 2344897 w 12136657"/>
              <a:gd name="connsiteY66" fmla="*/ 1365273 h 3289190"/>
              <a:gd name="connsiteX67" fmla="*/ 2753335 w 12136657"/>
              <a:gd name="connsiteY67" fmla="*/ 1447190 h 3289190"/>
              <a:gd name="connsiteX68" fmla="*/ 3006178 w 12136657"/>
              <a:gd name="connsiteY68" fmla="*/ 1501801 h 3289190"/>
              <a:gd name="connsiteX69" fmla="*/ 4017548 w 12136657"/>
              <a:gd name="connsiteY69" fmla="*/ 1474496 h 3289190"/>
              <a:gd name="connsiteX70" fmla="*/ 4406537 w 12136657"/>
              <a:gd name="connsiteY70" fmla="*/ 1256050 h 3289190"/>
              <a:gd name="connsiteX71" fmla="*/ 4853874 w 12136657"/>
              <a:gd name="connsiteY71" fmla="*/ 982997 h 3289190"/>
              <a:gd name="connsiteX72" fmla="*/ 5106717 w 12136657"/>
              <a:gd name="connsiteY72" fmla="*/ 791860 h 3289190"/>
              <a:gd name="connsiteX73" fmla="*/ 5262312 w 12136657"/>
              <a:gd name="connsiteY73" fmla="*/ 737248 h 3289190"/>
              <a:gd name="connsiteX74" fmla="*/ 5981941 w 12136657"/>
              <a:gd name="connsiteY74" fmla="*/ 628025 h 3289190"/>
              <a:gd name="connsiteX75" fmla="*/ 6565423 w 12136657"/>
              <a:gd name="connsiteY75" fmla="*/ 600720 h 3289190"/>
              <a:gd name="connsiteX76" fmla="*/ 6818265 w 12136657"/>
              <a:gd name="connsiteY76" fmla="*/ 518803 h 3289190"/>
              <a:gd name="connsiteX77" fmla="*/ 7401749 w 12136657"/>
              <a:gd name="connsiteY77" fmla="*/ 279435 h 3289190"/>
              <a:gd name="connsiteX78" fmla="*/ 7810187 w 12136657"/>
              <a:gd name="connsiteY78" fmla="*/ 273055 h 3289190"/>
              <a:gd name="connsiteX79" fmla="*/ 8024129 w 12136657"/>
              <a:gd name="connsiteY79" fmla="*/ 191137 h 3289190"/>
              <a:gd name="connsiteX80" fmla="*/ 8354770 w 12136657"/>
              <a:gd name="connsiteY80" fmla="*/ 136527 h 3289190"/>
              <a:gd name="connsiteX81" fmla="*/ 8704860 w 12136657"/>
              <a:gd name="connsiteY81" fmla="*/ 54610 h 3289190"/>
              <a:gd name="connsiteX82" fmla="*/ 8996601 w 12136657"/>
              <a:gd name="connsiteY82" fmla="*/ 27305 h 3289190"/>
              <a:gd name="connsiteX83" fmla="*/ 9152196 w 12136657"/>
              <a:gd name="connsiteY83" fmla="*/ 0 h 3289190"/>
              <a:gd name="connsiteX0" fmla="*/ 9152196 w 12108510"/>
              <a:gd name="connsiteY0" fmla="*/ 0 h 3289190"/>
              <a:gd name="connsiteX1" fmla="*/ 9618984 w 12108510"/>
              <a:gd name="connsiteY1" fmla="*/ 27305 h 3289190"/>
              <a:gd name="connsiteX2" fmla="*/ 9735680 w 12108510"/>
              <a:gd name="connsiteY2" fmla="*/ 81915 h 3289190"/>
              <a:gd name="connsiteX3" fmla="*/ 9891276 w 12108510"/>
              <a:gd name="connsiteY3" fmla="*/ 354970 h 3289190"/>
              <a:gd name="connsiteX4" fmla="*/ 9910724 w 12108510"/>
              <a:gd name="connsiteY4" fmla="*/ 436887 h 3289190"/>
              <a:gd name="connsiteX5" fmla="*/ 10124668 w 12108510"/>
              <a:gd name="connsiteY5" fmla="*/ 600720 h 3289190"/>
              <a:gd name="connsiteX6" fmla="*/ 10455308 w 12108510"/>
              <a:gd name="connsiteY6" fmla="*/ 737248 h 3289190"/>
              <a:gd name="connsiteX7" fmla="*/ 10669252 w 12108510"/>
              <a:gd name="connsiteY7" fmla="*/ 819164 h 3289190"/>
              <a:gd name="connsiteX8" fmla="*/ 11894566 w 12108510"/>
              <a:gd name="connsiteY8" fmla="*/ 791860 h 3289190"/>
              <a:gd name="connsiteX9" fmla="*/ 12030713 w 12108510"/>
              <a:gd name="connsiteY9" fmla="*/ 764553 h 3289190"/>
              <a:gd name="connsiteX10" fmla="*/ 12108510 w 12108510"/>
              <a:gd name="connsiteY10" fmla="*/ 709942 h 3289190"/>
              <a:gd name="connsiteX11" fmla="*/ 12073477 w 12108510"/>
              <a:gd name="connsiteY11" fmla="*/ 2874043 h 3289190"/>
              <a:gd name="connsiteX12" fmla="*/ 11890787 w 12108510"/>
              <a:gd name="connsiteY12" fmla="*/ 2884974 h 3289190"/>
              <a:gd name="connsiteX13" fmla="*/ 11691491 w 12108510"/>
              <a:gd name="connsiteY13" fmla="*/ 2908751 h 3289190"/>
              <a:gd name="connsiteX14" fmla="*/ 11564667 w 12108510"/>
              <a:gd name="connsiteY14" fmla="*/ 2944417 h 3289190"/>
              <a:gd name="connsiteX15" fmla="*/ 11492196 w 12108510"/>
              <a:gd name="connsiteY15" fmla="*/ 2968195 h 3289190"/>
              <a:gd name="connsiteX16" fmla="*/ 11365371 w 12108510"/>
              <a:gd name="connsiteY16" fmla="*/ 2980083 h 3289190"/>
              <a:gd name="connsiteX17" fmla="*/ 10223950 w 12108510"/>
              <a:gd name="connsiteY17" fmla="*/ 2991972 h 3289190"/>
              <a:gd name="connsiteX18" fmla="*/ 10024654 w 12108510"/>
              <a:gd name="connsiteY18" fmla="*/ 2956306 h 3289190"/>
              <a:gd name="connsiteX19" fmla="*/ 9716651 w 12108510"/>
              <a:gd name="connsiteY19" fmla="*/ 2896862 h 3289190"/>
              <a:gd name="connsiteX20" fmla="*/ 9517355 w 12108510"/>
              <a:gd name="connsiteY20" fmla="*/ 2825530 h 3289190"/>
              <a:gd name="connsiteX21" fmla="*/ 9499237 w 12108510"/>
              <a:gd name="connsiteY21" fmla="*/ 2789864 h 3289190"/>
              <a:gd name="connsiteX22" fmla="*/ 9354295 w 12108510"/>
              <a:gd name="connsiteY22" fmla="*/ 2670977 h 3289190"/>
              <a:gd name="connsiteX23" fmla="*/ 9245588 w 12108510"/>
              <a:gd name="connsiteY23" fmla="*/ 2647199 h 3289190"/>
              <a:gd name="connsiteX24" fmla="*/ 8810760 w 12108510"/>
              <a:gd name="connsiteY24" fmla="*/ 2635311 h 3289190"/>
              <a:gd name="connsiteX25" fmla="*/ 8665818 w 12108510"/>
              <a:gd name="connsiteY25" fmla="*/ 2647199 h 3289190"/>
              <a:gd name="connsiteX26" fmla="*/ 8394051 w 12108510"/>
              <a:gd name="connsiteY26" fmla="*/ 2659088 h 3289190"/>
              <a:gd name="connsiteX27" fmla="*/ 8067931 w 12108510"/>
              <a:gd name="connsiteY27" fmla="*/ 2694754 h 3289190"/>
              <a:gd name="connsiteX28" fmla="*/ 7759928 w 12108510"/>
              <a:gd name="connsiteY28" fmla="*/ 2718531 h 3289190"/>
              <a:gd name="connsiteX29" fmla="*/ 7560633 w 12108510"/>
              <a:gd name="connsiteY29" fmla="*/ 2754198 h 3289190"/>
              <a:gd name="connsiteX30" fmla="*/ 7180159 w 12108510"/>
              <a:gd name="connsiteY30" fmla="*/ 2825530 h 3289190"/>
              <a:gd name="connsiteX31" fmla="*/ 6690978 w 12108510"/>
              <a:gd name="connsiteY31" fmla="*/ 2837419 h 3289190"/>
              <a:gd name="connsiteX32" fmla="*/ 6636624 w 12108510"/>
              <a:gd name="connsiteY32" fmla="*/ 2861196 h 3289190"/>
              <a:gd name="connsiteX33" fmla="*/ 6401092 w 12108510"/>
              <a:gd name="connsiteY33" fmla="*/ 2896862 h 3289190"/>
              <a:gd name="connsiteX34" fmla="*/ 5857559 w 12108510"/>
              <a:gd name="connsiteY34" fmla="*/ 2908751 h 3289190"/>
              <a:gd name="connsiteX35" fmla="*/ 5187201 w 12108510"/>
              <a:gd name="connsiteY35" fmla="*/ 2956306 h 3289190"/>
              <a:gd name="connsiteX36" fmla="*/ 5042258 w 12108510"/>
              <a:gd name="connsiteY36" fmla="*/ 2980083 h 3289190"/>
              <a:gd name="connsiteX37" fmla="*/ 4806726 w 12108510"/>
              <a:gd name="connsiteY37" fmla="*/ 3063304 h 3289190"/>
              <a:gd name="connsiteX38" fmla="*/ 4390017 w 12108510"/>
              <a:gd name="connsiteY38" fmla="*/ 3182191 h 3289190"/>
              <a:gd name="connsiteX39" fmla="*/ 4027661 w 12108510"/>
              <a:gd name="connsiteY39" fmla="*/ 3277302 h 3289190"/>
              <a:gd name="connsiteX40" fmla="*/ 3085535 w 12108510"/>
              <a:gd name="connsiteY40" fmla="*/ 3289190 h 3289190"/>
              <a:gd name="connsiteX41" fmla="*/ 2850003 w 12108510"/>
              <a:gd name="connsiteY41" fmla="*/ 3265413 h 3289190"/>
              <a:gd name="connsiteX42" fmla="*/ 2469529 w 12108510"/>
              <a:gd name="connsiteY42" fmla="*/ 3229746 h 3289190"/>
              <a:gd name="connsiteX43" fmla="*/ 2197761 w 12108510"/>
              <a:gd name="connsiteY43" fmla="*/ 3134636 h 3289190"/>
              <a:gd name="connsiteX44" fmla="*/ 2070937 w 12108510"/>
              <a:gd name="connsiteY44" fmla="*/ 3098971 h 3289190"/>
              <a:gd name="connsiteX45" fmla="*/ 1925995 w 12108510"/>
              <a:gd name="connsiteY45" fmla="*/ 3075193 h 3289190"/>
              <a:gd name="connsiteX46" fmla="*/ 1799170 w 12108510"/>
              <a:gd name="connsiteY46" fmla="*/ 3051416 h 3289190"/>
              <a:gd name="connsiteX47" fmla="*/ 1690463 w 12108510"/>
              <a:gd name="connsiteY47" fmla="*/ 3039527 h 3289190"/>
              <a:gd name="connsiteX48" fmla="*/ 1617992 w 12108510"/>
              <a:gd name="connsiteY48" fmla="*/ 3027638 h 3289190"/>
              <a:gd name="connsiteX49" fmla="*/ 1527403 w 12108510"/>
              <a:gd name="connsiteY49" fmla="*/ 3015749 h 3289190"/>
              <a:gd name="connsiteX50" fmla="*/ 1436814 w 12108510"/>
              <a:gd name="connsiteY50" fmla="*/ 2991972 h 3289190"/>
              <a:gd name="connsiteX51" fmla="*/ 1128811 w 12108510"/>
              <a:gd name="connsiteY51" fmla="*/ 2944417 h 3289190"/>
              <a:gd name="connsiteX52" fmla="*/ 929515 w 12108510"/>
              <a:gd name="connsiteY52" fmla="*/ 2932529 h 3289190"/>
              <a:gd name="connsiteX53" fmla="*/ 23676 w 12108510"/>
              <a:gd name="connsiteY53" fmla="*/ 3006379 h 3289190"/>
              <a:gd name="connsiteX54" fmla="*/ 164 w 12108510"/>
              <a:gd name="connsiteY54" fmla="*/ 581442 h 3289190"/>
              <a:gd name="connsiteX55" fmla="*/ 691695 w 12108510"/>
              <a:gd name="connsiteY55" fmla="*/ 682638 h 3289190"/>
              <a:gd name="connsiteX56" fmla="*/ 905639 w 12108510"/>
              <a:gd name="connsiteY56" fmla="*/ 709942 h 3289190"/>
              <a:gd name="connsiteX57" fmla="*/ 1236280 w 12108510"/>
              <a:gd name="connsiteY57" fmla="*/ 819164 h 3289190"/>
              <a:gd name="connsiteX58" fmla="*/ 1333526 w 12108510"/>
              <a:gd name="connsiteY58" fmla="*/ 873775 h 3289190"/>
              <a:gd name="connsiteX59" fmla="*/ 1430774 w 12108510"/>
              <a:gd name="connsiteY59" fmla="*/ 901081 h 3289190"/>
              <a:gd name="connsiteX60" fmla="*/ 1508571 w 12108510"/>
              <a:gd name="connsiteY60" fmla="*/ 928385 h 3289190"/>
              <a:gd name="connsiteX61" fmla="*/ 1625268 w 12108510"/>
              <a:gd name="connsiteY61" fmla="*/ 955692 h 3289190"/>
              <a:gd name="connsiteX62" fmla="*/ 1761414 w 12108510"/>
              <a:gd name="connsiteY62" fmla="*/ 1010303 h 3289190"/>
              <a:gd name="connsiteX63" fmla="*/ 1917009 w 12108510"/>
              <a:gd name="connsiteY63" fmla="*/ 1064913 h 3289190"/>
              <a:gd name="connsiteX64" fmla="*/ 2053154 w 12108510"/>
              <a:gd name="connsiteY64" fmla="*/ 1146830 h 3289190"/>
              <a:gd name="connsiteX65" fmla="*/ 2344897 w 12108510"/>
              <a:gd name="connsiteY65" fmla="*/ 1365273 h 3289190"/>
              <a:gd name="connsiteX66" fmla="*/ 2753335 w 12108510"/>
              <a:gd name="connsiteY66" fmla="*/ 1447190 h 3289190"/>
              <a:gd name="connsiteX67" fmla="*/ 3006178 w 12108510"/>
              <a:gd name="connsiteY67" fmla="*/ 1501801 h 3289190"/>
              <a:gd name="connsiteX68" fmla="*/ 4017548 w 12108510"/>
              <a:gd name="connsiteY68" fmla="*/ 1474496 h 3289190"/>
              <a:gd name="connsiteX69" fmla="*/ 4406537 w 12108510"/>
              <a:gd name="connsiteY69" fmla="*/ 1256050 h 3289190"/>
              <a:gd name="connsiteX70" fmla="*/ 4853874 w 12108510"/>
              <a:gd name="connsiteY70" fmla="*/ 982997 h 3289190"/>
              <a:gd name="connsiteX71" fmla="*/ 5106717 w 12108510"/>
              <a:gd name="connsiteY71" fmla="*/ 791860 h 3289190"/>
              <a:gd name="connsiteX72" fmla="*/ 5262312 w 12108510"/>
              <a:gd name="connsiteY72" fmla="*/ 737248 h 3289190"/>
              <a:gd name="connsiteX73" fmla="*/ 5981941 w 12108510"/>
              <a:gd name="connsiteY73" fmla="*/ 628025 h 3289190"/>
              <a:gd name="connsiteX74" fmla="*/ 6565423 w 12108510"/>
              <a:gd name="connsiteY74" fmla="*/ 600720 h 3289190"/>
              <a:gd name="connsiteX75" fmla="*/ 6818265 w 12108510"/>
              <a:gd name="connsiteY75" fmla="*/ 518803 h 3289190"/>
              <a:gd name="connsiteX76" fmla="*/ 7401749 w 12108510"/>
              <a:gd name="connsiteY76" fmla="*/ 279435 h 3289190"/>
              <a:gd name="connsiteX77" fmla="*/ 7810187 w 12108510"/>
              <a:gd name="connsiteY77" fmla="*/ 273055 h 3289190"/>
              <a:gd name="connsiteX78" fmla="*/ 8024129 w 12108510"/>
              <a:gd name="connsiteY78" fmla="*/ 191137 h 3289190"/>
              <a:gd name="connsiteX79" fmla="*/ 8354770 w 12108510"/>
              <a:gd name="connsiteY79" fmla="*/ 136527 h 3289190"/>
              <a:gd name="connsiteX80" fmla="*/ 8704860 w 12108510"/>
              <a:gd name="connsiteY80" fmla="*/ 54610 h 3289190"/>
              <a:gd name="connsiteX81" fmla="*/ 8996601 w 12108510"/>
              <a:gd name="connsiteY81" fmla="*/ 27305 h 3289190"/>
              <a:gd name="connsiteX82" fmla="*/ 9152196 w 12108510"/>
              <a:gd name="connsiteY82" fmla="*/ 0 h 3289190"/>
              <a:gd name="connsiteX0" fmla="*/ 9152196 w 12114034"/>
              <a:gd name="connsiteY0" fmla="*/ 0 h 3289190"/>
              <a:gd name="connsiteX1" fmla="*/ 9618984 w 12114034"/>
              <a:gd name="connsiteY1" fmla="*/ 27305 h 3289190"/>
              <a:gd name="connsiteX2" fmla="*/ 9735680 w 12114034"/>
              <a:gd name="connsiteY2" fmla="*/ 81915 h 3289190"/>
              <a:gd name="connsiteX3" fmla="*/ 9891276 w 12114034"/>
              <a:gd name="connsiteY3" fmla="*/ 354970 h 3289190"/>
              <a:gd name="connsiteX4" fmla="*/ 9910724 w 12114034"/>
              <a:gd name="connsiteY4" fmla="*/ 436887 h 3289190"/>
              <a:gd name="connsiteX5" fmla="*/ 10124668 w 12114034"/>
              <a:gd name="connsiteY5" fmla="*/ 600720 h 3289190"/>
              <a:gd name="connsiteX6" fmla="*/ 10455308 w 12114034"/>
              <a:gd name="connsiteY6" fmla="*/ 737248 h 3289190"/>
              <a:gd name="connsiteX7" fmla="*/ 10669252 w 12114034"/>
              <a:gd name="connsiteY7" fmla="*/ 819164 h 3289190"/>
              <a:gd name="connsiteX8" fmla="*/ 11894566 w 12114034"/>
              <a:gd name="connsiteY8" fmla="*/ 791860 h 3289190"/>
              <a:gd name="connsiteX9" fmla="*/ 12030713 w 12114034"/>
              <a:gd name="connsiteY9" fmla="*/ 764553 h 3289190"/>
              <a:gd name="connsiteX10" fmla="*/ 12108510 w 12114034"/>
              <a:gd name="connsiteY10" fmla="*/ 709942 h 3289190"/>
              <a:gd name="connsiteX11" fmla="*/ 12114034 w 12114034"/>
              <a:gd name="connsiteY11" fmla="*/ 2874043 h 3289190"/>
              <a:gd name="connsiteX12" fmla="*/ 11890787 w 12114034"/>
              <a:gd name="connsiteY12" fmla="*/ 2884974 h 3289190"/>
              <a:gd name="connsiteX13" fmla="*/ 11691491 w 12114034"/>
              <a:gd name="connsiteY13" fmla="*/ 2908751 h 3289190"/>
              <a:gd name="connsiteX14" fmla="*/ 11564667 w 12114034"/>
              <a:gd name="connsiteY14" fmla="*/ 2944417 h 3289190"/>
              <a:gd name="connsiteX15" fmla="*/ 11492196 w 12114034"/>
              <a:gd name="connsiteY15" fmla="*/ 2968195 h 3289190"/>
              <a:gd name="connsiteX16" fmla="*/ 11365371 w 12114034"/>
              <a:gd name="connsiteY16" fmla="*/ 2980083 h 3289190"/>
              <a:gd name="connsiteX17" fmla="*/ 10223950 w 12114034"/>
              <a:gd name="connsiteY17" fmla="*/ 2991972 h 3289190"/>
              <a:gd name="connsiteX18" fmla="*/ 10024654 w 12114034"/>
              <a:gd name="connsiteY18" fmla="*/ 2956306 h 3289190"/>
              <a:gd name="connsiteX19" fmla="*/ 9716651 w 12114034"/>
              <a:gd name="connsiteY19" fmla="*/ 2896862 h 3289190"/>
              <a:gd name="connsiteX20" fmla="*/ 9517355 w 12114034"/>
              <a:gd name="connsiteY20" fmla="*/ 2825530 h 3289190"/>
              <a:gd name="connsiteX21" fmla="*/ 9499237 w 12114034"/>
              <a:gd name="connsiteY21" fmla="*/ 2789864 h 3289190"/>
              <a:gd name="connsiteX22" fmla="*/ 9354295 w 12114034"/>
              <a:gd name="connsiteY22" fmla="*/ 2670977 h 3289190"/>
              <a:gd name="connsiteX23" fmla="*/ 9245588 w 12114034"/>
              <a:gd name="connsiteY23" fmla="*/ 2647199 h 3289190"/>
              <a:gd name="connsiteX24" fmla="*/ 8810760 w 12114034"/>
              <a:gd name="connsiteY24" fmla="*/ 2635311 h 3289190"/>
              <a:gd name="connsiteX25" fmla="*/ 8665818 w 12114034"/>
              <a:gd name="connsiteY25" fmla="*/ 2647199 h 3289190"/>
              <a:gd name="connsiteX26" fmla="*/ 8394051 w 12114034"/>
              <a:gd name="connsiteY26" fmla="*/ 2659088 h 3289190"/>
              <a:gd name="connsiteX27" fmla="*/ 8067931 w 12114034"/>
              <a:gd name="connsiteY27" fmla="*/ 2694754 h 3289190"/>
              <a:gd name="connsiteX28" fmla="*/ 7759928 w 12114034"/>
              <a:gd name="connsiteY28" fmla="*/ 2718531 h 3289190"/>
              <a:gd name="connsiteX29" fmla="*/ 7560633 w 12114034"/>
              <a:gd name="connsiteY29" fmla="*/ 2754198 h 3289190"/>
              <a:gd name="connsiteX30" fmla="*/ 7180159 w 12114034"/>
              <a:gd name="connsiteY30" fmla="*/ 2825530 h 3289190"/>
              <a:gd name="connsiteX31" fmla="*/ 6690978 w 12114034"/>
              <a:gd name="connsiteY31" fmla="*/ 2837419 h 3289190"/>
              <a:gd name="connsiteX32" fmla="*/ 6636624 w 12114034"/>
              <a:gd name="connsiteY32" fmla="*/ 2861196 h 3289190"/>
              <a:gd name="connsiteX33" fmla="*/ 6401092 w 12114034"/>
              <a:gd name="connsiteY33" fmla="*/ 2896862 h 3289190"/>
              <a:gd name="connsiteX34" fmla="*/ 5857559 w 12114034"/>
              <a:gd name="connsiteY34" fmla="*/ 2908751 h 3289190"/>
              <a:gd name="connsiteX35" fmla="*/ 5187201 w 12114034"/>
              <a:gd name="connsiteY35" fmla="*/ 2956306 h 3289190"/>
              <a:gd name="connsiteX36" fmla="*/ 5042258 w 12114034"/>
              <a:gd name="connsiteY36" fmla="*/ 2980083 h 3289190"/>
              <a:gd name="connsiteX37" fmla="*/ 4806726 w 12114034"/>
              <a:gd name="connsiteY37" fmla="*/ 3063304 h 3289190"/>
              <a:gd name="connsiteX38" fmla="*/ 4390017 w 12114034"/>
              <a:gd name="connsiteY38" fmla="*/ 3182191 h 3289190"/>
              <a:gd name="connsiteX39" fmla="*/ 4027661 w 12114034"/>
              <a:gd name="connsiteY39" fmla="*/ 3277302 h 3289190"/>
              <a:gd name="connsiteX40" fmla="*/ 3085535 w 12114034"/>
              <a:gd name="connsiteY40" fmla="*/ 3289190 h 3289190"/>
              <a:gd name="connsiteX41" fmla="*/ 2850003 w 12114034"/>
              <a:gd name="connsiteY41" fmla="*/ 3265413 h 3289190"/>
              <a:gd name="connsiteX42" fmla="*/ 2469529 w 12114034"/>
              <a:gd name="connsiteY42" fmla="*/ 3229746 h 3289190"/>
              <a:gd name="connsiteX43" fmla="*/ 2197761 w 12114034"/>
              <a:gd name="connsiteY43" fmla="*/ 3134636 h 3289190"/>
              <a:gd name="connsiteX44" fmla="*/ 2070937 w 12114034"/>
              <a:gd name="connsiteY44" fmla="*/ 3098971 h 3289190"/>
              <a:gd name="connsiteX45" fmla="*/ 1925995 w 12114034"/>
              <a:gd name="connsiteY45" fmla="*/ 3075193 h 3289190"/>
              <a:gd name="connsiteX46" fmla="*/ 1799170 w 12114034"/>
              <a:gd name="connsiteY46" fmla="*/ 3051416 h 3289190"/>
              <a:gd name="connsiteX47" fmla="*/ 1690463 w 12114034"/>
              <a:gd name="connsiteY47" fmla="*/ 3039527 h 3289190"/>
              <a:gd name="connsiteX48" fmla="*/ 1617992 w 12114034"/>
              <a:gd name="connsiteY48" fmla="*/ 3027638 h 3289190"/>
              <a:gd name="connsiteX49" fmla="*/ 1527403 w 12114034"/>
              <a:gd name="connsiteY49" fmla="*/ 3015749 h 3289190"/>
              <a:gd name="connsiteX50" fmla="*/ 1436814 w 12114034"/>
              <a:gd name="connsiteY50" fmla="*/ 2991972 h 3289190"/>
              <a:gd name="connsiteX51" fmla="*/ 1128811 w 12114034"/>
              <a:gd name="connsiteY51" fmla="*/ 2944417 h 3289190"/>
              <a:gd name="connsiteX52" fmla="*/ 929515 w 12114034"/>
              <a:gd name="connsiteY52" fmla="*/ 2932529 h 3289190"/>
              <a:gd name="connsiteX53" fmla="*/ 23676 w 12114034"/>
              <a:gd name="connsiteY53" fmla="*/ 3006379 h 3289190"/>
              <a:gd name="connsiteX54" fmla="*/ 164 w 12114034"/>
              <a:gd name="connsiteY54" fmla="*/ 581442 h 3289190"/>
              <a:gd name="connsiteX55" fmla="*/ 691695 w 12114034"/>
              <a:gd name="connsiteY55" fmla="*/ 682638 h 3289190"/>
              <a:gd name="connsiteX56" fmla="*/ 905639 w 12114034"/>
              <a:gd name="connsiteY56" fmla="*/ 709942 h 3289190"/>
              <a:gd name="connsiteX57" fmla="*/ 1236280 w 12114034"/>
              <a:gd name="connsiteY57" fmla="*/ 819164 h 3289190"/>
              <a:gd name="connsiteX58" fmla="*/ 1333526 w 12114034"/>
              <a:gd name="connsiteY58" fmla="*/ 873775 h 3289190"/>
              <a:gd name="connsiteX59" fmla="*/ 1430774 w 12114034"/>
              <a:gd name="connsiteY59" fmla="*/ 901081 h 3289190"/>
              <a:gd name="connsiteX60" fmla="*/ 1508571 w 12114034"/>
              <a:gd name="connsiteY60" fmla="*/ 928385 h 3289190"/>
              <a:gd name="connsiteX61" fmla="*/ 1625268 w 12114034"/>
              <a:gd name="connsiteY61" fmla="*/ 955692 h 3289190"/>
              <a:gd name="connsiteX62" fmla="*/ 1761414 w 12114034"/>
              <a:gd name="connsiteY62" fmla="*/ 1010303 h 3289190"/>
              <a:gd name="connsiteX63" fmla="*/ 1917009 w 12114034"/>
              <a:gd name="connsiteY63" fmla="*/ 1064913 h 3289190"/>
              <a:gd name="connsiteX64" fmla="*/ 2053154 w 12114034"/>
              <a:gd name="connsiteY64" fmla="*/ 1146830 h 3289190"/>
              <a:gd name="connsiteX65" fmla="*/ 2344897 w 12114034"/>
              <a:gd name="connsiteY65" fmla="*/ 1365273 h 3289190"/>
              <a:gd name="connsiteX66" fmla="*/ 2753335 w 12114034"/>
              <a:gd name="connsiteY66" fmla="*/ 1447190 h 3289190"/>
              <a:gd name="connsiteX67" fmla="*/ 3006178 w 12114034"/>
              <a:gd name="connsiteY67" fmla="*/ 1501801 h 3289190"/>
              <a:gd name="connsiteX68" fmla="*/ 4017548 w 12114034"/>
              <a:gd name="connsiteY68" fmla="*/ 1474496 h 3289190"/>
              <a:gd name="connsiteX69" fmla="*/ 4406537 w 12114034"/>
              <a:gd name="connsiteY69" fmla="*/ 1256050 h 3289190"/>
              <a:gd name="connsiteX70" fmla="*/ 4853874 w 12114034"/>
              <a:gd name="connsiteY70" fmla="*/ 982997 h 3289190"/>
              <a:gd name="connsiteX71" fmla="*/ 5106717 w 12114034"/>
              <a:gd name="connsiteY71" fmla="*/ 791860 h 3289190"/>
              <a:gd name="connsiteX72" fmla="*/ 5262312 w 12114034"/>
              <a:gd name="connsiteY72" fmla="*/ 737248 h 3289190"/>
              <a:gd name="connsiteX73" fmla="*/ 5981941 w 12114034"/>
              <a:gd name="connsiteY73" fmla="*/ 628025 h 3289190"/>
              <a:gd name="connsiteX74" fmla="*/ 6565423 w 12114034"/>
              <a:gd name="connsiteY74" fmla="*/ 600720 h 3289190"/>
              <a:gd name="connsiteX75" fmla="*/ 6818265 w 12114034"/>
              <a:gd name="connsiteY75" fmla="*/ 518803 h 3289190"/>
              <a:gd name="connsiteX76" fmla="*/ 7401749 w 12114034"/>
              <a:gd name="connsiteY76" fmla="*/ 279435 h 3289190"/>
              <a:gd name="connsiteX77" fmla="*/ 7810187 w 12114034"/>
              <a:gd name="connsiteY77" fmla="*/ 273055 h 3289190"/>
              <a:gd name="connsiteX78" fmla="*/ 8024129 w 12114034"/>
              <a:gd name="connsiteY78" fmla="*/ 191137 h 3289190"/>
              <a:gd name="connsiteX79" fmla="*/ 8354770 w 12114034"/>
              <a:gd name="connsiteY79" fmla="*/ 136527 h 3289190"/>
              <a:gd name="connsiteX80" fmla="*/ 8704860 w 12114034"/>
              <a:gd name="connsiteY80" fmla="*/ 54610 h 3289190"/>
              <a:gd name="connsiteX81" fmla="*/ 8996601 w 12114034"/>
              <a:gd name="connsiteY81" fmla="*/ 27305 h 3289190"/>
              <a:gd name="connsiteX82" fmla="*/ 9152196 w 12114034"/>
              <a:gd name="connsiteY82" fmla="*/ 0 h 328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14034" h="3289190">
                <a:moveTo>
                  <a:pt x="9152196" y="0"/>
                </a:moveTo>
                <a:cubicBezTo>
                  <a:pt x="9307792" y="9102"/>
                  <a:pt x="9464026" y="5550"/>
                  <a:pt x="9618984" y="27305"/>
                </a:cubicBezTo>
                <a:cubicBezTo>
                  <a:pt x="9659783" y="33033"/>
                  <a:pt x="9704548" y="44453"/>
                  <a:pt x="9735680" y="81915"/>
                </a:cubicBezTo>
                <a:cubicBezTo>
                  <a:pt x="9798717" y="157773"/>
                  <a:pt x="9891276" y="354970"/>
                  <a:pt x="9891276" y="354970"/>
                </a:cubicBezTo>
                <a:cubicBezTo>
                  <a:pt x="9897758" y="382277"/>
                  <a:pt x="9897599" y="414775"/>
                  <a:pt x="9910724" y="436887"/>
                </a:cubicBezTo>
                <a:cubicBezTo>
                  <a:pt x="9955143" y="511721"/>
                  <a:pt x="10069733" y="575013"/>
                  <a:pt x="10124668" y="600720"/>
                </a:cubicBezTo>
                <a:cubicBezTo>
                  <a:pt x="10233654" y="651723"/>
                  <a:pt x="10346322" y="686245"/>
                  <a:pt x="10455308" y="737248"/>
                </a:cubicBezTo>
                <a:cubicBezTo>
                  <a:pt x="10603366" y="806537"/>
                  <a:pt x="10531799" y="780570"/>
                  <a:pt x="10669252" y="819164"/>
                </a:cubicBezTo>
                <a:lnTo>
                  <a:pt x="11894566" y="791860"/>
                </a:lnTo>
                <a:cubicBezTo>
                  <a:pt x="11940390" y="790021"/>
                  <a:pt x="11986485" y="781487"/>
                  <a:pt x="12030713" y="764553"/>
                </a:cubicBezTo>
                <a:cubicBezTo>
                  <a:pt x="12058685" y="753843"/>
                  <a:pt x="12082116" y="726785"/>
                  <a:pt x="12108510" y="709942"/>
                </a:cubicBezTo>
                <a:cubicBezTo>
                  <a:pt x="12110351" y="1431309"/>
                  <a:pt x="12112193" y="2152676"/>
                  <a:pt x="12114034" y="2874043"/>
                </a:cubicBezTo>
                <a:lnTo>
                  <a:pt x="11890787" y="2884974"/>
                </a:lnTo>
                <a:cubicBezTo>
                  <a:pt x="11841973" y="2889244"/>
                  <a:pt x="11745531" y="2895856"/>
                  <a:pt x="11691491" y="2908751"/>
                </a:cubicBezTo>
                <a:cubicBezTo>
                  <a:pt x="11648267" y="2919064"/>
                  <a:pt x="11606539" y="2931928"/>
                  <a:pt x="11564667" y="2944417"/>
                </a:cubicBezTo>
                <a:cubicBezTo>
                  <a:pt x="11540080" y="2951751"/>
                  <a:pt x="11518253" y="2963531"/>
                  <a:pt x="11492196" y="2968195"/>
                </a:cubicBezTo>
                <a:cubicBezTo>
                  <a:pt x="11450997" y="2975567"/>
                  <a:pt x="11408058" y="2979284"/>
                  <a:pt x="11365371" y="2980083"/>
                </a:cubicBezTo>
                <a:lnTo>
                  <a:pt x="10223950" y="2991972"/>
                </a:lnTo>
                <a:cubicBezTo>
                  <a:pt x="10095907" y="2975169"/>
                  <a:pt x="10162574" y="2986474"/>
                  <a:pt x="10024654" y="2956306"/>
                </a:cubicBezTo>
                <a:cubicBezTo>
                  <a:pt x="9923130" y="2934100"/>
                  <a:pt x="9818175" y="2919069"/>
                  <a:pt x="9716651" y="2896862"/>
                </a:cubicBezTo>
                <a:cubicBezTo>
                  <a:pt x="9665477" y="2885669"/>
                  <a:pt x="9558733" y="2858112"/>
                  <a:pt x="9517355" y="2825530"/>
                </a:cubicBezTo>
                <a:cubicBezTo>
                  <a:pt x="9505128" y="2815903"/>
                  <a:pt x="9505277" y="2801753"/>
                  <a:pt x="9499237" y="2789864"/>
                </a:cubicBezTo>
                <a:cubicBezTo>
                  <a:pt x="9499237" y="2789864"/>
                  <a:pt x="9413016" y="2704005"/>
                  <a:pt x="9354295" y="2670977"/>
                </a:cubicBezTo>
                <a:cubicBezTo>
                  <a:pt x="9325295" y="2654665"/>
                  <a:pt x="9283595" y="2649693"/>
                  <a:pt x="9245588" y="2647199"/>
                </a:cubicBezTo>
                <a:cubicBezTo>
                  <a:pt x="9101240" y="2637727"/>
                  <a:pt x="8955703" y="2639273"/>
                  <a:pt x="8810760" y="2635311"/>
                </a:cubicBezTo>
                <a:cubicBezTo>
                  <a:pt x="8762447" y="2639273"/>
                  <a:pt x="8714325" y="2644431"/>
                  <a:pt x="8665818" y="2647199"/>
                </a:cubicBezTo>
                <a:cubicBezTo>
                  <a:pt x="8575369" y="2652360"/>
                  <a:pt x="8484182" y="2651919"/>
                  <a:pt x="8394051" y="2659088"/>
                </a:cubicBezTo>
                <a:cubicBezTo>
                  <a:pt x="8284645" y="2667790"/>
                  <a:pt x="8177029" y="2684527"/>
                  <a:pt x="8067931" y="2694754"/>
                </a:cubicBezTo>
                <a:cubicBezTo>
                  <a:pt x="7965594" y="2704346"/>
                  <a:pt x="7861693" y="2706607"/>
                  <a:pt x="7759928" y="2718531"/>
                </a:cubicBezTo>
                <a:cubicBezTo>
                  <a:pt x="7692142" y="2726474"/>
                  <a:pt x="7626587" y="2741215"/>
                  <a:pt x="7560633" y="2754198"/>
                </a:cubicBezTo>
                <a:cubicBezTo>
                  <a:pt x="7422715" y="2781349"/>
                  <a:pt x="7327974" y="2812059"/>
                  <a:pt x="7180159" y="2825530"/>
                </a:cubicBezTo>
                <a:cubicBezTo>
                  <a:pt x="6779693" y="2862028"/>
                  <a:pt x="6876301" y="2877956"/>
                  <a:pt x="6690978" y="2837419"/>
                </a:cubicBezTo>
                <a:lnTo>
                  <a:pt x="6636624" y="2861196"/>
                </a:lnTo>
                <a:cubicBezTo>
                  <a:pt x="6582362" y="2884932"/>
                  <a:pt x="6459563" y="2891381"/>
                  <a:pt x="6401092" y="2896862"/>
                </a:cubicBezTo>
                <a:lnTo>
                  <a:pt x="5857559" y="2908751"/>
                </a:lnTo>
                <a:cubicBezTo>
                  <a:pt x="5493095" y="2918317"/>
                  <a:pt x="5526356" y="2911795"/>
                  <a:pt x="5187201" y="2956306"/>
                </a:cubicBezTo>
                <a:cubicBezTo>
                  <a:pt x="5138366" y="2962716"/>
                  <a:pt x="5089503" y="2969750"/>
                  <a:pt x="5042258" y="2980083"/>
                </a:cubicBezTo>
                <a:cubicBezTo>
                  <a:pt x="4880053" y="3015562"/>
                  <a:pt x="4949301" y="3009844"/>
                  <a:pt x="4806726" y="3063304"/>
                </a:cubicBezTo>
                <a:cubicBezTo>
                  <a:pt x="4658596" y="3118848"/>
                  <a:pt x="4560071" y="3134981"/>
                  <a:pt x="4390017" y="3182191"/>
                </a:cubicBezTo>
                <a:cubicBezTo>
                  <a:pt x="4338023" y="3196626"/>
                  <a:pt x="4103347" y="3274045"/>
                  <a:pt x="4027661" y="3277302"/>
                </a:cubicBezTo>
                <a:cubicBezTo>
                  <a:pt x="3714234" y="3290788"/>
                  <a:pt x="3399577" y="3285227"/>
                  <a:pt x="3085535" y="3289190"/>
                </a:cubicBezTo>
                <a:cubicBezTo>
                  <a:pt x="2964546" y="3273313"/>
                  <a:pt x="2998076" y="3276209"/>
                  <a:pt x="2850003" y="3265413"/>
                </a:cubicBezTo>
                <a:cubicBezTo>
                  <a:pt x="2696067" y="3254189"/>
                  <a:pt x="2623490" y="3255003"/>
                  <a:pt x="2469529" y="3229746"/>
                </a:cubicBezTo>
                <a:cubicBezTo>
                  <a:pt x="2372898" y="3213894"/>
                  <a:pt x="2278300" y="3162615"/>
                  <a:pt x="2197761" y="3134636"/>
                </a:cubicBezTo>
                <a:cubicBezTo>
                  <a:pt x="2157113" y="3120515"/>
                  <a:pt x="2114570" y="3108514"/>
                  <a:pt x="2070937" y="3098971"/>
                </a:cubicBezTo>
                <a:cubicBezTo>
                  <a:pt x="2023692" y="3088637"/>
                  <a:pt x="1974115" y="3083614"/>
                  <a:pt x="1925995" y="3075193"/>
                </a:cubicBezTo>
                <a:cubicBezTo>
                  <a:pt x="1883512" y="3067759"/>
                  <a:pt x="1842011" y="3057904"/>
                  <a:pt x="1799170" y="3051416"/>
                </a:cubicBezTo>
                <a:cubicBezTo>
                  <a:pt x="1763376" y="3045996"/>
                  <a:pt x="1726485" y="3044255"/>
                  <a:pt x="1690463" y="3039527"/>
                </a:cubicBezTo>
                <a:cubicBezTo>
                  <a:pt x="1666046" y="3036323"/>
                  <a:pt x="1642300" y="3031183"/>
                  <a:pt x="1617992" y="3027638"/>
                </a:cubicBezTo>
                <a:cubicBezTo>
                  <a:pt x="1587931" y="3023255"/>
                  <a:pt x="1556898" y="3021556"/>
                  <a:pt x="1527403" y="3015749"/>
                </a:cubicBezTo>
                <a:cubicBezTo>
                  <a:pt x="1496252" y="3009617"/>
                  <a:pt x="1467668" y="2998720"/>
                  <a:pt x="1436814" y="2991972"/>
                </a:cubicBezTo>
                <a:cubicBezTo>
                  <a:pt x="1345318" y="2971959"/>
                  <a:pt x="1220659" y="2953027"/>
                  <a:pt x="1128811" y="2944417"/>
                </a:cubicBezTo>
                <a:cubicBezTo>
                  <a:pt x="1062776" y="2938227"/>
                  <a:pt x="996198" y="2933681"/>
                  <a:pt x="929515" y="2932529"/>
                </a:cubicBezTo>
                <a:lnTo>
                  <a:pt x="23676" y="3006379"/>
                </a:lnTo>
                <a:cubicBezTo>
                  <a:pt x="26250" y="2212162"/>
                  <a:pt x="-2410" y="1375659"/>
                  <a:pt x="164" y="581442"/>
                </a:cubicBezTo>
                <a:lnTo>
                  <a:pt x="691695" y="682638"/>
                </a:lnTo>
                <a:cubicBezTo>
                  <a:pt x="763279" y="685283"/>
                  <a:pt x="834750" y="695724"/>
                  <a:pt x="905639" y="709942"/>
                </a:cubicBezTo>
                <a:cubicBezTo>
                  <a:pt x="1004237" y="729716"/>
                  <a:pt x="1138058" y="773199"/>
                  <a:pt x="1236280" y="819164"/>
                </a:cubicBezTo>
                <a:cubicBezTo>
                  <a:pt x="1269401" y="834664"/>
                  <a:pt x="1300087" y="859690"/>
                  <a:pt x="1333526" y="873775"/>
                </a:cubicBezTo>
                <a:cubicBezTo>
                  <a:pt x="1365190" y="887111"/>
                  <a:pt x="1398503" y="891013"/>
                  <a:pt x="1430774" y="901081"/>
                </a:cubicBezTo>
                <a:cubicBezTo>
                  <a:pt x="1456869" y="909221"/>
                  <a:pt x="1482360" y="921027"/>
                  <a:pt x="1508571" y="928385"/>
                </a:cubicBezTo>
                <a:cubicBezTo>
                  <a:pt x="1547241" y="939243"/>
                  <a:pt x="1586843" y="943242"/>
                  <a:pt x="1625268" y="955692"/>
                </a:cubicBezTo>
                <a:cubicBezTo>
                  <a:pt x="1671258" y="970592"/>
                  <a:pt x="1715809" y="993229"/>
                  <a:pt x="1761414" y="1010303"/>
                </a:cubicBezTo>
                <a:cubicBezTo>
                  <a:pt x="1813071" y="1029642"/>
                  <a:pt x="1866292" y="1041179"/>
                  <a:pt x="1917009" y="1064913"/>
                </a:cubicBezTo>
                <a:cubicBezTo>
                  <a:pt x="1963850" y="1086834"/>
                  <a:pt x="2009519" y="1114396"/>
                  <a:pt x="2053154" y="1146830"/>
                </a:cubicBezTo>
                <a:cubicBezTo>
                  <a:pt x="2139613" y="1211089"/>
                  <a:pt x="2241163" y="1328865"/>
                  <a:pt x="2344897" y="1365273"/>
                </a:cubicBezTo>
                <a:cubicBezTo>
                  <a:pt x="2510174" y="1423282"/>
                  <a:pt x="2588084" y="1421412"/>
                  <a:pt x="2753335" y="1447190"/>
                </a:cubicBezTo>
                <a:cubicBezTo>
                  <a:pt x="2912290" y="1471987"/>
                  <a:pt x="2876297" y="1465335"/>
                  <a:pt x="3006178" y="1501801"/>
                </a:cubicBezTo>
                <a:cubicBezTo>
                  <a:pt x="3343301" y="1492699"/>
                  <a:pt x="3681085" y="1505471"/>
                  <a:pt x="4017548" y="1474496"/>
                </a:cubicBezTo>
                <a:cubicBezTo>
                  <a:pt x="4098797" y="1467016"/>
                  <a:pt x="4350720" y="1289205"/>
                  <a:pt x="4406537" y="1256050"/>
                </a:cubicBezTo>
                <a:cubicBezTo>
                  <a:pt x="4589089" y="1147620"/>
                  <a:pt x="4694857" y="1110567"/>
                  <a:pt x="4853874" y="982997"/>
                </a:cubicBezTo>
                <a:cubicBezTo>
                  <a:pt x="5006927" y="860212"/>
                  <a:pt x="4932590" y="873345"/>
                  <a:pt x="5106717" y="791860"/>
                </a:cubicBezTo>
                <a:cubicBezTo>
                  <a:pt x="5157434" y="768124"/>
                  <a:pt x="5209888" y="751969"/>
                  <a:pt x="5262312" y="737248"/>
                </a:cubicBezTo>
                <a:cubicBezTo>
                  <a:pt x="5626393" y="635018"/>
                  <a:pt x="5590690" y="649996"/>
                  <a:pt x="5981941" y="628025"/>
                </a:cubicBezTo>
                <a:lnTo>
                  <a:pt x="6565423" y="600720"/>
                </a:lnTo>
                <a:cubicBezTo>
                  <a:pt x="6628191" y="588130"/>
                  <a:pt x="6760015" y="573320"/>
                  <a:pt x="6818265" y="518803"/>
                </a:cubicBezTo>
                <a:lnTo>
                  <a:pt x="7401749" y="279435"/>
                </a:lnTo>
                <a:cubicBezTo>
                  <a:pt x="7560429" y="248496"/>
                  <a:pt x="7706456" y="287771"/>
                  <a:pt x="7810187" y="273055"/>
                </a:cubicBezTo>
                <a:cubicBezTo>
                  <a:pt x="7913917" y="258338"/>
                  <a:pt x="7951362" y="209381"/>
                  <a:pt x="8024129" y="191137"/>
                </a:cubicBezTo>
                <a:cubicBezTo>
                  <a:pt x="8133374" y="163749"/>
                  <a:pt x="8244912" y="158558"/>
                  <a:pt x="8354770" y="136527"/>
                </a:cubicBezTo>
                <a:cubicBezTo>
                  <a:pt x="8471887" y="113037"/>
                  <a:pt x="8587412" y="74597"/>
                  <a:pt x="8704860" y="54610"/>
                </a:cubicBezTo>
                <a:cubicBezTo>
                  <a:pt x="8801615" y="38147"/>
                  <a:pt x="8899505" y="39159"/>
                  <a:pt x="8996601" y="27305"/>
                </a:cubicBezTo>
                <a:cubicBezTo>
                  <a:pt x="9048673" y="20948"/>
                  <a:pt x="9100332" y="9102"/>
                  <a:pt x="9152196" y="0"/>
                </a:cubicBezTo>
                <a:close/>
              </a:path>
            </a:pathLst>
          </a:custGeom>
          <a:solidFill>
            <a:srgbClr val="099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36" name="Szabadkézi sokszög 935"/>
          <p:cNvSpPr/>
          <p:nvPr/>
        </p:nvSpPr>
        <p:spPr>
          <a:xfrm>
            <a:off x="-33467" y="4493447"/>
            <a:ext cx="12204000" cy="1484492"/>
          </a:xfrm>
          <a:custGeom>
            <a:avLst/>
            <a:gdLst>
              <a:gd name="connsiteX0" fmla="*/ 8330845 w 12205967"/>
              <a:gd name="connsiteY0" fmla="*/ 0 h 3135450"/>
              <a:gd name="connsiteX1" fmla="*/ 8403316 w 12205967"/>
              <a:gd name="connsiteY1" fmla="*/ 19296 h 3135450"/>
              <a:gd name="connsiteX2" fmla="*/ 8493905 w 12205967"/>
              <a:gd name="connsiteY2" fmla="*/ 38594 h 3135450"/>
              <a:gd name="connsiteX3" fmla="*/ 8548258 w 12205967"/>
              <a:gd name="connsiteY3" fmla="*/ 77187 h 3135450"/>
              <a:gd name="connsiteX4" fmla="*/ 8711319 w 12205967"/>
              <a:gd name="connsiteY4" fmla="*/ 154374 h 3135450"/>
              <a:gd name="connsiteX5" fmla="*/ 8747554 w 12205967"/>
              <a:gd name="connsiteY5" fmla="*/ 212265 h 3135450"/>
              <a:gd name="connsiteX6" fmla="*/ 8820025 w 12205967"/>
              <a:gd name="connsiteY6" fmla="*/ 231561 h 3135450"/>
              <a:gd name="connsiteX7" fmla="*/ 8892497 w 12205967"/>
              <a:gd name="connsiteY7" fmla="*/ 270154 h 3135450"/>
              <a:gd name="connsiteX8" fmla="*/ 9019322 w 12205967"/>
              <a:gd name="connsiteY8" fmla="*/ 289452 h 3135450"/>
              <a:gd name="connsiteX9" fmla="*/ 9091793 w 12205967"/>
              <a:gd name="connsiteY9" fmla="*/ 308748 h 3135450"/>
              <a:gd name="connsiteX10" fmla="*/ 9454149 w 12205967"/>
              <a:gd name="connsiteY10" fmla="*/ 366639 h 3135450"/>
              <a:gd name="connsiteX11" fmla="*/ 10885455 w 12205967"/>
              <a:gd name="connsiteY11" fmla="*/ 385935 h 3135450"/>
              <a:gd name="connsiteX12" fmla="*/ 10976045 w 12205967"/>
              <a:gd name="connsiteY12" fmla="*/ 366639 h 3135450"/>
              <a:gd name="connsiteX13" fmla="*/ 11084752 w 12205967"/>
              <a:gd name="connsiteY13" fmla="*/ 347341 h 3135450"/>
              <a:gd name="connsiteX14" fmla="*/ 11211577 w 12205967"/>
              <a:gd name="connsiteY14" fmla="*/ 308748 h 3135450"/>
              <a:gd name="connsiteX15" fmla="*/ 11356519 w 12205967"/>
              <a:gd name="connsiteY15" fmla="*/ 192967 h 3135450"/>
              <a:gd name="connsiteX16" fmla="*/ 11555814 w 12205967"/>
              <a:gd name="connsiteY16" fmla="*/ 154374 h 3135450"/>
              <a:gd name="connsiteX17" fmla="*/ 11863817 w 12205967"/>
              <a:gd name="connsiteY17" fmla="*/ 135078 h 3135450"/>
              <a:gd name="connsiteX18" fmla="*/ 12063113 w 12205967"/>
              <a:gd name="connsiteY18" fmla="*/ 57890 h 3135450"/>
              <a:gd name="connsiteX19" fmla="*/ 12171820 w 12205967"/>
              <a:gd name="connsiteY19" fmla="*/ 38594 h 3135450"/>
              <a:gd name="connsiteX20" fmla="*/ 12205967 w 12205967"/>
              <a:gd name="connsiteY20" fmla="*/ 25237 h 3135450"/>
              <a:gd name="connsiteX21" fmla="*/ 12205967 w 12205967"/>
              <a:gd name="connsiteY21" fmla="*/ 1833159 h 3135450"/>
              <a:gd name="connsiteX22" fmla="*/ 12129957 w 12205967"/>
              <a:gd name="connsiteY22" fmla="*/ 1840290 h 3135450"/>
              <a:gd name="connsiteX23" fmla="*/ 11964538 w 12205967"/>
              <a:gd name="connsiteY23" fmla="*/ 1852093 h 3135450"/>
              <a:gd name="connsiteX24" fmla="*/ 11750596 w 12205967"/>
              <a:gd name="connsiteY24" fmla="*/ 1906704 h 3135450"/>
              <a:gd name="connsiteX25" fmla="*/ 11595000 w 12205967"/>
              <a:gd name="connsiteY25" fmla="*/ 2070537 h 3135450"/>
              <a:gd name="connsiteX26" fmla="*/ 11458853 w 12205967"/>
              <a:gd name="connsiteY26" fmla="*/ 2125147 h 3135450"/>
              <a:gd name="connsiteX27" fmla="*/ 11342158 w 12205967"/>
              <a:gd name="connsiteY27" fmla="*/ 2152454 h 3135450"/>
              <a:gd name="connsiteX28" fmla="*/ 11244909 w 12205967"/>
              <a:gd name="connsiteY28" fmla="*/ 2179758 h 3135450"/>
              <a:gd name="connsiteX29" fmla="*/ 9708405 w 12205967"/>
              <a:gd name="connsiteY29" fmla="*/ 2152454 h 3135450"/>
              <a:gd name="connsiteX30" fmla="*/ 9319416 w 12205967"/>
              <a:gd name="connsiteY30" fmla="*/ 2070537 h 3135450"/>
              <a:gd name="connsiteX31" fmla="*/ 9241619 w 12205967"/>
              <a:gd name="connsiteY31" fmla="*/ 2043232 h 3135450"/>
              <a:gd name="connsiteX32" fmla="*/ 9105473 w 12205967"/>
              <a:gd name="connsiteY32" fmla="*/ 2015925 h 3135450"/>
              <a:gd name="connsiteX33" fmla="*/ 9027674 w 12205967"/>
              <a:gd name="connsiteY33" fmla="*/ 1961315 h 3135450"/>
              <a:gd name="connsiteX34" fmla="*/ 8949877 w 12205967"/>
              <a:gd name="connsiteY34" fmla="*/ 1934010 h 3135450"/>
              <a:gd name="connsiteX35" fmla="*/ 8910978 w 12205967"/>
              <a:gd name="connsiteY35" fmla="*/ 1852093 h 3135450"/>
              <a:gd name="connsiteX36" fmla="*/ 8735933 w 12205967"/>
              <a:gd name="connsiteY36" fmla="*/ 1742872 h 3135450"/>
              <a:gd name="connsiteX37" fmla="*/ 8677585 w 12205967"/>
              <a:gd name="connsiteY37" fmla="*/ 1688260 h 3135450"/>
              <a:gd name="connsiteX38" fmla="*/ 8580338 w 12205967"/>
              <a:gd name="connsiteY38" fmla="*/ 1660954 h 3135450"/>
              <a:gd name="connsiteX39" fmla="*/ 8502541 w 12205967"/>
              <a:gd name="connsiteY39" fmla="*/ 1633650 h 3135450"/>
              <a:gd name="connsiteX40" fmla="*/ 7257777 w 12205967"/>
              <a:gd name="connsiteY40" fmla="*/ 1660954 h 3135450"/>
              <a:gd name="connsiteX41" fmla="*/ 7199429 w 12205967"/>
              <a:gd name="connsiteY41" fmla="*/ 1715565 h 3135450"/>
              <a:gd name="connsiteX42" fmla="*/ 7141080 w 12205967"/>
              <a:gd name="connsiteY42" fmla="*/ 1742872 h 3135450"/>
              <a:gd name="connsiteX43" fmla="*/ 7004934 w 12205967"/>
              <a:gd name="connsiteY43" fmla="*/ 1879400 h 3135450"/>
              <a:gd name="connsiteX44" fmla="*/ 6849339 w 12205967"/>
              <a:gd name="connsiteY44" fmla="*/ 1934010 h 3135450"/>
              <a:gd name="connsiteX45" fmla="*/ 6771542 w 12205967"/>
              <a:gd name="connsiteY45" fmla="*/ 1961315 h 3135450"/>
              <a:gd name="connsiteX46" fmla="*/ 6615946 w 12205967"/>
              <a:gd name="connsiteY46" fmla="*/ 2015925 h 3135450"/>
              <a:gd name="connsiteX47" fmla="*/ 5954666 w 12205967"/>
              <a:gd name="connsiteY47" fmla="*/ 2043232 h 3135450"/>
              <a:gd name="connsiteX48" fmla="*/ 5837968 w 12205967"/>
              <a:gd name="connsiteY48" fmla="*/ 2070537 h 3135450"/>
              <a:gd name="connsiteX49" fmla="*/ 5740722 w 12205967"/>
              <a:gd name="connsiteY49" fmla="*/ 2125147 h 3135450"/>
              <a:gd name="connsiteX50" fmla="*/ 5196138 w 12205967"/>
              <a:gd name="connsiteY50" fmla="*/ 2152454 h 3135450"/>
              <a:gd name="connsiteX51" fmla="*/ 4923846 w 12205967"/>
              <a:gd name="connsiteY51" fmla="*/ 2179758 h 3135450"/>
              <a:gd name="connsiteX52" fmla="*/ 4709901 w 12205967"/>
              <a:gd name="connsiteY52" fmla="*/ 2261675 h 3135450"/>
              <a:gd name="connsiteX53" fmla="*/ 4534858 w 12205967"/>
              <a:gd name="connsiteY53" fmla="*/ 2316287 h 3135450"/>
              <a:gd name="connsiteX54" fmla="*/ 4359812 w 12205967"/>
              <a:gd name="connsiteY54" fmla="*/ 2398202 h 3135450"/>
              <a:gd name="connsiteX55" fmla="*/ 4165318 w 12205967"/>
              <a:gd name="connsiteY55" fmla="*/ 2452813 h 3135450"/>
              <a:gd name="connsiteX56" fmla="*/ 3834677 w 12205967"/>
              <a:gd name="connsiteY56" fmla="*/ 2643952 h 3135450"/>
              <a:gd name="connsiteX57" fmla="*/ 3756880 w 12205967"/>
              <a:gd name="connsiteY57" fmla="*/ 2671258 h 3135450"/>
              <a:gd name="connsiteX58" fmla="*/ 3679082 w 12205967"/>
              <a:gd name="connsiteY58" fmla="*/ 2725870 h 3135450"/>
              <a:gd name="connsiteX59" fmla="*/ 3504037 w 12205967"/>
              <a:gd name="connsiteY59" fmla="*/ 2835091 h 3135450"/>
              <a:gd name="connsiteX60" fmla="*/ 3426239 w 12205967"/>
              <a:gd name="connsiteY60" fmla="*/ 2917007 h 3135450"/>
              <a:gd name="connsiteX61" fmla="*/ 3367891 w 12205967"/>
              <a:gd name="connsiteY61" fmla="*/ 2944313 h 3135450"/>
              <a:gd name="connsiteX62" fmla="*/ 3251196 w 12205967"/>
              <a:gd name="connsiteY62" fmla="*/ 3026228 h 3135450"/>
              <a:gd name="connsiteX63" fmla="*/ 3076150 w 12205967"/>
              <a:gd name="connsiteY63" fmla="*/ 3080840 h 3135450"/>
              <a:gd name="connsiteX64" fmla="*/ 3016299 w 12205967"/>
              <a:gd name="connsiteY64" fmla="*/ 3108481 h 3135450"/>
              <a:gd name="connsiteX65" fmla="*/ 3027246 w 12205967"/>
              <a:gd name="connsiteY65" fmla="*/ 3105784 h 3135450"/>
              <a:gd name="connsiteX66" fmla="*/ 3020335 w 12205967"/>
              <a:gd name="connsiteY66" fmla="*/ 3107653 h 3135450"/>
              <a:gd name="connsiteX67" fmla="*/ 2920554 w 12205967"/>
              <a:gd name="connsiteY67" fmla="*/ 3135450 h 3135450"/>
              <a:gd name="connsiteX68" fmla="*/ 2745509 w 12205967"/>
              <a:gd name="connsiteY68" fmla="*/ 3080840 h 3135450"/>
              <a:gd name="connsiteX69" fmla="*/ 2648262 w 12205967"/>
              <a:gd name="connsiteY69" fmla="*/ 2998923 h 3135450"/>
              <a:gd name="connsiteX70" fmla="*/ 2453767 w 12205967"/>
              <a:gd name="connsiteY70" fmla="*/ 2862395 h 3135450"/>
              <a:gd name="connsiteX71" fmla="*/ 2374016 w 12205967"/>
              <a:gd name="connsiteY71" fmla="*/ 2776428 h 3135450"/>
              <a:gd name="connsiteX72" fmla="*/ 2370950 w 12205967"/>
              <a:gd name="connsiteY72" fmla="*/ 2772774 h 3135450"/>
              <a:gd name="connsiteX73" fmla="*/ 2370839 w 12205967"/>
              <a:gd name="connsiteY73" fmla="*/ 2772598 h 3135450"/>
              <a:gd name="connsiteX74" fmla="*/ 2367178 w 12205967"/>
              <a:gd name="connsiteY74" fmla="*/ 2768280 h 3135450"/>
              <a:gd name="connsiteX75" fmla="*/ 2370950 w 12205967"/>
              <a:gd name="connsiteY75" fmla="*/ 2772774 h 3135450"/>
              <a:gd name="connsiteX76" fmla="*/ 2376356 w 12205967"/>
              <a:gd name="connsiteY76" fmla="*/ 2781315 h 3135450"/>
              <a:gd name="connsiteX77" fmla="*/ 2317622 w 12205967"/>
              <a:gd name="connsiteY77" fmla="*/ 2753174 h 3135450"/>
              <a:gd name="connsiteX78" fmla="*/ 2220375 w 12205967"/>
              <a:gd name="connsiteY78" fmla="*/ 2671258 h 3135450"/>
              <a:gd name="connsiteX79" fmla="*/ 2025881 w 12205967"/>
              <a:gd name="connsiteY79" fmla="*/ 2589342 h 3135450"/>
              <a:gd name="connsiteX80" fmla="*/ 1967532 w 12205967"/>
              <a:gd name="connsiteY80" fmla="*/ 2562035 h 3135450"/>
              <a:gd name="connsiteX81" fmla="*/ 1773038 w 12205967"/>
              <a:gd name="connsiteY81" fmla="*/ 2534730 h 3135450"/>
              <a:gd name="connsiteX82" fmla="*/ 1656341 w 12205967"/>
              <a:gd name="connsiteY82" fmla="*/ 2507424 h 3135450"/>
              <a:gd name="connsiteX83" fmla="*/ 1442398 w 12205967"/>
              <a:gd name="connsiteY83" fmla="*/ 2480120 h 3135450"/>
              <a:gd name="connsiteX84" fmla="*/ 1092308 w 12205967"/>
              <a:gd name="connsiteY84" fmla="*/ 2398202 h 3135450"/>
              <a:gd name="connsiteX85" fmla="*/ 236533 w 12205967"/>
              <a:gd name="connsiteY85" fmla="*/ 2425508 h 3135450"/>
              <a:gd name="connsiteX86" fmla="*/ 139286 w 12205967"/>
              <a:gd name="connsiteY86" fmla="*/ 2480120 h 3135450"/>
              <a:gd name="connsiteX87" fmla="*/ 80937 w 12205967"/>
              <a:gd name="connsiteY87" fmla="*/ 2562035 h 3135450"/>
              <a:gd name="connsiteX88" fmla="*/ 19083 w 12205967"/>
              <a:gd name="connsiteY88" fmla="*/ 2618490 h 3135450"/>
              <a:gd name="connsiteX89" fmla="*/ 0 w 12205967"/>
              <a:gd name="connsiteY89" fmla="*/ 2625626 h 3135450"/>
              <a:gd name="connsiteX90" fmla="*/ 0 w 12205967"/>
              <a:gd name="connsiteY90" fmla="*/ 673943 h 3135450"/>
              <a:gd name="connsiteX91" fmla="*/ 4933 w 12205967"/>
              <a:gd name="connsiteY91" fmla="*/ 678046 h 3135450"/>
              <a:gd name="connsiteX92" fmla="*/ 32890 w 12205967"/>
              <a:gd name="connsiteY92" fmla="*/ 694683 h 3135450"/>
              <a:gd name="connsiteX93" fmla="*/ 359011 w 12205967"/>
              <a:gd name="connsiteY93" fmla="*/ 713979 h 3135450"/>
              <a:gd name="connsiteX94" fmla="*/ 485835 w 12205967"/>
              <a:gd name="connsiteY94" fmla="*/ 656089 h 3135450"/>
              <a:gd name="connsiteX95" fmla="*/ 540189 w 12205967"/>
              <a:gd name="connsiteY95" fmla="*/ 598199 h 3135450"/>
              <a:gd name="connsiteX96" fmla="*/ 630777 w 12205967"/>
              <a:gd name="connsiteY96" fmla="*/ 559606 h 3135450"/>
              <a:gd name="connsiteX97" fmla="*/ 1427961 w 12205967"/>
              <a:gd name="connsiteY97" fmla="*/ 540308 h 3135450"/>
              <a:gd name="connsiteX98" fmla="*/ 1754082 w 12205967"/>
              <a:gd name="connsiteY98" fmla="*/ 598199 h 3135450"/>
              <a:gd name="connsiteX99" fmla="*/ 1953377 w 12205967"/>
              <a:gd name="connsiteY99" fmla="*/ 617495 h 3135450"/>
              <a:gd name="connsiteX100" fmla="*/ 2062084 w 12205967"/>
              <a:gd name="connsiteY100" fmla="*/ 636792 h 3135450"/>
              <a:gd name="connsiteX101" fmla="*/ 2243262 w 12205967"/>
              <a:gd name="connsiteY101" fmla="*/ 656089 h 3135450"/>
              <a:gd name="connsiteX102" fmla="*/ 2297616 w 12205967"/>
              <a:gd name="connsiteY102" fmla="*/ 675386 h 3135450"/>
              <a:gd name="connsiteX103" fmla="*/ 2478794 w 12205967"/>
              <a:gd name="connsiteY103" fmla="*/ 733277 h 3135450"/>
              <a:gd name="connsiteX104" fmla="*/ 2569383 w 12205967"/>
              <a:gd name="connsiteY104" fmla="*/ 791166 h 3135450"/>
              <a:gd name="connsiteX105" fmla="*/ 2624096 w 12205967"/>
              <a:gd name="connsiteY105" fmla="*/ 811053 h 3135450"/>
              <a:gd name="connsiteX106" fmla="*/ 2619058 w 12205967"/>
              <a:gd name="connsiteY106" fmla="*/ 805015 h 3135450"/>
              <a:gd name="connsiteX107" fmla="*/ 2621917 w 12205967"/>
              <a:gd name="connsiteY107" fmla="*/ 807599 h 3135450"/>
              <a:gd name="connsiteX108" fmla="*/ 2696207 w 12205967"/>
              <a:gd name="connsiteY108" fmla="*/ 868353 h 3135450"/>
              <a:gd name="connsiteX109" fmla="*/ 2877386 w 12205967"/>
              <a:gd name="connsiteY109" fmla="*/ 964837 h 3135450"/>
              <a:gd name="connsiteX110" fmla="*/ 2967974 w 12205967"/>
              <a:gd name="connsiteY110" fmla="*/ 1022727 h 3135450"/>
              <a:gd name="connsiteX111" fmla="*/ 3131035 w 12205967"/>
              <a:gd name="connsiteY111" fmla="*/ 1061320 h 3135450"/>
              <a:gd name="connsiteX112" fmla="*/ 3223983 w 12205967"/>
              <a:gd name="connsiteY112" fmla="*/ 1041676 h 3135450"/>
              <a:gd name="connsiteX113" fmla="*/ 3229771 w 12205967"/>
              <a:gd name="connsiteY113" fmla="*/ 1040478 h 3135450"/>
              <a:gd name="connsiteX114" fmla="*/ 3245147 w 12205967"/>
              <a:gd name="connsiteY114" fmla="*/ 1037605 h 3135450"/>
              <a:gd name="connsiteX115" fmla="*/ 3249298 w 12205967"/>
              <a:gd name="connsiteY115" fmla="*/ 1036434 h 3135450"/>
              <a:gd name="connsiteX116" fmla="*/ 3229771 w 12205967"/>
              <a:gd name="connsiteY116" fmla="*/ 1040478 h 3135450"/>
              <a:gd name="connsiteX117" fmla="*/ 3220224 w 12205967"/>
              <a:gd name="connsiteY117" fmla="*/ 1042261 h 3135450"/>
              <a:gd name="connsiteX118" fmla="*/ 3275977 w 12205967"/>
              <a:gd name="connsiteY118" fmla="*/ 1022727 h 3135450"/>
              <a:gd name="connsiteX119" fmla="*/ 3439038 w 12205967"/>
              <a:gd name="connsiteY119" fmla="*/ 984133 h 3135450"/>
              <a:gd name="connsiteX120" fmla="*/ 3547745 w 12205967"/>
              <a:gd name="connsiteY120" fmla="*/ 926244 h 3135450"/>
              <a:gd name="connsiteX121" fmla="*/ 3602098 w 12205967"/>
              <a:gd name="connsiteY121" fmla="*/ 906946 h 3135450"/>
              <a:gd name="connsiteX122" fmla="*/ 3674569 w 12205967"/>
              <a:gd name="connsiteY122" fmla="*/ 849057 h 3135450"/>
              <a:gd name="connsiteX123" fmla="*/ 3837629 w 12205967"/>
              <a:gd name="connsiteY123" fmla="*/ 771870 h 3135450"/>
              <a:gd name="connsiteX124" fmla="*/ 3910101 w 12205967"/>
              <a:gd name="connsiteY124" fmla="*/ 733277 h 3135450"/>
              <a:gd name="connsiteX125" fmla="*/ 3982572 w 12205967"/>
              <a:gd name="connsiteY125" fmla="*/ 713979 h 3135450"/>
              <a:gd name="connsiteX126" fmla="*/ 4290575 w 12205967"/>
              <a:gd name="connsiteY126" fmla="*/ 578902 h 3135450"/>
              <a:gd name="connsiteX127" fmla="*/ 4471753 w 12205967"/>
              <a:gd name="connsiteY127" fmla="*/ 540308 h 3135450"/>
              <a:gd name="connsiteX128" fmla="*/ 4634813 w 12205967"/>
              <a:gd name="connsiteY128" fmla="*/ 482419 h 3135450"/>
              <a:gd name="connsiteX129" fmla="*/ 4797873 w 12205967"/>
              <a:gd name="connsiteY129" fmla="*/ 443825 h 3135450"/>
              <a:gd name="connsiteX130" fmla="*/ 4997169 w 12205967"/>
              <a:gd name="connsiteY130" fmla="*/ 385935 h 3135450"/>
              <a:gd name="connsiteX131" fmla="*/ 5250818 w 12205967"/>
              <a:gd name="connsiteY131" fmla="*/ 366639 h 3135450"/>
              <a:gd name="connsiteX132" fmla="*/ 5758117 w 12205967"/>
              <a:gd name="connsiteY132" fmla="*/ 347341 h 3135450"/>
              <a:gd name="connsiteX133" fmla="*/ 5848705 w 12205967"/>
              <a:gd name="connsiteY133" fmla="*/ 308748 h 3135450"/>
              <a:gd name="connsiteX134" fmla="*/ 5957413 w 12205967"/>
              <a:gd name="connsiteY134" fmla="*/ 289452 h 3135450"/>
              <a:gd name="connsiteX135" fmla="*/ 6573418 w 12205967"/>
              <a:gd name="connsiteY135" fmla="*/ 270154 h 3135450"/>
              <a:gd name="connsiteX136" fmla="*/ 6718360 w 12205967"/>
              <a:gd name="connsiteY136" fmla="*/ 231561 h 3135450"/>
              <a:gd name="connsiteX137" fmla="*/ 6790831 w 12205967"/>
              <a:gd name="connsiteY137" fmla="*/ 212265 h 3135450"/>
              <a:gd name="connsiteX138" fmla="*/ 6935774 w 12205967"/>
              <a:gd name="connsiteY138" fmla="*/ 173671 h 3135450"/>
              <a:gd name="connsiteX139" fmla="*/ 7062599 w 12205967"/>
              <a:gd name="connsiteY139" fmla="*/ 77187 h 3135450"/>
              <a:gd name="connsiteX140" fmla="*/ 7116953 w 12205967"/>
              <a:gd name="connsiteY140" fmla="*/ 57890 h 3135450"/>
              <a:gd name="connsiteX141" fmla="*/ 7171306 w 12205967"/>
              <a:gd name="connsiteY141" fmla="*/ 19296 h 3135450"/>
              <a:gd name="connsiteX142" fmla="*/ 8330845 w 12205967"/>
              <a:gd name="connsiteY142" fmla="*/ 0 h 31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205967" h="3135450">
                <a:moveTo>
                  <a:pt x="8330845" y="0"/>
                </a:moveTo>
                <a:cubicBezTo>
                  <a:pt x="8355002" y="6432"/>
                  <a:pt x="8379008" y="13544"/>
                  <a:pt x="8403316" y="19296"/>
                </a:cubicBezTo>
                <a:cubicBezTo>
                  <a:pt x="8433377" y="26411"/>
                  <a:pt x="8465072" y="27077"/>
                  <a:pt x="8493905" y="38594"/>
                </a:cubicBezTo>
                <a:cubicBezTo>
                  <a:pt x="8514293" y="46737"/>
                  <a:pt x="8530141" y="64323"/>
                  <a:pt x="8548258" y="77187"/>
                </a:cubicBezTo>
                <a:cubicBezTo>
                  <a:pt x="8602079" y="96295"/>
                  <a:pt x="8668251" y="108504"/>
                  <a:pt x="8711319" y="154374"/>
                </a:cubicBezTo>
                <a:cubicBezTo>
                  <a:pt x="8726716" y="170773"/>
                  <a:pt x="8729436" y="199401"/>
                  <a:pt x="8747554" y="212265"/>
                </a:cubicBezTo>
                <a:cubicBezTo>
                  <a:pt x="8768273" y="226976"/>
                  <a:pt x="8796710" y="222249"/>
                  <a:pt x="8820025" y="231561"/>
                </a:cubicBezTo>
                <a:cubicBezTo>
                  <a:pt x="8845314" y="241661"/>
                  <a:pt x="8868339" y="257290"/>
                  <a:pt x="8892497" y="270154"/>
                </a:cubicBezTo>
                <a:cubicBezTo>
                  <a:pt x="8934771" y="276586"/>
                  <a:pt x="8977307" y="281316"/>
                  <a:pt x="9019322" y="289452"/>
                </a:cubicBezTo>
                <a:cubicBezTo>
                  <a:pt x="9043820" y="294196"/>
                  <a:pt x="9067635" y="302316"/>
                  <a:pt x="9091793" y="308748"/>
                </a:cubicBezTo>
                <a:cubicBezTo>
                  <a:pt x="9195759" y="336429"/>
                  <a:pt x="9346429" y="364061"/>
                  <a:pt x="9454149" y="366639"/>
                </a:cubicBezTo>
                <a:lnTo>
                  <a:pt x="10885455" y="385935"/>
                </a:lnTo>
                <a:cubicBezTo>
                  <a:pt x="10915652" y="379503"/>
                  <a:pt x="10945747" y="372505"/>
                  <a:pt x="10976045" y="366639"/>
                </a:cubicBezTo>
                <a:cubicBezTo>
                  <a:pt x="11012187" y="359640"/>
                  <a:pt x="11048730" y="355014"/>
                  <a:pt x="11084752" y="347341"/>
                </a:cubicBezTo>
                <a:cubicBezTo>
                  <a:pt x="11141633" y="335225"/>
                  <a:pt x="11159767" y="327142"/>
                  <a:pt x="11211577" y="308748"/>
                </a:cubicBezTo>
                <a:cubicBezTo>
                  <a:pt x="11268870" y="288406"/>
                  <a:pt x="11303345" y="223463"/>
                  <a:pt x="11356519" y="192967"/>
                </a:cubicBezTo>
                <a:cubicBezTo>
                  <a:pt x="11367867" y="186460"/>
                  <a:pt x="11554233" y="154654"/>
                  <a:pt x="11555814" y="154374"/>
                </a:cubicBezTo>
                <a:cubicBezTo>
                  <a:pt x="11658482" y="147942"/>
                  <a:pt x="11761394" y="144995"/>
                  <a:pt x="11863817" y="135078"/>
                </a:cubicBezTo>
                <a:cubicBezTo>
                  <a:pt x="12006692" y="121244"/>
                  <a:pt x="11910340" y="112128"/>
                  <a:pt x="12063113" y="57890"/>
                </a:cubicBezTo>
                <a:cubicBezTo>
                  <a:pt x="12097964" y="45517"/>
                  <a:pt x="12136378" y="48889"/>
                  <a:pt x="12171820" y="38594"/>
                </a:cubicBezTo>
                <a:lnTo>
                  <a:pt x="12205967" y="25237"/>
                </a:lnTo>
                <a:lnTo>
                  <a:pt x="12205967" y="1833159"/>
                </a:lnTo>
                <a:lnTo>
                  <a:pt x="12129957" y="1840290"/>
                </a:lnTo>
                <a:cubicBezTo>
                  <a:pt x="12074818" y="1844224"/>
                  <a:pt x="12019645" y="1847542"/>
                  <a:pt x="11964538" y="1852093"/>
                </a:cubicBezTo>
                <a:cubicBezTo>
                  <a:pt x="11962840" y="1852489"/>
                  <a:pt x="11762778" y="1897495"/>
                  <a:pt x="11750596" y="1906704"/>
                </a:cubicBezTo>
                <a:cubicBezTo>
                  <a:pt x="11693514" y="1949856"/>
                  <a:pt x="11656504" y="2041753"/>
                  <a:pt x="11595000" y="2070537"/>
                </a:cubicBezTo>
                <a:cubicBezTo>
                  <a:pt x="11539382" y="2096565"/>
                  <a:pt x="11519915" y="2108003"/>
                  <a:pt x="11458853" y="2125147"/>
                </a:cubicBezTo>
                <a:cubicBezTo>
                  <a:pt x="11420184" y="2136005"/>
                  <a:pt x="11380955" y="2142550"/>
                  <a:pt x="11342158" y="2152454"/>
                </a:cubicBezTo>
                <a:cubicBezTo>
                  <a:pt x="11309632" y="2160756"/>
                  <a:pt x="11277325" y="2170656"/>
                  <a:pt x="11244909" y="2179758"/>
                </a:cubicBezTo>
                <a:lnTo>
                  <a:pt x="9708405" y="2152454"/>
                </a:lnTo>
                <a:cubicBezTo>
                  <a:pt x="9592768" y="2148806"/>
                  <a:pt x="9431024" y="2109707"/>
                  <a:pt x="9319416" y="2070537"/>
                </a:cubicBezTo>
                <a:cubicBezTo>
                  <a:pt x="9293483" y="2061435"/>
                  <a:pt x="9267918" y="2049945"/>
                  <a:pt x="9241619" y="2043232"/>
                </a:cubicBezTo>
                <a:cubicBezTo>
                  <a:pt x="9196516" y="2031720"/>
                  <a:pt x="9150853" y="2025027"/>
                  <a:pt x="9105473" y="2015925"/>
                </a:cubicBezTo>
                <a:cubicBezTo>
                  <a:pt x="9079539" y="1997722"/>
                  <a:pt x="9054821" y="1975607"/>
                  <a:pt x="9027674" y="1961315"/>
                </a:cubicBezTo>
                <a:cubicBezTo>
                  <a:pt x="9002645" y="1948137"/>
                  <a:pt x="8972118" y="1954826"/>
                  <a:pt x="8949877" y="1934010"/>
                </a:cubicBezTo>
                <a:cubicBezTo>
                  <a:pt x="8930427" y="1915807"/>
                  <a:pt x="8927507" y="1875298"/>
                  <a:pt x="8910978" y="1852093"/>
                </a:cubicBezTo>
                <a:cubicBezTo>
                  <a:pt x="8864745" y="1787186"/>
                  <a:pt x="8793709" y="1769909"/>
                  <a:pt x="8735933" y="1742872"/>
                </a:cubicBezTo>
                <a:cubicBezTo>
                  <a:pt x="8716484" y="1724669"/>
                  <a:pt x="8699471" y="1699783"/>
                  <a:pt x="8677585" y="1688260"/>
                </a:cubicBezTo>
                <a:cubicBezTo>
                  <a:pt x="8646632" y="1671964"/>
                  <a:pt x="8612608" y="1671021"/>
                  <a:pt x="8580338" y="1660954"/>
                </a:cubicBezTo>
                <a:cubicBezTo>
                  <a:pt x="8554243" y="1652813"/>
                  <a:pt x="8528473" y="1642751"/>
                  <a:pt x="8502541" y="1633650"/>
                </a:cubicBezTo>
                <a:cubicBezTo>
                  <a:pt x="8087619" y="1642751"/>
                  <a:pt x="7672333" y="1634894"/>
                  <a:pt x="7257777" y="1660954"/>
                </a:cubicBezTo>
                <a:cubicBezTo>
                  <a:pt x="7234425" y="1662423"/>
                  <a:pt x="7220336" y="1700888"/>
                  <a:pt x="7199429" y="1715565"/>
                </a:cubicBezTo>
                <a:cubicBezTo>
                  <a:pt x="7181092" y="1728437"/>
                  <a:pt x="7160530" y="1733770"/>
                  <a:pt x="7141080" y="1742872"/>
                </a:cubicBezTo>
                <a:cubicBezTo>
                  <a:pt x="7137377" y="1746771"/>
                  <a:pt x="7023338" y="1870003"/>
                  <a:pt x="7004934" y="1879400"/>
                </a:cubicBezTo>
                <a:cubicBezTo>
                  <a:pt x="6954692" y="1905048"/>
                  <a:pt x="6901203" y="1915807"/>
                  <a:pt x="6849339" y="1934010"/>
                </a:cubicBezTo>
                <a:cubicBezTo>
                  <a:pt x="6823406" y="1943112"/>
                  <a:pt x="6796900" y="1949447"/>
                  <a:pt x="6771542" y="1961315"/>
                </a:cubicBezTo>
                <a:cubicBezTo>
                  <a:pt x="6720202" y="1985340"/>
                  <a:pt x="6671428" y="2011931"/>
                  <a:pt x="6615946" y="2015925"/>
                </a:cubicBezTo>
                <a:cubicBezTo>
                  <a:pt x="6395714" y="2031782"/>
                  <a:pt x="6175093" y="2034131"/>
                  <a:pt x="5954666" y="2043232"/>
                </a:cubicBezTo>
                <a:cubicBezTo>
                  <a:pt x="5915768" y="2052334"/>
                  <a:pt x="5876015" y="2055969"/>
                  <a:pt x="5837968" y="2070537"/>
                </a:cubicBezTo>
                <a:cubicBezTo>
                  <a:pt x="5804285" y="2083433"/>
                  <a:pt x="5775491" y="2120710"/>
                  <a:pt x="5740722" y="2125147"/>
                </a:cubicBezTo>
                <a:cubicBezTo>
                  <a:pt x="5559825" y="2148237"/>
                  <a:pt x="5377576" y="2140325"/>
                  <a:pt x="5196138" y="2152454"/>
                </a:cubicBezTo>
                <a:cubicBezTo>
                  <a:pt x="5105246" y="2158529"/>
                  <a:pt x="5014610" y="2170656"/>
                  <a:pt x="4923846" y="2179758"/>
                </a:cubicBezTo>
                <a:cubicBezTo>
                  <a:pt x="4852531" y="2207065"/>
                  <a:pt x="4781614" y="2236507"/>
                  <a:pt x="4709901" y="2261675"/>
                </a:cubicBezTo>
                <a:cubicBezTo>
                  <a:pt x="4651916" y="2282028"/>
                  <a:pt x="4592449" y="2293828"/>
                  <a:pt x="4534858" y="2316287"/>
                </a:cubicBezTo>
                <a:cubicBezTo>
                  <a:pt x="4475597" y="2339396"/>
                  <a:pt x="4419293" y="2376227"/>
                  <a:pt x="4359812" y="2398202"/>
                </a:cubicBezTo>
                <a:cubicBezTo>
                  <a:pt x="4295874" y="2421825"/>
                  <a:pt x="4228040" y="2423461"/>
                  <a:pt x="4165318" y="2452813"/>
                </a:cubicBezTo>
                <a:cubicBezTo>
                  <a:pt x="4052244" y="2505728"/>
                  <a:pt x="3950310" y="2603366"/>
                  <a:pt x="3834677" y="2643952"/>
                </a:cubicBezTo>
                <a:cubicBezTo>
                  <a:pt x="3808744" y="2653054"/>
                  <a:pt x="3781909" y="2658082"/>
                  <a:pt x="3756880" y="2671258"/>
                </a:cubicBezTo>
                <a:cubicBezTo>
                  <a:pt x="3729733" y="2685551"/>
                  <a:pt x="3705731" y="2709834"/>
                  <a:pt x="3679082" y="2725870"/>
                </a:cubicBezTo>
                <a:cubicBezTo>
                  <a:pt x="3561264" y="2796757"/>
                  <a:pt x="3677702" y="2688805"/>
                  <a:pt x="3504037" y="2835091"/>
                </a:cubicBezTo>
                <a:cubicBezTo>
                  <a:pt x="3476241" y="2858506"/>
                  <a:pt x="3454384" y="2894428"/>
                  <a:pt x="3426239" y="2917007"/>
                </a:cubicBezTo>
                <a:cubicBezTo>
                  <a:pt x="3408438" y="2931287"/>
                  <a:pt x="3386626" y="2932624"/>
                  <a:pt x="3367891" y="2944313"/>
                </a:cubicBezTo>
                <a:cubicBezTo>
                  <a:pt x="3328150" y="2969111"/>
                  <a:pt x="3292454" y="3006921"/>
                  <a:pt x="3251196" y="3026228"/>
                </a:cubicBezTo>
                <a:cubicBezTo>
                  <a:pt x="3194491" y="3052764"/>
                  <a:pt x="3134137" y="3060487"/>
                  <a:pt x="3076150" y="3080840"/>
                </a:cubicBezTo>
                <a:cubicBezTo>
                  <a:pt x="2986443" y="3112325"/>
                  <a:pt x="2992539" y="3113724"/>
                  <a:pt x="3016299" y="3108481"/>
                </a:cubicBezTo>
                <a:lnTo>
                  <a:pt x="3027246" y="3105784"/>
                </a:lnTo>
                <a:lnTo>
                  <a:pt x="3020335" y="3107653"/>
                </a:lnTo>
                <a:cubicBezTo>
                  <a:pt x="2997653" y="3113895"/>
                  <a:pt x="2965358" y="3122871"/>
                  <a:pt x="2920554" y="3135450"/>
                </a:cubicBezTo>
                <a:cubicBezTo>
                  <a:pt x="2875727" y="3124962"/>
                  <a:pt x="2793392" y="3114451"/>
                  <a:pt x="2745509" y="3080840"/>
                </a:cubicBezTo>
                <a:cubicBezTo>
                  <a:pt x="2711698" y="3057104"/>
                  <a:pt x="2681618" y="3023899"/>
                  <a:pt x="2648262" y="2998923"/>
                </a:cubicBezTo>
                <a:cubicBezTo>
                  <a:pt x="2584306" y="2951036"/>
                  <a:pt x="2511755" y="2923453"/>
                  <a:pt x="2453767" y="2862395"/>
                </a:cubicBezTo>
                <a:cubicBezTo>
                  <a:pt x="2406738" y="2812878"/>
                  <a:pt x="2383996" y="2787808"/>
                  <a:pt x="2374016" y="2776428"/>
                </a:cubicBezTo>
                <a:lnTo>
                  <a:pt x="2370950" y="2772774"/>
                </a:lnTo>
                <a:lnTo>
                  <a:pt x="2370839" y="2772598"/>
                </a:lnTo>
                <a:cubicBezTo>
                  <a:pt x="2368829" y="2769977"/>
                  <a:pt x="2367128" y="2768090"/>
                  <a:pt x="2367178" y="2768280"/>
                </a:cubicBezTo>
                <a:lnTo>
                  <a:pt x="2370950" y="2772774"/>
                </a:lnTo>
                <a:lnTo>
                  <a:pt x="2376356" y="2781315"/>
                </a:lnTo>
                <a:cubicBezTo>
                  <a:pt x="2379922" y="2789541"/>
                  <a:pt x="2373309" y="2792264"/>
                  <a:pt x="2317622" y="2753174"/>
                </a:cubicBezTo>
                <a:cubicBezTo>
                  <a:pt x="2283810" y="2729439"/>
                  <a:pt x="2254187" y="2694994"/>
                  <a:pt x="2220375" y="2671258"/>
                </a:cubicBezTo>
                <a:cubicBezTo>
                  <a:pt x="2115836" y="2597877"/>
                  <a:pt x="2135205" y="2627714"/>
                  <a:pt x="2025881" y="2589342"/>
                </a:cubicBezTo>
                <a:cubicBezTo>
                  <a:pt x="2005992" y="2582360"/>
                  <a:pt x="1987795" y="2566412"/>
                  <a:pt x="1967532" y="2562035"/>
                </a:cubicBezTo>
                <a:cubicBezTo>
                  <a:pt x="1903134" y="2548125"/>
                  <a:pt x="1837689" y="2546076"/>
                  <a:pt x="1773038" y="2534730"/>
                </a:cubicBezTo>
                <a:cubicBezTo>
                  <a:pt x="1733907" y="2527864"/>
                  <a:pt x="1695507" y="2513893"/>
                  <a:pt x="1656341" y="2507424"/>
                </a:cubicBezTo>
                <a:cubicBezTo>
                  <a:pt x="1585224" y="2495678"/>
                  <a:pt x="1513713" y="2489221"/>
                  <a:pt x="1442398" y="2480120"/>
                </a:cubicBezTo>
                <a:cubicBezTo>
                  <a:pt x="1333640" y="2327435"/>
                  <a:pt x="1401205" y="2398202"/>
                  <a:pt x="1092308" y="2398202"/>
                </a:cubicBezTo>
                <a:cubicBezTo>
                  <a:pt x="806977" y="2398202"/>
                  <a:pt x="521792" y="2416406"/>
                  <a:pt x="236533" y="2425508"/>
                </a:cubicBezTo>
                <a:cubicBezTo>
                  <a:pt x="204116" y="2443711"/>
                  <a:pt x="168892" y="2454142"/>
                  <a:pt x="139286" y="2480120"/>
                </a:cubicBezTo>
                <a:cubicBezTo>
                  <a:pt x="115961" y="2500586"/>
                  <a:pt x="102067" y="2537314"/>
                  <a:pt x="80937" y="2562035"/>
                </a:cubicBezTo>
                <a:cubicBezTo>
                  <a:pt x="52154" y="2595710"/>
                  <a:pt x="36655" y="2609683"/>
                  <a:pt x="19083" y="2618490"/>
                </a:cubicBezTo>
                <a:lnTo>
                  <a:pt x="0" y="2625626"/>
                </a:lnTo>
                <a:lnTo>
                  <a:pt x="0" y="673943"/>
                </a:lnTo>
                <a:lnTo>
                  <a:pt x="4933" y="678046"/>
                </a:lnTo>
                <a:cubicBezTo>
                  <a:pt x="13393" y="685988"/>
                  <a:pt x="22112" y="693043"/>
                  <a:pt x="32890" y="694683"/>
                </a:cubicBezTo>
                <a:cubicBezTo>
                  <a:pt x="140670" y="711082"/>
                  <a:pt x="250304" y="707547"/>
                  <a:pt x="359011" y="713979"/>
                </a:cubicBezTo>
                <a:cubicBezTo>
                  <a:pt x="428083" y="695588"/>
                  <a:pt x="432210" y="703684"/>
                  <a:pt x="485835" y="656089"/>
                </a:cubicBezTo>
                <a:cubicBezTo>
                  <a:pt x="505519" y="638619"/>
                  <a:pt x="518461" y="612663"/>
                  <a:pt x="540189" y="598199"/>
                </a:cubicBezTo>
                <a:cubicBezTo>
                  <a:pt x="567767" y="579841"/>
                  <a:pt x="600581" y="572470"/>
                  <a:pt x="630777" y="559606"/>
                </a:cubicBezTo>
                <a:cubicBezTo>
                  <a:pt x="896505" y="553174"/>
                  <a:pt x="1162165" y="540308"/>
                  <a:pt x="1427961" y="540308"/>
                </a:cubicBezTo>
                <a:cubicBezTo>
                  <a:pt x="1715709" y="540308"/>
                  <a:pt x="1652770" y="490298"/>
                  <a:pt x="1754082" y="598199"/>
                </a:cubicBezTo>
                <a:cubicBezTo>
                  <a:pt x="1820514" y="604631"/>
                  <a:pt x="1887129" y="609194"/>
                  <a:pt x="1953377" y="617495"/>
                </a:cubicBezTo>
                <a:cubicBezTo>
                  <a:pt x="1989861" y="622067"/>
                  <a:pt x="2025632" y="631939"/>
                  <a:pt x="2062084" y="636792"/>
                </a:cubicBezTo>
                <a:cubicBezTo>
                  <a:pt x="2122309" y="644811"/>
                  <a:pt x="2183273" y="646259"/>
                  <a:pt x="2243262" y="656089"/>
                </a:cubicBezTo>
                <a:cubicBezTo>
                  <a:pt x="2262138" y="659182"/>
                  <a:pt x="2279088" y="670452"/>
                  <a:pt x="2297616" y="675386"/>
                </a:cubicBezTo>
                <a:cubicBezTo>
                  <a:pt x="2399455" y="702503"/>
                  <a:pt x="2381412" y="681418"/>
                  <a:pt x="2478794" y="733277"/>
                </a:cubicBezTo>
                <a:cubicBezTo>
                  <a:pt x="2510291" y="750050"/>
                  <a:pt x="2537886" y="774393"/>
                  <a:pt x="2569383" y="791166"/>
                </a:cubicBezTo>
                <a:cubicBezTo>
                  <a:pt x="2621257" y="818791"/>
                  <a:pt x="2627418" y="816867"/>
                  <a:pt x="2624096" y="811053"/>
                </a:cubicBezTo>
                <a:lnTo>
                  <a:pt x="2619058" y="805015"/>
                </a:lnTo>
                <a:lnTo>
                  <a:pt x="2621917" y="807599"/>
                </a:lnTo>
                <a:cubicBezTo>
                  <a:pt x="2631214" y="815642"/>
                  <a:pt x="2652399" y="833359"/>
                  <a:pt x="2696207" y="868353"/>
                </a:cubicBezTo>
                <a:cubicBezTo>
                  <a:pt x="2750224" y="911502"/>
                  <a:pt x="2817808" y="930995"/>
                  <a:pt x="2877386" y="964837"/>
                </a:cubicBezTo>
                <a:cubicBezTo>
                  <a:pt x="2908457" y="982487"/>
                  <a:pt x="2936478" y="1005953"/>
                  <a:pt x="2967974" y="1022727"/>
                </a:cubicBezTo>
                <a:cubicBezTo>
                  <a:pt x="3012579" y="1046481"/>
                  <a:pt x="3089278" y="1053908"/>
                  <a:pt x="3131035" y="1061320"/>
                </a:cubicBezTo>
                <a:cubicBezTo>
                  <a:pt x="3172770" y="1052430"/>
                  <a:pt x="3202854" y="1046087"/>
                  <a:pt x="3223983" y="1041676"/>
                </a:cubicBezTo>
                <a:lnTo>
                  <a:pt x="3229771" y="1040478"/>
                </a:lnTo>
                <a:lnTo>
                  <a:pt x="3245147" y="1037605"/>
                </a:lnTo>
                <a:cubicBezTo>
                  <a:pt x="3265993" y="1033443"/>
                  <a:pt x="3281418" y="1029857"/>
                  <a:pt x="3249298" y="1036434"/>
                </a:cubicBezTo>
                <a:lnTo>
                  <a:pt x="3229771" y="1040478"/>
                </a:lnTo>
                <a:lnTo>
                  <a:pt x="3220224" y="1042261"/>
                </a:lnTo>
                <a:cubicBezTo>
                  <a:pt x="3198091" y="1045967"/>
                  <a:pt x="3192413" y="1044978"/>
                  <a:pt x="3275977" y="1022727"/>
                </a:cubicBezTo>
                <a:cubicBezTo>
                  <a:pt x="3329995" y="1008344"/>
                  <a:pt x="3386216" y="1002886"/>
                  <a:pt x="3439038" y="984133"/>
                </a:cubicBezTo>
                <a:cubicBezTo>
                  <a:pt x="3477472" y="970488"/>
                  <a:pt x="3510724" y="943769"/>
                  <a:pt x="3547745" y="926244"/>
                </a:cubicBezTo>
                <a:cubicBezTo>
                  <a:pt x="3565197" y="917983"/>
                  <a:pt x="3585516" y="917038"/>
                  <a:pt x="3602098" y="906946"/>
                </a:cubicBezTo>
                <a:cubicBezTo>
                  <a:pt x="3628316" y="890991"/>
                  <a:pt x="3648676" y="865604"/>
                  <a:pt x="3674569" y="849057"/>
                </a:cubicBezTo>
                <a:cubicBezTo>
                  <a:pt x="3836344" y="745677"/>
                  <a:pt x="3727878" y="821967"/>
                  <a:pt x="3837629" y="771870"/>
                </a:cubicBezTo>
                <a:cubicBezTo>
                  <a:pt x="3862455" y="760538"/>
                  <a:pt x="3884812" y="743377"/>
                  <a:pt x="3910101" y="733277"/>
                </a:cubicBezTo>
                <a:cubicBezTo>
                  <a:pt x="3933416" y="723965"/>
                  <a:pt x="3958414" y="720411"/>
                  <a:pt x="3982572" y="713979"/>
                </a:cubicBezTo>
                <a:cubicBezTo>
                  <a:pt x="4090287" y="685298"/>
                  <a:pt x="4185242" y="616297"/>
                  <a:pt x="4290575" y="578902"/>
                </a:cubicBezTo>
                <a:cubicBezTo>
                  <a:pt x="4349003" y="558159"/>
                  <a:pt x="4412192" y="557002"/>
                  <a:pt x="4471753" y="540308"/>
                </a:cubicBezTo>
                <a:cubicBezTo>
                  <a:pt x="4527160" y="524778"/>
                  <a:pt x="4579610" y="498750"/>
                  <a:pt x="4634813" y="482419"/>
                </a:cubicBezTo>
                <a:cubicBezTo>
                  <a:pt x="4688462" y="466547"/>
                  <a:pt x="4743857" y="458208"/>
                  <a:pt x="4797873" y="443825"/>
                </a:cubicBezTo>
                <a:cubicBezTo>
                  <a:pt x="4864675" y="426038"/>
                  <a:pt x="4930737" y="405232"/>
                  <a:pt x="4997169" y="385935"/>
                </a:cubicBezTo>
                <a:cubicBezTo>
                  <a:pt x="5081718" y="379503"/>
                  <a:pt x="5166149" y="370932"/>
                  <a:pt x="5250818" y="366639"/>
                </a:cubicBezTo>
                <a:cubicBezTo>
                  <a:pt x="5419834" y="358067"/>
                  <a:pt x="5589605" y="363658"/>
                  <a:pt x="5758117" y="347341"/>
                </a:cubicBezTo>
                <a:cubicBezTo>
                  <a:pt x="5790506" y="344205"/>
                  <a:pt x="5817329" y="317862"/>
                  <a:pt x="5848705" y="308748"/>
                </a:cubicBezTo>
                <a:cubicBezTo>
                  <a:pt x="5884147" y="298453"/>
                  <a:pt x="5921178" y="295884"/>
                  <a:pt x="5957413" y="289452"/>
                </a:cubicBezTo>
                <a:cubicBezTo>
                  <a:pt x="6162749" y="283020"/>
                  <a:pt x="6368264" y="281360"/>
                  <a:pt x="6573418" y="270154"/>
                </a:cubicBezTo>
                <a:cubicBezTo>
                  <a:pt x="6625101" y="267332"/>
                  <a:pt x="6670536" y="248540"/>
                  <a:pt x="6718360" y="231561"/>
                </a:cubicBezTo>
                <a:cubicBezTo>
                  <a:pt x="6741983" y="223174"/>
                  <a:pt x="6766674" y="218697"/>
                  <a:pt x="6790831" y="212265"/>
                </a:cubicBezTo>
                <a:cubicBezTo>
                  <a:pt x="6839145" y="199401"/>
                  <a:pt x="6888971" y="191797"/>
                  <a:pt x="6935774" y="173671"/>
                </a:cubicBezTo>
                <a:cubicBezTo>
                  <a:pt x="6952919" y="167031"/>
                  <a:pt x="7059149" y="79944"/>
                  <a:pt x="7062599" y="77187"/>
                </a:cubicBezTo>
                <a:cubicBezTo>
                  <a:pt x="7080717" y="70755"/>
                  <a:pt x="7099871" y="66986"/>
                  <a:pt x="7116953" y="57890"/>
                </a:cubicBezTo>
                <a:cubicBezTo>
                  <a:pt x="7136428" y="47518"/>
                  <a:pt x="7149552" y="20334"/>
                  <a:pt x="7171306" y="19296"/>
                </a:cubicBezTo>
                <a:cubicBezTo>
                  <a:pt x="7557478" y="880"/>
                  <a:pt x="7944332" y="6432"/>
                  <a:pt x="8330845" y="0"/>
                </a:cubicBezTo>
                <a:close/>
              </a:path>
            </a:pathLst>
          </a:custGeom>
          <a:gradFill>
            <a:gsLst>
              <a:gs pos="85000">
                <a:srgbClr val="F1CE5F"/>
              </a:gs>
              <a:gs pos="0">
                <a:srgbClr val="F1CE5F"/>
              </a:gs>
              <a:gs pos="25000">
                <a:srgbClr val="FFD9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Szövegdoboz 19"/>
          <p:cNvSpPr txBox="1"/>
          <p:nvPr/>
        </p:nvSpPr>
        <p:spPr>
          <a:xfrm>
            <a:off x="3123034" y="2509845"/>
            <a:ext cx="58463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DÖGVÉSZ</a:t>
            </a:r>
            <a:endParaRPr lang="hu-HU" sz="8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3172811" y="2510483"/>
            <a:ext cx="958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33" name="Szövegdoboz 32"/>
          <p:cNvSpPr txBox="1"/>
          <p:nvPr/>
        </p:nvSpPr>
        <p:spPr>
          <a:xfrm>
            <a:off x="4001992" y="2514249"/>
            <a:ext cx="958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 smtClean="0">
                <a:latin typeface="Arial Rounded MT Bold" panose="020F0704030504030204" pitchFamily="34" charset="0"/>
              </a:rPr>
              <a:t>Ö</a:t>
            </a:r>
            <a:endParaRPr lang="hu-HU" sz="8800" dirty="0">
              <a:latin typeface="Arial Rounded MT Bold" panose="020F0704030504030204" pitchFamily="34" charset="0"/>
            </a:endParaRPr>
          </a:p>
        </p:txBody>
      </p:sp>
      <p:sp>
        <p:nvSpPr>
          <p:cNvPr id="34" name="Szövegdoboz 33"/>
          <p:cNvSpPr txBox="1"/>
          <p:nvPr/>
        </p:nvSpPr>
        <p:spPr>
          <a:xfrm>
            <a:off x="4864977" y="2504115"/>
            <a:ext cx="958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 smtClean="0">
                <a:latin typeface="Arial Rounded MT Bold" panose="020F0704030504030204" pitchFamily="34" charset="0"/>
              </a:rPr>
              <a:t>G</a:t>
            </a:r>
            <a:endParaRPr lang="hu-HU" sz="8800" dirty="0">
              <a:latin typeface="Arial Rounded MT Bold" panose="020F0704030504030204" pitchFamily="34" charset="0"/>
            </a:endParaRPr>
          </a:p>
        </p:txBody>
      </p:sp>
      <p:sp>
        <p:nvSpPr>
          <p:cNvPr id="35" name="Szövegdoboz 34"/>
          <p:cNvSpPr txBox="1"/>
          <p:nvPr/>
        </p:nvSpPr>
        <p:spPr>
          <a:xfrm>
            <a:off x="5772733" y="2506780"/>
            <a:ext cx="958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>
                <a:latin typeface="Arial Rounded MT Bold" panose="020F0704030504030204" pitchFamily="34" charset="0"/>
              </a:rPr>
              <a:t>V</a:t>
            </a:r>
          </a:p>
        </p:txBody>
      </p:sp>
      <p:sp>
        <p:nvSpPr>
          <p:cNvPr id="36" name="Szövegdoboz 35"/>
          <p:cNvSpPr txBox="1"/>
          <p:nvPr/>
        </p:nvSpPr>
        <p:spPr>
          <a:xfrm>
            <a:off x="6521770" y="2500941"/>
            <a:ext cx="958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 smtClean="0">
                <a:latin typeface="Arial Rounded MT Bold" panose="020F0704030504030204" pitchFamily="34" charset="0"/>
              </a:rPr>
              <a:t>É</a:t>
            </a:r>
            <a:endParaRPr lang="hu-HU" sz="8800" dirty="0">
              <a:latin typeface="Arial Rounded MT Bold" panose="020F0704030504030204" pitchFamily="34" charset="0"/>
            </a:endParaRPr>
          </a:p>
        </p:txBody>
      </p:sp>
      <p:sp>
        <p:nvSpPr>
          <p:cNvPr id="37" name="Szövegdoboz 36"/>
          <p:cNvSpPr txBox="1"/>
          <p:nvPr/>
        </p:nvSpPr>
        <p:spPr>
          <a:xfrm>
            <a:off x="7275246" y="2510483"/>
            <a:ext cx="958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 smtClean="0">
                <a:latin typeface="Arial Rounded MT Bold" panose="020F0704030504030204" pitchFamily="34" charset="0"/>
              </a:rPr>
              <a:t>S</a:t>
            </a:r>
            <a:endParaRPr lang="hu-HU" sz="8800" dirty="0">
              <a:latin typeface="Arial Rounded MT Bold" panose="020F0704030504030204" pitchFamily="34" charset="0"/>
            </a:endParaRPr>
          </a:p>
        </p:txBody>
      </p:sp>
      <p:sp>
        <p:nvSpPr>
          <p:cNvPr id="38" name="Szövegdoboz 37"/>
          <p:cNvSpPr txBox="1"/>
          <p:nvPr/>
        </p:nvSpPr>
        <p:spPr>
          <a:xfrm>
            <a:off x="8010989" y="2504115"/>
            <a:ext cx="958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 smtClean="0">
                <a:latin typeface="Arial Rounded MT Bold" panose="020F0704030504030204" pitchFamily="34" charset="0"/>
              </a:rPr>
              <a:t>Z</a:t>
            </a:r>
            <a:endParaRPr lang="hu-HU" sz="8800" dirty="0">
              <a:latin typeface="Arial Rounded MT Bold" panose="020F0704030504030204" pitchFamily="34" charset="0"/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325820" y="5229894"/>
            <a:ext cx="168691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50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5.</a:t>
            </a:r>
            <a:endParaRPr lang="hu-HU" sz="115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80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500"/>
                            </p:stCondLst>
                            <p:childTnLst>
                              <p:par>
                                <p:cTn id="5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9" presetClass="exit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  <p:bldP spid="30" grpId="1"/>
      <p:bldP spid="30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6" grpId="0"/>
      <p:bldP spid="36" grpId="1"/>
      <p:bldP spid="36" grpId="2"/>
      <p:bldP spid="37" grpId="0"/>
      <p:bldP spid="37" grpId="1"/>
      <p:bldP spid="37" grpId="2"/>
      <p:bldP spid="38" grpId="0"/>
      <p:bldP spid="38" grpId="1"/>
      <p:bldP spid="38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1CE5F"/>
            </a:gs>
            <a:gs pos="0">
              <a:srgbClr val="F1CE5F"/>
            </a:gs>
            <a:gs pos="84000">
              <a:srgbClr val="F6E2A3"/>
            </a:gs>
            <a:gs pos="16000">
              <a:schemeClr val="accent4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églalap 20"/>
          <p:cNvSpPr/>
          <p:nvPr/>
        </p:nvSpPr>
        <p:spPr>
          <a:xfrm>
            <a:off x="-12000" y="2071812"/>
            <a:ext cx="12192000" cy="2431095"/>
          </a:xfrm>
          <a:prstGeom prst="rect">
            <a:avLst/>
          </a:prstGeom>
          <a:gradFill>
            <a:gsLst>
              <a:gs pos="93000">
                <a:srgbClr val="0067B4"/>
              </a:gs>
              <a:gs pos="47700">
                <a:srgbClr val="007FDE"/>
              </a:gs>
              <a:gs pos="16000">
                <a:srgbClr val="0067B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Szabadkézi sokszög 30"/>
          <p:cNvSpPr/>
          <p:nvPr/>
        </p:nvSpPr>
        <p:spPr>
          <a:xfrm>
            <a:off x="-12000" y="986988"/>
            <a:ext cx="12204000" cy="1484492"/>
          </a:xfrm>
          <a:custGeom>
            <a:avLst/>
            <a:gdLst>
              <a:gd name="connsiteX0" fmla="*/ 8330845 w 12205967"/>
              <a:gd name="connsiteY0" fmla="*/ 0 h 3135450"/>
              <a:gd name="connsiteX1" fmla="*/ 8403316 w 12205967"/>
              <a:gd name="connsiteY1" fmla="*/ 19296 h 3135450"/>
              <a:gd name="connsiteX2" fmla="*/ 8493905 w 12205967"/>
              <a:gd name="connsiteY2" fmla="*/ 38594 h 3135450"/>
              <a:gd name="connsiteX3" fmla="*/ 8548258 w 12205967"/>
              <a:gd name="connsiteY3" fmla="*/ 77187 h 3135450"/>
              <a:gd name="connsiteX4" fmla="*/ 8711319 w 12205967"/>
              <a:gd name="connsiteY4" fmla="*/ 154374 h 3135450"/>
              <a:gd name="connsiteX5" fmla="*/ 8747554 w 12205967"/>
              <a:gd name="connsiteY5" fmla="*/ 212265 h 3135450"/>
              <a:gd name="connsiteX6" fmla="*/ 8820025 w 12205967"/>
              <a:gd name="connsiteY6" fmla="*/ 231561 h 3135450"/>
              <a:gd name="connsiteX7" fmla="*/ 8892497 w 12205967"/>
              <a:gd name="connsiteY7" fmla="*/ 270154 h 3135450"/>
              <a:gd name="connsiteX8" fmla="*/ 9019322 w 12205967"/>
              <a:gd name="connsiteY8" fmla="*/ 289452 h 3135450"/>
              <a:gd name="connsiteX9" fmla="*/ 9091793 w 12205967"/>
              <a:gd name="connsiteY9" fmla="*/ 308748 h 3135450"/>
              <a:gd name="connsiteX10" fmla="*/ 9454149 w 12205967"/>
              <a:gd name="connsiteY10" fmla="*/ 366639 h 3135450"/>
              <a:gd name="connsiteX11" fmla="*/ 10885455 w 12205967"/>
              <a:gd name="connsiteY11" fmla="*/ 385935 h 3135450"/>
              <a:gd name="connsiteX12" fmla="*/ 10976045 w 12205967"/>
              <a:gd name="connsiteY12" fmla="*/ 366639 h 3135450"/>
              <a:gd name="connsiteX13" fmla="*/ 11084752 w 12205967"/>
              <a:gd name="connsiteY13" fmla="*/ 347341 h 3135450"/>
              <a:gd name="connsiteX14" fmla="*/ 11211577 w 12205967"/>
              <a:gd name="connsiteY14" fmla="*/ 308748 h 3135450"/>
              <a:gd name="connsiteX15" fmla="*/ 11356519 w 12205967"/>
              <a:gd name="connsiteY15" fmla="*/ 192967 h 3135450"/>
              <a:gd name="connsiteX16" fmla="*/ 11555814 w 12205967"/>
              <a:gd name="connsiteY16" fmla="*/ 154374 h 3135450"/>
              <a:gd name="connsiteX17" fmla="*/ 11863817 w 12205967"/>
              <a:gd name="connsiteY17" fmla="*/ 135078 h 3135450"/>
              <a:gd name="connsiteX18" fmla="*/ 12063113 w 12205967"/>
              <a:gd name="connsiteY18" fmla="*/ 57890 h 3135450"/>
              <a:gd name="connsiteX19" fmla="*/ 12171820 w 12205967"/>
              <a:gd name="connsiteY19" fmla="*/ 38594 h 3135450"/>
              <a:gd name="connsiteX20" fmla="*/ 12205967 w 12205967"/>
              <a:gd name="connsiteY20" fmla="*/ 25237 h 3135450"/>
              <a:gd name="connsiteX21" fmla="*/ 12205967 w 12205967"/>
              <a:gd name="connsiteY21" fmla="*/ 1833159 h 3135450"/>
              <a:gd name="connsiteX22" fmla="*/ 12129957 w 12205967"/>
              <a:gd name="connsiteY22" fmla="*/ 1840290 h 3135450"/>
              <a:gd name="connsiteX23" fmla="*/ 11964538 w 12205967"/>
              <a:gd name="connsiteY23" fmla="*/ 1852093 h 3135450"/>
              <a:gd name="connsiteX24" fmla="*/ 11750596 w 12205967"/>
              <a:gd name="connsiteY24" fmla="*/ 1906704 h 3135450"/>
              <a:gd name="connsiteX25" fmla="*/ 11595000 w 12205967"/>
              <a:gd name="connsiteY25" fmla="*/ 2070537 h 3135450"/>
              <a:gd name="connsiteX26" fmla="*/ 11458853 w 12205967"/>
              <a:gd name="connsiteY26" fmla="*/ 2125147 h 3135450"/>
              <a:gd name="connsiteX27" fmla="*/ 11342158 w 12205967"/>
              <a:gd name="connsiteY27" fmla="*/ 2152454 h 3135450"/>
              <a:gd name="connsiteX28" fmla="*/ 11244909 w 12205967"/>
              <a:gd name="connsiteY28" fmla="*/ 2179758 h 3135450"/>
              <a:gd name="connsiteX29" fmla="*/ 9708405 w 12205967"/>
              <a:gd name="connsiteY29" fmla="*/ 2152454 h 3135450"/>
              <a:gd name="connsiteX30" fmla="*/ 9319416 w 12205967"/>
              <a:gd name="connsiteY30" fmla="*/ 2070537 h 3135450"/>
              <a:gd name="connsiteX31" fmla="*/ 9241619 w 12205967"/>
              <a:gd name="connsiteY31" fmla="*/ 2043232 h 3135450"/>
              <a:gd name="connsiteX32" fmla="*/ 9105473 w 12205967"/>
              <a:gd name="connsiteY32" fmla="*/ 2015925 h 3135450"/>
              <a:gd name="connsiteX33" fmla="*/ 9027674 w 12205967"/>
              <a:gd name="connsiteY33" fmla="*/ 1961315 h 3135450"/>
              <a:gd name="connsiteX34" fmla="*/ 8949877 w 12205967"/>
              <a:gd name="connsiteY34" fmla="*/ 1934010 h 3135450"/>
              <a:gd name="connsiteX35" fmla="*/ 8910978 w 12205967"/>
              <a:gd name="connsiteY35" fmla="*/ 1852093 h 3135450"/>
              <a:gd name="connsiteX36" fmla="*/ 8735933 w 12205967"/>
              <a:gd name="connsiteY36" fmla="*/ 1742872 h 3135450"/>
              <a:gd name="connsiteX37" fmla="*/ 8677585 w 12205967"/>
              <a:gd name="connsiteY37" fmla="*/ 1688260 h 3135450"/>
              <a:gd name="connsiteX38" fmla="*/ 8580338 w 12205967"/>
              <a:gd name="connsiteY38" fmla="*/ 1660954 h 3135450"/>
              <a:gd name="connsiteX39" fmla="*/ 8502541 w 12205967"/>
              <a:gd name="connsiteY39" fmla="*/ 1633650 h 3135450"/>
              <a:gd name="connsiteX40" fmla="*/ 7257777 w 12205967"/>
              <a:gd name="connsiteY40" fmla="*/ 1660954 h 3135450"/>
              <a:gd name="connsiteX41" fmla="*/ 7199429 w 12205967"/>
              <a:gd name="connsiteY41" fmla="*/ 1715565 h 3135450"/>
              <a:gd name="connsiteX42" fmla="*/ 7141080 w 12205967"/>
              <a:gd name="connsiteY42" fmla="*/ 1742872 h 3135450"/>
              <a:gd name="connsiteX43" fmla="*/ 7004934 w 12205967"/>
              <a:gd name="connsiteY43" fmla="*/ 1879400 h 3135450"/>
              <a:gd name="connsiteX44" fmla="*/ 6849339 w 12205967"/>
              <a:gd name="connsiteY44" fmla="*/ 1934010 h 3135450"/>
              <a:gd name="connsiteX45" fmla="*/ 6771542 w 12205967"/>
              <a:gd name="connsiteY45" fmla="*/ 1961315 h 3135450"/>
              <a:gd name="connsiteX46" fmla="*/ 6615946 w 12205967"/>
              <a:gd name="connsiteY46" fmla="*/ 2015925 h 3135450"/>
              <a:gd name="connsiteX47" fmla="*/ 5954666 w 12205967"/>
              <a:gd name="connsiteY47" fmla="*/ 2043232 h 3135450"/>
              <a:gd name="connsiteX48" fmla="*/ 5837968 w 12205967"/>
              <a:gd name="connsiteY48" fmla="*/ 2070537 h 3135450"/>
              <a:gd name="connsiteX49" fmla="*/ 5740722 w 12205967"/>
              <a:gd name="connsiteY49" fmla="*/ 2125147 h 3135450"/>
              <a:gd name="connsiteX50" fmla="*/ 5196138 w 12205967"/>
              <a:gd name="connsiteY50" fmla="*/ 2152454 h 3135450"/>
              <a:gd name="connsiteX51" fmla="*/ 4923846 w 12205967"/>
              <a:gd name="connsiteY51" fmla="*/ 2179758 h 3135450"/>
              <a:gd name="connsiteX52" fmla="*/ 4709901 w 12205967"/>
              <a:gd name="connsiteY52" fmla="*/ 2261675 h 3135450"/>
              <a:gd name="connsiteX53" fmla="*/ 4534858 w 12205967"/>
              <a:gd name="connsiteY53" fmla="*/ 2316287 h 3135450"/>
              <a:gd name="connsiteX54" fmla="*/ 4359812 w 12205967"/>
              <a:gd name="connsiteY54" fmla="*/ 2398202 h 3135450"/>
              <a:gd name="connsiteX55" fmla="*/ 4165318 w 12205967"/>
              <a:gd name="connsiteY55" fmla="*/ 2452813 h 3135450"/>
              <a:gd name="connsiteX56" fmla="*/ 3834677 w 12205967"/>
              <a:gd name="connsiteY56" fmla="*/ 2643952 h 3135450"/>
              <a:gd name="connsiteX57" fmla="*/ 3756880 w 12205967"/>
              <a:gd name="connsiteY57" fmla="*/ 2671258 h 3135450"/>
              <a:gd name="connsiteX58" fmla="*/ 3679082 w 12205967"/>
              <a:gd name="connsiteY58" fmla="*/ 2725870 h 3135450"/>
              <a:gd name="connsiteX59" fmla="*/ 3504037 w 12205967"/>
              <a:gd name="connsiteY59" fmla="*/ 2835091 h 3135450"/>
              <a:gd name="connsiteX60" fmla="*/ 3426239 w 12205967"/>
              <a:gd name="connsiteY60" fmla="*/ 2917007 h 3135450"/>
              <a:gd name="connsiteX61" fmla="*/ 3367891 w 12205967"/>
              <a:gd name="connsiteY61" fmla="*/ 2944313 h 3135450"/>
              <a:gd name="connsiteX62" fmla="*/ 3251196 w 12205967"/>
              <a:gd name="connsiteY62" fmla="*/ 3026228 h 3135450"/>
              <a:gd name="connsiteX63" fmla="*/ 3076150 w 12205967"/>
              <a:gd name="connsiteY63" fmla="*/ 3080840 h 3135450"/>
              <a:gd name="connsiteX64" fmla="*/ 3016299 w 12205967"/>
              <a:gd name="connsiteY64" fmla="*/ 3108481 h 3135450"/>
              <a:gd name="connsiteX65" fmla="*/ 3027246 w 12205967"/>
              <a:gd name="connsiteY65" fmla="*/ 3105784 h 3135450"/>
              <a:gd name="connsiteX66" fmla="*/ 3020335 w 12205967"/>
              <a:gd name="connsiteY66" fmla="*/ 3107653 h 3135450"/>
              <a:gd name="connsiteX67" fmla="*/ 2920554 w 12205967"/>
              <a:gd name="connsiteY67" fmla="*/ 3135450 h 3135450"/>
              <a:gd name="connsiteX68" fmla="*/ 2745509 w 12205967"/>
              <a:gd name="connsiteY68" fmla="*/ 3080840 h 3135450"/>
              <a:gd name="connsiteX69" fmla="*/ 2648262 w 12205967"/>
              <a:gd name="connsiteY69" fmla="*/ 2998923 h 3135450"/>
              <a:gd name="connsiteX70" fmla="*/ 2453767 w 12205967"/>
              <a:gd name="connsiteY70" fmla="*/ 2862395 h 3135450"/>
              <a:gd name="connsiteX71" fmla="*/ 2374016 w 12205967"/>
              <a:gd name="connsiteY71" fmla="*/ 2776428 h 3135450"/>
              <a:gd name="connsiteX72" fmla="*/ 2370950 w 12205967"/>
              <a:gd name="connsiteY72" fmla="*/ 2772774 h 3135450"/>
              <a:gd name="connsiteX73" fmla="*/ 2370839 w 12205967"/>
              <a:gd name="connsiteY73" fmla="*/ 2772598 h 3135450"/>
              <a:gd name="connsiteX74" fmla="*/ 2367178 w 12205967"/>
              <a:gd name="connsiteY74" fmla="*/ 2768280 h 3135450"/>
              <a:gd name="connsiteX75" fmla="*/ 2370950 w 12205967"/>
              <a:gd name="connsiteY75" fmla="*/ 2772774 h 3135450"/>
              <a:gd name="connsiteX76" fmla="*/ 2376356 w 12205967"/>
              <a:gd name="connsiteY76" fmla="*/ 2781315 h 3135450"/>
              <a:gd name="connsiteX77" fmla="*/ 2317622 w 12205967"/>
              <a:gd name="connsiteY77" fmla="*/ 2753174 h 3135450"/>
              <a:gd name="connsiteX78" fmla="*/ 2220375 w 12205967"/>
              <a:gd name="connsiteY78" fmla="*/ 2671258 h 3135450"/>
              <a:gd name="connsiteX79" fmla="*/ 2025881 w 12205967"/>
              <a:gd name="connsiteY79" fmla="*/ 2589342 h 3135450"/>
              <a:gd name="connsiteX80" fmla="*/ 1967532 w 12205967"/>
              <a:gd name="connsiteY80" fmla="*/ 2562035 h 3135450"/>
              <a:gd name="connsiteX81" fmla="*/ 1773038 w 12205967"/>
              <a:gd name="connsiteY81" fmla="*/ 2534730 h 3135450"/>
              <a:gd name="connsiteX82" fmla="*/ 1656341 w 12205967"/>
              <a:gd name="connsiteY82" fmla="*/ 2507424 h 3135450"/>
              <a:gd name="connsiteX83" fmla="*/ 1442398 w 12205967"/>
              <a:gd name="connsiteY83" fmla="*/ 2480120 h 3135450"/>
              <a:gd name="connsiteX84" fmla="*/ 1092308 w 12205967"/>
              <a:gd name="connsiteY84" fmla="*/ 2398202 h 3135450"/>
              <a:gd name="connsiteX85" fmla="*/ 236533 w 12205967"/>
              <a:gd name="connsiteY85" fmla="*/ 2425508 h 3135450"/>
              <a:gd name="connsiteX86" fmla="*/ 139286 w 12205967"/>
              <a:gd name="connsiteY86" fmla="*/ 2480120 h 3135450"/>
              <a:gd name="connsiteX87" fmla="*/ 80937 w 12205967"/>
              <a:gd name="connsiteY87" fmla="*/ 2562035 h 3135450"/>
              <a:gd name="connsiteX88" fmla="*/ 19083 w 12205967"/>
              <a:gd name="connsiteY88" fmla="*/ 2618490 h 3135450"/>
              <a:gd name="connsiteX89" fmla="*/ 0 w 12205967"/>
              <a:gd name="connsiteY89" fmla="*/ 2625626 h 3135450"/>
              <a:gd name="connsiteX90" fmla="*/ 0 w 12205967"/>
              <a:gd name="connsiteY90" fmla="*/ 673943 h 3135450"/>
              <a:gd name="connsiteX91" fmla="*/ 4933 w 12205967"/>
              <a:gd name="connsiteY91" fmla="*/ 678046 h 3135450"/>
              <a:gd name="connsiteX92" fmla="*/ 32890 w 12205967"/>
              <a:gd name="connsiteY92" fmla="*/ 694683 h 3135450"/>
              <a:gd name="connsiteX93" fmla="*/ 359011 w 12205967"/>
              <a:gd name="connsiteY93" fmla="*/ 713979 h 3135450"/>
              <a:gd name="connsiteX94" fmla="*/ 485835 w 12205967"/>
              <a:gd name="connsiteY94" fmla="*/ 656089 h 3135450"/>
              <a:gd name="connsiteX95" fmla="*/ 540189 w 12205967"/>
              <a:gd name="connsiteY95" fmla="*/ 598199 h 3135450"/>
              <a:gd name="connsiteX96" fmla="*/ 630777 w 12205967"/>
              <a:gd name="connsiteY96" fmla="*/ 559606 h 3135450"/>
              <a:gd name="connsiteX97" fmla="*/ 1427961 w 12205967"/>
              <a:gd name="connsiteY97" fmla="*/ 540308 h 3135450"/>
              <a:gd name="connsiteX98" fmla="*/ 1754082 w 12205967"/>
              <a:gd name="connsiteY98" fmla="*/ 598199 h 3135450"/>
              <a:gd name="connsiteX99" fmla="*/ 1953377 w 12205967"/>
              <a:gd name="connsiteY99" fmla="*/ 617495 h 3135450"/>
              <a:gd name="connsiteX100" fmla="*/ 2062084 w 12205967"/>
              <a:gd name="connsiteY100" fmla="*/ 636792 h 3135450"/>
              <a:gd name="connsiteX101" fmla="*/ 2243262 w 12205967"/>
              <a:gd name="connsiteY101" fmla="*/ 656089 h 3135450"/>
              <a:gd name="connsiteX102" fmla="*/ 2297616 w 12205967"/>
              <a:gd name="connsiteY102" fmla="*/ 675386 h 3135450"/>
              <a:gd name="connsiteX103" fmla="*/ 2478794 w 12205967"/>
              <a:gd name="connsiteY103" fmla="*/ 733277 h 3135450"/>
              <a:gd name="connsiteX104" fmla="*/ 2569383 w 12205967"/>
              <a:gd name="connsiteY104" fmla="*/ 791166 h 3135450"/>
              <a:gd name="connsiteX105" fmla="*/ 2624096 w 12205967"/>
              <a:gd name="connsiteY105" fmla="*/ 811053 h 3135450"/>
              <a:gd name="connsiteX106" fmla="*/ 2619058 w 12205967"/>
              <a:gd name="connsiteY106" fmla="*/ 805015 h 3135450"/>
              <a:gd name="connsiteX107" fmla="*/ 2621917 w 12205967"/>
              <a:gd name="connsiteY107" fmla="*/ 807599 h 3135450"/>
              <a:gd name="connsiteX108" fmla="*/ 2696207 w 12205967"/>
              <a:gd name="connsiteY108" fmla="*/ 868353 h 3135450"/>
              <a:gd name="connsiteX109" fmla="*/ 2877386 w 12205967"/>
              <a:gd name="connsiteY109" fmla="*/ 964837 h 3135450"/>
              <a:gd name="connsiteX110" fmla="*/ 2967974 w 12205967"/>
              <a:gd name="connsiteY110" fmla="*/ 1022727 h 3135450"/>
              <a:gd name="connsiteX111" fmla="*/ 3131035 w 12205967"/>
              <a:gd name="connsiteY111" fmla="*/ 1061320 h 3135450"/>
              <a:gd name="connsiteX112" fmla="*/ 3223983 w 12205967"/>
              <a:gd name="connsiteY112" fmla="*/ 1041676 h 3135450"/>
              <a:gd name="connsiteX113" fmla="*/ 3229771 w 12205967"/>
              <a:gd name="connsiteY113" fmla="*/ 1040478 h 3135450"/>
              <a:gd name="connsiteX114" fmla="*/ 3245147 w 12205967"/>
              <a:gd name="connsiteY114" fmla="*/ 1037605 h 3135450"/>
              <a:gd name="connsiteX115" fmla="*/ 3249298 w 12205967"/>
              <a:gd name="connsiteY115" fmla="*/ 1036434 h 3135450"/>
              <a:gd name="connsiteX116" fmla="*/ 3229771 w 12205967"/>
              <a:gd name="connsiteY116" fmla="*/ 1040478 h 3135450"/>
              <a:gd name="connsiteX117" fmla="*/ 3220224 w 12205967"/>
              <a:gd name="connsiteY117" fmla="*/ 1042261 h 3135450"/>
              <a:gd name="connsiteX118" fmla="*/ 3275977 w 12205967"/>
              <a:gd name="connsiteY118" fmla="*/ 1022727 h 3135450"/>
              <a:gd name="connsiteX119" fmla="*/ 3439038 w 12205967"/>
              <a:gd name="connsiteY119" fmla="*/ 984133 h 3135450"/>
              <a:gd name="connsiteX120" fmla="*/ 3547745 w 12205967"/>
              <a:gd name="connsiteY120" fmla="*/ 926244 h 3135450"/>
              <a:gd name="connsiteX121" fmla="*/ 3602098 w 12205967"/>
              <a:gd name="connsiteY121" fmla="*/ 906946 h 3135450"/>
              <a:gd name="connsiteX122" fmla="*/ 3674569 w 12205967"/>
              <a:gd name="connsiteY122" fmla="*/ 849057 h 3135450"/>
              <a:gd name="connsiteX123" fmla="*/ 3837629 w 12205967"/>
              <a:gd name="connsiteY123" fmla="*/ 771870 h 3135450"/>
              <a:gd name="connsiteX124" fmla="*/ 3910101 w 12205967"/>
              <a:gd name="connsiteY124" fmla="*/ 733277 h 3135450"/>
              <a:gd name="connsiteX125" fmla="*/ 3982572 w 12205967"/>
              <a:gd name="connsiteY125" fmla="*/ 713979 h 3135450"/>
              <a:gd name="connsiteX126" fmla="*/ 4290575 w 12205967"/>
              <a:gd name="connsiteY126" fmla="*/ 578902 h 3135450"/>
              <a:gd name="connsiteX127" fmla="*/ 4471753 w 12205967"/>
              <a:gd name="connsiteY127" fmla="*/ 540308 h 3135450"/>
              <a:gd name="connsiteX128" fmla="*/ 4634813 w 12205967"/>
              <a:gd name="connsiteY128" fmla="*/ 482419 h 3135450"/>
              <a:gd name="connsiteX129" fmla="*/ 4797873 w 12205967"/>
              <a:gd name="connsiteY129" fmla="*/ 443825 h 3135450"/>
              <a:gd name="connsiteX130" fmla="*/ 4997169 w 12205967"/>
              <a:gd name="connsiteY130" fmla="*/ 385935 h 3135450"/>
              <a:gd name="connsiteX131" fmla="*/ 5250818 w 12205967"/>
              <a:gd name="connsiteY131" fmla="*/ 366639 h 3135450"/>
              <a:gd name="connsiteX132" fmla="*/ 5758117 w 12205967"/>
              <a:gd name="connsiteY132" fmla="*/ 347341 h 3135450"/>
              <a:gd name="connsiteX133" fmla="*/ 5848705 w 12205967"/>
              <a:gd name="connsiteY133" fmla="*/ 308748 h 3135450"/>
              <a:gd name="connsiteX134" fmla="*/ 5957413 w 12205967"/>
              <a:gd name="connsiteY134" fmla="*/ 289452 h 3135450"/>
              <a:gd name="connsiteX135" fmla="*/ 6573418 w 12205967"/>
              <a:gd name="connsiteY135" fmla="*/ 270154 h 3135450"/>
              <a:gd name="connsiteX136" fmla="*/ 6718360 w 12205967"/>
              <a:gd name="connsiteY136" fmla="*/ 231561 h 3135450"/>
              <a:gd name="connsiteX137" fmla="*/ 6790831 w 12205967"/>
              <a:gd name="connsiteY137" fmla="*/ 212265 h 3135450"/>
              <a:gd name="connsiteX138" fmla="*/ 6935774 w 12205967"/>
              <a:gd name="connsiteY138" fmla="*/ 173671 h 3135450"/>
              <a:gd name="connsiteX139" fmla="*/ 7062599 w 12205967"/>
              <a:gd name="connsiteY139" fmla="*/ 77187 h 3135450"/>
              <a:gd name="connsiteX140" fmla="*/ 7116953 w 12205967"/>
              <a:gd name="connsiteY140" fmla="*/ 57890 h 3135450"/>
              <a:gd name="connsiteX141" fmla="*/ 7171306 w 12205967"/>
              <a:gd name="connsiteY141" fmla="*/ 19296 h 3135450"/>
              <a:gd name="connsiteX142" fmla="*/ 8330845 w 12205967"/>
              <a:gd name="connsiteY142" fmla="*/ 0 h 31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205967" h="3135450">
                <a:moveTo>
                  <a:pt x="8330845" y="0"/>
                </a:moveTo>
                <a:cubicBezTo>
                  <a:pt x="8355002" y="6432"/>
                  <a:pt x="8379008" y="13544"/>
                  <a:pt x="8403316" y="19296"/>
                </a:cubicBezTo>
                <a:cubicBezTo>
                  <a:pt x="8433377" y="26411"/>
                  <a:pt x="8465072" y="27077"/>
                  <a:pt x="8493905" y="38594"/>
                </a:cubicBezTo>
                <a:cubicBezTo>
                  <a:pt x="8514293" y="46737"/>
                  <a:pt x="8530141" y="64323"/>
                  <a:pt x="8548258" y="77187"/>
                </a:cubicBezTo>
                <a:cubicBezTo>
                  <a:pt x="8602079" y="96295"/>
                  <a:pt x="8668251" y="108504"/>
                  <a:pt x="8711319" y="154374"/>
                </a:cubicBezTo>
                <a:cubicBezTo>
                  <a:pt x="8726716" y="170773"/>
                  <a:pt x="8729436" y="199401"/>
                  <a:pt x="8747554" y="212265"/>
                </a:cubicBezTo>
                <a:cubicBezTo>
                  <a:pt x="8768273" y="226976"/>
                  <a:pt x="8796710" y="222249"/>
                  <a:pt x="8820025" y="231561"/>
                </a:cubicBezTo>
                <a:cubicBezTo>
                  <a:pt x="8845314" y="241661"/>
                  <a:pt x="8868339" y="257290"/>
                  <a:pt x="8892497" y="270154"/>
                </a:cubicBezTo>
                <a:cubicBezTo>
                  <a:pt x="8934771" y="276586"/>
                  <a:pt x="8977307" y="281316"/>
                  <a:pt x="9019322" y="289452"/>
                </a:cubicBezTo>
                <a:cubicBezTo>
                  <a:pt x="9043820" y="294196"/>
                  <a:pt x="9067635" y="302316"/>
                  <a:pt x="9091793" y="308748"/>
                </a:cubicBezTo>
                <a:cubicBezTo>
                  <a:pt x="9195759" y="336429"/>
                  <a:pt x="9346429" y="364061"/>
                  <a:pt x="9454149" y="366639"/>
                </a:cubicBezTo>
                <a:lnTo>
                  <a:pt x="10885455" y="385935"/>
                </a:lnTo>
                <a:cubicBezTo>
                  <a:pt x="10915652" y="379503"/>
                  <a:pt x="10945747" y="372505"/>
                  <a:pt x="10976045" y="366639"/>
                </a:cubicBezTo>
                <a:cubicBezTo>
                  <a:pt x="11012187" y="359640"/>
                  <a:pt x="11048730" y="355014"/>
                  <a:pt x="11084752" y="347341"/>
                </a:cubicBezTo>
                <a:cubicBezTo>
                  <a:pt x="11141633" y="335225"/>
                  <a:pt x="11159767" y="327142"/>
                  <a:pt x="11211577" y="308748"/>
                </a:cubicBezTo>
                <a:cubicBezTo>
                  <a:pt x="11268870" y="288406"/>
                  <a:pt x="11303345" y="223463"/>
                  <a:pt x="11356519" y="192967"/>
                </a:cubicBezTo>
                <a:cubicBezTo>
                  <a:pt x="11367867" y="186460"/>
                  <a:pt x="11554233" y="154654"/>
                  <a:pt x="11555814" y="154374"/>
                </a:cubicBezTo>
                <a:cubicBezTo>
                  <a:pt x="11658482" y="147942"/>
                  <a:pt x="11761394" y="144995"/>
                  <a:pt x="11863817" y="135078"/>
                </a:cubicBezTo>
                <a:cubicBezTo>
                  <a:pt x="12006692" y="121244"/>
                  <a:pt x="11910340" y="112128"/>
                  <a:pt x="12063113" y="57890"/>
                </a:cubicBezTo>
                <a:cubicBezTo>
                  <a:pt x="12097964" y="45517"/>
                  <a:pt x="12136378" y="48889"/>
                  <a:pt x="12171820" y="38594"/>
                </a:cubicBezTo>
                <a:lnTo>
                  <a:pt x="12205967" y="25237"/>
                </a:lnTo>
                <a:lnTo>
                  <a:pt x="12205967" y="1833159"/>
                </a:lnTo>
                <a:lnTo>
                  <a:pt x="12129957" y="1840290"/>
                </a:lnTo>
                <a:cubicBezTo>
                  <a:pt x="12074818" y="1844224"/>
                  <a:pt x="12019645" y="1847542"/>
                  <a:pt x="11964538" y="1852093"/>
                </a:cubicBezTo>
                <a:cubicBezTo>
                  <a:pt x="11962840" y="1852489"/>
                  <a:pt x="11762778" y="1897495"/>
                  <a:pt x="11750596" y="1906704"/>
                </a:cubicBezTo>
                <a:cubicBezTo>
                  <a:pt x="11693514" y="1949856"/>
                  <a:pt x="11656504" y="2041753"/>
                  <a:pt x="11595000" y="2070537"/>
                </a:cubicBezTo>
                <a:cubicBezTo>
                  <a:pt x="11539382" y="2096565"/>
                  <a:pt x="11519915" y="2108003"/>
                  <a:pt x="11458853" y="2125147"/>
                </a:cubicBezTo>
                <a:cubicBezTo>
                  <a:pt x="11420184" y="2136005"/>
                  <a:pt x="11380955" y="2142550"/>
                  <a:pt x="11342158" y="2152454"/>
                </a:cubicBezTo>
                <a:cubicBezTo>
                  <a:pt x="11309632" y="2160756"/>
                  <a:pt x="11277325" y="2170656"/>
                  <a:pt x="11244909" y="2179758"/>
                </a:cubicBezTo>
                <a:lnTo>
                  <a:pt x="9708405" y="2152454"/>
                </a:lnTo>
                <a:cubicBezTo>
                  <a:pt x="9592768" y="2148806"/>
                  <a:pt x="9431024" y="2109707"/>
                  <a:pt x="9319416" y="2070537"/>
                </a:cubicBezTo>
                <a:cubicBezTo>
                  <a:pt x="9293483" y="2061435"/>
                  <a:pt x="9267918" y="2049945"/>
                  <a:pt x="9241619" y="2043232"/>
                </a:cubicBezTo>
                <a:cubicBezTo>
                  <a:pt x="9196516" y="2031720"/>
                  <a:pt x="9150853" y="2025027"/>
                  <a:pt x="9105473" y="2015925"/>
                </a:cubicBezTo>
                <a:cubicBezTo>
                  <a:pt x="9079539" y="1997722"/>
                  <a:pt x="9054821" y="1975607"/>
                  <a:pt x="9027674" y="1961315"/>
                </a:cubicBezTo>
                <a:cubicBezTo>
                  <a:pt x="9002645" y="1948137"/>
                  <a:pt x="8972118" y="1954826"/>
                  <a:pt x="8949877" y="1934010"/>
                </a:cubicBezTo>
                <a:cubicBezTo>
                  <a:pt x="8930427" y="1915807"/>
                  <a:pt x="8927507" y="1875298"/>
                  <a:pt x="8910978" y="1852093"/>
                </a:cubicBezTo>
                <a:cubicBezTo>
                  <a:pt x="8864745" y="1787186"/>
                  <a:pt x="8793709" y="1769909"/>
                  <a:pt x="8735933" y="1742872"/>
                </a:cubicBezTo>
                <a:cubicBezTo>
                  <a:pt x="8716484" y="1724669"/>
                  <a:pt x="8699471" y="1699783"/>
                  <a:pt x="8677585" y="1688260"/>
                </a:cubicBezTo>
                <a:cubicBezTo>
                  <a:pt x="8646632" y="1671964"/>
                  <a:pt x="8612608" y="1671021"/>
                  <a:pt x="8580338" y="1660954"/>
                </a:cubicBezTo>
                <a:cubicBezTo>
                  <a:pt x="8554243" y="1652813"/>
                  <a:pt x="8528473" y="1642751"/>
                  <a:pt x="8502541" y="1633650"/>
                </a:cubicBezTo>
                <a:cubicBezTo>
                  <a:pt x="8087619" y="1642751"/>
                  <a:pt x="7672333" y="1634894"/>
                  <a:pt x="7257777" y="1660954"/>
                </a:cubicBezTo>
                <a:cubicBezTo>
                  <a:pt x="7234425" y="1662423"/>
                  <a:pt x="7220336" y="1700888"/>
                  <a:pt x="7199429" y="1715565"/>
                </a:cubicBezTo>
                <a:cubicBezTo>
                  <a:pt x="7181092" y="1728437"/>
                  <a:pt x="7160530" y="1733770"/>
                  <a:pt x="7141080" y="1742872"/>
                </a:cubicBezTo>
                <a:cubicBezTo>
                  <a:pt x="7137377" y="1746771"/>
                  <a:pt x="7023338" y="1870003"/>
                  <a:pt x="7004934" y="1879400"/>
                </a:cubicBezTo>
                <a:cubicBezTo>
                  <a:pt x="6954692" y="1905048"/>
                  <a:pt x="6901203" y="1915807"/>
                  <a:pt x="6849339" y="1934010"/>
                </a:cubicBezTo>
                <a:cubicBezTo>
                  <a:pt x="6823406" y="1943112"/>
                  <a:pt x="6796900" y="1949447"/>
                  <a:pt x="6771542" y="1961315"/>
                </a:cubicBezTo>
                <a:cubicBezTo>
                  <a:pt x="6720202" y="1985340"/>
                  <a:pt x="6671428" y="2011931"/>
                  <a:pt x="6615946" y="2015925"/>
                </a:cubicBezTo>
                <a:cubicBezTo>
                  <a:pt x="6395714" y="2031782"/>
                  <a:pt x="6175093" y="2034131"/>
                  <a:pt x="5954666" y="2043232"/>
                </a:cubicBezTo>
                <a:cubicBezTo>
                  <a:pt x="5915768" y="2052334"/>
                  <a:pt x="5876015" y="2055969"/>
                  <a:pt x="5837968" y="2070537"/>
                </a:cubicBezTo>
                <a:cubicBezTo>
                  <a:pt x="5804285" y="2083433"/>
                  <a:pt x="5775491" y="2120710"/>
                  <a:pt x="5740722" y="2125147"/>
                </a:cubicBezTo>
                <a:cubicBezTo>
                  <a:pt x="5559825" y="2148237"/>
                  <a:pt x="5377576" y="2140325"/>
                  <a:pt x="5196138" y="2152454"/>
                </a:cubicBezTo>
                <a:cubicBezTo>
                  <a:pt x="5105246" y="2158529"/>
                  <a:pt x="5014610" y="2170656"/>
                  <a:pt x="4923846" y="2179758"/>
                </a:cubicBezTo>
                <a:cubicBezTo>
                  <a:pt x="4852531" y="2207065"/>
                  <a:pt x="4781614" y="2236507"/>
                  <a:pt x="4709901" y="2261675"/>
                </a:cubicBezTo>
                <a:cubicBezTo>
                  <a:pt x="4651916" y="2282028"/>
                  <a:pt x="4592449" y="2293828"/>
                  <a:pt x="4534858" y="2316287"/>
                </a:cubicBezTo>
                <a:cubicBezTo>
                  <a:pt x="4475597" y="2339396"/>
                  <a:pt x="4419293" y="2376227"/>
                  <a:pt x="4359812" y="2398202"/>
                </a:cubicBezTo>
                <a:cubicBezTo>
                  <a:pt x="4295874" y="2421825"/>
                  <a:pt x="4228040" y="2423461"/>
                  <a:pt x="4165318" y="2452813"/>
                </a:cubicBezTo>
                <a:cubicBezTo>
                  <a:pt x="4052244" y="2505728"/>
                  <a:pt x="3950310" y="2603366"/>
                  <a:pt x="3834677" y="2643952"/>
                </a:cubicBezTo>
                <a:cubicBezTo>
                  <a:pt x="3808744" y="2653054"/>
                  <a:pt x="3781909" y="2658082"/>
                  <a:pt x="3756880" y="2671258"/>
                </a:cubicBezTo>
                <a:cubicBezTo>
                  <a:pt x="3729733" y="2685551"/>
                  <a:pt x="3705731" y="2709834"/>
                  <a:pt x="3679082" y="2725870"/>
                </a:cubicBezTo>
                <a:cubicBezTo>
                  <a:pt x="3561264" y="2796757"/>
                  <a:pt x="3677702" y="2688805"/>
                  <a:pt x="3504037" y="2835091"/>
                </a:cubicBezTo>
                <a:cubicBezTo>
                  <a:pt x="3476241" y="2858506"/>
                  <a:pt x="3454384" y="2894428"/>
                  <a:pt x="3426239" y="2917007"/>
                </a:cubicBezTo>
                <a:cubicBezTo>
                  <a:pt x="3408438" y="2931287"/>
                  <a:pt x="3386626" y="2932624"/>
                  <a:pt x="3367891" y="2944313"/>
                </a:cubicBezTo>
                <a:cubicBezTo>
                  <a:pt x="3328150" y="2969111"/>
                  <a:pt x="3292454" y="3006921"/>
                  <a:pt x="3251196" y="3026228"/>
                </a:cubicBezTo>
                <a:cubicBezTo>
                  <a:pt x="3194491" y="3052764"/>
                  <a:pt x="3134137" y="3060487"/>
                  <a:pt x="3076150" y="3080840"/>
                </a:cubicBezTo>
                <a:cubicBezTo>
                  <a:pt x="2986443" y="3112325"/>
                  <a:pt x="2992539" y="3113724"/>
                  <a:pt x="3016299" y="3108481"/>
                </a:cubicBezTo>
                <a:lnTo>
                  <a:pt x="3027246" y="3105784"/>
                </a:lnTo>
                <a:lnTo>
                  <a:pt x="3020335" y="3107653"/>
                </a:lnTo>
                <a:cubicBezTo>
                  <a:pt x="2997653" y="3113895"/>
                  <a:pt x="2965358" y="3122871"/>
                  <a:pt x="2920554" y="3135450"/>
                </a:cubicBezTo>
                <a:cubicBezTo>
                  <a:pt x="2875727" y="3124962"/>
                  <a:pt x="2793392" y="3114451"/>
                  <a:pt x="2745509" y="3080840"/>
                </a:cubicBezTo>
                <a:cubicBezTo>
                  <a:pt x="2711698" y="3057104"/>
                  <a:pt x="2681618" y="3023899"/>
                  <a:pt x="2648262" y="2998923"/>
                </a:cubicBezTo>
                <a:cubicBezTo>
                  <a:pt x="2584306" y="2951036"/>
                  <a:pt x="2511755" y="2923453"/>
                  <a:pt x="2453767" y="2862395"/>
                </a:cubicBezTo>
                <a:cubicBezTo>
                  <a:pt x="2406738" y="2812878"/>
                  <a:pt x="2383996" y="2787808"/>
                  <a:pt x="2374016" y="2776428"/>
                </a:cubicBezTo>
                <a:lnTo>
                  <a:pt x="2370950" y="2772774"/>
                </a:lnTo>
                <a:lnTo>
                  <a:pt x="2370839" y="2772598"/>
                </a:lnTo>
                <a:cubicBezTo>
                  <a:pt x="2368829" y="2769977"/>
                  <a:pt x="2367128" y="2768090"/>
                  <a:pt x="2367178" y="2768280"/>
                </a:cubicBezTo>
                <a:lnTo>
                  <a:pt x="2370950" y="2772774"/>
                </a:lnTo>
                <a:lnTo>
                  <a:pt x="2376356" y="2781315"/>
                </a:lnTo>
                <a:cubicBezTo>
                  <a:pt x="2379922" y="2789541"/>
                  <a:pt x="2373309" y="2792264"/>
                  <a:pt x="2317622" y="2753174"/>
                </a:cubicBezTo>
                <a:cubicBezTo>
                  <a:pt x="2283810" y="2729439"/>
                  <a:pt x="2254187" y="2694994"/>
                  <a:pt x="2220375" y="2671258"/>
                </a:cubicBezTo>
                <a:cubicBezTo>
                  <a:pt x="2115836" y="2597877"/>
                  <a:pt x="2135205" y="2627714"/>
                  <a:pt x="2025881" y="2589342"/>
                </a:cubicBezTo>
                <a:cubicBezTo>
                  <a:pt x="2005992" y="2582360"/>
                  <a:pt x="1987795" y="2566412"/>
                  <a:pt x="1967532" y="2562035"/>
                </a:cubicBezTo>
                <a:cubicBezTo>
                  <a:pt x="1903134" y="2548125"/>
                  <a:pt x="1837689" y="2546076"/>
                  <a:pt x="1773038" y="2534730"/>
                </a:cubicBezTo>
                <a:cubicBezTo>
                  <a:pt x="1733907" y="2527864"/>
                  <a:pt x="1695507" y="2513893"/>
                  <a:pt x="1656341" y="2507424"/>
                </a:cubicBezTo>
                <a:cubicBezTo>
                  <a:pt x="1585224" y="2495678"/>
                  <a:pt x="1513713" y="2489221"/>
                  <a:pt x="1442398" y="2480120"/>
                </a:cubicBezTo>
                <a:cubicBezTo>
                  <a:pt x="1333640" y="2327435"/>
                  <a:pt x="1401205" y="2398202"/>
                  <a:pt x="1092308" y="2398202"/>
                </a:cubicBezTo>
                <a:cubicBezTo>
                  <a:pt x="806977" y="2398202"/>
                  <a:pt x="521792" y="2416406"/>
                  <a:pt x="236533" y="2425508"/>
                </a:cubicBezTo>
                <a:cubicBezTo>
                  <a:pt x="204116" y="2443711"/>
                  <a:pt x="168892" y="2454142"/>
                  <a:pt x="139286" y="2480120"/>
                </a:cubicBezTo>
                <a:cubicBezTo>
                  <a:pt x="115961" y="2500586"/>
                  <a:pt x="102067" y="2537314"/>
                  <a:pt x="80937" y="2562035"/>
                </a:cubicBezTo>
                <a:cubicBezTo>
                  <a:pt x="52154" y="2595710"/>
                  <a:pt x="36655" y="2609683"/>
                  <a:pt x="19083" y="2618490"/>
                </a:cubicBezTo>
                <a:lnTo>
                  <a:pt x="0" y="2625626"/>
                </a:lnTo>
                <a:lnTo>
                  <a:pt x="0" y="673943"/>
                </a:lnTo>
                <a:lnTo>
                  <a:pt x="4933" y="678046"/>
                </a:lnTo>
                <a:cubicBezTo>
                  <a:pt x="13393" y="685988"/>
                  <a:pt x="22112" y="693043"/>
                  <a:pt x="32890" y="694683"/>
                </a:cubicBezTo>
                <a:cubicBezTo>
                  <a:pt x="140670" y="711082"/>
                  <a:pt x="250304" y="707547"/>
                  <a:pt x="359011" y="713979"/>
                </a:cubicBezTo>
                <a:cubicBezTo>
                  <a:pt x="428083" y="695588"/>
                  <a:pt x="432210" y="703684"/>
                  <a:pt x="485835" y="656089"/>
                </a:cubicBezTo>
                <a:cubicBezTo>
                  <a:pt x="505519" y="638619"/>
                  <a:pt x="518461" y="612663"/>
                  <a:pt x="540189" y="598199"/>
                </a:cubicBezTo>
                <a:cubicBezTo>
                  <a:pt x="567767" y="579841"/>
                  <a:pt x="600581" y="572470"/>
                  <a:pt x="630777" y="559606"/>
                </a:cubicBezTo>
                <a:cubicBezTo>
                  <a:pt x="896505" y="553174"/>
                  <a:pt x="1162165" y="540308"/>
                  <a:pt x="1427961" y="540308"/>
                </a:cubicBezTo>
                <a:cubicBezTo>
                  <a:pt x="1715709" y="540308"/>
                  <a:pt x="1652770" y="490298"/>
                  <a:pt x="1754082" y="598199"/>
                </a:cubicBezTo>
                <a:cubicBezTo>
                  <a:pt x="1820514" y="604631"/>
                  <a:pt x="1887129" y="609194"/>
                  <a:pt x="1953377" y="617495"/>
                </a:cubicBezTo>
                <a:cubicBezTo>
                  <a:pt x="1989861" y="622067"/>
                  <a:pt x="2025632" y="631939"/>
                  <a:pt x="2062084" y="636792"/>
                </a:cubicBezTo>
                <a:cubicBezTo>
                  <a:pt x="2122309" y="644811"/>
                  <a:pt x="2183273" y="646259"/>
                  <a:pt x="2243262" y="656089"/>
                </a:cubicBezTo>
                <a:cubicBezTo>
                  <a:pt x="2262138" y="659182"/>
                  <a:pt x="2279088" y="670452"/>
                  <a:pt x="2297616" y="675386"/>
                </a:cubicBezTo>
                <a:cubicBezTo>
                  <a:pt x="2399455" y="702503"/>
                  <a:pt x="2381412" y="681418"/>
                  <a:pt x="2478794" y="733277"/>
                </a:cubicBezTo>
                <a:cubicBezTo>
                  <a:pt x="2510291" y="750050"/>
                  <a:pt x="2537886" y="774393"/>
                  <a:pt x="2569383" y="791166"/>
                </a:cubicBezTo>
                <a:cubicBezTo>
                  <a:pt x="2621257" y="818791"/>
                  <a:pt x="2627418" y="816867"/>
                  <a:pt x="2624096" y="811053"/>
                </a:cubicBezTo>
                <a:lnTo>
                  <a:pt x="2619058" y="805015"/>
                </a:lnTo>
                <a:lnTo>
                  <a:pt x="2621917" y="807599"/>
                </a:lnTo>
                <a:cubicBezTo>
                  <a:pt x="2631214" y="815642"/>
                  <a:pt x="2652399" y="833359"/>
                  <a:pt x="2696207" y="868353"/>
                </a:cubicBezTo>
                <a:cubicBezTo>
                  <a:pt x="2750224" y="911502"/>
                  <a:pt x="2817808" y="930995"/>
                  <a:pt x="2877386" y="964837"/>
                </a:cubicBezTo>
                <a:cubicBezTo>
                  <a:pt x="2908457" y="982487"/>
                  <a:pt x="2936478" y="1005953"/>
                  <a:pt x="2967974" y="1022727"/>
                </a:cubicBezTo>
                <a:cubicBezTo>
                  <a:pt x="3012579" y="1046481"/>
                  <a:pt x="3089278" y="1053908"/>
                  <a:pt x="3131035" y="1061320"/>
                </a:cubicBezTo>
                <a:cubicBezTo>
                  <a:pt x="3172770" y="1052430"/>
                  <a:pt x="3202854" y="1046087"/>
                  <a:pt x="3223983" y="1041676"/>
                </a:cubicBezTo>
                <a:lnTo>
                  <a:pt x="3229771" y="1040478"/>
                </a:lnTo>
                <a:lnTo>
                  <a:pt x="3245147" y="1037605"/>
                </a:lnTo>
                <a:cubicBezTo>
                  <a:pt x="3265993" y="1033443"/>
                  <a:pt x="3281418" y="1029857"/>
                  <a:pt x="3249298" y="1036434"/>
                </a:cubicBezTo>
                <a:lnTo>
                  <a:pt x="3229771" y="1040478"/>
                </a:lnTo>
                <a:lnTo>
                  <a:pt x="3220224" y="1042261"/>
                </a:lnTo>
                <a:cubicBezTo>
                  <a:pt x="3198091" y="1045967"/>
                  <a:pt x="3192413" y="1044978"/>
                  <a:pt x="3275977" y="1022727"/>
                </a:cubicBezTo>
                <a:cubicBezTo>
                  <a:pt x="3329995" y="1008344"/>
                  <a:pt x="3386216" y="1002886"/>
                  <a:pt x="3439038" y="984133"/>
                </a:cubicBezTo>
                <a:cubicBezTo>
                  <a:pt x="3477472" y="970488"/>
                  <a:pt x="3510724" y="943769"/>
                  <a:pt x="3547745" y="926244"/>
                </a:cubicBezTo>
                <a:cubicBezTo>
                  <a:pt x="3565197" y="917983"/>
                  <a:pt x="3585516" y="917038"/>
                  <a:pt x="3602098" y="906946"/>
                </a:cubicBezTo>
                <a:cubicBezTo>
                  <a:pt x="3628316" y="890991"/>
                  <a:pt x="3648676" y="865604"/>
                  <a:pt x="3674569" y="849057"/>
                </a:cubicBezTo>
                <a:cubicBezTo>
                  <a:pt x="3836344" y="745677"/>
                  <a:pt x="3727878" y="821967"/>
                  <a:pt x="3837629" y="771870"/>
                </a:cubicBezTo>
                <a:cubicBezTo>
                  <a:pt x="3862455" y="760538"/>
                  <a:pt x="3884812" y="743377"/>
                  <a:pt x="3910101" y="733277"/>
                </a:cubicBezTo>
                <a:cubicBezTo>
                  <a:pt x="3933416" y="723965"/>
                  <a:pt x="3958414" y="720411"/>
                  <a:pt x="3982572" y="713979"/>
                </a:cubicBezTo>
                <a:cubicBezTo>
                  <a:pt x="4090287" y="685298"/>
                  <a:pt x="4185242" y="616297"/>
                  <a:pt x="4290575" y="578902"/>
                </a:cubicBezTo>
                <a:cubicBezTo>
                  <a:pt x="4349003" y="558159"/>
                  <a:pt x="4412192" y="557002"/>
                  <a:pt x="4471753" y="540308"/>
                </a:cubicBezTo>
                <a:cubicBezTo>
                  <a:pt x="4527160" y="524778"/>
                  <a:pt x="4579610" y="498750"/>
                  <a:pt x="4634813" y="482419"/>
                </a:cubicBezTo>
                <a:cubicBezTo>
                  <a:pt x="4688462" y="466547"/>
                  <a:pt x="4743857" y="458208"/>
                  <a:pt x="4797873" y="443825"/>
                </a:cubicBezTo>
                <a:cubicBezTo>
                  <a:pt x="4864675" y="426038"/>
                  <a:pt x="4930737" y="405232"/>
                  <a:pt x="4997169" y="385935"/>
                </a:cubicBezTo>
                <a:cubicBezTo>
                  <a:pt x="5081718" y="379503"/>
                  <a:pt x="5166149" y="370932"/>
                  <a:pt x="5250818" y="366639"/>
                </a:cubicBezTo>
                <a:cubicBezTo>
                  <a:pt x="5419834" y="358067"/>
                  <a:pt x="5589605" y="363658"/>
                  <a:pt x="5758117" y="347341"/>
                </a:cubicBezTo>
                <a:cubicBezTo>
                  <a:pt x="5790506" y="344205"/>
                  <a:pt x="5817329" y="317862"/>
                  <a:pt x="5848705" y="308748"/>
                </a:cubicBezTo>
                <a:cubicBezTo>
                  <a:pt x="5884147" y="298453"/>
                  <a:pt x="5921178" y="295884"/>
                  <a:pt x="5957413" y="289452"/>
                </a:cubicBezTo>
                <a:cubicBezTo>
                  <a:pt x="6162749" y="283020"/>
                  <a:pt x="6368264" y="281360"/>
                  <a:pt x="6573418" y="270154"/>
                </a:cubicBezTo>
                <a:cubicBezTo>
                  <a:pt x="6625101" y="267332"/>
                  <a:pt x="6670536" y="248540"/>
                  <a:pt x="6718360" y="231561"/>
                </a:cubicBezTo>
                <a:cubicBezTo>
                  <a:pt x="6741983" y="223174"/>
                  <a:pt x="6766674" y="218697"/>
                  <a:pt x="6790831" y="212265"/>
                </a:cubicBezTo>
                <a:cubicBezTo>
                  <a:pt x="6839145" y="199401"/>
                  <a:pt x="6888971" y="191797"/>
                  <a:pt x="6935774" y="173671"/>
                </a:cubicBezTo>
                <a:cubicBezTo>
                  <a:pt x="6952919" y="167031"/>
                  <a:pt x="7059149" y="79944"/>
                  <a:pt x="7062599" y="77187"/>
                </a:cubicBezTo>
                <a:cubicBezTo>
                  <a:pt x="7080717" y="70755"/>
                  <a:pt x="7099871" y="66986"/>
                  <a:pt x="7116953" y="57890"/>
                </a:cubicBezTo>
                <a:cubicBezTo>
                  <a:pt x="7136428" y="47518"/>
                  <a:pt x="7149552" y="20334"/>
                  <a:pt x="7171306" y="19296"/>
                </a:cubicBezTo>
                <a:cubicBezTo>
                  <a:pt x="7557478" y="880"/>
                  <a:pt x="7944332" y="6432"/>
                  <a:pt x="8330845" y="0"/>
                </a:cubicBezTo>
                <a:close/>
              </a:path>
            </a:pathLst>
          </a:custGeom>
          <a:gradFill>
            <a:gsLst>
              <a:gs pos="85000">
                <a:srgbClr val="F1CE5F"/>
              </a:gs>
              <a:gs pos="0">
                <a:srgbClr val="F1CE5F"/>
              </a:gs>
              <a:gs pos="25000">
                <a:srgbClr val="FFD9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0" name="Szabadkézi sokszög 109"/>
          <p:cNvSpPr/>
          <p:nvPr/>
        </p:nvSpPr>
        <p:spPr>
          <a:xfrm>
            <a:off x="0" y="1435706"/>
            <a:ext cx="12213467" cy="1410159"/>
          </a:xfrm>
          <a:custGeom>
            <a:avLst/>
            <a:gdLst>
              <a:gd name="connsiteX0" fmla="*/ 9230115 w 12214619"/>
              <a:gd name="connsiteY0" fmla="*/ 0 h 3331821"/>
              <a:gd name="connsiteX1" fmla="*/ 9696903 w 12214619"/>
              <a:gd name="connsiteY1" fmla="*/ 27305 h 3331821"/>
              <a:gd name="connsiteX2" fmla="*/ 9813599 w 12214619"/>
              <a:gd name="connsiteY2" fmla="*/ 81915 h 3331821"/>
              <a:gd name="connsiteX3" fmla="*/ 9969195 w 12214619"/>
              <a:gd name="connsiteY3" fmla="*/ 354970 h 3331821"/>
              <a:gd name="connsiteX4" fmla="*/ 9988643 w 12214619"/>
              <a:gd name="connsiteY4" fmla="*/ 436887 h 3331821"/>
              <a:gd name="connsiteX5" fmla="*/ 10202587 w 12214619"/>
              <a:gd name="connsiteY5" fmla="*/ 600720 h 3331821"/>
              <a:gd name="connsiteX6" fmla="*/ 10533227 w 12214619"/>
              <a:gd name="connsiteY6" fmla="*/ 737248 h 3331821"/>
              <a:gd name="connsiteX7" fmla="*/ 10747171 w 12214619"/>
              <a:gd name="connsiteY7" fmla="*/ 819164 h 3331821"/>
              <a:gd name="connsiteX8" fmla="*/ 11972485 w 12214619"/>
              <a:gd name="connsiteY8" fmla="*/ 791860 h 3331821"/>
              <a:gd name="connsiteX9" fmla="*/ 12108632 w 12214619"/>
              <a:gd name="connsiteY9" fmla="*/ 764553 h 3331821"/>
              <a:gd name="connsiteX10" fmla="*/ 12186429 w 12214619"/>
              <a:gd name="connsiteY10" fmla="*/ 709942 h 3331821"/>
              <a:gd name="connsiteX11" fmla="*/ 12205967 w 12214619"/>
              <a:gd name="connsiteY11" fmla="*/ 697549 h 3331821"/>
              <a:gd name="connsiteX12" fmla="*/ 12205967 w 12214619"/>
              <a:gd name="connsiteY12" fmla="*/ 1574520 h 3331821"/>
              <a:gd name="connsiteX13" fmla="*/ 12214619 w 12214619"/>
              <a:gd name="connsiteY13" fmla="*/ 1569032 h 3331821"/>
              <a:gd name="connsiteX14" fmla="*/ 12214619 w 12214619"/>
              <a:gd name="connsiteY14" fmla="*/ 2657991 h 3331821"/>
              <a:gd name="connsiteX15" fmla="*/ 12176872 w 12214619"/>
              <a:gd name="connsiteY15" fmla="*/ 2656435 h 3331821"/>
              <a:gd name="connsiteX16" fmla="*/ 12031929 w 12214619"/>
              <a:gd name="connsiteY16" fmla="*/ 2675732 h 3331821"/>
              <a:gd name="connsiteX17" fmla="*/ 11832633 w 12214619"/>
              <a:gd name="connsiteY17" fmla="*/ 2714325 h 3331821"/>
              <a:gd name="connsiteX18" fmla="*/ 11705809 w 12214619"/>
              <a:gd name="connsiteY18" fmla="*/ 2772216 h 3331821"/>
              <a:gd name="connsiteX19" fmla="*/ 11633338 w 12214619"/>
              <a:gd name="connsiteY19" fmla="*/ 2810809 h 3331821"/>
              <a:gd name="connsiteX20" fmla="*/ 11506513 w 12214619"/>
              <a:gd name="connsiteY20" fmla="*/ 2830106 h 3331821"/>
              <a:gd name="connsiteX21" fmla="*/ 10365092 w 12214619"/>
              <a:gd name="connsiteY21" fmla="*/ 2849403 h 3331821"/>
              <a:gd name="connsiteX22" fmla="*/ 10165796 w 12214619"/>
              <a:gd name="connsiteY22" fmla="*/ 2791513 h 3331821"/>
              <a:gd name="connsiteX23" fmla="*/ 9857793 w 12214619"/>
              <a:gd name="connsiteY23" fmla="*/ 2695029 h 3331821"/>
              <a:gd name="connsiteX24" fmla="*/ 9658497 w 12214619"/>
              <a:gd name="connsiteY24" fmla="*/ 2579248 h 3331821"/>
              <a:gd name="connsiteX25" fmla="*/ 9640379 w 12214619"/>
              <a:gd name="connsiteY25" fmla="*/ 2521358 h 3331821"/>
              <a:gd name="connsiteX26" fmla="*/ 9495437 w 12214619"/>
              <a:gd name="connsiteY26" fmla="*/ 2328391 h 3331821"/>
              <a:gd name="connsiteX27" fmla="*/ 9386730 w 12214619"/>
              <a:gd name="connsiteY27" fmla="*/ 2289797 h 3331821"/>
              <a:gd name="connsiteX28" fmla="*/ 8951902 w 12214619"/>
              <a:gd name="connsiteY28" fmla="*/ 2270501 h 3331821"/>
              <a:gd name="connsiteX29" fmla="*/ 8806960 w 12214619"/>
              <a:gd name="connsiteY29" fmla="*/ 2289797 h 3331821"/>
              <a:gd name="connsiteX30" fmla="*/ 8535193 w 12214619"/>
              <a:gd name="connsiteY30" fmla="*/ 2309094 h 3331821"/>
              <a:gd name="connsiteX31" fmla="*/ 8209073 w 12214619"/>
              <a:gd name="connsiteY31" fmla="*/ 2366984 h 3331821"/>
              <a:gd name="connsiteX32" fmla="*/ 7901070 w 12214619"/>
              <a:gd name="connsiteY32" fmla="*/ 2405577 h 3331821"/>
              <a:gd name="connsiteX33" fmla="*/ 7701775 w 12214619"/>
              <a:gd name="connsiteY33" fmla="*/ 2463468 h 3331821"/>
              <a:gd name="connsiteX34" fmla="*/ 7321301 w 12214619"/>
              <a:gd name="connsiteY34" fmla="*/ 2579248 h 3331821"/>
              <a:gd name="connsiteX35" fmla="*/ 6832120 w 12214619"/>
              <a:gd name="connsiteY35" fmla="*/ 2598545 h 3331821"/>
              <a:gd name="connsiteX36" fmla="*/ 6777766 w 12214619"/>
              <a:gd name="connsiteY36" fmla="*/ 2637138 h 3331821"/>
              <a:gd name="connsiteX37" fmla="*/ 6542234 w 12214619"/>
              <a:gd name="connsiteY37" fmla="*/ 2695029 h 3331821"/>
              <a:gd name="connsiteX38" fmla="*/ 5998701 w 12214619"/>
              <a:gd name="connsiteY38" fmla="*/ 2714325 h 3331821"/>
              <a:gd name="connsiteX39" fmla="*/ 5328342 w 12214619"/>
              <a:gd name="connsiteY39" fmla="*/ 2791513 h 3331821"/>
              <a:gd name="connsiteX40" fmla="*/ 5183400 w 12214619"/>
              <a:gd name="connsiteY40" fmla="*/ 2830106 h 3331821"/>
              <a:gd name="connsiteX41" fmla="*/ 4947868 w 12214619"/>
              <a:gd name="connsiteY41" fmla="*/ 2965183 h 3331821"/>
              <a:gd name="connsiteX42" fmla="*/ 4531159 w 12214619"/>
              <a:gd name="connsiteY42" fmla="*/ 3158150 h 3331821"/>
              <a:gd name="connsiteX43" fmla="*/ 4168803 w 12214619"/>
              <a:gd name="connsiteY43" fmla="*/ 3312525 h 3331821"/>
              <a:gd name="connsiteX44" fmla="*/ 3226677 w 12214619"/>
              <a:gd name="connsiteY44" fmla="*/ 3331821 h 3331821"/>
              <a:gd name="connsiteX45" fmla="*/ 2991145 w 12214619"/>
              <a:gd name="connsiteY45" fmla="*/ 3293228 h 3331821"/>
              <a:gd name="connsiteX46" fmla="*/ 2610671 w 12214619"/>
              <a:gd name="connsiteY46" fmla="*/ 3235337 h 3331821"/>
              <a:gd name="connsiteX47" fmla="*/ 2338903 w 12214619"/>
              <a:gd name="connsiteY47" fmla="*/ 3080963 h 3331821"/>
              <a:gd name="connsiteX48" fmla="*/ 2212079 w 12214619"/>
              <a:gd name="connsiteY48" fmla="*/ 3023074 h 3331821"/>
              <a:gd name="connsiteX49" fmla="*/ 2067137 w 12214619"/>
              <a:gd name="connsiteY49" fmla="*/ 2984480 h 3331821"/>
              <a:gd name="connsiteX50" fmla="*/ 1940312 w 12214619"/>
              <a:gd name="connsiteY50" fmla="*/ 2945887 h 3331821"/>
              <a:gd name="connsiteX51" fmla="*/ 1831605 w 12214619"/>
              <a:gd name="connsiteY51" fmla="*/ 2926589 h 3331821"/>
              <a:gd name="connsiteX52" fmla="*/ 1759134 w 12214619"/>
              <a:gd name="connsiteY52" fmla="*/ 2907293 h 3331821"/>
              <a:gd name="connsiteX53" fmla="*/ 1668545 w 12214619"/>
              <a:gd name="connsiteY53" fmla="*/ 2887996 h 3331821"/>
              <a:gd name="connsiteX54" fmla="*/ 1577956 w 12214619"/>
              <a:gd name="connsiteY54" fmla="*/ 2849403 h 3331821"/>
              <a:gd name="connsiteX55" fmla="*/ 1269953 w 12214619"/>
              <a:gd name="connsiteY55" fmla="*/ 2772216 h 3331821"/>
              <a:gd name="connsiteX56" fmla="*/ 1070657 w 12214619"/>
              <a:gd name="connsiteY56" fmla="*/ 2752920 h 3331821"/>
              <a:gd name="connsiteX57" fmla="*/ 8652 w 12214619"/>
              <a:gd name="connsiteY57" fmla="*/ 2735517 h 3331821"/>
              <a:gd name="connsiteX58" fmla="*/ 8652 w 12214619"/>
              <a:gd name="connsiteY58" fmla="*/ 1864176 h 3331821"/>
              <a:gd name="connsiteX59" fmla="*/ 0 w 12214619"/>
              <a:gd name="connsiteY59" fmla="*/ 1864034 h 3331821"/>
              <a:gd name="connsiteX60" fmla="*/ 0 w 12214619"/>
              <a:gd name="connsiteY60" fmla="*/ 666014 h 3331821"/>
              <a:gd name="connsiteX61" fmla="*/ 769614 w 12214619"/>
              <a:gd name="connsiteY61" fmla="*/ 682638 h 3331821"/>
              <a:gd name="connsiteX62" fmla="*/ 983558 w 12214619"/>
              <a:gd name="connsiteY62" fmla="*/ 709942 h 3331821"/>
              <a:gd name="connsiteX63" fmla="*/ 1314199 w 12214619"/>
              <a:gd name="connsiteY63" fmla="*/ 819164 h 3331821"/>
              <a:gd name="connsiteX64" fmla="*/ 1411445 w 12214619"/>
              <a:gd name="connsiteY64" fmla="*/ 873775 h 3331821"/>
              <a:gd name="connsiteX65" fmla="*/ 1508693 w 12214619"/>
              <a:gd name="connsiteY65" fmla="*/ 901081 h 3331821"/>
              <a:gd name="connsiteX66" fmla="*/ 1586490 w 12214619"/>
              <a:gd name="connsiteY66" fmla="*/ 928385 h 3331821"/>
              <a:gd name="connsiteX67" fmla="*/ 1703187 w 12214619"/>
              <a:gd name="connsiteY67" fmla="*/ 955692 h 3331821"/>
              <a:gd name="connsiteX68" fmla="*/ 1839333 w 12214619"/>
              <a:gd name="connsiteY68" fmla="*/ 1010303 h 3331821"/>
              <a:gd name="connsiteX69" fmla="*/ 1994928 w 12214619"/>
              <a:gd name="connsiteY69" fmla="*/ 1064913 h 3331821"/>
              <a:gd name="connsiteX70" fmla="*/ 2131073 w 12214619"/>
              <a:gd name="connsiteY70" fmla="*/ 1146830 h 3331821"/>
              <a:gd name="connsiteX71" fmla="*/ 2422816 w 12214619"/>
              <a:gd name="connsiteY71" fmla="*/ 1365273 h 3331821"/>
              <a:gd name="connsiteX72" fmla="*/ 2831254 w 12214619"/>
              <a:gd name="connsiteY72" fmla="*/ 1447190 h 3331821"/>
              <a:gd name="connsiteX73" fmla="*/ 3084097 w 12214619"/>
              <a:gd name="connsiteY73" fmla="*/ 1501801 h 3331821"/>
              <a:gd name="connsiteX74" fmla="*/ 4095467 w 12214619"/>
              <a:gd name="connsiteY74" fmla="*/ 1474496 h 3331821"/>
              <a:gd name="connsiteX75" fmla="*/ 4484456 w 12214619"/>
              <a:gd name="connsiteY75" fmla="*/ 1256050 h 3331821"/>
              <a:gd name="connsiteX76" fmla="*/ 4931794 w 12214619"/>
              <a:gd name="connsiteY76" fmla="*/ 982997 h 3331821"/>
              <a:gd name="connsiteX77" fmla="*/ 5184636 w 12214619"/>
              <a:gd name="connsiteY77" fmla="*/ 791860 h 3331821"/>
              <a:gd name="connsiteX78" fmla="*/ 5340231 w 12214619"/>
              <a:gd name="connsiteY78" fmla="*/ 737248 h 3331821"/>
              <a:gd name="connsiteX79" fmla="*/ 6059860 w 12214619"/>
              <a:gd name="connsiteY79" fmla="*/ 628025 h 3331821"/>
              <a:gd name="connsiteX80" fmla="*/ 6643342 w 12214619"/>
              <a:gd name="connsiteY80" fmla="*/ 600720 h 3331821"/>
              <a:gd name="connsiteX81" fmla="*/ 6896184 w 12214619"/>
              <a:gd name="connsiteY81" fmla="*/ 518803 h 3331821"/>
              <a:gd name="connsiteX82" fmla="*/ 7479668 w 12214619"/>
              <a:gd name="connsiteY82" fmla="*/ 279435 h 3331821"/>
              <a:gd name="connsiteX83" fmla="*/ 7888106 w 12214619"/>
              <a:gd name="connsiteY83" fmla="*/ 273055 h 3331821"/>
              <a:gd name="connsiteX84" fmla="*/ 8102048 w 12214619"/>
              <a:gd name="connsiteY84" fmla="*/ 191137 h 3331821"/>
              <a:gd name="connsiteX85" fmla="*/ 8432689 w 12214619"/>
              <a:gd name="connsiteY85" fmla="*/ 136527 h 3331821"/>
              <a:gd name="connsiteX86" fmla="*/ 8782779 w 12214619"/>
              <a:gd name="connsiteY86" fmla="*/ 54610 h 3331821"/>
              <a:gd name="connsiteX87" fmla="*/ 9074520 w 12214619"/>
              <a:gd name="connsiteY87" fmla="*/ 27305 h 3331821"/>
              <a:gd name="connsiteX88" fmla="*/ 9230115 w 12214619"/>
              <a:gd name="connsiteY88" fmla="*/ 0 h 33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2214619" h="3331821">
                <a:moveTo>
                  <a:pt x="9230115" y="0"/>
                </a:moveTo>
                <a:cubicBezTo>
                  <a:pt x="9385711" y="9102"/>
                  <a:pt x="9541945" y="5550"/>
                  <a:pt x="9696903" y="27305"/>
                </a:cubicBezTo>
                <a:cubicBezTo>
                  <a:pt x="9737702" y="33033"/>
                  <a:pt x="9782467" y="44453"/>
                  <a:pt x="9813599" y="81915"/>
                </a:cubicBezTo>
                <a:cubicBezTo>
                  <a:pt x="9876636" y="157773"/>
                  <a:pt x="9969195" y="354970"/>
                  <a:pt x="9969195" y="354970"/>
                </a:cubicBezTo>
                <a:cubicBezTo>
                  <a:pt x="9975677" y="382277"/>
                  <a:pt x="9975518" y="414775"/>
                  <a:pt x="9988643" y="436887"/>
                </a:cubicBezTo>
                <a:cubicBezTo>
                  <a:pt x="10033062" y="511721"/>
                  <a:pt x="10147652" y="575013"/>
                  <a:pt x="10202587" y="600720"/>
                </a:cubicBezTo>
                <a:cubicBezTo>
                  <a:pt x="10311573" y="651723"/>
                  <a:pt x="10424241" y="686245"/>
                  <a:pt x="10533227" y="737248"/>
                </a:cubicBezTo>
                <a:cubicBezTo>
                  <a:pt x="10681285" y="806537"/>
                  <a:pt x="10609718" y="780570"/>
                  <a:pt x="10747171" y="819164"/>
                </a:cubicBezTo>
                <a:lnTo>
                  <a:pt x="11972485" y="791860"/>
                </a:lnTo>
                <a:cubicBezTo>
                  <a:pt x="12018309" y="790021"/>
                  <a:pt x="12064404" y="781487"/>
                  <a:pt x="12108632" y="764553"/>
                </a:cubicBezTo>
                <a:cubicBezTo>
                  <a:pt x="12136604" y="753843"/>
                  <a:pt x="12160035" y="726785"/>
                  <a:pt x="12186429" y="709942"/>
                </a:cubicBezTo>
                <a:lnTo>
                  <a:pt x="12205967" y="697549"/>
                </a:lnTo>
                <a:lnTo>
                  <a:pt x="12205967" y="1574520"/>
                </a:lnTo>
                <a:lnTo>
                  <a:pt x="12214619" y="1569032"/>
                </a:lnTo>
                <a:lnTo>
                  <a:pt x="12214619" y="2657991"/>
                </a:lnTo>
                <a:lnTo>
                  <a:pt x="12176872" y="2656435"/>
                </a:lnTo>
                <a:lnTo>
                  <a:pt x="12031929" y="2675732"/>
                </a:lnTo>
                <a:cubicBezTo>
                  <a:pt x="11983115" y="2682664"/>
                  <a:pt x="11886673" y="2693396"/>
                  <a:pt x="11832633" y="2714325"/>
                </a:cubicBezTo>
                <a:cubicBezTo>
                  <a:pt x="11789409" y="2731065"/>
                  <a:pt x="11747681" y="2751945"/>
                  <a:pt x="11705809" y="2772216"/>
                </a:cubicBezTo>
                <a:cubicBezTo>
                  <a:pt x="11681222" y="2784119"/>
                  <a:pt x="11659395" y="2803240"/>
                  <a:pt x="11633338" y="2810809"/>
                </a:cubicBezTo>
                <a:cubicBezTo>
                  <a:pt x="11592139" y="2822776"/>
                  <a:pt x="11549200" y="2828808"/>
                  <a:pt x="11506513" y="2830106"/>
                </a:cubicBezTo>
                <a:lnTo>
                  <a:pt x="10365092" y="2849403"/>
                </a:lnTo>
                <a:cubicBezTo>
                  <a:pt x="10237049" y="2822129"/>
                  <a:pt x="10303716" y="2840478"/>
                  <a:pt x="10165796" y="2791513"/>
                </a:cubicBezTo>
                <a:cubicBezTo>
                  <a:pt x="10064272" y="2755469"/>
                  <a:pt x="9959317" y="2731073"/>
                  <a:pt x="9857793" y="2695029"/>
                </a:cubicBezTo>
                <a:cubicBezTo>
                  <a:pt x="9806619" y="2676861"/>
                  <a:pt x="9699875" y="2632133"/>
                  <a:pt x="9658497" y="2579248"/>
                </a:cubicBezTo>
                <a:cubicBezTo>
                  <a:pt x="9646270" y="2563622"/>
                  <a:pt x="9646419" y="2540655"/>
                  <a:pt x="9640379" y="2521358"/>
                </a:cubicBezTo>
                <a:cubicBezTo>
                  <a:pt x="9640379" y="2521358"/>
                  <a:pt x="9554158" y="2381999"/>
                  <a:pt x="9495437" y="2328391"/>
                </a:cubicBezTo>
                <a:cubicBezTo>
                  <a:pt x="9466437" y="2301916"/>
                  <a:pt x="9424737" y="2293845"/>
                  <a:pt x="9386730" y="2289797"/>
                </a:cubicBezTo>
                <a:cubicBezTo>
                  <a:pt x="9242382" y="2274423"/>
                  <a:pt x="9096845" y="2276933"/>
                  <a:pt x="8951902" y="2270501"/>
                </a:cubicBezTo>
                <a:cubicBezTo>
                  <a:pt x="8903589" y="2276933"/>
                  <a:pt x="8855467" y="2285305"/>
                  <a:pt x="8806960" y="2289797"/>
                </a:cubicBezTo>
                <a:cubicBezTo>
                  <a:pt x="8716511" y="2298174"/>
                  <a:pt x="8625324" y="2297459"/>
                  <a:pt x="8535193" y="2309094"/>
                </a:cubicBezTo>
                <a:cubicBezTo>
                  <a:pt x="8425787" y="2323218"/>
                  <a:pt x="8318171" y="2350384"/>
                  <a:pt x="8209073" y="2366984"/>
                </a:cubicBezTo>
                <a:cubicBezTo>
                  <a:pt x="8106736" y="2382554"/>
                  <a:pt x="8002835" y="2386223"/>
                  <a:pt x="7901070" y="2405577"/>
                </a:cubicBezTo>
                <a:cubicBezTo>
                  <a:pt x="7833284" y="2418470"/>
                  <a:pt x="7767729" y="2442395"/>
                  <a:pt x="7701775" y="2463468"/>
                </a:cubicBezTo>
                <a:cubicBezTo>
                  <a:pt x="7563857" y="2507537"/>
                  <a:pt x="7469116" y="2557383"/>
                  <a:pt x="7321301" y="2579248"/>
                </a:cubicBezTo>
                <a:cubicBezTo>
                  <a:pt x="6920835" y="2638488"/>
                  <a:pt x="7017443" y="2664341"/>
                  <a:pt x="6832120" y="2598545"/>
                </a:cubicBezTo>
                <a:lnTo>
                  <a:pt x="6777766" y="2637138"/>
                </a:lnTo>
                <a:cubicBezTo>
                  <a:pt x="6723504" y="2675665"/>
                  <a:pt x="6600705" y="2686132"/>
                  <a:pt x="6542234" y="2695029"/>
                </a:cubicBezTo>
                <a:lnTo>
                  <a:pt x="5998701" y="2714325"/>
                </a:lnTo>
                <a:cubicBezTo>
                  <a:pt x="5634237" y="2729852"/>
                  <a:pt x="5667498" y="2719267"/>
                  <a:pt x="5328342" y="2791513"/>
                </a:cubicBezTo>
                <a:cubicBezTo>
                  <a:pt x="5279508" y="2801916"/>
                  <a:pt x="5230645" y="2813333"/>
                  <a:pt x="5183400" y="2830106"/>
                </a:cubicBezTo>
                <a:cubicBezTo>
                  <a:pt x="5021195" y="2887692"/>
                  <a:pt x="5090442" y="2878411"/>
                  <a:pt x="4947868" y="2965183"/>
                </a:cubicBezTo>
                <a:cubicBezTo>
                  <a:pt x="4799738" y="3055337"/>
                  <a:pt x="4701213" y="3081522"/>
                  <a:pt x="4531159" y="3158150"/>
                </a:cubicBezTo>
                <a:cubicBezTo>
                  <a:pt x="4479164" y="3181579"/>
                  <a:pt x="4244489" y="3307239"/>
                  <a:pt x="4168803" y="3312525"/>
                </a:cubicBezTo>
                <a:cubicBezTo>
                  <a:pt x="3855376" y="3334415"/>
                  <a:pt x="3540719" y="3325389"/>
                  <a:pt x="3226677" y="3331821"/>
                </a:cubicBezTo>
                <a:cubicBezTo>
                  <a:pt x="3105688" y="3306050"/>
                  <a:pt x="3139218" y="3310751"/>
                  <a:pt x="2991145" y="3293228"/>
                </a:cubicBezTo>
                <a:cubicBezTo>
                  <a:pt x="2837209" y="3275010"/>
                  <a:pt x="2764632" y="3276332"/>
                  <a:pt x="2610671" y="3235337"/>
                </a:cubicBezTo>
                <a:cubicBezTo>
                  <a:pt x="2514040" y="3209607"/>
                  <a:pt x="2419442" y="3126375"/>
                  <a:pt x="2338903" y="3080963"/>
                </a:cubicBezTo>
                <a:cubicBezTo>
                  <a:pt x="2298255" y="3058043"/>
                  <a:pt x="2255712" y="3038564"/>
                  <a:pt x="2212079" y="3023074"/>
                </a:cubicBezTo>
                <a:cubicBezTo>
                  <a:pt x="2164834" y="3006300"/>
                  <a:pt x="2115257" y="2998147"/>
                  <a:pt x="2067137" y="2984480"/>
                </a:cubicBezTo>
                <a:cubicBezTo>
                  <a:pt x="2024654" y="2972414"/>
                  <a:pt x="1983153" y="2956417"/>
                  <a:pt x="1940312" y="2945887"/>
                </a:cubicBezTo>
                <a:cubicBezTo>
                  <a:pt x="1904518" y="2937089"/>
                  <a:pt x="1867627" y="2934263"/>
                  <a:pt x="1831605" y="2926589"/>
                </a:cubicBezTo>
                <a:cubicBezTo>
                  <a:pt x="1807188" y="2921389"/>
                  <a:pt x="1783442" y="2913046"/>
                  <a:pt x="1759134" y="2907293"/>
                </a:cubicBezTo>
                <a:cubicBezTo>
                  <a:pt x="1729073" y="2900178"/>
                  <a:pt x="1698040" y="2897421"/>
                  <a:pt x="1668545" y="2887996"/>
                </a:cubicBezTo>
                <a:cubicBezTo>
                  <a:pt x="1637394" y="2878043"/>
                  <a:pt x="1608810" y="2860356"/>
                  <a:pt x="1577956" y="2849403"/>
                </a:cubicBezTo>
                <a:cubicBezTo>
                  <a:pt x="1486460" y="2816919"/>
                  <a:pt x="1361801" y="2786190"/>
                  <a:pt x="1269953" y="2772216"/>
                </a:cubicBezTo>
                <a:cubicBezTo>
                  <a:pt x="1203918" y="2762168"/>
                  <a:pt x="1137340" y="2754789"/>
                  <a:pt x="1070657" y="2752920"/>
                </a:cubicBezTo>
                <a:lnTo>
                  <a:pt x="8652" y="2735517"/>
                </a:lnTo>
                <a:lnTo>
                  <a:pt x="8652" y="1864176"/>
                </a:lnTo>
                <a:lnTo>
                  <a:pt x="0" y="1864034"/>
                </a:lnTo>
                <a:lnTo>
                  <a:pt x="0" y="666014"/>
                </a:lnTo>
                <a:lnTo>
                  <a:pt x="769614" y="682638"/>
                </a:lnTo>
                <a:cubicBezTo>
                  <a:pt x="841198" y="685283"/>
                  <a:pt x="912669" y="695724"/>
                  <a:pt x="983558" y="709942"/>
                </a:cubicBezTo>
                <a:cubicBezTo>
                  <a:pt x="1082156" y="729716"/>
                  <a:pt x="1215977" y="773199"/>
                  <a:pt x="1314199" y="819164"/>
                </a:cubicBezTo>
                <a:cubicBezTo>
                  <a:pt x="1347320" y="834664"/>
                  <a:pt x="1378006" y="859690"/>
                  <a:pt x="1411445" y="873775"/>
                </a:cubicBezTo>
                <a:cubicBezTo>
                  <a:pt x="1443109" y="887111"/>
                  <a:pt x="1476422" y="891013"/>
                  <a:pt x="1508693" y="901081"/>
                </a:cubicBezTo>
                <a:cubicBezTo>
                  <a:pt x="1534788" y="909221"/>
                  <a:pt x="1560279" y="921027"/>
                  <a:pt x="1586490" y="928385"/>
                </a:cubicBezTo>
                <a:cubicBezTo>
                  <a:pt x="1625160" y="939243"/>
                  <a:pt x="1664762" y="943242"/>
                  <a:pt x="1703187" y="955692"/>
                </a:cubicBezTo>
                <a:cubicBezTo>
                  <a:pt x="1749177" y="970592"/>
                  <a:pt x="1793728" y="993229"/>
                  <a:pt x="1839333" y="1010303"/>
                </a:cubicBezTo>
                <a:cubicBezTo>
                  <a:pt x="1890990" y="1029642"/>
                  <a:pt x="1944211" y="1041179"/>
                  <a:pt x="1994928" y="1064913"/>
                </a:cubicBezTo>
                <a:cubicBezTo>
                  <a:pt x="2041769" y="1086834"/>
                  <a:pt x="2087438" y="1114396"/>
                  <a:pt x="2131073" y="1146830"/>
                </a:cubicBezTo>
                <a:cubicBezTo>
                  <a:pt x="2217532" y="1211089"/>
                  <a:pt x="2319082" y="1328865"/>
                  <a:pt x="2422816" y="1365273"/>
                </a:cubicBezTo>
                <a:cubicBezTo>
                  <a:pt x="2588093" y="1423282"/>
                  <a:pt x="2666003" y="1421412"/>
                  <a:pt x="2831254" y="1447190"/>
                </a:cubicBezTo>
                <a:cubicBezTo>
                  <a:pt x="2990209" y="1471987"/>
                  <a:pt x="2954216" y="1465335"/>
                  <a:pt x="3084097" y="1501801"/>
                </a:cubicBezTo>
                <a:cubicBezTo>
                  <a:pt x="3421220" y="1492699"/>
                  <a:pt x="3759004" y="1505471"/>
                  <a:pt x="4095467" y="1474496"/>
                </a:cubicBezTo>
                <a:cubicBezTo>
                  <a:pt x="4176716" y="1467016"/>
                  <a:pt x="4428639" y="1289205"/>
                  <a:pt x="4484456" y="1256050"/>
                </a:cubicBezTo>
                <a:cubicBezTo>
                  <a:pt x="4667008" y="1147620"/>
                  <a:pt x="4772775" y="1110567"/>
                  <a:pt x="4931794" y="982997"/>
                </a:cubicBezTo>
                <a:cubicBezTo>
                  <a:pt x="5084847" y="860212"/>
                  <a:pt x="5010509" y="873345"/>
                  <a:pt x="5184636" y="791860"/>
                </a:cubicBezTo>
                <a:cubicBezTo>
                  <a:pt x="5235354" y="768124"/>
                  <a:pt x="5287807" y="751969"/>
                  <a:pt x="5340231" y="737248"/>
                </a:cubicBezTo>
                <a:cubicBezTo>
                  <a:pt x="5704312" y="635018"/>
                  <a:pt x="5668609" y="649996"/>
                  <a:pt x="6059860" y="628025"/>
                </a:cubicBezTo>
                <a:lnTo>
                  <a:pt x="6643342" y="600720"/>
                </a:lnTo>
                <a:cubicBezTo>
                  <a:pt x="6706110" y="588130"/>
                  <a:pt x="6837934" y="573320"/>
                  <a:pt x="6896184" y="518803"/>
                </a:cubicBezTo>
                <a:lnTo>
                  <a:pt x="7479668" y="279435"/>
                </a:lnTo>
                <a:cubicBezTo>
                  <a:pt x="7638348" y="248496"/>
                  <a:pt x="7784375" y="287771"/>
                  <a:pt x="7888106" y="273055"/>
                </a:cubicBezTo>
                <a:cubicBezTo>
                  <a:pt x="7991836" y="258338"/>
                  <a:pt x="8029281" y="209381"/>
                  <a:pt x="8102048" y="191137"/>
                </a:cubicBezTo>
                <a:cubicBezTo>
                  <a:pt x="8211293" y="163749"/>
                  <a:pt x="8322831" y="158558"/>
                  <a:pt x="8432689" y="136527"/>
                </a:cubicBezTo>
                <a:cubicBezTo>
                  <a:pt x="8549806" y="113037"/>
                  <a:pt x="8665331" y="74597"/>
                  <a:pt x="8782779" y="54610"/>
                </a:cubicBezTo>
                <a:cubicBezTo>
                  <a:pt x="8879534" y="38147"/>
                  <a:pt x="8977424" y="39159"/>
                  <a:pt x="9074520" y="27305"/>
                </a:cubicBezTo>
                <a:cubicBezTo>
                  <a:pt x="9126592" y="20948"/>
                  <a:pt x="9178251" y="9102"/>
                  <a:pt x="9230115" y="0"/>
                </a:cubicBezTo>
                <a:close/>
              </a:path>
            </a:pathLst>
          </a:custGeom>
          <a:solidFill>
            <a:srgbClr val="099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3" name="Szabadkézi sokszög 112"/>
          <p:cNvSpPr/>
          <p:nvPr/>
        </p:nvSpPr>
        <p:spPr>
          <a:xfrm>
            <a:off x="-42933" y="3773363"/>
            <a:ext cx="12213466" cy="1226314"/>
          </a:xfrm>
          <a:custGeom>
            <a:avLst/>
            <a:gdLst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0 w 12269190"/>
              <a:gd name="connsiteY63" fmla="*/ 1646786 h 3289190"/>
              <a:gd name="connsiteX64" fmla="*/ 63223 w 12269190"/>
              <a:gd name="connsiteY64" fmla="*/ 1647627 h 3289190"/>
              <a:gd name="connsiteX65" fmla="*/ 63223 w 12269190"/>
              <a:gd name="connsiteY65" fmla="*/ 666014 h 3289190"/>
              <a:gd name="connsiteX66" fmla="*/ 832837 w 12269190"/>
              <a:gd name="connsiteY66" fmla="*/ 682638 h 3289190"/>
              <a:gd name="connsiteX67" fmla="*/ 1046781 w 12269190"/>
              <a:gd name="connsiteY67" fmla="*/ 709942 h 3289190"/>
              <a:gd name="connsiteX68" fmla="*/ 1377422 w 12269190"/>
              <a:gd name="connsiteY68" fmla="*/ 819164 h 3289190"/>
              <a:gd name="connsiteX69" fmla="*/ 1474668 w 12269190"/>
              <a:gd name="connsiteY69" fmla="*/ 873775 h 3289190"/>
              <a:gd name="connsiteX70" fmla="*/ 1571916 w 12269190"/>
              <a:gd name="connsiteY70" fmla="*/ 901081 h 3289190"/>
              <a:gd name="connsiteX71" fmla="*/ 1649713 w 12269190"/>
              <a:gd name="connsiteY71" fmla="*/ 928385 h 3289190"/>
              <a:gd name="connsiteX72" fmla="*/ 1766410 w 12269190"/>
              <a:gd name="connsiteY72" fmla="*/ 955692 h 3289190"/>
              <a:gd name="connsiteX73" fmla="*/ 1902556 w 12269190"/>
              <a:gd name="connsiteY73" fmla="*/ 1010303 h 3289190"/>
              <a:gd name="connsiteX74" fmla="*/ 2058151 w 12269190"/>
              <a:gd name="connsiteY74" fmla="*/ 1064913 h 3289190"/>
              <a:gd name="connsiteX75" fmla="*/ 2194296 w 12269190"/>
              <a:gd name="connsiteY75" fmla="*/ 1146830 h 3289190"/>
              <a:gd name="connsiteX76" fmla="*/ 2486039 w 12269190"/>
              <a:gd name="connsiteY76" fmla="*/ 1365273 h 3289190"/>
              <a:gd name="connsiteX77" fmla="*/ 2894477 w 12269190"/>
              <a:gd name="connsiteY77" fmla="*/ 1447190 h 3289190"/>
              <a:gd name="connsiteX78" fmla="*/ 3147320 w 12269190"/>
              <a:gd name="connsiteY78" fmla="*/ 1501801 h 3289190"/>
              <a:gd name="connsiteX79" fmla="*/ 4158690 w 12269190"/>
              <a:gd name="connsiteY79" fmla="*/ 1474496 h 3289190"/>
              <a:gd name="connsiteX80" fmla="*/ 4547679 w 12269190"/>
              <a:gd name="connsiteY80" fmla="*/ 1256050 h 3289190"/>
              <a:gd name="connsiteX81" fmla="*/ 4995016 w 12269190"/>
              <a:gd name="connsiteY81" fmla="*/ 982997 h 3289190"/>
              <a:gd name="connsiteX82" fmla="*/ 5247859 w 12269190"/>
              <a:gd name="connsiteY82" fmla="*/ 791860 h 3289190"/>
              <a:gd name="connsiteX83" fmla="*/ 5403454 w 12269190"/>
              <a:gd name="connsiteY83" fmla="*/ 737248 h 3289190"/>
              <a:gd name="connsiteX84" fmla="*/ 6123083 w 12269190"/>
              <a:gd name="connsiteY84" fmla="*/ 628025 h 3289190"/>
              <a:gd name="connsiteX85" fmla="*/ 6706565 w 12269190"/>
              <a:gd name="connsiteY85" fmla="*/ 600720 h 3289190"/>
              <a:gd name="connsiteX86" fmla="*/ 6959407 w 12269190"/>
              <a:gd name="connsiteY86" fmla="*/ 518803 h 3289190"/>
              <a:gd name="connsiteX87" fmla="*/ 7542891 w 12269190"/>
              <a:gd name="connsiteY87" fmla="*/ 279435 h 3289190"/>
              <a:gd name="connsiteX88" fmla="*/ 7951329 w 12269190"/>
              <a:gd name="connsiteY88" fmla="*/ 273055 h 3289190"/>
              <a:gd name="connsiteX89" fmla="*/ 8165271 w 12269190"/>
              <a:gd name="connsiteY89" fmla="*/ 191137 h 3289190"/>
              <a:gd name="connsiteX90" fmla="*/ 8495912 w 12269190"/>
              <a:gd name="connsiteY90" fmla="*/ 136527 h 3289190"/>
              <a:gd name="connsiteX91" fmla="*/ 8846002 w 12269190"/>
              <a:gd name="connsiteY91" fmla="*/ 54610 h 3289190"/>
              <a:gd name="connsiteX92" fmla="*/ 9137743 w 12269190"/>
              <a:gd name="connsiteY92" fmla="*/ 27305 h 3289190"/>
              <a:gd name="connsiteX93" fmla="*/ 9293338 w 12269190"/>
              <a:gd name="connsiteY93" fmla="*/ 0 h 3289190"/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0 w 12269190"/>
              <a:gd name="connsiteY63" fmla="*/ 1646786 h 3289190"/>
              <a:gd name="connsiteX64" fmla="*/ 63223 w 12269190"/>
              <a:gd name="connsiteY64" fmla="*/ 666014 h 3289190"/>
              <a:gd name="connsiteX65" fmla="*/ 832837 w 12269190"/>
              <a:gd name="connsiteY65" fmla="*/ 682638 h 3289190"/>
              <a:gd name="connsiteX66" fmla="*/ 1046781 w 12269190"/>
              <a:gd name="connsiteY66" fmla="*/ 709942 h 3289190"/>
              <a:gd name="connsiteX67" fmla="*/ 1377422 w 12269190"/>
              <a:gd name="connsiteY67" fmla="*/ 819164 h 3289190"/>
              <a:gd name="connsiteX68" fmla="*/ 1474668 w 12269190"/>
              <a:gd name="connsiteY68" fmla="*/ 873775 h 3289190"/>
              <a:gd name="connsiteX69" fmla="*/ 1571916 w 12269190"/>
              <a:gd name="connsiteY69" fmla="*/ 901081 h 3289190"/>
              <a:gd name="connsiteX70" fmla="*/ 1649713 w 12269190"/>
              <a:gd name="connsiteY70" fmla="*/ 928385 h 3289190"/>
              <a:gd name="connsiteX71" fmla="*/ 1766410 w 12269190"/>
              <a:gd name="connsiteY71" fmla="*/ 955692 h 3289190"/>
              <a:gd name="connsiteX72" fmla="*/ 1902556 w 12269190"/>
              <a:gd name="connsiteY72" fmla="*/ 1010303 h 3289190"/>
              <a:gd name="connsiteX73" fmla="*/ 2058151 w 12269190"/>
              <a:gd name="connsiteY73" fmla="*/ 1064913 h 3289190"/>
              <a:gd name="connsiteX74" fmla="*/ 2194296 w 12269190"/>
              <a:gd name="connsiteY74" fmla="*/ 1146830 h 3289190"/>
              <a:gd name="connsiteX75" fmla="*/ 2486039 w 12269190"/>
              <a:gd name="connsiteY75" fmla="*/ 1365273 h 3289190"/>
              <a:gd name="connsiteX76" fmla="*/ 2894477 w 12269190"/>
              <a:gd name="connsiteY76" fmla="*/ 1447190 h 3289190"/>
              <a:gd name="connsiteX77" fmla="*/ 3147320 w 12269190"/>
              <a:gd name="connsiteY77" fmla="*/ 1501801 h 3289190"/>
              <a:gd name="connsiteX78" fmla="*/ 4158690 w 12269190"/>
              <a:gd name="connsiteY78" fmla="*/ 1474496 h 3289190"/>
              <a:gd name="connsiteX79" fmla="*/ 4547679 w 12269190"/>
              <a:gd name="connsiteY79" fmla="*/ 1256050 h 3289190"/>
              <a:gd name="connsiteX80" fmla="*/ 4995016 w 12269190"/>
              <a:gd name="connsiteY80" fmla="*/ 982997 h 3289190"/>
              <a:gd name="connsiteX81" fmla="*/ 5247859 w 12269190"/>
              <a:gd name="connsiteY81" fmla="*/ 791860 h 3289190"/>
              <a:gd name="connsiteX82" fmla="*/ 5403454 w 12269190"/>
              <a:gd name="connsiteY82" fmla="*/ 737248 h 3289190"/>
              <a:gd name="connsiteX83" fmla="*/ 6123083 w 12269190"/>
              <a:gd name="connsiteY83" fmla="*/ 628025 h 3289190"/>
              <a:gd name="connsiteX84" fmla="*/ 6706565 w 12269190"/>
              <a:gd name="connsiteY84" fmla="*/ 600720 h 3289190"/>
              <a:gd name="connsiteX85" fmla="*/ 6959407 w 12269190"/>
              <a:gd name="connsiteY85" fmla="*/ 518803 h 3289190"/>
              <a:gd name="connsiteX86" fmla="*/ 7542891 w 12269190"/>
              <a:gd name="connsiteY86" fmla="*/ 279435 h 3289190"/>
              <a:gd name="connsiteX87" fmla="*/ 7951329 w 12269190"/>
              <a:gd name="connsiteY87" fmla="*/ 273055 h 3289190"/>
              <a:gd name="connsiteX88" fmla="*/ 8165271 w 12269190"/>
              <a:gd name="connsiteY88" fmla="*/ 191137 h 3289190"/>
              <a:gd name="connsiteX89" fmla="*/ 8495912 w 12269190"/>
              <a:gd name="connsiteY89" fmla="*/ 136527 h 3289190"/>
              <a:gd name="connsiteX90" fmla="*/ 8846002 w 12269190"/>
              <a:gd name="connsiteY90" fmla="*/ 54610 h 3289190"/>
              <a:gd name="connsiteX91" fmla="*/ 9137743 w 12269190"/>
              <a:gd name="connsiteY91" fmla="*/ 27305 h 3289190"/>
              <a:gd name="connsiteX92" fmla="*/ 9293338 w 12269190"/>
              <a:gd name="connsiteY92" fmla="*/ 0 h 3289190"/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63223 w 12269190"/>
              <a:gd name="connsiteY63" fmla="*/ 666014 h 3289190"/>
              <a:gd name="connsiteX64" fmla="*/ 832837 w 12269190"/>
              <a:gd name="connsiteY64" fmla="*/ 682638 h 3289190"/>
              <a:gd name="connsiteX65" fmla="*/ 1046781 w 12269190"/>
              <a:gd name="connsiteY65" fmla="*/ 709942 h 3289190"/>
              <a:gd name="connsiteX66" fmla="*/ 1377422 w 12269190"/>
              <a:gd name="connsiteY66" fmla="*/ 819164 h 3289190"/>
              <a:gd name="connsiteX67" fmla="*/ 1474668 w 12269190"/>
              <a:gd name="connsiteY67" fmla="*/ 873775 h 3289190"/>
              <a:gd name="connsiteX68" fmla="*/ 1571916 w 12269190"/>
              <a:gd name="connsiteY68" fmla="*/ 901081 h 3289190"/>
              <a:gd name="connsiteX69" fmla="*/ 1649713 w 12269190"/>
              <a:gd name="connsiteY69" fmla="*/ 928385 h 3289190"/>
              <a:gd name="connsiteX70" fmla="*/ 1766410 w 12269190"/>
              <a:gd name="connsiteY70" fmla="*/ 955692 h 3289190"/>
              <a:gd name="connsiteX71" fmla="*/ 1902556 w 12269190"/>
              <a:gd name="connsiteY71" fmla="*/ 1010303 h 3289190"/>
              <a:gd name="connsiteX72" fmla="*/ 2058151 w 12269190"/>
              <a:gd name="connsiteY72" fmla="*/ 1064913 h 3289190"/>
              <a:gd name="connsiteX73" fmla="*/ 2194296 w 12269190"/>
              <a:gd name="connsiteY73" fmla="*/ 1146830 h 3289190"/>
              <a:gd name="connsiteX74" fmla="*/ 2486039 w 12269190"/>
              <a:gd name="connsiteY74" fmla="*/ 1365273 h 3289190"/>
              <a:gd name="connsiteX75" fmla="*/ 2894477 w 12269190"/>
              <a:gd name="connsiteY75" fmla="*/ 1447190 h 3289190"/>
              <a:gd name="connsiteX76" fmla="*/ 3147320 w 12269190"/>
              <a:gd name="connsiteY76" fmla="*/ 1501801 h 3289190"/>
              <a:gd name="connsiteX77" fmla="*/ 4158690 w 12269190"/>
              <a:gd name="connsiteY77" fmla="*/ 1474496 h 3289190"/>
              <a:gd name="connsiteX78" fmla="*/ 4547679 w 12269190"/>
              <a:gd name="connsiteY78" fmla="*/ 1256050 h 3289190"/>
              <a:gd name="connsiteX79" fmla="*/ 4995016 w 12269190"/>
              <a:gd name="connsiteY79" fmla="*/ 982997 h 3289190"/>
              <a:gd name="connsiteX80" fmla="*/ 5247859 w 12269190"/>
              <a:gd name="connsiteY80" fmla="*/ 791860 h 3289190"/>
              <a:gd name="connsiteX81" fmla="*/ 5403454 w 12269190"/>
              <a:gd name="connsiteY81" fmla="*/ 737248 h 3289190"/>
              <a:gd name="connsiteX82" fmla="*/ 6123083 w 12269190"/>
              <a:gd name="connsiteY82" fmla="*/ 628025 h 3289190"/>
              <a:gd name="connsiteX83" fmla="*/ 6706565 w 12269190"/>
              <a:gd name="connsiteY83" fmla="*/ 600720 h 3289190"/>
              <a:gd name="connsiteX84" fmla="*/ 6959407 w 12269190"/>
              <a:gd name="connsiteY84" fmla="*/ 518803 h 3289190"/>
              <a:gd name="connsiteX85" fmla="*/ 7542891 w 12269190"/>
              <a:gd name="connsiteY85" fmla="*/ 279435 h 3289190"/>
              <a:gd name="connsiteX86" fmla="*/ 7951329 w 12269190"/>
              <a:gd name="connsiteY86" fmla="*/ 273055 h 3289190"/>
              <a:gd name="connsiteX87" fmla="*/ 8165271 w 12269190"/>
              <a:gd name="connsiteY87" fmla="*/ 191137 h 3289190"/>
              <a:gd name="connsiteX88" fmla="*/ 8495912 w 12269190"/>
              <a:gd name="connsiteY88" fmla="*/ 136527 h 3289190"/>
              <a:gd name="connsiteX89" fmla="*/ 8846002 w 12269190"/>
              <a:gd name="connsiteY89" fmla="*/ 54610 h 3289190"/>
              <a:gd name="connsiteX90" fmla="*/ 9137743 w 12269190"/>
              <a:gd name="connsiteY90" fmla="*/ 27305 h 3289190"/>
              <a:gd name="connsiteX91" fmla="*/ 9293338 w 12269190"/>
              <a:gd name="connsiteY91" fmla="*/ 0 h 3289190"/>
              <a:gd name="connsiteX0" fmla="*/ 9284686 w 12260538"/>
              <a:gd name="connsiteY0" fmla="*/ 0 h 3289190"/>
              <a:gd name="connsiteX1" fmla="*/ 9751474 w 12260538"/>
              <a:gd name="connsiteY1" fmla="*/ 27305 h 3289190"/>
              <a:gd name="connsiteX2" fmla="*/ 9868170 w 12260538"/>
              <a:gd name="connsiteY2" fmla="*/ 81915 h 3289190"/>
              <a:gd name="connsiteX3" fmla="*/ 10023766 w 12260538"/>
              <a:gd name="connsiteY3" fmla="*/ 354970 h 3289190"/>
              <a:gd name="connsiteX4" fmla="*/ 10043214 w 12260538"/>
              <a:gd name="connsiteY4" fmla="*/ 436887 h 3289190"/>
              <a:gd name="connsiteX5" fmla="*/ 10257158 w 12260538"/>
              <a:gd name="connsiteY5" fmla="*/ 600720 h 3289190"/>
              <a:gd name="connsiteX6" fmla="*/ 10587798 w 12260538"/>
              <a:gd name="connsiteY6" fmla="*/ 737248 h 3289190"/>
              <a:gd name="connsiteX7" fmla="*/ 10801742 w 12260538"/>
              <a:gd name="connsiteY7" fmla="*/ 819164 h 3289190"/>
              <a:gd name="connsiteX8" fmla="*/ 12027056 w 12260538"/>
              <a:gd name="connsiteY8" fmla="*/ 791860 h 3289190"/>
              <a:gd name="connsiteX9" fmla="*/ 12163203 w 12260538"/>
              <a:gd name="connsiteY9" fmla="*/ 764553 h 3289190"/>
              <a:gd name="connsiteX10" fmla="*/ 12241000 w 12260538"/>
              <a:gd name="connsiteY10" fmla="*/ 709942 h 3289190"/>
              <a:gd name="connsiteX11" fmla="*/ 12260538 w 12260538"/>
              <a:gd name="connsiteY11" fmla="*/ 697549 h 3289190"/>
              <a:gd name="connsiteX12" fmla="*/ 12260538 w 12260538"/>
              <a:gd name="connsiteY12" fmla="*/ 1786508 h 3289190"/>
              <a:gd name="connsiteX13" fmla="*/ 12222791 w 12260538"/>
              <a:gd name="connsiteY13" fmla="*/ 1784952 h 3289190"/>
              <a:gd name="connsiteX14" fmla="*/ 12197315 w 12260538"/>
              <a:gd name="connsiteY14" fmla="*/ 1788344 h 3289190"/>
              <a:gd name="connsiteX15" fmla="*/ 12197315 w 12260538"/>
              <a:gd name="connsiteY15" fmla="*/ 2206517 h 3289190"/>
              <a:gd name="connsiteX16" fmla="*/ 12205967 w 12260538"/>
              <a:gd name="connsiteY16" fmla="*/ 2203135 h 3289190"/>
              <a:gd name="connsiteX17" fmla="*/ 12205967 w 12260538"/>
              <a:gd name="connsiteY17" fmla="*/ 2874043 h 3289190"/>
              <a:gd name="connsiteX18" fmla="*/ 12168220 w 12260538"/>
              <a:gd name="connsiteY18" fmla="*/ 2873085 h 3289190"/>
              <a:gd name="connsiteX19" fmla="*/ 12023277 w 12260538"/>
              <a:gd name="connsiteY19" fmla="*/ 2884974 h 3289190"/>
              <a:gd name="connsiteX20" fmla="*/ 11823981 w 12260538"/>
              <a:gd name="connsiteY20" fmla="*/ 2908751 h 3289190"/>
              <a:gd name="connsiteX21" fmla="*/ 11697157 w 12260538"/>
              <a:gd name="connsiteY21" fmla="*/ 2944417 h 3289190"/>
              <a:gd name="connsiteX22" fmla="*/ 11624686 w 12260538"/>
              <a:gd name="connsiteY22" fmla="*/ 2968195 h 3289190"/>
              <a:gd name="connsiteX23" fmla="*/ 11497861 w 12260538"/>
              <a:gd name="connsiteY23" fmla="*/ 2980083 h 3289190"/>
              <a:gd name="connsiteX24" fmla="*/ 10356440 w 12260538"/>
              <a:gd name="connsiteY24" fmla="*/ 2991972 h 3289190"/>
              <a:gd name="connsiteX25" fmla="*/ 10157144 w 12260538"/>
              <a:gd name="connsiteY25" fmla="*/ 2956306 h 3289190"/>
              <a:gd name="connsiteX26" fmla="*/ 9849141 w 12260538"/>
              <a:gd name="connsiteY26" fmla="*/ 2896862 h 3289190"/>
              <a:gd name="connsiteX27" fmla="*/ 9649845 w 12260538"/>
              <a:gd name="connsiteY27" fmla="*/ 2825530 h 3289190"/>
              <a:gd name="connsiteX28" fmla="*/ 9631727 w 12260538"/>
              <a:gd name="connsiteY28" fmla="*/ 2789864 h 3289190"/>
              <a:gd name="connsiteX29" fmla="*/ 9486785 w 12260538"/>
              <a:gd name="connsiteY29" fmla="*/ 2670977 h 3289190"/>
              <a:gd name="connsiteX30" fmla="*/ 9378078 w 12260538"/>
              <a:gd name="connsiteY30" fmla="*/ 2647199 h 3289190"/>
              <a:gd name="connsiteX31" fmla="*/ 8943250 w 12260538"/>
              <a:gd name="connsiteY31" fmla="*/ 2635311 h 3289190"/>
              <a:gd name="connsiteX32" fmla="*/ 8798308 w 12260538"/>
              <a:gd name="connsiteY32" fmla="*/ 2647199 h 3289190"/>
              <a:gd name="connsiteX33" fmla="*/ 8526541 w 12260538"/>
              <a:gd name="connsiteY33" fmla="*/ 2659088 h 3289190"/>
              <a:gd name="connsiteX34" fmla="*/ 8200421 w 12260538"/>
              <a:gd name="connsiteY34" fmla="*/ 2694754 h 3289190"/>
              <a:gd name="connsiteX35" fmla="*/ 7892418 w 12260538"/>
              <a:gd name="connsiteY35" fmla="*/ 2718531 h 3289190"/>
              <a:gd name="connsiteX36" fmla="*/ 7693123 w 12260538"/>
              <a:gd name="connsiteY36" fmla="*/ 2754198 h 3289190"/>
              <a:gd name="connsiteX37" fmla="*/ 7312649 w 12260538"/>
              <a:gd name="connsiteY37" fmla="*/ 2825530 h 3289190"/>
              <a:gd name="connsiteX38" fmla="*/ 6823468 w 12260538"/>
              <a:gd name="connsiteY38" fmla="*/ 2837419 h 3289190"/>
              <a:gd name="connsiteX39" fmla="*/ 6769114 w 12260538"/>
              <a:gd name="connsiteY39" fmla="*/ 2861196 h 3289190"/>
              <a:gd name="connsiteX40" fmla="*/ 6533582 w 12260538"/>
              <a:gd name="connsiteY40" fmla="*/ 2896862 h 3289190"/>
              <a:gd name="connsiteX41" fmla="*/ 5990049 w 12260538"/>
              <a:gd name="connsiteY41" fmla="*/ 2908751 h 3289190"/>
              <a:gd name="connsiteX42" fmla="*/ 5319691 w 12260538"/>
              <a:gd name="connsiteY42" fmla="*/ 2956306 h 3289190"/>
              <a:gd name="connsiteX43" fmla="*/ 5174748 w 12260538"/>
              <a:gd name="connsiteY43" fmla="*/ 2980083 h 3289190"/>
              <a:gd name="connsiteX44" fmla="*/ 4939216 w 12260538"/>
              <a:gd name="connsiteY44" fmla="*/ 3063304 h 3289190"/>
              <a:gd name="connsiteX45" fmla="*/ 4522507 w 12260538"/>
              <a:gd name="connsiteY45" fmla="*/ 3182191 h 3289190"/>
              <a:gd name="connsiteX46" fmla="*/ 4160151 w 12260538"/>
              <a:gd name="connsiteY46" fmla="*/ 3277302 h 3289190"/>
              <a:gd name="connsiteX47" fmla="*/ 3218025 w 12260538"/>
              <a:gd name="connsiteY47" fmla="*/ 3289190 h 3289190"/>
              <a:gd name="connsiteX48" fmla="*/ 2982493 w 12260538"/>
              <a:gd name="connsiteY48" fmla="*/ 3265413 h 3289190"/>
              <a:gd name="connsiteX49" fmla="*/ 2602019 w 12260538"/>
              <a:gd name="connsiteY49" fmla="*/ 3229746 h 3289190"/>
              <a:gd name="connsiteX50" fmla="*/ 2330251 w 12260538"/>
              <a:gd name="connsiteY50" fmla="*/ 3134636 h 3289190"/>
              <a:gd name="connsiteX51" fmla="*/ 2203427 w 12260538"/>
              <a:gd name="connsiteY51" fmla="*/ 3098971 h 3289190"/>
              <a:gd name="connsiteX52" fmla="*/ 2058485 w 12260538"/>
              <a:gd name="connsiteY52" fmla="*/ 3075193 h 3289190"/>
              <a:gd name="connsiteX53" fmla="*/ 1931660 w 12260538"/>
              <a:gd name="connsiteY53" fmla="*/ 3051416 h 3289190"/>
              <a:gd name="connsiteX54" fmla="*/ 1822953 w 12260538"/>
              <a:gd name="connsiteY54" fmla="*/ 3039527 h 3289190"/>
              <a:gd name="connsiteX55" fmla="*/ 1750482 w 12260538"/>
              <a:gd name="connsiteY55" fmla="*/ 3027638 h 3289190"/>
              <a:gd name="connsiteX56" fmla="*/ 1659893 w 12260538"/>
              <a:gd name="connsiteY56" fmla="*/ 3015749 h 3289190"/>
              <a:gd name="connsiteX57" fmla="*/ 1569304 w 12260538"/>
              <a:gd name="connsiteY57" fmla="*/ 2991972 h 3289190"/>
              <a:gd name="connsiteX58" fmla="*/ 1261301 w 12260538"/>
              <a:gd name="connsiteY58" fmla="*/ 2944417 h 3289190"/>
              <a:gd name="connsiteX59" fmla="*/ 1062005 w 12260538"/>
              <a:gd name="connsiteY59" fmla="*/ 2932529 h 3289190"/>
              <a:gd name="connsiteX60" fmla="*/ 0 w 12260538"/>
              <a:gd name="connsiteY60" fmla="*/ 2921807 h 3289190"/>
              <a:gd name="connsiteX61" fmla="*/ 0 w 12260538"/>
              <a:gd name="connsiteY61" fmla="*/ 2384974 h 3289190"/>
              <a:gd name="connsiteX62" fmla="*/ 54571 w 12260538"/>
              <a:gd name="connsiteY62" fmla="*/ 666014 h 3289190"/>
              <a:gd name="connsiteX63" fmla="*/ 824185 w 12260538"/>
              <a:gd name="connsiteY63" fmla="*/ 682638 h 3289190"/>
              <a:gd name="connsiteX64" fmla="*/ 1038129 w 12260538"/>
              <a:gd name="connsiteY64" fmla="*/ 709942 h 3289190"/>
              <a:gd name="connsiteX65" fmla="*/ 1368770 w 12260538"/>
              <a:gd name="connsiteY65" fmla="*/ 819164 h 3289190"/>
              <a:gd name="connsiteX66" fmla="*/ 1466016 w 12260538"/>
              <a:gd name="connsiteY66" fmla="*/ 873775 h 3289190"/>
              <a:gd name="connsiteX67" fmla="*/ 1563264 w 12260538"/>
              <a:gd name="connsiteY67" fmla="*/ 901081 h 3289190"/>
              <a:gd name="connsiteX68" fmla="*/ 1641061 w 12260538"/>
              <a:gd name="connsiteY68" fmla="*/ 928385 h 3289190"/>
              <a:gd name="connsiteX69" fmla="*/ 1757758 w 12260538"/>
              <a:gd name="connsiteY69" fmla="*/ 955692 h 3289190"/>
              <a:gd name="connsiteX70" fmla="*/ 1893904 w 12260538"/>
              <a:gd name="connsiteY70" fmla="*/ 1010303 h 3289190"/>
              <a:gd name="connsiteX71" fmla="*/ 2049499 w 12260538"/>
              <a:gd name="connsiteY71" fmla="*/ 1064913 h 3289190"/>
              <a:gd name="connsiteX72" fmla="*/ 2185644 w 12260538"/>
              <a:gd name="connsiteY72" fmla="*/ 1146830 h 3289190"/>
              <a:gd name="connsiteX73" fmla="*/ 2477387 w 12260538"/>
              <a:gd name="connsiteY73" fmla="*/ 1365273 h 3289190"/>
              <a:gd name="connsiteX74" fmla="*/ 2885825 w 12260538"/>
              <a:gd name="connsiteY74" fmla="*/ 1447190 h 3289190"/>
              <a:gd name="connsiteX75" fmla="*/ 3138668 w 12260538"/>
              <a:gd name="connsiteY75" fmla="*/ 1501801 h 3289190"/>
              <a:gd name="connsiteX76" fmla="*/ 4150038 w 12260538"/>
              <a:gd name="connsiteY76" fmla="*/ 1474496 h 3289190"/>
              <a:gd name="connsiteX77" fmla="*/ 4539027 w 12260538"/>
              <a:gd name="connsiteY77" fmla="*/ 1256050 h 3289190"/>
              <a:gd name="connsiteX78" fmla="*/ 4986364 w 12260538"/>
              <a:gd name="connsiteY78" fmla="*/ 982997 h 3289190"/>
              <a:gd name="connsiteX79" fmla="*/ 5239207 w 12260538"/>
              <a:gd name="connsiteY79" fmla="*/ 791860 h 3289190"/>
              <a:gd name="connsiteX80" fmla="*/ 5394802 w 12260538"/>
              <a:gd name="connsiteY80" fmla="*/ 737248 h 3289190"/>
              <a:gd name="connsiteX81" fmla="*/ 6114431 w 12260538"/>
              <a:gd name="connsiteY81" fmla="*/ 628025 h 3289190"/>
              <a:gd name="connsiteX82" fmla="*/ 6697913 w 12260538"/>
              <a:gd name="connsiteY82" fmla="*/ 600720 h 3289190"/>
              <a:gd name="connsiteX83" fmla="*/ 6950755 w 12260538"/>
              <a:gd name="connsiteY83" fmla="*/ 518803 h 3289190"/>
              <a:gd name="connsiteX84" fmla="*/ 7534239 w 12260538"/>
              <a:gd name="connsiteY84" fmla="*/ 279435 h 3289190"/>
              <a:gd name="connsiteX85" fmla="*/ 7942677 w 12260538"/>
              <a:gd name="connsiteY85" fmla="*/ 273055 h 3289190"/>
              <a:gd name="connsiteX86" fmla="*/ 8156619 w 12260538"/>
              <a:gd name="connsiteY86" fmla="*/ 191137 h 3289190"/>
              <a:gd name="connsiteX87" fmla="*/ 8487260 w 12260538"/>
              <a:gd name="connsiteY87" fmla="*/ 136527 h 3289190"/>
              <a:gd name="connsiteX88" fmla="*/ 8837350 w 12260538"/>
              <a:gd name="connsiteY88" fmla="*/ 54610 h 3289190"/>
              <a:gd name="connsiteX89" fmla="*/ 9129091 w 12260538"/>
              <a:gd name="connsiteY89" fmla="*/ 27305 h 3289190"/>
              <a:gd name="connsiteX90" fmla="*/ 9284686 w 12260538"/>
              <a:gd name="connsiteY90" fmla="*/ 0 h 3289190"/>
              <a:gd name="connsiteX0" fmla="*/ 9284686 w 12260538"/>
              <a:gd name="connsiteY0" fmla="*/ 0 h 3289190"/>
              <a:gd name="connsiteX1" fmla="*/ 9751474 w 12260538"/>
              <a:gd name="connsiteY1" fmla="*/ 27305 h 3289190"/>
              <a:gd name="connsiteX2" fmla="*/ 9868170 w 12260538"/>
              <a:gd name="connsiteY2" fmla="*/ 81915 h 3289190"/>
              <a:gd name="connsiteX3" fmla="*/ 10023766 w 12260538"/>
              <a:gd name="connsiteY3" fmla="*/ 354970 h 3289190"/>
              <a:gd name="connsiteX4" fmla="*/ 10043214 w 12260538"/>
              <a:gd name="connsiteY4" fmla="*/ 436887 h 3289190"/>
              <a:gd name="connsiteX5" fmla="*/ 10257158 w 12260538"/>
              <a:gd name="connsiteY5" fmla="*/ 600720 h 3289190"/>
              <a:gd name="connsiteX6" fmla="*/ 10587798 w 12260538"/>
              <a:gd name="connsiteY6" fmla="*/ 737248 h 3289190"/>
              <a:gd name="connsiteX7" fmla="*/ 10801742 w 12260538"/>
              <a:gd name="connsiteY7" fmla="*/ 819164 h 3289190"/>
              <a:gd name="connsiteX8" fmla="*/ 12027056 w 12260538"/>
              <a:gd name="connsiteY8" fmla="*/ 791860 h 3289190"/>
              <a:gd name="connsiteX9" fmla="*/ 12163203 w 12260538"/>
              <a:gd name="connsiteY9" fmla="*/ 764553 h 3289190"/>
              <a:gd name="connsiteX10" fmla="*/ 12241000 w 12260538"/>
              <a:gd name="connsiteY10" fmla="*/ 709942 h 3289190"/>
              <a:gd name="connsiteX11" fmla="*/ 12260538 w 12260538"/>
              <a:gd name="connsiteY11" fmla="*/ 697549 h 3289190"/>
              <a:gd name="connsiteX12" fmla="*/ 12260538 w 12260538"/>
              <a:gd name="connsiteY12" fmla="*/ 1786508 h 3289190"/>
              <a:gd name="connsiteX13" fmla="*/ 12222791 w 12260538"/>
              <a:gd name="connsiteY13" fmla="*/ 1784952 h 3289190"/>
              <a:gd name="connsiteX14" fmla="*/ 12197315 w 12260538"/>
              <a:gd name="connsiteY14" fmla="*/ 1788344 h 3289190"/>
              <a:gd name="connsiteX15" fmla="*/ 12197315 w 12260538"/>
              <a:gd name="connsiteY15" fmla="*/ 2206517 h 3289190"/>
              <a:gd name="connsiteX16" fmla="*/ 12205967 w 12260538"/>
              <a:gd name="connsiteY16" fmla="*/ 2203135 h 3289190"/>
              <a:gd name="connsiteX17" fmla="*/ 12205967 w 12260538"/>
              <a:gd name="connsiteY17" fmla="*/ 2874043 h 3289190"/>
              <a:gd name="connsiteX18" fmla="*/ 12168220 w 12260538"/>
              <a:gd name="connsiteY18" fmla="*/ 2873085 h 3289190"/>
              <a:gd name="connsiteX19" fmla="*/ 12023277 w 12260538"/>
              <a:gd name="connsiteY19" fmla="*/ 2884974 h 3289190"/>
              <a:gd name="connsiteX20" fmla="*/ 11823981 w 12260538"/>
              <a:gd name="connsiteY20" fmla="*/ 2908751 h 3289190"/>
              <a:gd name="connsiteX21" fmla="*/ 11697157 w 12260538"/>
              <a:gd name="connsiteY21" fmla="*/ 2944417 h 3289190"/>
              <a:gd name="connsiteX22" fmla="*/ 11624686 w 12260538"/>
              <a:gd name="connsiteY22" fmla="*/ 2968195 h 3289190"/>
              <a:gd name="connsiteX23" fmla="*/ 11497861 w 12260538"/>
              <a:gd name="connsiteY23" fmla="*/ 2980083 h 3289190"/>
              <a:gd name="connsiteX24" fmla="*/ 10356440 w 12260538"/>
              <a:gd name="connsiteY24" fmla="*/ 2991972 h 3289190"/>
              <a:gd name="connsiteX25" fmla="*/ 10157144 w 12260538"/>
              <a:gd name="connsiteY25" fmla="*/ 2956306 h 3289190"/>
              <a:gd name="connsiteX26" fmla="*/ 9849141 w 12260538"/>
              <a:gd name="connsiteY26" fmla="*/ 2896862 h 3289190"/>
              <a:gd name="connsiteX27" fmla="*/ 9649845 w 12260538"/>
              <a:gd name="connsiteY27" fmla="*/ 2825530 h 3289190"/>
              <a:gd name="connsiteX28" fmla="*/ 9631727 w 12260538"/>
              <a:gd name="connsiteY28" fmla="*/ 2789864 h 3289190"/>
              <a:gd name="connsiteX29" fmla="*/ 9486785 w 12260538"/>
              <a:gd name="connsiteY29" fmla="*/ 2670977 h 3289190"/>
              <a:gd name="connsiteX30" fmla="*/ 9378078 w 12260538"/>
              <a:gd name="connsiteY30" fmla="*/ 2647199 h 3289190"/>
              <a:gd name="connsiteX31" fmla="*/ 8943250 w 12260538"/>
              <a:gd name="connsiteY31" fmla="*/ 2635311 h 3289190"/>
              <a:gd name="connsiteX32" fmla="*/ 8798308 w 12260538"/>
              <a:gd name="connsiteY32" fmla="*/ 2647199 h 3289190"/>
              <a:gd name="connsiteX33" fmla="*/ 8526541 w 12260538"/>
              <a:gd name="connsiteY33" fmla="*/ 2659088 h 3289190"/>
              <a:gd name="connsiteX34" fmla="*/ 8200421 w 12260538"/>
              <a:gd name="connsiteY34" fmla="*/ 2694754 h 3289190"/>
              <a:gd name="connsiteX35" fmla="*/ 7892418 w 12260538"/>
              <a:gd name="connsiteY35" fmla="*/ 2718531 h 3289190"/>
              <a:gd name="connsiteX36" fmla="*/ 7693123 w 12260538"/>
              <a:gd name="connsiteY36" fmla="*/ 2754198 h 3289190"/>
              <a:gd name="connsiteX37" fmla="*/ 7312649 w 12260538"/>
              <a:gd name="connsiteY37" fmla="*/ 2825530 h 3289190"/>
              <a:gd name="connsiteX38" fmla="*/ 6823468 w 12260538"/>
              <a:gd name="connsiteY38" fmla="*/ 2837419 h 3289190"/>
              <a:gd name="connsiteX39" fmla="*/ 6769114 w 12260538"/>
              <a:gd name="connsiteY39" fmla="*/ 2861196 h 3289190"/>
              <a:gd name="connsiteX40" fmla="*/ 6533582 w 12260538"/>
              <a:gd name="connsiteY40" fmla="*/ 2896862 h 3289190"/>
              <a:gd name="connsiteX41" fmla="*/ 5990049 w 12260538"/>
              <a:gd name="connsiteY41" fmla="*/ 2908751 h 3289190"/>
              <a:gd name="connsiteX42" fmla="*/ 5319691 w 12260538"/>
              <a:gd name="connsiteY42" fmla="*/ 2956306 h 3289190"/>
              <a:gd name="connsiteX43" fmla="*/ 5174748 w 12260538"/>
              <a:gd name="connsiteY43" fmla="*/ 2980083 h 3289190"/>
              <a:gd name="connsiteX44" fmla="*/ 4939216 w 12260538"/>
              <a:gd name="connsiteY44" fmla="*/ 3063304 h 3289190"/>
              <a:gd name="connsiteX45" fmla="*/ 4522507 w 12260538"/>
              <a:gd name="connsiteY45" fmla="*/ 3182191 h 3289190"/>
              <a:gd name="connsiteX46" fmla="*/ 4160151 w 12260538"/>
              <a:gd name="connsiteY46" fmla="*/ 3277302 h 3289190"/>
              <a:gd name="connsiteX47" fmla="*/ 3218025 w 12260538"/>
              <a:gd name="connsiteY47" fmla="*/ 3289190 h 3289190"/>
              <a:gd name="connsiteX48" fmla="*/ 2982493 w 12260538"/>
              <a:gd name="connsiteY48" fmla="*/ 3265413 h 3289190"/>
              <a:gd name="connsiteX49" fmla="*/ 2602019 w 12260538"/>
              <a:gd name="connsiteY49" fmla="*/ 3229746 h 3289190"/>
              <a:gd name="connsiteX50" fmla="*/ 2330251 w 12260538"/>
              <a:gd name="connsiteY50" fmla="*/ 3134636 h 3289190"/>
              <a:gd name="connsiteX51" fmla="*/ 2203427 w 12260538"/>
              <a:gd name="connsiteY51" fmla="*/ 3098971 h 3289190"/>
              <a:gd name="connsiteX52" fmla="*/ 2058485 w 12260538"/>
              <a:gd name="connsiteY52" fmla="*/ 3075193 h 3289190"/>
              <a:gd name="connsiteX53" fmla="*/ 1931660 w 12260538"/>
              <a:gd name="connsiteY53" fmla="*/ 3051416 h 3289190"/>
              <a:gd name="connsiteX54" fmla="*/ 1822953 w 12260538"/>
              <a:gd name="connsiteY54" fmla="*/ 3039527 h 3289190"/>
              <a:gd name="connsiteX55" fmla="*/ 1750482 w 12260538"/>
              <a:gd name="connsiteY55" fmla="*/ 3027638 h 3289190"/>
              <a:gd name="connsiteX56" fmla="*/ 1659893 w 12260538"/>
              <a:gd name="connsiteY56" fmla="*/ 3015749 h 3289190"/>
              <a:gd name="connsiteX57" fmla="*/ 1569304 w 12260538"/>
              <a:gd name="connsiteY57" fmla="*/ 2991972 h 3289190"/>
              <a:gd name="connsiteX58" fmla="*/ 1261301 w 12260538"/>
              <a:gd name="connsiteY58" fmla="*/ 2944417 h 3289190"/>
              <a:gd name="connsiteX59" fmla="*/ 1062005 w 12260538"/>
              <a:gd name="connsiteY59" fmla="*/ 2932529 h 3289190"/>
              <a:gd name="connsiteX60" fmla="*/ 0 w 12260538"/>
              <a:gd name="connsiteY60" fmla="*/ 2921807 h 3289190"/>
              <a:gd name="connsiteX61" fmla="*/ 54571 w 12260538"/>
              <a:gd name="connsiteY61" fmla="*/ 666014 h 3289190"/>
              <a:gd name="connsiteX62" fmla="*/ 824185 w 12260538"/>
              <a:gd name="connsiteY62" fmla="*/ 682638 h 3289190"/>
              <a:gd name="connsiteX63" fmla="*/ 1038129 w 12260538"/>
              <a:gd name="connsiteY63" fmla="*/ 709942 h 3289190"/>
              <a:gd name="connsiteX64" fmla="*/ 1368770 w 12260538"/>
              <a:gd name="connsiteY64" fmla="*/ 819164 h 3289190"/>
              <a:gd name="connsiteX65" fmla="*/ 1466016 w 12260538"/>
              <a:gd name="connsiteY65" fmla="*/ 873775 h 3289190"/>
              <a:gd name="connsiteX66" fmla="*/ 1563264 w 12260538"/>
              <a:gd name="connsiteY66" fmla="*/ 901081 h 3289190"/>
              <a:gd name="connsiteX67" fmla="*/ 1641061 w 12260538"/>
              <a:gd name="connsiteY67" fmla="*/ 928385 h 3289190"/>
              <a:gd name="connsiteX68" fmla="*/ 1757758 w 12260538"/>
              <a:gd name="connsiteY68" fmla="*/ 955692 h 3289190"/>
              <a:gd name="connsiteX69" fmla="*/ 1893904 w 12260538"/>
              <a:gd name="connsiteY69" fmla="*/ 1010303 h 3289190"/>
              <a:gd name="connsiteX70" fmla="*/ 2049499 w 12260538"/>
              <a:gd name="connsiteY70" fmla="*/ 1064913 h 3289190"/>
              <a:gd name="connsiteX71" fmla="*/ 2185644 w 12260538"/>
              <a:gd name="connsiteY71" fmla="*/ 1146830 h 3289190"/>
              <a:gd name="connsiteX72" fmla="*/ 2477387 w 12260538"/>
              <a:gd name="connsiteY72" fmla="*/ 1365273 h 3289190"/>
              <a:gd name="connsiteX73" fmla="*/ 2885825 w 12260538"/>
              <a:gd name="connsiteY73" fmla="*/ 1447190 h 3289190"/>
              <a:gd name="connsiteX74" fmla="*/ 3138668 w 12260538"/>
              <a:gd name="connsiteY74" fmla="*/ 1501801 h 3289190"/>
              <a:gd name="connsiteX75" fmla="*/ 4150038 w 12260538"/>
              <a:gd name="connsiteY75" fmla="*/ 1474496 h 3289190"/>
              <a:gd name="connsiteX76" fmla="*/ 4539027 w 12260538"/>
              <a:gd name="connsiteY76" fmla="*/ 1256050 h 3289190"/>
              <a:gd name="connsiteX77" fmla="*/ 4986364 w 12260538"/>
              <a:gd name="connsiteY77" fmla="*/ 982997 h 3289190"/>
              <a:gd name="connsiteX78" fmla="*/ 5239207 w 12260538"/>
              <a:gd name="connsiteY78" fmla="*/ 791860 h 3289190"/>
              <a:gd name="connsiteX79" fmla="*/ 5394802 w 12260538"/>
              <a:gd name="connsiteY79" fmla="*/ 737248 h 3289190"/>
              <a:gd name="connsiteX80" fmla="*/ 6114431 w 12260538"/>
              <a:gd name="connsiteY80" fmla="*/ 628025 h 3289190"/>
              <a:gd name="connsiteX81" fmla="*/ 6697913 w 12260538"/>
              <a:gd name="connsiteY81" fmla="*/ 600720 h 3289190"/>
              <a:gd name="connsiteX82" fmla="*/ 6950755 w 12260538"/>
              <a:gd name="connsiteY82" fmla="*/ 518803 h 3289190"/>
              <a:gd name="connsiteX83" fmla="*/ 7534239 w 12260538"/>
              <a:gd name="connsiteY83" fmla="*/ 279435 h 3289190"/>
              <a:gd name="connsiteX84" fmla="*/ 7942677 w 12260538"/>
              <a:gd name="connsiteY84" fmla="*/ 273055 h 3289190"/>
              <a:gd name="connsiteX85" fmla="*/ 8156619 w 12260538"/>
              <a:gd name="connsiteY85" fmla="*/ 191137 h 3289190"/>
              <a:gd name="connsiteX86" fmla="*/ 8487260 w 12260538"/>
              <a:gd name="connsiteY86" fmla="*/ 136527 h 3289190"/>
              <a:gd name="connsiteX87" fmla="*/ 8837350 w 12260538"/>
              <a:gd name="connsiteY87" fmla="*/ 54610 h 3289190"/>
              <a:gd name="connsiteX88" fmla="*/ 9129091 w 12260538"/>
              <a:gd name="connsiteY88" fmla="*/ 27305 h 3289190"/>
              <a:gd name="connsiteX89" fmla="*/ 9284686 w 12260538"/>
              <a:gd name="connsiteY89" fmla="*/ 0 h 3289190"/>
              <a:gd name="connsiteX0" fmla="*/ 9230115 w 12205967"/>
              <a:gd name="connsiteY0" fmla="*/ 0 h 3289190"/>
              <a:gd name="connsiteX1" fmla="*/ 9696903 w 12205967"/>
              <a:gd name="connsiteY1" fmla="*/ 27305 h 3289190"/>
              <a:gd name="connsiteX2" fmla="*/ 9813599 w 12205967"/>
              <a:gd name="connsiteY2" fmla="*/ 81915 h 3289190"/>
              <a:gd name="connsiteX3" fmla="*/ 9969195 w 12205967"/>
              <a:gd name="connsiteY3" fmla="*/ 354970 h 3289190"/>
              <a:gd name="connsiteX4" fmla="*/ 9988643 w 12205967"/>
              <a:gd name="connsiteY4" fmla="*/ 436887 h 3289190"/>
              <a:gd name="connsiteX5" fmla="*/ 10202587 w 12205967"/>
              <a:gd name="connsiteY5" fmla="*/ 600720 h 3289190"/>
              <a:gd name="connsiteX6" fmla="*/ 10533227 w 12205967"/>
              <a:gd name="connsiteY6" fmla="*/ 737248 h 3289190"/>
              <a:gd name="connsiteX7" fmla="*/ 10747171 w 12205967"/>
              <a:gd name="connsiteY7" fmla="*/ 819164 h 3289190"/>
              <a:gd name="connsiteX8" fmla="*/ 11972485 w 12205967"/>
              <a:gd name="connsiteY8" fmla="*/ 791860 h 3289190"/>
              <a:gd name="connsiteX9" fmla="*/ 12108632 w 12205967"/>
              <a:gd name="connsiteY9" fmla="*/ 764553 h 3289190"/>
              <a:gd name="connsiteX10" fmla="*/ 12186429 w 12205967"/>
              <a:gd name="connsiteY10" fmla="*/ 709942 h 3289190"/>
              <a:gd name="connsiteX11" fmla="*/ 12205967 w 12205967"/>
              <a:gd name="connsiteY11" fmla="*/ 697549 h 3289190"/>
              <a:gd name="connsiteX12" fmla="*/ 12205967 w 12205967"/>
              <a:gd name="connsiteY12" fmla="*/ 1786508 h 3289190"/>
              <a:gd name="connsiteX13" fmla="*/ 12168220 w 12205967"/>
              <a:gd name="connsiteY13" fmla="*/ 1784952 h 3289190"/>
              <a:gd name="connsiteX14" fmla="*/ 12142744 w 12205967"/>
              <a:gd name="connsiteY14" fmla="*/ 1788344 h 3289190"/>
              <a:gd name="connsiteX15" fmla="*/ 12142744 w 12205967"/>
              <a:gd name="connsiteY15" fmla="*/ 2206517 h 3289190"/>
              <a:gd name="connsiteX16" fmla="*/ 12151396 w 12205967"/>
              <a:gd name="connsiteY16" fmla="*/ 2203135 h 3289190"/>
              <a:gd name="connsiteX17" fmla="*/ 12151396 w 12205967"/>
              <a:gd name="connsiteY17" fmla="*/ 2874043 h 3289190"/>
              <a:gd name="connsiteX18" fmla="*/ 12113649 w 12205967"/>
              <a:gd name="connsiteY18" fmla="*/ 2873085 h 3289190"/>
              <a:gd name="connsiteX19" fmla="*/ 11968706 w 12205967"/>
              <a:gd name="connsiteY19" fmla="*/ 2884974 h 3289190"/>
              <a:gd name="connsiteX20" fmla="*/ 11769410 w 12205967"/>
              <a:gd name="connsiteY20" fmla="*/ 2908751 h 3289190"/>
              <a:gd name="connsiteX21" fmla="*/ 11642586 w 12205967"/>
              <a:gd name="connsiteY21" fmla="*/ 2944417 h 3289190"/>
              <a:gd name="connsiteX22" fmla="*/ 11570115 w 12205967"/>
              <a:gd name="connsiteY22" fmla="*/ 2968195 h 3289190"/>
              <a:gd name="connsiteX23" fmla="*/ 11443290 w 12205967"/>
              <a:gd name="connsiteY23" fmla="*/ 2980083 h 3289190"/>
              <a:gd name="connsiteX24" fmla="*/ 10301869 w 12205967"/>
              <a:gd name="connsiteY24" fmla="*/ 2991972 h 3289190"/>
              <a:gd name="connsiteX25" fmla="*/ 10102573 w 12205967"/>
              <a:gd name="connsiteY25" fmla="*/ 2956306 h 3289190"/>
              <a:gd name="connsiteX26" fmla="*/ 9794570 w 12205967"/>
              <a:gd name="connsiteY26" fmla="*/ 2896862 h 3289190"/>
              <a:gd name="connsiteX27" fmla="*/ 9595274 w 12205967"/>
              <a:gd name="connsiteY27" fmla="*/ 2825530 h 3289190"/>
              <a:gd name="connsiteX28" fmla="*/ 9577156 w 12205967"/>
              <a:gd name="connsiteY28" fmla="*/ 2789864 h 3289190"/>
              <a:gd name="connsiteX29" fmla="*/ 9432214 w 12205967"/>
              <a:gd name="connsiteY29" fmla="*/ 2670977 h 3289190"/>
              <a:gd name="connsiteX30" fmla="*/ 9323507 w 12205967"/>
              <a:gd name="connsiteY30" fmla="*/ 2647199 h 3289190"/>
              <a:gd name="connsiteX31" fmla="*/ 8888679 w 12205967"/>
              <a:gd name="connsiteY31" fmla="*/ 2635311 h 3289190"/>
              <a:gd name="connsiteX32" fmla="*/ 8743737 w 12205967"/>
              <a:gd name="connsiteY32" fmla="*/ 2647199 h 3289190"/>
              <a:gd name="connsiteX33" fmla="*/ 8471970 w 12205967"/>
              <a:gd name="connsiteY33" fmla="*/ 2659088 h 3289190"/>
              <a:gd name="connsiteX34" fmla="*/ 8145850 w 12205967"/>
              <a:gd name="connsiteY34" fmla="*/ 2694754 h 3289190"/>
              <a:gd name="connsiteX35" fmla="*/ 7837847 w 12205967"/>
              <a:gd name="connsiteY35" fmla="*/ 2718531 h 3289190"/>
              <a:gd name="connsiteX36" fmla="*/ 7638552 w 12205967"/>
              <a:gd name="connsiteY36" fmla="*/ 2754198 h 3289190"/>
              <a:gd name="connsiteX37" fmla="*/ 7258078 w 12205967"/>
              <a:gd name="connsiteY37" fmla="*/ 2825530 h 3289190"/>
              <a:gd name="connsiteX38" fmla="*/ 6768897 w 12205967"/>
              <a:gd name="connsiteY38" fmla="*/ 2837419 h 3289190"/>
              <a:gd name="connsiteX39" fmla="*/ 6714543 w 12205967"/>
              <a:gd name="connsiteY39" fmla="*/ 2861196 h 3289190"/>
              <a:gd name="connsiteX40" fmla="*/ 6479011 w 12205967"/>
              <a:gd name="connsiteY40" fmla="*/ 2896862 h 3289190"/>
              <a:gd name="connsiteX41" fmla="*/ 5935478 w 12205967"/>
              <a:gd name="connsiteY41" fmla="*/ 2908751 h 3289190"/>
              <a:gd name="connsiteX42" fmla="*/ 5265120 w 12205967"/>
              <a:gd name="connsiteY42" fmla="*/ 2956306 h 3289190"/>
              <a:gd name="connsiteX43" fmla="*/ 5120177 w 12205967"/>
              <a:gd name="connsiteY43" fmla="*/ 2980083 h 3289190"/>
              <a:gd name="connsiteX44" fmla="*/ 4884645 w 12205967"/>
              <a:gd name="connsiteY44" fmla="*/ 3063304 h 3289190"/>
              <a:gd name="connsiteX45" fmla="*/ 4467936 w 12205967"/>
              <a:gd name="connsiteY45" fmla="*/ 3182191 h 3289190"/>
              <a:gd name="connsiteX46" fmla="*/ 4105580 w 12205967"/>
              <a:gd name="connsiteY46" fmla="*/ 3277302 h 3289190"/>
              <a:gd name="connsiteX47" fmla="*/ 3163454 w 12205967"/>
              <a:gd name="connsiteY47" fmla="*/ 3289190 h 3289190"/>
              <a:gd name="connsiteX48" fmla="*/ 2927922 w 12205967"/>
              <a:gd name="connsiteY48" fmla="*/ 3265413 h 3289190"/>
              <a:gd name="connsiteX49" fmla="*/ 2547448 w 12205967"/>
              <a:gd name="connsiteY49" fmla="*/ 3229746 h 3289190"/>
              <a:gd name="connsiteX50" fmla="*/ 2275680 w 12205967"/>
              <a:gd name="connsiteY50" fmla="*/ 3134636 h 3289190"/>
              <a:gd name="connsiteX51" fmla="*/ 2148856 w 12205967"/>
              <a:gd name="connsiteY51" fmla="*/ 3098971 h 3289190"/>
              <a:gd name="connsiteX52" fmla="*/ 2003914 w 12205967"/>
              <a:gd name="connsiteY52" fmla="*/ 3075193 h 3289190"/>
              <a:gd name="connsiteX53" fmla="*/ 1877089 w 12205967"/>
              <a:gd name="connsiteY53" fmla="*/ 3051416 h 3289190"/>
              <a:gd name="connsiteX54" fmla="*/ 1768382 w 12205967"/>
              <a:gd name="connsiteY54" fmla="*/ 3039527 h 3289190"/>
              <a:gd name="connsiteX55" fmla="*/ 1695911 w 12205967"/>
              <a:gd name="connsiteY55" fmla="*/ 3027638 h 3289190"/>
              <a:gd name="connsiteX56" fmla="*/ 1605322 w 12205967"/>
              <a:gd name="connsiteY56" fmla="*/ 3015749 h 3289190"/>
              <a:gd name="connsiteX57" fmla="*/ 1514733 w 12205967"/>
              <a:gd name="connsiteY57" fmla="*/ 2991972 h 3289190"/>
              <a:gd name="connsiteX58" fmla="*/ 1206730 w 12205967"/>
              <a:gd name="connsiteY58" fmla="*/ 2944417 h 3289190"/>
              <a:gd name="connsiteX59" fmla="*/ 1007434 w 12205967"/>
              <a:gd name="connsiteY59" fmla="*/ 2932529 h 3289190"/>
              <a:gd name="connsiteX60" fmla="*/ 70362 w 12205967"/>
              <a:gd name="connsiteY60" fmla="*/ 2964094 h 3289190"/>
              <a:gd name="connsiteX61" fmla="*/ 0 w 12205967"/>
              <a:gd name="connsiteY61" fmla="*/ 666014 h 3289190"/>
              <a:gd name="connsiteX62" fmla="*/ 769614 w 12205967"/>
              <a:gd name="connsiteY62" fmla="*/ 682638 h 3289190"/>
              <a:gd name="connsiteX63" fmla="*/ 983558 w 12205967"/>
              <a:gd name="connsiteY63" fmla="*/ 709942 h 3289190"/>
              <a:gd name="connsiteX64" fmla="*/ 1314199 w 12205967"/>
              <a:gd name="connsiteY64" fmla="*/ 819164 h 3289190"/>
              <a:gd name="connsiteX65" fmla="*/ 1411445 w 12205967"/>
              <a:gd name="connsiteY65" fmla="*/ 873775 h 3289190"/>
              <a:gd name="connsiteX66" fmla="*/ 1508693 w 12205967"/>
              <a:gd name="connsiteY66" fmla="*/ 901081 h 3289190"/>
              <a:gd name="connsiteX67" fmla="*/ 1586490 w 12205967"/>
              <a:gd name="connsiteY67" fmla="*/ 928385 h 3289190"/>
              <a:gd name="connsiteX68" fmla="*/ 1703187 w 12205967"/>
              <a:gd name="connsiteY68" fmla="*/ 955692 h 3289190"/>
              <a:gd name="connsiteX69" fmla="*/ 1839333 w 12205967"/>
              <a:gd name="connsiteY69" fmla="*/ 1010303 h 3289190"/>
              <a:gd name="connsiteX70" fmla="*/ 1994928 w 12205967"/>
              <a:gd name="connsiteY70" fmla="*/ 1064913 h 3289190"/>
              <a:gd name="connsiteX71" fmla="*/ 2131073 w 12205967"/>
              <a:gd name="connsiteY71" fmla="*/ 1146830 h 3289190"/>
              <a:gd name="connsiteX72" fmla="*/ 2422816 w 12205967"/>
              <a:gd name="connsiteY72" fmla="*/ 1365273 h 3289190"/>
              <a:gd name="connsiteX73" fmla="*/ 2831254 w 12205967"/>
              <a:gd name="connsiteY73" fmla="*/ 1447190 h 3289190"/>
              <a:gd name="connsiteX74" fmla="*/ 3084097 w 12205967"/>
              <a:gd name="connsiteY74" fmla="*/ 1501801 h 3289190"/>
              <a:gd name="connsiteX75" fmla="*/ 4095467 w 12205967"/>
              <a:gd name="connsiteY75" fmla="*/ 1474496 h 3289190"/>
              <a:gd name="connsiteX76" fmla="*/ 4484456 w 12205967"/>
              <a:gd name="connsiteY76" fmla="*/ 1256050 h 3289190"/>
              <a:gd name="connsiteX77" fmla="*/ 4931793 w 12205967"/>
              <a:gd name="connsiteY77" fmla="*/ 982997 h 3289190"/>
              <a:gd name="connsiteX78" fmla="*/ 5184636 w 12205967"/>
              <a:gd name="connsiteY78" fmla="*/ 791860 h 3289190"/>
              <a:gd name="connsiteX79" fmla="*/ 5340231 w 12205967"/>
              <a:gd name="connsiteY79" fmla="*/ 737248 h 3289190"/>
              <a:gd name="connsiteX80" fmla="*/ 6059860 w 12205967"/>
              <a:gd name="connsiteY80" fmla="*/ 628025 h 3289190"/>
              <a:gd name="connsiteX81" fmla="*/ 6643342 w 12205967"/>
              <a:gd name="connsiteY81" fmla="*/ 600720 h 3289190"/>
              <a:gd name="connsiteX82" fmla="*/ 6896184 w 12205967"/>
              <a:gd name="connsiteY82" fmla="*/ 518803 h 3289190"/>
              <a:gd name="connsiteX83" fmla="*/ 7479668 w 12205967"/>
              <a:gd name="connsiteY83" fmla="*/ 279435 h 3289190"/>
              <a:gd name="connsiteX84" fmla="*/ 7888106 w 12205967"/>
              <a:gd name="connsiteY84" fmla="*/ 273055 h 3289190"/>
              <a:gd name="connsiteX85" fmla="*/ 8102048 w 12205967"/>
              <a:gd name="connsiteY85" fmla="*/ 191137 h 3289190"/>
              <a:gd name="connsiteX86" fmla="*/ 8432689 w 12205967"/>
              <a:gd name="connsiteY86" fmla="*/ 136527 h 3289190"/>
              <a:gd name="connsiteX87" fmla="*/ 8782779 w 12205967"/>
              <a:gd name="connsiteY87" fmla="*/ 54610 h 3289190"/>
              <a:gd name="connsiteX88" fmla="*/ 9074520 w 12205967"/>
              <a:gd name="connsiteY88" fmla="*/ 27305 h 3289190"/>
              <a:gd name="connsiteX89" fmla="*/ 9230115 w 12205967"/>
              <a:gd name="connsiteY89" fmla="*/ 0 h 3289190"/>
              <a:gd name="connsiteX0" fmla="*/ 9159753 w 12135605"/>
              <a:gd name="connsiteY0" fmla="*/ 0 h 3289190"/>
              <a:gd name="connsiteX1" fmla="*/ 9626541 w 12135605"/>
              <a:gd name="connsiteY1" fmla="*/ 27305 h 3289190"/>
              <a:gd name="connsiteX2" fmla="*/ 9743237 w 12135605"/>
              <a:gd name="connsiteY2" fmla="*/ 81915 h 3289190"/>
              <a:gd name="connsiteX3" fmla="*/ 9898833 w 12135605"/>
              <a:gd name="connsiteY3" fmla="*/ 354970 h 3289190"/>
              <a:gd name="connsiteX4" fmla="*/ 9918281 w 12135605"/>
              <a:gd name="connsiteY4" fmla="*/ 436887 h 3289190"/>
              <a:gd name="connsiteX5" fmla="*/ 10132225 w 12135605"/>
              <a:gd name="connsiteY5" fmla="*/ 600720 h 3289190"/>
              <a:gd name="connsiteX6" fmla="*/ 10462865 w 12135605"/>
              <a:gd name="connsiteY6" fmla="*/ 737248 h 3289190"/>
              <a:gd name="connsiteX7" fmla="*/ 10676809 w 12135605"/>
              <a:gd name="connsiteY7" fmla="*/ 819164 h 3289190"/>
              <a:gd name="connsiteX8" fmla="*/ 11902123 w 12135605"/>
              <a:gd name="connsiteY8" fmla="*/ 791860 h 3289190"/>
              <a:gd name="connsiteX9" fmla="*/ 12038270 w 12135605"/>
              <a:gd name="connsiteY9" fmla="*/ 764553 h 3289190"/>
              <a:gd name="connsiteX10" fmla="*/ 12116067 w 12135605"/>
              <a:gd name="connsiteY10" fmla="*/ 709942 h 3289190"/>
              <a:gd name="connsiteX11" fmla="*/ 12135605 w 12135605"/>
              <a:gd name="connsiteY11" fmla="*/ 697549 h 3289190"/>
              <a:gd name="connsiteX12" fmla="*/ 12135605 w 12135605"/>
              <a:gd name="connsiteY12" fmla="*/ 1786508 h 3289190"/>
              <a:gd name="connsiteX13" fmla="*/ 12097858 w 12135605"/>
              <a:gd name="connsiteY13" fmla="*/ 1784952 h 3289190"/>
              <a:gd name="connsiteX14" fmla="*/ 12072382 w 12135605"/>
              <a:gd name="connsiteY14" fmla="*/ 1788344 h 3289190"/>
              <a:gd name="connsiteX15" fmla="*/ 12072382 w 12135605"/>
              <a:gd name="connsiteY15" fmla="*/ 2206517 h 3289190"/>
              <a:gd name="connsiteX16" fmla="*/ 12081034 w 12135605"/>
              <a:gd name="connsiteY16" fmla="*/ 2203135 h 3289190"/>
              <a:gd name="connsiteX17" fmla="*/ 12081034 w 12135605"/>
              <a:gd name="connsiteY17" fmla="*/ 2874043 h 3289190"/>
              <a:gd name="connsiteX18" fmla="*/ 12043287 w 12135605"/>
              <a:gd name="connsiteY18" fmla="*/ 2873085 h 3289190"/>
              <a:gd name="connsiteX19" fmla="*/ 11898344 w 12135605"/>
              <a:gd name="connsiteY19" fmla="*/ 2884974 h 3289190"/>
              <a:gd name="connsiteX20" fmla="*/ 11699048 w 12135605"/>
              <a:gd name="connsiteY20" fmla="*/ 2908751 h 3289190"/>
              <a:gd name="connsiteX21" fmla="*/ 11572224 w 12135605"/>
              <a:gd name="connsiteY21" fmla="*/ 2944417 h 3289190"/>
              <a:gd name="connsiteX22" fmla="*/ 11499753 w 12135605"/>
              <a:gd name="connsiteY22" fmla="*/ 2968195 h 3289190"/>
              <a:gd name="connsiteX23" fmla="*/ 11372928 w 12135605"/>
              <a:gd name="connsiteY23" fmla="*/ 2980083 h 3289190"/>
              <a:gd name="connsiteX24" fmla="*/ 10231507 w 12135605"/>
              <a:gd name="connsiteY24" fmla="*/ 2991972 h 3289190"/>
              <a:gd name="connsiteX25" fmla="*/ 10032211 w 12135605"/>
              <a:gd name="connsiteY25" fmla="*/ 2956306 h 3289190"/>
              <a:gd name="connsiteX26" fmla="*/ 9724208 w 12135605"/>
              <a:gd name="connsiteY26" fmla="*/ 2896862 h 3289190"/>
              <a:gd name="connsiteX27" fmla="*/ 9524912 w 12135605"/>
              <a:gd name="connsiteY27" fmla="*/ 2825530 h 3289190"/>
              <a:gd name="connsiteX28" fmla="*/ 9506794 w 12135605"/>
              <a:gd name="connsiteY28" fmla="*/ 2789864 h 3289190"/>
              <a:gd name="connsiteX29" fmla="*/ 9361852 w 12135605"/>
              <a:gd name="connsiteY29" fmla="*/ 2670977 h 3289190"/>
              <a:gd name="connsiteX30" fmla="*/ 9253145 w 12135605"/>
              <a:gd name="connsiteY30" fmla="*/ 2647199 h 3289190"/>
              <a:gd name="connsiteX31" fmla="*/ 8818317 w 12135605"/>
              <a:gd name="connsiteY31" fmla="*/ 2635311 h 3289190"/>
              <a:gd name="connsiteX32" fmla="*/ 8673375 w 12135605"/>
              <a:gd name="connsiteY32" fmla="*/ 2647199 h 3289190"/>
              <a:gd name="connsiteX33" fmla="*/ 8401608 w 12135605"/>
              <a:gd name="connsiteY33" fmla="*/ 2659088 h 3289190"/>
              <a:gd name="connsiteX34" fmla="*/ 8075488 w 12135605"/>
              <a:gd name="connsiteY34" fmla="*/ 2694754 h 3289190"/>
              <a:gd name="connsiteX35" fmla="*/ 7767485 w 12135605"/>
              <a:gd name="connsiteY35" fmla="*/ 2718531 h 3289190"/>
              <a:gd name="connsiteX36" fmla="*/ 7568190 w 12135605"/>
              <a:gd name="connsiteY36" fmla="*/ 2754198 h 3289190"/>
              <a:gd name="connsiteX37" fmla="*/ 7187716 w 12135605"/>
              <a:gd name="connsiteY37" fmla="*/ 2825530 h 3289190"/>
              <a:gd name="connsiteX38" fmla="*/ 6698535 w 12135605"/>
              <a:gd name="connsiteY38" fmla="*/ 2837419 h 3289190"/>
              <a:gd name="connsiteX39" fmla="*/ 6644181 w 12135605"/>
              <a:gd name="connsiteY39" fmla="*/ 2861196 h 3289190"/>
              <a:gd name="connsiteX40" fmla="*/ 6408649 w 12135605"/>
              <a:gd name="connsiteY40" fmla="*/ 2896862 h 3289190"/>
              <a:gd name="connsiteX41" fmla="*/ 5865116 w 12135605"/>
              <a:gd name="connsiteY41" fmla="*/ 2908751 h 3289190"/>
              <a:gd name="connsiteX42" fmla="*/ 5194758 w 12135605"/>
              <a:gd name="connsiteY42" fmla="*/ 2956306 h 3289190"/>
              <a:gd name="connsiteX43" fmla="*/ 5049815 w 12135605"/>
              <a:gd name="connsiteY43" fmla="*/ 2980083 h 3289190"/>
              <a:gd name="connsiteX44" fmla="*/ 4814283 w 12135605"/>
              <a:gd name="connsiteY44" fmla="*/ 3063304 h 3289190"/>
              <a:gd name="connsiteX45" fmla="*/ 4397574 w 12135605"/>
              <a:gd name="connsiteY45" fmla="*/ 3182191 h 3289190"/>
              <a:gd name="connsiteX46" fmla="*/ 4035218 w 12135605"/>
              <a:gd name="connsiteY46" fmla="*/ 3277302 h 3289190"/>
              <a:gd name="connsiteX47" fmla="*/ 3093092 w 12135605"/>
              <a:gd name="connsiteY47" fmla="*/ 3289190 h 3289190"/>
              <a:gd name="connsiteX48" fmla="*/ 2857560 w 12135605"/>
              <a:gd name="connsiteY48" fmla="*/ 3265413 h 3289190"/>
              <a:gd name="connsiteX49" fmla="*/ 2477086 w 12135605"/>
              <a:gd name="connsiteY49" fmla="*/ 3229746 h 3289190"/>
              <a:gd name="connsiteX50" fmla="*/ 2205318 w 12135605"/>
              <a:gd name="connsiteY50" fmla="*/ 3134636 h 3289190"/>
              <a:gd name="connsiteX51" fmla="*/ 2078494 w 12135605"/>
              <a:gd name="connsiteY51" fmla="*/ 3098971 h 3289190"/>
              <a:gd name="connsiteX52" fmla="*/ 1933552 w 12135605"/>
              <a:gd name="connsiteY52" fmla="*/ 3075193 h 3289190"/>
              <a:gd name="connsiteX53" fmla="*/ 1806727 w 12135605"/>
              <a:gd name="connsiteY53" fmla="*/ 3051416 h 3289190"/>
              <a:gd name="connsiteX54" fmla="*/ 1698020 w 12135605"/>
              <a:gd name="connsiteY54" fmla="*/ 3039527 h 3289190"/>
              <a:gd name="connsiteX55" fmla="*/ 1625549 w 12135605"/>
              <a:gd name="connsiteY55" fmla="*/ 3027638 h 3289190"/>
              <a:gd name="connsiteX56" fmla="*/ 1534960 w 12135605"/>
              <a:gd name="connsiteY56" fmla="*/ 3015749 h 3289190"/>
              <a:gd name="connsiteX57" fmla="*/ 1444371 w 12135605"/>
              <a:gd name="connsiteY57" fmla="*/ 2991972 h 3289190"/>
              <a:gd name="connsiteX58" fmla="*/ 1136368 w 12135605"/>
              <a:gd name="connsiteY58" fmla="*/ 2944417 h 3289190"/>
              <a:gd name="connsiteX59" fmla="*/ 937072 w 12135605"/>
              <a:gd name="connsiteY59" fmla="*/ 2932529 h 3289190"/>
              <a:gd name="connsiteX60" fmla="*/ 0 w 12135605"/>
              <a:gd name="connsiteY60" fmla="*/ 2964094 h 3289190"/>
              <a:gd name="connsiteX61" fmla="*/ 7721 w 12135605"/>
              <a:gd name="connsiteY61" fmla="*/ 581442 h 3289190"/>
              <a:gd name="connsiteX62" fmla="*/ 699252 w 12135605"/>
              <a:gd name="connsiteY62" fmla="*/ 682638 h 3289190"/>
              <a:gd name="connsiteX63" fmla="*/ 913196 w 12135605"/>
              <a:gd name="connsiteY63" fmla="*/ 709942 h 3289190"/>
              <a:gd name="connsiteX64" fmla="*/ 1243837 w 12135605"/>
              <a:gd name="connsiteY64" fmla="*/ 819164 h 3289190"/>
              <a:gd name="connsiteX65" fmla="*/ 1341083 w 12135605"/>
              <a:gd name="connsiteY65" fmla="*/ 873775 h 3289190"/>
              <a:gd name="connsiteX66" fmla="*/ 1438331 w 12135605"/>
              <a:gd name="connsiteY66" fmla="*/ 901081 h 3289190"/>
              <a:gd name="connsiteX67" fmla="*/ 1516128 w 12135605"/>
              <a:gd name="connsiteY67" fmla="*/ 928385 h 3289190"/>
              <a:gd name="connsiteX68" fmla="*/ 1632825 w 12135605"/>
              <a:gd name="connsiteY68" fmla="*/ 955692 h 3289190"/>
              <a:gd name="connsiteX69" fmla="*/ 1768971 w 12135605"/>
              <a:gd name="connsiteY69" fmla="*/ 1010303 h 3289190"/>
              <a:gd name="connsiteX70" fmla="*/ 1924566 w 12135605"/>
              <a:gd name="connsiteY70" fmla="*/ 1064913 h 3289190"/>
              <a:gd name="connsiteX71" fmla="*/ 2060711 w 12135605"/>
              <a:gd name="connsiteY71" fmla="*/ 1146830 h 3289190"/>
              <a:gd name="connsiteX72" fmla="*/ 2352454 w 12135605"/>
              <a:gd name="connsiteY72" fmla="*/ 1365273 h 3289190"/>
              <a:gd name="connsiteX73" fmla="*/ 2760892 w 12135605"/>
              <a:gd name="connsiteY73" fmla="*/ 1447190 h 3289190"/>
              <a:gd name="connsiteX74" fmla="*/ 3013735 w 12135605"/>
              <a:gd name="connsiteY74" fmla="*/ 1501801 h 3289190"/>
              <a:gd name="connsiteX75" fmla="*/ 4025105 w 12135605"/>
              <a:gd name="connsiteY75" fmla="*/ 1474496 h 3289190"/>
              <a:gd name="connsiteX76" fmla="*/ 4414094 w 12135605"/>
              <a:gd name="connsiteY76" fmla="*/ 1256050 h 3289190"/>
              <a:gd name="connsiteX77" fmla="*/ 4861431 w 12135605"/>
              <a:gd name="connsiteY77" fmla="*/ 982997 h 3289190"/>
              <a:gd name="connsiteX78" fmla="*/ 5114274 w 12135605"/>
              <a:gd name="connsiteY78" fmla="*/ 791860 h 3289190"/>
              <a:gd name="connsiteX79" fmla="*/ 5269869 w 12135605"/>
              <a:gd name="connsiteY79" fmla="*/ 737248 h 3289190"/>
              <a:gd name="connsiteX80" fmla="*/ 5989498 w 12135605"/>
              <a:gd name="connsiteY80" fmla="*/ 628025 h 3289190"/>
              <a:gd name="connsiteX81" fmla="*/ 6572980 w 12135605"/>
              <a:gd name="connsiteY81" fmla="*/ 600720 h 3289190"/>
              <a:gd name="connsiteX82" fmla="*/ 6825822 w 12135605"/>
              <a:gd name="connsiteY82" fmla="*/ 518803 h 3289190"/>
              <a:gd name="connsiteX83" fmla="*/ 7409306 w 12135605"/>
              <a:gd name="connsiteY83" fmla="*/ 279435 h 3289190"/>
              <a:gd name="connsiteX84" fmla="*/ 7817744 w 12135605"/>
              <a:gd name="connsiteY84" fmla="*/ 273055 h 3289190"/>
              <a:gd name="connsiteX85" fmla="*/ 8031686 w 12135605"/>
              <a:gd name="connsiteY85" fmla="*/ 191137 h 3289190"/>
              <a:gd name="connsiteX86" fmla="*/ 8362327 w 12135605"/>
              <a:gd name="connsiteY86" fmla="*/ 136527 h 3289190"/>
              <a:gd name="connsiteX87" fmla="*/ 8712417 w 12135605"/>
              <a:gd name="connsiteY87" fmla="*/ 54610 h 3289190"/>
              <a:gd name="connsiteX88" fmla="*/ 9004158 w 12135605"/>
              <a:gd name="connsiteY88" fmla="*/ 27305 h 3289190"/>
              <a:gd name="connsiteX89" fmla="*/ 9159753 w 12135605"/>
              <a:gd name="connsiteY89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90301 w 12128048"/>
              <a:gd name="connsiteY13" fmla="*/ 1784952 h 3289190"/>
              <a:gd name="connsiteX14" fmla="*/ 12064825 w 12128048"/>
              <a:gd name="connsiteY14" fmla="*/ 1788344 h 3289190"/>
              <a:gd name="connsiteX15" fmla="*/ 12064825 w 12128048"/>
              <a:gd name="connsiteY15" fmla="*/ 2206517 h 3289190"/>
              <a:gd name="connsiteX16" fmla="*/ 12073477 w 12128048"/>
              <a:gd name="connsiteY16" fmla="*/ 2203135 h 3289190"/>
              <a:gd name="connsiteX17" fmla="*/ 12073477 w 12128048"/>
              <a:gd name="connsiteY17" fmla="*/ 2874043 h 3289190"/>
              <a:gd name="connsiteX18" fmla="*/ 12035730 w 12128048"/>
              <a:gd name="connsiteY18" fmla="*/ 2873085 h 3289190"/>
              <a:gd name="connsiteX19" fmla="*/ 11890787 w 12128048"/>
              <a:gd name="connsiteY19" fmla="*/ 2884974 h 3289190"/>
              <a:gd name="connsiteX20" fmla="*/ 11691491 w 12128048"/>
              <a:gd name="connsiteY20" fmla="*/ 2908751 h 3289190"/>
              <a:gd name="connsiteX21" fmla="*/ 11564667 w 12128048"/>
              <a:gd name="connsiteY21" fmla="*/ 2944417 h 3289190"/>
              <a:gd name="connsiteX22" fmla="*/ 11492196 w 12128048"/>
              <a:gd name="connsiteY22" fmla="*/ 2968195 h 3289190"/>
              <a:gd name="connsiteX23" fmla="*/ 11365371 w 12128048"/>
              <a:gd name="connsiteY23" fmla="*/ 2980083 h 3289190"/>
              <a:gd name="connsiteX24" fmla="*/ 10223950 w 12128048"/>
              <a:gd name="connsiteY24" fmla="*/ 2991972 h 3289190"/>
              <a:gd name="connsiteX25" fmla="*/ 10024654 w 12128048"/>
              <a:gd name="connsiteY25" fmla="*/ 2956306 h 3289190"/>
              <a:gd name="connsiteX26" fmla="*/ 9716651 w 12128048"/>
              <a:gd name="connsiteY26" fmla="*/ 2896862 h 3289190"/>
              <a:gd name="connsiteX27" fmla="*/ 9517355 w 12128048"/>
              <a:gd name="connsiteY27" fmla="*/ 2825530 h 3289190"/>
              <a:gd name="connsiteX28" fmla="*/ 9499237 w 12128048"/>
              <a:gd name="connsiteY28" fmla="*/ 2789864 h 3289190"/>
              <a:gd name="connsiteX29" fmla="*/ 9354295 w 12128048"/>
              <a:gd name="connsiteY29" fmla="*/ 2670977 h 3289190"/>
              <a:gd name="connsiteX30" fmla="*/ 9245588 w 12128048"/>
              <a:gd name="connsiteY30" fmla="*/ 2647199 h 3289190"/>
              <a:gd name="connsiteX31" fmla="*/ 8810760 w 12128048"/>
              <a:gd name="connsiteY31" fmla="*/ 2635311 h 3289190"/>
              <a:gd name="connsiteX32" fmla="*/ 8665818 w 12128048"/>
              <a:gd name="connsiteY32" fmla="*/ 2647199 h 3289190"/>
              <a:gd name="connsiteX33" fmla="*/ 8394051 w 12128048"/>
              <a:gd name="connsiteY33" fmla="*/ 2659088 h 3289190"/>
              <a:gd name="connsiteX34" fmla="*/ 8067931 w 12128048"/>
              <a:gd name="connsiteY34" fmla="*/ 2694754 h 3289190"/>
              <a:gd name="connsiteX35" fmla="*/ 7759928 w 12128048"/>
              <a:gd name="connsiteY35" fmla="*/ 2718531 h 3289190"/>
              <a:gd name="connsiteX36" fmla="*/ 7560633 w 12128048"/>
              <a:gd name="connsiteY36" fmla="*/ 2754198 h 3289190"/>
              <a:gd name="connsiteX37" fmla="*/ 7180159 w 12128048"/>
              <a:gd name="connsiteY37" fmla="*/ 2825530 h 3289190"/>
              <a:gd name="connsiteX38" fmla="*/ 6690978 w 12128048"/>
              <a:gd name="connsiteY38" fmla="*/ 2837419 h 3289190"/>
              <a:gd name="connsiteX39" fmla="*/ 6636624 w 12128048"/>
              <a:gd name="connsiteY39" fmla="*/ 2861196 h 3289190"/>
              <a:gd name="connsiteX40" fmla="*/ 6401092 w 12128048"/>
              <a:gd name="connsiteY40" fmla="*/ 2896862 h 3289190"/>
              <a:gd name="connsiteX41" fmla="*/ 5857559 w 12128048"/>
              <a:gd name="connsiteY41" fmla="*/ 2908751 h 3289190"/>
              <a:gd name="connsiteX42" fmla="*/ 5187201 w 12128048"/>
              <a:gd name="connsiteY42" fmla="*/ 2956306 h 3289190"/>
              <a:gd name="connsiteX43" fmla="*/ 5042258 w 12128048"/>
              <a:gd name="connsiteY43" fmla="*/ 2980083 h 3289190"/>
              <a:gd name="connsiteX44" fmla="*/ 4806726 w 12128048"/>
              <a:gd name="connsiteY44" fmla="*/ 3063304 h 3289190"/>
              <a:gd name="connsiteX45" fmla="*/ 4390017 w 12128048"/>
              <a:gd name="connsiteY45" fmla="*/ 3182191 h 3289190"/>
              <a:gd name="connsiteX46" fmla="*/ 4027661 w 12128048"/>
              <a:gd name="connsiteY46" fmla="*/ 3277302 h 3289190"/>
              <a:gd name="connsiteX47" fmla="*/ 3085535 w 12128048"/>
              <a:gd name="connsiteY47" fmla="*/ 3289190 h 3289190"/>
              <a:gd name="connsiteX48" fmla="*/ 2850003 w 12128048"/>
              <a:gd name="connsiteY48" fmla="*/ 3265413 h 3289190"/>
              <a:gd name="connsiteX49" fmla="*/ 2469529 w 12128048"/>
              <a:gd name="connsiteY49" fmla="*/ 3229746 h 3289190"/>
              <a:gd name="connsiteX50" fmla="*/ 2197761 w 12128048"/>
              <a:gd name="connsiteY50" fmla="*/ 3134636 h 3289190"/>
              <a:gd name="connsiteX51" fmla="*/ 2070937 w 12128048"/>
              <a:gd name="connsiteY51" fmla="*/ 3098971 h 3289190"/>
              <a:gd name="connsiteX52" fmla="*/ 1925995 w 12128048"/>
              <a:gd name="connsiteY52" fmla="*/ 3075193 h 3289190"/>
              <a:gd name="connsiteX53" fmla="*/ 1799170 w 12128048"/>
              <a:gd name="connsiteY53" fmla="*/ 3051416 h 3289190"/>
              <a:gd name="connsiteX54" fmla="*/ 1690463 w 12128048"/>
              <a:gd name="connsiteY54" fmla="*/ 3039527 h 3289190"/>
              <a:gd name="connsiteX55" fmla="*/ 1617992 w 12128048"/>
              <a:gd name="connsiteY55" fmla="*/ 3027638 h 3289190"/>
              <a:gd name="connsiteX56" fmla="*/ 1527403 w 12128048"/>
              <a:gd name="connsiteY56" fmla="*/ 3015749 h 3289190"/>
              <a:gd name="connsiteX57" fmla="*/ 1436814 w 12128048"/>
              <a:gd name="connsiteY57" fmla="*/ 2991972 h 3289190"/>
              <a:gd name="connsiteX58" fmla="*/ 1128811 w 12128048"/>
              <a:gd name="connsiteY58" fmla="*/ 2944417 h 3289190"/>
              <a:gd name="connsiteX59" fmla="*/ 929515 w 12128048"/>
              <a:gd name="connsiteY59" fmla="*/ 2932529 h 3289190"/>
              <a:gd name="connsiteX60" fmla="*/ 23676 w 12128048"/>
              <a:gd name="connsiteY60" fmla="*/ 3006379 h 3289190"/>
              <a:gd name="connsiteX61" fmla="*/ 164 w 12128048"/>
              <a:gd name="connsiteY61" fmla="*/ 581442 h 3289190"/>
              <a:gd name="connsiteX62" fmla="*/ 691695 w 12128048"/>
              <a:gd name="connsiteY62" fmla="*/ 682638 h 3289190"/>
              <a:gd name="connsiteX63" fmla="*/ 905639 w 12128048"/>
              <a:gd name="connsiteY63" fmla="*/ 709942 h 3289190"/>
              <a:gd name="connsiteX64" fmla="*/ 1236280 w 12128048"/>
              <a:gd name="connsiteY64" fmla="*/ 819164 h 3289190"/>
              <a:gd name="connsiteX65" fmla="*/ 1333526 w 12128048"/>
              <a:gd name="connsiteY65" fmla="*/ 873775 h 3289190"/>
              <a:gd name="connsiteX66" fmla="*/ 1430774 w 12128048"/>
              <a:gd name="connsiteY66" fmla="*/ 901081 h 3289190"/>
              <a:gd name="connsiteX67" fmla="*/ 1508571 w 12128048"/>
              <a:gd name="connsiteY67" fmla="*/ 928385 h 3289190"/>
              <a:gd name="connsiteX68" fmla="*/ 1625268 w 12128048"/>
              <a:gd name="connsiteY68" fmla="*/ 955692 h 3289190"/>
              <a:gd name="connsiteX69" fmla="*/ 1761414 w 12128048"/>
              <a:gd name="connsiteY69" fmla="*/ 1010303 h 3289190"/>
              <a:gd name="connsiteX70" fmla="*/ 1917009 w 12128048"/>
              <a:gd name="connsiteY70" fmla="*/ 1064913 h 3289190"/>
              <a:gd name="connsiteX71" fmla="*/ 2053154 w 12128048"/>
              <a:gd name="connsiteY71" fmla="*/ 1146830 h 3289190"/>
              <a:gd name="connsiteX72" fmla="*/ 2344897 w 12128048"/>
              <a:gd name="connsiteY72" fmla="*/ 1365273 h 3289190"/>
              <a:gd name="connsiteX73" fmla="*/ 2753335 w 12128048"/>
              <a:gd name="connsiteY73" fmla="*/ 1447190 h 3289190"/>
              <a:gd name="connsiteX74" fmla="*/ 3006178 w 12128048"/>
              <a:gd name="connsiteY74" fmla="*/ 1501801 h 3289190"/>
              <a:gd name="connsiteX75" fmla="*/ 4017548 w 12128048"/>
              <a:gd name="connsiteY75" fmla="*/ 1474496 h 3289190"/>
              <a:gd name="connsiteX76" fmla="*/ 4406537 w 12128048"/>
              <a:gd name="connsiteY76" fmla="*/ 1256050 h 3289190"/>
              <a:gd name="connsiteX77" fmla="*/ 4853874 w 12128048"/>
              <a:gd name="connsiteY77" fmla="*/ 982997 h 3289190"/>
              <a:gd name="connsiteX78" fmla="*/ 5106717 w 12128048"/>
              <a:gd name="connsiteY78" fmla="*/ 791860 h 3289190"/>
              <a:gd name="connsiteX79" fmla="*/ 5262312 w 12128048"/>
              <a:gd name="connsiteY79" fmla="*/ 737248 h 3289190"/>
              <a:gd name="connsiteX80" fmla="*/ 5981941 w 12128048"/>
              <a:gd name="connsiteY80" fmla="*/ 628025 h 3289190"/>
              <a:gd name="connsiteX81" fmla="*/ 6565423 w 12128048"/>
              <a:gd name="connsiteY81" fmla="*/ 600720 h 3289190"/>
              <a:gd name="connsiteX82" fmla="*/ 6818265 w 12128048"/>
              <a:gd name="connsiteY82" fmla="*/ 518803 h 3289190"/>
              <a:gd name="connsiteX83" fmla="*/ 7401749 w 12128048"/>
              <a:gd name="connsiteY83" fmla="*/ 279435 h 3289190"/>
              <a:gd name="connsiteX84" fmla="*/ 7810187 w 12128048"/>
              <a:gd name="connsiteY84" fmla="*/ 273055 h 3289190"/>
              <a:gd name="connsiteX85" fmla="*/ 8024129 w 12128048"/>
              <a:gd name="connsiteY85" fmla="*/ 191137 h 3289190"/>
              <a:gd name="connsiteX86" fmla="*/ 8354770 w 12128048"/>
              <a:gd name="connsiteY86" fmla="*/ 136527 h 3289190"/>
              <a:gd name="connsiteX87" fmla="*/ 8704860 w 12128048"/>
              <a:gd name="connsiteY87" fmla="*/ 54610 h 3289190"/>
              <a:gd name="connsiteX88" fmla="*/ 8996601 w 12128048"/>
              <a:gd name="connsiteY88" fmla="*/ 27305 h 3289190"/>
              <a:gd name="connsiteX89" fmla="*/ 9152196 w 12128048"/>
              <a:gd name="connsiteY89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90301 w 12128048"/>
              <a:gd name="connsiteY13" fmla="*/ 1784952 h 3289190"/>
              <a:gd name="connsiteX14" fmla="*/ 12064825 w 12128048"/>
              <a:gd name="connsiteY14" fmla="*/ 2206517 h 3289190"/>
              <a:gd name="connsiteX15" fmla="*/ 12073477 w 12128048"/>
              <a:gd name="connsiteY15" fmla="*/ 2203135 h 3289190"/>
              <a:gd name="connsiteX16" fmla="*/ 12073477 w 12128048"/>
              <a:gd name="connsiteY16" fmla="*/ 2874043 h 3289190"/>
              <a:gd name="connsiteX17" fmla="*/ 12035730 w 12128048"/>
              <a:gd name="connsiteY17" fmla="*/ 2873085 h 3289190"/>
              <a:gd name="connsiteX18" fmla="*/ 11890787 w 12128048"/>
              <a:gd name="connsiteY18" fmla="*/ 2884974 h 3289190"/>
              <a:gd name="connsiteX19" fmla="*/ 11691491 w 12128048"/>
              <a:gd name="connsiteY19" fmla="*/ 2908751 h 3289190"/>
              <a:gd name="connsiteX20" fmla="*/ 11564667 w 12128048"/>
              <a:gd name="connsiteY20" fmla="*/ 2944417 h 3289190"/>
              <a:gd name="connsiteX21" fmla="*/ 11492196 w 12128048"/>
              <a:gd name="connsiteY21" fmla="*/ 2968195 h 3289190"/>
              <a:gd name="connsiteX22" fmla="*/ 11365371 w 12128048"/>
              <a:gd name="connsiteY22" fmla="*/ 2980083 h 3289190"/>
              <a:gd name="connsiteX23" fmla="*/ 10223950 w 12128048"/>
              <a:gd name="connsiteY23" fmla="*/ 2991972 h 3289190"/>
              <a:gd name="connsiteX24" fmla="*/ 10024654 w 12128048"/>
              <a:gd name="connsiteY24" fmla="*/ 2956306 h 3289190"/>
              <a:gd name="connsiteX25" fmla="*/ 9716651 w 12128048"/>
              <a:gd name="connsiteY25" fmla="*/ 2896862 h 3289190"/>
              <a:gd name="connsiteX26" fmla="*/ 9517355 w 12128048"/>
              <a:gd name="connsiteY26" fmla="*/ 2825530 h 3289190"/>
              <a:gd name="connsiteX27" fmla="*/ 9499237 w 12128048"/>
              <a:gd name="connsiteY27" fmla="*/ 2789864 h 3289190"/>
              <a:gd name="connsiteX28" fmla="*/ 9354295 w 12128048"/>
              <a:gd name="connsiteY28" fmla="*/ 2670977 h 3289190"/>
              <a:gd name="connsiteX29" fmla="*/ 9245588 w 12128048"/>
              <a:gd name="connsiteY29" fmla="*/ 2647199 h 3289190"/>
              <a:gd name="connsiteX30" fmla="*/ 8810760 w 12128048"/>
              <a:gd name="connsiteY30" fmla="*/ 2635311 h 3289190"/>
              <a:gd name="connsiteX31" fmla="*/ 8665818 w 12128048"/>
              <a:gd name="connsiteY31" fmla="*/ 2647199 h 3289190"/>
              <a:gd name="connsiteX32" fmla="*/ 8394051 w 12128048"/>
              <a:gd name="connsiteY32" fmla="*/ 2659088 h 3289190"/>
              <a:gd name="connsiteX33" fmla="*/ 8067931 w 12128048"/>
              <a:gd name="connsiteY33" fmla="*/ 2694754 h 3289190"/>
              <a:gd name="connsiteX34" fmla="*/ 7759928 w 12128048"/>
              <a:gd name="connsiteY34" fmla="*/ 2718531 h 3289190"/>
              <a:gd name="connsiteX35" fmla="*/ 7560633 w 12128048"/>
              <a:gd name="connsiteY35" fmla="*/ 2754198 h 3289190"/>
              <a:gd name="connsiteX36" fmla="*/ 7180159 w 12128048"/>
              <a:gd name="connsiteY36" fmla="*/ 2825530 h 3289190"/>
              <a:gd name="connsiteX37" fmla="*/ 6690978 w 12128048"/>
              <a:gd name="connsiteY37" fmla="*/ 2837419 h 3289190"/>
              <a:gd name="connsiteX38" fmla="*/ 6636624 w 12128048"/>
              <a:gd name="connsiteY38" fmla="*/ 2861196 h 3289190"/>
              <a:gd name="connsiteX39" fmla="*/ 6401092 w 12128048"/>
              <a:gd name="connsiteY39" fmla="*/ 2896862 h 3289190"/>
              <a:gd name="connsiteX40" fmla="*/ 5857559 w 12128048"/>
              <a:gd name="connsiteY40" fmla="*/ 2908751 h 3289190"/>
              <a:gd name="connsiteX41" fmla="*/ 5187201 w 12128048"/>
              <a:gd name="connsiteY41" fmla="*/ 2956306 h 3289190"/>
              <a:gd name="connsiteX42" fmla="*/ 5042258 w 12128048"/>
              <a:gd name="connsiteY42" fmla="*/ 2980083 h 3289190"/>
              <a:gd name="connsiteX43" fmla="*/ 4806726 w 12128048"/>
              <a:gd name="connsiteY43" fmla="*/ 3063304 h 3289190"/>
              <a:gd name="connsiteX44" fmla="*/ 4390017 w 12128048"/>
              <a:gd name="connsiteY44" fmla="*/ 3182191 h 3289190"/>
              <a:gd name="connsiteX45" fmla="*/ 4027661 w 12128048"/>
              <a:gd name="connsiteY45" fmla="*/ 3277302 h 3289190"/>
              <a:gd name="connsiteX46" fmla="*/ 3085535 w 12128048"/>
              <a:gd name="connsiteY46" fmla="*/ 3289190 h 3289190"/>
              <a:gd name="connsiteX47" fmla="*/ 2850003 w 12128048"/>
              <a:gd name="connsiteY47" fmla="*/ 3265413 h 3289190"/>
              <a:gd name="connsiteX48" fmla="*/ 2469529 w 12128048"/>
              <a:gd name="connsiteY48" fmla="*/ 3229746 h 3289190"/>
              <a:gd name="connsiteX49" fmla="*/ 2197761 w 12128048"/>
              <a:gd name="connsiteY49" fmla="*/ 3134636 h 3289190"/>
              <a:gd name="connsiteX50" fmla="*/ 2070937 w 12128048"/>
              <a:gd name="connsiteY50" fmla="*/ 3098971 h 3289190"/>
              <a:gd name="connsiteX51" fmla="*/ 1925995 w 12128048"/>
              <a:gd name="connsiteY51" fmla="*/ 3075193 h 3289190"/>
              <a:gd name="connsiteX52" fmla="*/ 1799170 w 12128048"/>
              <a:gd name="connsiteY52" fmla="*/ 3051416 h 3289190"/>
              <a:gd name="connsiteX53" fmla="*/ 1690463 w 12128048"/>
              <a:gd name="connsiteY53" fmla="*/ 3039527 h 3289190"/>
              <a:gd name="connsiteX54" fmla="*/ 1617992 w 12128048"/>
              <a:gd name="connsiteY54" fmla="*/ 3027638 h 3289190"/>
              <a:gd name="connsiteX55" fmla="*/ 1527403 w 12128048"/>
              <a:gd name="connsiteY55" fmla="*/ 3015749 h 3289190"/>
              <a:gd name="connsiteX56" fmla="*/ 1436814 w 12128048"/>
              <a:gd name="connsiteY56" fmla="*/ 2991972 h 3289190"/>
              <a:gd name="connsiteX57" fmla="*/ 1128811 w 12128048"/>
              <a:gd name="connsiteY57" fmla="*/ 2944417 h 3289190"/>
              <a:gd name="connsiteX58" fmla="*/ 929515 w 12128048"/>
              <a:gd name="connsiteY58" fmla="*/ 2932529 h 3289190"/>
              <a:gd name="connsiteX59" fmla="*/ 23676 w 12128048"/>
              <a:gd name="connsiteY59" fmla="*/ 3006379 h 3289190"/>
              <a:gd name="connsiteX60" fmla="*/ 164 w 12128048"/>
              <a:gd name="connsiteY60" fmla="*/ 581442 h 3289190"/>
              <a:gd name="connsiteX61" fmla="*/ 691695 w 12128048"/>
              <a:gd name="connsiteY61" fmla="*/ 682638 h 3289190"/>
              <a:gd name="connsiteX62" fmla="*/ 905639 w 12128048"/>
              <a:gd name="connsiteY62" fmla="*/ 709942 h 3289190"/>
              <a:gd name="connsiteX63" fmla="*/ 1236280 w 12128048"/>
              <a:gd name="connsiteY63" fmla="*/ 819164 h 3289190"/>
              <a:gd name="connsiteX64" fmla="*/ 1333526 w 12128048"/>
              <a:gd name="connsiteY64" fmla="*/ 873775 h 3289190"/>
              <a:gd name="connsiteX65" fmla="*/ 1430774 w 12128048"/>
              <a:gd name="connsiteY65" fmla="*/ 901081 h 3289190"/>
              <a:gd name="connsiteX66" fmla="*/ 1508571 w 12128048"/>
              <a:gd name="connsiteY66" fmla="*/ 928385 h 3289190"/>
              <a:gd name="connsiteX67" fmla="*/ 1625268 w 12128048"/>
              <a:gd name="connsiteY67" fmla="*/ 955692 h 3289190"/>
              <a:gd name="connsiteX68" fmla="*/ 1761414 w 12128048"/>
              <a:gd name="connsiteY68" fmla="*/ 1010303 h 3289190"/>
              <a:gd name="connsiteX69" fmla="*/ 1917009 w 12128048"/>
              <a:gd name="connsiteY69" fmla="*/ 1064913 h 3289190"/>
              <a:gd name="connsiteX70" fmla="*/ 2053154 w 12128048"/>
              <a:gd name="connsiteY70" fmla="*/ 1146830 h 3289190"/>
              <a:gd name="connsiteX71" fmla="*/ 2344897 w 12128048"/>
              <a:gd name="connsiteY71" fmla="*/ 1365273 h 3289190"/>
              <a:gd name="connsiteX72" fmla="*/ 2753335 w 12128048"/>
              <a:gd name="connsiteY72" fmla="*/ 1447190 h 3289190"/>
              <a:gd name="connsiteX73" fmla="*/ 3006178 w 12128048"/>
              <a:gd name="connsiteY73" fmla="*/ 1501801 h 3289190"/>
              <a:gd name="connsiteX74" fmla="*/ 4017548 w 12128048"/>
              <a:gd name="connsiteY74" fmla="*/ 1474496 h 3289190"/>
              <a:gd name="connsiteX75" fmla="*/ 4406537 w 12128048"/>
              <a:gd name="connsiteY75" fmla="*/ 1256050 h 3289190"/>
              <a:gd name="connsiteX76" fmla="*/ 4853874 w 12128048"/>
              <a:gd name="connsiteY76" fmla="*/ 982997 h 3289190"/>
              <a:gd name="connsiteX77" fmla="*/ 5106717 w 12128048"/>
              <a:gd name="connsiteY77" fmla="*/ 791860 h 3289190"/>
              <a:gd name="connsiteX78" fmla="*/ 5262312 w 12128048"/>
              <a:gd name="connsiteY78" fmla="*/ 737248 h 3289190"/>
              <a:gd name="connsiteX79" fmla="*/ 5981941 w 12128048"/>
              <a:gd name="connsiteY79" fmla="*/ 628025 h 3289190"/>
              <a:gd name="connsiteX80" fmla="*/ 6565423 w 12128048"/>
              <a:gd name="connsiteY80" fmla="*/ 600720 h 3289190"/>
              <a:gd name="connsiteX81" fmla="*/ 6818265 w 12128048"/>
              <a:gd name="connsiteY81" fmla="*/ 518803 h 3289190"/>
              <a:gd name="connsiteX82" fmla="*/ 7401749 w 12128048"/>
              <a:gd name="connsiteY82" fmla="*/ 279435 h 3289190"/>
              <a:gd name="connsiteX83" fmla="*/ 7810187 w 12128048"/>
              <a:gd name="connsiteY83" fmla="*/ 273055 h 3289190"/>
              <a:gd name="connsiteX84" fmla="*/ 8024129 w 12128048"/>
              <a:gd name="connsiteY84" fmla="*/ 191137 h 3289190"/>
              <a:gd name="connsiteX85" fmla="*/ 8354770 w 12128048"/>
              <a:gd name="connsiteY85" fmla="*/ 136527 h 3289190"/>
              <a:gd name="connsiteX86" fmla="*/ 8704860 w 12128048"/>
              <a:gd name="connsiteY86" fmla="*/ 54610 h 3289190"/>
              <a:gd name="connsiteX87" fmla="*/ 8996601 w 12128048"/>
              <a:gd name="connsiteY87" fmla="*/ 27305 h 3289190"/>
              <a:gd name="connsiteX88" fmla="*/ 9152196 w 12128048"/>
              <a:gd name="connsiteY88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64825 w 12128048"/>
              <a:gd name="connsiteY13" fmla="*/ 2206517 h 3289190"/>
              <a:gd name="connsiteX14" fmla="*/ 12073477 w 12128048"/>
              <a:gd name="connsiteY14" fmla="*/ 2203135 h 3289190"/>
              <a:gd name="connsiteX15" fmla="*/ 12073477 w 12128048"/>
              <a:gd name="connsiteY15" fmla="*/ 2874043 h 3289190"/>
              <a:gd name="connsiteX16" fmla="*/ 12035730 w 12128048"/>
              <a:gd name="connsiteY16" fmla="*/ 2873085 h 3289190"/>
              <a:gd name="connsiteX17" fmla="*/ 11890787 w 12128048"/>
              <a:gd name="connsiteY17" fmla="*/ 2884974 h 3289190"/>
              <a:gd name="connsiteX18" fmla="*/ 11691491 w 12128048"/>
              <a:gd name="connsiteY18" fmla="*/ 2908751 h 3289190"/>
              <a:gd name="connsiteX19" fmla="*/ 11564667 w 12128048"/>
              <a:gd name="connsiteY19" fmla="*/ 2944417 h 3289190"/>
              <a:gd name="connsiteX20" fmla="*/ 11492196 w 12128048"/>
              <a:gd name="connsiteY20" fmla="*/ 2968195 h 3289190"/>
              <a:gd name="connsiteX21" fmla="*/ 11365371 w 12128048"/>
              <a:gd name="connsiteY21" fmla="*/ 2980083 h 3289190"/>
              <a:gd name="connsiteX22" fmla="*/ 10223950 w 12128048"/>
              <a:gd name="connsiteY22" fmla="*/ 2991972 h 3289190"/>
              <a:gd name="connsiteX23" fmla="*/ 10024654 w 12128048"/>
              <a:gd name="connsiteY23" fmla="*/ 2956306 h 3289190"/>
              <a:gd name="connsiteX24" fmla="*/ 9716651 w 12128048"/>
              <a:gd name="connsiteY24" fmla="*/ 2896862 h 3289190"/>
              <a:gd name="connsiteX25" fmla="*/ 9517355 w 12128048"/>
              <a:gd name="connsiteY25" fmla="*/ 2825530 h 3289190"/>
              <a:gd name="connsiteX26" fmla="*/ 9499237 w 12128048"/>
              <a:gd name="connsiteY26" fmla="*/ 2789864 h 3289190"/>
              <a:gd name="connsiteX27" fmla="*/ 9354295 w 12128048"/>
              <a:gd name="connsiteY27" fmla="*/ 2670977 h 3289190"/>
              <a:gd name="connsiteX28" fmla="*/ 9245588 w 12128048"/>
              <a:gd name="connsiteY28" fmla="*/ 2647199 h 3289190"/>
              <a:gd name="connsiteX29" fmla="*/ 8810760 w 12128048"/>
              <a:gd name="connsiteY29" fmla="*/ 2635311 h 3289190"/>
              <a:gd name="connsiteX30" fmla="*/ 8665818 w 12128048"/>
              <a:gd name="connsiteY30" fmla="*/ 2647199 h 3289190"/>
              <a:gd name="connsiteX31" fmla="*/ 8394051 w 12128048"/>
              <a:gd name="connsiteY31" fmla="*/ 2659088 h 3289190"/>
              <a:gd name="connsiteX32" fmla="*/ 8067931 w 12128048"/>
              <a:gd name="connsiteY32" fmla="*/ 2694754 h 3289190"/>
              <a:gd name="connsiteX33" fmla="*/ 7759928 w 12128048"/>
              <a:gd name="connsiteY33" fmla="*/ 2718531 h 3289190"/>
              <a:gd name="connsiteX34" fmla="*/ 7560633 w 12128048"/>
              <a:gd name="connsiteY34" fmla="*/ 2754198 h 3289190"/>
              <a:gd name="connsiteX35" fmla="*/ 7180159 w 12128048"/>
              <a:gd name="connsiteY35" fmla="*/ 2825530 h 3289190"/>
              <a:gd name="connsiteX36" fmla="*/ 6690978 w 12128048"/>
              <a:gd name="connsiteY36" fmla="*/ 2837419 h 3289190"/>
              <a:gd name="connsiteX37" fmla="*/ 6636624 w 12128048"/>
              <a:gd name="connsiteY37" fmla="*/ 2861196 h 3289190"/>
              <a:gd name="connsiteX38" fmla="*/ 6401092 w 12128048"/>
              <a:gd name="connsiteY38" fmla="*/ 2896862 h 3289190"/>
              <a:gd name="connsiteX39" fmla="*/ 5857559 w 12128048"/>
              <a:gd name="connsiteY39" fmla="*/ 2908751 h 3289190"/>
              <a:gd name="connsiteX40" fmla="*/ 5187201 w 12128048"/>
              <a:gd name="connsiteY40" fmla="*/ 2956306 h 3289190"/>
              <a:gd name="connsiteX41" fmla="*/ 5042258 w 12128048"/>
              <a:gd name="connsiteY41" fmla="*/ 2980083 h 3289190"/>
              <a:gd name="connsiteX42" fmla="*/ 4806726 w 12128048"/>
              <a:gd name="connsiteY42" fmla="*/ 3063304 h 3289190"/>
              <a:gd name="connsiteX43" fmla="*/ 4390017 w 12128048"/>
              <a:gd name="connsiteY43" fmla="*/ 3182191 h 3289190"/>
              <a:gd name="connsiteX44" fmla="*/ 4027661 w 12128048"/>
              <a:gd name="connsiteY44" fmla="*/ 3277302 h 3289190"/>
              <a:gd name="connsiteX45" fmla="*/ 3085535 w 12128048"/>
              <a:gd name="connsiteY45" fmla="*/ 3289190 h 3289190"/>
              <a:gd name="connsiteX46" fmla="*/ 2850003 w 12128048"/>
              <a:gd name="connsiteY46" fmla="*/ 3265413 h 3289190"/>
              <a:gd name="connsiteX47" fmla="*/ 2469529 w 12128048"/>
              <a:gd name="connsiteY47" fmla="*/ 3229746 h 3289190"/>
              <a:gd name="connsiteX48" fmla="*/ 2197761 w 12128048"/>
              <a:gd name="connsiteY48" fmla="*/ 3134636 h 3289190"/>
              <a:gd name="connsiteX49" fmla="*/ 2070937 w 12128048"/>
              <a:gd name="connsiteY49" fmla="*/ 3098971 h 3289190"/>
              <a:gd name="connsiteX50" fmla="*/ 1925995 w 12128048"/>
              <a:gd name="connsiteY50" fmla="*/ 3075193 h 3289190"/>
              <a:gd name="connsiteX51" fmla="*/ 1799170 w 12128048"/>
              <a:gd name="connsiteY51" fmla="*/ 3051416 h 3289190"/>
              <a:gd name="connsiteX52" fmla="*/ 1690463 w 12128048"/>
              <a:gd name="connsiteY52" fmla="*/ 3039527 h 3289190"/>
              <a:gd name="connsiteX53" fmla="*/ 1617992 w 12128048"/>
              <a:gd name="connsiteY53" fmla="*/ 3027638 h 3289190"/>
              <a:gd name="connsiteX54" fmla="*/ 1527403 w 12128048"/>
              <a:gd name="connsiteY54" fmla="*/ 3015749 h 3289190"/>
              <a:gd name="connsiteX55" fmla="*/ 1436814 w 12128048"/>
              <a:gd name="connsiteY55" fmla="*/ 2991972 h 3289190"/>
              <a:gd name="connsiteX56" fmla="*/ 1128811 w 12128048"/>
              <a:gd name="connsiteY56" fmla="*/ 2944417 h 3289190"/>
              <a:gd name="connsiteX57" fmla="*/ 929515 w 12128048"/>
              <a:gd name="connsiteY57" fmla="*/ 2932529 h 3289190"/>
              <a:gd name="connsiteX58" fmla="*/ 23676 w 12128048"/>
              <a:gd name="connsiteY58" fmla="*/ 3006379 h 3289190"/>
              <a:gd name="connsiteX59" fmla="*/ 164 w 12128048"/>
              <a:gd name="connsiteY59" fmla="*/ 581442 h 3289190"/>
              <a:gd name="connsiteX60" fmla="*/ 691695 w 12128048"/>
              <a:gd name="connsiteY60" fmla="*/ 682638 h 3289190"/>
              <a:gd name="connsiteX61" fmla="*/ 905639 w 12128048"/>
              <a:gd name="connsiteY61" fmla="*/ 709942 h 3289190"/>
              <a:gd name="connsiteX62" fmla="*/ 1236280 w 12128048"/>
              <a:gd name="connsiteY62" fmla="*/ 819164 h 3289190"/>
              <a:gd name="connsiteX63" fmla="*/ 1333526 w 12128048"/>
              <a:gd name="connsiteY63" fmla="*/ 873775 h 3289190"/>
              <a:gd name="connsiteX64" fmla="*/ 1430774 w 12128048"/>
              <a:gd name="connsiteY64" fmla="*/ 901081 h 3289190"/>
              <a:gd name="connsiteX65" fmla="*/ 1508571 w 12128048"/>
              <a:gd name="connsiteY65" fmla="*/ 928385 h 3289190"/>
              <a:gd name="connsiteX66" fmla="*/ 1625268 w 12128048"/>
              <a:gd name="connsiteY66" fmla="*/ 955692 h 3289190"/>
              <a:gd name="connsiteX67" fmla="*/ 1761414 w 12128048"/>
              <a:gd name="connsiteY67" fmla="*/ 1010303 h 3289190"/>
              <a:gd name="connsiteX68" fmla="*/ 1917009 w 12128048"/>
              <a:gd name="connsiteY68" fmla="*/ 1064913 h 3289190"/>
              <a:gd name="connsiteX69" fmla="*/ 2053154 w 12128048"/>
              <a:gd name="connsiteY69" fmla="*/ 1146830 h 3289190"/>
              <a:gd name="connsiteX70" fmla="*/ 2344897 w 12128048"/>
              <a:gd name="connsiteY70" fmla="*/ 1365273 h 3289190"/>
              <a:gd name="connsiteX71" fmla="*/ 2753335 w 12128048"/>
              <a:gd name="connsiteY71" fmla="*/ 1447190 h 3289190"/>
              <a:gd name="connsiteX72" fmla="*/ 3006178 w 12128048"/>
              <a:gd name="connsiteY72" fmla="*/ 1501801 h 3289190"/>
              <a:gd name="connsiteX73" fmla="*/ 4017548 w 12128048"/>
              <a:gd name="connsiteY73" fmla="*/ 1474496 h 3289190"/>
              <a:gd name="connsiteX74" fmla="*/ 4406537 w 12128048"/>
              <a:gd name="connsiteY74" fmla="*/ 1256050 h 3289190"/>
              <a:gd name="connsiteX75" fmla="*/ 4853874 w 12128048"/>
              <a:gd name="connsiteY75" fmla="*/ 982997 h 3289190"/>
              <a:gd name="connsiteX76" fmla="*/ 5106717 w 12128048"/>
              <a:gd name="connsiteY76" fmla="*/ 791860 h 3289190"/>
              <a:gd name="connsiteX77" fmla="*/ 5262312 w 12128048"/>
              <a:gd name="connsiteY77" fmla="*/ 737248 h 3289190"/>
              <a:gd name="connsiteX78" fmla="*/ 5981941 w 12128048"/>
              <a:gd name="connsiteY78" fmla="*/ 628025 h 3289190"/>
              <a:gd name="connsiteX79" fmla="*/ 6565423 w 12128048"/>
              <a:gd name="connsiteY79" fmla="*/ 600720 h 3289190"/>
              <a:gd name="connsiteX80" fmla="*/ 6818265 w 12128048"/>
              <a:gd name="connsiteY80" fmla="*/ 518803 h 3289190"/>
              <a:gd name="connsiteX81" fmla="*/ 7401749 w 12128048"/>
              <a:gd name="connsiteY81" fmla="*/ 279435 h 3289190"/>
              <a:gd name="connsiteX82" fmla="*/ 7810187 w 12128048"/>
              <a:gd name="connsiteY82" fmla="*/ 273055 h 3289190"/>
              <a:gd name="connsiteX83" fmla="*/ 8024129 w 12128048"/>
              <a:gd name="connsiteY83" fmla="*/ 191137 h 3289190"/>
              <a:gd name="connsiteX84" fmla="*/ 8354770 w 12128048"/>
              <a:gd name="connsiteY84" fmla="*/ 136527 h 3289190"/>
              <a:gd name="connsiteX85" fmla="*/ 8704860 w 12128048"/>
              <a:gd name="connsiteY85" fmla="*/ 54610 h 3289190"/>
              <a:gd name="connsiteX86" fmla="*/ 8996601 w 12128048"/>
              <a:gd name="connsiteY86" fmla="*/ 27305 h 3289190"/>
              <a:gd name="connsiteX87" fmla="*/ 9152196 w 12128048"/>
              <a:gd name="connsiteY87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64825 w 12128048"/>
              <a:gd name="connsiteY12" fmla="*/ 2206517 h 3289190"/>
              <a:gd name="connsiteX13" fmla="*/ 12073477 w 12128048"/>
              <a:gd name="connsiteY13" fmla="*/ 2203135 h 3289190"/>
              <a:gd name="connsiteX14" fmla="*/ 12073477 w 12128048"/>
              <a:gd name="connsiteY14" fmla="*/ 2874043 h 3289190"/>
              <a:gd name="connsiteX15" fmla="*/ 12035730 w 12128048"/>
              <a:gd name="connsiteY15" fmla="*/ 2873085 h 3289190"/>
              <a:gd name="connsiteX16" fmla="*/ 11890787 w 12128048"/>
              <a:gd name="connsiteY16" fmla="*/ 2884974 h 3289190"/>
              <a:gd name="connsiteX17" fmla="*/ 11691491 w 12128048"/>
              <a:gd name="connsiteY17" fmla="*/ 2908751 h 3289190"/>
              <a:gd name="connsiteX18" fmla="*/ 11564667 w 12128048"/>
              <a:gd name="connsiteY18" fmla="*/ 2944417 h 3289190"/>
              <a:gd name="connsiteX19" fmla="*/ 11492196 w 12128048"/>
              <a:gd name="connsiteY19" fmla="*/ 2968195 h 3289190"/>
              <a:gd name="connsiteX20" fmla="*/ 11365371 w 12128048"/>
              <a:gd name="connsiteY20" fmla="*/ 2980083 h 3289190"/>
              <a:gd name="connsiteX21" fmla="*/ 10223950 w 12128048"/>
              <a:gd name="connsiteY21" fmla="*/ 2991972 h 3289190"/>
              <a:gd name="connsiteX22" fmla="*/ 10024654 w 12128048"/>
              <a:gd name="connsiteY22" fmla="*/ 2956306 h 3289190"/>
              <a:gd name="connsiteX23" fmla="*/ 9716651 w 12128048"/>
              <a:gd name="connsiteY23" fmla="*/ 2896862 h 3289190"/>
              <a:gd name="connsiteX24" fmla="*/ 9517355 w 12128048"/>
              <a:gd name="connsiteY24" fmla="*/ 2825530 h 3289190"/>
              <a:gd name="connsiteX25" fmla="*/ 9499237 w 12128048"/>
              <a:gd name="connsiteY25" fmla="*/ 2789864 h 3289190"/>
              <a:gd name="connsiteX26" fmla="*/ 9354295 w 12128048"/>
              <a:gd name="connsiteY26" fmla="*/ 2670977 h 3289190"/>
              <a:gd name="connsiteX27" fmla="*/ 9245588 w 12128048"/>
              <a:gd name="connsiteY27" fmla="*/ 2647199 h 3289190"/>
              <a:gd name="connsiteX28" fmla="*/ 8810760 w 12128048"/>
              <a:gd name="connsiteY28" fmla="*/ 2635311 h 3289190"/>
              <a:gd name="connsiteX29" fmla="*/ 8665818 w 12128048"/>
              <a:gd name="connsiteY29" fmla="*/ 2647199 h 3289190"/>
              <a:gd name="connsiteX30" fmla="*/ 8394051 w 12128048"/>
              <a:gd name="connsiteY30" fmla="*/ 2659088 h 3289190"/>
              <a:gd name="connsiteX31" fmla="*/ 8067931 w 12128048"/>
              <a:gd name="connsiteY31" fmla="*/ 2694754 h 3289190"/>
              <a:gd name="connsiteX32" fmla="*/ 7759928 w 12128048"/>
              <a:gd name="connsiteY32" fmla="*/ 2718531 h 3289190"/>
              <a:gd name="connsiteX33" fmla="*/ 7560633 w 12128048"/>
              <a:gd name="connsiteY33" fmla="*/ 2754198 h 3289190"/>
              <a:gd name="connsiteX34" fmla="*/ 7180159 w 12128048"/>
              <a:gd name="connsiteY34" fmla="*/ 2825530 h 3289190"/>
              <a:gd name="connsiteX35" fmla="*/ 6690978 w 12128048"/>
              <a:gd name="connsiteY35" fmla="*/ 2837419 h 3289190"/>
              <a:gd name="connsiteX36" fmla="*/ 6636624 w 12128048"/>
              <a:gd name="connsiteY36" fmla="*/ 2861196 h 3289190"/>
              <a:gd name="connsiteX37" fmla="*/ 6401092 w 12128048"/>
              <a:gd name="connsiteY37" fmla="*/ 2896862 h 3289190"/>
              <a:gd name="connsiteX38" fmla="*/ 5857559 w 12128048"/>
              <a:gd name="connsiteY38" fmla="*/ 2908751 h 3289190"/>
              <a:gd name="connsiteX39" fmla="*/ 5187201 w 12128048"/>
              <a:gd name="connsiteY39" fmla="*/ 2956306 h 3289190"/>
              <a:gd name="connsiteX40" fmla="*/ 5042258 w 12128048"/>
              <a:gd name="connsiteY40" fmla="*/ 2980083 h 3289190"/>
              <a:gd name="connsiteX41" fmla="*/ 4806726 w 12128048"/>
              <a:gd name="connsiteY41" fmla="*/ 3063304 h 3289190"/>
              <a:gd name="connsiteX42" fmla="*/ 4390017 w 12128048"/>
              <a:gd name="connsiteY42" fmla="*/ 3182191 h 3289190"/>
              <a:gd name="connsiteX43" fmla="*/ 4027661 w 12128048"/>
              <a:gd name="connsiteY43" fmla="*/ 3277302 h 3289190"/>
              <a:gd name="connsiteX44" fmla="*/ 3085535 w 12128048"/>
              <a:gd name="connsiteY44" fmla="*/ 3289190 h 3289190"/>
              <a:gd name="connsiteX45" fmla="*/ 2850003 w 12128048"/>
              <a:gd name="connsiteY45" fmla="*/ 3265413 h 3289190"/>
              <a:gd name="connsiteX46" fmla="*/ 2469529 w 12128048"/>
              <a:gd name="connsiteY46" fmla="*/ 3229746 h 3289190"/>
              <a:gd name="connsiteX47" fmla="*/ 2197761 w 12128048"/>
              <a:gd name="connsiteY47" fmla="*/ 3134636 h 3289190"/>
              <a:gd name="connsiteX48" fmla="*/ 2070937 w 12128048"/>
              <a:gd name="connsiteY48" fmla="*/ 3098971 h 3289190"/>
              <a:gd name="connsiteX49" fmla="*/ 1925995 w 12128048"/>
              <a:gd name="connsiteY49" fmla="*/ 3075193 h 3289190"/>
              <a:gd name="connsiteX50" fmla="*/ 1799170 w 12128048"/>
              <a:gd name="connsiteY50" fmla="*/ 3051416 h 3289190"/>
              <a:gd name="connsiteX51" fmla="*/ 1690463 w 12128048"/>
              <a:gd name="connsiteY51" fmla="*/ 3039527 h 3289190"/>
              <a:gd name="connsiteX52" fmla="*/ 1617992 w 12128048"/>
              <a:gd name="connsiteY52" fmla="*/ 3027638 h 3289190"/>
              <a:gd name="connsiteX53" fmla="*/ 1527403 w 12128048"/>
              <a:gd name="connsiteY53" fmla="*/ 3015749 h 3289190"/>
              <a:gd name="connsiteX54" fmla="*/ 1436814 w 12128048"/>
              <a:gd name="connsiteY54" fmla="*/ 2991972 h 3289190"/>
              <a:gd name="connsiteX55" fmla="*/ 1128811 w 12128048"/>
              <a:gd name="connsiteY55" fmla="*/ 2944417 h 3289190"/>
              <a:gd name="connsiteX56" fmla="*/ 929515 w 12128048"/>
              <a:gd name="connsiteY56" fmla="*/ 2932529 h 3289190"/>
              <a:gd name="connsiteX57" fmla="*/ 23676 w 12128048"/>
              <a:gd name="connsiteY57" fmla="*/ 3006379 h 3289190"/>
              <a:gd name="connsiteX58" fmla="*/ 164 w 12128048"/>
              <a:gd name="connsiteY58" fmla="*/ 581442 h 3289190"/>
              <a:gd name="connsiteX59" fmla="*/ 691695 w 12128048"/>
              <a:gd name="connsiteY59" fmla="*/ 682638 h 3289190"/>
              <a:gd name="connsiteX60" fmla="*/ 905639 w 12128048"/>
              <a:gd name="connsiteY60" fmla="*/ 709942 h 3289190"/>
              <a:gd name="connsiteX61" fmla="*/ 1236280 w 12128048"/>
              <a:gd name="connsiteY61" fmla="*/ 819164 h 3289190"/>
              <a:gd name="connsiteX62" fmla="*/ 1333526 w 12128048"/>
              <a:gd name="connsiteY62" fmla="*/ 873775 h 3289190"/>
              <a:gd name="connsiteX63" fmla="*/ 1430774 w 12128048"/>
              <a:gd name="connsiteY63" fmla="*/ 901081 h 3289190"/>
              <a:gd name="connsiteX64" fmla="*/ 1508571 w 12128048"/>
              <a:gd name="connsiteY64" fmla="*/ 928385 h 3289190"/>
              <a:gd name="connsiteX65" fmla="*/ 1625268 w 12128048"/>
              <a:gd name="connsiteY65" fmla="*/ 955692 h 3289190"/>
              <a:gd name="connsiteX66" fmla="*/ 1761414 w 12128048"/>
              <a:gd name="connsiteY66" fmla="*/ 1010303 h 3289190"/>
              <a:gd name="connsiteX67" fmla="*/ 1917009 w 12128048"/>
              <a:gd name="connsiteY67" fmla="*/ 1064913 h 3289190"/>
              <a:gd name="connsiteX68" fmla="*/ 2053154 w 12128048"/>
              <a:gd name="connsiteY68" fmla="*/ 1146830 h 3289190"/>
              <a:gd name="connsiteX69" fmla="*/ 2344897 w 12128048"/>
              <a:gd name="connsiteY69" fmla="*/ 1365273 h 3289190"/>
              <a:gd name="connsiteX70" fmla="*/ 2753335 w 12128048"/>
              <a:gd name="connsiteY70" fmla="*/ 1447190 h 3289190"/>
              <a:gd name="connsiteX71" fmla="*/ 3006178 w 12128048"/>
              <a:gd name="connsiteY71" fmla="*/ 1501801 h 3289190"/>
              <a:gd name="connsiteX72" fmla="*/ 4017548 w 12128048"/>
              <a:gd name="connsiteY72" fmla="*/ 1474496 h 3289190"/>
              <a:gd name="connsiteX73" fmla="*/ 4406537 w 12128048"/>
              <a:gd name="connsiteY73" fmla="*/ 1256050 h 3289190"/>
              <a:gd name="connsiteX74" fmla="*/ 4853874 w 12128048"/>
              <a:gd name="connsiteY74" fmla="*/ 982997 h 3289190"/>
              <a:gd name="connsiteX75" fmla="*/ 5106717 w 12128048"/>
              <a:gd name="connsiteY75" fmla="*/ 791860 h 3289190"/>
              <a:gd name="connsiteX76" fmla="*/ 5262312 w 12128048"/>
              <a:gd name="connsiteY76" fmla="*/ 737248 h 3289190"/>
              <a:gd name="connsiteX77" fmla="*/ 5981941 w 12128048"/>
              <a:gd name="connsiteY77" fmla="*/ 628025 h 3289190"/>
              <a:gd name="connsiteX78" fmla="*/ 6565423 w 12128048"/>
              <a:gd name="connsiteY78" fmla="*/ 600720 h 3289190"/>
              <a:gd name="connsiteX79" fmla="*/ 6818265 w 12128048"/>
              <a:gd name="connsiteY79" fmla="*/ 518803 h 3289190"/>
              <a:gd name="connsiteX80" fmla="*/ 7401749 w 12128048"/>
              <a:gd name="connsiteY80" fmla="*/ 279435 h 3289190"/>
              <a:gd name="connsiteX81" fmla="*/ 7810187 w 12128048"/>
              <a:gd name="connsiteY81" fmla="*/ 273055 h 3289190"/>
              <a:gd name="connsiteX82" fmla="*/ 8024129 w 12128048"/>
              <a:gd name="connsiteY82" fmla="*/ 191137 h 3289190"/>
              <a:gd name="connsiteX83" fmla="*/ 8354770 w 12128048"/>
              <a:gd name="connsiteY83" fmla="*/ 136527 h 3289190"/>
              <a:gd name="connsiteX84" fmla="*/ 8704860 w 12128048"/>
              <a:gd name="connsiteY84" fmla="*/ 54610 h 3289190"/>
              <a:gd name="connsiteX85" fmla="*/ 8996601 w 12128048"/>
              <a:gd name="connsiteY85" fmla="*/ 27305 h 3289190"/>
              <a:gd name="connsiteX86" fmla="*/ 9152196 w 12128048"/>
              <a:gd name="connsiteY86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64825 w 12128048"/>
              <a:gd name="connsiteY12" fmla="*/ 2206517 h 3289190"/>
              <a:gd name="connsiteX13" fmla="*/ 12073477 w 12128048"/>
              <a:gd name="connsiteY13" fmla="*/ 2874043 h 3289190"/>
              <a:gd name="connsiteX14" fmla="*/ 12035730 w 12128048"/>
              <a:gd name="connsiteY14" fmla="*/ 2873085 h 3289190"/>
              <a:gd name="connsiteX15" fmla="*/ 11890787 w 12128048"/>
              <a:gd name="connsiteY15" fmla="*/ 2884974 h 3289190"/>
              <a:gd name="connsiteX16" fmla="*/ 11691491 w 12128048"/>
              <a:gd name="connsiteY16" fmla="*/ 2908751 h 3289190"/>
              <a:gd name="connsiteX17" fmla="*/ 11564667 w 12128048"/>
              <a:gd name="connsiteY17" fmla="*/ 2944417 h 3289190"/>
              <a:gd name="connsiteX18" fmla="*/ 11492196 w 12128048"/>
              <a:gd name="connsiteY18" fmla="*/ 2968195 h 3289190"/>
              <a:gd name="connsiteX19" fmla="*/ 11365371 w 12128048"/>
              <a:gd name="connsiteY19" fmla="*/ 2980083 h 3289190"/>
              <a:gd name="connsiteX20" fmla="*/ 10223950 w 12128048"/>
              <a:gd name="connsiteY20" fmla="*/ 2991972 h 3289190"/>
              <a:gd name="connsiteX21" fmla="*/ 10024654 w 12128048"/>
              <a:gd name="connsiteY21" fmla="*/ 2956306 h 3289190"/>
              <a:gd name="connsiteX22" fmla="*/ 9716651 w 12128048"/>
              <a:gd name="connsiteY22" fmla="*/ 2896862 h 3289190"/>
              <a:gd name="connsiteX23" fmla="*/ 9517355 w 12128048"/>
              <a:gd name="connsiteY23" fmla="*/ 2825530 h 3289190"/>
              <a:gd name="connsiteX24" fmla="*/ 9499237 w 12128048"/>
              <a:gd name="connsiteY24" fmla="*/ 2789864 h 3289190"/>
              <a:gd name="connsiteX25" fmla="*/ 9354295 w 12128048"/>
              <a:gd name="connsiteY25" fmla="*/ 2670977 h 3289190"/>
              <a:gd name="connsiteX26" fmla="*/ 9245588 w 12128048"/>
              <a:gd name="connsiteY26" fmla="*/ 2647199 h 3289190"/>
              <a:gd name="connsiteX27" fmla="*/ 8810760 w 12128048"/>
              <a:gd name="connsiteY27" fmla="*/ 2635311 h 3289190"/>
              <a:gd name="connsiteX28" fmla="*/ 8665818 w 12128048"/>
              <a:gd name="connsiteY28" fmla="*/ 2647199 h 3289190"/>
              <a:gd name="connsiteX29" fmla="*/ 8394051 w 12128048"/>
              <a:gd name="connsiteY29" fmla="*/ 2659088 h 3289190"/>
              <a:gd name="connsiteX30" fmla="*/ 8067931 w 12128048"/>
              <a:gd name="connsiteY30" fmla="*/ 2694754 h 3289190"/>
              <a:gd name="connsiteX31" fmla="*/ 7759928 w 12128048"/>
              <a:gd name="connsiteY31" fmla="*/ 2718531 h 3289190"/>
              <a:gd name="connsiteX32" fmla="*/ 7560633 w 12128048"/>
              <a:gd name="connsiteY32" fmla="*/ 2754198 h 3289190"/>
              <a:gd name="connsiteX33" fmla="*/ 7180159 w 12128048"/>
              <a:gd name="connsiteY33" fmla="*/ 2825530 h 3289190"/>
              <a:gd name="connsiteX34" fmla="*/ 6690978 w 12128048"/>
              <a:gd name="connsiteY34" fmla="*/ 2837419 h 3289190"/>
              <a:gd name="connsiteX35" fmla="*/ 6636624 w 12128048"/>
              <a:gd name="connsiteY35" fmla="*/ 2861196 h 3289190"/>
              <a:gd name="connsiteX36" fmla="*/ 6401092 w 12128048"/>
              <a:gd name="connsiteY36" fmla="*/ 2896862 h 3289190"/>
              <a:gd name="connsiteX37" fmla="*/ 5857559 w 12128048"/>
              <a:gd name="connsiteY37" fmla="*/ 2908751 h 3289190"/>
              <a:gd name="connsiteX38" fmla="*/ 5187201 w 12128048"/>
              <a:gd name="connsiteY38" fmla="*/ 2956306 h 3289190"/>
              <a:gd name="connsiteX39" fmla="*/ 5042258 w 12128048"/>
              <a:gd name="connsiteY39" fmla="*/ 2980083 h 3289190"/>
              <a:gd name="connsiteX40" fmla="*/ 4806726 w 12128048"/>
              <a:gd name="connsiteY40" fmla="*/ 3063304 h 3289190"/>
              <a:gd name="connsiteX41" fmla="*/ 4390017 w 12128048"/>
              <a:gd name="connsiteY41" fmla="*/ 3182191 h 3289190"/>
              <a:gd name="connsiteX42" fmla="*/ 4027661 w 12128048"/>
              <a:gd name="connsiteY42" fmla="*/ 3277302 h 3289190"/>
              <a:gd name="connsiteX43" fmla="*/ 3085535 w 12128048"/>
              <a:gd name="connsiteY43" fmla="*/ 3289190 h 3289190"/>
              <a:gd name="connsiteX44" fmla="*/ 2850003 w 12128048"/>
              <a:gd name="connsiteY44" fmla="*/ 3265413 h 3289190"/>
              <a:gd name="connsiteX45" fmla="*/ 2469529 w 12128048"/>
              <a:gd name="connsiteY45" fmla="*/ 3229746 h 3289190"/>
              <a:gd name="connsiteX46" fmla="*/ 2197761 w 12128048"/>
              <a:gd name="connsiteY46" fmla="*/ 3134636 h 3289190"/>
              <a:gd name="connsiteX47" fmla="*/ 2070937 w 12128048"/>
              <a:gd name="connsiteY47" fmla="*/ 3098971 h 3289190"/>
              <a:gd name="connsiteX48" fmla="*/ 1925995 w 12128048"/>
              <a:gd name="connsiteY48" fmla="*/ 3075193 h 3289190"/>
              <a:gd name="connsiteX49" fmla="*/ 1799170 w 12128048"/>
              <a:gd name="connsiteY49" fmla="*/ 3051416 h 3289190"/>
              <a:gd name="connsiteX50" fmla="*/ 1690463 w 12128048"/>
              <a:gd name="connsiteY50" fmla="*/ 3039527 h 3289190"/>
              <a:gd name="connsiteX51" fmla="*/ 1617992 w 12128048"/>
              <a:gd name="connsiteY51" fmla="*/ 3027638 h 3289190"/>
              <a:gd name="connsiteX52" fmla="*/ 1527403 w 12128048"/>
              <a:gd name="connsiteY52" fmla="*/ 3015749 h 3289190"/>
              <a:gd name="connsiteX53" fmla="*/ 1436814 w 12128048"/>
              <a:gd name="connsiteY53" fmla="*/ 2991972 h 3289190"/>
              <a:gd name="connsiteX54" fmla="*/ 1128811 w 12128048"/>
              <a:gd name="connsiteY54" fmla="*/ 2944417 h 3289190"/>
              <a:gd name="connsiteX55" fmla="*/ 929515 w 12128048"/>
              <a:gd name="connsiteY55" fmla="*/ 2932529 h 3289190"/>
              <a:gd name="connsiteX56" fmla="*/ 23676 w 12128048"/>
              <a:gd name="connsiteY56" fmla="*/ 3006379 h 3289190"/>
              <a:gd name="connsiteX57" fmla="*/ 164 w 12128048"/>
              <a:gd name="connsiteY57" fmla="*/ 581442 h 3289190"/>
              <a:gd name="connsiteX58" fmla="*/ 691695 w 12128048"/>
              <a:gd name="connsiteY58" fmla="*/ 682638 h 3289190"/>
              <a:gd name="connsiteX59" fmla="*/ 905639 w 12128048"/>
              <a:gd name="connsiteY59" fmla="*/ 709942 h 3289190"/>
              <a:gd name="connsiteX60" fmla="*/ 1236280 w 12128048"/>
              <a:gd name="connsiteY60" fmla="*/ 819164 h 3289190"/>
              <a:gd name="connsiteX61" fmla="*/ 1333526 w 12128048"/>
              <a:gd name="connsiteY61" fmla="*/ 873775 h 3289190"/>
              <a:gd name="connsiteX62" fmla="*/ 1430774 w 12128048"/>
              <a:gd name="connsiteY62" fmla="*/ 901081 h 3289190"/>
              <a:gd name="connsiteX63" fmla="*/ 1508571 w 12128048"/>
              <a:gd name="connsiteY63" fmla="*/ 928385 h 3289190"/>
              <a:gd name="connsiteX64" fmla="*/ 1625268 w 12128048"/>
              <a:gd name="connsiteY64" fmla="*/ 955692 h 3289190"/>
              <a:gd name="connsiteX65" fmla="*/ 1761414 w 12128048"/>
              <a:gd name="connsiteY65" fmla="*/ 1010303 h 3289190"/>
              <a:gd name="connsiteX66" fmla="*/ 1917009 w 12128048"/>
              <a:gd name="connsiteY66" fmla="*/ 1064913 h 3289190"/>
              <a:gd name="connsiteX67" fmla="*/ 2053154 w 12128048"/>
              <a:gd name="connsiteY67" fmla="*/ 1146830 h 3289190"/>
              <a:gd name="connsiteX68" fmla="*/ 2344897 w 12128048"/>
              <a:gd name="connsiteY68" fmla="*/ 1365273 h 3289190"/>
              <a:gd name="connsiteX69" fmla="*/ 2753335 w 12128048"/>
              <a:gd name="connsiteY69" fmla="*/ 1447190 h 3289190"/>
              <a:gd name="connsiteX70" fmla="*/ 3006178 w 12128048"/>
              <a:gd name="connsiteY70" fmla="*/ 1501801 h 3289190"/>
              <a:gd name="connsiteX71" fmla="*/ 4017548 w 12128048"/>
              <a:gd name="connsiteY71" fmla="*/ 1474496 h 3289190"/>
              <a:gd name="connsiteX72" fmla="*/ 4406537 w 12128048"/>
              <a:gd name="connsiteY72" fmla="*/ 1256050 h 3289190"/>
              <a:gd name="connsiteX73" fmla="*/ 4853874 w 12128048"/>
              <a:gd name="connsiteY73" fmla="*/ 982997 h 3289190"/>
              <a:gd name="connsiteX74" fmla="*/ 5106717 w 12128048"/>
              <a:gd name="connsiteY74" fmla="*/ 791860 h 3289190"/>
              <a:gd name="connsiteX75" fmla="*/ 5262312 w 12128048"/>
              <a:gd name="connsiteY75" fmla="*/ 737248 h 3289190"/>
              <a:gd name="connsiteX76" fmla="*/ 5981941 w 12128048"/>
              <a:gd name="connsiteY76" fmla="*/ 628025 h 3289190"/>
              <a:gd name="connsiteX77" fmla="*/ 6565423 w 12128048"/>
              <a:gd name="connsiteY77" fmla="*/ 600720 h 3289190"/>
              <a:gd name="connsiteX78" fmla="*/ 6818265 w 12128048"/>
              <a:gd name="connsiteY78" fmla="*/ 518803 h 3289190"/>
              <a:gd name="connsiteX79" fmla="*/ 7401749 w 12128048"/>
              <a:gd name="connsiteY79" fmla="*/ 279435 h 3289190"/>
              <a:gd name="connsiteX80" fmla="*/ 7810187 w 12128048"/>
              <a:gd name="connsiteY80" fmla="*/ 273055 h 3289190"/>
              <a:gd name="connsiteX81" fmla="*/ 8024129 w 12128048"/>
              <a:gd name="connsiteY81" fmla="*/ 191137 h 3289190"/>
              <a:gd name="connsiteX82" fmla="*/ 8354770 w 12128048"/>
              <a:gd name="connsiteY82" fmla="*/ 136527 h 3289190"/>
              <a:gd name="connsiteX83" fmla="*/ 8704860 w 12128048"/>
              <a:gd name="connsiteY83" fmla="*/ 54610 h 3289190"/>
              <a:gd name="connsiteX84" fmla="*/ 8996601 w 12128048"/>
              <a:gd name="connsiteY84" fmla="*/ 27305 h 3289190"/>
              <a:gd name="connsiteX85" fmla="*/ 9152196 w 12128048"/>
              <a:gd name="connsiteY85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73477 w 12128048"/>
              <a:gd name="connsiteY12" fmla="*/ 2874043 h 3289190"/>
              <a:gd name="connsiteX13" fmla="*/ 1203573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73477 w 12128048"/>
              <a:gd name="connsiteY12" fmla="*/ 2874043 h 3289190"/>
              <a:gd name="connsiteX13" fmla="*/ 1208258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8 h 3289190"/>
              <a:gd name="connsiteX12" fmla="*/ 12073477 w 12128048"/>
              <a:gd name="connsiteY12" fmla="*/ 2874043 h 3289190"/>
              <a:gd name="connsiteX13" fmla="*/ 1208258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08510"/>
              <a:gd name="connsiteY0" fmla="*/ 0 h 3289190"/>
              <a:gd name="connsiteX1" fmla="*/ 9618984 w 12108510"/>
              <a:gd name="connsiteY1" fmla="*/ 27305 h 3289190"/>
              <a:gd name="connsiteX2" fmla="*/ 9735680 w 12108510"/>
              <a:gd name="connsiteY2" fmla="*/ 81915 h 3289190"/>
              <a:gd name="connsiteX3" fmla="*/ 9891276 w 12108510"/>
              <a:gd name="connsiteY3" fmla="*/ 354970 h 3289190"/>
              <a:gd name="connsiteX4" fmla="*/ 9910724 w 12108510"/>
              <a:gd name="connsiteY4" fmla="*/ 436887 h 3289190"/>
              <a:gd name="connsiteX5" fmla="*/ 10124668 w 12108510"/>
              <a:gd name="connsiteY5" fmla="*/ 600720 h 3289190"/>
              <a:gd name="connsiteX6" fmla="*/ 10455308 w 12108510"/>
              <a:gd name="connsiteY6" fmla="*/ 737248 h 3289190"/>
              <a:gd name="connsiteX7" fmla="*/ 10669252 w 12108510"/>
              <a:gd name="connsiteY7" fmla="*/ 819164 h 3289190"/>
              <a:gd name="connsiteX8" fmla="*/ 11894566 w 12108510"/>
              <a:gd name="connsiteY8" fmla="*/ 791860 h 3289190"/>
              <a:gd name="connsiteX9" fmla="*/ 12030713 w 12108510"/>
              <a:gd name="connsiteY9" fmla="*/ 764553 h 3289190"/>
              <a:gd name="connsiteX10" fmla="*/ 12108510 w 12108510"/>
              <a:gd name="connsiteY10" fmla="*/ 709942 h 3289190"/>
              <a:gd name="connsiteX11" fmla="*/ 12073477 w 12108510"/>
              <a:gd name="connsiteY11" fmla="*/ 2874043 h 3289190"/>
              <a:gd name="connsiteX12" fmla="*/ 12082580 w 12108510"/>
              <a:gd name="connsiteY12" fmla="*/ 2873085 h 3289190"/>
              <a:gd name="connsiteX13" fmla="*/ 11890787 w 12108510"/>
              <a:gd name="connsiteY13" fmla="*/ 2884974 h 3289190"/>
              <a:gd name="connsiteX14" fmla="*/ 11691491 w 12108510"/>
              <a:gd name="connsiteY14" fmla="*/ 2908751 h 3289190"/>
              <a:gd name="connsiteX15" fmla="*/ 11564667 w 12108510"/>
              <a:gd name="connsiteY15" fmla="*/ 2944417 h 3289190"/>
              <a:gd name="connsiteX16" fmla="*/ 11492196 w 12108510"/>
              <a:gd name="connsiteY16" fmla="*/ 2968195 h 3289190"/>
              <a:gd name="connsiteX17" fmla="*/ 11365371 w 12108510"/>
              <a:gd name="connsiteY17" fmla="*/ 2980083 h 3289190"/>
              <a:gd name="connsiteX18" fmla="*/ 10223950 w 12108510"/>
              <a:gd name="connsiteY18" fmla="*/ 2991972 h 3289190"/>
              <a:gd name="connsiteX19" fmla="*/ 10024654 w 12108510"/>
              <a:gd name="connsiteY19" fmla="*/ 2956306 h 3289190"/>
              <a:gd name="connsiteX20" fmla="*/ 9716651 w 12108510"/>
              <a:gd name="connsiteY20" fmla="*/ 2896862 h 3289190"/>
              <a:gd name="connsiteX21" fmla="*/ 9517355 w 12108510"/>
              <a:gd name="connsiteY21" fmla="*/ 2825530 h 3289190"/>
              <a:gd name="connsiteX22" fmla="*/ 9499237 w 12108510"/>
              <a:gd name="connsiteY22" fmla="*/ 2789864 h 3289190"/>
              <a:gd name="connsiteX23" fmla="*/ 9354295 w 12108510"/>
              <a:gd name="connsiteY23" fmla="*/ 2670977 h 3289190"/>
              <a:gd name="connsiteX24" fmla="*/ 9245588 w 12108510"/>
              <a:gd name="connsiteY24" fmla="*/ 2647199 h 3289190"/>
              <a:gd name="connsiteX25" fmla="*/ 8810760 w 12108510"/>
              <a:gd name="connsiteY25" fmla="*/ 2635311 h 3289190"/>
              <a:gd name="connsiteX26" fmla="*/ 8665818 w 12108510"/>
              <a:gd name="connsiteY26" fmla="*/ 2647199 h 3289190"/>
              <a:gd name="connsiteX27" fmla="*/ 8394051 w 12108510"/>
              <a:gd name="connsiteY27" fmla="*/ 2659088 h 3289190"/>
              <a:gd name="connsiteX28" fmla="*/ 8067931 w 12108510"/>
              <a:gd name="connsiteY28" fmla="*/ 2694754 h 3289190"/>
              <a:gd name="connsiteX29" fmla="*/ 7759928 w 12108510"/>
              <a:gd name="connsiteY29" fmla="*/ 2718531 h 3289190"/>
              <a:gd name="connsiteX30" fmla="*/ 7560633 w 12108510"/>
              <a:gd name="connsiteY30" fmla="*/ 2754198 h 3289190"/>
              <a:gd name="connsiteX31" fmla="*/ 7180159 w 12108510"/>
              <a:gd name="connsiteY31" fmla="*/ 2825530 h 3289190"/>
              <a:gd name="connsiteX32" fmla="*/ 6690978 w 12108510"/>
              <a:gd name="connsiteY32" fmla="*/ 2837419 h 3289190"/>
              <a:gd name="connsiteX33" fmla="*/ 6636624 w 12108510"/>
              <a:gd name="connsiteY33" fmla="*/ 2861196 h 3289190"/>
              <a:gd name="connsiteX34" fmla="*/ 6401092 w 12108510"/>
              <a:gd name="connsiteY34" fmla="*/ 2896862 h 3289190"/>
              <a:gd name="connsiteX35" fmla="*/ 5857559 w 12108510"/>
              <a:gd name="connsiteY35" fmla="*/ 2908751 h 3289190"/>
              <a:gd name="connsiteX36" fmla="*/ 5187201 w 12108510"/>
              <a:gd name="connsiteY36" fmla="*/ 2956306 h 3289190"/>
              <a:gd name="connsiteX37" fmla="*/ 5042258 w 12108510"/>
              <a:gd name="connsiteY37" fmla="*/ 2980083 h 3289190"/>
              <a:gd name="connsiteX38" fmla="*/ 4806726 w 12108510"/>
              <a:gd name="connsiteY38" fmla="*/ 3063304 h 3289190"/>
              <a:gd name="connsiteX39" fmla="*/ 4390017 w 12108510"/>
              <a:gd name="connsiteY39" fmla="*/ 3182191 h 3289190"/>
              <a:gd name="connsiteX40" fmla="*/ 4027661 w 12108510"/>
              <a:gd name="connsiteY40" fmla="*/ 3277302 h 3289190"/>
              <a:gd name="connsiteX41" fmla="*/ 3085535 w 12108510"/>
              <a:gd name="connsiteY41" fmla="*/ 3289190 h 3289190"/>
              <a:gd name="connsiteX42" fmla="*/ 2850003 w 12108510"/>
              <a:gd name="connsiteY42" fmla="*/ 3265413 h 3289190"/>
              <a:gd name="connsiteX43" fmla="*/ 2469529 w 12108510"/>
              <a:gd name="connsiteY43" fmla="*/ 3229746 h 3289190"/>
              <a:gd name="connsiteX44" fmla="*/ 2197761 w 12108510"/>
              <a:gd name="connsiteY44" fmla="*/ 3134636 h 3289190"/>
              <a:gd name="connsiteX45" fmla="*/ 2070937 w 12108510"/>
              <a:gd name="connsiteY45" fmla="*/ 3098971 h 3289190"/>
              <a:gd name="connsiteX46" fmla="*/ 1925995 w 12108510"/>
              <a:gd name="connsiteY46" fmla="*/ 3075193 h 3289190"/>
              <a:gd name="connsiteX47" fmla="*/ 1799170 w 12108510"/>
              <a:gd name="connsiteY47" fmla="*/ 3051416 h 3289190"/>
              <a:gd name="connsiteX48" fmla="*/ 1690463 w 12108510"/>
              <a:gd name="connsiteY48" fmla="*/ 3039527 h 3289190"/>
              <a:gd name="connsiteX49" fmla="*/ 1617992 w 12108510"/>
              <a:gd name="connsiteY49" fmla="*/ 3027638 h 3289190"/>
              <a:gd name="connsiteX50" fmla="*/ 1527403 w 12108510"/>
              <a:gd name="connsiteY50" fmla="*/ 3015749 h 3289190"/>
              <a:gd name="connsiteX51" fmla="*/ 1436814 w 12108510"/>
              <a:gd name="connsiteY51" fmla="*/ 2991972 h 3289190"/>
              <a:gd name="connsiteX52" fmla="*/ 1128811 w 12108510"/>
              <a:gd name="connsiteY52" fmla="*/ 2944417 h 3289190"/>
              <a:gd name="connsiteX53" fmla="*/ 929515 w 12108510"/>
              <a:gd name="connsiteY53" fmla="*/ 2932529 h 3289190"/>
              <a:gd name="connsiteX54" fmla="*/ 23676 w 12108510"/>
              <a:gd name="connsiteY54" fmla="*/ 3006379 h 3289190"/>
              <a:gd name="connsiteX55" fmla="*/ 164 w 12108510"/>
              <a:gd name="connsiteY55" fmla="*/ 581442 h 3289190"/>
              <a:gd name="connsiteX56" fmla="*/ 691695 w 12108510"/>
              <a:gd name="connsiteY56" fmla="*/ 682638 h 3289190"/>
              <a:gd name="connsiteX57" fmla="*/ 905639 w 12108510"/>
              <a:gd name="connsiteY57" fmla="*/ 709942 h 3289190"/>
              <a:gd name="connsiteX58" fmla="*/ 1236280 w 12108510"/>
              <a:gd name="connsiteY58" fmla="*/ 819164 h 3289190"/>
              <a:gd name="connsiteX59" fmla="*/ 1333526 w 12108510"/>
              <a:gd name="connsiteY59" fmla="*/ 873775 h 3289190"/>
              <a:gd name="connsiteX60" fmla="*/ 1430774 w 12108510"/>
              <a:gd name="connsiteY60" fmla="*/ 901081 h 3289190"/>
              <a:gd name="connsiteX61" fmla="*/ 1508571 w 12108510"/>
              <a:gd name="connsiteY61" fmla="*/ 928385 h 3289190"/>
              <a:gd name="connsiteX62" fmla="*/ 1625268 w 12108510"/>
              <a:gd name="connsiteY62" fmla="*/ 955692 h 3289190"/>
              <a:gd name="connsiteX63" fmla="*/ 1761414 w 12108510"/>
              <a:gd name="connsiteY63" fmla="*/ 1010303 h 3289190"/>
              <a:gd name="connsiteX64" fmla="*/ 1917009 w 12108510"/>
              <a:gd name="connsiteY64" fmla="*/ 1064913 h 3289190"/>
              <a:gd name="connsiteX65" fmla="*/ 2053154 w 12108510"/>
              <a:gd name="connsiteY65" fmla="*/ 1146830 h 3289190"/>
              <a:gd name="connsiteX66" fmla="*/ 2344897 w 12108510"/>
              <a:gd name="connsiteY66" fmla="*/ 1365273 h 3289190"/>
              <a:gd name="connsiteX67" fmla="*/ 2753335 w 12108510"/>
              <a:gd name="connsiteY67" fmla="*/ 1447190 h 3289190"/>
              <a:gd name="connsiteX68" fmla="*/ 3006178 w 12108510"/>
              <a:gd name="connsiteY68" fmla="*/ 1501801 h 3289190"/>
              <a:gd name="connsiteX69" fmla="*/ 4017548 w 12108510"/>
              <a:gd name="connsiteY69" fmla="*/ 1474496 h 3289190"/>
              <a:gd name="connsiteX70" fmla="*/ 4406537 w 12108510"/>
              <a:gd name="connsiteY70" fmla="*/ 1256050 h 3289190"/>
              <a:gd name="connsiteX71" fmla="*/ 4853874 w 12108510"/>
              <a:gd name="connsiteY71" fmla="*/ 982997 h 3289190"/>
              <a:gd name="connsiteX72" fmla="*/ 5106717 w 12108510"/>
              <a:gd name="connsiteY72" fmla="*/ 791860 h 3289190"/>
              <a:gd name="connsiteX73" fmla="*/ 5262312 w 12108510"/>
              <a:gd name="connsiteY73" fmla="*/ 737248 h 3289190"/>
              <a:gd name="connsiteX74" fmla="*/ 5981941 w 12108510"/>
              <a:gd name="connsiteY74" fmla="*/ 628025 h 3289190"/>
              <a:gd name="connsiteX75" fmla="*/ 6565423 w 12108510"/>
              <a:gd name="connsiteY75" fmla="*/ 600720 h 3289190"/>
              <a:gd name="connsiteX76" fmla="*/ 6818265 w 12108510"/>
              <a:gd name="connsiteY76" fmla="*/ 518803 h 3289190"/>
              <a:gd name="connsiteX77" fmla="*/ 7401749 w 12108510"/>
              <a:gd name="connsiteY77" fmla="*/ 279435 h 3289190"/>
              <a:gd name="connsiteX78" fmla="*/ 7810187 w 12108510"/>
              <a:gd name="connsiteY78" fmla="*/ 273055 h 3289190"/>
              <a:gd name="connsiteX79" fmla="*/ 8024129 w 12108510"/>
              <a:gd name="connsiteY79" fmla="*/ 191137 h 3289190"/>
              <a:gd name="connsiteX80" fmla="*/ 8354770 w 12108510"/>
              <a:gd name="connsiteY80" fmla="*/ 136527 h 3289190"/>
              <a:gd name="connsiteX81" fmla="*/ 8704860 w 12108510"/>
              <a:gd name="connsiteY81" fmla="*/ 54610 h 3289190"/>
              <a:gd name="connsiteX82" fmla="*/ 8996601 w 12108510"/>
              <a:gd name="connsiteY82" fmla="*/ 27305 h 3289190"/>
              <a:gd name="connsiteX83" fmla="*/ 9152196 w 12108510"/>
              <a:gd name="connsiteY83" fmla="*/ 0 h 3289190"/>
              <a:gd name="connsiteX0" fmla="*/ 9152196 w 12136657"/>
              <a:gd name="connsiteY0" fmla="*/ 0 h 3289190"/>
              <a:gd name="connsiteX1" fmla="*/ 9618984 w 12136657"/>
              <a:gd name="connsiteY1" fmla="*/ 27305 h 3289190"/>
              <a:gd name="connsiteX2" fmla="*/ 9735680 w 12136657"/>
              <a:gd name="connsiteY2" fmla="*/ 81915 h 3289190"/>
              <a:gd name="connsiteX3" fmla="*/ 9891276 w 12136657"/>
              <a:gd name="connsiteY3" fmla="*/ 354970 h 3289190"/>
              <a:gd name="connsiteX4" fmla="*/ 9910724 w 12136657"/>
              <a:gd name="connsiteY4" fmla="*/ 436887 h 3289190"/>
              <a:gd name="connsiteX5" fmla="*/ 10124668 w 12136657"/>
              <a:gd name="connsiteY5" fmla="*/ 600720 h 3289190"/>
              <a:gd name="connsiteX6" fmla="*/ 10455308 w 12136657"/>
              <a:gd name="connsiteY6" fmla="*/ 737248 h 3289190"/>
              <a:gd name="connsiteX7" fmla="*/ 10669252 w 12136657"/>
              <a:gd name="connsiteY7" fmla="*/ 819164 h 3289190"/>
              <a:gd name="connsiteX8" fmla="*/ 11894566 w 12136657"/>
              <a:gd name="connsiteY8" fmla="*/ 791860 h 3289190"/>
              <a:gd name="connsiteX9" fmla="*/ 12030713 w 12136657"/>
              <a:gd name="connsiteY9" fmla="*/ 764553 h 3289190"/>
              <a:gd name="connsiteX10" fmla="*/ 12108510 w 12136657"/>
              <a:gd name="connsiteY10" fmla="*/ 709942 h 3289190"/>
              <a:gd name="connsiteX11" fmla="*/ 12073477 w 12136657"/>
              <a:gd name="connsiteY11" fmla="*/ 2874043 h 3289190"/>
              <a:gd name="connsiteX12" fmla="*/ 12136657 w 12136657"/>
              <a:gd name="connsiteY12" fmla="*/ 2982902 h 3289190"/>
              <a:gd name="connsiteX13" fmla="*/ 11890787 w 12136657"/>
              <a:gd name="connsiteY13" fmla="*/ 2884974 h 3289190"/>
              <a:gd name="connsiteX14" fmla="*/ 11691491 w 12136657"/>
              <a:gd name="connsiteY14" fmla="*/ 2908751 h 3289190"/>
              <a:gd name="connsiteX15" fmla="*/ 11564667 w 12136657"/>
              <a:gd name="connsiteY15" fmla="*/ 2944417 h 3289190"/>
              <a:gd name="connsiteX16" fmla="*/ 11492196 w 12136657"/>
              <a:gd name="connsiteY16" fmla="*/ 2968195 h 3289190"/>
              <a:gd name="connsiteX17" fmla="*/ 11365371 w 12136657"/>
              <a:gd name="connsiteY17" fmla="*/ 2980083 h 3289190"/>
              <a:gd name="connsiteX18" fmla="*/ 10223950 w 12136657"/>
              <a:gd name="connsiteY18" fmla="*/ 2991972 h 3289190"/>
              <a:gd name="connsiteX19" fmla="*/ 10024654 w 12136657"/>
              <a:gd name="connsiteY19" fmla="*/ 2956306 h 3289190"/>
              <a:gd name="connsiteX20" fmla="*/ 9716651 w 12136657"/>
              <a:gd name="connsiteY20" fmla="*/ 2896862 h 3289190"/>
              <a:gd name="connsiteX21" fmla="*/ 9517355 w 12136657"/>
              <a:gd name="connsiteY21" fmla="*/ 2825530 h 3289190"/>
              <a:gd name="connsiteX22" fmla="*/ 9499237 w 12136657"/>
              <a:gd name="connsiteY22" fmla="*/ 2789864 h 3289190"/>
              <a:gd name="connsiteX23" fmla="*/ 9354295 w 12136657"/>
              <a:gd name="connsiteY23" fmla="*/ 2670977 h 3289190"/>
              <a:gd name="connsiteX24" fmla="*/ 9245588 w 12136657"/>
              <a:gd name="connsiteY24" fmla="*/ 2647199 h 3289190"/>
              <a:gd name="connsiteX25" fmla="*/ 8810760 w 12136657"/>
              <a:gd name="connsiteY25" fmla="*/ 2635311 h 3289190"/>
              <a:gd name="connsiteX26" fmla="*/ 8665818 w 12136657"/>
              <a:gd name="connsiteY26" fmla="*/ 2647199 h 3289190"/>
              <a:gd name="connsiteX27" fmla="*/ 8394051 w 12136657"/>
              <a:gd name="connsiteY27" fmla="*/ 2659088 h 3289190"/>
              <a:gd name="connsiteX28" fmla="*/ 8067931 w 12136657"/>
              <a:gd name="connsiteY28" fmla="*/ 2694754 h 3289190"/>
              <a:gd name="connsiteX29" fmla="*/ 7759928 w 12136657"/>
              <a:gd name="connsiteY29" fmla="*/ 2718531 h 3289190"/>
              <a:gd name="connsiteX30" fmla="*/ 7560633 w 12136657"/>
              <a:gd name="connsiteY30" fmla="*/ 2754198 h 3289190"/>
              <a:gd name="connsiteX31" fmla="*/ 7180159 w 12136657"/>
              <a:gd name="connsiteY31" fmla="*/ 2825530 h 3289190"/>
              <a:gd name="connsiteX32" fmla="*/ 6690978 w 12136657"/>
              <a:gd name="connsiteY32" fmla="*/ 2837419 h 3289190"/>
              <a:gd name="connsiteX33" fmla="*/ 6636624 w 12136657"/>
              <a:gd name="connsiteY33" fmla="*/ 2861196 h 3289190"/>
              <a:gd name="connsiteX34" fmla="*/ 6401092 w 12136657"/>
              <a:gd name="connsiteY34" fmla="*/ 2896862 h 3289190"/>
              <a:gd name="connsiteX35" fmla="*/ 5857559 w 12136657"/>
              <a:gd name="connsiteY35" fmla="*/ 2908751 h 3289190"/>
              <a:gd name="connsiteX36" fmla="*/ 5187201 w 12136657"/>
              <a:gd name="connsiteY36" fmla="*/ 2956306 h 3289190"/>
              <a:gd name="connsiteX37" fmla="*/ 5042258 w 12136657"/>
              <a:gd name="connsiteY37" fmla="*/ 2980083 h 3289190"/>
              <a:gd name="connsiteX38" fmla="*/ 4806726 w 12136657"/>
              <a:gd name="connsiteY38" fmla="*/ 3063304 h 3289190"/>
              <a:gd name="connsiteX39" fmla="*/ 4390017 w 12136657"/>
              <a:gd name="connsiteY39" fmla="*/ 3182191 h 3289190"/>
              <a:gd name="connsiteX40" fmla="*/ 4027661 w 12136657"/>
              <a:gd name="connsiteY40" fmla="*/ 3277302 h 3289190"/>
              <a:gd name="connsiteX41" fmla="*/ 3085535 w 12136657"/>
              <a:gd name="connsiteY41" fmla="*/ 3289190 h 3289190"/>
              <a:gd name="connsiteX42" fmla="*/ 2850003 w 12136657"/>
              <a:gd name="connsiteY42" fmla="*/ 3265413 h 3289190"/>
              <a:gd name="connsiteX43" fmla="*/ 2469529 w 12136657"/>
              <a:gd name="connsiteY43" fmla="*/ 3229746 h 3289190"/>
              <a:gd name="connsiteX44" fmla="*/ 2197761 w 12136657"/>
              <a:gd name="connsiteY44" fmla="*/ 3134636 h 3289190"/>
              <a:gd name="connsiteX45" fmla="*/ 2070937 w 12136657"/>
              <a:gd name="connsiteY45" fmla="*/ 3098971 h 3289190"/>
              <a:gd name="connsiteX46" fmla="*/ 1925995 w 12136657"/>
              <a:gd name="connsiteY46" fmla="*/ 3075193 h 3289190"/>
              <a:gd name="connsiteX47" fmla="*/ 1799170 w 12136657"/>
              <a:gd name="connsiteY47" fmla="*/ 3051416 h 3289190"/>
              <a:gd name="connsiteX48" fmla="*/ 1690463 w 12136657"/>
              <a:gd name="connsiteY48" fmla="*/ 3039527 h 3289190"/>
              <a:gd name="connsiteX49" fmla="*/ 1617992 w 12136657"/>
              <a:gd name="connsiteY49" fmla="*/ 3027638 h 3289190"/>
              <a:gd name="connsiteX50" fmla="*/ 1527403 w 12136657"/>
              <a:gd name="connsiteY50" fmla="*/ 3015749 h 3289190"/>
              <a:gd name="connsiteX51" fmla="*/ 1436814 w 12136657"/>
              <a:gd name="connsiteY51" fmla="*/ 2991972 h 3289190"/>
              <a:gd name="connsiteX52" fmla="*/ 1128811 w 12136657"/>
              <a:gd name="connsiteY52" fmla="*/ 2944417 h 3289190"/>
              <a:gd name="connsiteX53" fmla="*/ 929515 w 12136657"/>
              <a:gd name="connsiteY53" fmla="*/ 2932529 h 3289190"/>
              <a:gd name="connsiteX54" fmla="*/ 23676 w 12136657"/>
              <a:gd name="connsiteY54" fmla="*/ 3006379 h 3289190"/>
              <a:gd name="connsiteX55" fmla="*/ 164 w 12136657"/>
              <a:gd name="connsiteY55" fmla="*/ 581442 h 3289190"/>
              <a:gd name="connsiteX56" fmla="*/ 691695 w 12136657"/>
              <a:gd name="connsiteY56" fmla="*/ 682638 h 3289190"/>
              <a:gd name="connsiteX57" fmla="*/ 905639 w 12136657"/>
              <a:gd name="connsiteY57" fmla="*/ 709942 h 3289190"/>
              <a:gd name="connsiteX58" fmla="*/ 1236280 w 12136657"/>
              <a:gd name="connsiteY58" fmla="*/ 819164 h 3289190"/>
              <a:gd name="connsiteX59" fmla="*/ 1333526 w 12136657"/>
              <a:gd name="connsiteY59" fmla="*/ 873775 h 3289190"/>
              <a:gd name="connsiteX60" fmla="*/ 1430774 w 12136657"/>
              <a:gd name="connsiteY60" fmla="*/ 901081 h 3289190"/>
              <a:gd name="connsiteX61" fmla="*/ 1508571 w 12136657"/>
              <a:gd name="connsiteY61" fmla="*/ 928385 h 3289190"/>
              <a:gd name="connsiteX62" fmla="*/ 1625268 w 12136657"/>
              <a:gd name="connsiteY62" fmla="*/ 955692 h 3289190"/>
              <a:gd name="connsiteX63" fmla="*/ 1761414 w 12136657"/>
              <a:gd name="connsiteY63" fmla="*/ 1010303 h 3289190"/>
              <a:gd name="connsiteX64" fmla="*/ 1917009 w 12136657"/>
              <a:gd name="connsiteY64" fmla="*/ 1064913 h 3289190"/>
              <a:gd name="connsiteX65" fmla="*/ 2053154 w 12136657"/>
              <a:gd name="connsiteY65" fmla="*/ 1146830 h 3289190"/>
              <a:gd name="connsiteX66" fmla="*/ 2344897 w 12136657"/>
              <a:gd name="connsiteY66" fmla="*/ 1365273 h 3289190"/>
              <a:gd name="connsiteX67" fmla="*/ 2753335 w 12136657"/>
              <a:gd name="connsiteY67" fmla="*/ 1447190 h 3289190"/>
              <a:gd name="connsiteX68" fmla="*/ 3006178 w 12136657"/>
              <a:gd name="connsiteY68" fmla="*/ 1501801 h 3289190"/>
              <a:gd name="connsiteX69" fmla="*/ 4017548 w 12136657"/>
              <a:gd name="connsiteY69" fmla="*/ 1474496 h 3289190"/>
              <a:gd name="connsiteX70" fmla="*/ 4406537 w 12136657"/>
              <a:gd name="connsiteY70" fmla="*/ 1256050 h 3289190"/>
              <a:gd name="connsiteX71" fmla="*/ 4853874 w 12136657"/>
              <a:gd name="connsiteY71" fmla="*/ 982997 h 3289190"/>
              <a:gd name="connsiteX72" fmla="*/ 5106717 w 12136657"/>
              <a:gd name="connsiteY72" fmla="*/ 791860 h 3289190"/>
              <a:gd name="connsiteX73" fmla="*/ 5262312 w 12136657"/>
              <a:gd name="connsiteY73" fmla="*/ 737248 h 3289190"/>
              <a:gd name="connsiteX74" fmla="*/ 5981941 w 12136657"/>
              <a:gd name="connsiteY74" fmla="*/ 628025 h 3289190"/>
              <a:gd name="connsiteX75" fmla="*/ 6565423 w 12136657"/>
              <a:gd name="connsiteY75" fmla="*/ 600720 h 3289190"/>
              <a:gd name="connsiteX76" fmla="*/ 6818265 w 12136657"/>
              <a:gd name="connsiteY76" fmla="*/ 518803 h 3289190"/>
              <a:gd name="connsiteX77" fmla="*/ 7401749 w 12136657"/>
              <a:gd name="connsiteY77" fmla="*/ 279435 h 3289190"/>
              <a:gd name="connsiteX78" fmla="*/ 7810187 w 12136657"/>
              <a:gd name="connsiteY78" fmla="*/ 273055 h 3289190"/>
              <a:gd name="connsiteX79" fmla="*/ 8024129 w 12136657"/>
              <a:gd name="connsiteY79" fmla="*/ 191137 h 3289190"/>
              <a:gd name="connsiteX80" fmla="*/ 8354770 w 12136657"/>
              <a:gd name="connsiteY80" fmla="*/ 136527 h 3289190"/>
              <a:gd name="connsiteX81" fmla="*/ 8704860 w 12136657"/>
              <a:gd name="connsiteY81" fmla="*/ 54610 h 3289190"/>
              <a:gd name="connsiteX82" fmla="*/ 8996601 w 12136657"/>
              <a:gd name="connsiteY82" fmla="*/ 27305 h 3289190"/>
              <a:gd name="connsiteX83" fmla="*/ 9152196 w 12136657"/>
              <a:gd name="connsiteY83" fmla="*/ 0 h 3289190"/>
              <a:gd name="connsiteX0" fmla="*/ 9152196 w 12136657"/>
              <a:gd name="connsiteY0" fmla="*/ 0 h 3289190"/>
              <a:gd name="connsiteX1" fmla="*/ 9618984 w 12136657"/>
              <a:gd name="connsiteY1" fmla="*/ 27305 h 3289190"/>
              <a:gd name="connsiteX2" fmla="*/ 9735680 w 12136657"/>
              <a:gd name="connsiteY2" fmla="*/ 81915 h 3289190"/>
              <a:gd name="connsiteX3" fmla="*/ 9891276 w 12136657"/>
              <a:gd name="connsiteY3" fmla="*/ 354970 h 3289190"/>
              <a:gd name="connsiteX4" fmla="*/ 9910724 w 12136657"/>
              <a:gd name="connsiteY4" fmla="*/ 436887 h 3289190"/>
              <a:gd name="connsiteX5" fmla="*/ 10124668 w 12136657"/>
              <a:gd name="connsiteY5" fmla="*/ 600720 h 3289190"/>
              <a:gd name="connsiteX6" fmla="*/ 10455308 w 12136657"/>
              <a:gd name="connsiteY6" fmla="*/ 737248 h 3289190"/>
              <a:gd name="connsiteX7" fmla="*/ 10669252 w 12136657"/>
              <a:gd name="connsiteY7" fmla="*/ 819164 h 3289190"/>
              <a:gd name="connsiteX8" fmla="*/ 11894566 w 12136657"/>
              <a:gd name="connsiteY8" fmla="*/ 791860 h 3289190"/>
              <a:gd name="connsiteX9" fmla="*/ 12030713 w 12136657"/>
              <a:gd name="connsiteY9" fmla="*/ 764553 h 3289190"/>
              <a:gd name="connsiteX10" fmla="*/ 12108510 w 12136657"/>
              <a:gd name="connsiteY10" fmla="*/ 709942 h 3289190"/>
              <a:gd name="connsiteX11" fmla="*/ 12073477 w 12136657"/>
              <a:gd name="connsiteY11" fmla="*/ 2874043 h 3289190"/>
              <a:gd name="connsiteX12" fmla="*/ 12136657 w 12136657"/>
              <a:gd name="connsiteY12" fmla="*/ 2982902 h 3289190"/>
              <a:gd name="connsiteX13" fmla="*/ 11890787 w 12136657"/>
              <a:gd name="connsiteY13" fmla="*/ 2884974 h 3289190"/>
              <a:gd name="connsiteX14" fmla="*/ 11691491 w 12136657"/>
              <a:gd name="connsiteY14" fmla="*/ 2908751 h 3289190"/>
              <a:gd name="connsiteX15" fmla="*/ 11564667 w 12136657"/>
              <a:gd name="connsiteY15" fmla="*/ 2944417 h 3289190"/>
              <a:gd name="connsiteX16" fmla="*/ 11492196 w 12136657"/>
              <a:gd name="connsiteY16" fmla="*/ 2968195 h 3289190"/>
              <a:gd name="connsiteX17" fmla="*/ 11365371 w 12136657"/>
              <a:gd name="connsiteY17" fmla="*/ 2980083 h 3289190"/>
              <a:gd name="connsiteX18" fmla="*/ 10223950 w 12136657"/>
              <a:gd name="connsiteY18" fmla="*/ 2991972 h 3289190"/>
              <a:gd name="connsiteX19" fmla="*/ 10024654 w 12136657"/>
              <a:gd name="connsiteY19" fmla="*/ 2956306 h 3289190"/>
              <a:gd name="connsiteX20" fmla="*/ 9716651 w 12136657"/>
              <a:gd name="connsiteY20" fmla="*/ 2896862 h 3289190"/>
              <a:gd name="connsiteX21" fmla="*/ 9517355 w 12136657"/>
              <a:gd name="connsiteY21" fmla="*/ 2825530 h 3289190"/>
              <a:gd name="connsiteX22" fmla="*/ 9499237 w 12136657"/>
              <a:gd name="connsiteY22" fmla="*/ 2789864 h 3289190"/>
              <a:gd name="connsiteX23" fmla="*/ 9354295 w 12136657"/>
              <a:gd name="connsiteY23" fmla="*/ 2670977 h 3289190"/>
              <a:gd name="connsiteX24" fmla="*/ 9245588 w 12136657"/>
              <a:gd name="connsiteY24" fmla="*/ 2647199 h 3289190"/>
              <a:gd name="connsiteX25" fmla="*/ 8810760 w 12136657"/>
              <a:gd name="connsiteY25" fmla="*/ 2635311 h 3289190"/>
              <a:gd name="connsiteX26" fmla="*/ 8665818 w 12136657"/>
              <a:gd name="connsiteY26" fmla="*/ 2647199 h 3289190"/>
              <a:gd name="connsiteX27" fmla="*/ 8394051 w 12136657"/>
              <a:gd name="connsiteY27" fmla="*/ 2659088 h 3289190"/>
              <a:gd name="connsiteX28" fmla="*/ 8067931 w 12136657"/>
              <a:gd name="connsiteY28" fmla="*/ 2694754 h 3289190"/>
              <a:gd name="connsiteX29" fmla="*/ 7759928 w 12136657"/>
              <a:gd name="connsiteY29" fmla="*/ 2718531 h 3289190"/>
              <a:gd name="connsiteX30" fmla="*/ 7560633 w 12136657"/>
              <a:gd name="connsiteY30" fmla="*/ 2754198 h 3289190"/>
              <a:gd name="connsiteX31" fmla="*/ 7180159 w 12136657"/>
              <a:gd name="connsiteY31" fmla="*/ 2825530 h 3289190"/>
              <a:gd name="connsiteX32" fmla="*/ 6690978 w 12136657"/>
              <a:gd name="connsiteY32" fmla="*/ 2837419 h 3289190"/>
              <a:gd name="connsiteX33" fmla="*/ 6636624 w 12136657"/>
              <a:gd name="connsiteY33" fmla="*/ 2861196 h 3289190"/>
              <a:gd name="connsiteX34" fmla="*/ 6401092 w 12136657"/>
              <a:gd name="connsiteY34" fmla="*/ 2896862 h 3289190"/>
              <a:gd name="connsiteX35" fmla="*/ 5857559 w 12136657"/>
              <a:gd name="connsiteY35" fmla="*/ 2908751 h 3289190"/>
              <a:gd name="connsiteX36" fmla="*/ 5187201 w 12136657"/>
              <a:gd name="connsiteY36" fmla="*/ 2956306 h 3289190"/>
              <a:gd name="connsiteX37" fmla="*/ 5042258 w 12136657"/>
              <a:gd name="connsiteY37" fmla="*/ 2980083 h 3289190"/>
              <a:gd name="connsiteX38" fmla="*/ 4806726 w 12136657"/>
              <a:gd name="connsiteY38" fmla="*/ 3063304 h 3289190"/>
              <a:gd name="connsiteX39" fmla="*/ 4390017 w 12136657"/>
              <a:gd name="connsiteY39" fmla="*/ 3182191 h 3289190"/>
              <a:gd name="connsiteX40" fmla="*/ 4027661 w 12136657"/>
              <a:gd name="connsiteY40" fmla="*/ 3277302 h 3289190"/>
              <a:gd name="connsiteX41" fmla="*/ 3085535 w 12136657"/>
              <a:gd name="connsiteY41" fmla="*/ 3289190 h 3289190"/>
              <a:gd name="connsiteX42" fmla="*/ 2850003 w 12136657"/>
              <a:gd name="connsiteY42" fmla="*/ 3265413 h 3289190"/>
              <a:gd name="connsiteX43" fmla="*/ 2469529 w 12136657"/>
              <a:gd name="connsiteY43" fmla="*/ 3229746 h 3289190"/>
              <a:gd name="connsiteX44" fmla="*/ 2197761 w 12136657"/>
              <a:gd name="connsiteY44" fmla="*/ 3134636 h 3289190"/>
              <a:gd name="connsiteX45" fmla="*/ 2070937 w 12136657"/>
              <a:gd name="connsiteY45" fmla="*/ 3098971 h 3289190"/>
              <a:gd name="connsiteX46" fmla="*/ 1925995 w 12136657"/>
              <a:gd name="connsiteY46" fmla="*/ 3075193 h 3289190"/>
              <a:gd name="connsiteX47" fmla="*/ 1799170 w 12136657"/>
              <a:gd name="connsiteY47" fmla="*/ 3051416 h 3289190"/>
              <a:gd name="connsiteX48" fmla="*/ 1690463 w 12136657"/>
              <a:gd name="connsiteY48" fmla="*/ 3039527 h 3289190"/>
              <a:gd name="connsiteX49" fmla="*/ 1617992 w 12136657"/>
              <a:gd name="connsiteY49" fmla="*/ 3027638 h 3289190"/>
              <a:gd name="connsiteX50" fmla="*/ 1527403 w 12136657"/>
              <a:gd name="connsiteY50" fmla="*/ 3015749 h 3289190"/>
              <a:gd name="connsiteX51" fmla="*/ 1436814 w 12136657"/>
              <a:gd name="connsiteY51" fmla="*/ 2991972 h 3289190"/>
              <a:gd name="connsiteX52" fmla="*/ 1128811 w 12136657"/>
              <a:gd name="connsiteY52" fmla="*/ 2944417 h 3289190"/>
              <a:gd name="connsiteX53" fmla="*/ 929515 w 12136657"/>
              <a:gd name="connsiteY53" fmla="*/ 2932529 h 3289190"/>
              <a:gd name="connsiteX54" fmla="*/ 23676 w 12136657"/>
              <a:gd name="connsiteY54" fmla="*/ 3006379 h 3289190"/>
              <a:gd name="connsiteX55" fmla="*/ 164 w 12136657"/>
              <a:gd name="connsiteY55" fmla="*/ 581442 h 3289190"/>
              <a:gd name="connsiteX56" fmla="*/ 691695 w 12136657"/>
              <a:gd name="connsiteY56" fmla="*/ 682638 h 3289190"/>
              <a:gd name="connsiteX57" fmla="*/ 905639 w 12136657"/>
              <a:gd name="connsiteY57" fmla="*/ 709942 h 3289190"/>
              <a:gd name="connsiteX58" fmla="*/ 1236280 w 12136657"/>
              <a:gd name="connsiteY58" fmla="*/ 819164 h 3289190"/>
              <a:gd name="connsiteX59" fmla="*/ 1333526 w 12136657"/>
              <a:gd name="connsiteY59" fmla="*/ 873775 h 3289190"/>
              <a:gd name="connsiteX60" fmla="*/ 1430774 w 12136657"/>
              <a:gd name="connsiteY60" fmla="*/ 901081 h 3289190"/>
              <a:gd name="connsiteX61" fmla="*/ 1508571 w 12136657"/>
              <a:gd name="connsiteY61" fmla="*/ 928385 h 3289190"/>
              <a:gd name="connsiteX62" fmla="*/ 1625268 w 12136657"/>
              <a:gd name="connsiteY62" fmla="*/ 955692 h 3289190"/>
              <a:gd name="connsiteX63" fmla="*/ 1761414 w 12136657"/>
              <a:gd name="connsiteY63" fmla="*/ 1010303 h 3289190"/>
              <a:gd name="connsiteX64" fmla="*/ 1917009 w 12136657"/>
              <a:gd name="connsiteY64" fmla="*/ 1064913 h 3289190"/>
              <a:gd name="connsiteX65" fmla="*/ 2053154 w 12136657"/>
              <a:gd name="connsiteY65" fmla="*/ 1146830 h 3289190"/>
              <a:gd name="connsiteX66" fmla="*/ 2344897 w 12136657"/>
              <a:gd name="connsiteY66" fmla="*/ 1365273 h 3289190"/>
              <a:gd name="connsiteX67" fmla="*/ 2753335 w 12136657"/>
              <a:gd name="connsiteY67" fmla="*/ 1447190 h 3289190"/>
              <a:gd name="connsiteX68" fmla="*/ 3006178 w 12136657"/>
              <a:gd name="connsiteY68" fmla="*/ 1501801 h 3289190"/>
              <a:gd name="connsiteX69" fmla="*/ 4017548 w 12136657"/>
              <a:gd name="connsiteY69" fmla="*/ 1474496 h 3289190"/>
              <a:gd name="connsiteX70" fmla="*/ 4406537 w 12136657"/>
              <a:gd name="connsiteY70" fmla="*/ 1256050 h 3289190"/>
              <a:gd name="connsiteX71" fmla="*/ 4853874 w 12136657"/>
              <a:gd name="connsiteY71" fmla="*/ 982997 h 3289190"/>
              <a:gd name="connsiteX72" fmla="*/ 5106717 w 12136657"/>
              <a:gd name="connsiteY72" fmla="*/ 791860 h 3289190"/>
              <a:gd name="connsiteX73" fmla="*/ 5262312 w 12136657"/>
              <a:gd name="connsiteY73" fmla="*/ 737248 h 3289190"/>
              <a:gd name="connsiteX74" fmla="*/ 5981941 w 12136657"/>
              <a:gd name="connsiteY74" fmla="*/ 628025 h 3289190"/>
              <a:gd name="connsiteX75" fmla="*/ 6565423 w 12136657"/>
              <a:gd name="connsiteY75" fmla="*/ 600720 h 3289190"/>
              <a:gd name="connsiteX76" fmla="*/ 6818265 w 12136657"/>
              <a:gd name="connsiteY76" fmla="*/ 518803 h 3289190"/>
              <a:gd name="connsiteX77" fmla="*/ 7401749 w 12136657"/>
              <a:gd name="connsiteY77" fmla="*/ 279435 h 3289190"/>
              <a:gd name="connsiteX78" fmla="*/ 7810187 w 12136657"/>
              <a:gd name="connsiteY78" fmla="*/ 273055 h 3289190"/>
              <a:gd name="connsiteX79" fmla="*/ 8024129 w 12136657"/>
              <a:gd name="connsiteY79" fmla="*/ 191137 h 3289190"/>
              <a:gd name="connsiteX80" fmla="*/ 8354770 w 12136657"/>
              <a:gd name="connsiteY80" fmla="*/ 136527 h 3289190"/>
              <a:gd name="connsiteX81" fmla="*/ 8704860 w 12136657"/>
              <a:gd name="connsiteY81" fmla="*/ 54610 h 3289190"/>
              <a:gd name="connsiteX82" fmla="*/ 8996601 w 12136657"/>
              <a:gd name="connsiteY82" fmla="*/ 27305 h 3289190"/>
              <a:gd name="connsiteX83" fmla="*/ 9152196 w 12136657"/>
              <a:gd name="connsiteY83" fmla="*/ 0 h 3289190"/>
              <a:gd name="connsiteX0" fmla="*/ 9152196 w 12108510"/>
              <a:gd name="connsiteY0" fmla="*/ 0 h 3289190"/>
              <a:gd name="connsiteX1" fmla="*/ 9618984 w 12108510"/>
              <a:gd name="connsiteY1" fmla="*/ 27305 h 3289190"/>
              <a:gd name="connsiteX2" fmla="*/ 9735680 w 12108510"/>
              <a:gd name="connsiteY2" fmla="*/ 81915 h 3289190"/>
              <a:gd name="connsiteX3" fmla="*/ 9891276 w 12108510"/>
              <a:gd name="connsiteY3" fmla="*/ 354970 h 3289190"/>
              <a:gd name="connsiteX4" fmla="*/ 9910724 w 12108510"/>
              <a:gd name="connsiteY4" fmla="*/ 436887 h 3289190"/>
              <a:gd name="connsiteX5" fmla="*/ 10124668 w 12108510"/>
              <a:gd name="connsiteY5" fmla="*/ 600720 h 3289190"/>
              <a:gd name="connsiteX6" fmla="*/ 10455308 w 12108510"/>
              <a:gd name="connsiteY6" fmla="*/ 737248 h 3289190"/>
              <a:gd name="connsiteX7" fmla="*/ 10669252 w 12108510"/>
              <a:gd name="connsiteY7" fmla="*/ 819164 h 3289190"/>
              <a:gd name="connsiteX8" fmla="*/ 11894566 w 12108510"/>
              <a:gd name="connsiteY8" fmla="*/ 791860 h 3289190"/>
              <a:gd name="connsiteX9" fmla="*/ 12030713 w 12108510"/>
              <a:gd name="connsiteY9" fmla="*/ 764553 h 3289190"/>
              <a:gd name="connsiteX10" fmla="*/ 12108510 w 12108510"/>
              <a:gd name="connsiteY10" fmla="*/ 709942 h 3289190"/>
              <a:gd name="connsiteX11" fmla="*/ 12073477 w 12108510"/>
              <a:gd name="connsiteY11" fmla="*/ 2874043 h 3289190"/>
              <a:gd name="connsiteX12" fmla="*/ 11890787 w 12108510"/>
              <a:gd name="connsiteY12" fmla="*/ 2884974 h 3289190"/>
              <a:gd name="connsiteX13" fmla="*/ 11691491 w 12108510"/>
              <a:gd name="connsiteY13" fmla="*/ 2908751 h 3289190"/>
              <a:gd name="connsiteX14" fmla="*/ 11564667 w 12108510"/>
              <a:gd name="connsiteY14" fmla="*/ 2944417 h 3289190"/>
              <a:gd name="connsiteX15" fmla="*/ 11492196 w 12108510"/>
              <a:gd name="connsiteY15" fmla="*/ 2968195 h 3289190"/>
              <a:gd name="connsiteX16" fmla="*/ 11365371 w 12108510"/>
              <a:gd name="connsiteY16" fmla="*/ 2980083 h 3289190"/>
              <a:gd name="connsiteX17" fmla="*/ 10223950 w 12108510"/>
              <a:gd name="connsiteY17" fmla="*/ 2991972 h 3289190"/>
              <a:gd name="connsiteX18" fmla="*/ 10024654 w 12108510"/>
              <a:gd name="connsiteY18" fmla="*/ 2956306 h 3289190"/>
              <a:gd name="connsiteX19" fmla="*/ 9716651 w 12108510"/>
              <a:gd name="connsiteY19" fmla="*/ 2896862 h 3289190"/>
              <a:gd name="connsiteX20" fmla="*/ 9517355 w 12108510"/>
              <a:gd name="connsiteY20" fmla="*/ 2825530 h 3289190"/>
              <a:gd name="connsiteX21" fmla="*/ 9499237 w 12108510"/>
              <a:gd name="connsiteY21" fmla="*/ 2789864 h 3289190"/>
              <a:gd name="connsiteX22" fmla="*/ 9354295 w 12108510"/>
              <a:gd name="connsiteY22" fmla="*/ 2670977 h 3289190"/>
              <a:gd name="connsiteX23" fmla="*/ 9245588 w 12108510"/>
              <a:gd name="connsiteY23" fmla="*/ 2647199 h 3289190"/>
              <a:gd name="connsiteX24" fmla="*/ 8810760 w 12108510"/>
              <a:gd name="connsiteY24" fmla="*/ 2635311 h 3289190"/>
              <a:gd name="connsiteX25" fmla="*/ 8665818 w 12108510"/>
              <a:gd name="connsiteY25" fmla="*/ 2647199 h 3289190"/>
              <a:gd name="connsiteX26" fmla="*/ 8394051 w 12108510"/>
              <a:gd name="connsiteY26" fmla="*/ 2659088 h 3289190"/>
              <a:gd name="connsiteX27" fmla="*/ 8067931 w 12108510"/>
              <a:gd name="connsiteY27" fmla="*/ 2694754 h 3289190"/>
              <a:gd name="connsiteX28" fmla="*/ 7759928 w 12108510"/>
              <a:gd name="connsiteY28" fmla="*/ 2718531 h 3289190"/>
              <a:gd name="connsiteX29" fmla="*/ 7560633 w 12108510"/>
              <a:gd name="connsiteY29" fmla="*/ 2754198 h 3289190"/>
              <a:gd name="connsiteX30" fmla="*/ 7180159 w 12108510"/>
              <a:gd name="connsiteY30" fmla="*/ 2825530 h 3289190"/>
              <a:gd name="connsiteX31" fmla="*/ 6690978 w 12108510"/>
              <a:gd name="connsiteY31" fmla="*/ 2837419 h 3289190"/>
              <a:gd name="connsiteX32" fmla="*/ 6636624 w 12108510"/>
              <a:gd name="connsiteY32" fmla="*/ 2861196 h 3289190"/>
              <a:gd name="connsiteX33" fmla="*/ 6401092 w 12108510"/>
              <a:gd name="connsiteY33" fmla="*/ 2896862 h 3289190"/>
              <a:gd name="connsiteX34" fmla="*/ 5857559 w 12108510"/>
              <a:gd name="connsiteY34" fmla="*/ 2908751 h 3289190"/>
              <a:gd name="connsiteX35" fmla="*/ 5187201 w 12108510"/>
              <a:gd name="connsiteY35" fmla="*/ 2956306 h 3289190"/>
              <a:gd name="connsiteX36" fmla="*/ 5042258 w 12108510"/>
              <a:gd name="connsiteY36" fmla="*/ 2980083 h 3289190"/>
              <a:gd name="connsiteX37" fmla="*/ 4806726 w 12108510"/>
              <a:gd name="connsiteY37" fmla="*/ 3063304 h 3289190"/>
              <a:gd name="connsiteX38" fmla="*/ 4390017 w 12108510"/>
              <a:gd name="connsiteY38" fmla="*/ 3182191 h 3289190"/>
              <a:gd name="connsiteX39" fmla="*/ 4027661 w 12108510"/>
              <a:gd name="connsiteY39" fmla="*/ 3277302 h 3289190"/>
              <a:gd name="connsiteX40" fmla="*/ 3085535 w 12108510"/>
              <a:gd name="connsiteY40" fmla="*/ 3289190 h 3289190"/>
              <a:gd name="connsiteX41" fmla="*/ 2850003 w 12108510"/>
              <a:gd name="connsiteY41" fmla="*/ 3265413 h 3289190"/>
              <a:gd name="connsiteX42" fmla="*/ 2469529 w 12108510"/>
              <a:gd name="connsiteY42" fmla="*/ 3229746 h 3289190"/>
              <a:gd name="connsiteX43" fmla="*/ 2197761 w 12108510"/>
              <a:gd name="connsiteY43" fmla="*/ 3134636 h 3289190"/>
              <a:gd name="connsiteX44" fmla="*/ 2070937 w 12108510"/>
              <a:gd name="connsiteY44" fmla="*/ 3098971 h 3289190"/>
              <a:gd name="connsiteX45" fmla="*/ 1925995 w 12108510"/>
              <a:gd name="connsiteY45" fmla="*/ 3075193 h 3289190"/>
              <a:gd name="connsiteX46" fmla="*/ 1799170 w 12108510"/>
              <a:gd name="connsiteY46" fmla="*/ 3051416 h 3289190"/>
              <a:gd name="connsiteX47" fmla="*/ 1690463 w 12108510"/>
              <a:gd name="connsiteY47" fmla="*/ 3039527 h 3289190"/>
              <a:gd name="connsiteX48" fmla="*/ 1617992 w 12108510"/>
              <a:gd name="connsiteY48" fmla="*/ 3027638 h 3289190"/>
              <a:gd name="connsiteX49" fmla="*/ 1527403 w 12108510"/>
              <a:gd name="connsiteY49" fmla="*/ 3015749 h 3289190"/>
              <a:gd name="connsiteX50" fmla="*/ 1436814 w 12108510"/>
              <a:gd name="connsiteY50" fmla="*/ 2991972 h 3289190"/>
              <a:gd name="connsiteX51" fmla="*/ 1128811 w 12108510"/>
              <a:gd name="connsiteY51" fmla="*/ 2944417 h 3289190"/>
              <a:gd name="connsiteX52" fmla="*/ 929515 w 12108510"/>
              <a:gd name="connsiteY52" fmla="*/ 2932529 h 3289190"/>
              <a:gd name="connsiteX53" fmla="*/ 23676 w 12108510"/>
              <a:gd name="connsiteY53" fmla="*/ 3006379 h 3289190"/>
              <a:gd name="connsiteX54" fmla="*/ 164 w 12108510"/>
              <a:gd name="connsiteY54" fmla="*/ 581442 h 3289190"/>
              <a:gd name="connsiteX55" fmla="*/ 691695 w 12108510"/>
              <a:gd name="connsiteY55" fmla="*/ 682638 h 3289190"/>
              <a:gd name="connsiteX56" fmla="*/ 905639 w 12108510"/>
              <a:gd name="connsiteY56" fmla="*/ 709942 h 3289190"/>
              <a:gd name="connsiteX57" fmla="*/ 1236280 w 12108510"/>
              <a:gd name="connsiteY57" fmla="*/ 819164 h 3289190"/>
              <a:gd name="connsiteX58" fmla="*/ 1333526 w 12108510"/>
              <a:gd name="connsiteY58" fmla="*/ 873775 h 3289190"/>
              <a:gd name="connsiteX59" fmla="*/ 1430774 w 12108510"/>
              <a:gd name="connsiteY59" fmla="*/ 901081 h 3289190"/>
              <a:gd name="connsiteX60" fmla="*/ 1508571 w 12108510"/>
              <a:gd name="connsiteY60" fmla="*/ 928385 h 3289190"/>
              <a:gd name="connsiteX61" fmla="*/ 1625268 w 12108510"/>
              <a:gd name="connsiteY61" fmla="*/ 955692 h 3289190"/>
              <a:gd name="connsiteX62" fmla="*/ 1761414 w 12108510"/>
              <a:gd name="connsiteY62" fmla="*/ 1010303 h 3289190"/>
              <a:gd name="connsiteX63" fmla="*/ 1917009 w 12108510"/>
              <a:gd name="connsiteY63" fmla="*/ 1064913 h 3289190"/>
              <a:gd name="connsiteX64" fmla="*/ 2053154 w 12108510"/>
              <a:gd name="connsiteY64" fmla="*/ 1146830 h 3289190"/>
              <a:gd name="connsiteX65" fmla="*/ 2344897 w 12108510"/>
              <a:gd name="connsiteY65" fmla="*/ 1365273 h 3289190"/>
              <a:gd name="connsiteX66" fmla="*/ 2753335 w 12108510"/>
              <a:gd name="connsiteY66" fmla="*/ 1447190 h 3289190"/>
              <a:gd name="connsiteX67" fmla="*/ 3006178 w 12108510"/>
              <a:gd name="connsiteY67" fmla="*/ 1501801 h 3289190"/>
              <a:gd name="connsiteX68" fmla="*/ 4017548 w 12108510"/>
              <a:gd name="connsiteY68" fmla="*/ 1474496 h 3289190"/>
              <a:gd name="connsiteX69" fmla="*/ 4406537 w 12108510"/>
              <a:gd name="connsiteY69" fmla="*/ 1256050 h 3289190"/>
              <a:gd name="connsiteX70" fmla="*/ 4853874 w 12108510"/>
              <a:gd name="connsiteY70" fmla="*/ 982997 h 3289190"/>
              <a:gd name="connsiteX71" fmla="*/ 5106717 w 12108510"/>
              <a:gd name="connsiteY71" fmla="*/ 791860 h 3289190"/>
              <a:gd name="connsiteX72" fmla="*/ 5262312 w 12108510"/>
              <a:gd name="connsiteY72" fmla="*/ 737248 h 3289190"/>
              <a:gd name="connsiteX73" fmla="*/ 5981941 w 12108510"/>
              <a:gd name="connsiteY73" fmla="*/ 628025 h 3289190"/>
              <a:gd name="connsiteX74" fmla="*/ 6565423 w 12108510"/>
              <a:gd name="connsiteY74" fmla="*/ 600720 h 3289190"/>
              <a:gd name="connsiteX75" fmla="*/ 6818265 w 12108510"/>
              <a:gd name="connsiteY75" fmla="*/ 518803 h 3289190"/>
              <a:gd name="connsiteX76" fmla="*/ 7401749 w 12108510"/>
              <a:gd name="connsiteY76" fmla="*/ 279435 h 3289190"/>
              <a:gd name="connsiteX77" fmla="*/ 7810187 w 12108510"/>
              <a:gd name="connsiteY77" fmla="*/ 273055 h 3289190"/>
              <a:gd name="connsiteX78" fmla="*/ 8024129 w 12108510"/>
              <a:gd name="connsiteY78" fmla="*/ 191137 h 3289190"/>
              <a:gd name="connsiteX79" fmla="*/ 8354770 w 12108510"/>
              <a:gd name="connsiteY79" fmla="*/ 136527 h 3289190"/>
              <a:gd name="connsiteX80" fmla="*/ 8704860 w 12108510"/>
              <a:gd name="connsiteY80" fmla="*/ 54610 h 3289190"/>
              <a:gd name="connsiteX81" fmla="*/ 8996601 w 12108510"/>
              <a:gd name="connsiteY81" fmla="*/ 27305 h 3289190"/>
              <a:gd name="connsiteX82" fmla="*/ 9152196 w 12108510"/>
              <a:gd name="connsiteY82" fmla="*/ 0 h 3289190"/>
              <a:gd name="connsiteX0" fmla="*/ 9152196 w 12114034"/>
              <a:gd name="connsiteY0" fmla="*/ 0 h 3289190"/>
              <a:gd name="connsiteX1" fmla="*/ 9618984 w 12114034"/>
              <a:gd name="connsiteY1" fmla="*/ 27305 h 3289190"/>
              <a:gd name="connsiteX2" fmla="*/ 9735680 w 12114034"/>
              <a:gd name="connsiteY2" fmla="*/ 81915 h 3289190"/>
              <a:gd name="connsiteX3" fmla="*/ 9891276 w 12114034"/>
              <a:gd name="connsiteY3" fmla="*/ 354970 h 3289190"/>
              <a:gd name="connsiteX4" fmla="*/ 9910724 w 12114034"/>
              <a:gd name="connsiteY4" fmla="*/ 436887 h 3289190"/>
              <a:gd name="connsiteX5" fmla="*/ 10124668 w 12114034"/>
              <a:gd name="connsiteY5" fmla="*/ 600720 h 3289190"/>
              <a:gd name="connsiteX6" fmla="*/ 10455308 w 12114034"/>
              <a:gd name="connsiteY6" fmla="*/ 737248 h 3289190"/>
              <a:gd name="connsiteX7" fmla="*/ 10669252 w 12114034"/>
              <a:gd name="connsiteY7" fmla="*/ 819164 h 3289190"/>
              <a:gd name="connsiteX8" fmla="*/ 11894566 w 12114034"/>
              <a:gd name="connsiteY8" fmla="*/ 791860 h 3289190"/>
              <a:gd name="connsiteX9" fmla="*/ 12030713 w 12114034"/>
              <a:gd name="connsiteY9" fmla="*/ 764553 h 3289190"/>
              <a:gd name="connsiteX10" fmla="*/ 12108510 w 12114034"/>
              <a:gd name="connsiteY10" fmla="*/ 709942 h 3289190"/>
              <a:gd name="connsiteX11" fmla="*/ 12114034 w 12114034"/>
              <a:gd name="connsiteY11" fmla="*/ 2874043 h 3289190"/>
              <a:gd name="connsiteX12" fmla="*/ 11890787 w 12114034"/>
              <a:gd name="connsiteY12" fmla="*/ 2884974 h 3289190"/>
              <a:gd name="connsiteX13" fmla="*/ 11691491 w 12114034"/>
              <a:gd name="connsiteY13" fmla="*/ 2908751 h 3289190"/>
              <a:gd name="connsiteX14" fmla="*/ 11564667 w 12114034"/>
              <a:gd name="connsiteY14" fmla="*/ 2944417 h 3289190"/>
              <a:gd name="connsiteX15" fmla="*/ 11492196 w 12114034"/>
              <a:gd name="connsiteY15" fmla="*/ 2968195 h 3289190"/>
              <a:gd name="connsiteX16" fmla="*/ 11365371 w 12114034"/>
              <a:gd name="connsiteY16" fmla="*/ 2980083 h 3289190"/>
              <a:gd name="connsiteX17" fmla="*/ 10223950 w 12114034"/>
              <a:gd name="connsiteY17" fmla="*/ 2991972 h 3289190"/>
              <a:gd name="connsiteX18" fmla="*/ 10024654 w 12114034"/>
              <a:gd name="connsiteY18" fmla="*/ 2956306 h 3289190"/>
              <a:gd name="connsiteX19" fmla="*/ 9716651 w 12114034"/>
              <a:gd name="connsiteY19" fmla="*/ 2896862 h 3289190"/>
              <a:gd name="connsiteX20" fmla="*/ 9517355 w 12114034"/>
              <a:gd name="connsiteY20" fmla="*/ 2825530 h 3289190"/>
              <a:gd name="connsiteX21" fmla="*/ 9499237 w 12114034"/>
              <a:gd name="connsiteY21" fmla="*/ 2789864 h 3289190"/>
              <a:gd name="connsiteX22" fmla="*/ 9354295 w 12114034"/>
              <a:gd name="connsiteY22" fmla="*/ 2670977 h 3289190"/>
              <a:gd name="connsiteX23" fmla="*/ 9245588 w 12114034"/>
              <a:gd name="connsiteY23" fmla="*/ 2647199 h 3289190"/>
              <a:gd name="connsiteX24" fmla="*/ 8810760 w 12114034"/>
              <a:gd name="connsiteY24" fmla="*/ 2635311 h 3289190"/>
              <a:gd name="connsiteX25" fmla="*/ 8665818 w 12114034"/>
              <a:gd name="connsiteY25" fmla="*/ 2647199 h 3289190"/>
              <a:gd name="connsiteX26" fmla="*/ 8394051 w 12114034"/>
              <a:gd name="connsiteY26" fmla="*/ 2659088 h 3289190"/>
              <a:gd name="connsiteX27" fmla="*/ 8067931 w 12114034"/>
              <a:gd name="connsiteY27" fmla="*/ 2694754 h 3289190"/>
              <a:gd name="connsiteX28" fmla="*/ 7759928 w 12114034"/>
              <a:gd name="connsiteY28" fmla="*/ 2718531 h 3289190"/>
              <a:gd name="connsiteX29" fmla="*/ 7560633 w 12114034"/>
              <a:gd name="connsiteY29" fmla="*/ 2754198 h 3289190"/>
              <a:gd name="connsiteX30" fmla="*/ 7180159 w 12114034"/>
              <a:gd name="connsiteY30" fmla="*/ 2825530 h 3289190"/>
              <a:gd name="connsiteX31" fmla="*/ 6690978 w 12114034"/>
              <a:gd name="connsiteY31" fmla="*/ 2837419 h 3289190"/>
              <a:gd name="connsiteX32" fmla="*/ 6636624 w 12114034"/>
              <a:gd name="connsiteY32" fmla="*/ 2861196 h 3289190"/>
              <a:gd name="connsiteX33" fmla="*/ 6401092 w 12114034"/>
              <a:gd name="connsiteY33" fmla="*/ 2896862 h 3289190"/>
              <a:gd name="connsiteX34" fmla="*/ 5857559 w 12114034"/>
              <a:gd name="connsiteY34" fmla="*/ 2908751 h 3289190"/>
              <a:gd name="connsiteX35" fmla="*/ 5187201 w 12114034"/>
              <a:gd name="connsiteY35" fmla="*/ 2956306 h 3289190"/>
              <a:gd name="connsiteX36" fmla="*/ 5042258 w 12114034"/>
              <a:gd name="connsiteY36" fmla="*/ 2980083 h 3289190"/>
              <a:gd name="connsiteX37" fmla="*/ 4806726 w 12114034"/>
              <a:gd name="connsiteY37" fmla="*/ 3063304 h 3289190"/>
              <a:gd name="connsiteX38" fmla="*/ 4390017 w 12114034"/>
              <a:gd name="connsiteY38" fmla="*/ 3182191 h 3289190"/>
              <a:gd name="connsiteX39" fmla="*/ 4027661 w 12114034"/>
              <a:gd name="connsiteY39" fmla="*/ 3277302 h 3289190"/>
              <a:gd name="connsiteX40" fmla="*/ 3085535 w 12114034"/>
              <a:gd name="connsiteY40" fmla="*/ 3289190 h 3289190"/>
              <a:gd name="connsiteX41" fmla="*/ 2850003 w 12114034"/>
              <a:gd name="connsiteY41" fmla="*/ 3265413 h 3289190"/>
              <a:gd name="connsiteX42" fmla="*/ 2469529 w 12114034"/>
              <a:gd name="connsiteY42" fmla="*/ 3229746 h 3289190"/>
              <a:gd name="connsiteX43" fmla="*/ 2197761 w 12114034"/>
              <a:gd name="connsiteY43" fmla="*/ 3134636 h 3289190"/>
              <a:gd name="connsiteX44" fmla="*/ 2070937 w 12114034"/>
              <a:gd name="connsiteY44" fmla="*/ 3098971 h 3289190"/>
              <a:gd name="connsiteX45" fmla="*/ 1925995 w 12114034"/>
              <a:gd name="connsiteY45" fmla="*/ 3075193 h 3289190"/>
              <a:gd name="connsiteX46" fmla="*/ 1799170 w 12114034"/>
              <a:gd name="connsiteY46" fmla="*/ 3051416 h 3289190"/>
              <a:gd name="connsiteX47" fmla="*/ 1690463 w 12114034"/>
              <a:gd name="connsiteY47" fmla="*/ 3039527 h 3289190"/>
              <a:gd name="connsiteX48" fmla="*/ 1617992 w 12114034"/>
              <a:gd name="connsiteY48" fmla="*/ 3027638 h 3289190"/>
              <a:gd name="connsiteX49" fmla="*/ 1527403 w 12114034"/>
              <a:gd name="connsiteY49" fmla="*/ 3015749 h 3289190"/>
              <a:gd name="connsiteX50" fmla="*/ 1436814 w 12114034"/>
              <a:gd name="connsiteY50" fmla="*/ 2991972 h 3289190"/>
              <a:gd name="connsiteX51" fmla="*/ 1128811 w 12114034"/>
              <a:gd name="connsiteY51" fmla="*/ 2944417 h 3289190"/>
              <a:gd name="connsiteX52" fmla="*/ 929515 w 12114034"/>
              <a:gd name="connsiteY52" fmla="*/ 2932529 h 3289190"/>
              <a:gd name="connsiteX53" fmla="*/ 23676 w 12114034"/>
              <a:gd name="connsiteY53" fmla="*/ 3006379 h 3289190"/>
              <a:gd name="connsiteX54" fmla="*/ 164 w 12114034"/>
              <a:gd name="connsiteY54" fmla="*/ 581442 h 3289190"/>
              <a:gd name="connsiteX55" fmla="*/ 691695 w 12114034"/>
              <a:gd name="connsiteY55" fmla="*/ 682638 h 3289190"/>
              <a:gd name="connsiteX56" fmla="*/ 905639 w 12114034"/>
              <a:gd name="connsiteY56" fmla="*/ 709942 h 3289190"/>
              <a:gd name="connsiteX57" fmla="*/ 1236280 w 12114034"/>
              <a:gd name="connsiteY57" fmla="*/ 819164 h 3289190"/>
              <a:gd name="connsiteX58" fmla="*/ 1333526 w 12114034"/>
              <a:gd name="connsiteY58" fmla="*/ 873775 h 3289190"/>
              <a:gd name="connsiteX59" fmla="*/ 1430774 w 12114034"/>
              <a:gd name="connsiteY59" fmla="*/ 901081 h 3289190"/>
              <a:gd name="connsiteX60" fmla="*/ 1508571 w 12114034"/>
              <a:gd name="connsiteY60" fmla="*/ 928385 h 3289190"/>
              <a:gd name="connsiteX61" fmla="*/ 1625268 w 12114034"/>
              <a:gd name="connsiteY61" fmla="*/ 955692 h 3289190"/>
              <a:gd name="connsiteX62" fmla="*/ 1761414 w 12114034"/>
              <a:gd name="connsiteY62" fmla="*/ 1010303 h 3289190"/>
              <a:gd name="connsiteX63" fmla="*/ 1917009 w 12114034"/>
              <a:gd name="connsiteY63" fmla="*/ 1064913 h 3289190"/>
              <a:gd name="connsiteX64" fmla="*/ 2053154 w 12114034"/>
              <a:gd name="connsiteY64" fmla="*/ 1146830 h 3289190"/>
              <a:gd name="connsiteX65" fmla="*/ 2344897 w 12114034"/>
              <a:gd name="connsiteY65" fmla="*/ 1365273 h 3289190"/>
              <a:gd name="connsiteX66" fmla="*/ 2753335 w 12114034"/>
              <a:gd name="connsiteY66" fmla="*/ 1447190 h 3289190"/>
              <a:gd name="connsiteX67" fmla="*/ 3006178 w 12114034"/>
              <a:gd name="connsiteY67" fmla="*/ 1501801 h 3289190"/>
              <a:gd name="connsiteX68" fmla="*/ 4017548 w 12114034"/>
              <a:gd name="connsiteY68" fmla="*/ 1474496 h 3289190"/>
              <a:gd name="connsiteX69" fmla="*/ 4406537 w 12114034"/>
              <a:gd name="connsiteY69" fmla="*/ 1256050 h 3289190"/>
              <a:gd name="connsiteX70" fmla="*/ 4853874 w 12114034"/>
              <a:gd name="connsiteY70" fmla="*/ 982997 h 3289190"/>
              <a:gd name="connsiteX71" fmla="*/ 5106717 w 12114034"/>
              <a:gd name="connsiteY71" fmla="*/ 791860 h 3289190"/>
              <a:gd name="connsiteX72" fmla="*/ 5262312 w 12114034"/>
              <a:gd name="connsiteY72" fmla="*/ 737248 h 3289190"/>
              <a:gd name="connsiteX73" fmla="*/ 5981941 w 12114034"/>
              <a:gd name="connsiteY73" fmla="*/ 628025 h 3289190"/>
              <a:gd name="connsiteX74" fmla="*/ 6565423 w 12114034"/>
              <a:gd name="connsiteY74" fmla="*/ 600720 h 3289190"/>
              <a:gd name="connsiteX75" fmla="*/ 6818265 w 12114034"/>
              <a:gd name="connsiteY75" fmla="*/ 518803 h 3289190"/>
              <a:gd name="connsiteX76" fmla="*/ 7401749 w 12114034"/>
              <a:gd name="connsiteY76" fmla="*/ 279435 h 3289190"/>
              <a:gd name="connsiteX77" fmla="*/ 7810187 w 12114034"/>
              <a:gd name="connsiteY77" fmla="*/ 273055 h 3289190"/>
              <a:gd name="connsiteX78" fmla="*/ 8024129 w 12114034"/>
              <a:gd name="connsiteY78" fmla="*/ 191137 h 3289190"/>
              <a:gd name="connsiteX79" fmla="*/ 8354770 w 12114034"/>
              <a:gd name="connsiteY79" fmla="*/ 136527 h 3289190"/>
              <a:gd name="connsiteX80" fmla="*/ 8704860 w 12114034"/>
              <a:gd name="connsiteY80" fmla="*/ 54610 h 3289190"/>
              <a:gd name="connsiteX81" fmla="*/ 8996601 w 12114034"/>
              <a:gd name="connsiteY81" fmla="*/ 27305 h 3289190"/>
              <a:gd name="connsiteX82" fmla="*/ 9152196 w 12114034"/>
              <a:gd name="connsiteY82" fmla="*/ 0 h 328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14034" h="3289190">
                <a:moveTo>
                  <a:pt x="9152196" y="0"/>
                </a:moveTo>
                <a:cubicBezTo>
                  <a:pt x="9307792" y="9102"/>
                  <a:pt x="9464026" y="5550"/>
                  <a:pt x="9618984" y="27305"/>
                </a:cubicBezTo>
                <a:cubicBezTo>
                  <a:pt x="9659783" y="33033"/>
                  <a:pt x="9704548" y="44453"/>
                  <a:pt x="9735680" y="81915"/>
                </a:cubicBezTo>
                <a:cubicBezTo>
                  <a:pt x="9798717" y="157773"/>
                  <a:pt x="9891276" y="354970"/>
                  <a:pt x="9891276" y="354970"/>
                </a:cubicBezTo>
                <a:cubicBezTo>
                  <a:pt x="9897758" y="382277"/>
                  <a:pt x="9897599" y="414775"/>
                  <a:pt x="9910724" y="436887"/>
                </a:cubicBezTo>
                <a:cubicBezTo>
                  <a:pt x="9955143" y="511721"/>
                  <a:pt x="10069733" y="575013"/>
                  <a:pt x="10124668" y="600720"/>
                </a:cubicBezTo>
                <a:cubicBezTo>
                  <a:pt x="10233654" y="651723"/>
                  <a:pt x="10346322" y="686245"/>
                  <a:pt x="10455308" y="737248"/>
                </a:cubicBezTo>
                <a:cubicBezTo>
                  <a:pt x="10603366" y="806537"/>
                  <a:pt x="10531799" y="780570"/>
                  <a:pt x="10669252" y="819164"/>
                </a:cubicBezTo>
                <a:lnTo>
                  <a:pt x="11894566" y="791860"/>
                </a:lnTo>
                <a:cubicBezTo>
                  <a:pt x="11940390" y="790021"/>
                  <a:pt x="11986485" y="781487"/>
                  <a:pt x="12030713" y="764553"/>
                </a:cubicBezTo>
                <a:cubicBezTo>
                  <a:pt x="12058685" y="753843"/>
                  <a:pt x="12082116" y="726785"/>
                  <a:pt x="12108510" y="709942"/>
                </a:cubicBezTo>
                <a:cubicBezTo>
                  <a:pt x="12110351" y="1431309"/>
                  <a:pt x="12112193" y="2152676"/>
                  <a:pt x="12114034" y="2874043"/>
                </a:cubicBezTo>
                <a:lnTo>
                  <a:pt x="11890787" y="2884974"/>
                </a:lnTo>
                <a:cubicBezTo>
                  <a:pt x="11841973" y="2889244"/>
                  <a:pt x="11745531" y="2895856"/>
                  <a:pt x="11691491" y="2908751"/>
                </a:cubicBezTo>
                <a:cubicBezTo>
                  <a:pt x="11648267" y="2919064"/>
                  <a:pt x="11606539" y="2931928"/>
                  <a:pt x="11564667" y="2944417"/>
                </a:cubicBezTo>
                <a:cubicBezTo>
                  <a:pt x="11540080" y="2951751"/>
                  <a:pt x="11518253" y="2963531"/>
                  <a:pt x="11492196" y="2968195"/>
                </a:cubicBezTo>
                <a:cubicBezTo>
                  <a:pt x="11450997" y="2975567"/>
                  <a:pt x="11408058" y="2979284"/>
                  <a:pt x="11365371" y="2980083"/>
                </a:cubicBezTo>
                <a:lnTo>
                  <a:pt x="10223950" y="2991972"/>
                </a:lnTo>
                <a:cubicBezTo>
                  <a:pt x="10095907" y="2975169"/>
                  <a:pt x="10162574" y="2986474"/>
                  <a:pt x="10024654" y="2956306"/>
                </a:cubicBezTo>
                <a:cubicBezTo>
                  <a:pt x="9923130" y="2934100"/>
                  <a:pt x="9818175" y="2919069"/>
                  <a:pt x="9716651" y="2896862"/>
                </a:cubicBezTo>
                <a:cubicBezTo>
                  <a:pt x="9665477" y="2885669"/>
                  <a:pt x="9558733" y="2858112"/>
                  <a:pt x="9517355" y="2825530"/>
                </a:cubicBezTo>
                <a:cubicBezTo>
                  <a:pt x="9505128" y="2815903"/>
                  <a:pt x="9505277" y="2801753"/>
                  <a:pt x="9499237" y="2789864"/>
                </a:cubicBezTo>
                <a:cubicBezTo>
                  <a:pt x="9499237" y="2789864"/>
                  <a:pt x="9413016" y="2704005"/>
                  <a:pt x="9354295" y="2670977"/>
                </a:cubicBezTo>
                <a:cubicBezTo>
                  <a:pt x="9325295" y="2654665"/>
                  <a:pt x="9283595" y="2649693"/>
                  <a:pt x="9245588" y="2647199"/>
                </a:cubicBezTo>
                <a:cubicBezTo>
                  <a:pt x="9101240" y="2637727"/>
                  <a:pt x="8955703" y="2639273"/>
                  <a:pt x="8810760" y="2635311"/>
                </a:cubicBezTo>
                <a:cubicBezTo>
                  <a:pt x="8762447" y="2639273"/>
                  <a:pt x="8714325" y="2644431"/>
                  <a:pt x="8665818" y="2647199"/>
                </a:cubicBezTo>
                <a:cubicBezTo>
                  <a:pt x="8575369" y="2652360"/>
                  <a:pt x="8484182" y="2651919"/>
                  <a:pt x="8394051" y="2659088"/>
                </a:cubicBezTo>
                <a:cubicBezTo>
                  <a:pt x="8284645" y="2667790"/>
                  <a:pt x="8177029" y="2684527"/>
                  <a:pt x="8067931" y="2694754"/>
                </a:cubicBezTo>
                <a:cubicBezTo>
                  <a:pt x="7965594" y="2704346"/>
                  <a:pt x="7861693" y="2706607"/>
                  <a:pt x="7759928" y="2718531"/>
                </a:cubicBezTo>
                <a:cubicBezTo>
                  <a:pt x="7692142" y="2726474"/>
                  <a:pt x="7626587" y="2741215"/>
                  <a:pt x="7560633" y="2754198"/>
                </a:cubicBezTo>
                <a:cubicBezTo>
                  <a:pt x="7422715" y="2781349"/>
                  <a:pt x="7327974" y="2812059"/>
                  <a:pt x="7180159" y="2825530"/>
                </a:cubicBezTo>
                <a:cubicBezTo>
                  <a:pt x="6779693" y="2862028"/>
                  <a:pt x="6876301" y="2877956"/>
                  <a:pt x="6690978" y="2837419"/>
                </a:cubicBezTo>
                <a:lnTo>
                  <a:pt x="6636624" y="2861196"/>
                </a:lnTo>
                <a:cubicBezTo>
                  <a:pt x="6582362" y="2884932"/>
                  <a:pt x="6459563" y="2891381"/>
                  <a:pt x="6401092" y="2896862"/>
                </a:cubicBezTo>
                <a:lnTo>
                  <a:pt x="5857559" y="2908751"/>
                </a:lnTo>
                <a:cubicBezTo>
                  <a:pt x="5493095" y="2918317"/>
                  <a:pt x="5526356" y="2911795"/>
                  <a:pt x="5187201" y="2956306"/>
                </a:cubicBezTo>
                <a:cubicBezTo>
                  <a:pt x="5138366" y="2962716"/>
                  <a:pt x="5089503" y="2969750"/>
                  <a:pt x="5042258" y="2980083"/>
                </a:cubicBezTo>
                <a:cubicBezTo>
                  <a:pt x="4880053" y="3015562"/>
                  <a:pt x="4949301" y="3009844"/>
                  <a:pt x="4806726" y="3063304"/>
                </a:cubicBezTo>
                <a:cubicBezTo>
                  <a:pt x="4658596" y="3118848"/>
                  <a:pt x="4560071" y="3134981"/>
                  <a:pt x="4390017" y="3182191"/>
                </a:cubicBezTo>
                <a:cubicBezTo>
                  <a:pt x="4338023" y="3196626"/>
                  <a:pt x="4103347" y="3274045"/>
                  <a:pt x="4027661" y="3277302"/>
                </a:cubicBezTo>
                <a:cubicBezTo>
                  <a:pt x="3714234" y="3290788"/>
                  <a:pt x="3399577" y="3285227"/>
                  <a:pt x="3085535" y="3289190"/>
                </a:cubicBezTo>
                <a:cubicBezTo>
                  <a:pt x="2964546" y="3273313"/>
                  <a:pt x="2998076" y="3276209"/>
                  <a:pt x="2850003" y="3265413"/>
                </a:cubicBezTo>
                <a:cubicBezTo>
                  <a:pt x="2696067" y="3254189"/>
                  <a:pt x="2623490" y="3255003"/>
                  <a:pt x="2469529" y="3229746"/>
                </a:cubicBezTo>
                <a:cubicBezTo>
                  <a:pt x="2372898" y="3213894"/>
                  <a:pt x="2278300" y="3162615"/>
                  <a:pt x="2197761" y="3134636"/>
                </a:cubicBezTo>
                <a:cubicBezTo>
                  <a:pt x="2157113" y="3120515"/>
                  <a:pt x="2114570" y="3108514"/>
                  <a:pt x="2070937" y="3098971"/>
                </a:cubicBezTo>
                <a:cubicBezTo>
                  <a:pt x="2023692" y="3088637"/>
                  <a:pt x="1974115" y="3083614"/>
                  <a:pt x="1925995" y="3075193"/>
                </a:cubicBezTo>
                <a:cubicBezTo>
                  <a:pt x="1883512" y="3067759"/>
                  <a:pt x="1842011" y="3057904"/>
                  <a:pt x="1799170" y="3051416"/>
                </a:cubicBezTo>
                <a:cubicBezTo>
                  <a:pt x="1763376" y="3045996"/>
                  <a:pt x="1726485" y="3044255"/>
                  <a:pt x="1690463" y="3039527"/>
                </a:cubicBezTo>
                <a:cubicBezTo>
                  <a:pt x="1666046" y="3036323"/>
                  <a:pt x="1642300" y="3031183"/>
                  <a:pt x="1617992" y="3027638"/>
                </a:cubicBezTo>
                <a:cubicBezTo>
                  <a:pt x="1587931" y="3023255"/>
                  <a:pt x="1556898" y="3021556"/>
                  <a:pt x="1527403" y="3015749"/>
                </a:cubicBezTo>
                <a:cubicBezTo>
                  <a:pt x="1496252" y="3009617"/>
                  <a:pt x="1467668" y="2998720"/>
                  <a:pt x="1436814" y="2991972"/>
                </a:cubicBezTo>
                <a:cubicBezTo>
                  <a:pt x="1345318" y="2971959"/>
                  <a:pt x="1220659" y="2953027"/>
                  <a:pt x="1128811" y="2944417"/>
                </a:cubicBezTo>
                <a:cubicBezTo>
                  <a:pt x="1062776" y="2938227"/>
                  <a:pt x="996198" y="2933681"/>
                  <a:pt x="929515" y="2932529"/>
                </a:cubicBezTo>
                <a:lnTo>
                  <a:pt x="23676" y="3006379"/>
                </a:lnTo>
                <a:cubicBezTo>
                  <a:pt x="26250" y="2212162"/>
                  <a:pt x="-2410" y="1375659"/>
                  <a:pt x="164" y="581442"/>
                </a:cubicBezTo>
                <a:lnTo>
                  <a:pt x="691695" y="682638"/>
                </a:lnTo>
                <a:cubicBezTo>
                  <a:pt x="763279" y="685283"/>
                  <a:pt x="834750" y="695724"/>
                  <a:pt x="905639" y="709942"/>
                </a:cubicBezTo>
                <a:cubicBezTo>
                  <a:pt x="1004237" y="729716"/>
                  <a:pt x="1138058" y="773199"/>
                  <a:pt x="1236280" y="819164"/>
                </a:cubicBezTo>
                <a:cubicBezTo>
                  <a:pt x="1269401" y="834664"/>
                  <a:pt x="1300087" y="859690"/>
                  <a:pt x="1333526" y="873775"/>
                </a:cubicBezTo>
                <a:cubicBezTo>
                  <a:pt x="1365190" y="887111"/>
                  <a:pt x="1398503" y="891013"/>
                  <a:pt x="1430774" y="901081"/>
                </a:cubicBezTo>
                <a:cubicBezTo>
                  <a:pt x="1456869" y="909221"/>
                  <a:pt x="1482360" y="921027"/>
                  <a:pt x="1508571" y="928385"/>
                </a:cubicBezTo>
                <a:cubicBezTo>
                  <a:pt x="1547241" y="939243"/>
                  <a:pt x="1586843" y="943242"/>
                  <a:pt x="1625268" y="955692"/>
                </a:cubicBezTo>
                <a:cubicBezTo>
                  <a:pt x="1671258" y="970592"/>
                  <a:pt x="1715809" y="993229"/>
                  <a:pt x="1761414" y="1010303"/>
                </a:cubicBezTo>
                <a:cubicBezTo>
                  <a:pt x="1813071" y="1029642"/>
                  <a:pt x="1866292" y="1041179"/>
                  <a:pt x="1917009" y="1064913"/>
                </a:cubicBezTo>
                <a:cubicBezTo>
                  <a:pt x="1963850" y="1086834"/>
                  <a:pt x="2009519" y="1114396"/>
                  <a:pt x="2053154" y="1146830"/>
                </a:cubicBezTo>
                <a:cubicBezTo>
                  <a:pt x="2139613" y="1211089"/>
                  <a:pt x="2241163" y="1328865"/>
                  <a:pt x="2344897" y="1365273"/>
                </a:cubicBezTo>
                <a:cubicBezTo>
                  <a:pt x="2510174" y="1423282"/>
                  <a:pt x="2588084" y="1421412"/>
                  <a:pt x="2753335" y="1447190"/>
                </a:cubicBezTo>
                <a:cubicBezTo>
                  <a:pt x="2912290" y="1471987"/>
                  <a:pt x="2876297" y="1465335"/>
                  <a:pt x="3006178" y="1501801"/>
                </a:cubicBezTo>
                <a:cubicBezTo>
                  <a:pt x="3343301" y="1492699"/>
                  <a:pt x="3681085" y="1505471"/>
                  <a:pt x="4017548" y="1474496"/>
                </a:cubicBezTo>
                <a:cubicBezTo>
                  <a:pt x="4098797" y="1467016"/>
                  <a:pt x="4350720" y="1289205"/>
                  <a:pt x="4406537" y="1256050"/>
                </a:cubicBezTo>
                <a:cubicBezTo>
                  <a:pt x="4589089" y="1147620"/>
                  <a:pt x="4694857" y="1110567"/>
                  <a:pt x="4853874" y="982997"/>
                </a:cubicBezTo>
                <a:cubicBezTo>
                  <a:pt x="5006927" y="860212"/>
                  <a:pt x="4932590" y="873345"/>
                  <a:pt x="5106717" y="791860"/>
                </a:cubicBezTo>
                <a:cubicBezTo>
                  <a:pt x="5157434" y="768124"/>
                  <a:pt x="5209888" y="751969"/>
                  <a:pt x="5262312" y="737248"/>
                </a:cubicBezTo>
                <a:cubicBezTo>
                  <a:pt x="5626393" y="635018"/>
                  <a:pt x="5590690" y="649996"/>
                  <a:pt x="5981941" y="628025"/>
                </a:cubicBezTo>
                <a:lnTo>
                  <a:pt x="6565423" y="600720"/>
                </a:lnTo>
                <a:cubicBezTo>
                  <a:pt x="6628191" y="588130"/>
                  <a:pt x="6760015" y="573320"/>
                  <a:pt x="6818265" y="518803"/>
                </a:cubicBezTo>
                <a:lnTo>
                  <a:pt x="7401749" y="279435"/>
                </a:lnTo>
                <a:cubicBezTo>
                  <a:pt x="7560429" y="248496"/>
                  <a:pt x="7706456" y="287771"/>
                  <a:pt x="7810187" y="273055"/>
                </a:cubicBezTo>
                <a:cubicBezTo>
                  <a:pt x="7913917" y="258338"/>
                  <a:pt x="7951362" y="209381"/>
                  <a:pt x="8024129" y="191137"/>
                </a:cubicBezTo>
                <a:cubicBezTo>
                  <a:pt x="8133374" y="163749"/>
                  <a:pt x="8244912" y="158558"/>
                  <a:pt x="8354770" y="136527"/>
                </a:cubicBezTo>
                <a:cubicBezTo>
                  <a:pt x="8471887" y="113037"/>
                  <a:pt x="8587412" y="74597"/>
                  <a:pt x="8704860" y="54610"/>
                </a:cubicBezTo>
                <a:cubicBezTo>
                  <a:pt x="8801615" y="38147"/>
                  <a:pt x="8899505" y="39159"/>
                  <a:pt x="8996601" y="27305"/>
                </a:cubicBezTo>
                <a:cubicBezTo>
                  <a:pt x="9048673" y="20948"/>
                  <a:pt x="9100332" y="9102"/>
                  <a:pt x="9152196" y="0"/>
                </a:cubicBezTo>
                <a:close/>
              </a:path>
            </a:pathLst>
          </a:custGeom>
          <a:solidFill>
            <a:srgbClr val="099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36" name="Szabadkézi sokszög 935"/>
          <p:cNvSpPr/>
          <p:nvPr/>
        </p:nvSpPr>
        <p:spPr>
          <a:xfrm>
            <a:off x="-18000" y="4442683"/>
            <a:ext cx="12204000" cy="1484492"/>
          </a:xfrm>
          <a:custGeom>
            <a:avLst/>
            <a:gdLst>
              <a:gd name="connsiteX0" fmla="*/ 8330845 w 12205967"/>
              <a:gd name="connsiteY0" fmla="*/ 0 h 3135450"/>
              <a:gd name="connsiteX1" fmla="*/ 8403316 w 12205967"/>
              <a:gd name="connsiteY1" fmla="*/ 19296 h 3135450"/>
              <a:gd name="connsiteX2" fmla="*/ 8493905 w 12205967"/>
              <a:gd name="connsiteY2" fmla="*/ 38594 h 3135450"/>
              <a:gd name="connsiteX3" fmla="*/ 8548258 w 12205967"/>
              <a:gd name="connsiteY3" fmla="*/ 77187 h 3135450"/>
              <a:gd name="connsiteX4" fmla="*/ 8711319 w 12205967"/>
              <a:gd name="connsiteY4" fmla="*/ 154374 h 3135450"/>
              <a:gd name="connsiteX5" fmla="*/ 8747554 w 12205967"/>
              <a:gd name="connsiteY5" fmla="*/ 212265 h 3135450"/>
              <a:gd name="connsiteX6" fmla="*/ 8820025 w 12205967"/>
              <a:gd name="connsiteY6" fmla="*/ 231561 h 3135450"/>
              <a:gd name="connsiteX7" fmla="*/ 8892497 w 12205967"/>
              <a:gd name="connsiteY7" fmla="*/ 270154 h 3135450"/>
              <a:gd name="connsiteX8" fmla="*/ 9019322 w 12205967"/>
              <a:gd name="connsiteY8" fmla="*/ 289452 h 3135450"/>
              <a:gd name="connsiteX9" fmla="*/ 9091793 w 12205967"/>
              <a:gd name="connsiteY9" fmla="*/ 308748 h 3135450"/>
              <a:gd name="connsiteX10" fmla="*/ 9454149 w 12205967"/>
              <a:gd name="connsiteY10" fmla="*/ 366639 h 3135450"/>
              <a:gd name="connsiteX11" fmla="*/ 10885455 w 12205967"/>
              <a:gd name="connsiteY11" fmla="*/ 385935 h 3135450"/>
              <a:gd name="connsiteX12" fmla="*/ 10976045 w 12205967"/>
              <a:gd name="connsiteY12" fmla="*/ 366639 h 3135450"/>
              <a:gd name="connsiteX13" fmla="*/ 11084752 w 12205967"/>
              <a:gd name="connsiteY13" fmla="*/ 347341 h 3135450"/>
              <a:gd name="connsiteX14" fmla="*/ 11211577 w 12205967"/>
              <a:gd name="connsiteY14" fmla="*/ 308748 h 3135450"/>
              <a:gd name="connsiteX15" fmla="*/ 11356519 w 12205967"/>
              <a:gd name="connsiteY15" fmla="*/ 192967 h 3135450"/>
              <a:gd name="connsiteX16" fmla="*/ 11555814 w 12205967"/>
              <a:gd name="connsiteY16" fmla="*/ 154374 h 3135450"/>
              <a:gd name="connsiteX17" fmla="*/ 11863817 w 12205967"/>
              <a:gd name="connsiteY17" fmla="*/ 135078 h 3135450"/>
              <a:gd name="connsiteX18" fmla="*/ 12063113 w 12205967"/>
              <a:gd name="connsiteY18" fmla="*/ 57890 h 3135450"/>
              <a:gd name="connsiteX19" fmla="*/ 12171820 w 12205967"/>
              <a:gd name="connsiteY19" fmla="*/ 38594 h 3135450"/>
              <a:gd name="connsiteX20" fmla="*/ 12205967 w 12205967"/>
              <a:gd name="connsiteY20" fmla="*/ 25237 h 3135450"/>
              <a:gd name="connsiteX21" fmla="*/ 12205967 w 12205967"/>
              <a:gd name="connsiteY21" fmla="*/ 1833159 h 3135450"/>
              <a:gd name="connsiteX22" fmla="*/ 12129957 w 12205967"/>
              <a:gd name="connsiteY22" fmla="*/ 1840290 h 3135450"/>
              <a:gd name="connsiteX23" fmla="*/ 11964538 w 12205967"/>
              <a:gd name="connsiteY23" fmla="*/ 1852093 h 3135450"/>
              <a:gd name="connsiteX24" fmla="*/ 11750596 w 12205967"/>
              <a:gd name="connsiteY24" fmla="*/ 1906704 h 3135450"/>
              <a:gd name="connsiteX25" fmla="*/ 11595000 w 12205967"/>
              <a:gd name="connsiteY25" fmla="*/ 2070537 h 3135450"/>
              <a:gd name="connsiteX26" fmla="*/ 11458853 w 12205967"/>
              <a:gd name="connsiteY26" fmla="*/ 2125147 h 3135450"/>
              <a:gd name="connsiteX27" fmla="*/ 11342158 w 12205967"/>
              <a:gd name="connsiteY27" fmla="*/ 2152454 h 3135450"/>
              <a:gd name="connsiteX28" fmla="*/ 11244909 w 12205967"/>
              <a:gd name="connsiteY28" fmla="*/ 2179758 h 3135450"/>
              <a:gd name="connsiteX29" fmla="*/ 9708405 w 12205967"/>
              <a:gd name="connsiteY29" fmla="*/ 2152454 h 3135450"/>
              <a:gd name="connsiteX30" fmla="*/ 9319416 w 12205967"/>
              <a:gd name="connsiteY30" fmla="*/ 2070537 h 3135450"/>
              <a:gd name="connsiteX31" fmla="*/ 9241619 w 12205967"/>
              <a:gd name="connsiteY31" fmla="*/ 2043232 h 3135450"/>
              <a:gd name="connsiteX32" fmla="*/ 9105473 w 12205967"/>
              <a:gd name="connsiteY32" fmla="*/ 2015925 h 3135450"/>
              <a:gd name="connsiteX33" fmla="*/ 9027674 w 12205967"/>
              <a:gd name="connsiteY33" fmla="*/ 1961315 h 3135450"/>
              <a:gd name="connsiteX34" fmla="*/ 8949877 w 12205967"/>
              <a:gd name="connsiteY34" fmla="*/ 1934010 h 3135450"/>
              <a:gd name="connsiteX35" fmla="*/ 8910978 w 12205967"/>
              <a:gd name="connsiteY35" fmla="*/ 1852093 h 3135450"/>
              <a:gd name="connsiteX36" fmla="*/ 8735933 w 12205967"/>
              <a:gd name="connsiteY36" fmla="*/ 1742872 h 3135450"/>
              <a:gd name="connsiteX37" fmla="*/ 8677585 w 12205967"/>
              <a:gd name="connsiteY37" fmla="*/ 1688260 h 3135450"/>
              <a:gd name="connsiteX38" fmla="*/ 8580338 w 12205967"/>
              <a:gd name="connsiteY38" fmla="*/ 1660954 h 3135450"/>
              <a:gd name="connsiteX39" fmla="*/ 8502541 w 12205967"/>
              <a:gd name="connsiteY39" fmla="*/ 1633650 h 3135450"/>
              <a:gd name="connsiteX40" fmla="*/ 7257777 w 12205967"/>
              <a:gd name="connsiteY40" fmla="*/ 1660954 h 3135450"/>
              <a:gd name="connsiteX41" fmla="*/ 7199429 w 12205967"/>
              <a:gd name="connsiteY41" fmla="*/ 1715565 h 3135450"/>
              <a:gd name="connsiteX42" fmla="*/ 7141080 w 12205967"/>
              <a:gd name="connsiteY42" fmla="*/ 1742872 h 3135450"/>
              <a:gd name="connsiteX43" fmla="*/ 7004934 w 12205967"/>
              <a:gd name="connsiteY43" fmla="*/ 1879400 h 3135450"/>
              <a:gd name="connsiteX44" fmla="*/ 6849339 w 12205967"/>
              <a:gd name="connsiteY44" fmla="*/ 1934010 h 3135450"/>
              <a:gd name="connsiteX45" fmla="*/ 6771542 w 12205967"/>
              <a:gd name="connsiteY45" fmla="*/ 1961315 h 3135450"/>
              <a:gd name="connsiteX46" fmla="*/ 6615946 w 12205967"/>
              <a:gd name="connsiteY46" fmla="*/ 2015925 h 3135450"/>
              <a:gd name="connsiteX47" fmla="*/ 5954666 w 12205967"/>
              <a:gd name="connsiteY47" fmla="*/ 2043232 h 3135450"/>
              <a:gd name="connsiteX48" fmla="*/ 5837968 w 12205967"/>
              <a:gd name="connsiteY48" fmla="*/ 2070537 h 3135450"/>
              <a:gd name="connsiteX49" fmla="*/ 5740722 w 12205967"/>
              <a:gd name="connsiteY49" fmla="*/ 2125147 h 3135450"/>
              <a:gd name="connsiteX50" fmla="*/ 5196138 w 12205967"/>
              <a:gd name="connsiteY50" fmla="*/ 2152454 h 3135450"/>
              <a:gd name="connsiteX51" fmla="*/ 4923846 w 12205967"/>
              <a:gd name="connsiteY51" fmla="*/ 2179758 h 3135450"/>
              <a:gd name="connsiteX52" fmla="*/ 4709901 w 12205967"/>
              <a:gd name="connsiteY52" fmla="*/ 2261675 h 3135450"/>
              <a:gd name="connsiteX53" fmla="*/ 4534858 w 12205967"/>
              <a:gd name="connsiteY53" fmla="*/ 2316287 h 3135450"/>
              <a:gd name="connsiteX54" fmla="*/ 4359812 w 12205967"/>
              <a:gd name="connsiteY54" fmla="*/ 2398202 h 3135450"/>
              <a:gd name="connsiteX55" fmla="*/ 4165318 w 12205967"/>
              <a:gd name="connsiteY55" fmla="*/ 2452813 h 3135450"/>
              <a:gd name="connsiteX56" fmla="*/ 3834677 w 12205967"/>
              <a:gd name="connsiteY56" fmla="*/ 2643952 h 3135450"/>
              <a:gd name="connsiteX57" fmla="*/ 3756880 w 12205967"/>
              <a:gd name="connsiteY57" fmla="*/ 2671258 h 3135450"/>
              <a:gd name="connsiteX58" fmla="*/ 3679082 w 12205967"/>
              <a:gd name="connsiteY58" fmla="*/ 2725870 h 3135450"/>
              <a:gd name="connsiteX59" fmla="*/ 3504037 w 12205967"/>
              <a:gd name="connsiteY59" fmla="*/ 2835091 h 3135450"/>
              <a:gd name="connsiteX60" fmla="*/ 3426239 w 12205967"/>
              <a:gd name="connsiteY60" fmla="*/ 2917007 h 3135450"/>
              <a:gd name="connsiteX61" fmla="*/ 3367891 w 12205967"/>
              <a:gd name="connsiteY61" fmla="*/ 2944313 h 3135450"/>
              <a:gd name="connsiteX62" fmla="*/ 3251196 w 12205967"/>
              <a:gd name="connsiteY62" fmla="*/ 3026228 h 3135450"/>
              <a:gd name="connsiteX63" fmla="*/ 3076150 w 12205967"/>
              <a:gd name="connsiteY63" fmla="*/ 3080840 h 3135450"/>
              <a:gd name="connsiteX64" fmla="*/ 3016299 w 12205967"/>
              <a:gd name="connsiteY64" fmla="*/ 3108481 h 3135450"/>
              <a:gd name="connsiteX65" fmla="*/ 3027246 w 12205967"/>
              <a:gd name="connsiteY65" fmla="*/ 3105784 h 3135450"/>
              <a:gd name="connsiteX66" fmla="*/ 3020335 w 12205967"/>
              <a:gd name="connsiteY66" fmla="*/ 3107653 h 3135450"/>
              <a:gd name="connsiteX67" fmla="*/ 2920554 w 12205967"/>
              <a:gd name="connsiteY67" fmla="*/ 3135450 h 3135450"/>
              <a:gd name="connsiteX68" fmla="*/ 2745509 w 12205967"/>
              <a:gd name="connsiteY68" fmla="*/ 3080840 h 3135450"/>
              <a:gd name="connsiteX69" fmla="*/ 2648262 w 12205967"/>
              <a:gd name="connsiteY69" fmla="*/ 2998923 h 3135450"/>
              <a:gd name="connsiteX70" fmla="*/ 2453767 w 12205967"/>
              <a:gd name="connsiteY70" fmla="*/ 2862395 h 3135450"/>
              <a:gd name="connsiteX71" fmla="*/ 2374016 w 12205967"/>
              <a:gd name="connsiteY71" fmla="*/ 2776428 h 3135450"/>
              <a:gd name="connsiteX72" fmla="*/ 2370950 w 12205967"/>
              <a:gd name="connsiteY72" fmla="*/ 2772774 h 3135450"/>
              <a:gd name="connsiteX73" fmla="*/ 2370839 w 12205967"/>
              <a:gd name="connsiteY73" fmla="*/ 2772598 h 3135450"/>
              <a:gd name="connsiteX74" fmla="*/ 2367178 w 12205967"/>
              <a:gd name="connsiteY74" fmla="*/ 2768280 h 3135450"/>
              <a:gd name="connsiteX75" fmla="*/ 2370950 w 12205967"/>
              <a:gd name="connsiteY75" fmla="*/ 2772774 h 3135450"/>
              <a:gd name="connsiteX76" fmla="*/ 2376356 w 12205967"/>
              <a:gd name="connsiteY76" fmla="*/ 2781315 h 3135450"/>
              <a:gd name="connsiteX77" fmla="*/ 2317622 w 12205967"/>
              <a:gd name="connsiteY77" fmla="*/ 2753174 h 3135450"/>
              <a:gd name="connsiteX78" fmla="*/ 2220375 w 12205967"/>
              <a:gd name="connsiteY78" fmla="*/ 2671258 h 3135450"/>
              <a:gd name="connsiteX79" fmla="*/ 2025881 w 12205967"/>
              <a:gd name="connsiteY79" fmla="*/ 2589342 h 3135450"/>
              <a:gd name="connsiteX80" fmla="*/ 1967532 w 12205967"/>
              <a:gd name="connsiteY80" fmla="*/ 2562035 h 3135450"/>
              <a:gd name="connsiteX81" fmla="*/ 1773038 w 12205967"/>
              <a:gd name="connsiteY81" fmla="*/ 2534730 h 3135450"/>
              <a:gd name="connsiteX82" fmla="*/ 1656341 w 12205967"/>
              <a:gd name="connsiteY82" fmla="*/ 2507424 h 3135450"/>
              <a:gd name="connsiteX83" fmla="*/ 1442398 w 12205967"/>
              <a:gd name="connsiteY83" fmla="*/ 2480120 h 3135450"/>
              <a:gd name="connsiteX84" fmla="*/ 1092308 w 12205967"/>
              <a:gd name="connsiteY84" fmla="*/ 2398202 h 3135450"/>
              <a:gd name="connsiteX85" fmla="*/ 236533 w 12205967"/>
              <a:gd name="connsiteY85" fmla="*/ 2425508 h 3135450"/>
              <a:gd name="connsiteX86" fmla="*/ 139286 w 12205967"/>
              <a:gd name="connsiteY86" fmla="*/ 2480120 h 3135450"/>
              <a:gd name="connsiteX87" fmla="*/ 80937 w 12205967"/>
              <a:gd name="connsiteY87" fmla="*/ 2562035 h 3135450"/>
              <a:gd name="connsiteX88" fmla="*/ 19083 w 12205967"/>
              <a:gd name="connsiteY88" fmla="*/ 2618490 h 3135450"/>
              <a:gd name="connsiteX89" fmla="*/ 0 w 12205967"/>
              <a:gd name="connsiteY89" fmla="*/ 2625626 h 3135450"/>
              <a:gd name="connsiteX90" fmla="*/ 0 w 12205967"/>
              <a:gd name="connsiteY90" fmla="*/ 673943 h 3135450"/>
              <a:gd name="connsiteX91" fmla="*/ 4933 w 12205967"/>
              <a:gd name="connsiteY91" fmla="*/ 678046 h 3135450"/>
              <a:gd name="connsiteX92" fmla="*/ 32890 w 12205967"/>
              <a:gd name="connsiteY92" fmla="*/ 694683 h 3135450"/>
              <a:gd name="connsiteX93" fmla="*/ 359011 w 12205967"/>
              <a:gd name="connsiteY93" fmla="*/ 713979 h 3135450"/>
              <a:gd name="connsiteX94" fmla="*/ 485835 w 12205967"/>
              <a:gd name="connsiteY94" fmla="*/ 656089 h 3135450"/>
              <a:gd name="connsiteX95" fmla="*/ 540189 w 12205967"/>
              <a:gd name="connsiteY95" fmla="*/ 598199 h 3135450"/>
              <a:gd name="connsiteX96" fmla="*/ 630777 w 12205967"/>
              <a:gd name="connsiteY96" fmla="*/ 559606 h 3135450"/>
              <a:gd name="connsiteX97" fmla="*/ 1427961 w 12205967"/>
              <a:gd name="connsiteY97" fmla="*/ 540308 h 3135450"/>
              <a:gd name="connsiteX98" fmla="*/ 1754082 w 12205967"/>
              <a:gd name="connsiteY98" fmla="*/ 598199 h 3135450"/>
              <a:gd name="connsiteX99" fmla="*/ 1953377 w 12205967"/>
              <a:gd name="connsiteY99" fmla="*/ 617495 h 3135450"/>
              <a:gd name="connsiteX100" fmla="*/ 2062084 w 12205967"/>
              <a:gd name="connsiteY100" fmla="*/ 636792 h 3135450"/>
              <a:gd name="connsiteX101" fmla="*/ 2243262 w 12205967"/>
              <a:gd name="connsiteY101" fmla="*/ 656089 h 3135450"/>
              <a:gd name="connsiteX102" fmla="*/ 2297616 w 12205967"/>
              <a:gd name="connsiteY102" fmla="*/ 675386 h 3135450"/>
              <a:gd name="connsiteX103" fmla="*/ 2478794 w 12205967"/>
              <a:gd name="connsiteY103" fmla="*/ 733277 h 3135450"/>
              <a:gd name="connsiteX104" fmla="*/ 2569383 w 12205967"/>
              <a:gd name="connsiteY104" fmla="*/ 791166 h 3135450"/>
              <a:gd name="connsiteX105" fmla="*/ 2624096 w 12205967"/>
              <a:gd name="connsiteY105" fmla="*/ 811053 h 3135450"/>
              <a:gd name="connsiteX106" fmla="*/ 2619058 w 12205967"/>
              <a:gd name="connsiteY106" fmla="*/ 805015 h 3135450"/>
              <a:gd name="connsiteX107" fmla="*/ 2621917 w 12205967"/>
              <a:gd name="connsiteY107" fmla="*/ 807599 h 3135450"/>
              <a:gd name="connsiteX108" fmla="*/ 2696207 w 12205967"/>
              <a:gd name="connsiteY108" fmla="*/ 868353 h 3135450"/>
              <a:gd name="connsiteX109" fmla="*/ 2877386 w 12205967"/>
              <a:gd name="connsiteY109" fmla="*/ 964837 h 3135450"/>
              <a:gd name="connsiteX110" fmla="*/ 2967974 w 12205967"/>
              <a:gd name="connsiteY110" fmla="*/ 1022727 h 3135450"/>
              <a:gd name="connsiteX111" fmla="*/ 3131035 w 12205967"/>
              <a:gd name="connsiteY111" fmla="*/ 1061320 h 3135450"/>
              <a:gd name="connsiteX112" fmla="*/ 3223983 w 12205967"/>
              <a:gd name="connsiteY112" fmla="*/ 1041676 h 3135450"/>
              <a:gd name="connsiteX113" fmla="*/ 3229771 w 12205967"/>
              <a:gd name="connsiteY113" fmla="*/ 1040478 h 3135450"/>
              <a:gd name="connsiteX114" fmla="*/ 3245147 w 12205967"/>
              <a:gd name="connsiteY114" fmla="*/ 1037605 h 3135450"/>
              <a:gd name="connsiteX115" fmla="*/ 3249298 w 12205967"/>
              <a:gd name="connsiteY115" fmla="*/ 1036434 h 3135450"/>
              <a:gd name="connsiteX116" fmla="*/ 3229771 w 12205967"/>
              <a:gd name="connsiteY116" fmla="*/ 1040478 h 3135450"/>
              <a:gd name="connsiteX117" fmla="*/ 3220224 w 12205967"/>
              <a:gd name="connsiteY117" fmla="*/ 1042261 h 3135450"/>
              <a:gd name="connsiteX118" fmla="*/ 3275977 w 12205967"/>
              <a:gd name="connsiteY118" fmla="*/ 1022727 h 3135450"/>
              <a:gd name="connsiteX119" fmla="*/ 3439038 w 12205967"/>
              <a:gd name="connsiteY119" fmla="*/ 984133 h 3135450"/>
              <a:gd name="connsiteX120" fmla="*/ 3547745 w 12205967"/>
              <a:gd name="connsiteY120" fmla="*/ 926244 h 3135450"/>
              <a:gd name="connsiteX121" fmla="*/ 3602098 w 12205967"/>
              <a:gd name="connsiteY121" fmla="*/ 906946 h 3135450"/>
              <a:gd name="connsiteX122" fmla="*/ 3674569 w 12205967"/>
              <a:gd name="connsiteY122" fmla="*/ 849057 h 3135450"/>
              <a:gd name="connsiteX123" fmla="*/ 3837629 w 12205967"/>
              <a:gd name="connsiteY123" fmla="*/ 771870 h 3135450"/>
              <a:gd name="connsiteX124" fmla="*/ 3910101 w 12205967"/>
              <a:gd name="connsiteY124" fmla="*/ 733277 h 3135450"/>
              <a:gd name="connsiteX125" fmla="*/ 3982572 w 12205967"/>
              <a:gd name="connsiteY125" fmla="*/ 713979 h 3135450"/>
              <a:gd name="connsiteX126" fmla="*/ 4290575 w 12205967"/>
              <a:gd name="connsiteY126" fmla="*/ 578902 h 3135450"/>
              <a:gd name="connsiteX127" fmla="*/ 4471753 w 12205967"/>
              <a:gd name="connsiteY127" fmla="*/ 540308 h 3135450"/>
              <a:gd name="connsiteX128" fmla="*/ 4634813 w 12205967"/>
              <a:gd name="connsiteY128" fmla="*/ 482419 h 3135450"/>
              <a:gd name="connsiteX129" fmla="*/ 4797873 w 12205967"/>
              <a:gd name="connsiteY129" fmla="*/ 443825 h 3135450"/>
              <a:gd name="connsiteX130" fmla="*/ 4997169 w 12205967"/>
              <a:gd name="connsiteY130" fmla="*/ 385935 h 3135450"/>
              <a:gd name="connsiteX131" fmla="*/ 5250818 w 12205967"/>
              <a:gd name="connsiteY131" fmla="*/ 366639 h 3135450"/>
              <a:gd name="connsiteX132" fmla="*/ 5758117 w 12205967"/>
              <a:gd name="connsiteY132" fmla="*/ 347341 h 3135450"/>
              <a:gd name="connsiteX133" fmla="*/ 5848705 w 12205967"/>
              <a:gd name="connsiteY133" fmla="*/ 308748 h 3135450"/>
              <a:gd name="connsiteX134" fmla="*/ 5957413 w 12205967"/>
              <a:gd name="connsiteY134" fmla="*/ 289452 h 3135450"/>
              <a:gd name="connsiteX135" fmla="*/ 6573418 w 12205967"/>
              <a:gd name="connsiteY135" fmla="*/ 270154 h 3135450"/>
              <a:gd name="connsiteX136" fmla="*/ 6718360 w 12205967"/>
              <a:gd name="connsiteY136" fmla="*/ 231561 h 3135450"/>
              <a:gd name="connsiteX137" fmla="*/ 6790831 w 12205967"/>
              <a:gd name="connsiteY137" fmla="*/ 212265 h 3135450"/>
              <a:gd name="connsiteX138" fmla="*/ 6935774 w 12205967"/>
              <a:gd name="connsiteY138" fmla="*/ 173671 h 3135450"/>
              <a:gd name="connsiteX139" fmla="*/ 7062599 w 12205967"/>
              <a:gd name="connsiteY139" fmla="*/ 77187 h 3135450"/>
              <a:gd name="connsiteX140" fmla="*/ 7116953 w 12205967"/>
              <a:gd name="connsiteY140" fmla="*/ 57890 h 3135450"/>
              <a:gd name="connsiteX141" fmla="*/ 7171306 w 12205967"/>
              <a:gd name="connsiteY141" fmla="*/ 19296 h 3135450"/>
              <a:gd name="connsiteX142" fmla="*/ 8330845 w 12205967"/>
              <a:gd name="connsiteY142" fmla="*/ 0 h 31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205967" h="3135450">
                <a:moveTo>
                  <a:pt x="8330845" y="0"/>
                </a:moveTo>
                <a:cubicBezTo>
                  <a:pt x="8355002" y="6432"/>
                  <a:pt x="8379008" y="13544"/>
                  <a:pt x="8403316" y="19296"/>
                </a:cubicBezTo>
                <a:cubicBezTo>
                  <a:pt x="8433377" y="26411"/>
                  <a:pt x="8465072" y="27077"/>
                  <a:pt x="8493905" y="38594"/>
                </a:cubicBezTo>
                <a:cubicBezTo>
                  <a:pt x="8514293" y="46737"/>
                  <a:pt x="8530141" y="64323"/>
                  <a:pt x="8548258" y="77187"/>
                </a:cubicBezTo>
                <a:cubicBezTo>
                  <a:pt x="8602079" y="96295"/>
                  <a:pt x="8668251" y="108504"/>
                  <a:pt x="8711319" y="154374"/>
                </a:cubicBezTo>
                <a:cubicBezTo>
                  <a:pt x="8726716" y="170773"/>
                  <a:pt x="8729436" y="199401"/>
                  <a:pt x="8747554" y="212265"/>
                </a:cubicBezTo>
                <a:cubicBezTo>
                  <a:pt x="8768273" y="226976"/>
                  <a:pt x="8796710" y="222249"/>
                  <a:pt x="8820025" y="231561"/>
                </a:cubicBezTo>
                <a:cubicBezTo>
                  <a:pt x="8845314" y="241661"/>
                  <a:pt x="8868339" y="257290"/>
                  <a:pt x="8892497" y="270154"/>
                </a:cubicBezTo>
                <a:cubicBezTo>
                  <a:pt x="8934771" y="276586"/>
                  <a:pt x="8977307" y="281316"/>
                  <a:pt x="9019322" y="289452"/>
                </a:cubicBezTo>
                <a:cubicBezTo>
                  <a:pt x="9043820" y="294196"/>
                  <a:pt x="9067635" y="302316"/>
                  <a:pt x="9091793" y="308748"/>
                </a:cubicBezTo>
                <a:cubicBezTo>
                  <a:pt x="9195759" y="336429"/>
                  <a:pt x="9346429" y="364061"/>
                  <a:pt x="9454149" y="366639"/>
                </a:cubicBezTo>
                <a:lnTo>
                  <a:pt x="10885455" y="385935"/>
                </a:lnTo>
                <a:cubicBezTo>
                  <a:pt x="10915652" y="379503"/>
                  <a:pt x="10945747" y="372505"/>
                  <a:pt x="10976045" y="366639"/>
                </a:cubicBezTo>
                <a:cubicBezTo>
                  <a:pt x="11012187" y="359640"/>
                  <a:pt x="11048730" y="355014"/>
                  <a:pt x="11084752" y="347341"/>
                </a:cubicBezTo>
                <a:cubicBezTo>
                  <a:pt x="11141633" y="335225"/>
                  <a:pt x="11159767" y="327142"/>
                  <a:pt x="11211577" y="308748"/>
                </a:cubicBezTo>
                <a:cubicBezTo>
                  <a:pt x="11268870" y="288406"/>
                  <a:pt x="11303345" y="223463"/>
                  <a:pt x="11356519" y="192967"/>
                </a:cubicBezTo>
                <a:cubicBezTo>
                  <a:pt x="11367867" y="186460"/>
                  <a:pt x="11554233" y="154654"/>
                  <a:pt x="11555814" y="154374"/>
                </a:cubicBezTo>
                <a:cubicBezTo>
                  <a:pt x="11658482" y="147942"/>
                  <a:pt x="11761394" y="144995"/>
                  <a:pt x="11863817" y="135078"/>
                </a:cubicBezTo>
                <a:cubicBezTo>
                  <a:pt x="12006692" y="121244"/>
                  <a:pt x="11910340" y="112128"/>
                  <a:pt x="12063113" y="57890"/>
                </a:cubicBezTo>
                <a:cubicBezTo>
                  <a:pt x="12097964" y="45517"/>
                  <a:pt x="12136378" y="48889"/>
                  <a:pt x="12171820" y="38594"/>
                </a:cubicBezTo>
                <a:lnTo>
                  <a:pt x="12205967" y="25237"/>
                </a:lnTo>
                <a:lnTo>
                  <a:pt x="12205967" y="1833159"/>
                </a:lnTo>
                <a:lnTo>
                  <a:pt x="12129957" y="1840290"/>
                </a:lnTo>
                <a:cubicBezTo>
                  <a:pt x="12074818" y="1844224"/>
                  <a:pt x="12019645" y="1847542"/>
                  <a:pt x="11964538" y="1852093"/>
                </a:cubicBezTo>
                <a:cubicBezTo>
                  <a:pt x="11962840" y="1852489"/>
                  <a:pt x="11762778" y="1897495"/>
                  <a:pt x="11750596" y="1906704"/>
                </a:cubicBezTo>
                <a:cubicBezTo>
                  <a:pt x="11693514" y="1949856"/>
                  <a:pt x="11656504" y="2041753"/>
                  <a:pt x="11595000" y="2070537"/>
                </a:cubicBezTo>
                <a:cubicBezTo>
                  <a:pt x="11539382" y="2096565"/>
                  <a:pt x="11519915" y="2108003"/>
                  <a:pt x="11458853" y="2125147"/>
                </a:cubicBezTo>
                <a:cubicBezTo>
                  <a:pt x="11420184" y="2136005"/>
                  <a:pt x="11380955" y="2142550"/>
                  <a:pt x="11342158" y="2152454"/>
                </a:cubicBezTo>
                <a:cubicBezTo>
                  <a:pt x="11309632" y="2160756"/>
                  <a:pt x="11277325" y="2170656"/>
                  <a:pt x="11244909" y="2179758"/>
                </a:cubicBezTo>
                <a:lnTo>
                  <a:pt x="9708405" y="2152454"/>
                </a:lnTo>
                <a:cubicBezTo>
                  <a:pt x="9592768" y="2148806"/>
                  <a:pt x="9431024" y="2109707"/>
                  <a:pt x="9319416" y="2070537"/>
                </a:cubicBezTo>
                <a:cubicBezTo>
                  <a:pt x="9293483" y="2061435"/>
                  <a:pt x="9267918" y="2049945"/>
                  <a:pt x="9241619" y="2043232"/>
                </a:cubicBezTo>
                <a:cubicBezTo>
                  <a:pt x="9196516" y="2031720"/>
                  <a:pt x="9150853" y="2025027"/>
                  <a:pt x="9105473" y="2015925"/>
                </a:cubicBezTo>
                <a:cubicBezTo>
                  <a:pt x="9079539" y="1997722"/>
                  <a:pt x="9054821" y="1975607"/>
                  <a:pt x="9027674" y="1961315"/>
                </a:cubicBezTo>
                <a:cubicBezTo>
                  <a:pt x="9002645" y="1948137"/>
                  <a:pt x="8972118" y="1954826"/>
                  <a:pt x="8949877" y="1934010"/>
                </a:cubicBezTo>
                <a:cubicBezTo>
                  <a:pt x="8930427" y="1915807"/>
                  <a:pt x="8927507" y="1875298"/>
                  <a:pt x="8910978" y="1852093"/>
                </a:cubicBezTo>
                <a:cubicBezTo>
                  <a:pt x="8864745" y="1787186"/>
                  <a:pt x="8793709" y="1769909"/>
                  <a:pt x="8735933" y="1742872"/>
                </a:cubicBezTo>
                <a:cubicBezTo>
                  <a:pt x="8716484" y="1724669"/>
                  <a:pt x="8699471" y="1699783"/>
                  <a:pt x="8677585" y="1688260"/>
                </a:cubicBezTo>
                <a:cubicBezTo>
                  <a:pt x="8646632" y="1671964"/>
                  <a:pt x="8612608" y="1671021"/>
                  <a:pt x="8580338" y="1660954"/>
                </a:cubicBezTo>
                <a:cubicBezTo>
                  <a:pt x="8554243" y="1652813"/>
                  <a:pt x="8528473" y="1642751"/>
                  <a:pt x="8502541" y="1633650"/>
                </a:cubicBezTo>
                <a:cubicBezTo>
                  <a:pt x="8087619" y="1642751"/>
                  <a:pt x="7672333" y="1634894"/>
                  <a:pt x="7257777" y="1660954"/>
                </a:cubicBezTo>
                <a:cubicBezTo>
                  <a:pt x="7234425" y="1662423"/>
                  <a:pt x="7220336" y="1700888"/>
                  <a:pt x="7199429" y="1715565"/>
                </a:cubicBezTo>
                <a:cubicBezTo>
                  <a:pt x="7181092" y="1728437"/>
                  <a:pt x="7160530" y="1733770"/>
                  <a:pt x="7141080" y="1742872"/>
                </a:cubicBezTo>
                <a:cubicBezTo>
                  <a:pt x="7137377" y="1746771"/>
                  <a:pt x="7023338" y="1870003"/>
                  <a:pt x="7004934" y="1879400"/>
                </a:cubicBezTo>
                <a:cubicBezTo>
                  <a:pt x="6954692" y="1905048"/>
                  <a:pt x="6901203" y="1915807"/>
                  <a:pt x="6849339" y="1934010"/>
                </a:cubicBezTo>
                <a:cubicBezTo>
                  <a:pt x="6823406" y="1943112"/>
                  <a:pt x="6796900" y="1949447"/>
                  <a:pt x="6771542" y="1961315"/>
                </a:cubicBezTo>
                <a:cubicBezTo>
                  <a:pt x="6720202" y="1985340"/>
                  <a:pt x="6671428" y="2011931"/>
                  <a:pt x="6615946" y="2015925"/>
                </a:cubicBezTo>
                <a:cubicBezTo>
                  <a:pt x="6395714" y="2031782"/>
                  <a:pt x="6175093" y="2034131"/>
                  <a:pt x="5954666" y="2043232"/>
                </a:cubicBezTo>
                <a:cubicBezTo>
                  <a:pt x="5915768" y="2052334"/>
                  <a:pt x="5876015" y="2055969"/>
                  <a:pt x="5837968" y="2070537"/>
                </a:cubicBezTo>
                <a:cubicBezTo>
                  <a:pt x="5804285" y="2083433"/>
                  <a:pt x="5775491" y="2120710"/>
                  <a:pt x="5740722" y="2125147"/>
                </a:cubicBezTo>
                <a:cubicBezTo>
                  <a:pt x="5559825" y="2148237"/>
                  <a:pt x="5377576" y="2140325"/>
                  <a:pt x="5196138" y="2152454"/>
                </a:cubicBezTo>
                <a:cubicBezTo>
                  <a:pt x="5105246" y="2158529"/>
                  <a:pt x="5014610" y="2170656"/>
                  <a:pt x="4923846" y="2179758"/>
                </a:cubicBezTo>
                <a:cubicBezTo>
                  <a:pt x="4852531" y="2207065"/>
                  <a:pt x="4781614" y="2236507"/>
                  <a:pt x="4709901" y="2261675"/>
                </a:cubicBezTo>
                <a:cubicBezTo>
                  <a:pt x="4651916" y="2282028"/>
                  <a:pt x="4592449" y="2293828"/>
                  <a:pt x="4534858" y="2316287"/>
                </a:cubicBezTo>
                <a:cubicBezTo>
                  <a:pt x="4475597" y="2339396"/>
                  <a:pt x="4419293" y="2376227"/>
                  <a:pt x="4359812" y="2398202"/>
                </a:cubicBezTo>
                <a:cubicBezTo>
                  <a:pt x="4295874" y="2421825"/>
                  <a:pt x="4228040" y="2423461"/>
                  <a:pt x="4165318" y="2452813"/>
                </a:cubicBezTo>
                <a:cubicBezTo>
                  <a:pt x="4052244" y="2505728"/>
                  <a:pt x="3950310" y="2603366"/>
                  <a:pt x="3834677" y="2643952"/>
                </a:cubicBezTo>
                <a:cubicBezTo>
                  <a:pt x="3808744" y="2653054"/>
                  <a:pt x="3781909" y="2658082"/>
                  <a:pt x="3756880" y="2671258"/>
                </a:cubicBezTo>
                <a:cubicBezTo>
                  <a:pt x="3729733" y="2685551"/>
                  <a:pt x="3705731" y="2709834"/>
                  <a:pt x="3679082" y="2725870"/>
                </a:cubicBezTo>
                <a:cubicBezTo>
                  <a:pt x="3561264" y="2796757"/>
                  <a:pt x="3677702" y="2688805"/>
                  <a:pt x="3504037" y="2835091"/>
                </a:cubicBezTo>
                <a:cubicBezTo>
                  <a:pt x="3476241" y="2858506"/>
                  <a:pt x="3454384" y="2894428"/>
                  <a:pt x="3426239" y="2917007"/>
                </a:cubicBezTo>
                <a:cubicBezTo>
                  <a:pt x="3408438" y="2931287"/>
                  <a:pt x="3386626" y="2932624"/>
                  <a:pt x="3367891" y="2944313"/>
                </a:cubicBezTo>
                <a:cubicBezTo>
                  <a:pt x="3328150" y="2969111"/>
                  <a:pt x="3292454" y="3006921"/>
                  <a:pt x="3251196" y="3026228"/>
                </a:cubicBezTo>
                <a:cubicBezTo>
                  <a:pt x="3194491" y="3052764"/>
                  <a:pt x="3134137" y="3060487"/>
                  <a:pt x="3076150" y="3080840"/>
                </a:cubicBezTo>
                <a:cubicBezTo>
                  <a:pt x="2986443" y="3112325"/>
                  <a:pt x="2992539" y="3113724"/>
                  <a:pt x="3016299" y="3108481"/>
                </a:cubicBezTo>
                <a:lnTo>
                  <a:pt x="3027246" y="3105784"/>
                </a:lnTo>
                <a:lnTo>
                  <a:pt x="3020335" y="3107653"/>
                </a:lnTo>
                <a:cubicBezTo>
                  <a:pt x="2997653" y="3113895"/>
                  <a:pt x="2965358" y="3122871"/>
                  <a:pt x="2920554" y="3135450"/>
                </a:cubicBezTo>
                <a:cubicBezTo>
                  <a:pt x="2875727" y="3124962"/>
                  <a:pt x="2793392" y="3114451"/>
                  <a:pt x="2745509" y="3080840"/>
                </a:cubicBezTo>
                <a:cubicBezTo>
                  <a:pt x="2711698" y="3057104"/>
                  <a:pt x="2681618" y="3023899"/>
                  <a:pt x="2648262" y="2998923"/>
                </a:cubicBezTo>
                <a:cubicBezTo>
                  <a:pt x="2584306" y="2951036"/>
                  <a:pt x="2511755" y="2923453"/>
                  <a:pt x="2453767" y="2862395"/>
                </a:cubicBezTo>
                <a:cubicBezTo>
                  <a:pt x="2406738" y="2812878"/>
                  <a:pt x="2383996" y="2787808"/>
                  <a:pt x="2374016" y="2776428"/>
                </a:cubicBezTo>
                <a:lnTo>
                  <a:pt x="2370950" y="2772774"/>
                </a:lnTo>
                <a:lnTo>
                  <a:pt x="2370839" y="2772598"/>
                </a:lnTo>
                <a:cubicBezTo>
                  <a:pt x="2368829" y="2769977"/>
                  <a:pt x="2367128" y="2768090"/>
                  <a:pt x="2367178" y="2768280"/>
                </a:cubicBezTo>
                <a:lnTo>
                  <a:pt x="2370950" y="2772774"/>
                </a:lnTo>
                <a:lnTo>
                  <a:pt x="2376356" y="2781315"/>
                </a:lnTo>
                <a:cubicBezTo>
                  <a:pt x="2379922" y="2789541"/>
                  <a:pt x="2373309" y="2792264"/>
                  <a:pt x="2317622" y="2753174"/>
                </a:cubicBezTo>
                <a:cubicBezTo>
                  <a:pt x="2283810" y="2729439"/>
                  <a:pt x="2254187" y="2694994"/>
                  <a:pt x="2220375" y="2671258"/>
                </a:cubicBezTo>
                <a:cubicBezTo>
                  <a:pt x="2115836" y="2597877"/>
                  <a:pt x="2135205" y="2627714"/>
                  <a:pt x="2025881" y="2589342"/>
                </a:cubicBezTo>
                <a:cubicBezTo>
                  <a:pt x="2005992" y="2582360"/>
                  <a:pt x="1987795" y="2566412"/>
                  <a:pt x="1967532" y="2562035"/>
                </a:cubicBezTo>
                <a:cubicBezTo>
                  <a:pt x="1903134" y="2548125"/>
                  <a:pt x="1837689" y="2546076"/>
                  <a:pt x="1773038" y="2534730"/>
                </a:cubicBezTo>
                <a:cubicBezTo>
                  <a:pt x="1733907" y="2527864"/>
                  <a:pt x="1695507" y="2513893"/>
                  <a:pt x="1656341" y="2507424"/>
                </a:cubicBezTo>
                <a:cubicBezTo>
                  <a:pt x="1585224" y="2495678"/>
                  <a:pt x="1513713" y="2489221"/>
                  <a:pt x="1442398" y="2480120"/>
                </a:cubicBezTo>
                <a:cubicBezTo>
                  <a:pt x="1333640" y="2327435"/>
                  <a:pt x="1401205" y="2398202"/>
                  <a:pt x="1092308" y="2398202"/>
                </a:cubicBezTo>
                <a:cubicBezTo>
                  <a:pt x="806977" y="2398202"/>
                  <a:pt x="521792" y="2416406"/>
                  <a:pt x="236533" y="2425508"/>
                </a:cubicBezTo>
                <a:cubicBezTo>
                  <a:pt x="204116" y="2443711"/>
                  <a:pt x="168892" y="2454142"/>
                  <a:pt x="139286" y="2480120"/>
                </a:cubicBezTo>
                <a:cubicBezTo>
                  <a:pt x="115961" y="2500586"/>
                  <a:pt x="102067" y="2537314"/>
                  <a:pt x="80937" y="2562035"/>
                </a:cubicBezTo>
                <a:cubicBezTo>
                  <a:pt x="52154" y="2595710"/>
                  <a:pt x="36655" y="2609683"/>
                  <a:pt x="19083" y="2618490"/>
                </a:cubicBezTo>
                <a:lnTo>
                  <a:pt x="0" y="2625626"/>
                </a:lnTo>
                <a:lnTo>
                  <a:pt x="0" y="673943"/>
                </a:lnTo>
                <a:lnTo>
                  <a:pt x="4933" y="678046"/>
                </a:lnTo>
                <a:cubicBezTo>
                  <a:pt x="13393" y="685988"/>
                  <a:pt x="22112" y="693043"/>
                  <a:pt x="32890" y="694683"/>
                </a:cubicBezTo>
                <a:cubicBezTo>
                  <a:pt x="140670" y="711082"/>
                  <a:pt x="250304" y="707547"/>
                  <a:pt x="359011" y="713979"/>
                </a:cubicBezTo>
                <a:cubicBezTo>
                  <a:pt x="428083" y="695588"/>
                  <a:pt x="432210" y="703684"/>
                  <a:pt x="485835" y="656089"/>
                </a:cubicBezTo>
                <a:cubicBezTo>
                  <a:pt x="505519" y="638619"/>
                  <a:pt x="518461" y="612663"/>
                  <a:pt x="540189" y="598199"/>
                </a:cubicBezTo>
                <a:cubicBezTo>
                  <a:pt x="567767" y="579841"/>
                  <a:pt x="600581" y="572470"/>
                  <a:pt x="630777" y="559606"/>
                </a:cubicBezTo>
                <a:cubicBezTo>
                  <a:pt x="896505" y="553174"/>
                  <a:pt x="1162165" y="540308"/>
                  <a:pt x="1427961" y="540308"/>
                </a:cubicBezTo>
                <a:cubicBezTo>
                  <a:pt x="1715709" y="540308"/>
                  <a:pt x="1652770" y="490298"/>
                  <a:pt x="1754082" y="598199"/>
                </a:cubicBezTo>
                <a:cubicBezTo>
                  <a:pt x="1820514" y="604631"/>
                  <a:pt x="1887129" y="609194"/>
                  <a:pt x="1953377" y="617495"/>
                </a:cubicBezTo>
                <a:cubicBezTo>
                  <a:pt x="1989861" y="622067"/>
                  <a:pt x="2025632" y="631939"/>
                  <a:pt x="2062084" y="636792"/>
                </a:cubicBezTo>
                <a:cubicBezTo>
                  <a:pt x="2122309" y="644811"/>
                  <a:pt x="2183273" y="646259"/>
                  <a:pt x="2243262" y="656089"/>
                </a:cubicBezTo>
                <a:cubicBezTo>
                  <a:pt x="2262138" y="659182"/>
                  <a:pt x="2279088" y="670452"/>
                  <a:pt x="2297616" y="675386"/>
                </a:cubicBezTo>
                <a:cubicBezTo>
                  <a:pt x="2399455" y="702503"/>
                  <a:pt x="2381412" y="681418"/>
                  <a:pt x="2478794" y="733277"/>
                </a:cubicBezTo>
                <a:cubicBezTo>
                  <a:pt x="2510291" y="750050"/>
                  <a:pt x="2537886" y="774393"/>
                  <a:pt x="2569383" y="791166"/>
                </a:cubicBezTo>
                <a:cubicBezTo>
                  <a:pt x="2621257" y="818791"/>
                  <a:pt x="2627418" y="816867"/>
                  <a:pt x="2624096" y="811053"/>
                </a:cubicBezTo>
                <a:lnTo>
                  <a:pt x="2619058" y="805015"/>
                </a:lnTo>
                <a:lnTo>
                  <a:pt x="2621917" y="807599"/>
                </a:lnTo>
                <a:cubicBezTo>
                  <a:pt x="2631214" y="815642"/>
                  <a:pt x="2652399" y="833359"/>
                  <a:pt x="2696207" y="868353"/>
                </a:cubicBezTo>
                <a:cubicBezTo>
                  <a:pt x="2750224" y="911502"/>
                  <a:pt x="2817808" y="930995"/>
                  <a:pt x="2877386" y="964837"/>
                </a:cubicBezTo>
                <a:cubicBezTo>
                  <a:pt x="2908457" y="982487"/>
                  <a:pt x="2936478" y="1005953"/>
                  <a:pt x="2967974" y="1022727"/>
                </a:cubicBezTo>
                <a:cubicBezTo>
                  <a:pt x="3012579" y="1046481"/>
                  <a:pt x="3089278" y="1053908"/>
                  <a:pt x="3131035" y="1061320"/>
                </a:cubicBezTo>
                <a:cubicBezTo>
                  <a:pt x="3172770" y="1052430"/>
                  <a:pt x="3202854" y="1046087"/>
                  <a:pt x="3223983" y="1041676"/>
                </a:cubicBezTo>
                <a:lnTo>
                  <a:pt x="3229771" y="1040478"/>
                </a:lnTo>
                <a:lnTo>
                  <a:pt x="3245147" y="1037605"/>
                </a:lnTo>
                <a:cubicBezTo>
                  <a:pt x="3265993" y="1033443"/>
                  <a:pt x="3281418" y="1029857"/>
                  <a:pt x="3249298" y="1036434"/>
                </a:cubicBezTo>
                <a:lnTo>
                  <a:pt x="3229771" y="1040478"/>
                </a:lnTo>
                <a:lnTo>
                  <a:pt x="3220224" y="1042261"/>
                </a:lnTo>
                <a:cubicBezTo>
                  <a:pt x="3198091" y="1045967"/>
                  <a:pt x="3192413" y="1044978"/>
                  <a:pt x="3275977" y="1022727"/>
                </a:cubicBezTo>
                <a:cubicBezTo>
                  <a:pt x="3329995" y="1008344"/>
                  <a:pt x="3386216" y="1002886"/>
                  <a:pt x="3439038" y="984133"/>
                </a:cubicBezTo>
                <a:cubicBezTo>
                  <a:pt x="3477472" y="970488"/>
                  <a:pt x="3510724" y="943769"/>
                  <a:pt x="3547745" y="926244"/>
                </a:cubicBezTo>
                <a:cubicBezTo>
                  <a:pt x="3565197" y="917983"/>
                  <a:pt x="3585516" y="917038"/>
                  <a:pt x="3602098" y="906946"/>
                </a:cubicBezTo>
                <a:cubicBezTo>
                  <a:pt x="3628316" y="890991"/>
                  <a:pt x="3648676" y="865604"/>
                  <a:pt x="3674569" y="849057"/>
                </a:cubicBezTo>
                <a:cubicBezTo>
                  <a:pt x="3836344" y="745677"/>
                  <a:pt x="3727878" y="821967"/>
                  <a:pt x="3837629" y="771870"/>
                </a:cubicBezTo>
                <a:cubicBezTo>
                  <a:pt x="3862455" y="760538"/>
                  <a:pt x="3884812" y="743377"/>
                  <a:pt x="3910101" y="733277"/>
                </a:cubicBezTo>
                <a:cubicBezTo>
                  <a:pt x="3933416" y="723965"/>
                  <a:pt x="3958414" y="720411"/>
                  <a:pt x="3982572" y="713979"/>
                </a:cubicBezTo>
                <a:cubicBezTo>
                  <a:pt x="4090287" y="685298"/>
                  <a:pt x="4185242" y="616297"/>
                  <a:pt x="4290575" y="578902"/>
                </a:cubicBezTo>
                <a:cubicBezTo>
                  <a:pt x="4349003" y="558159"/>
                  <a:pt x="4412192" y="557002"/>
                  <a:pt x="4471753" y="540308"/>
                </a:cubicBezTo>
                <a:cubicBezTo>
                  <a:pt x="4527160" y="524778"/>
                  <a:pt x="4579610" y="498750"/>
                  <a:pt x="4634813" y="482419"/>
                </a:cubicBezTo>
                <a:cubicBezTo>
                  <a:pt x="4688462" y="466547"/>
                  <a:pt x="4743857" y="458208"/>
                  <a:pt x="4797873" y="443825"/>
                </a:cubicBezTo>
                <a:cubicBezTo>
                  <a:pt x="4864675" y="426038"/>
                  <a:pt x="4930737" y="405232"/>
                  <a:pt x="4997169" y="385935"/>
                </a:cubicBezTo>
                <a:cubicBezTo>
                  <a:pt x="5081718" y="379503"/>
                  <a:pt x="5166149" y="370932"/>
                  <a:pt x="5250818" y="366639"/>
                </a:cubicBezTo>
                <a:cubicBezTo>
                  <a:pt x="5419834" y="358067"/>
                  <a:pt x="5589605" y="363658"/>
                  <a:pt x="5758117" y="347341"/>
                </a:cubicBezTo>
                <a:cubicBezTo>
                  <a:pt x="5790506" y="344205"/>
                  <a:pt x="5817329" y="317862"/>
                  <a:pt x="5848705" y="308748"/>
                </a:cubicBezTo>
                <a:cubicBezTo>
                  <a:pt x="5884147" y="298453"/>
                  <a:pt x="5921178" y="295884"/>
                  <a:pt x="5957413" y="289452"/>
                </a:cubicBezTo>
                <a:cubicBezTo>
                  <a:pt x="6162749" y="283020"/>
                  <a:pt x="6368264" y="281360"/>
                  <a:pt x="6573418" y="270154"/>
                </a:cubicBezTo>
                <a:cubicBezTo>
                  <a:pt x="6625101" y="267332"/>
                  <a:pt x="6670536" y="248540"/>
                  <a:pt x="6718360" y="231561"/>
                </a:cubicBezTo>
                <a:cubicBezTo>
                  <a:pt x="6741983" y="223174"/>
                  <a:pt x="6766674" y="218697"/>
                  <a:pt x="6790831" y="212265"/>
                </a:cubicBezTo>
                <a:cubicBezTo>
                  <a:pt x="6839145" y="199401"/>
                  <a:pt x="6888971" y="191797"/>
                  <a:pt x="6935774" y="173671"/>
                </a:cubicBezTo>
                <a:cubicBezTo>
                  <a:pt x="6952919" y="167031"/>
                  <a:pt x="7059149" y="79944"/>
                  <a:pt x="7062599" y="77187"/>
                </a:cubicBezTo>
                <a:cubicBezTo>
                  <a:pt x="7080717" y="70755"/>
                  <a:pt x="7099871" y="66986"/>
                  <a:pt x="7116953" y="57890"/>
                </a:cubicBezTo>
                <a:cubicBezTo>
                  <a:pt x="7136428" y="47518"/>
                  <a:pt x="7149552" y="20334"/>
                  <a:pt x="7171306" y="19296"/>
                </a:cubicBezTo>
                <a:cubicBezTo>
                  <a:pt x="7557478" y="880"/>
                  <a:pt x="7944332" y="6432"/>
                  <a:pt x="8330845" y="0"/>
                </a:cubicBezTo>
                <a:close/>
              </a:path>
            </a:pathLst>
          </a:custGeom>
          <a:gradFill>
            <a:gsLst>
              <a:gs pos="85000">
                <a:srgbClr val="F1CE5F"/>
              </a:gs>
              <a:gs pos="0">
                <a:srgbClr val="F1CE5F"/>
              </a:gs>
              <a:gs pos="25000">
                <a:srgbClr val="FFD9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>
            <a:off x="-18000" y="2676604"/>
            <a:ext cx="12209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800" dirty="0" smtClean="0">
                <a:latin typeface="Arial Rounded MT Bold" panose="020F0704030504030204" pitchFamily="34" charset="0"/>
              </a:rPr>
              <a:t>H  LYAG  S FEKÉLY</a:t>
            </a:r>
            <a:endParaRPr lang="hu-HU" sz="8800" dirty="0">
              <a:latin typeface="Arial Rounded MT Bold" panose="020F0704030504030204" pitchFamily="34" charset="0"/>
            </a:endParaRPr>
          </a:p>
        </p:txBody>
      </p:sp>
      <p:sp>
        <p:nvSpPr>
          <p:cNvPr id="2" name="Fánk 1"/>
          <p:cNvSpPr/>
          <p:nvPr/>
        </p:nvSpPr>
        <p:spPr>
          <a:xfrm>
            <a:off x="1963776" y="3176292"/>
            <a:ext cx="468000" cy="468000"/>
          </a:xfrm>
          <a:prstGeom prst="donut">
            <a:avLst>
              <a:gd name="adj" fmla="val 2169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9" name="Fánk 18"/>
          <p:cNvSpPr/>
          <p:nvPr/>
        </p:nvSpPr>
        <p:spPr>
          <a:xfrm>
            <a:off x="5343552" y="3176274"/>
            <a:ext cx="468000" cy="468000"/>
          </a:xfrm>
          <a:prstGeom prst="donut">
            <a:avLst>
              <a:gd name="adj" fmla="val 2169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2"/>
          <a:srcRect l="37394" t="2" r="40995" b="73781"/>
          <a:stretch/>
        </p:blipFill>
        <p:spPr>
          <a:xfrm>
            <a:off x="1958811" y="2328208"/>
            <a:ext cx="472965" cy="616954"/>
          </a:xfrm>
          <a:prstGeom prst="rect">
            <a:avLst/>
          </a:prstGeom>
        </p:spPr>
      </p:pic>
      <p:sp>
        <p:nvSpPr>
          <p:cNvPr id="25" name="Szövegdoboz 24"/>
          <p:cNvSpPr txBox="1"/>
          <p:nvPr/>
        </p:nvSpPr>
        <p:spPr>
          <a:xfrm>
            <a:off x="325820" y="5229894"/>
            <a:ext cx="168691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50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6.</a:t>
            </a:r>
            <a:endParaRPr lang="hu-HU" sz="115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1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9" grpId="0" animBg="1"/>
      <p:bldP spid="1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1CE5F"/>
            </a:gs>
            <a:gs pos="0">
              <a:srgbClr val="F1CE5F"/>
            </a:gs>
            <a:gs pos="84000">
              <a:srgbClr val="F6E2A3"/>
            </a:gs>
            <a:gs pos="16000">
              <a:schemeClr val="accent4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églalap 20"/>
          <p:cNvSpPr/>
          <p:nvPr/>
        </p:nvSpPr>
        <p:spPr>
          <a:xfrm>
            <a:off x="-12000" y="2071812"/>
            <a:ext cx="12192000" cy="2431095"/>
          </a:xfrm>
          <a:prstGeom prst="rect">
            <a:avLst/>
          </a:prstGeom>
          <a:gradFill>
            <a:gsLst>
              <a:gs pos="93000">
                <a:srgbClr val="0067B4"/>
              </a:gs>
              <a:gs pos="47700">
                <a:srgbClr val="007FDE"/>
              </a:gs>
              <a:gs pos="16000">
                <a:srgbClr val="0067B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Szabadkézi sokszög 30"/>
          <p:cNvSpPr/>
          <p:nvPr/>
        </p:nvSpPr>
        <p:spPr>
          <a:xfrm>
            <a:off x="-12000" y="986988"/>
            <a:ext cx="12204000" cy="1484492"/>
          </a:xfrm>
          <a:custGeom>
            <a:avLst/>
            <a:gdLst>
              <a:gd name="connsiteX0" fmla="*/ 8330845 w 12205967"/>
              <a:gd name="connsiteY0" fmla="*/ 0 h 3135450"/>
              <a:gd name="connsiteX1" fmla="*/ 8403316 w 12205967"/>
              <a:gd name="connsiteY1" fmla="*/ 19296 h 3135450"/>
              <a:gd name="connsiteX2" fmla="*/ 8493905 w 12205967"/>
              <a:gd name="connsiteY2" fmla="*/ 38594 h 3135450"/>
              <a:gd name="connsiteX3" fmla="*/ 8548258 w 12205967"/>
              <a:gd name="connsiteY3" fmla="*/ 77187 h 3135450"/>
              <a:gd name="connsiteX4" fmla="*/ 8711319 w 12205967"/>
              <a:gd name="connsiteY4" fmla="*/ 154374 h 3135450"/>
              <a:gd name="connsiteX5" fmla="*/ 8747554 w 12205967"/>
              <a:gd name="connsiteY5" fmla="*/ 212265 h 3135450"/>
              <a:gd name="connsiteX6" fmla="*/ 8820025 w 12205967"/>
              <a:gd name="connsiteY6" fmla="*/ 231561 h 3135450"/>
              <a:gd name="connsiteX7" fmla="*/ 8892497 w 12205967"/>
              <a:gd name="connsiteY7" fmla="*/ 270154 h 3135450"/>
              <a:gd name="connsiteX8" fmla="*/ 9019322 w 12205967"/>
              <a:gd name="connsiteY8" fmla="*/ 289452 h 3135450"/>
              <a:gd name="connsiteX9" fmla="*/ 9091793 w 12205967"/>
              <a:gd name="connsiteY9" fmla="*/ 308748 h 3135450"/>
              <a:gd name="connsiteX10" fmla="*/ 9454149 w 12205967"/>
              <a:gd name="connsiteY10" fmla="*/ 366639 h 3135450"/>
              <a:gd name="connsiteX11" fmla="*/ 10885455 w 12205967"/>
              <a:gd name="connsiteY11" fmla="*/ 385935 h 3135450"/>
              <a:gd name="connsiteX12" fmla="*/ 10976045 w 12205967"/>
              <a:gd name="connsiteY12" fmla="*/ 366639 h 3135450"/>
              <a:gd name="connsiteX13" fmla="*/ 11084752 w 12205967"/>
              <a:gd name="connsiteY13" fmla="*/ 347341 h 3135450"/>
              <a:gd name="connsiteX14" fmla="*/ 11211577 w 12205967"/>
              <a:gd name="connsiteY14" fmla="*/ 308748 h 3135450"/>
              <a:gd name="connsiteX15" fmla="*/ 11356519 w 12205967"/>
              <a:gd name="connsiteY15" fmla="*/ 192967 h 3135450"/>
              <a:gd name="connsiteX16" fmla="*/ 11555814 w 12205967"/>
              <a:gd name="connsiteY16" fmla="*/ 154374 h 3135450"/>
              <a:gd name="connsiteX17" fmla="*/ 11863817 w 12205967"/>
              <a:gd name="connsiteY17" fmla="*/ 135078 h 3135450"/>
              <a:gd name="connsiteX18" fmla="*/ 12063113 w 12205967"/>
              <a:gd name="connsiteY18" fmla="*/ 57890 h 3135450"/>
              <a:gd name="connsiteX19" fmla="*/ 12171820 w 12205967"/>
              <a:gd name="connsiteY19" fmla="*/ 38594 h 3135450"/>
              <a:gd name="connsiteX20" fmla="*/ 12205967 w 12205967"/>
              <a:gd name="connsiteY20" fmla="*/ 25237 h 3135450"/>
              <a:gd name="connsiteX21" fmla="*/ 12205967 w 12205967"/>
              <a:gd name="connsiteY21" fmla="*/ 1833159 h 3135450"/>
              <a:gd name="connsiteX22" fmla="*/ 12129957 w 12205967"/>
              <a:gd name="connsiteY22" fmla="*/ 1840290 h 3135450"/>
              <a:gd name="connsiteX23" fmla="*/ 11964538 w 12205967"/>
              <a:gd name="connsiteY23" fmla="*/ 1852093 h 3135450"/>
              <a:gd name="connsiteX24" fmla="*/ 11750596 w 12205967"/>
              <a:gd name="connsiteY24" fmla="*/ 1906704 h 3135450"/>
              <a:gd name="connsiteX25" fmla="*/ 11595000 w 12205967"/>
              <a:gd name="connsiteY25" fmla="*/ 2070537 h 3135450"/>
              <a:gd name="connsiteX26" fmla="*/ 11458853 w 12205967"/>
              <a:gd name="connsiteY26" fmla="*/ 2125147 h 3135450"/>
              <a:gd name="connsiteX27" fmla="*/ 11342158 w 12205967"/>
              <a:gd name="connsiteY27" fmla="*/ 2152454 h 3135450"/>
              <a:gd name="connsiteX28" fmla="*/ 11244909 w 12205967"/>
              <a:gd name="connsiteY28" fmla="*/ 2179758 h 3135450"/>
              <a:gd name="connsiteX29" fmla="*/ 9708405 w 12205967"/>
              <a:gd name="connsiteY29" fmla="*/ 2152454 h 3135450"/>
              <a:gd name="connsiteX30" fmla="*/ 9319416 w 12205967"/>
              <a:gd name="connsiteY30" fmla="*/ 2070537 h 3135450"/>
              <a:gd name="connsiteX31" fmla="*/ 9241619 w 12205967"/>
              <a:gd name="connsiteY31" fmla="*/ 2043232 h 3135450"/>
              <a:gd name="connsiteX32" fmla="*/ 9105473 w 12205967"/>
              <a:gd name="connsiteY32" fmla="*/ 2015925 h 3135450"/>
              <a:gd name="connsiteX33" fmla="*/ 9027674 w 12205967"/>
              <a:gd name="connsiteY33" fmla="*/ 1961315 h 3135450"/>
              <a:gd name="connsiteX34" fmla="*/ 8949877 w 12205967"/>
              <a:gd name="connsiteY34" fmla="*/ 1934010 h 3135450"/>
              <a:gd name="connsiteX35" fmla="*/ 8910978 w 12205967"/>
              <a:gd name="connsiteY35" fmla="*/ 1852093 h 3135450"/>
              <a:gd name="connsiteX36" fmla="*/ 8735933 w 12205967"/>
              <a:gd name="connsiteY36" fmla="*/ 1742872 h 3135450"/>
              <a:gd name="connsiteX37" fmla="*/ 8677585 w 12205967"/>
              <a:gd name="connsiteY37" fmla="*/ 1688260 h 3135450"/>
              <a:gd name="connsiteX38" fmla="*/ 8580338 w 12205967"/>
              <a:gd name="connsiteY38" fmla="*/ 1660954 h 3135450"/>
              <a:gd name="connsiteX39" fmla="*/ 8502541 w 12205967"/>
              <a:gd name="connsiteY39" fmla="*/ 1633650 h 3135450"/>
              <a:gd name="connsiteX40" fmla="*/ 7257777 w 12205967"/>
              <a:gd name="connsiteY40" fmla="*/ 1660954 h 3135450"/>
              <a:gd name="connsiteX41" fmla="*/ 7199429 w 12205967"/>
              <a:gd name="connsiteY41" fmla="*/ 1715565 h 3135450"/>
              <a:gd name="connsiteX42" fmla="*/ 7141080 w 12205967"/>
              <a:gd name="connsiteY42" fmla="*/ 1742872 h 3135450"/>
              <a:gd name="connsiteX43" fmla="*/ 7004934 w 12205967"/>
              <a:gd name="connsiteY43" fmla="*/ 1879400 h 3135450"/>
              <a:gd name="connsiteX44" fmla="*/ 6849339 w 12205967"/>
              <a:gd name="connsiteY44" fmla="*/ 1934010 h 3135450"/>
              <a:gd name="connsiteX45" fmla="*/ 6771542 w 12205967"/>
              <a:gd name="connsiteY45" fmla="*/ 1961315 h 3135450"/>
              <a:gd name="connsiteX46" fmla="*/ 6615946 w 12205967"/>
              <a:gd name="connsiteY46" fmla="*/ 2015925 h 3135450"/>
              <a:gd name="connsiteX47" fmla="*/ 5954666 w 12205967"/>
              <a:gd name="connsiteY47" fmla="*/ 2043232 h 3135450"/>
              <a:gd name="connsiteX48" fmla="*/ 5837968 w 12205967"/>
              <a:gd name="connsiteY48" fmla="*/ 2070537 h 3135450"/>
              <a:gd name="connsiteX49" fmla="*/ 5740722 w 12205967"/>
              <a:gd name="connsiteY49" fmla="*/ 2125147 h 3135450"/>
              <a:gd name="connsiteX50" fmla="*/ 5196138 w 12205967"/>
              <a:gd name="connsiteY50" fmla="*/ 2152454 h 3135450"/>
              <a:gd name="connsiteX51" fmla="*/ 4923846 w 12205967"/>
              <a:gd name="connsiteY51" fmla="*/ 2179758 h 3135450"/>
              <a:gd name="connsiteX52" fmla="*/ 4709901 w 12205967"/>
              <a:gd name="connsiteY52" fmla="*/ 2261675 h 3135450"/>
              <a:gd name="connsiteX53" fmla="*/ 4534858 w 12205967"/>
              <a:gd name="connsiteY53" fmla="*/ 2316287 h 3135450"/>
              <a:gd name="connsiteX54" fmla="*/ 4359812 w 12205967"/>
              <a:gd name="connsiteY54" fmla="*/ 2398202 h 3135450"/>
              <a:gd name="connsiteX55" fmla="*/ 4165318 w 12205967"/>
              <a:gd name="connsiteY55" fmla="*/ 2452813 h 3135450"/>
              <a:gd name="connsiteX56" fmla="*/ 3834677 w 12205967"/>
              <a:gd name="connsiteY56" fmla="*/ 2643952 h 3135450"/>
              <a:gd name="connsiteX57" fmla="*/ 3756880 w 12205967"/>
              <a:gd name="connsiteY57" fmla="*/ 2671258 h 3135450"/>
              <a:gd name="connsiteX58" fmla="*/ 3679082 w 12205967"/>
              <a:gd name="connsiteY58" fmla="*/ 2725870 h 3135450"/>
              <a:gd name="connsiteX59" fmla="*/ 3504037 w 12205967"/>
              <a:gd name="connsiteY59" fmla="*/ 2835091 h 3135450"/>
              <a:gd name="connsiteX60" fmla="*/ 3426239 w 12205967"/>
              <a:gd name="connsiteY60" fmla="*/ 2917007 h 3135450"/>
              <a:gd name="connsiteX61" fmla="*/ 3367891 w 12205967"/>
              <a:gd name="connsiteY61" fmla="*/ 2944313 h 3135450"/>
              <a:gd name="connsiteX62" fmla="*/ 3251196 w 12205967"/>
              <a:gd name="connsiteY62" fmla="*/ 3026228 h 3135450"/>
              <a:gd name="connsiteX63" fmla="*/ 3076150 w 12205967"/>
              <a:gd name="connsiteY63" fmla="*/ 3080840 h 3135450"/>
              <a:gd name="connsiteX64" fmla="*/ 3016299 w 12205967"/>
              <a:gd name="connsiteY64" fmla="*/ 3108481 h 3135450"/>
              <a:gd name="connsiteX65" fmla="*/ 3027246 w 12205967"/>
              <a:gd name="connsiteY65" fmla="*/ 3105784 h 3135450"/>
              <a:gd name="connsiteX66" fmla="*/ 3020335 w 12205967"/>
              <a:gd name="connsiteY66" fmla="*/ 3107653 h 3135450"/>
              <a:gd name="connsiteX67" fmla="*/ 2920554 w 12205967"/>
              <a:gd name="connsiteY67" fmla="*/ 3135450 h 3135450"/>
              <a:gd name="connsiteX68" fmla="*/ 2745509 w 12205967"/>
              <a:gd name="connsiteY68" fmla="*/ 3080840 h 3135450"/>
              <a:gd name="connsiteX69" fmla="*/ 2648262 w 12205967"/>
              <a:gd name="connsiteY69" fmla="*/ 2998923 h 3135450"/>
              <a:gd name="connsiteX70" fmla="*/ 2453767 w 12205967"/>
              <a:gd name="connsiteY70" fmla="*/ 2862395 h 3135450"/>
              <a:gd name="connsiteX71" fmla="*/ 2374016 w 12205967"/>
              <a:gd name="connsiteY71" fmla="*/ 2776428 h 3135450"/>
              <a:gd name="connsiteX72" fmla="*/ 2370950 w 12205967"/>
              <a:gd name="connsiteY72" fmla="*/ 2772774 h 3135450"/>
              <a:gd name="connsiteX73" fmla="*/ 2370839 w 12205967"/>
              <a:gd name="connsiteY73" fmla="*/ 2772598 h 3135450"/>
              <a:gd name="connsiteX74" fmla="*/ 2367178 w 12205967"/>
              <a:gd name="connsiteY74" fmla="*/ 2768280 h 3135450"/>
              <a:gd name="connsiteX75" fmla="*/ 2370950 w 12205967"/>
              <a:gd name="connsiteY75" fmla="*/ 2772774 h 3135450"/>
              <a:gd name="connsiteX76" fmla="*/ 2376356 w 12205967"/>
              <a:gd name="connsiteY76" fmla="*/ 2781315 h 3135450"/>
              <a:gd name="connsiteX77" fmla="*/ 2317622 w 12205967"/>
              <a:gd name="connsiteY77" fmla="*/ 2753174 h 3135450"/>
              <a:gd name="connsiteX78" fmla="*/ 2220375 w 12205967"/>
              <a:gd name="connsiteY78" fmla="*/ 2671258 h 3135450"/>
              <a:gd name="connsiteX79" fmla="*/ 2025881 w 12205967"/>
              <a:gd name="connsiteY79" fmla="*/ 2589342 h 3135450"/>
              <a:gd name="connsiteX80" fmla="*/ 1967532 w 12205967"/>
              <a:gd name="connsiteY80" fmla="*/ 2562035 h 3135450"/>
              <a:gd name="connsiteX81" fmla="*/ 1773038 w 12205967"/>
              <a:gd name="connsiteY81" fmla="*/ 2534730 h 3135450"/>
              <a:gd name="connsiteX82" fmla="*/ 1656341 w 12205967"/>
              <a:gd name="connsiteY82" fmla="*/ 2507424 h 3135450"/>
              <a:gd name="connsiteX83" fmla="*/ 1442398 w 12205967"/>
              <a:gd name="connsiteY83" fmla="*/ 2480120 h 3135450"/>
              <a:gd name="connsiteX84" fmla="*/ 1092308 w 12205967"/>
              <a:gd name="connsiteY84" fmla="*/ 2398202 h 3135450"/>
              <a:gd name="connsiteX85" fmla="*/ 236533 w 12205967"/>
              <a:gd name="connsiteY85" fmla="*/ 2425508 h 3135450"/>
              <a:gd name="connsiteX86" fmla="*/ 139286 w 12205967"/>
              <a:gd name="connsiteY86" fmla="*/ 2480120 h 3135450"/>
              <a:gd name="connsiteX87" fmla="*/ 80937 w 12205967"/>
              <a:gd name="connsiteY87" fmla="*/ 2562035 h 3135450"/>
              <a:gd name="connsiteX88" fmla="*/ 19083 w 12205967"/>
              <a:gd name="connsiteY88" fmla="*/ 2618490 h 3135450"/>
              <a:gd name="connsiteX89" fmla="*/ 0 w 12205967"/>
              <a:gd name="connsiteY89" fmla="*/ 2625626 h 3135450"/>
              <a:gd name="connsiteX90" fmla="*/ 0 w 12205967"/>
              <a:gd name="connsiteY90" fmla="*/ 673943 h 3135450"/>
              <a:gd name="connsiteX91" fmla="*/ 4933 w 12205967"/>
              <a:gd name="connsiteY91" fmla="*/ 678046 h 3135450"/>
              <a:gd name="connsiteX92" fmla="*/ 32890 w 12205967"/>
              <a:gd name="connsiteY92" fmla="*/ 694683 h 3135450"/>
              <a:gd name="connsiteX93" fmla="*/ 359011 w 12205967"/>
              <a:gd name="connsiteY93" fmla="*/ 713979 h 3135450"/>
              <a:gd name="connsiteX94" fmla="*/ 485835 w 12205967"/>
              <a:gd name="connsiteY94" fmla="*/ 656089 h 3135450"/>
              <a:gd name="connsiteX95" fmla="*/ 540189 w 12205967"/>
              <a:gd name="connsiteY95" fmla="*/ 598199 h 3135450"/>
              <a:gd name="connsiteX96" fmla="*/ 630777 w 12205967"/>
              <a:gd name="connsiteY96" fmla="*/ 559606 h 3135450"/>
              <a:gd name="connsiteX97" fmla="*/ 1427961 w 12205967"/>
              <a:gd name="connsiteY97" fmla="*/ 540308 h 3135450"/>
              <a:gd name="connsiteX98" fmla="*/ 1754082 w 12205967"/>
              <a:gd name="connsiteY98" fmla="*/ 598199 h 3135450"/>
              <a:gd name="connsiteX99" fmla="*/ 1953377 w 12205967"/>
              <a:gd name="connsiteY99" fmla="*/ 617495 h 3135450"/>
              <a:gd name="connsiteX100" fmla="*/ 2062084 w 12205967"/>
              <a:gd name="connsiteY100" fmla="*/ 636792 h 3135450"/>
              <a:gd name="connsiteX101" fmla="*/ 2243262 w 12205967"/>
              <a:gd name="connsiteY101" fmla="*/ 656089 h 3135450"/>
              <a:gd name="connsiteX102" fmla="*/ 2297616 w 12205967"/>
              <a:gd name="connsiteY102" fmla="*/ 675386 h 3135450"/>
              <a:gd name="connsiteX103" fmla="*/ 2478794 w 12205967"/>
              <a:gd name="connsiteY103" fmla="*/ 733277 h 3135450"/>
              <a:gd name="connsiteX104" fmla="*/ 2569383 w 12205967"/>
              <a:gd name="connsiteY104" fmla="*/ 791166 h 3135450"/>
              <a:gd name="connsiteX105" fmla="*/ 2624096 w 12205967"/>
              <a:gd name="connsiteY105" fmla="*/ 811053 h 3135450"/>
              <a:gd name="connsiteX106" fmla="*/ 2619058 w 12205967"/>
              <a:gd name="connsiteY106" fmla="*/ 805015 h 3135450"/>
              <a:gd name="connsiteX107" fmla="*/ 2621917 w 12205967"/>
              <a:gd name="connsiteY107" fmla="*/ 807599 h 3135450"/>
              <a:gd name="connsiteX108" fmla="*/ 2696207 w 12205967"/>
              <a:gd name="connsiteY108" fmla="*/ 868353 h 3135450"/>
              <a:gd name="connsiteX109" fmla="*/ 2877386 w 12205967"/>
              <a:gd name="connsiteY109" fmla="*/ 964837 h 3135450"/>
              <a:gd name="connsiteX110" fmla="*/ 2967974 w 12205967"/>
              <a:gd name="connsiteY110" fmla="*/ 1022727 h 3135450"/>
              <a:gd name="connsiteX111" fmla="*/ 3131035 w 12205967"/>
              <a:gd name="connsiteY111" fmla="*/ 1061320 h 3135450"/>
              <a:gd name="connsiteX112" fmla="*/ 3223983 w 12205967"/>
              <a:gd name="connsiteY112" fmla="*/ 1041676 h 3135450"/>
              <a:gd name="connsiteX113" fmla="*/ 3229771 w 12205967"/>
              <a:gd name="connsiteY113" fmla="*/ 1040478 h 3135450"/>
              <a:gd name="connsiteX114" fmla="*/ 3245147 w 12205967"/>
              <a:gd name="connsiteY114" fmla="*/ 1037605 h 3135450"/>
              <a:gd name="connsiteX115" fmla="*/ 3249298 w 12205967"/>
              <a:gd name="connsiteY115" fmla="*/ 1036434 h 3135450"/>
              <a:gd name="connsiteX116" fmla="*/ 3229771 w 12205967"/>
              <a:gd name="connsiteY116" fmla="*/ 1040478 h 3135450"/>
              <a:gd name="connsiteX117" fmla="*/ 3220224 w 12205967"/>
              <a:gd name="connsiteY117" fmla="*/ 1042261 h 3135450"/>
              <a:gd name="connsiteX118" fmla="*/ 3275977 w 12205967"/>
              <a:gd name="connsiteY118" fmla="*/ 1022727 h 3135450"/>
              <a:gd name="connsiteX119" fmla="*/ 3439038 w 12205967"/>
              <a:gd name="connsiteY119" fmla="*/ 984133 h 3135450"/>
              <a:gd name="connsiteX120" fmla="*/ 3547745 w 12205967"/>
              <a:gd name="connsiteY120" fmla="*/ 926244 h 3135450"/>
              <a:gd name="connsiteX121" fmla="*/ 3602098 w 12205967"/>
              <a:gd name="connsiteY121" fmla="*/ 906946 h 3135450"/>
              <a:gd name="connsiteX122" fmla="*/ 3674569 w 12205967"/>
              <a:gd name="connsiteY122" fmla="*/ 849057 h 3135450"/>
              <a:gd name="connsiteX123" fmla="*/ 3837629 w 12205967"/>
              <a:gd name="connsiteY123" fmla="*/ 771870 h 3135450"/>
              <a:gd name="connsiteX124" fmla="*/ 3910101 w 12205967"/>
              <a:gd name="connsiteY124" fmla="*/ 733277 h 3135450"/>
              <a:gd name="connsiteX125" fmla="*/ 3982572 w 12205967"/>
              <a:gd name="connsiteY125" fmla="*/ 713979 h 3135450"/>
              <a:gd name="connsiteX126" fmla="*/ 4290575 w 12205967"/>
              <a:gd name="connsiteY126" fmla="*/ 578902 h 3135450"/>
              <a:gd name="connsiteX127" fmla="*/ 4471753 w 12205967"/>
              <a:gd name="connsiteY127" fmla="*/ 540308 h 3135450"/>
              <a:gd name="connsiteX128" fmla="*/ 4634813 w 12205967"/>
              <a:gd name="connsiteY128" fmla="*/ 482419 h 3135450"/>
              <a:gd name="connsiteX129" fmla="*/ 4797873 w 12205967"/>
              <a:gd name="connsiteY129" fmla="*/ 443825 h 3135450"/>
              <a:gd name="connsiteX130" fmla="*/ 4997169 w 12205967"/>
              <a:gd name="connsiteY130" fmla="*/ 385935 h 3135450"/>
              <a:gd name="connsiteX131" fmla="*/ 5250818 w 12205967"/>
              <a:gd name="connsiteY131" fmla="*/ 366639 h 3135450"/>
              <a:gd name="connsiteX132" fmla="*/ 5758117 w 12205967"/>
              <a:gd name="connsiteY132" fmla="*/ 347341 h 3135450"/>
              <a:gd name="connsiteX133" fmla="*/ 5848705 w 12205967"/>
              <a:gd name="connsiteY133" fmla="*/ 308748 h 3135450"/>
              <a:gd name="connsiteX134" fmla="*/ 5957413 w 12205967"/>
              <a:gd name="connsiteY134" fmla="*/ 289452 h 3135450"/>
              <a:gd name="connsiteX135" fmla="*/ 6573418 w 12205967"/>
              <a:gd name="connsiteY135" fmla="*/ 270154 h 3135450"/>
              <a:gd name="connsiteX136" fmla="*/ 6718360 w 12205967"/>
              <a:gd name="connsiteY136" fmla="*/ 231561 h 3135450"/>
              <a:gd name="connsiteX137" fmla="*/ 6790831 w 12205967"/>
              <a:gd name="connsiteY137" fmla="*/ 212265 h 3135450"/>
              <a:gd name="connsiteX138" fmla="*/ 6935774 w 12205967"/>
              <a:gd name="connsiteY138" fmla="*/ 173671 h 3135450"/>
              <a:gd name="connsiteX139" fmla="*/ 7062599 w 12205967"/>
              <a:gd name="connsiteY139" fmla="*/ 77187 h 3135450"/>
              <a:gd name="connsiteX140" fmla="*/ 7116953 w 12205967"/>
              <a:gd name="connsiteY140" fmla="*/ 57890 h 3135450"/>
              <a:gd name="connsiteX141" fmla="*/ 7171306 w 12205967"/>
              <a:gd name="connsiteY141" fmla="*/ 19296 h 3135450"/>
              <a:gd name="connsiteX142" fmla="*/ 8330845 w 12205967"/>
              <a:gd name="connsiteY142" fmla="*/ 0 h 31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205967" h="3135450">
                <a:moveTo>
                  <a:pt x="8330845" y="0"/>
                </a:moveTo>
                <a:cubicBezTo>
                  <a:pt x="8355002" y="6432"/>
                  <a:pt x="8379008" y="13544"/>
                  <a:pt x="8403316" y="19296"/>
                </a:cubicBezTo>
                <a:cubicBezTo>
                  <a:pt x="8433377" y="26411"/>
                  <a:pt x="8465072" y="27077"/>
                  <a:pt x="8493905" y="38594"/>
                </a:cubicBezTo>
                <a:cubicBezTo>
                  <a:pt x="8514293" y="46737"/>
                  <a:pt x="8530141" y="64323"/>
                  <a:pt x="8548258" y="77187"/>
                </a:cubicBezTo>
                <a:cubicBezTo>
                  <a:pt x="8602079" y="96295"/>
                  <a:pt x="8668251" y="108504"/>
                  <a:pt x="8711319" y="154374"/>
                </a:cubicBezTo>
                <a:cubicBezTo>
                  <a:pt x="8726716" y="170773"/>
                  <a:pt x="8729436" y="199401"/>
                  <a:pt x="8747554" y="212265"/>
                </a:cubicBezTo>
                <a:cubicBezTo>
                  <a:pt x="8768273" y="226976"/>
                  <a:pt x="8796710" y="222249"/>
                  <a:pt x="8820025" y="231561"/>
                </a:cubicBezTo>
                <a:cubicBezTo>
                  <a:pt x="8845314" y="241661"/>
                  <a:pt x="8868339" y="257290"/>
                  <a:pt x="8892497" y="270154"/>
                </a:cubicBezTo>
                <a:cubicBezTo>
                  <a:pt x="8934771" y="276586"/>
                  <a:pt x="8977307" y="281316"/>
                  <a:pt x="9019322" y="289452"/>
                </a:cubicBezTo>
                <a:cubicBezTo>
                  <a:pt x="9043820" y="294196"/>
                  <a:pt x="9067635" y="302316"/>
                  <a:pt x="9091793" y="308748"/>
                </a:cubicBezTo>
                <a:cubicBezTo>
                  <a:pt x="9195759" y="336429"/>
                  <a:pt x="9346429" y="364061"/>
                  <a:pt x="9454149" y="366639"/>
                </a:cubicBezTo>
                <a:lnTo>
                  <a:pt x="10885455" y="385935"/>
                </a:lnTo>
                <a:cubicBezTo>
                  <a:pt x="10915652" y="379503"/>
                  <a:pt x="10945747" y="372505"/>
                  <a:pt x="10976045" y="366639"/>
                </a:cubicBezTo>
                <a:cubicBezTo>
                  <a:pt x="11012187" y="359640"/>
                  <a:pt x="11048730" y="355014"/>
                  <a:pt x="11084752" y="347341"/>
                </a:cubicBezTo>
                <a:cubicBezTo>
                  <a:pt x="11141633" y="335225"/>
                  <a:pt x="11159767" y="327142"/>
                  <a:pt x="11211577" y="308748"/>
                </a:cubicBezTo>
                <a:cubicBezTo>
                  <a:pt x="11268870" y="288406"/>
                  <a:pt x="11303345" y="223463"/>
                  <a:pt x="11356519" y="192967"/>
                </a:cubicBezTo>
                <a:cubicBezTo>
                  <a:pt x="11367867" y="186460"/>
                  <a:pt x="11554233" y="154654"/>
                  <a:pt x="11555814" y="154374"/>
                </a:cubicBezTo>
                <a:cubicBezTo>
                  <a:pt x="11658482" y="147942"/>
                  <a:pt x="11761394" y="144995"/>
                  <a:pt x="11863817" y="135078"/>
                </a:cubicBezTo>
                <a:cubicBezTo>
                  <a:pt x="12006692" y="121244"/>
                  <a:pt x="11910340" y="112128"/>
                  <a:pt x="12063113" y="57890"/>
                </a:cubicBezTo>
                <a:cubicBezTo>
                  <a:pt x="12097964" y="45517"/>
                  <a:pt x="12136378" y="48889"/>
                  <a:pt x="12171820" y="38594"/>
                </a:cubicBezTo>
                <a:lnTo>
                  <a:pt x="12205967" y="25237"/>
                </a:lnTo>
                <a:lnTo>
                  <a:pt x="12205967" y="1833159"/>
                </a:lnTo>
                <a:lnTo>
                  <a:pt x="12129957" y="1840290"/>
                </a:lnTo>
                <a:cubicBezTo>
                  <a:pt x="12074818" y="1844224"/>
                  <a:pt x="12019645" y="1847542"/>
                  <a:pt x="11964538" y="1852093"/>
                </a:cubicBezTo>
                <a:cubicBezTo>
                  <a:pt x="11962840" y="1852489"/>
                  <a:pt x="11762778" y="1897495"/>
                  <a:pt x="11750596" y="1906704"/>
                </a:cubicBezTo>
                <a:cubicBezTo>
                  <a:pt x="11693514" y="1949856"/>
                  <a:pt x="11656504" y="2041753"/>
                  <a:pt x="11595000" y="2070537"/>
                </a:cubicBezTo>
                <a:cubicBezTo>
                  <a:pt x="11539382" y="2096565"/>
                  <a:pt x="11519915" y="2108003"/>
                  <a:pt x="11458853" y="2125147"/>
                </a:cubicBezTo>
                <a:cubicBezTo>
                  <a:pt x="11420184" y="2136005"/>
                  <a:pt x="11380955" y="2142550"/>
                  <a:pt x="11342158" y="2152454"/>
                </a:cubicBezTo>
                <a:cubicBezTo>
                  <a:pt x="11309632" y="2160756"/>
                  <a:pt x="11277325" y="2170656"/>
                  <a:pt x="11244909" y="2179758"/>
                </a:cubicBezTo>
                <a:lnTo>
                  <a:pt x="9708405" y="2152454"/>
                </a:lnTo>
                <a:cubicBezTo>
                  <a:pt x="9592768" y="2148806"/>
                  <a:pt x="9431024" y="2109707"/>
                  <a:pt x="9319416" y="2070537"/>
                </a:cubicBezTo>
                <a:cubicBezTo>
                  <a:pt x="9293483" y="2061435"/>
                  <a:pt x="9267918" y="2049945"/>
                  <a:pt x="9241619" y="2043232"/>
                </a:cubicBezTo>
                <a:cubicBezTo>
                  <a:pt x="9196516" y="2031720"/>
                  <a:pt x="9150853" y="2025027"/>
                  <a:pt x="9105473" y="2015925"/>
                </a:cubicBezTo>
                <a:cubicBezTo>
                  <a:pt x="9079539" y="1997722"/>
                  <a:pt x="9054821" y="1975607"/>
                  <a:pt x="9027674" y="1961315"/>
                </a:cubicBezTo>
                <a:cubicBezTo>
                  <a:pt x="9002645" y="1948137"/>
                  <a:pt x="8972118" y="1954826"/>
                  <a:pt x="8949877" y="1934010"/>
                </a:cubicBezTo>
                <a:cubicBezTo>
                  <a:pt x="8930427" y="1915807"/>
                  <a:pt x="8927507" y="1875298"/>
                  <a:pt x="8910978" y="1852093"/>
                </a:cubicBezTo>
                <a:cubicBezTo>
                  <a:pt x="8864745" y="1787186"/>
                  <a:pt x="8793709" y="1769909"/>
                  <a:pt x="8735933" y="1742872"/>
                </a:cubicBezTo>
                <a:cubicBezTo>
                  <a:pt x="8716484" y="1724669"/>
                  <a:pt x="8699471" y="1699783"/>
                  <a:pt x="8677585" y="1688260"/>
                </a:cubicBezTo>
                <a:cubicBezTo>
                  <a:pt x="8646632" y="1671964"/>
                  <a:pt x="8612608" y="1671021"/>
                  <a:pt x="8580338" y="1660954"/>
                </a:cubicBezTo>
                <a:cubicBezTo>
                  <a:pt x="8554243" y="1652813"/>
                  <a:pt x="8528473" y="1642751"/>
                  <a:pt x="8502541" y="1633650"/>
                </a:cubicBezTo>
                <a:cubicBezTo>
                  <a:pt x="8087619" y="1642751"/>
                  <a:pt x="7672333" y="1634894"/>
                  <a:pt x="7257777" y="1660954"/>
                </a:cubicBezTo>
                <a:cubicBezTo>
                  <a:pt x="7234425" y="1662423"/>
                  <a:pt x="7220336" y="1700888"/>
                  <a:pt x="7199429" y="1715565"/>
                </a:cubicBezTo>
                <a:cubicBezTo>
                  <a:pt x="7181092" y="1728437"/>
                  <a:pt x="7160530" y="1733770"/>
                  <a:pt x="7141080" y="1742872"/>
                </a:cubicBezTo>
                <a:cubicBezTo>
                  <a:pt x="7137377" y="1746771"/>
                  <a:pt x="7023338" y="1870003"/>
                  <a:pt x="7004934" y="1879400"/>
                </a:cubicBezTo>
                <a:cubicBezTo>
                  <a:pt x="6954692" y="1905048"/>
                  <a:pt x="6901203" y="1915807"/>
                  <a:pt x="6849339" y="1934010"/>
                </a:cubicBezTo>
                <a:cubicBezTo>
                  <a:pt x="6823406" y="1943112"/>
                  <a:pt x="6796900" y="1949447"/>
                  <a:pt x="6771542" y="1961315"/>
                </a:cubicBezTo>
                <a:cubicBezTo>
                  <a:pt x="6720202" y="1985340"/>
                  <a:pt x="6671428" y="2011931"/>
                  <a:pt x="6615946" y="2015925"/>
                </a:cubicBezTo>
                <a:cubicBezTo>
                  <a:pt x="6395714" y="2031782"/>
                  <a:pt x="6175093" y="2034131"/>
                  <a:pt x="5954666" y="2043232"/>
                </a:cubicBezTo>
                <a:cubicBezTo>
                  <a:pt x="5915768" y="2052334"/>
                  <a:pt x="5876015" y="2055969"/>
                  <a:pt x="5837968" y="2070537"/>
                </a:cubicBezTo>
                <a:cubicBezTo>
                  <a:pt x="5804285" y="2083433"/>
                  <a:pt x="5775491" y="2120710"/>
                  <a:pt x="5740722" y="2125147"/>
                </a:cubicBezTo>
                <a:cubicBezTo>
                  <a:pt x="5559825" y="2148237"/>
                  <a:pt x="5377576" y="2140325"/>
                  <a:pt x="5196138" y="2152454"/>
                </a:cubicBezTo>
                <a:cubicBezTo>
                  <a:pt x="5105246" y="2158529"/>
                  <a:pt x="5014610" y="2170656"/>
                  <a:pt x="4923846" y="2179758"/>
                </a:cubicBezTo>
                <a:cubicBezTo>
                  <a:pt x="4852531" y="2207065"/>
                  <a:pt x="4781614" y="2236507"/>
                  <a:pt x="4709901" y="2261675"/>
                </a:cubicBezTo>
                <a:cubicBezTo>
                  <a:pt x="4651916" y="2282028"/>
                  <a:pt x="4592449" y="2293828"/>
                  <a:pt x="4534858" y="2316287"/>
                </a:cubicBezTo>
                <a:cubicBezTo>
                  <a:pt x="4475597" y="2339396"/>
                  <a:pt x="4419293" y="2376227"/>
                  <a:pt x="4359812" y="2398202"/>
                </a:cubicBezTo>
                <a:cubicBezTo>
                  <a:pt x="4295874" y="2421825"/>
                  <a:pt x="4228040" y="2423461"/>
                  <a:pt x="4165318" y="2452813"/>
                </a:cubicBezTo>
                <a:cubicBezTo>
                  <a:pt x="4052244" y="2505728"/>
                  <a:pt x="3950310" y="2603366"/>
                  <a:pt x="3834677" y="2643952"/>
                </a:cubicBezTo>
                <a:cubicBezTo>
                  <a:pt x="3808744" y="2653054"/>
                  <a:pt x="3781909" y="2658082"/>
                  <a:pt x="3756880" y="2671258"/>
                </a:cubicBezTo>
                <a:cubicBezTo>
                  <a:pt x="3729733" y="2685551"/>
                  <a:pt x="3705731" y="2709834"/>
                  <a:pt x="3679082" y="2725870"/>
                </a:cubicBezTo>
                <a:cubicBezTo>
                  <a:pt x="3561264" y="2796757"/>
                  <a:pt x="3677702" y="2688805"/>
                  <a:pt x="3504037" y="2835091"/>
                </a:cubicBezTo>
                <a:cubicBezTo>
                  <a:pt x="3476241" y="2858506"/>
                  <a:pt x="3454384" y="2894428"/>
                  <a:pt x="3426239" y="2917007"/>
                </a:cubicBezTo>
                <a:cubicBezTo>
                  <a:pt x="3408438" y="2931287"/>
                  <a:pt x="3386626" y="2932624"/>
                  <a:pt x="3367891" y="2944313"/>
                </a:cubicBezTo>
                <a:cubicBezTo>
                  <a:pt x="3328150" y="2969111"/>
                  <a:pt x="3292454" y="3006921"/>
                  <a:pt x="3251196" y="3026228"/>
                </a:cubicBezTo>
                <a:cubicBezTo>
                  <a:pt x="3194491" y="3052764"/>
                  <a:pt x="3134137" y="3060487"/>
                  <a:pt x="3076150" y="3080840"/>
                </a:cubicBezTo>
                <a:cubicBezTo>
                  <a:pt x="2986443" y="3112325"/>
                  <a:pt x="2992539" y="3113724"/>
                  <a:pt x="3016299" y="3108481"/>
                </a:cubicBezTo>
                <a:lnTo>
                  <a:pt x="3027246" y="3105784"/>
                </a:lnTo>
                <a:lnTo>
                  <a:pt x="3020335" y="3107653"/>
                </a:lnTo>
                <a:cubicBezTo>
                  <a:pt x="2997653" y="3113895"/>
                  <a:pt x="2965358" y="3122871"/>
                  <a:pt x="2920554" y="3135450"/>
                </a:cubicBezTo>
                <a:cubicBezTo>
                  <a:pt x="2875727" y="3124962"/>
                  <a:pt x="2793392" y="3114451"/>
                  <a:pt x="2745509" y="3080840"/>
                </a:cubicBezTo>
                <a:cubicBezTo>
                  <a:pt x="2711698" y="3057104"/>
                  <a:pt x="2681618" y="3023899"/>
                  <a:pt x="2648262" y="2998923"/>
                </a:cubicBezTo>
                <a:cubicBezTo>
                  <a:pt x="2584306" y="2951036"/>
                  <a:pt x="2511755" y="2923453"/>
                  <a:pt x="2453767" y="2862395"/>
                </a:cubicBezTo>
                <a:cubicBezTo>
                  <a:pt x="2406738" y="2812878"/>
                  <a:pt x="2383996" y="2787808"/>
                  <a:pt x="2374016" y="2776428"/>
                </a:cubicBezTo>
                <a:lnTo>
                  <a:pt x="2370950" y="2772774"/>
                </a:lnTo>
                <a:lnTo>
                  <a:pt x="2370839" y="2772598"/>
                </a:lnTo>
                <a:cubicBezTo>
                  <a:pt x="2368829" y="2769977"/>
                  <a:pt x="2367128" y="2768090"/>
                  <a:pt x="2367178" y="2768280"/>
                </a:cubicBezTo>
                <a:lnTo>
                  <a:pt x="2370950" y="2772774"/>
                </a:lnTo>
                <a:lnTo>
                  <a:pt x="2376356" y="2781315"/>
                </a:lnTo>
                <a:cubicBezTo>
                  <a:pt x="2379922" y="2789541"/>
                  <a:pt x="2373309" y="2792264"/>
                  <a:pt x="2317622" y="2753174"/>
                </a:cubicBezTo>
                <a:cubicBezTo>
                  <a:pt x="2283810" y="2729439"/>
                  <a:pt x="2254187" y="2694994"/>
                  <a:pt x="2220375" y="2671258"/>
                </a:cubicBezTo>
                <a:cubicBezTo>
                  <a:pt x="2115836" y="2597877"/>
                  <a:pt x="2135205" y="2627714"/>
                  <a:pt x="2025881" y="2589342"/>
                </a:cubicBezTo>
                <a:cubicBezTo>
                  <a:pt x="2005992" y="2582360"/>
                  <a:pt x="1987795" y="2566412"/>
                  <a:pt x="1967532" y="2562035"/>
                </a:cubicBezTo>
                <a:cubicBezTo>
                  <a:pt x="1903134" y="2548125"/>
                  <a:pt x="1837689" y="2546076"/>
                  <a:pt x="1773038" y="2534730"/>
                </a:cubicBezTo>
                <a:cubicBezTo>
                  <a:pt x="1733907" y="2527864"/>
                  <a:pt x="1695507" y="2513893"/>
                  <a:pt x="1656341" y="2507424"/>
                </a:cubicBezTo>
                <a:cubicBezTo>
                  <a:pt x="1585224" y="2495678"/>
                  <a:pt x="1513713" y="2489221"/>
                  <a:pt x="1442398" y="2480120"/>
                </a:cubicBezTo>
                <a:cubicBezTo>
                  <a:pt x="1333640" y="2327435"/>
                  <a:pt x="1401205" y="2398202"/>
                  <a:pt x="1092308" y="2398202"/>
                </a:cubicBezTo>
                <a:cubicBezTo>
                  <a:pt x="806977" y="2398202"/>
                  <a:pt x="521792" y="2416406"/>
                  <a:pt x="236533" y="2425508"/>
                </a:cubicBezTo>
                <a:cubicBezTo>
                  <a:pt x="204116" y="2443711"/>
                  <a:pt x="168892" y="2454142"/>
                  <a:pt x="139286" y="2480120"/>
                </a:cubicBezTo>
                <a:cubicBezTo>
                  <a:pt x="115961" y="2500586"/>
                  <a:pt x="102067" y="2537314"/>
                  <a:pt x="80937" y="2562035"/>
                </a:cubicBezTo>
                <a:cubicBezTo>
                  <a:pt x="52154" y="2595710"/>
                  <a:pt x="36655" y="2609683"/>
                  <a:pt x="19083" y="2618490"/>
                </a:cubicBezTo>
                <a:lnTo>
                  <a:pt x="0" y="2625626"/>
                </a:lnTo>
                <a:lnTo>
                  <a:pt x="0" y="673943"/>
                </a:lnTo>
                <a:lnTo>
                  <a:pt x="4933" y="678046"/>
                </a:lnTo>
                <a:cubicBezTo>
                  <a:pt x="13393" y="685988"/>
                  <a:pt x="22112" y="693043"/>
                  <a:pt x="32890" y="694683"/>
                </a:cubicBezTo>
                <a:cubicBezTo>
                  <a:pt x="140670" y="711082"/>
                  <a:pt x="250304" y="707547"/>
                  <a:pt x="359011" y="713979"/>
                </a:cubicBezTo>
                <a:cubicBezTo>
                  <a:pt x="428083" y="695588"/>
                  <a:pt x="432210" y="703684"/>
                  <a:pt x="485835" y="656089"/>
                </a:cubicBezTo>
                <a:cubicBezTo>
                  <a:pt x="505519" y="638619"/>
                  <a:pt x="518461" y="612663"/>
                  <a:pt x="540189" y="598199"/>
                </a:cubicBezTo>
                <a:cubicBezTo>
                  <a:pt x="567767" y="579841"/>
                  <a:pt x="600581" y="572470"/>
                  <a:pt x="630777" y="559606"/>
                </a:cubicBezTo>
                <a:cubicBezTo>
                  <a:pt x="896505" y="553174"/>
                  <a:pt x="1162165" y="540308"/>
                  <a:pt x="1427961" y="540308"/>
                </a:cubicBezTo>
                <a:cubicBezTo>
                  <a:pt x="1715709" y="540308"/>
                  <a:pt x="1652770" y="490298"/>
                  <a:pt x="1754082" y="598199"/>
                </a:cubicBezTo>
                <a:cubicBezTo>
                  <a:pt x="1820514" y="604631"/>
                  <a:pt x="1887129" y="609194"/>
                  <a:pt x="1953377" y="617495"/>
                </a:cubicBezTo>
                <a:cubicBezTo>
                  <a:pt x="1989861" y="622067"/>
                  <a:pt x="2025632" y="631939"/>
                  <a:pt x="2062084" y="636792"/>
                </a:cubicBezTo>
                <a:cubicBezTo>
                  <a:pt x="2122309" y="644811"/>
                  <a:pt x="2183273" y="646259"/>
                  <a:pt x="2243262" y="656089"/>
                </a:cubicBezTo>
                <a:cubicBezTo>
                  <a:pt x="2262138" y="659182"/>
                  <a:pt x="2279088" y="670452"/>
                  <a:pt x="2297616" y="675386"/>
                </a:cubicBezTo>
                <a:cubicBezTo>
                  <a:pt x="2399455" y="702503"/>
                  <a:pt x="2381412" y="681418"/>
                  <a:pt x="2478794" y="733277"/>
                </a:cubicBezTo>
                <a:cubicBezTo>
                  <a:pt x="2510291" y="750050"/>
                  <a:pt x="2537886" y="774393"/>
                  <a:pt x="2569383" y="791166"/>
                </a:cubicBezTo>
                <a:cubicBezTo>
                  <a:pt x="2621257" y="818791"/>
                  <a:pt x="2627418" y="816867"/>
                  <a:pt x="2624096" y="811053"/>
                </a:cubicBezTo>
                <a:lnTo>
                  <a:pt x="2619058" y="805015"/>
                </a:lnTo>
                <a:lnTo>
                  <a:pt x="2621917" y="807599"/>
                </a:lnTo>
                <a:cubicBezTo>
                  <a:pt x="2631214" y="815642"/>
                  <a:pt x="2652399" y="833359"/>
                  <a:pt x="2696207" y="868353"/>
                </a:cubicBezTo>
                <a:cubicBezTo>
                  <a:pt x="2750224" y="911502"/>
                  <a:pt x="2817808" y="930995"/>
                  <a:pt x="2877386" y="964837"/>
                </a:cubicBezTo>
                <a:cubicBezTo>
                  <a:pt x="2908457" y="982487"/>
                  <a:pt x="2936478" y="1005953"/>
                  <a:pt x="2967974" y="1022727"/>
                </a:cubicBezTo>
                <a:cubicBezTo>
                  <a:pt x="3012579" y="1046481"/>
                  <a:pt x="3089278" y="1053908"/>
                  <a:pt x="3131035" y="1061320"/>
                </a:cubicBezTo>
                <a:cubicBezTo>
                  <a:pt x="3172770" y="1052430"/>
                  <a:pt x="3202854" y="1046087"/>
                  <a:pt x="3223983" y="1041676"/>
                </a:cubicBezTo>
                <a:lnTo>
                  <a:pt x="3229771" y="1040478"/>
                </a:lnTo>
                <a:lnTo>
                  <a:pt x="3245147" y="1037605"/>
                </a:lnTo>
                <a:cubicBezTo>
                  <a:pt x="3265993" y="1033443"/>
                  <a:pt x="3281418" y="1029857"/>
                  <a:pt x="3249298" y="1036434"/>
                </a:cubicBezTo>
                <a:lnTo>
                  <a:pt x="3229771" y="1040478"/>
                </a:lnTo>
                <a:lnTo>
                  <a:pt x="3220224" y="1042261"/>
                </a:lnTo>
                <a:cubicBezTo>
                  <a:pt x="3198091" y="1045967"/>
                  <a:pt x="3192413" y="1044978"/>
                  <a:pt x="3275977" y="1022727"/>
                </a:cubicBezTo>
                <a:cubicBezTo>
                  <a:pt x="3329995" y="1008344"/>
                  <a:pt x="3386216" y="1002886"/>
                  <a:pt x="3439038" y="984133"/>
                </a:cubicBezTo>
                <a:cubicBezTo>
                  <a:pt x="3477472" y="970488"/>
                  <a:pt x="3510724" y="943769"/>
                  <a:pt x="3547745" y="926244"/>
                </a:cubicBezTo>
                <a:cubicBezTo>
                  <a:pt x="3565197" y="917983"/>
                  <a:pt x="3585516" y="917038"/>
                  <a:pt x="3602098" y="906946"/>
                </a:cubicBezTo>
                <a:cubicBezTo>
                  <a:pt x="3628316" y="890991"/>
                  <a:pt x="3648676" y="865604"/>
                  <a:pt x="3674569" y="849057"/>
                </a:cubicBezTo>
                <a:cubicBezTo>
                  <a:pt x="3836344" y="745677"/>
                  <a:pt x="3727878" y="821967"/>
                  <a:pt x="3837629" y="771870"/>
                </a:cubicBezTo>
                <a:cubicBezTo>
                  <a:pt x="3862455" y="760538"/>
                  <a:pt x="3884812" y="743377"/>
                  <a:pt x="3910101" y="733277"/>
                </a:cubicBezTo>
                <a:cubicBezTo>
                  <a:pt x="3933416" y="723965"/>
                  <a:pt x="3958414" y="720411"/>
                  <a:pt x="3982572" y="713979"/>
                </a:cubicBezTo>
                <a:cubicBezTo>
                  <a:pt x="4090287" y="685298"/>
                  <a:pt x="4185242" y="616297"/>
                  <a:pt x="4290575" y="578902"/>
                </a:cubicBezTo>
                <a:cubicBezTo>
                  <a:pt x="4349003" y="558159"/>
                  <a:pt x="4412192" y="557002"/>
                  <a:pt x="4471753" y="540308"/>
                </a:cubicBezTo>
                <a:cubicBezTo>
                  <a:pt x="4527160" y="524778"/>
                  <a:pt x="4579610" y="498750"/>
                  <a:pt x="4634813" y="482419"/>
                </a:cubicBezTo>
                <a:cubicBezTo>
                  <a:pt x="4688462" y="466547"/>
                  <a:pt x="4743857" y="458208"/>
                  <a:pt x="4797873" y="443825"/>
                </a:cubicBezTo>
                <a:cubicBezTo>
                  <a:pt x="4864675" y="426038"/>
                  <a:pt x="4930737" y="405232"/>
                  <a:pt x="4997169" y="385935"/>
                </a:cubicBezTo>
                <a:cubicBezTo>
                  <a:pt x="5081718" y="379503"/>
                  <a:pt x="5166149" y="370932"/>
                  <a:pt x="5250818" y="366639"/>
                </a:cubicBezTo>
                <a:cubicBezTo>
                  <a:pt x="5419834" y="358067"/>
                  <a:pt x="5589605" y="363658"/>
                  <a:pt x="5758117" y="347341"/>
                </a:cubicBezTo>
                <a:cubicBezTo>
                  <a:pt x="5790506" y="344205"/>
                  <a:pt x="5817329" y="317862"/>
                  <a:pt x="5848705" y="308748"/>
                </a:cubicBezTo>
                <a:cubicBezTo>
                  <a:pt x="5884147" y="298453"/>
                  <a:pt x="5921178" y="295884"/>
                  <a:pt x="5957413" y="289452"/>
                </a:cubicBezTo>
                <a:cubicBezTo>
                  <a:pt x="6162749" y="283020"/>
                  <a:pt x="6368264" y="281360"/>
                  <a:pt x="6573418" y="270154"/>
                </a:cubicBezTo>
                <a:cubicBezTo>
                  <a:pt x="6625101" y="267332"/>
                  <a:pt x="6670536" y="248540"/>
                  <a:pt x="6718360" y="231561"/>
                </a:cubicBezTo>
                <a:cubicBezTo>
                  <a:pt x="6741983" y="223174"/>
                  <a:pt x="6766674" y="218697"/>
                  <a:pt x="6790831" y="212265"/>
                </a:cubicBezTo>
                <a:cubicBezTo>
                  <a:pt x="6839145" y="199401"/>
                  <a:pt x="6888971" y="191797"/>
                  <a:pt x="6935774" y="173671"/>
                </a:cubicBezTo>
                <a:cubicBezTo>
                  <a:pt x="6952919" y="167031"/>
                  <a:pt x="7059149" y="79944"/>
                  <a:pt x="7062599" y="77187"/>
                </a:cubicBezTo>
                <a:cubicBezTo>
                  <a:pt x="7080717" y="70755"/>
                  <a:pt x="7099871" y="66986"/>
                  <a:pt x="7116953" y="57890"/>
                </a:cubicBezTo>
                <a:cubicBezTo>
                  <a:pt x="7136428" y="47518"/>
                  <a:pt x="7149552" y="20334"/>
                  <a:pt x="7171306" y="19296"/>
                </a:cubicBezTo>
                <a:cubicBezTo>
                  <a:pt x="7557478" y="880"/>
                  <a:pt x="7944332" y="6432"/>
                  <a:pt x="8330845" y="0"/>
                </a:cubicBezTo>
                <a:close/>
              </a:path>
            </a:pathLst>
          </a:custGeom>
          <a:gradFill>
            <a:gsLst>
              <a:gs pos="85000">
                <a:srgbClr val="F1CE5F"/>
              </a:gs>
              <a:gs pos="0">
                <a:srgbClr val="F1CE5F"/>
              </a:gs>
              <a:gs pos="25000">
                <a:srgbClr val="FFD9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0" name="Szabadkézi sokszög 109"/>
          <p:cNvSpPr/>
          <p:nvPr/>
        </p:nvSpPr>
        <p:spPr>
          <a:xfrm>
            <a:off x="0" y="1435706"/>
            <a:ext cx="12213467" cy="1410159"/>
          </a:xfrm>
          <a:custGeom>
            <a:avLst/>
            <a:gdLst>
              <a:gd name="connsiteX0" fmla="*/ 9230115 w 12214619"/>
              <a:gd name="connsiteY0" fmla="*/ 0 h 3331821"/>
              <a:gd name="connsiteX1" fmla="*/ 9696903 w 12214619"/>
              <a:gd name="connsiteY1" fmla="*/ 27305 h 3331821"/>
              <a:gd name="connsiteX2" fmla="*/ 9813599 w 12214619"/>
              <a:gd name="connsiteY2" fmla="*/ 81915 h 3331821"/>
              <a:gd name="connsiteX3" fmla="*/ 9969195 w 12214619"/>
              <a:gd name="connsiteY3" fmla="*/ 354970 h 3331821"/>
              <a:gd name="connsiteX4" fmla="*/ 9988643 w 12214619"/>
              <a:gd name="connsiteY4" fmla="*/ 436887 h 3331821"/>
              <a:gd name="connsiteX5" fmla="*/ 10202587 w 12214619"/>
              <a:gd name="connsiteY5" fmla="*/ 600720 h 3331821"/>
              <a:gd name="connsiteX6" fmla="*/ 10533227 w 12214619"/>
              <a:gd name="connsiteY6" fmla="*/ 737248 h 3331821"/>
              <a:gd name="connsiteX7" fmla="*/ 10747171 w 12214619"/>
              <a:gd name="connsiteY7" fmla="*/ 819164 h 3331821"/>
              <a:gd name="connsiteX8" fmla="*/ 11972485 w 12214619"/>
              <a:gd name="connsiteY8" fmla="*/ 791860 h 3331821"/>
              <a:gd name="connsiteX9" fmla="*/ 12108632 w 12214619"/>
              <a:gd name="connsiteY9" fmla="*/ 764553 h 3331821"/>
              <a:gd name="connsiteX10" fmla="*/ 12186429 w 12214619"/>
              <a:gd name="connsiteY10" fmla="*/ 709942 h 3331821"/>
              <a:gd name="connsiteX11" fmla="*/ 12205967 w 12214619"/>
              <a:gd name="connsiteY11" fmla="*/ 697549 h 3331821"/>
              <a:gd name="connsiteX12" fmla="*/ 12205967 w 12214619"/>
              <a:gd name="connsiteY12" fmla="*/ 1574520 h 3331821"/>
              <a:gd name="connsiteX13" fmla="*/ 12214619 w 12214619"/>
              <a:gd name="connsiteY13" fmla="*/ 1569032 h 3331821"/>
              <a:gd name="connsiteX14" fmla="*/ 12214619 w 12214619"/>
              <a:gd name="connsiteY14" fmla="*/ 2657991 h 3331821"/>
              <a:gd name="connsiteX15" fmla="*/ 12176872 w 12214619"/>
              <a:gd name="connsiteY15" fmla="*/ 2656435 h 3331821"/>
              <a:gd name="connsiteX16" fmla="*/ 12031929 w 12214619"/>
              <a:gd name="connsiteY16" fmla="*/ 2675732 h 3331821"/>
              <a:gd name="connsiteX17" fmla="*/ 11832633 w 12214619"/>
              <a:gd name="connsiteY17" fmla="*/ 2714325 h 3331821"/>
              <a:gd name="connsiteX18" fmla="*/ 11705809 w 12214619"/>
              <a:gd name="connsiteY18" fmla="*/ 2772216 h 3331821"/>
              <a:gd name="connsiteX19" fmla="*/ 11633338 w 12214619"/>
              <a:gd name="connsiteY19" fmla="*/ 2810809 h 3331821"/>
              <a:gd name="connsiteX20" fmla="*/ 11506513 w 12214619"/>
              <a:gd name="connsiteY20" fmla="*/ 2830106 h 3331821"/>
              <a:gd name="connsiteX21" fmla="*/ 10365092 w 12214619"/>
              <a:gd name="connsiteY21" fmla="*/ 2849403 h 3331821"/>
              <a:gd name="connsiteX22" fmla="*/ 10165796 w 12214619"/>
              <a:gd name="connsiteY22" fmla="*/ 2791513 h 3331821"/>
              <a:gd name="connsiteX23" fmla="*/ 9857793 w 12214619"/>
              <a:gd name="connsiteY23" fmla="*/ 2695029 h 3331821"/>
              <a:gd name="connsiteX24" fmla="*/ 9658497 w 12214619"/>
              <a:gd name="connsiteY24" fmla="*/ 2579248 h 3331821"/>
              <a:gd name="connsiteX25" fmla="*/ 9640379 w 12214619"/>
              <a:gd name="connsiteY25" fmla="*/ 2521358 h 3331821"/>
              <a:gd name="connsiteX26" fmla="*/ 9495437 w 12214619"/>
              <a:gd name="connsiteY26" fmla="*/ 2328391 h 3331821"/>
              <a:gd name="connsiteX27" fmla="*/ 9386730 w 12214619"/>
              <a:gd name="connsiteY27" fmla="*/ 2289797 h 3331821"/>
              <a:gd name="connsiteX28" fmla="*/ 8951902 w 12214619"/>
              <a:gd name="connsiteY28" fmla="*/ 2270501 h 3331821"/>
              <a:gd name="connsiteX29" fmla="*/ 8806960 w 12214619"/>
              <a:gd name="connsiteY29" fmla="*/ 2289797 h 3331821"/>
              <a:gd name="connsiteX30" fmla="*/ 8535193 w 12214619"/>
              <a:gd name="connsiteY30" fmla="*/ 2309094 h 3331821"/>
              <a:gd name="connsiteX31" fmla="*/ 8209073 w 12214619"/>
              <a:gd name="connsiteY31" fmla="*/ 2366984 h 3331821"/>
              <a:gd name="connsiteX32" fmla="*/ 7901070 w 12214619"/>
              <a:gd name="connsiteY32" fmla="*/ 2405577 h 3331821"/>
              <a:gd name="connsiteX33" fmla="*/ 7701775 w 12214619"/>
              <a:gd name="connsiteY33" fmla="*/ 2463468 h 3331821"/>
              <a:gd name="connsiteX34" fmla="*/ 7321301 w 12214619"/>
              <a:gd name="connsiteY34" fmla="*/ 2579248 h 3331821"/>
              <a:gd name="connsiteX35" fmla="*/ 6832120 w 12214619"/>
              <a:gd name="connsiteY35" fmla="*/ 2598545 h 3331821"/>
              <a:gd name="connsiteX36" fmla="*/ 6777766 w 12214619"/>
              <a:gd name="connsiteY36" fmla="*/ 2637138 h 3331821"/>
              <a:gd name="connsiteX37" fmla="*/ 6542234 w 12214619"/>
              <a:gd name="connsiteY37" fmla="*/ 2695029 h 3331821"/>
              <a:gd name="connsiteX38" fmla="*/ 5998701 w 12214619"/>
              <a:gd name="connsiteY38" fmla="*/ 2714325 h 3331821"/>
              <a:gd name="connsiteX39" fmla="*/ 5328342 w 12214619"/>
              <a:gd name="connsiteY39" fmla="*/ 2791513 h 3331821"/>
              <a:gd name="connsiteX40" fmla="*/ 5183400 w 12214619"/>
              <a:gd name="connsiteY40" fmla="*/ 2830106 h 3331821"/>
              <a:gd name="connsiteX41" fmla="*/ 4947868 w 12214619"/>
              <a:gd name="connsiteY41" fmla="*/ 2965183 h 3331821"/>
              <a:gd name="connsiteX42" fmla="*/ 4531159 w 12214619"/>
              <a:gd name="connsiteY42" fmla="*/ 3158150 h 3331821"/>
              <a:gd name="connsiteX43" fmla="*/ 4168803 w 12214619"/>
              <a:gd name="connsiteY43" fmla="*/ 3312525 h 3331821"/>
              <a:gd name="connsiteX44" fmla="*/ 3226677 w 12214619"/>
              <a:gd name="connsiteY44" fmla="*/ 3331821 h 3331821"/>
              <a:gd name="connsiteX45" fmla="*/ 2991145 w 12214619"/>
              <a:gd name="connsiteY45" fmla="*/ 3293228 h 3331821"/>
              <a:gd name="connsiteX46" fmla="*/ 2610671 w 12214619"/>
              <a:gd name="connsiteY46" fmla="*/ 3235337 h 3331821"/>
              <a:gd name="connsiteX47" fmla="*/ 2338903 w 12214619"/>
              <a:gd name="connsiteY47" fmla="*/ 3080963 h 3331821"/>
              <a:gd name="connsiteX48" fmla="*/ 2212079 w 12214619"/>
              <a:gd name="connsiteY48" fmla="*/ 3023074 h 3331821"/>
              <a:gd name="connsiteX49" fmla="*/ 2067137 w 12214619"/>
              <a:gd name="connsiteY49" fmla="*/ 2984480 h 3331821"/>
              <a:gd name="connsiteX50" fmla="*/ 1940312 w 12214619"/>
              <a:gd name="connsiteY50" fmla="*/ 2945887 h 3331821"/>
              <a:gd name="connsiteX51" fmla="*/ 1831605 w 12214619"/>
              <a:gd name="connsiteY51" fmla="*/ 2926589 h 3331821"/>
              <a:gd name="connsiteX52" fmla="*/ 1759134 w 12214619"/>
              <a:gd name="connsiteY52" fmla="*/ 2907293 h 3331821"/>
              <a:gd name="connsiteX53" fmla="*/ 1668545 w 12214619"/>
              <a:gd name="connsiteY53" fmla="*/ 2887996 h 3331821"/>
              <a:gd name="connsiteX54" fmla="*/ 1577956 w 12214619"/>
              <a:gd name="connsiteY54" fmla="*/ 2849403 h 3331821"/>
              <a:gd name="connsiteX55" fmla="*/ 1269953 w 12214619"/>
              <a:gd name="connsiteY55" fmla="*/ 2772216 h 3331821"/>
              <a:gd name="connsiteX56" fmla="*/ 1070657 w 12214619"/>
              <a:gd name="connsiteY56" fmla="*/ 2752920 h 3331821"/>
              <a:gd name="connsiteX57" fmla="*/ 8652 w 12214619"/>
              <a:gd name="connsiteY57" fmla="*/ 2735517 h 3331821"/>
              <a:gd name="connsiteX58" fmla="*/ 8652 w 12214619"/>
              <a:gd name="connsiteY58" fmla="*/ 1864176 h 3331821"/>
              <a:gd name="connsiteX59" fmla="*/ 0 w 12214619"/>
              <a:gd name="connsiteY59" fmla="*/ 1864034 h 3331821"/>
              <a:gd name="connsiteX60" fmla="*/ 0 w 12214619"/>
              <a:gd name="connsiteY60" fmla="*/ 666014 h 3331821"/>
              <a:gd name="connsiteX61" fmla="*/ 769614 w 12214619"/>
              <a:gd name="connsiteY61" fmla="*/ 682638 h 3331821"/>
              <a:gd name="connsiteX62" fmla="*/ 983558 w 12214619"/>
              <a:gd name="connsiteY62" fmla="*/ 709942 h 3331821"/>
              <a:gd name="connsiteX63" fmla="*/ 1314199 w 12214619"/>
              <a:gd name="connsiteY63" fmla="*/ 819164 h 3331821"/>
              <a:gd name="connsiteX64" fmla="*/ 1411445 w 12214619"/>
              <a:gd name="connsiteY64" fmla="*/ 873775 h 3331821"/>
              <a:gd name="connsiteX65" fmla="*/ 1508693 w 12214619"/>
              <a:gd name="connsiteY65" fmla="*/ 901081 h 3331821"/>
              <a:gd name="connsiteX66" fmla="*/ 1586490 w 12214619"/>
              <a:gd name="connsiteY66" fmla="*/ 928385 h 3331821"/>
              <a:gd name="connsiteX67" fmla="*/ 1703187 w 12214619"/>
              <a:gd name="connsiteY67" fmla="*/ 955692 h 3331821"/>
              <a:gd name="connsiteX68" fmla="*/ 1839333 w 12214619"/>
              <a:gd name="connsiteY68" fmla="*/ 1010303 h 3331821"/>
              <a:gd name="connsiteX69" fmla="*/ 1994928 w 12214619"/>
              <a:gd name="connsiteY69" fmla="*/ 1064913 h 3331821"/>
              <a:gd name="connsiteX70" fmla="*/ 2131073 w 12214619"/>
              <a:gd name="connsiteY70" fmla="*/ 1146830 h 3331821"/>
              <a:gd name="connsiteX71" fmla="*/ 2422816 w 12214619"/>
              <a:gd name="connsiteY71" fmla="*/ 1365273 h 3331821"/>
              <a:gd name="connsiteX72" fmla="*/ 2831254 w 12214619"/>
              <a:gd name="connsiteY72" fmla="*/ 1447190 h 3331821"/>
              <a:gd name="connsiteX73" fmla="*/ 3084097 w 12214619"/>
              <a:gd name="connsiteY73" fmla="*/ 1501801 h 3331821"/>
              <a:gd name="connsiteX74" fmla="*/ 4095467 w 12214619"/>
              <a:gd name="connsiteY74" fmla="*/ 1474496 h 3331821"/>
              <a:gd name="connsiteX75" fmla="*/ 4484456 w 12214619"/>
              <a:gd name="connsiteY75" fmla="*/ 1256050 h 3331821"/>
              <a:gd name="connsiteX76" fmla="*/ 4931794 w 12214619"/>
              <a:gd name="connsiteY76" fmla="*/ 982997 h 3331821"/>
              <a:gd name="connsiteX77" fmla="*/ 5184636 w 12214619"/>
              <a:gd name="connsiteY77" fmla="*/ 791860 h 3331821"/>
              <a:gd name="connsiteX78" fmla="*/ 5340231 w 12214619"/>
              <a:gd name="connsiteY78" fmla="*/ 737248 h 3331821"/>
              <a:gd name="connsiteX79" fmla="*/ 6059860 w 12214619"/>
              <a:gd name="connsiteY79" fmla="*/ 628025 h 3331821"/>
              <a:gd name="connsiteX80" fmla="*/ 6643342 w 12214619"/>
              <a:gd name="connsiteY80" fmla="*/ 600720 h 3331821"/>
              <a:gd name="connsiteX81" fmla="*/ 6896184 w 12214619"/>
              <a:gd name="connsiteY81" fmla="*/ 518803 h 3331821"/>
              <a:gd name="connsiteX82" fmla="*/ 7479668 w 12214619"/>
              <a:gd name="connsiteY82" fmla="*/ 279435 h 3331821"/>
              <a:gd name="connsiteX83" fmla="*/ 7888106 w 12214619"/>
              <a:gd name="connsiteY83" fmla="*/ 273055 h 3331821"/>
              <a:gd name="connsiteX84" fmla="*/ 8102048 w 12214619"/>
              <a:gd name="connsiteY84" fmla="*/ 191137 h 3331821"/>
              <a:gd name="connsiteX85" fmla="*/ 8432689 w 12214619"/>
              <a:gd name="connsiteY85" fmla="*/ 136527 h 3331821"/>
              <a:gd name="connsiteX86" fmla="*/ 8782779 w 12214619"/>
              <a:gd name="connsiteY86" fmla="*/ 54610 h 3331821"/>
              <a:gd name="connsiteX87" fmla="*/ 9074520 w 12214619"/>
              <a:gd name="connsiteY87" fmla="*/ 27305 h 3331821"/>
              <a:gd name="connsiteX88" fmla="*/ 9230115 w 12214619"/>
              <a:gd name="connsiteY88" fmla="*/ 0 h 33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2214619" h="3331821">
                <a:moveTo>
                  <a:pt x="9230115" y="0"/>
                </a:moveTo>
                <a:cubicBezTo>
                  <a:pt x="9385711" y="9102"/>
                  <a:pt x="9541945" y="5550"/>
                  <a:pt x="9696903" y="27305"/>
                </a:cubicBezTo>
                <a:cubicBezTo>
                  <a:pt x="9737702" y="33033"/>
                  <a:pt x="9782467" y="44453"/>
                  <a:pt x="9813599" y="81915"/>
                </a:cubicBezTo>
                <a:cubicBezTo>
                  <a:pt x="9876636" y="157773"/>
                  <a:pt x="9969195" y="354970"/>
                  <a:pt x="9969195" y="354970"/>
                </a:cubicBezTo>
                <a:cubicBezTo>
                  <a:pt x="9975677" y="382277"/>
                  <a:pt x="9975518" y="414775"/>
                  <a:pt x="9988643" y="436887"/>
                </a:cubicBezTo>
                <a:cubicBezTo>
                  <a:pt x="10033062" y="511721"/>
                  <a:pt x="10147652" y="575013"/>
                  <a:pt x="10202587" y="600720"/>
                </a:cubicBezTo>
                <a:cubicBezTo>
                  <a:pt x="10311573" y="651723"/>
                  <a:pt x="10424241" y="686245"/>
                  <a:pt x="10533227" y="737248"/>
                </a:cubicBezTo>
                <a:cubicBezTo>
                  <a:pt x="10681285" y="806537"/>
                  <a:pt x="10609718" y="780570"/>
                  <a:pt x="10747171" y="819164"/>
                </a:cubicBezTo>
                <a:lnTo>
                  <a:pt x="11972485" y="791860"/>
                </a:lnTo>
                <a:cubicBezTo>
                  <a:pt x="12018309" y="790021"/>
                  <a:pt x="12064404" y="781487"/>
                  <a:pt x="12108632" y="764553"/>
                </a:cubicBezTo>
                <a:cubicBezTo>
                  <a:pt x="12136604" y="753843"/>
                  <a:pt x="12160035" y="726785"/>
                  <a:pt x="12186429" y="709942"/>
                </a:cubicBezTo>
                <a:lnTo>
                  <a:pt x="12205967" y="697549"/>
                </a:lnTo>
                <a:lnTo>
                  <a:pt x="12205967" y="1574520"/>
                </a:lnTo>
                <a:lnTo>
                  <a:pt x="12214619" y="1569032"/>
                </a:lnTo>
                <a:lnTo>
                  <a:pt x="12214619" y="2657991"/>
                </a:lnTo>
                <a:lnTo>
                  <a:pt x="12176872" y="2656435"/>
                </a:lnTo>
                <a:lnTo>
                  <a:pt x="12031929" y="2675732"/>
                </a:lnTo>
                <a:cubicBezTo>
                  <a:pt x="11983115" y="2682664"/>
                  <a:pt x="11886673" y="2693396"/>
                  <a:pt x="11832633" y="2714325"/>
                </a:cubicBezTo>
                <a:cubicBezTo>
                  <a:pt x="11789409" y="2731065"/>
                  <a:pt x="11747681" y="2751945"/>
                  <a:pt x="11705809" y="2772216"/>
                </a:cubicBezTo>
                <a:cubicBezTo>
                  <a:pt x="11681222" y="2784119"/>
                  <a:pt x="11659395" y="2803240"/>
                  <a:pt x="11633338" y="2810809"/>
                </a:cubicBezTo>
                <a:cubicBezTo>
                  <a:pt x="11592139" y="2822776"/>
                  <a:pt x="11549200" y="2828808"/>
                  <a:pt x="11506513" y="2830106"/>
                </a:cubicBezTo>
                <a:lnTo>
                  <a:pt x="10365092" y="2849403"/>
                </a:lnTo>
                <a:cubicBezTo>
                  <a:pt x="10237049" y="2822129"/>
                  <a:pt x="10303716" y="2840478"/>
                  <a:pt x="10165796" y="2791513"/>
                </a:cubicBezTo>
                <a:cubicBezTo>
                  <a:pt x="10064272" y="2755469"/>
                  <a:pt x="9959317" y="2731073"/>
                  <a:pt x="9857793" y="2695029"/>
                </a:cubicBezTo>
                <a:cubicBezTo>
                  <a:pt x="9806619" y="2676861"/>
                  <a:pt x="9699875" y="2632133"/>
                  <a:pt x="9658497" y="2579248"/>
                </a:cubicBezTo>
                <a:cubicBezTo>
                  <a:pt x="9646270" y="2563622"/>
                  <a:pt x="9646419" y="2540655"/>
                  <a:pt x="9640379" y="2521358"/>
                </a:cubicBezTo>
                <a:cubicBezTo>
                  <a:pt x="9640379" y="2521358"/>
                  <a:pt x="9554158" y="2381999"/>
                  <a:pt x="9495437" y="2328391"/>
                </a:cubicBezTo>
                <a:cubicBezTo>
                  <a:pt x="9466437" y="2301916"/>
                  <a:pt x="9424737" y="2293845"/>
                  <a:pt x="9386730" y="2289797"/>
                </a:cubicBezTo>
                <a:cubicBezTo>
                  <a:pt x="9242382" y="2274423"/>
                  <a:pt x="9096845" y="2276933"/>
                  <a:pt x="8951902" y="2270501"/>
                </a:cubicBezTo>
                <a:cubicBezTo>
                  <a:pt x="8903589" y="2276933"/>
                  <a:pt x="8855467" y="2285305"/>
                  <a:pt x="8806960" y="2289797"/>
                </a:cubicBezTo>
                <a:cubicBezTo>
                  <a:pt x="8716511" y="2298174"/>
                  <a:pt x="8625324" y="2297459"/>
                  <a:pt x="8535193" y="2309094"/>
                </a:cubicBezTo>
                <a:cubicBezTo>
                  <a:pt x="8425787" y="2323218"/>
                  <a:pt x="8318171" y="2350384"/>
                  <a:pt x="8209073" y="2366984"/>
                </a:cubicBezTo>
                <a:cubicBezTo>
                  <a:pt x="8106736" y="2382554"/>
                  <a:pt x="8002835" y="2386223"/>
                  <a:pt x="7901070" y="2405577"/>
                </a:cubicBezTo>
                <a:cubicBezTo>
                  <a:pt x="7833284" y="2418470"/>
                  <a:pt x="7767729" y="2442395"/>
                  <a:pt x="7701775" y="2463468"/>
                </a:cubicBezTo>
                <a:cubicBezTo>
                  <a:pt x="7563857" y="2507537"/>
                  <a:pt x="7469116" y="2557383"/>
                  <a:pt x="7321301" y="2579248"/>
                </a:cubicBezTo>
                <a:cubicBezTo>
                  <a:pt x="6920835" y="2638488"/>
                  <a:pt x="7017443" y="2664341"/>
                  <a:pt x="6832120" y="2598545"/>
                </a:cubicBezTo>
                <a:lnTo>
                  <a:pt x="6777766" y="2637138"/>
                </a:lnTo>
                <a:cubicBezTo>
                  <a:pt x="6723504" y="2675665"/>
                  <a:pt x="6600705" y="2686132"/>
                  <a:pt x="6542234" y="2695029"/>
                </a:cubicBezTo>
                <a:lnTo>
                  <a:pt x="5998701" y="2714325"/>
                </a:lnTo>
                <a:cubicBezTo>
                  <a:pt x="5634237" y="2729852"/>
                  <a:pt x="5667498" y="2719267"/>
                  <a:pt x="5328342" y="2791513"/>
                </a:cubicBezTo>
                <a:cubicBezTo>
                  <a:pt x="5279508" y="2801916"/>
                  <a:pt x="5230645" y="2813333"/>
                  <a:pt x="5183400" y="2830106"/>
                </a:cubicBezTo>
                <a:cubicBezTo>
                  <a:pt x="5021195" y="2887692"/>
                  <a:pt x="5090442" y="2878411"/>
                  <a:pt x="4947868" y="2965183"/>
                </a:cubicBezTo>
                <a:cubicBezTo>
                  <a:pt x="4799738" y="3055337"/>
                  <a:pt x="4701213" y="3081522"/>
                  <a:pt x="4531159" y="3158150"/>
                </a:cubicBezTo>
                <a:cubicBezTo>
                  <a:pt x="4479164" y="3181579"/>
                  <a:pt x="4244489" y="3307239"/>
                  <a:pt x="4168803" y="3312525"/>
                </a:cubicBezTo>
                <a:cubicBezTo>
                  <a:pt x="3855376" y="3334415"/>
                  <a:pt x="3540719" y="3325389"/>
                  <a:pt x="3226677" y="3331821"/>
                </a:cubicBezTo>
                <a:cubicBezTo>
                  <a:pt x="3105688" y="3306050"/>
                  <a:pt x="3139218" y="3310751"/>
                  <a:pt x="2991145" y="3293228"/>
                </a:cubicBezTo>
                <a:cubicBezTo>
                  <a:pt x="2837209" y="3275010"/>
                  <a:pt x="2764632" y="3276332"/>
                  <a:pt x="2610671" y="3235337"/>
                </a:cubicBezTo>
                <a:cubicBezTo>
                  <a:pt x="2514040" y="3209607"/>
                  <a:pt x="2419442" y="3126375"/>
                  <a:pt x="2338903" y="3080963"/>
                </a:cubicBezTo>
                <a:cubicBezTo>
                  <a:pt x="2298255" y="3058043"/>
                  <a:pt x="2255712" y="3038564"/>
                  <a:pt x="2212079" y="3023074"/>
                </a:cubicBezTo>
                <a:cubicBezTo>
                  <a:pt x="2164834" y="3006300"/>
                  <a:pt x="2115257" y="2998147"/>
                  <a:pt x="2067137" y="2984480"/>
                </a:cubicBezTo>
                <a:cubicBezTo>
                  <a:pt x="2024654" y="2972414"/>
                  <a:pt x="1983153" y="2956417"/>
                  <a:pt x="1940312" y="2945887"/>
                </a:cubicBezTo>
                <a:cubicBezTo>
                  <a:pt x="1904518" y="2937089"/>
                  <a:pt x="1867627" y="2934263"/>
                  <a:pt x="1831605" y="2926589"/>
                </a:cubicBezTo>
                <a:cubicBezTo>
                  <a:pt x="1807188" y="2921389"/>
                  <a:pt x="1783442" y="2913046"/>
                  <a:pt x="1759134" y="2907293"/>
                </a:cubicBezTo>
                <a:cubicBezTo>
                  <a:pt x="1729073" y="2900178"/>
                  <a:pt x="1698040" y="2897421"/>
                  <a:pt x="1668545" y="2887996"/>
                </a:cubicBezTo>
                <a:cubicBezTo>
                  <a:pt x="1637394" y="2878043"/>
                  <a:pt x="1608810" y="2860356"/>
                  <a:pt x="1577956" y="2849403"/>
                </a:cubicBezTo>
                <a:cubicBezTo>
                  <a:pt x="1486460" y="2816919"/>
                  <a:pt x="1361801" y="2786190"/>
                  <a:pt x="1269953" y="2772216"/>
                </a:cubicBezTo>
                <a:cubicBezTo>
                  <a:pt x="1203918" y="2762168"/>
                  <a:pt x="1137340" y="2754789"/>
                  <a:pt x="1070657" y="2752920"/>
                </a:cubicBezTo>
                <a:lnTo>
                  <a:pt x="8652" y="2735517"/>
                </a:lnTo>
                <a:lnTo>
                  <a:pt x="8652" y="1864176"/>
                </a:lnTo>
                <a:lnTo>
                  <a:pt x="0" y="1864034"/>
                </a:lnTo>
                <a:lnTo>
                  <a:pt x="0" y="666014"/>
                </a:lnTo>
                <a:lnTo>
                  <a:pt x="769614" y="682638"/>
                </a:lnTo>
                <a:cubicBezTo>
                  <a:pt x="841198" y="685283"/>
                  <a:pt x="912669" y="695724"/>
                  <a:pt x="983558" y="709942"/>
                </a:cubicBezTo>
                <a:cubicBezTo>
                  <a:pt x="1082156" y="729716"/>
                  <a:pt x="1215977" y="773199"/>
                  <a:pt x="1314199" y="819164"/>
                </a:cubicBezTo>
                <a:cubicBezTo>
                  <a:pt x="1347320" y="834664"/>
                  <a:pt x="1378006" y="859690"/>
                  <a:pt x="1411445" y="873775"/>
                </a:cubicBezTo>
                <a:cubicBezTo>
                  <a:pt x="1443109" y="887111"/>
                  <a:pt x="1476422" y="891013"/>
                  <a:pt x="1508693" y="901081"/>
                </a:cubicBezTo>
                <a:cubicBezTo>
                  <a:pt x="1534788" y="909221"/>
                  <a:pt x="1560279" y="921027"/>
                  <a:pt x="1586490" y="928385"/>
                </a:cubicBezTo>
                <a:cubicBezTo>
                  <a:pt x="1625160" y="939243"/>
                  <a:pt x="1664762" y="943242"/>
                  <a:pt x="1703187" y="955692"/>
                </a:cubicBezTo>
                <a:cubicBezTo>
                  <a:pt x="1749177" y="970592"/>
                  <a:pt x="1793728" y="993229"/>
                  <a:pt x="1839333" y="1010303"/>
                </a:cubicBezTo>
                <a:cubicBezTo>
                  <a:pt x="1890990" y="1029642"/>
                  <a:pt x="1944211" y="1041179"/>
                  <a:pt x="1994928" y="1064913"/>
                </a:cubicBezTo>
                <a:cubicBezTo>
                  <a:pt x="2041769" y="1086834"/>
                  <a:pt x="2087438" y="1114396"/>
                  <a:pt x="2131073" y="1146830"/>
                </a:cubicBezTo>
                <a:cubicBezTo>
                  <a:pt x="2217532" y="1211089"/>
                  <a:pt x="2319082" y="1328865"/>
                  <a:pt x="2422816" y="1365273"/>
                </a:cubicBezTo>
                <a:cubicBezTo>
                  <a:pt x="2588093" y="1423282"/>
                  <a:pt x="2666003" y="1421412"/>
                  <a:pt x="2831254" y="1447190"/>
                </a:cubicBezTo>
                <a:cubicBezTo>
                  <a:pt x="2990209" y="1471987"/>
                  <a:pt x="2954216" y="1465335"/>
                  <a:pt x="3084097" y="1501801"/>
                </a:cubicBezTo>
                <a:cubicBezTo>
                  <a:pt x="3421220" y="1492699"/>
                  <a:pt x="3759004" y="1505471"/>
                  <a:pt x="4095467" y="1474496"/>
                </a:cubicBezTo>
                <a:cubicBezTo>
                  <a:pt x="4176716" y="1467016"/>
                  <a:pt x="4428639" y="1289205"/>
                  <a:pt x="4484456" y="1256050"/>
                </a:cubicBezTo>
                <a:cubicBezTo>
                  <a:pt x="4667008" y="1147620"/>
                  <a:pt x="4772775" y="1110567"/>
                  <a:pt x="4931794" y="982997"/>
                </a:cubicBezTo>
                <a:cubicBezTo>
                  <a:pt x="5084847" y="860212"/>
                  <a:pt x="5010509" y="873345"/>
                  <a:pt x="5184636" y="791860"/>
                </a:cubicBezTo>
                <a:cubicBezTo>
                  <a:pt x="5235354" y="768124"/>
                  <a:pt x="5287807" y="751969"/>
                  <a:pt x="5340231" y="737248"/>
                </a:cubicBezTo>
                <a:cubicBezTo>
                  <a:pt x="5704312" y="635018"/>
                  <a:pt x="5668609" y="649996"/>
                  <a:pt x="6059860" y="628025"/>
                </a:cubicBezTo>
                <a:lnTo>
                  <a:pt x="6643342" y="600720"/>
                </a:lnTo>
                <a:cubicBezTo>
                  <a:pt x="6706110" y="588130"/>
                  <a:pt x="6837934" y="573320"/>
                  <a:pt x="6896184" y="518803"/>
                </a:cubicBezTo>
                <a:lnTo>
                  <a:pt x="7479668" y="279435"/>
                </a:lnTo>
                <a:cubicBezTo>
                  <a:pt x="7638348" y="248496"/>
                  <a:pt x="7784375" y="287771"/>
                  <a:pt x="7888106" y="273055"/>
                </a:cubicBezTo>
                <a:cubicBezTo>
                  <a:pt x="7991836" y="258338"/>
                  <a:pt x="8029281" y="209381"/>
                  <a:pt x="8102048" y="191137"/>
                </a:cubicBezTo>
                <a:cubicBezTo>
                  <a:pt x="8211293" y="163749"/>
                  <a:pt x="8322831" y="158558"/>
                  <a:pt x="8432689" y="136527"/>
                </a:cubicBezTo>
                <a:cubicBezTo>
                  <a:pt x="8549806" y="113037"/>
                  <a:pt x="8665331" y="74597"/>
                  <a:pt x="8782779" y="54610"/>
                </a:cubicBezTo>
                <a:cubicBezTo>
                  <a:pt x="8879534" y="38147"/>
                  <a:pt x="8977424" y="39159"/>
                  <a:pt x="9074520" y="27305"/>
                </a:cubicBezTo>
                <a:cubicBezTo>
                  <a:pt x="9126592" y="20948"/>
                  <a:pt x="9178251" y="9102"/>
                  <a:pt x="9230115" y="0"/>
                </a:cubicBezTo>
                <a:close/>
              </a:path>
            </a:pathLst>
          </a:custGeom>
          <a:solidFill>
            <a:srgbClr val="099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3" name="Szabadkézi sokszög 112"/>
          <p:cNvSpPr/>
          <p:nvPr/>
        </p:nvSpPr>
        <p:spPr>
          <a:xfrm>
            <a:off x="-42933" y="3773363"/>
            <a:ext cx="12213466" cy="1226314"/>
          </a:xfrm>
          <a:custGeom>
            <a:avLst/>
            <a:gdLst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0 w 12269190"/>
              <a:gd name="connsiteY63" fmla="*/ 1646786 h 3289190"/>
              <a:gd name="connsiteX64" fmla="*/ 63223 w 12269190"/>
              <a:gd name="connsiteY64" fmla="*/ 1647627 h 3289190"/>
              <a:gd name="connsiteX65" fmla="*/ 63223 w 12269190"/>
              <a:gd name="connsiteY65" fmla="*/ 666014 h 3289190"/>
              <a:gd name="connsiteX66" fmla="*/ 832837 w 12269190"/>
              <a:gd name="connsiteY66" fmla="*/ 682638 h 3289190"/>
              <a:gd name="connsiteX67" fmla="*/ 1046781 w 12269190"/>
              <a:gd name="connsiteY67" fmla="*/ 709942 h 3289190"/>
              <a:gd name="connsiteX68" fmla="*/ 1377422 w 12269190"/>
              <a:gd name="connsiteY68" fmla="*/ 819164 h 3289190"/>
              <a:gd name="connsiteX69" fmla="*/ 1474668 w 12269190"/>
              <a:gd name="connsiteY69" fmla="*/ 873775 h 3289190"/>
              <a:gd name="connsiteX70" fmla="*/ 1571916 w 12269190"/>
              <a:gd name="connsiteY70" fmla="*/ 901081 h 3289190"/>
              <a:gd name="connsiteX71" fmla="*/ 1649713 w 12269190"/>
              <a:gd name="connsiteY71" fmla="*/ 928385 h 3289190"/>
              <a:gd name="connsiteX72" fmla="*/ 1766410 w 12269190"/>
              <a:gd name="connsiteY72" fmla="*/ 955692 h 3289190"/>
              <a:gd name="connsiteX73" fmla="*/ 1902556 w 12269190"/>
              <a:gd name="connsiteY73" fmla="*/ 1010303 h 3289190"/>
              <a:gd name="connsiteX74" fmla="*/ 2058151 w 12269190"/>
              <a:gd name="connsiteY74" fmla="*/ 1064913 h 3289190"/>
              <a:gd name="connsiteX75" fmla="*/ 2194296 w 12269190"/>
              <a:gd name="connsiteY75" fmla="*/ 1146830 h 3289190"/>
              <a:gd name="connsiteX76" fmla="*/ 2486039 w 12269190"/>
              <a:gd name="connsiteY76" fmla="*/ 1365273 h 3289190"/>
              <a:gd name="connsiteX77" fmla="*/ 2894477 w 12269190"/>
              <a:gd name="connsiteY77" fmla="*/ 1447190 h 3289190"/>
              <a:gd name="connsiteX78" fmla="*/ 3147320 w 12269190"/>
              <a:gd name="connsiteY78" fmla="*/ 1501801 h 3289190"/>
              <a:gd name="connsiteX79" fmla="*/ 4158690 w 12269190"/>
              <a:gd name="connsiteY79" fmla="*/ 1474496 h 3289190"/>
              <a:gd name="connsiteX80" fmla="*/ 4547679 w 12269190"/>
              <a:gd name="connsiteY80" fmla="*/ 1256050 h 3289190"/>
              <a:gd name="connsiteX81" fmla="*/ 4995016 w 12269190"/>
              <a:gd name="connsiteY81" fmla="*/ 982997 h 3289190"/>
              <a:gd name="connsiteX82" fmla="*/ 5247859 w 12269190"/>
              <a:gd name="connsiteY82" fmla="*/ 791860 h 3289190"/>
              <a:gd name="connsiteX83" fmla="*/ 5403454 w 12269190"/>
              <a:gd name="connsiteY83" fmla="*/ 737248 h 3289190"/>
              <a:gd name="connsiteX84" fmla="*/ 6123083 w 12269190"/>
              <a:gd name="connsiteY84" fmla="*/ 628025 h 3289190"/>
              <a:gd name="connsiteX85" fmla="*/ 6706565 w 12269190"/>
              <a:gd name="connsiteY85" fmla="*/ 600720 h 3289190"/>
              <a:gd name="connsiteX86" fmla="*/ 6959407 w 12269190"/>
              <a:gd name="connsiteY86" fmla="*/ 518803 h 3289190"/>
              <a:gd name="connsiteX87" fmla="*/ 7542891 w 12269190"/>
              <a:gd name="connsiteY87" fmla="*/ 279435 h 3289190"/>
              <a:gd name="connsiteX88" fmla="*/ 7951329 w 12269190"/>
              <a:gd name="connsiteY88" fmla="*/ 273055 h 3289190"/>
              <a:gd name="connsiteX89" fmla="*/ 8165271 w 12269190"/>
              <a:gd name="connsiteY89" fmla="*/ 191137 h 3289190"/>
              <a:gd name="connsiteX90" fmla="*/ 8495912 w 12269190"/>
              <a:gd name="connsiteY90" fmla="*/ 136527 h 3289190"/>
              <a:gd name="connsiteX91" fmla="*/ 8846002 w 12269190"/>
              <a:gd name="connsiteY91" fmla="*/ 54610 h 3289190"/>
              <a:gd name="connsiteX92" fmla="*/ 9137743 w 12269190"/>
              <a:gd name="connsiteY92" fmla="*/ 27305 h 3289190"/>
              <a:gd name="connsiteX93" fmla="*/ 9293338 w 12269190"/>
              <a:gd name="connsiteY93" fmla="*/ 0 h 3289190"/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0 w 12269190"/>
              <a:gd name="connsiteY63" fmla="*/ 1646786 h 3289190"/>
              <a:gd name="connsiteX64" fmla="*/ 63223 w 12269190"/>
              <a:gd name="connsiteY64" fmla="*/ 666014 h 3289190"/>
              <a:gd name="connsiteX65" fmla="*/ 832837 w 12269190"/>
              <a:gd name="connsiteY65" fmla="*/ 682638 h 3289190"/>
              <a:gd name="connsiteX66" fmla="*/ 1046781 w 12269190"/>
              <a:gd name="connsiteY66" fmla="*/ 709942 h 3289190"/>
              <a:gd name="connsiteX67" fmla="*/ 1377422 w 12269190"/>
              <a:gd name="connsiteY67" fmla="*/ 819164 h 3289190"/>
              <a:gd name="connsiteX68" fmla="*/ 1474668 w 12269190"/>
              <a:gd name="connsiteY68" fmla="*/ 873775 h 3289190"/>
              <a:gd name="connsiteX69" fmla="*/ 1571916 w 12269190"/>
              <a:gd name="connsiteY69" fmla="*/ 901081 h 3289190"/>
              <a:gd name="connsiteX70" fmla="*/ 1649713 w 12269190"/>
              <a:gd name="connsiteY70" fmla="*/ 928385 h 3289190"/>
              <a:gd name="connsiteX71" fmla="*/ 1766410 w 12269190"/>
              <a:gd name="connsiteY71" fmla="*/ 955692 h 3289190"/>
              <a:gd name="connsiteX72" fmla="*/ 1902556 w 12269190"/>
              <a:gd name="connsiteY72" fmla="*/ 1010303 h 3289190"/>
              <a:gd name="connsiteX73" fmla="*/ 2058151 w 12269190"/>
              <a:gd name="connsiteY73" fmla="*/ 1064913 h 3289190"/>
              <a:gd name="connsiteX74" fmla="*/ 2194296 w 12269190"/>
              <a:gd name="connsiteY74" fmla="*/ 1146830 h 3289190"/>
              <a:gd name="connsiteX75" fmla="*/ 2486039 w 12269190"/>
              <a:gd name="connsiteY75" fmla="*/ 1365273 h 3289190"/>
              <a:gd name="connsiteX76" fmla="*/ 2894477 w 12269190"/>
              <a:gd name="connsiteY76" fmla="*/ 1447190 h 3289190"/>
              <a:gd name="connsiteX77" fmla="*/ 3147320 w 12269190"/>
              <a:gd name="connsiteY77" fmla="*/ 1501801 h 3289190"/>
              <a:gd name="connsiteX78" fmla="*/ 4158690 w 12269190"/>
              <a:gd name="connsiteY78" fmla="*/ 1474496 h 3289190"/>
              <a:gd name="connsiteX79" fmla="*/ 4547679 w 12269190"/>
              <a:gd name="connsiteY79" fmla="*/ 1256050 h 3289190"/>
              <a:gd name="connsiteX80" fmla="*/ 4995016 w 12269190"/>
              <a:gd name="connsiteY80" fmla="*/ 982997 h 3289190"/>
              <a:gd name="connsiteX81" fmla="*/ 5247859 w 12269190"/>
              <a:gd name="connsiteY81" fmla="*/ 791860 h 3289190"/>
              <a:gd name="connsiteX82" fmla="*/ 5403454 w 12269190"/>
              <a:gd name="connsiteY82" fmla="*/ 737248 h 3289190"/>
              <a:gd name="connsiteX83" fmla="*/ 6123083 w 12269190"/>
              <a:gd name="connsiteY83" fmla="*/ 628025 h 3289190"/>
              <a:gd name="connsiteX84" fmla="*/ 6706565 w 12269190"/>
              <a:gd name="connsiteY84" fmla="*/ 600720 h 3289190"/>
              <a:gd name="connsiteX85" fmla="*/ 6959407 w 12269190"/>
              <a:gd name="connsiteY85" fmla="*/ 518803 h 3289190"/>
              <a:gd name="connsiteX86" fmla="*/ 7542891 w 12269190"/>
              <a:gd name="connsiteY86" fmla="*/ 279435 h 3289190"/>
              <a:gd name="connsiteX87" fmla="*/ 7951329 w 12269190"/>
              <a:gd name="connsiteY87" fmla="*/ 273055 h 3289190"/>
              <a:gd name="connsiteX88" fmla="*/ 8165271 w 12269190"/>
              <a:gd name="connsiteY88" fmla="*/ 191137 h 3289190"/>
              <a:gd name="connsiteX89" fmla="*/ 8495912 w 12269190"/>
              <a:gd name="connsiteY89" fmla="*/ 136527 h 3289190"/>
              <a:gd name="connsiteX90" fmla="*/ 8846002 w 12269190"/>
              <a:gd name="connsiteY90" fmla="*/ 54610 h 3289190"/>
              <a:gd name="connsiteX91" fmla="*/ 9137743 w 12269190"/>
              <a:gd name="connsiteY91" fmla="*/ 27305 h 3289190"/>
              <a:gd name="connsiteX92" fmla="*/ 9293338 w 12269190"/>
              <a:gd name="connsiteY92" fmla="*/ 0 h 3289190"/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63223 w 12269190"/>
              <a:gd name="connsiteY63" fmla="*/ 666014 h 3289190"/>
              <a:gd name="connsiteX64" fmla="*/ 832837 w 12269190"/>
              <a:gd name="connsiteY64" fmla="*/ 682638 h 3289190"/>
              <a:gd name="connsiteX65" fmla="*/ 1046781 w 12269190"/>
              <a:gd name="connsiteY65" fmla="*/ 709942 h 3289190"/>
              <a:gd name="connsiteX66" fmla="*/ 1377422 w 12269190"/>
              <a:gd name="connsiteY66" fmla="*/ 819164 h 3289190"/>
              <a:gd name="connsiteX67" fmla="*/ 1474668 w 12269190"/>
              <a:gd name="connsiteY67" fmla="*/ 873775 h 3289190"/>
              <a:gd name="connsiteX68" fmla="*/ 1571916 w 12269190"/>
              <a:gd name="connsiteY68" fmla="*/ 901081 h 3289190"/>
              <a:gd name="connsiteX69" fmla="*/ 1649713 w 12269190"/>
              <a:gd name="connsiteY69" fmla="*/ 928385 h 3289190"/>
              <a:gd name="connsiteX70" fmla="*/ 1766410 w 12269190"/>
              <a:gd name="connsiteY70" fmla="*/ 955692 h 3289190"/>
              <a:gd name="connsiteX71" fmla="*/ 1902556 w 12269190"/>
              <a:gd name="connsiteY71" fmla="*/ 1010303 h 3289190"/>
              <a:gd name="connsiteX72" fmla="*/ 2058151 w 12269190"/>
              <a:gd name="connsiteY72" fmla="*/ 1064913 h 3289190"/>
              <a:gd name="connsiteX73" fmla="*/ 2194296 w 12269190"/>
              <a:gd name="connsiteY73" fmla="*/ 1146830 h 3289190"/>
              <a:gd name="connsiteX74" fmla="*/ 2486039 w 12269190"/>
              <a:gd name="connsiteY74" fmla="*/ 1365273 h 3289190"/>
              <a:gd name="connsiteX75" fmla="*/ 2894477 w 12269190"/>
              <a:gd name="connsiteY75" fmla="*/ 1447190 h 3289190"/>
              <a:gd name="connsiteX76" fmla="*/ 3147320 w 12269190"/>
              <a:gd name="connsiteY76" fmla="*/ 1501801 h 3289190"/>
              <a:gd name="connsiteX77" fmla="*/ 4158690 w 12269190"/>
              <a:gd name="connsiteY77" fmla="*/ 1474496 h 3289190"/>
              <a:gd name="connsiteX78" fmla="*/ 4547679 w 12269190"/>
              <a:gd name="connsiteY78" fmla="*/ 1256050 h 3289190"/>
              <a:gd name="connsiteX79" fmla="*/ 4995016 w 12269190"/>
              <a:gd name="connsiteY79" fmla="*/ 982997 h 3289190"/>
              <a:gd name="connsiteX80" fmla="*/ 5247859 w 12269190"/>
              <a:gd name="connsiteY80" fmla="*/ 791860 h 3289190"/>
              <a:gd name="connsiteX81" fmla="*/ 5403454 w 12269190"/>
              <a:gd name="connsiteY81" fmla="*/ 737248 h 3289190"/>
              <a:gd name="connsiteX82" fmla="*/ 6123083 w 12269190"/>
              <a:gd name="connsiteY82" fmla="*/ 628025 h 3289190"/>
              <a:gd name="connsiteX83" fmla="*/ 6706565 w 12269190"/>
              <a:gd name="connsiteY83" fmla="*/ 600720 h 3289190"/>
              <a:gd name="connsiteX84" fmla="*/ 6959407 w 12269190"/>
              <a:gd name="connsiteY84" fmla="*/ 518803 h 3289190"/>
              <a:gd name="connsiteX85" fmla="*/ 7542891 w 12269190"/>
              <a:gd name="connsiteY85" fmla="*/ 279435 h 3289190"/>
              <a:gd name="connsiteX86" fmla="*/ 7951329 w 12269190"/>
              <a:gd name="connsiteY86" fmla="*/ 273055 h 3289190"/>
              <a:gd name="connsiteX87" fmla="*/ 8165271 w 12269190"/>
              <a:gd name="connsiteY87" fmla="*/ 191137 h 3289190"/>
              <a:gd name="connsiteX88" fmla="*/ 8495912 w 12269190"/>
              <a:gd name="connsiteY88" fmla="*/ 136527 h 3289190"/>
              <a:gd name="connsiteX89" fmla="*/ 8846002 w 12269190"/>
              <a:gd name="connsiteY89" fmla="*/ 54610 h 3289190"/>
              <a:gd name="connsiteX90" fmla="*/ 9137743 w 12269190"/>
              <a:gd name="connsiteY90" fmla="*/ 27305 h 3289190"/>
              <a:gd name="connsiteX91" fmla="*/ 9293338 w 12269190"/>
              <a:gd name="connsiteY91" fmla="*/ 0 h 3289190"/>
              <a:gd name="connsiteX0" fmla="*/ 9284686 w 12260538"/>
              <a:gd name="connsiteY0" fmla="*/ 0 h 3289190"/>
              <a:gd name="connsiteX1" fmla="*/ 9751474 w 12260538"/>
              <a:gd name="connsiteY1" fmla="*/ 27305 h 3289190"/>
              <a:gd name="connsiteX2" fmla="*/ 9868170 w 12260538"/>
              <a:gd name="connsiteY2" fmla="*/ 81915 h 3289190"/>
              <a:gd name="connsiteX3" fmla="*/ 10023766 w 12260538"/>
              <a:gd name="connsiteY3" fmla="*/ 354970 h 3289190"/>
              <a:gd name="connsiteX4" fmla="*/ 10043214 w 12260538"/>
              <a:gd name="connsiteY4" fmla="*/ 436887 h 3289190"/>
              <a:gd name="connsiteX5" fmla="*/ 10257158 w 12260538"/>
              <a:gd name="connsiteY5" fmla="*/ 600720 h 3289190"/>
              <a:gd name="connsiteX6" fmla="*/ 10587798 w 12260538"/>
              <a:gd name="connsiteY6" fmla="*/ 737248 h 3289190"/>
              <a:gd name="connsiteX7" fmla="*/ 10801742 w 12260538"/>
              <a:gd name="connsiteY7" fmla="*/ 819164 h 3289190"/>
              <a:gd name="connsiteX8" fmla="*/ 12027056 w 12260538"/>
              <a:gd name="connsiteY8" fmla="*/ 791860 h 3289190"/>
              <a:gd name="connsiteX9" fmla="*/ 12163203 w 12260538"/>
              <a:gd name="connsiteY9" fmla="*/ 764553 h 3289190"/>
              <a:gd name="connsiteX10" fmla="*/ 12241000 w 12260538"/>
              <a:gd name="connsiteY10" fmla="*/ 709942 h 3289190"/>
              <a:gd name="connsiteX11" fmla="*/ 12260538 w 12260538"/>
              <a:gd name="connsiteY11" fmla="*/ 697549 h 3289190"/>
              <a:gd name="connsiteX12" fmla="*/ 12260538 w 12260538"/>
              <a:gd name="connsiteY12" fmla="*/ 1786508 h 3289190"/>
              <a:gd name="connsiteX13" fmla="*/ 12222791 w 12260538"/>
              <a:gd name="connsiteY13" fmla="*/ 1784952 h 3289190"/>
              <a:gd name="connsiteX14" fmla="*/ 12197315 w 12260538"/>
              <a:gd name="connsiteY14" fmla="*/ 1788344 h 3289190"/>
              <a:gd name="connsiteX15" fmla="*/ 12197315 w 12260538"/>
              <a:gd name="connsiteY15" fmla="*/ 2206517 h 3289190"/>
              <a:gd name="connsiteX16" fmla="*/ 12205967 w 12260538"/>
              <a:gd name="connsiteY16" fmla="*/ 2203135 h 3289190"/>
              <a:gd name="connsiteX17" fmla="*/ 12205967 w 12260538"/>
              <a:gd name="connsiteY17" fmla="*/ 2874043 h 3289190"/>
              <a:gd name="connsiteX18" fmla="*/ 12168220 w 12260538"/>
              <a:gd name="connsiteY18" fmla="*/ 2873085 h 3289190"/>
              <a:gd name="connsiteX19" fmla="*/ 12023277 w 12260538"/>
              <a:gd name="connsiteY19" fmla="*/ 2884974 h 3289190"/>
              <a:gd name="connsiteX20" fmla="*/ 11823981 w 12260538"/>
              <a:gd name="connsiteY20" fmla="*/ 2908751 h 3289190"/>
              <a:gd name="connsiteX21" fmla="*/ 11697157 w 12260538"/>
              <a:gd name="connsiteY21" fmla="*/ 2944417 h 3289190"/>
              <a:gd name="connsiteX22" fmla="*/ 11624686 w 12260538"/>
              <a:gd name="connsiteY22" fmla="*/ 2968195 h 3289190"/>
              <a:gd name="connsiteX23" fmla="*/ 11497861 w 12260538"/>
              <a:gd name="connsiteY23" fmla="*/ 2980083 h 3289190"/>
              <a:gd name="connsiteX24" fmla="*/ 10356440 w 12260538"/>
              <a:gd name="connsiteY24" fmla="*/ 2991972 h 3289190"/>
              <a:gd name="connsiteX25" fmla="*/ 10157144 w 12260538"/>
              <a:gd name="connsiteY25" fmla="*/ 2956306 h 3289190"/>
              <a:gd name="connsiteX26" fmla="*/ 9849141 w 12260538"/>
              <a:gd name="connsiteY26" fmla="*/ 2896862 h 3289190"/>
              <a:gd name="connsiteX27" fmla="*/ 9649845 w 12260538"/>
              <a:gd name="connsiteY27" fmla="*/ 2825530 h 3289190"/>
              <a:gd name="connsiteX28" fmla="*/ 9631727 w 12260538"/>
              <a:gd name="connsiteY28" fmla="*/ 2789864 h 3289190"/>
              <a:gd name="connsiteX29" fmla="*/ 9486785 w 12260538"/>
              <a:gd name="connsiteY29" fmla="*/ 2670977 h 3289190"/>
              <a:gd name="connsiteX30" fmla="*/ 9378078 w 12260538"/>
              <a:gd name="connsiteY30" fmla="*/ 2647199 h 3289190"/>
              <a:gd name="connsiteX31" fmla="*/ 8943250 w 12260538"/>
              <a:gd name="connsiteY31" fmla="*/ 2635311 h 3289190"/>
              <a:gd name="connsiteX32" fmla="*/ 8798308 w 12260538"/>
              <a:gd name="connsiteY32" fmla="*/ 2647199 h 3289190"/>
              <a:gd name="connsiteX33" fmla="*/ 8526541 w 12260538"/>
              <a:gd name="connsiteY33" fmla="*/ 2659088 h 3289190"/>
              <a:gd name="connsiteX34" fmla="*/ 8200421 w 12260538"/>
              <a:gd name="connsiteY34" fmla="*/ 2694754 h 3289190"/>
              <a:gd name="connsiteX35" fmla="*/ 7892418 w 12260538"/>
              <a:gd name="connsiteY35" fmla="*/ 2718531 h 3289190"/>
              <a:gd name="connsiteX36" fmla="*/ 7693123 w 12260538"/>
              <a:gd name="connsiteY36" fmla="*/ 2754198 h 3289190"/>
              <a:gd name="connsiteX37" fmla="*/ 7312649 w 12260538"/>
              <a:gd name="connsiteY37" fmla="*/ 2825530 h 3289190"/>
              <a:gd name="connsiteX38" fmla="*/ 6823468 w 12260538"/>
              <a:gd name="connsiteY38" fmla="*/ 2837419 h 3289190"/>
              <a:gd name="connsiteX39" fmla="*/ 6769114 w 12260538"/>
              <a:gd name="connsiteY39" fmla="*/ 2861196 h 3289190"/>
              <a:gd name="connsiteX40" fmla="*/ 6533582 w 12260538"/>
              <a:gd name="connsiteY40" fmla="*/ 2896862 h 3289190"/>
              <a:gd name="connsiteX41" fmla="*/ 5990049 w 12260538"/>
              <a:gd name="connsiteY41" fmla="*/ 2908751 h 3289190"/>
              <a:gd name="connsiteX42" fmla="*/ 5319691 w 12260538"/>
              <a:gd name="connsiteY42" fmla="*/ 2956306 h 3289190"/>
              <a:gd name="connsiteX43" fmla="*/ 5174748 w 12260538"/>
              <a:gd name="connsiteY43" fmla="*/ 2980083 h 3289190"/>
              <a:gd name="connsiteX44" fmla="*/ 4939216 w 12260538"/>
              <a:gd name="connsiteY44" fmla="*/ 3063304 h 3289190"/>
              <a:gd name="connsiteX45" fmla="*/ 4522507 w 12260538"/>
              <a:gd name="connsiteY45" fmla="*/ 3182191 h 3289190"/>
              <a:gd name="connsiteX46" fmla="*/ 4160151 w 12260538"/>
              <a:gd name="connsiteY46" fmla="*/ 3277302 h 3289190"/>
              <a:gd name="connsiteX47" fmla="*/ 3218025 w 12260538"/>
              <a:gd name="connsiteY47" fmla="*/ 3289190 h 3289190"/>
              <a:gd name="connsiteX48" fmla="*/ 2982493 w 12260538"/>
              <a:gd name="connsiteY48" fmla="*/ 3265413 h 3289190"/>
              <a:gd name="connsiteX49" fmla="*/ 2602019 w 12260538"/>
              <a:gd name="connsiteY49" fmla="*/ 3229746 h 3289190"/>
              <a:gd name="connsiteX50" fmla="*/ 2330251 w 12260538"/>
              <a:gd name="connsiteY50" fmla="*/ 3134636 h 3289190"/>
              <a:gd name="connsiteX51" fmla="*/ 2203427 w 12260538"/>
              <a:gd name="connsiteY51" fmla="*/ 3098971 h 3289190"/>
              <a:gd name="connsiteX52" fmla="*/ 2058485 w 12260538"/>
              <a:gd name="connsiteY52" fmla="*/ 3075193 h 3289190"/>
              <a:gd name="connsiteX53" fmla="*/ 1931660 w 12260538"/>
              <a:gd name="connsiteY53" fmla="*/ 3051416 h 3289190"/>
              <a:gd name="connsiteX54" fmla="*/ 1822953 w 12260538"/>
              <a:gd name="connsiteY54" fmla="*/ 3039527 h 3289190"/>
              <a:gd name="connsiteX55" fmla="*/ 1750482 w 12260538"/>
              <a:gd name="connsiteY55" fmla="*/ 3027638 h 3289190"/>
              <a:gd name="connsiteX56" fmla="*/ 1659893 w 12260538"/>
              <a:gd name="connsiteY56" fmla="*/ 3015749 h 3289190"/>
              <a:gd name="connsiteX57" fmla="*/ 1569304 w 12260538"/>
              <a:gd name="connsiteY57" fmla="*/ 2991972 h 3289190"/>
              <a:gd name="connsiteX58" fmla="*/ 1261301 w 12260538"/>
              <a:gd name="connsiteY58" fmla="*/ 2944417 h 3289190"/>
              <a:gd name="connsiteX59" fmla="*/ 1062005 w 12260538"/>
              <a:gd name="connsiteY59" fmla="*/ 2932529 h 3289190"/>
              <a:gd name="connsiteX60" fmla="*/ 0 w 12260538"/>
              <a:gd name="connsiteY60" fmla="*/ 2921807 h 3289190"/>
              <a:gd name="connsiteX61" fmla="*/ 0 w 12260538"/>
              <a:gd name="connsiteY61" fmla="*/ 2384974 h 3289190"/>
              <a:gd name="connsiteX62" fmla="*/ 54571 w 12260538"/>
              <a:gd name="connsiteY62" fmla="*/ 666014 h 3289190"/>
              <a:gd name="connsiteX63" fmla="*/ 824185 w 12260538"/>
              <a:gd name="connsiteY63" fmla="*/ 682638 h 3289190"/>
              <a:gd name="connsiteX64" fmla="*/ 1038129 w 12260538"/>
              <a:gd name="connsiteY64" fmla="*/ 709942 h 3289190"/>
              <a:gd name="connsiteX65" fmla="*/ 1368770 w 12260538"/>
              <a:gd name="connsiteY65" fmla="*/ 819164 h 3289190"/>
              <a:gd name="connsiteX66" fmla="*/ 1466016 w 12260538"/>
              <a:gd name="connsiteY66" fmla="*/ 873775 h 3289190"/>
              <a:gd name="connsiteX67" fmla="*/ 1563264 w 12260538"/>
              <a:gd name="connsiteY67" fmla="*/ 901081 h 3289190"/>
              <a:gd name="connsiteX68" fmla="*/ 1641061 w 12260538"/>
              <a:gd name="connsiteY68" fmla="*/ 928385 h 3289190"/>
              <a:gd name="connsiteX69" fmla="*/ 1757758 w 12260538"/>
              <a:gd name="connsiteY69" fmla="*/ 955692 h 3289190"/>
              <a:gd name="connsiteX70" fmla="*/ 1893904 w 12260538"/>
              <a:gd name="connsiteY70" fmla="*/ 1010303 h 3289190"/>
              <a:gd name="connsiteX71" fmla="*/ 2049499 w 12260538"/>
              <a:gd name="connsiteY71" fmla="*/ 1064913 h 3289190"/>
              <a:gd name="connsiteX72" fmla="*/ 2185644 w 12260538"/>
              <a:gd name="connsiteY72" fmla="*/ 1146830 h 3289190"/>
              <a:gd name="connsiteX73" fmla="*/ 2477387 w 12260538"/>
              <a:gd name="connsiteY73" fmla="*/ 1365273 h 3289190"/>
              <a:gd name="connsiteX74" fmla="*/ 2885825 w 12260538"/>
              <a:gd name="connsiteY74" fmla="*/ 1447190 h 3289190"/>
              <a:gd name="connsiteX75" fmla="*/ 3138668 w 12260538"/>
              <a:gd name="connsiteY75" fmla="*/ 1501801 h 3289190"/>
              <a:gd name="connsiteX76" fmla="*/ 4150038 w 12260538"/>
              <a:gd name="connsiteY76" fmla="*/ 1474496 h 3289190"/>
              <a:gd name="connsiteX77" fmla="*/ 4539027 w 12260538"/>
              <a:gd name="connsiteY77" fmla="*/ 1256050 h 3289190"/>
              <a:gd name="connsiteX78" fmla="*/ 4986364 w 12260538"/>
              <a:gd name="connsiteY78" fmla="*/ 982997 h 3289190"/>
              <a:gd name="connsiteX79" fmla="*/ 5239207 w 12260538"/>
              <a:gd name="connsiteY79" fmla="*/ 791860 h 3289190"/>
              <a:gd name="connsiteX80" fmla="*/ 5394802 w 12260538"/>
              <a:gd name="connsiteY80" fmla="*/ 737248 h 3289190"/>
              <a:gd name="connsiteX81" fmla="*/ 6114431 w 12260538"/>
              <a:gd name="connsiteY81" fmla="*/ 628025 h 3289190"/>
              <a:gd name="connsiteX82" fmla="*/ 6697913 w 12260538"/>
              <a:gd name="connsiteY82" fmla="*/ 600720 h 3289190"/>
              <a:gd name="connsiteX83" fmla="*/ 6950755 w 12260538"/>
              <a:gd name="connsiteY83" fmla="*/ 518803 h 3289190"/>
              <a:gd name="connsiteX84" fmla="*/ 7534239 w 12260538"/>
              <a:gd name="connsiteY84" fmla="*/ 279435 h 3289190"/>
              <a:gd name="connsiteX85" fmla="*/ 7942677 w 12260538"/>
              <a:gd name="connsiteY85" fmla="*/ 273055 h 3289190"/>
              <a:gd name="connsiteX86" fmla="*/ 8156619 w 12260538"/>
              <a:gd name="connsiteY86" fmla="*/ 191137 h 3289190"/>
              <a:gd name="connsiteX87" fmla="*/ 8487260 w 12260538"/>
              <a:gd name="connsiteY87" fmla="*/ 136527 h 3289190"/>
              <a:gd name="connsiteX88" fmla="*/ 8837350 w 12260538"/>
              <a:gd name="connsiteY88" fmla="*/ 54610 h 3289190"/>
              <a:gd name="connsiteX89" fmla="*/ 9129091 w 12260538"/>
              <a:gd name="connsiteY89" fmla="*/ 27305 h 3289190"/>
              <a:gd name="connsiteX90" fmla="*/ 9284686 w 12260538"/>
              <a:gd name="connsiteY90" fmla="*/ 0 h 3289190"/>
              <a:gd name="connsiteX0" fmla="*/ 9284686 w 12260538"/>
              <a:gd name="connsiteY0" fmla="*/ 0 h 3289190"/>
              <a:gd name="connsiteX1" fmla="*/ 9751474 w 12260538"/>
              <a:gd name="connsiteY1" fmla="*/ 27305 h 3289190"/>
              <a:gd name="connsiteX2" fmla="*/ 9868170 w 12260538"/>
              <a:gd name="connsiteY2" fmla="*/ 81915 h 3289190"/>
              <a:gd name="connsiteX3" fmla="*/ 10023766 w 12260538"/>
              <a:gd name="connsiteY3" fmla="*/ 354970 h 3289190"/>
              <a:gd name="connsiteX4" fmla="*/ 10043214 w 12260538"/>
              <a:gd name="connsiteY4" fmla="*/ 436887 h 3289190"/>
              <a:gd name="connsiteX5" fmla="*/ 10257158 w 12260538"/>
              <a:gd name="connsiteY5" fmla="*/ 600720 h 3289190"/>
              <a:gd name="connsiteX6" fmla="*/ 10587798 w 12260538"/>
              <a:gd name="connsiteY6" fmla="*/ 737248 h 3289190"/>
              <a:gd name="connsiteX7" fmla="*/ 10801742 w 12260538"/>
              <a:gd name="connsiteY7" fmla="*/ 819164 h 3289190"/>
              <a:gd name="connsiteX8" fmla="*/ 12027056 w 12260538"/>
              <a:gd name="connsiteY8" fmla="*/ 791860 h 3289190"/>
              <a:gd name="connsiteX9" fmla="*/ 12163203 w 12260538"/>
              <a:gd name="connsiteY9" fmla="*/ 764553 h 3289190"/>
              <a:gd name="connsiteX10" fmla="*/ 12241000 w 12260538"/>
              <a:gd name="connsiteY10" fmla="*/ 709942 h 3289190"/>
              <a:gd name="connsiteX11" fmla="*/ 12260538 w 12260538"/>
              <a:gd name="connsiteY11" fmla="*/ 697549 h 3289190"/>
              <a:gd name="connsiteX12" fmla="*/ 12260538 w 12260538"/>
              <a:gd name="connsiteY12" fmla="*/ 1786508 h 3289190"/>
              <a:gd name="connsiteX13" fmla="*/ 12222791 w 12260538"/>
              <a:gd name="connsiteY13" fmla="*/ 1784952 h 3289190"/>
              <a:gd name="connsiteX14" fmla="*/ 12197315 w 12260538"/>
              <a:gd name="connsiteY14" fmla="*/ 1788344 h 3289190"/>
              <a:gd name="connsiteX15" fmla="*/ 12197315 w 12260538"/>
              <a:gd name="connsiteY15" fmla="*/ 2206517 h 3289190"/>
              <a:gd name="connsiteX16" fmla="*/ 12205967 w 12260538"/>
              <a:gd name="connsiteY16" fmla="*/ 2203135 h 3289190"/>
              <a:gd name="connsiteX17" fmla="*/ 12205967 w 12260538"/>
              <a:gd name="connsiteY17" fmla="*/ 2874043 h 3289190"/>
              <a:gd name="connsiteX18" fmla="*/ 12168220 w 12260538"/>
              <a:gd name="connsiteY18" fmla="*/ 2873085 h 3289190"/>
              <a:gd name="connsiteX19" fmla="*/ 12023277 w 12260538"/>
              <a:gd name="connsiteY19" fmla="*/ 2884974 h 3289190"/>
              <a:gd name="connsiteX20" fmla="*/ 11823981 w 12260538"/>
              <a:gd name="connsiteY20" fmla="*/ 2908751 h 3289190"/>
              <a:gd name="connsiteX21" fmla="*/ 11697157 w 12260538"/>
              <a:gd name="connsiteY21" fmla="*/ 2944417 h 3289190"/>
              <a:gd name="connsiteX22" fmla="*/ 11624686 w 12260538"/>
              <a:gd name="connsiteY22" fmla="*/ 2968195 h 3289190"/>
              <a:gd name="connsiteX23" fmla="*/ 11497861 w 12260538"/>
              <a:gd name="connsiteY23" fmla="*/ 2980083 h 3289190"/>
              <a:gd name="connsiteX24" fmla="*/ 10356440 w 12260538"/>
              <a:gd name="connsiteY24" fmla="*/ 2991972 h 3289190"/>
              <a:gd name="connsiteX25" fmla="*/ 10157144 w 12260538"/>
              <a:gd name="connsiteY25" fmla="*/ 2956306 h 3289190"/>
              <a:gd name="connsiteX26" fmla="*/ 9849141 w 12260538"/>
              <a:gd name="connsiteY26" fmla="*/ 2896862 h 3289190"/>
              <a:gd name="connsiteX27" fmla="*/ 9649845 w 12260538"/>
              <a:gd name="connsiteY27" fmla="*/ 2825530 h 3289190"/>
              <a:gd name="connsiteX28" fmla="*/ 9631727 w 12260538"/>
              <a:gd name="connsiteY28" fmla="*/ 2789864 h 3289190"/>
              <a:gd name="connsiteX29" fmla="*/ 9486785 w 12260538"/>
              <a:gd name="connsiteY29" fmla="*/ 2670977 h 3289190"/>
              <a:gd name="connsiteX30" fmla="*/ 9378078 w 12260538"/>
              <a:gd name="connsiteY30" fmla="*/ 2647199 h 3289190"/>
              <a:gd name="connsiteX31" fmla="*/ 8943250 w 12260538"/>
              <a:gd name="connsiteY31" fmla="*/ 2635311 h 3289190"/>
              <a:gd name="connsiteX32" fmla="*/ 8798308 w 12260538"/>
              <a:gd name="connsiteY32" fmla="*/ 2647199 h 3289190"/>
              <a:gd name="connsiteX33" fmla="*/ 8526541 w 12260538"/>
              <a:gd name="connsiteY33" fmla="*/ 2659088 h 3289190"/>
              <a:gd name="connsiteX34" fmla="*/ 8200421 w 12260538"/>
              <a:gd name="connsiteY34" fmla="*/ 2694754 h 3289190"/>
              <a:gd name="connsiteX35" fmla="*/ 7892418 w 12260538"/>
              <a:gd name="connsiteY35" fmla="*/ 2718531 h 3289190"/>
              <a:gd name="connsiteX36" fmla="*/ 7693123 w 12260538"/>
              <a:gd name="connsiteY36" fmla="*/ 2754198 h 3289190"/>
              <a:gd name="connsiteX37" fmla="*/ 7312649 w 12260538"/>
              <a:gd name="connsiteY37" fmla="*/ 2825530 h 3289190"/>
              <a:gd name="connsiteX38" fmla="*/ 6823468 w 12260538"/>
              <a:gd name="connsiteY38" fmla="*/ 2837419 h 3289190"/>
              <a:gd name="connsiteX39" fmla="*/ 6769114 w 12260538"/>
              <a:gd name="connsiteY39" fmla="*/ 2861196 h 3289190"/>
              <a:gd name="connsiteX40" fmla="*/ 6533582 w 12260538"/>
              <a:gd name="connsiteY40" fmla="*/ 2896862 h 3289190"/>
              <a:gd name="connsiteX41" fmla="*/ 5990049 w 12260538"/>
              <a:gd name="connsiteY41" fmla="*/ 2908751 h 3289190"/>
              <a:gd name="connsiteX42" fmla="*/ 5319691 w 12260538"/>
              <a:gd name="connsiteY42" fmla="*/ 2956306 h 3289190"/>
              <a:gd name="connsiteX43" fmla="*/ 5174748 w 12260538"/>
              <a:gd name="connsiteY43" fmla="*/ 2980083 h 3289190"/>
              <a:gd name="connsiteX44" fmla="*/ 4939216 w 12260538"/>
              <a:gd name="connsiteY44" fmla="*/ 3063304 h 3289190"/>
              <a:gd name="connsiteX45" fmla="*/ 4522507 w 12260538"/>
              <a:gd name="connsiteY45" fmla="*/ 3182191 h 3289190"/>
              <a:gd name="connsiteX46" fmla="*/ 4160151 w 12260538"/>
              <a:gd name="connsiteY46" fmla="*/ 3277302 h 3289190"/>
              <a:gd name="connsiteX47" fmla="*/ 3218025 w 12260538"/>
              <a:gd name="connsiteY47" fmla="*/ 3289190 h 3289190"/>
              <a:gd name="connsiteX48" fmla="*/ 2982493 w 12260538"/>
              <a:gd name="connsiteY48" fmla="*/ 3265413 h 3289190"/>
              <a:gd name="connsiteX49" fmla="*/ 2602019 w 12260538"/>
              <a:gd name="connsiteY49" fmla="*/ 3229746 h 3289190"/>
              <a:gd name="connsiteX50" fmla="*/ 2330251 w 12260538"/>
              <a:gd name="connsiteY50" fmla="*/ 3134636 h 3289190"/>
              <a:gd name="connsiteX51" fmla="*/ 2203427 w 12260538"/>
              <a:gd name="connsiteY51" fmla="*/ 3098971 h 3289190"/>
              <a:gd name="connsiteX52" fmla="*/ 2058485 w 12260538"/>
              <a:gd name="connsiteY52" fmla="*/ 3075193 h 3289190"/>
              <a:gd name="connsiteX53" fmla="*/ 1931660 w 12260538"/>
              <a:gd name="connsiteY53" fmla="*/ 3051416 h 3289190"/>
              <a:gd name="connsiteX54" fmla="*/ 1822953 w 12260538"/>
              <a:gd name="connsiteY54" fmla="*/ 3039527 h 3289190"/>
              <a:gd name="connsiteX55" fmla="*/ 1750482 w 12260538"/>
              <a:gd name="connsiteY55" fmla="*/ 3027638 h 3289190"/>
              <a:gd name="connsiteX56" fmla="*/ 1659893 w 12260538"/>
              <a:gd name="connsiteY56" fmla="*/ 3015749 h 3289190"/>
              <a:gd name="connsiteX57" fmla="*/ 1569304 w 12260538"/>
              <a:gd name="connsiteY57" fmla="*/ 2991972 h 3289190"/>
              <a:gd name="connsiteX58" fmla="*/ 1261301 w 12260538"/>
              <a:gd name="connsiteY58" fmla="*/ 2944417 h 3289190"/>
              <a:gd name="connsiteX59" fmla="*/ 1062005 w 12260538"/>
              <a:gd name="connsiteY59" fmla="*/ 2932529 h 3289190"/>
              <a:gd name="connsiteX60" fmla="*/ 0 w 12260538"/>
              <a:gd name="connsiteY60" fmla="*/ 2921807 h 3289190"/>
              <a:gd name="connsiteX61" fmla="*/ 54571 w 12260538"/>
              <a:gd name="connsiteY61" fmla="*/ 666014 h 3289190"/>
              <a:gd name="connsiteX62" fmla="*/ 824185 w 12260538"/>
              <a:gd name="connsiteY62" fmla="*/ 682638 h 3289190"/>
              <a:gd name="connsiteX63" fmla="*/ 1038129 w 12260538"/>
              <a:gd name="connsiteY63" fmla="*/ 709942 h 3289190"/>
              <a:gd name="connsiteX64" fmla="*/ 1368770 w 12260538"/>
              <a:gd name="connsiteY64" fmla="*/ 819164 h 3289190"/>
              <a:gd name="connsiteX65" fmla="*/ 1466016 w 12260538"/>
              <a:gd name="connsiteY65" fmla="*/ 873775 h 3289190"/>
              <a:gd name="connsiteX66" fmla="*/ 1563264 w 12260538"/>
              <a:gd name="connsiteY66" fmla="*/ 901081 h 3289190"/>
              <a:gd name="connsiteX67" fmla="*/ 1641061 w 12260538"/>
              <a:gd name="connsiteY67" fmla="*/ 928385 h 3289190"/>
              <a:gd name="connsiteX68" fmla="*/ 1757758 w 12260538"/>
              <a:gd name="connsiteY68" fmla="*/ 955692 h 3289190"/>
              <a:gd name="connsiteX69" fmla="*/ 1893904 w 12260538"/>
              <a:gd name="connsiteY69" fmla="*/ 1010303 h 3289190"/>
              <a:gd name="connsiteX70" fmla="*/ 2049499 w 12260538"/>
              <a:gd name="connsiteY70" fmla="*/ 1064913 h 3289190"/>
              <a:gd name="connsiteX71" fmla="*/ 2185644 w 12260538"/>
              <a:gd name="connsiteY71" fmla="*/ 1146830 h 3289190"/>
              <a:gd name="connsiteX72" fmla="*/ 2477387 w 12260538"/>
              <a:gd name="connsiteY72" fmla="*/ 1365273 h 3289190"/>
              <a:gd name="connsiteX73" fmla="*/ 2885825 w 12260538"/>
              <a:gd name="connsiteY73" fmla="*/ 1447190 h 3289190"/>
              <a:gd name="connsiteX74" fmla="*/ 3138668 w 12260538"/>
              <a:gd name="connsiteY74" fmla="*/ 1501801 h 3289190"/>
              <a:gd name="connsiteX75" fmla="*/ 4150038 w 12260538"/>
              <a:gd name="connsiteY75" fmla="*/ 1474496 h 3289190"/>
              <a:gd name="connsiteX76" fmla="*/ 4539027 w 12260538"/>
              <a:gd name="connsiteY76" fmla="*/ 1256050 h 3289190"/>
              <a:gd name="connsiteX77" fmla="*/ 4986364 w 12260538"/>
              <a:gd name="connsiteY77" fmla="*/ 982997 h 3289190"/>
              <a:gd name="connsiteX78" fmla="*/ 5239207 w 12260538"/>
              <a:gd name="connsiteY78" fmla="*/ 791860 h 3289190"/>
              <a:gd name="connsiteX79" fmla="*/ 5394802 w 12260538"/>
              <a:gd name="connsiteY79" fmla="*/ 737248 h 3289190"/>
              <a:gd name="connsiteX80" fmla="*/ 6114431 w 12260538"/>
              <a:gd name="connsiteY80" fmla="*/ 628025 h 3289190"/>
              <a:gd name="connsiteX81" fmla="*/ 6697913 w 12260538"/>
              <a:gd name="connsiteY81" fmla="*/ 600720 h 3289190"/>
              <a:gd name="connsiteX82" fmla="*/ 6950755 w 12260538"/>
              <a:gd name="connsiteY82" fmla="*/ 518803 h 3289190"/>
              <a:gd name="connsiteX83" fmla="*/ 7534239 w 12260538"/>
              <a:gd name="connsiteY83" fmla="*/ 279435 h 3289190"/>
              <a:gd name="connsiteX84" fmla="*/ 7942677 w 12260538"/>
              <a:gd name="connsiteY84" fmla="*/ 273055 h 3289190"/>
              <a:gd name="connsiteX85" fmla="*/ 8156619 w 12260538"/>
              <a:gd name="connsiteY85" fmla="*/ 191137 h 3289190"/>
              <a:gd name="connsiteX86" fmla="*/ 8487260 w 12260538"/>
              <a:gd name="connsiteY86" fmla="*/ 136527 h 3289190"/>
              <a:gd name="connsiteX87" fmla="*/ 8837350 w 12260538"/>
              <a:gd name="connsiteY87" fmla="*/ 54610 h 3289190"/>
              <a:gd name="connsiteX88" fmla="*/ 9129091 w 12260538"/>
              <a:gd name="connsiteY88" fmla="*/ 27305 h 3289190"/>
              <a:gd name="connsiteX89" fmla="*/ 9284686 w 12260538"/>
              <a:gd name="connsiteY89" fmla="*/ 0 h 3289190"/>
              <a:gd name="connsiteX0" fmla="*/ 9230115 w 12205967"/>
              <a:gd name="connsiteY0" fmla="*/ 0 h 3289190"/>
              <a:gd name="connsiteX1" fmla="*/ 9696903 w 12205967"/>
              <a:gd name="connsiteY1" fmla="*/ 27305 h 3289190"/>
              <a:gd name="connsiteX2" fmla="*/ 9813599 w 12205967"/>
              <a:gd name="connsiteY2" fmla="*/ 81915 h 3289190"/>
              <a:gd name="connsiteX3" fmla="*/ 9969195 w 12205967"/>
              <a:gd name="connsiteY3" fmla="*/ 354970 h 3289190"/>
              <a:gd name="connsiteX4" fmla="*/ 9988643 w 12205967"/>
              <a:gd name="connsiteY4" fmla="*/ 436887 h 3289190"/>
              <a:gd name="connsiteX5" fmla="*/ 10202587 w 12205967"/>
              <a:gd name="connsiteY5" fmla="*/ 600720 h 3289190"/>
              <a:gd name="connsiteX6" fmla="*/ 10533227 w 12205967"/>
              <a:gd name="connsiteY6" fmla="*/ 737248 h 3289190"/>
              <a:gd name="connsiteX7" fmla="*/ 10747171 w 12205967"/>
              <a:gd name="connsiteY7" fmla="*/ 819164 h 3289190"/>
              <a:gd name="connsiteX8" fmla="*/ 11972485 w 12205967"/>
              <a:gd name="connsiteY8" fmla="*/ 791860 h 3289190"/>
              <a:gd name="connsiteX9" fmla="*/ 12108632 w 12205967"/>
              <a:gd name="connsiteY9" fmla="*/ 764553 h 3289190"/>
              <a:gd name="connsiteX10" fmla="*/ 12186429 w 12205967"/>
              <a:gd name="connsiteY10" fmla="*/ 709942 h 3289190"/>
              <a:gd name="connsiteX11" fmla="*/ 12205967 w 12205967"/>
              <a:gd name="connsiteY11" fmla="*/ 697549 h 3289190"/>
              <a:gd name="connsiteX12" fmla="*/ 12205967 w 12205967"/>
              <a:gd name="connsiteY12" fmla="*/ 1786508 h 3289190"/>
              <a:gd name="connsiteX13" fmla="*/ 12168220 w 12205967"/>
              <a:gd name="connsiteY13" fmla="*/ 1784952 h 3289190"/>
              <a:gd name="connsiteX14" fmla="*/ 12142744 w 12205967"/>
              <a:gd name="connsiteY14" fmla="*/ 1788344 h 3289190"/>
              <a:gd name="connsiteX15" fmla="*/ 12142744 w 12205967"/>
              <a:gd name="connsiteY15" fmla="*/ 2206517 h 3289190"/>
              <a:gd name="connsiteX16" fmla="*/ 12151396 w 12205967"/>
              <a:gd name="connsiteY16" fmla="*/ 2203135 h 3289190"/>
              <a:gd name="connsiteX17" fmla="*/ 12151396 w 12205967"/>
              <a:gd name="connsiteY17" fmla="*/ 2874043 h 3289190"/>
              <a:gd name="connsiteX18" fmla="*/ 12113649 w 12205967"/>
              <a:gd name="connsiteY18" fmla="*/ 2873085 h 3289190"/>
              <a:gd name="connsiteX19" fmla="*/ 11968706 w 12205967"/>
              <a:gd name="connsiteY19" fmla="*/ 2884974 h 3289190"/>
              <a:gd name="connsiteX20" fmla="*/ 11769410 w 12205967"/>
              <a:gd name="connsiteY20" fmla="*/ 2908751 h 3289190"/>
              <a:gd name="connsiteX21" fmla="*/ 11642586 w 12205967"/>
              <a:gd name="connsiteY21" fmla="*/ 2944417 h 3289190"/>
              <a:gd name="connsiteX22" fmla="*/ 11570115 w 12205967"/>
              <a:gd name="connsiteY22" fmla="*/ 2968195 h 3289190"/>
              <a:gd name="connsiteX23" fmla="*/ 11443290 w 12205967"/>
              <a:gd name="connsiteY23" fmla="*/ 2980083 h 3289190"/>
              <a:gd name="connsiteX24" fmla="*/ 10301869 w 12205967"/>
              <a:gd name="connsiteY24" fmla="*/ 2991972 h 3289190"/>
              <a:gd name="connsiteX25" fmla="*/ 10102573 w 12205967"/>
              <a:gd name="connsiteY25" fmla="*/ 2956306 h 3289190"/>
              <a:gd name="connsiteX26" fmla="*/ 9794570 w 12205967"/>
              <a:gd name="connsiteY26" fmla="*/ 2896862 h 3289190"/>
              <a:gd name="connsiteX27" fmla="*/ 9595274 w 12205967"/>
              <a:gd name="connsiteY27" fmla="*/ 2825530 h 3289190"/>
              <a:gd name="connsiteX28" fmla="*/ 9577156 w 12205967"/>
              <a:gd name="connsiteY28" fmla="*/ 2789864 h 3289190"/>
              <a:gd name="connsiteX29" fmla="*/ 9432214 w 12205967"/>
              <a:gd name="connsiteY29" fmla="*/ 2670977 h 3289190"/>
              <a:gd name="connsiteX30" fmla="*/ 9323507 w 12205967"/>
              <a:gd name="connsiteY30" fmla="*/ 2647199 h 3289190"/>
              <a:gd name="connsiteX31" fmla="*/ 8888679 w 12205967"/>
              <a:gd name="connsiteY31" fmla="*/ 2635311 h 3289190"/>
              <a:gd name="connsiteX32" fmla="*/ 8743737 w 12205967"/>
              <a:gd name="connsiteY32" fmla="*/ 2647199 h 3289190"/>
              <a:gd name="connsiteX33" fmla="*/ 8471970 w 12205967"/>
              <a:gd name="connsiteY33" fmla="*/ 2659088 h 3289190"/>
              <a:gd name="connsiteX34" fmla="*/ 8145850 w 12205967"/>
              <a:gd name="connsiteY34" fmla="*/ 2694754 h 3289190"/>
              <a:gd name="connsiteX35" fmla="*/ 7837847 w 12205967"/>
              <a:gd name="connsiteY35" fmla="*/ 2718531 h 3289190"/>
              <a:gd name="connsiteX36" fmla="*/ 7638552 w 12205967"/>
              <a:gd name="connsiteY36" fmla="*/ 2754198 h 3289190"/>
              <a:gd name="connsiteX37" fmla="*/ 7258078 w 12205967"/>
              <a:gd name="connsiteY37" fmla="*/ 2825530 h 3289190"/>
              <a:gd name="connsiteX38" fmla="*/ 6768897 w 12205967"/>
              <a:gd name="connsiteY38" fmla="*/ 2837419 h 3289190"/>
              <a:gd name="connsiteX39" fmla="*/ 6714543 w 12205967"/>
              <a:gd name="connsiteY39" fmla="*/ 2861196 h 3289190"/>
              <a:gd name="connsiteX40" fmla="*/ 6479011 w 12205967"/>
              <a:gd name="connsiteY40" fmla="*/ 2896862 h 3289190"/>
              <a:gd name="connsiteX41" fmla="*/ 5935478 w 12205967"/>
              <a:gd name="connsiteY41" fmla="*/ 2908751 h 3289190"/>
              <a:gd name="connsiteX42" fmla="*/ 5265120 w 12205967"/>
              <a:gd name="connsiteY42" fmla="*/ 2956306 h 3289190"/>
              <a:gd name="connsiteX43" fmla="*/ 5120177 w 12205967"/>
              <a:gd name="connsiteY43" fmla="*/ 2980083 h 3289190"/>
              <a:gd name="connsiteX44" fmla="*/ 4884645 w 12205967"/>
              <a:gd name="connsiteY44" fmla="*/ 3063304 h 3289190"/>
              <a:gd name="connsiteX45" fmla="*/ 4467936 w 12205967"/>
              <a:gd name="connsiteY45" fmla="*/ 3182191 h 3289190"/>
              <a:gd name="connsiteX46" fmla="*/ 4105580 w 12205967"/>
              <a:gd name="connsiteY46" fmla="*/ 3277302 h 3289190"/>
              <a:gd name="connsiteX47" fmla="*/ 3163454 w 12205967"/>
              <a:gd name="connsiteY47" fmla="*/ 3289190 h 3289190"/>
              <a:gd name="connsiteX48" fmla="*/ 2927922 w 12205967"/>
              <a:gd name="connsiteY48" fmla="*/ 3265413 h 3289190"/>
              <a:gd name="connsiteX49" fmla="*/ 2547448 w 12205967"/>
              <a:gd name="connsiteY49" fmla="*/ 3229746 h 3289190"/>
              <a:gd name="connsiteX50" fmla="*/ 2275680 w 12205967"/>
              <a:gd name="connsiteY50" fmla="*/ 3134636 h 3289190"/>
              <a:gd name="connsiteX51" fmla="*/ 2148856 w 12205967"/>
              <a:gd name="connsiteY51" fmla="*/ 3098971 h 3289190"/>
              <a:gd name="connsiteX52" fmla="*/ 2003914 w 12205967"/>
              <a:gd name="connsiteY52" fmla="*/ 3075193 h 3289190"/>
              <a:gd name="connsiteX53" fmla="*/ 1877089 w 12205967"/>
              <a:gd name="connsiteY53" fmla="*/ 3051416 h 3289190"/>
              <a:gd name="connsiteX54" fmla="*/ 1768382 w 12205967"/>
              <a:gd name="connsiteY54" fmla="*/ 3039527 h 3289190"/>
              <a:gd name="connsiteX55" fmla="*/ 1695911 w 12205967"/>
              <a:gd name="connsiteY55" fmla="*/ 3027638 h 3289190"/>
              <a:gd name="connsiteX56" fmla="*/ 1605322 w 12205967"/>
              <a:gd name="connsiteY56" fmla="*/ 3015749 h 3289190"/>
              <a:gd name="connsiteX57" fmla="*/ 1514733 w 12205967"/>
              <a:gd name="connsiteY57" fmla="*/ 2991972 h 3289190"/>
              <a:gd name="connsiteX58" fmla="*/ 1206730 w 12205967"/>
              <a:gd name="connsiteY58" fmla="*/ 2944417 h 3289190"/>
              <a:gd name="connsiteX59" fmla="*/ 1007434 w 12205967"/>
              <a:gd name="connsiteY59" fmla="*/ 2932529 h 3289190"/>
              <a:gd name="connsiteX60" fmla="*/ 70362 w 12205967"/>
              <a:gd name="connsiteY60" fmla="*/ 2964094 h 3289190"/>
              <a:gd name="connsiteX61" fmla="*/ 0 w 12205967"/>
              <a:gd name="connsiteY61" fmla="*/ 666014 h 3289190"/>
              <a:gd name="connsiteX62" fmla="*/ 769614 w 12205967"/>
              <a:gd name="connsiteY62" fmla="*/ 682638 h 3289190"/>
              <a:gd name="connsiteX63" fmla="*/ 983558 w 12205967"/>
              <a:gd name="connsiteY63" fmla="*/ 709942 h 3289190"/>
              <a:gd name="connsiteX64" fmla="*/ 1314199 w 12205967"/>
              <a:gd name="connsiteY64" fmla="*/ 819164 h 3289190"/>
              <a:gd name="connsiteX65" fmla="*/ 1411445 w 12205967"/>
              <a:gd name="connsiteY65" fmla="*/ 873775 h 3289190"/>
              <a:gd name="connsiteX66" fmla="*/ 1508693 w 12205967"/>
              <a:gd name="connsiteY66" fmla="*/ 901081 h 3289190"/>
              <a:gd name="connsiteX67" fmla="*/ 1586490 w 12205967"/>
              <a:gd name="connsiteY67" fmla="*/ 928385 h 3289190"/>
              <a:gd name="connsiteX68" fmla="*/ 1703187 w 12205967"/>
              <a:gd name="connsiteY68" fmla="*/ 955692 h 3289190"/>
              <a:gd name="connsiteX69" fmla="*/ 1839333 w 12205967"/>
              <a:gd name="connsiteY69" fmla="*/ 1010303 h 3289190"/>
              <a:gd name="connsiteX70" fmla="*/ 1994928 w 12205967"/>
              <a:gd name="connsiteY70" fmla="*/ 1064913 h 3289190"/>
              <a:gd name="connsiteX71" fmla="*/ 2131073 w 12205967"/>
              <a:gd name="connsiteY71" fmla="*/ 1146830 h 3289190"/>
              <a:gd name="connsiteX72" fmla="*/ 2422816 w 12205967"/>
              <a:gd name="connsiteY72" fmla="*/ 1365273 h 3289190"/>
              <a:gd name="connsiteX73" fmla="*/ 2831254 w 12205967"/>
              <a:gd name="connsiteY73" fmla="*/ 1447190 h 3289190"/>
              <a:gd name="connsiteX74" fmla="*/ 3084097 w 12205967"/>
              <a:gd name="connsiteY74" fmla="*/ 1501801 h 3289190"/>
              <a:gd name="connsiteX75" fmla="*/ 4095467 w 12205967"/>
              <a:gd name="connsiteY75" fmla="*/ 1474496 h 3289190"/>
              <a:gd name="connsiteX76" fmla="*/ 4484456 w 12205967"/>
              <a:gd name="connsiteY76" fmla="*/ 1256050 h 3289190"/>
              <a:gd name="connsiteX77" fmla="*/ 4931793 w 12205967"/>
              <a:gd name="connsiteY77" fmla="*/ 982997 h 3289190"/>
              <a:gd name="connsiteX78" fmla="*/ 5184636 w 12205967"/>
              <a:gd name="connsiteY78" fmla="*/ 791860 h 3289190"/>
              <a:gd name="connsiteX79" fmla="*/ 5340231 w 12205967"/>
              <a:gd name="connsiteY79" fmla="*/ 737248 h 3289190"/>
              <a:gd name="connsiteX80" fmla="*/ 6059860 w 12205967"/>
              <a:gd name="connsiteY80" fmla="*/ 628025 h 3289190"/>
              <a:gd name="connsiteX81" fmla="*/ 6643342 w 12205967"/>
              <a:gd name="connsiteY81" fmla="*/ 600720 h 3289190"/>
              <a:gd name="connsiteX82" fmla="*/ 6896184 w 12205967"/>
              <a:gd name="connsiteY82" fmla="*/ 518803 h 3289190"/>
              <a:gd name="connsiteX83" fmla="*/ 7479668 w 12205967"/>
              <a:gd name="connsiteY83" fmla="*/ 279435 h 3289190"/>
              <a:gd name="connsiteX84" fmla="*/ 7888106 w 12205967"/>
              <a:gd name="connsiteY84" fmla="*/ 273055 h 3289190"/>
              <a:gd name="connsiteX85" fmla="*/ 8102048 w 12205967"/>
              <a:gd name="connsiteY85" fmla="*/ 191137 h 3289190"/>
              <a:gd name="connsiteX86" fmla="*/ 8432689 w 12205967"/>
              <a:gd name="connsiteY86" fmla="*/ 136527 h 3289190"/>
              <a:gd name="connsiteX87" fmla="*/ 8782779 w 12205967"/>
              <a:gd name="connsiteY87" fmla="*/ 54610 h 3289190"/>
              <a:gd name="connsiteX88" fmla="*/ 9074520 w 12205967"/>
              <a:gd name="connsiteY88" fmla="*/ 27305 h 3289190"/>
              <a:gd name="connsiteX89" fmla="*/ 9230115 w 12205967"/>
              <a:gd name="connsiteY89" fmla="*/ 0 h 3289190"/>
              <a:gd name="connsiteX0" fmla="*/ 9159753 w 12135605"/>
              <a:gd name="connsiteY0" fmla="*/ 0 h 3289190"/>
              <a:gd name="connsiteX1" fmla="*/ 9626541 w 12135605"/>
              <a:gd name="connsiteY1" fmla="*/ 27305 h 3289190"/>
              <a:gd name="connsiteX2" fmla="*/ 9743237 w 12135605"/>
              <a:gd name="connsiteY2" fmla="*/ 81915 h 3289190"/>
              <a:gd name="connsiteX3" fmla="*/ 9898833 w 12135605"/>
              <a:gd name="connsiteY3" fmla="*/ 354970 h 3289190"/>
              <a:gd name="connsiteX4" fmla="*/ 9918281 w 12135605"/>
              <a:gd name="connsiteY4" fmla="*/ 436887 h 3289190"/>
              <a:gd name="connsiteX5" fmla="*/ 10132225 w 12135605"/>
              <a:gd name="connsiteY5" fmla="*/ 600720 h 3289190"/>
              <a:gd name="connsiteX6" fmla="*/ 10462865 w 12135605"/>
              <a:gd name="connsiteY6" fmla="*/ 737248 h 3289190"/>
              <a:gd name="connsiteX7" fmla="*/ 10676809 w 12135605"/>
              <a:gd name="connsiteY7" fmla="*/ 819164 h 3289190"/>
              <a:gd name="connsiteX8" fmla="*/ 11902123 w 12135605"/>
              <a:gd name="connsiteY8" fmla="*/ 791860 h 3289190"/>
              <a:gd name="connsiteX9" fmla="*/ 12038270 w 12135605"/>
              <a:gd name="connsiteY9" fmla="*/ 764553 h 3289190"/>
              <a:gd name="connsiteX10" fmla="*/ 12116067 w 12135605"/>
              <a:gd name="connsiteY10" fmla="*/ 709942 h 3289190"/>
              <a:gd name="connsiteX11" fmla="*/ 12135605 w 12135605"/>
              <a:gd name="connsiteY11" fmla="*/ 697549 h 3289190"/>
              <a:gd name="connsiteX12" fmla="*/ 12135605 w 12135605"/>
              <a:gd name="connsiteY12" fmla="*/ 1786508 h 3289190"/>
              <a:gd name="connsiteX13" fmla="*/ 12097858 w 12135605"/>
              <a:gd name="connsiteY13" fmla="*/ 1784952 h 3289190"/>
              <a:gd name="connsiteX14" fmla="*/ 12072382 w 12135605"/>
              <a:gd name="connsiteY14" fmla="*/ 1788344 h 3289190"/>
              <a:gd name="connsiteX15" fmla="*/ 12072382 w 12135605"/>
              <a:gd name="connsiteY15" fmla="*/ 2206517 h 3289190"/>
              <a:gd name="connsiteX16" fmla="*/ 12081034 w 12135605"/>
              <a:gd name="connsiteY16" fmla="*/ 2203135 h 3289190"/>
              <a:gd name="connsiteX17" fmla="*/ 12081034 w 12135605"/>
              <a:gd name="connsiteY17" fmla="*/ 2874043 h 3289190"/>
              <a:gd name="connsiteX18" fmla="*/ 12043287 w 12135605"/>
              <a:gd name="connsiteY18" fmla="*/ 2873085 h 3289190"/>
              <a:gd name="connsiteX19" fmla="*/ 11898344 w 12135605"/>
              <a:gd name="connsiteY19" fmla="*/ 2884974 h 3289190"/>
              <a:gd name="connsiteX20" fmla="*/ 11699048 w 12135605"/>
              <a:gd name="connsiteY20" fmla="*/ 2908751 h 3289190"/>
              <a:gd name="connsiteX21" fmla="*/ 11572224 w 12135605"/>
              <a:gd name="connsiteY21" fmla="*/ 2944417 h 3289190"/>
              <a:gd name="connsiteX22" fmla="*/ 11499753 w 12135605"/>
              <a:gd name="connsiteY22" fmla="*/ 2968195 h 3289190"/>
              <a:gd name="connsiteX23" fmla="*/ 11372928 w 12135605"/>
              <a:gd name="connsiteY23" fmla="*/ 2980083 h 3289190"/>
              <a:gd name="connsiteX24" fmla="*/ 10231507 w 12135605"/>
              <a:gd name="connsiteY24" fmla="*/ 2991972 h 3289190"/>
              <a:gd name="connsiteX25" fmla="*/ 10032211 w 12135605"/>
              <a:gd name="connsiteY25" fmla="*/ 2956306 h 3289190"/>
              <a:gd name="connsiteX26" fmla="*/ 9724208 w 12135605"/>
              <a:gd name="connsiteY26" fmla="*/ 2896862 h 3289190"/>
              <a:gd name="connsiteX27" fmla="*/ 9524912 w 12135605"/>
              <a:gd name="connsiteY27" fmla="*/ 2825530 h 3289190"/>
              <a:gd name="connsiteX28" fmla="*/ 9506794 w 12135605"/>
              <a:gd name="connsiteY28" fmla="*/ 2789864 h 3289190"/>
              <a:gd name="connsiteX29" fmla="*/ 9361852 w 12135605"/>
              <a:gd name="connsiteY29" fmla="*/ 2670977 h 3289190"/>
              <a:gd name="connsiteX30" fmla="*/ 9253145 w 12135605"/>
              <a:gd name="connsiteY30" fmla="*/ 2647199 h 3289190"/>
              <a:gd name="connsiteX31" fmla="*/ 8818317 w 12135605"/>
              <a:gd name="connsiteY31" fmla="*/ 2635311 h 3289190"/>
              <a:gd name="connsiteX32" fmla="*/ 8673375 w 12135605"/>
              <a:gd name="connsiteY32" fmla="*/ 2647199 h 3289190"/>
              <a:gd name="connsiteX33" fmla="*/ 8401608 w 12135605"/>
              <a:gd name="connsiteY33" fmla="*/ 2659088 h 3289190"/>
              <a:gd name="connsiteX34" fmla="*/ 8075488 w 12135605"/>
              <a:gd name="connsiteY34" fmla="*/ 2694754 h 3289190"/>
              <a:gd name="connsiteX35" fmla="*/ 7767485 w 12135605"/>
              <a:gd name="connsiteY35" fmla="*/ 2718531 h 3289190"/>
              <a:gd name="connsiteX36" fmla="*/ 7568190 w 12135605"/>
              <a:gd name="connsiteY36" fmla="*/ 2754198 h 3289190"/>
              <a:gd name="connsiteX37" fmla="*/ 7187716 w 12135605"/>
              <a:gd name="connsiteY37" fmla="*/ 2825530 h 3289190"/>
              <a:gd name="connsiteX38" fmla="*/ 6698535 w 12135605"/>
              <a:gd name="connsiteY38" fmla="*/ 2837419 h 3289190"/>
              <a:gd name="connsiteX39" fmla="*/ 6644181 w 12135605"/>
              <a:gd name="connsiteY39" fmla="*/ 2861196 h 3289190"/>
              <a:gd name="connsiteX40" fmla="*/ 6408649 w 12135605"/>
              <a:gd name="connsiteY40" fmla="*/ 2896862 h 3289190"/>
              <a:gd name="connsiteX41" fmla="*/ 5865116 w 12135605"/>
              <a:gd name="connsiteY41" fmla="*/ 2908751 h 3289190"/>
              <a:gd name="connsiteX42" fmla="*/ 5194758 w 12135605"/>
              <a:gd name="connsiteY42" fmla="*/ 2956306 h 3289190"/>
              <a:gd name="connsiteX43" fmla="*/ 5049815 w 12135605"/>
              <a:gd name="connsiteY43" fmla="*/ 2980083 h 3289190"/>
              <a:gd name="connsiteX44" fmla="*/ 4814283 w 12135605"/>
              <a:gd name="connsiteY44" fmla="*/ 3063304 h 3289190"/>
              <a:gd name="connsiteX45" fmla="*/ 4397574 w 12135605"/>
              <a:gd name="connsiteY45" fmla="*/ 3182191 h 3289190"/>
              <a:gd name="connsiteX46" fmla="*/ 4035218 w 12135605"/>
              <a:gd name="connsiteY46" fmla="*/ 3277302 h 3289190"/>
              <a:gd name="connsiteX47" fmla="*/ 3093092 w 12135605"/>
              <a:gd name="connsiteY47" fmla="*/ 3289190 h 3289190"/>
              <a:gd name="connsiteX48" fmla="*/ 2857560 w 12135605"/>
              <a:gd name="connsiteY48" fmla="*/ 3265413 h 3289190"/>
              <a:gd name="connsiteX49" fmla="*/ 2477086 w 12135605"/>
              <a:gd name="connsiteY49" fmla="*/ 3229746 h 3289190"/>
              <a:gd name="connsiteX50" fmla="*/ 2205318 w 12135605"/>
              <a:gd name="connsiteY50" fmla="*/ 3134636 h 3289190"/>
              <a:gd name="connsiteX51" fmla="*/ 2078494 w 12135605"/>
              <a:gd name="connsiteY51" fmla="*/ 3098971 h 3289190"/>
              <a:gd name="connsiteX52" fmla="*/ 1933552 w 12135605"/>
              <a:gd name="connsiteY52" fmla="*/ 3075193 h 3289190"/>
              <a:gd name="connsiteX53" fmla="*/ 1806727 w 12135605"/>
              <a:gd name="connsiteY53" fmla="*/ 3051416 h 3289190"/>
              <a:gd name="connsiteX54" fmla="*/ 1698020 w 12135605"/>
              <a:gd name="connsiteY54" fmla="*/ 3039527 h 3289190"/>
              <a:gd name="connsiteX55" fmla="*/ 1625549 w 12135605"/>
              <a:gd name="connsiteY55" fmla="*/ 3027638 h 3289190"/>
              <a:gd name="connsiteX56" fmla="*/ 1534960 w 12135605"/>
              <a:gd name="connsiteY56" fmla="*/ 3015749 h 3289190"/>
              <a:gd name="connsiteX57" fmla="*/ 1444371 w 12135605"/>
              <a:gd name="connsiteY57" fmla="*/ 2991972 h 3289190"/>
              <a:gd name="connsiteX58" fmla="*/ 1136368 w 12135605"/>
              <a:gd name="connsiteY58" fmla="*/ 2944417 h 3289190"/>
              <a:gd name="connsiteX59" fmla="*/ 937072 w 12135605"/>
              <a:gd name="connsiteY59" fmla="*/ 2932529 h 3289190"/>
              <a:gd name="connsiteX60" fmla="*/ 0 w 12135605"/>
              <a:gd name="connsiteY60" fmla="*/ 2964094 h 3289190"/>
              <a:gd name="connsiteX61" fmla="*/ 7721 w 12135605"/>
              <a:gd name="connsiteY61" fmla="*/ 581442 h 3289190"/>
              <a:gd name="connsiteX62" fmla="*/ 699252 w 12135605"/>
              <a:gd name="connsiteY62" fmla="*/ 682638 h 3289190"/>
              <a:gd name="connsiteX63" fmla="*/ 913196 w 12135605"/>
              <a:gd name="connsiteY63" fmla="*/ 709942 h 3289190"/>
              <a:gd name="connsiteX64" fmla="*/ 1243837 w 12135605"/>
              <a:gd name="connsiteY64" fmla="*/ 819164 h 3289190"/>
              <a:gd name="connsiteX65" fmla="*/ 1341083 w 12135605"/>
              <a:gd name="connsiteY65" fmla="*/ 873775 h 3289190"/>
              <a:gd name="connsiteX66" fmla="*/ 1438331 w 12135605"/>
              <a:gd name="connsiteY66" fmla="*/ 901081 h 3289190"/>
              <a:gd name="connsiteX67" fmla="*/ 1516128 w 12135605"/>
              <a:gd name="connsiteY67" fmla="*/ 928385 h 3289190"/>
              <a:gd name="connsiteX68" fmla="*/ 1632825 w 12135605"/>
              <a:gd name="connsiteY68" fmla="*/ 955692 h 3289190"/>
              <a:gd name="connsiteX69" fmla="*/ 1768971 w 12135605"/>
              <a:gd name="connsiteY69" fmla="*/ 1010303 h 3289190"/>
              <a:gd name="connsiteX70" fmla="*/ 1924566 w 12135605"/>
              <a:gd name="connsiteY70" fmla="*/ 1064913 h 3289190"/>
              <a:gd name="connsiteX71" fmla="*/ 2060711 w 12135605"/>
              <a:gd name="connsiteY71" fmla="*/ 1146830 h 3289190"/>
              <a:gd name="connsiteX72" fmla="*/ 2352454 w 12135605"/>
              <a:gd name="connsiteY72" fmla="*/ 1365273 h 3289190"/>
              <a:gd name="connsiteX73" fmla="*/ 2760892 w 12135605"/>
              <a:gd name="connsiteY73" fmla="*/ 1447190 h 3289190"/>
              <a:gd name="connsiteX74" fmla="*/ 3013735 w 12135605"/>
              <a:gd name="connsiteY74" fmla="*/ 1501801 h 3289190"/>
              <a:gd name="connsiteX75" fmla="*/ 4025105 w 12135605"/>
              <a:gd name="connsiteY75" fmla="*/ 1474496 h 3289190"/>
              <a:gd name="connsiteX76" fmla="*/ 4414094 w 12135605"/>
              <a:gd name="connsiteY76" fmla="*/ 1256050 h 3289190"/>
              <a:gd name="connsiteX77" fmla="*/ 4861431 w 12135605"/>
              <a:gd name="connsiteY77" fmla="*/ 982997 h 3289190"/>
              <a:gd name="connsiteX78" fmla="*/ 5114274 w 12135605"/>
              <a:gd name="connsiteY78" fmla="*/ 791860 h 3289190"/>
              <a:gd name="connsiteX79" fmla="*/ 5269869 w 12135605"/>
              <a:gd name="connsiteY79" fmla="*/ 737248 h 3289190"/>
              <a:gd name="connsiteX80" fmla="*/ 5989498 w 12135605"/>
              <a:gd name="connsiteY80" fmla="*/ 628025 h 3289190"/>
              <a:gd name="connsiteX81" fmla="*/ 6572980 w 12135605"/>
              <a:gd name="connsiteY81" fmla="*/ 600720 h 3289190"/>
              <a:gd name="connsiteX82" fmla="*/ 6825822 w 12135605"/>
              <a:gd name="connsiteY82" fmla="*/ 518803 h 3289190"/>
              <a:gd name="connsiteX83" fmla="*/ 7409306 w 12135605"/>
              <a:gd name="connsiteY83" fmla="*/ 279435 h 3289190"/>
              <a:gd name="connsiteX84" fmla="*/ 7817744 w 12135605"/>
              <a:gd name="connsiteY84" fmla="*/ 273055 h 3289190"/>
              <a:gd name="connsiteX85" fmla="*/ 8031686 w 12135605"/>
              <a:gd name="connsiteY85" fmla="*/ 191137 h 3289190"/>
              <a:gd name="connsiteX86" fmla="*/ 8362327 w 12135605"/>
              <a:gd name="connsiteY86" fmla="*/ 136527 h 3289190"/>
              <a:gd name="connsiteX87" fmla="*/ 8712417 w 12135605"/>
              <a:gd name="connsiteY87" fmla="*/ 54610 h 3289190"/>
              <a:gd name="connsiteX88" fmla="*/ 9004158 w 12135605"/>
              <a:gd name="connsiteY88" fmla="*/ 27305 h 3289190"/>
              <a:gd name="connsiteX89" fmla="*/ 9159753 w 12135605"/>
              <a:gd name="connsiteY89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90301 w 12128048"/>
              <a:gd name="connsiteY13" fmla="*/ 1784952 h 3289190"/>
              <a:gd name="connsiteX14" fmla="*/ 12064825 w 12128048"/>
              <a:gd name="connsiteY14" fmla="*/ 1788344 h 3289190"/>
              <a:gd name="connsiteX15" fmla="*/ 12064825 w 12128048"/>
              <a:gd name="connsiteY15" fmla="*/ 2206517 h 3289190"/>
              <a:gd name="connsiteX16" fmla="*/ 12073477 w 12128048"/>
              <a:gd name="connsiteY16" fmla="*/ 2203135 h 3289190"/>
              <a:gd name="connsiteX17" fmla="*/ 12073477 w 12128048"/>
              <a:gd name="connsiteY17" fmla="*/ 2874043 h 3289190"/>
              <a:gd name="connsiteX18" fmla="*/ 12035730 w 12128048"/>
              <a:gd name="connsiteY18" fmla="*/ 2873085 h 3289190"/>
              <a:gd name="connsiteX19" fmla="*/ 11890787 w 12128048"/>
              <a:gd name="connsiteY19" fmla="*/ 2884974 h 3289190"/>
              <a:gd name="connsiteX20" fmla="*/ 11691491 w 12128048"/>
              <a:gd name="connsiteY20" fmla="*/ 2908751 h 3289190"/>
              <a:gd name="connsiteX21" fmla="*/ 11564667 w 12128048"/>
              <a:gd name="connsiteY21" fmla="*/ 2944417 h 3289190"/>
              <a:gd name="connsiteX22" fmla="*/ 11492196 w 12128048"/>
              <a:gd name="connsiteY22" fmla="*/ 2968195 h 3289190"/>
              <a:gd name="connsiteX23" fmla="*/ 11365371 w 12128048"/>
              <a:gd name="connsiteY23" fmla="*/ 2980083 h 3289190"/>
              <a:gd name="connsiteX24" fmla="*/ 10223950 w 12128048"/>
              <a:gd name="connsiteY24" fmla="*/ 2991972 h 3289190"/>
              <a:gd name="connsiteX25" fmla="*/ 10024654 w 12128048"/>
              <a:gd name="connsiteY25" fmla="*/ 2956306 h 3289190"/>
              <a:gd name="connsiteX26" fmla="*/ 9716651 w 12128048"/>
              <a:gd name="connsiteY26" fmla="*/ 2896862 h 3289190"/>
              <a:gd name="connsiteX27" fmla="*/ 9517355 w 12128048"/>
              <a:gd name="connsiteY27" fmla="*/ 2825530 h 3289190"/>
              <a:gd name="connsiteX28" fmla="*/ 9499237 w 12128048"/>
              <a:gd name="connsiteY28" fmla="*/ 2789864 h 3289190"/>
              <a:gd name="connsiteX29" fmla="*/ 9354295 w 12128048"/>
              <a:gd name="connsiteY29" fmla="*/ 2670977 h 3289190"/>
              <a:gd name="connsiteX30" fmla="*/ 9245588 w 12128048"/>
              <a:gd name="connsiteY30" fmla="*/ 2647199 h 3289190"/>
              <a:gd name="connsiteX31" fmla="*/ 8810760 w 12128048"/>
              <a:gd name="connsiteY31" fmla="*/ 2635311 h 3289190"/>
              <a:gd name="connsiteX32" fmla="*/ 8665818 w 12128048"/>
              <a:gd name="connsiteY32" fmla="*/ 2647199 h 3289190"/>
              <a:gd name="connsiteX33" fmla="*/ 8394051 w 12128048"/>
              <a:gd name="connsiteY33" fmla="*/ 2659088 h 3289190"/>
              <a:gd name="connsiteX34" fmla="*/ 8067931 w 12128048"/>
              <a:gd name="connsiteY34" fmla="*/ 2694754 h 3289190"/>
              <a:gd name="connsiteX35" fmla="*/ 7759928 w 12128048"/>
              <a:gd name="connsiteY35" fmla="*/ 2718531 h 3289190"/>
              <a:gd name="connsiteX36" fmla="*/ 7560633 w 12128048"/>
              <a:gd name="connsiteY36" fmla="*/ 2754198 h 3289190"/>
              <a:gd name="connsiteX37" fmla="*/ 7180159 w 12128048"/>
              <a:gd name="connsiteY37" fmla="*/ 2825530 h 3289190"/>
              <a:gd name="connsiteX38" fmla="*/ 6690978 w 12128048"/>
              <a:gd name="connsiteY38" fmla="*/ 2837419 h 3289190"/>
              <a:gd name="connsiteX39" fmla="*/ 6636624 w 12128048"/>
              <a:gd name="connsiteY39" fmla="*/ 2861196 h 3289190"/>
              <a:gd name="connsiteX40" fmla="*/ 6401092 w 12128048"/>
              <a:gd name="connsiteY40" fmla="*/ 2896862 h 3289190"/>
              <a:gd name="connsiteX41" fmla="*/ 5857559 w 12128048"/>
              <a:gd name="connsiteY41" fmla="*/ 2908751 h 3289190"/>
              <a:gd name="connsiteX42" fmla="*/ 5187201 w 12128048"/>
              <a:gd name="connsiteY42" fmla="*/ 2956306 h 3289190"/>
              <a:gd name="connsiteX43" fmla="*/ 5042258 w 12128048"/>
              <a:gd name="connsiteY43" fmla="*/ 2980083 h 3289190"/>
              <a:gd name="connsiteX44" fmla="*/ 4806726 w 12128048"/>
              <a:gd name="connsiteY44" fmla="*/ 3063304 h 3289190"/>
              <a:gd name="connsiteX45" fmla="*/ 4390017 w 12128048"/>
              <a:gd name="connsiteY45" fmla="*/ 3182191 h 3289190"/>
              <a:gd name="connsiteX46" fmla="*/ 4027661 w 12128048"/>
              <a:gd name="connsiteY46" fmla="*/ 3277302 h 3289190"/>
              <a:gd name="connsiteX47" fmla="*/ 3085535 w 12128048"/>
              <a:gd name="connsiteY47" fmla="*/ 3289190 h 3289190"/>
              <a:gd name="connsiteX48" fmla="*/ 2850003 w 12128048"/>
              <a:gd name="connsiteY48" fmla="*/ 3265413 h 3289190"/>
              <a:gd name="connsiteX49" fmla="*/ 2469529 w 12128048"/>
              <a:gd name="connsiteY49" fmla="*/ 3229746 h 3289190"/>
              <a:gd name="connsiteX50" fmla="*/ 2197761 w 12128048"/>
              <a:gd name="connsiteY50" fmla="*/ 3134636 h 3289190"/>
              <a:gd name="connsiteX51" fmla="*/ 2070937 w 12128048"/>
              <a:gd name="connsiteY51" fmla="*/ 3098971 h 3289190"/>
              <a:gd name="connsiteX52" fmla="*/ 1925995 w 12128048"/>
              <a:gd name="connsiteY52" fmla="*/ 3075193 h 3289190"/>
              <a:gd name="connsiteX53" fmla="*/ 1799170 w 12128048"/>
              <a:gd name="connsiteY53" fmla="*/ 3051416 h 3289190"/>
              <a:gd name="connsiteX54" fmla="*/ 1690463 w 12128048"/>
              <a:gd name="connsiteY54" fmla="*/ 3039527 h 3289190"/>
              <a:gd name="connsiteX55" fmla="*/ 1617992 w 12128048"/>
              <a:gd name="connsiteY55" fmla="*/ 3027638 h 3289190"/>
              <a:gd name="connsiteX56" fmla="*/ 1527403 w 12128048"/>
              <a:gd name="connsiteY56" fmla="*/ 3015749 h 3289190"/>
              <a:gd name="connsiteX57" fmla="*/ 1436814 w 12128048"/>
              <a:gd name="connsiteY57" fmla="*/ 2991972 h 3289190"/>
              <a:gd name="connsiteX58" fmla="*/ 1128811 w 12128048"/>
              <a:gd name="connsiteY58" fmla="*/ 2944417 h 3289190"/>
              <a:gd name="connsiteX59" fmla="*/ 929515 w 12128048"/>
              <a:gd name="connsiteY59" fmla="*/ 2932529 h 3289190"/>
              <a:gd name="connsiteX60" fmla="*/ 23676 w 12128048"/>
              <a:gd name="connsiteY60" fmla="*/ 3006379 h 3289190"/>
              <a:gd name="connsiteX61" fmla="*/ 164 w 12128048"/>
              <a:gd name="connsiteY61" fmla="*/ 581442 h 3289190"/>
              <a:gd name="connsiteX62" fmla="*/ 691695 w 12128048"/>
              <a:gd name="connsiteY62" fmla="*/ 682638 h 3289190"/>
              <a:gd name="connsiteX63" fmla="*/ 905639 w 12128048"/>
              <a:gd name="connsiteY63" fmla="*/ 709942 h 3289190"/>
              <a:gd name="connsiteX64" fmla="*/ 1236280 w 12128048"/>
              <a:gd name="connsiteY64" fmla="*/ 819164 h 3289190"/>
              <a:gd name="connsiteX65" fmla="*/ 1333526 w 12128048"/>
              <a:gd name="connsiteY65" fmla="*/ 873775 h 3289190"/>
              <a:gd name="connsiteX66" fmla="*/ 1430774 w 12128048"/>
              <a:gd name="connsiteY66" fmla="*/ 901081 h 3289190"/>
              <a:gd name="connsiteX67" fmla="*/ 1508571 w 12128048"/>
              <a:gd name="connsiteY67" fmla="*/ 928385 h 3289190"/>
              <a:gd name="connsiteX68" fmla="*/ 1625268 w 12128048"/>
              <a:gd name="connsiteY68" fmla="*/ 955692 h 3289190"/>
              <a:gd name="connsiteX69" fmla="*/ 1761414 w 12128048"/>
              <a:gd name="connsiteY69" fmla="*/ 1010303 h 3289190"/>
              <a:gd name="connsiteX70" fmla="*/ 1917009 w 12128048"/>
              <a:gd name="connsiteY70" fmla="*/ 1064913 h 3289190"/>
              <a:gd name="connsiteX71" fmla="*/ 2053154 w 12128048"/>
              <a:gd name="connsiteY71" fmla="*/ 1146830 h 3289190"/>
              <a:gd name="connsiteX72" fmla="*/ 2344897 w 12128048"/>
              <a:gd name="connsiteY72" fmla="*/ 1365273 h 3289190"/>
              <a:gd name="connsiteX73" fmla="*/ 2753335 w 12128048"/>
              <a:gd name="connsiteY73" fmla="*/ 1447190 h 3289190"/>
              <a:gd name="connsiteX74" fmla="*/ 3006178 w 12128048"/>
              <a:gd name="connsiteY74" fmla="*/ 1501801 h 3289190"/>
              <a:gd name="connsiteX75" fmla="*/ 4017548 w 12128048"/>
              <a:gd name="connsiteY75" fmla="*/ 1474496 h 3289190"/>
              <a:gd name="connsiteX76" fmla="*/ 4406537 w 12128048"/>
              <a:gd name="connsiteY76" fmla="*/ 1256050 h 3289190"/>
              <a:gd name="connsiteX77" fmla="*/ 4853874 w 12128048"/>
              <a:gd name="connsiteY77" fmla="*/ 982997 h 3289190"/>
              <a:gd name="connsiteX78" fmla="*/ 5106717 w 12128048"/>
              <a:gd name="connsiteY78" fmla="*/ 791860 h 3289190"/>
              <a:gd name="connsiteX79" fmla="*/ 5262312 w 12128048"/>
              <a:gd name="connsiteY79" fmla="*/ 737248 h 3289190"/>
              <a:gd name="connsiteX80" fmla="*/ 5981941 w 12128048"/>
              <a:gd name="connsiteY80" fmla="*/ 628025 h 3289190"/>
              <a:gd name="connsiteX81" fmla="*/ 6565423 w 12128048"/>
              <a:gd name="connsiteY81" fmla="*/ 600720 h 3289190"/>
              <a:gd name="connsiteX82" fmla="*/ 6818265 w 12128048"/>
              <a:gd name="connsiteY82" fmla="*/ 518803 h 3289190"/>
              <a:gd name="connsiteX83" fmla="*/ 7401749 w 12128048"/>
              <a:gd name="connsiteY83" fmla="*/ 279435 h 3289190"/>
              <a:gd name="connsiteX84" fmla="*/ 7810187 w 12128048"/>
              <a:gd name="connsiteY84" fmla="*/ 273055 h 3289190"/>
              <a:gd name="connsiteX85" fmla="*/ 8024129 w 12128048"/>
              <a:gd name="connsiteY85" fmla="*/ 191137 h 3289190"/>
              <a:gd name="connsiteX86" fmla="*/ 8354770 w 12128048"/>
              <a:gd name="connsiteY86" fmla="*/ 136527 h 3289190"/>
              <a:gd name="connsiteX87" fmla="*/ 8704860 w 12128048"/>
              <a:gd name="connsiteY87" fmla="*/ 54610 h 3289190"/>
              <a:gd name="connsiteX88" fmla="*/ 8996601 w 12128048"/>
              <a:gd name="connsiteY88" fmla="*/ 27305 h 3289190"/>
              <a:gd name="connsiteX89" fmla="*/ 9152196 w 12128048"/>
              <a:gd name="connsiteY89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90301 w 12128048"/>
              <a:gd name="connsiteY13" fmla="*/ 1784952 h 3289190"/>
              <a:gd name="connsiteX14" fmla="*/ 12064825 w 12128048"/>
              <a:gd name="connsiteY14" fmla="*/ 2206517 h 3289190"/>
              <a:gd name="connsiteX15" fmla="*/ 12073477 w 12128048"/>
              <a:gd name="connsiteY15" fmla="*/ 2203135 h 3289190"/>
              <a:gd name="connsiteX16" fmla="*/ 12073477 w 12128048"/>
              <a:gd name="connsiteY16" fmla="*/ 2874043 h 3289190"/>
              <a:gd name="connsiteX17" fmla="*/ 12035730 w 12128048"/>
              <a:gd name="connsiteY17" fmla="*/ 2873085 h 3289190"/>
              <a:gd name="connsiteX18" fmla="*/ 11890787 w 12128048"/>
              <a:gd name="connsiteY18" fmla="*/ 2884974 h 3289190"/>
              <a:gd name="connsiteX19" fmla="*/ 11691491 w 12128048"/>
              <a:gd name="connsiteY19" fmla="*/ 2908751 h 3289190"/>
              <a:gd name="connsiteX20" fmla="*/ 11564667 w 12128048"/>
              <a:gd name="connsiteY20" fmla="*/ 2944417 h 3289190"/>
              <a:gd name="connsiteX21" fmla="*/ 11492196 w 12128048"/>
              <a:gd name="connsiteY21" fmla="*/ 2968195 h 3289190"/>
              <a:gd name="connsiteX22" fmla="*/ 11365371 w 12128048"/>
              <a:gd name="connsiteY22" fmla="*/ 2980083 h 3289190"/>
              <a:gd name="connsiteX23" fmla="*/ 10223950 w 12128048"/>
              <a:gd name="connsiteY23" fmla="*/ 2991972 h 3289190"/>
              <a:gd name="connsiteX24" fmla="*/ 10024654 w 12128048"/>
              <a:gd name="connsiteY24" fmla="*/ 2956306 h 3289190"/>
              <a:gd name="connsiteX25" fmla="*/ 9716651 w 12128048"/>
              <a:gd name="connsiteY25" fmla="*/ 2896862 h 3289190"/>
              <a:gd name="connsiteX26" fmla="*/ 9517355 w 12128048"/>
              <a:gd name="connsiteY26" fmla="*/ 2825530 h 3289190"/>
              <a:gd name="connsiteX27" fmla="*/ 9499237 w 12128048"/>
              <a:gd name="connsiteY27" fmla="*/ 2789864 h 3289190"/>
              <a:gd name="connsiteX28" fmla="*/ 9354295 w 12128048"/>
              <a:gd name="connsiteY28" fmla="*/ 2670977 h 3289190"/>
              <a:gd name="connsiteX29" fmla="*/ 9245588 w 12128048"/>
              <a:gd name="connsiteY29" fmla="*/ 2647199 h 3289190"/>
              <a:gd name="connsiteX30" fmla="*/ 8810760 w 12128048"/>
              <a:gd name="connsiteY30" fmla="*/ 2635311 h 3289190"/>
              <a:gd name="connsiteX31" fmla="*/ 8665818 w 12128048"/>
              <a:gd name="connsiteY31" fmla="*/ 2647199 h 3289190"/>
              <a:gd name="connsiteX32" fmla="*/ 8394051 w 12128048"/>
              <a:gd name="connsiteY32" fmla="*/ 2659088 h 3289190"/>
              <a:gd name="connsiteX33" fmla="*/ 8067931 w 12128048"/>
              <a:gd name="connsiteY33" fmla="*/ 2694754 h 3289190"/>
              <a:gd name="connsiteX34" fmla="*/ 7759928 w 12128048"/>
              <a:gd name="connsiteY34" fmla="*/ 2718531 h 3289190"/>
              <a:gd name="connsiteX35" fmla="*/ 7560633 w 12128048"/>
              <a:gd name="connsiteY35" fmla="*/ 2754198 h 3289190"/>
              <a:gd name="connsiteX36" fmla="*/ 7180159 w 12128048"/>
              <a:gd name="connsiteY36" fmla="*/ 2825530 h 3289190"/>
              <a:gd name="connsiteX37" fmla="*/ 6690978 w 12128048"/>
              <a:gd name="connsiteY37" fmla="*/ 2837419 h 3289190"/>
              <a:gd name="connsiteX38" fmla="*/ 6636624 w 12128048"/>
              <a:gd name="connsiteY38" fmla="*/ 2861196 h 3289190"/>
              <a:gd name="connsiteX39" fmla="*/ 6401092 w 12128048"/>
              <a:gd name="connsiteY39" fmla="*/ 2896862 h 3289190"/>
              <a:gd name="connsiteX40" fmla="*/ 5857559 w 12128048"/>
              <a:gd name="connsiteY40" fmla="*/ 2908751 h 3289190"/>
              <a:gd name="connsiteX41" fmla="*/ 5187201 w 12128048"/>
              <a:gd name="connsiteY41" fmla="*/ 2956306 h 3289190"/>
              <a:gd name="connsiteX42" fmla="*/ 5042258 w 12128048"/>
              <a:gd name="connsiteY42" fmla="*/ 2980083 h 3289190"/>
              <a:gd name="connsiteX43" fmla="*/ 4806726 w 12128048"/>
              <a:gd name="connsiteY43" fmla="*/ 3063304 h 3289190"/>
              <a:gd name="connsiteX44" fmla="*/ 4390017 w 12128048"/>
              <a:gd name="connsiteY44" fmla="*/ 3182191 h 3289190"/>
              <a:gd name="connsiteX45" fmla="*/ 4027661 w 12128048"/>
              <a:gd name="connsiteY45" fmla="*/ 3277302 h 3289190"/>
              <a:gd name="connsiteX46" fmla="*/ 3085535 w 12128048"/>
              <a:gd name="connsiteY46" fmla="*/ 3289190 h 3289190"/>
              <a:gd name="connsiteX47" fmla="*/ 2850003 w 12128048"/>
              <a:gd name="connsiteY47" fmla="*/ 3265413 h 3289190"/>
              <a:gd name="connsiteX48" fmla="*/ 2469529 w 12128048"/>
              <a:gd name="connsiteY48" fmla="*/ 3229746 h 3289190"/>
              <a:gd name="connsiteX49" fmla="*/ 2197761 w 12128048"/>
              <a:gd name="connsiteY49" fmla="*/ 3134636 h 3289190"/>
              <a:gd name="connsiteX50" fmla="*/ 2070937 w 12128048"/>
              <a:gd name="connsiteY50" fmla="*/ 3098971 h 3289190"/>
              <a:gd name="connsiteX51" fmla="*/ 1925995 w 12128048"/>
              <a:gd name="connsiteY51" fmla="*/ 3075193 h 3289190"/>
              <a:gd name="connsiteX52" fmla="*/ 1799170 w 12128048"/>
              <a:gd name="connsiteY52" fmla="*/ 3051416 h 3289190"/>
              <a:gd name="connsiteX53" fmla="*/ 1690463 w 12128048"/>
              <a:gd name="connsiteY53" fmla="*/ 3039527 h 3289190"/>
              <a:gd name="connsiteX54" fmla="*/ 1617992 w 12128048"/>
              <a:gd name="connsiteY54" fmla="*/ 3027638 h 3289190"/>
              <a:gd name="connsiteX55" fmla="*/ 1527403 w 12128048"/>
              <a:gd name="connsiteY55" fmla="*/ 3015749 h 3289190"/>
              <a:gd name="connsiteX56" fmla="*/ 1436814 w 12128048"/>
              <a:gd name="connsiteY56" fmla="*/ 2991972 h 3289190"/>
              <a:gd name="connsiteX57" fmla="*/ 1128811 w 12128048"/>
              <a:gd name="connsiteY57" fmla="*/ 2944417 h 3289190"/>
              <a:gd name="connsiteX58" fmla="*/ 929515 w 12128048"/>
              <a:gd name="connsiteY58" fmla="*/ 2932529 h 3289190"/>
              <a:gd name="connsiteX59" fmla="*/ 23676 w 12128048"/>
              <a:gd name="connsiteY59" fmla="*/ 3006379 h 3289190"/>
              <a:gd name="connsiteX60" fmla="*/ 164 w 12128048"/>
              <a:gd name="connsiteY60" fmla="*/ 581442 h 3289190"/>
              <a:gd name="connsiteX61" fmla="*/ 691695 w 12128048"/>
              <a:gd name="connsiteY61" fmla="*/ 682638 h 3289190"/>
              <a:gd name="connsiteX62" fmla="*/ 905639 w 12128048"/>
              <a:gd name="connsiteY62" fmla="*/ 709942 h 3289190"/>
              <a:gd name="connsiteX63" fmla="*/ 1236280 w 12128048"/>
              <a:gd name="connsiteY63" fmla="*/ 819164 h 3289190"/>
              <a:gd name="connsiteX64" fmla="*/ 1333526 w 12128048"/>
              <a:gd name="connsiteY64" fmla="*/ 873775 h 3289190"/>
              <a:gd name="connsiteX65" fmla="*/ 1430774 w 12128048"/>
              <a:gd name="connsiteY65" fmla="*/ 901081 h 3289190"/>
              <a:gd name="connsiteX66" fmla="*/ 1508571 w 12128048"/>
              <a:gd name="connsiteY66" fmla="*/ 928385 h 3289190"/>
              <a:gd name="connsiteX67" fmla="*/ 1625268 w 12128048"/>
              <a:gd name="connsiteY67" fmla="*/ 955692 h 3289190"/>
              <a:gd name="connsiteX68" fmla="*/ 1761414 w 12128048"/>
              <a:gd name="connsiteY68" fmla="*/ 1010303 h 3289190"/>
              <a:gd name="connsiteX69" fmla="*/ 1917009 w 12128048"/>
              <a:gd name="connsiteY69" fmla="*/ 1064913 h 3289190"/>
              <a:gd name="connsiteX70" fmla="*/ 2053154 w 12128048"/>
              <a:gd name="connsiteY70" fmla="*/ 1146830 h 3289190"/>
              <a:gd name="connsiteX71" fmla="*/ 2344897 w 12128048"/>
              <a:gd name="connsiteY71" fmla="*/ 1365273 h 3289190"/>
              <a:gd name="connsiteX72" fmla="*/ 2753335 w 12128048"/>
              <a:gd name="connsiteY72" fmla="*/ 1447190 h 3289190"/>
              <a:gd name="connsiteX73" fmla="*/ 3006178 w 12128048"/>
              <a:gd name="connsiteY73" fmla="*/ 1501801 h 3289190"/>
              <a:gd name="connsiteX74" fmla="*/ 4017548 w 12128048"/>
              <a:gd name="connsiteY74" fmla="*/ 1474496 h 3289190"/>
              <a:gd name="connsiteX75" fmla="*/ 4406537 w 12128048"/>
              <a:gd name="connsiteY75" fmla="*/ 1256050 h 3289190"/>
              <a:gd name="connsiteX76" fmla="*/ 4853874 w 12128048"/>
              <a:gd name="connsiteY76" fmla="*/ 982997 h 3289190"/>
              <a:gd name="connsiteX77" fmla="*/ 5106717 w 12128048"/>
              <a:gd name="connsiteY77" fmla="*/ 791860 h 3289190"/>
              <a:gd name="connsiteX78" fmla="*/ 5262312 w 12128048"/>
              <a:gd name="connsiteY78" fmla="*/ 737248 h 3289190"/>
              <a:gd name="connsiteX79" fmla="*/ 5981941 w 12128048"/>
              <a:gd name="connsiteY79" fmla="*/ 628025 h 3289190"/>
              <a:gd name="connsiteX80" fmla="*/ 6565423 w 12128048"/>
              <a:gd name="connsiteY80" fmla="*/ 600720 h 3289190"/>
              <a:gd name="connsiteX81" fmla="*/ 6818265 w 12128048"/>
              <a:gd name="connsiteY81" fmla="*/ 518803 h 3289190"/>
              <a:gd name="connsiteX82" fmla="*/ 7401749 w 12128048"/>
              <a:gd name="connsiteY82" fmla="*/ 279435 h 3289190"/>
              <a:gd name="connsiteX83" fmla="*/ 7810187 w 12128048"/>
              <a:gd name="connsiteY83" fmla="*/ 273055 h 3289190"/>
              <a:gd name="connsiteX84" fmla="*/ 8024129 w 12128048"/>
              <a:gd name="connsiteY84" fmla="*/ 191137 h 3289190"/>
              <a:gd name="connsiteX85" fmla="*/ 8354770 w 12128048"/>
              <a:gd name="connsiteY85" fmla="*/ 136527 h 3289190"/>
              <a:gd name="connsiteX86" fmla="*/ 8704860 w 12128048"/>
              <a:gd name="connsiteY86" fmla="*/ 54610 h 3289190"/>
              <a:gd name="connsiteX87" fmla="*/ 8996601 w 12128048"/>
              <a:gd name="connsiteY87" fmla="*/ 27305 h 3289190"/>
              <a:gd name="connsiteX88" fmla="*/ 9152196 w 12128048"/>
              <a:gd name="connsiteY88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64825 w 12128048"/>
              <a:gd name="connsiteY13" fmla="*/ 2206517 h 3289190"/>
              <a:gd name="connsiteX14" fmla="*/ 12073477 w 12128048"/>
              <a:gd name="connsiteY14" fmla="*/ 2203135 h 3289190"/>
              <a:gd name="connsiteX15" fmla="*/ 12073477 w 12128048"/>
              <a:gd name="connsiteY15" fmla="*/ 2874043 h 3289190"/>
              <a:gd name="connsiteX16" fmla="*/ 12035730 w 12128048"/>
              <a:gd name="connsiteY16" fmla="*/ 2873085 h 3289190"/>
              <a:gd name="connsiteX17" fmla="*/ 11890787 w 12128048"/>
              <a:gd name="connsiteY17" fmla="*/ 2884974 h 3289190"/>
              <a:gd name="connsiteX18" fmla="*/ 11691491 w 12128048"/>
              <a:gd name="connsiteY18" fmla="*/ 2908751 h 3289190"/>
              <a:gd name="connsiteX19" fmla="*/ 11564667 w 12128048"/>
              <a:gd name="connsiteY19" fmla="*/ 2944417 h 3289190"/>
              <a:gd name="connsiteX20" fmla="*/ 11492196 w 12128048"/>
              <a:gd name="connsiteY20" fmla="*/ 2968195 h 3289190"/>
              <a:gd name="connsiteX21" fmla="*/ 11365371 w 12128048"/>
              <a:gd name="connsiteY21" fmla="*/ 2980083 h 3289190"/>
              <a:gd name="connsiteX22" fmla="*/ 10223950 w 12128048"/>
              <a:gd name="connsiteY22" fmla="*/ 2991972 h 3289190"/>
              <a:gd name="connsiteX23" fmla="*/ 10024654 w 12128048"/>
              <a:gd name="connsiteY23" fmla="*/ 2956306 h 3289190"/>
              <a:gd name="connsiteX24" fmla="*/ 9716651 w 12128048"/>
              <a:gd name="connsiteY24" fmla="*/ 2896862 h 3289190"/>
              <a:gd name="connsiteX25" fmla="*/ 9517355 w 12128048"/>
              <a:gd name="connsiteY25" fmla="*/ 2825530 h 3289190"/>
              <a:gd name="connsiteX26" fmla="*/ 9499237 w 12128048"/>
              <a:gd name="connsiteY26" fmla="*/ 2789864 h 3289190"/>
              <a:gd name="connsiteX27" fmla="*/ 9354295 w 12128048"/>
              <a:gd name="connsiteY27" fmla="*/ 2670977 h 3289190"/>
              <a:gd name="connsiteX28" fmla="*/ 9245588 w 12128048"/>
              <a:gd name="connsiteY28" fmla="*/ 2647199 h 3289190"/>
              <a:gd name="connsiteX29" fmla="*/ 8810760 w 12128048"/>
              <a:gd name="connsiteY29" fmla="*/ 2635311 h 3289190"/>
              <a:gd name="connsiteX30" fmla="*/ 8665818 w 12128048"/>
              <a:gd name="connsiteY30" fmla="*/ 2647199 h 3289190"/>
              <a:gd name="connsiteX31" fmla="*/ 8394051 w 12128048"/>
              <a:gd name="connsiteY31" fmla="*/ 2659088 h 3289190"/>
              <a:gd name="connsiteX32" fmla="*/ 8067931 w 12128048"/>
              <a:gd name="connsiteY32" fmla="*/ 2694754 h 3289190"/>
              <a:gd name="connsiteX33" fmla="*/ 7759928 w 12128048"/>
              <a:gd name="connsiteY33" fmla="*/ 2718531 h 3289190"/>
              <a:gd name="connsiteX34" fmla="*/ 7560633 w 12128048"/>
              <a:gd name="connsiteY34" fmla="*/ 2754198 h 3289190"/>
              <a:gd name="connsiteX35" fmla="*/ 7180159 w 12128048"/>
              <a:gd name="connsiteY35" fmla="*/ 2825530 h 3289190"/>
              <a:gd name="connsiteX36" fmla="*/ 6690978 w 12128048"/>
              <a:gd name="connsiteY36" fmla="*/ 2837419 h 3289190"/>
              <a:gd name="connsiteX37" fmla="*/ 6636624 w 12128048"/>
              <a:gd name="connsiteY37" fmla="*/ 2861196 h 3289190"/>
              <a:gd name="connsiteX38" fmla="*/ 6401092 w 12128048"/>
              <a:gd name="connsiteY38" fmla="*/ 2896862 h 3289190"/>
              <a:gd name="connsiteX39" fmla="*/ 5857559 w 12128048"/>
              <a:gd name="connsiteY39" fmla="*/ 2908751 h 3289190"/>
              <a:gd name="connsiteX40" fmla="*/ 5187201 w 12128048"/>
              <a:gd name="connsiteY40" fmla="*/ 2956306 h 3289190"/>
              <a:gd name="connsiteX41" fmla="*/ 5042258 w 12128048"/>
              <a:gd name="connsiteY41" fmla="*/ 2980083 h 3289190"/>
              <a:gd name="connsiteX42" fmla="*/ 4806726 w 12128048"/>
              <a:gd name="connsiteY42" fmla="*/ 3063304 h 3289190"/>
              <a:gd name="connsiteX43" fmla="*/ 4390017 w 12128048"/>
              <a:gd name="connsiteY43" fmla="*/ 3182191 h 3289190"/>
              <a:gd name="connsiteX44" fmla="*/ 4027661 w 12128048"/>
              <a:gd name="connsiteY44" fmla="*/ 3277302 h 3289190"/>
              <a:gd name="connsiteX45" fmla="*/ 3085535 w 12128048"/>
              <a:gd name="connsiteY45" fmla="*/ 3289190 h 3289190"/>
              <a:gd name="connsiteX46" fmla="*/ 2850003 w 12128048"/>
              <a:gd name="connsiteY46" fmla="*/ 3265413 h 3289190"/>
              <a:gd name="connsiteX47" fmla="*/ 2469529 w 12128048"/>
              <a:gd name="connsiteY47" fmla="*/ 3229746 h 3289190"/>
              <a:gd name="connsiteX48" fmla="*/ 2197761 w 12128048"/>
              <a:gd name="connsiteY48" fmla="*/ 3134636 h 3289190"/>
              <a:gd name="connsiteX49" fmla="*/ 2070937 w 12128048"/>
              <a:gd name="connsiteY49" fmla="*/ 3098971 h 3289190"/>
              <a:gd name="connsiteX50" fmla="*/ 1925995 w 12128048"/>
              <a:gd name="connsiteY50" fmla="*/ 3075193 h 3289190"/>
              <a:gd name="connsiteX51" fmla="*/ 1799170 w 12128048"/>
              <a:gd name="connsiteY51" fmla="*/ 3051416 h 3289190"/>
              <a:gd name="connsiteX52" fmla="*/ 1690463 w 12128048"/>
              <a:gd name="connsiteY52" fmla="*/ 3039527 h 3289190"/>
              <a:gd name="connsiteX53" fmla="*/ 1617992 w 12128048"/>
              <a:gd name="connsiteY53" fmla="*/ 3027638 h 3289190"/>
              <a:gd name="connsiteX54" fmla="*/ 1527403 w 12128048"/>
              <a:gd name="connsiteY54" fmla="*/ 3015749 h 3289190"/>
              <a:gd name="connsiteX55" fmla="*/ 1436814 w 12128048"/>
              <a:gd name="connsiteY55" fmla="*/ 2991972 h 3289190"/>
              <a:gd name="connsiteX56" fmla="*/ 1128811 w 12128048"/>
              <a:gd name="connsiteY56" fmla="*/ 2944417 h 3289190"/>
              <a:gd name="connsiteX57" fmla="*/ 929515 w 12128048"/>
              <a:gd name="connsiteY57" fmla="*/ 2932529 h 3289190"/>
              <a:gd name="connsiteX58" fmla="*/ 23676 w 12128048"/>
              <a:gd name="connsiteY58" fmla="*/ 3006379 h 3289190"/>
              <a:gd name="connsiteX59" fmla="*/ 164 w 12128048"/>
              <a:gd name="connsiteY59" fmla="*/ 581442 h 3289190"/>
              <a:gd name="connsiteX60" fmla="*/ 691695 w 12128048"/>
              <a:gd name="connsiteY60" fmla="*/ 682638 h 3289190"/>
              <a:gd name="connsiteX61" fmla="*/ 905639 w 12128048"/>
              <a:gd name="connsiteY61" fmla="*/ 709942 h 3289190"/>
              <a:gd name="connsiteX62" fmla="*/ 1236280 w 12128048"/>
              <a:gd name="connsiteY62" fmla="*/ 819164 h 3289190"/>
              <a:gd name="connsiteX63" fmla="*/ 1333526 w 12128048"/>
              <a:gd name="connsiteY63" fmla="*/ 873775 h 3289190"/>
              <a:gd name="connsiteX64" fmla="*/ 1430774 w 12128048"/>
              <a:gd name="connsiteY64" fmla="*/ 901081 h 3289190"/>
              <a:gd name="connsiteX65" fmla="*/ 1508571 w 12128048"/>
              <a:gd name="connsiteY65" fmla="*/ 928385 h 3289190"/>
              <a:gd name="connsiteX66" fmla="*/ 1625268 w 12128048"/>
              <a:gd name="connsiteY66" fmla="*/ 955692 h 3289190"/>
              <a:gd name="connsiteX67" fmla="*/ 1761414 w 12128048"/>
              <a:gd name="connsiteY67" fmla="*/ 1010303 h 3289190"/>
              <a:gd name="connsiteX68" fmla="*/ 1917009 w 12128048"/>
              <a:gd name="connsiteY68" fmla="*/ 1064913 h 3289190"/>
              <a:gd name="connsiteX69" fmla="*/ 2053154 w 12128048"/>
              <a:gd name="connsiteY69" fmla="*/ 1146830 h 3289190"/>
              <a:gd name="connsiteX70" fmla="*/ 2344897 w 12128048"/>
              <a:gd name="connsiteY70" fmla="*/ 1365273 h 3289190"/>
              <a:gd name="connsiteX71" fmla="*/ 2753335 w 12128048"/>
              <a:gd name="connsiteY71" fmla="*/ 1447190 h 3289190"/>
              <a:gd name="connsiteX72" fmla="*/ 3006178 w 12128048"/>
              <a:gd name="connsiteY72" fmla="*/ 1501801 h 3289190"/>
              <a:gd name="connsiteX73" fmla="*/ 4017548 w 12128048"/>
              <a:gd name="connsiteY73" fmla="*/ 1474496 h 3289190"/>
              <a:gd name="connsiteX74" fmla="*/ 4406537 w 12128048"/>
              <a:gd name="connsiteY74" fmla="*/ 1256050 h 3289190"/>
              <a:gd name="connsiteX75" fmla="*/ 4853874 w 12128048"/>
              <a:gd name="connsiteY75" fmla="*/ 982997 h 3289190"/>
              <a:gd name="connsiteX76" fmla="*/ 5106717 w 12128048"/>
              <a:gd name="connsiteY76" fmla="*/ 791860 h 3289190"/>
              <a:gd name="connsiteX77" fmla="*/ 5262312 w 12128048"/>
              <a:gd name="connsiteY77" fmla="*/ 737248 h 3289190"/>
              <a:gd name="connsiteX78" fmla="*/ 5981941 w 12128048"/>
              <a:gd name="connsiteY78" fmla="*/ 628025 h 3289190"/>
              <a:gd name="connsiteX79" fmla="*/ 6565423 w 12128048"/>
              <a:gd name="connsiteY79" fmla="*/ 600720 h 3289190"/>
              <a:gd name="connsiteX80" fmla="*/ 6818265 w 12128048"/>
              <a:gd name="connsiteY80" fmla="*/ 518803 h 3289190"/>
              <a:gd name="connsiteX81" fmla="*/ 7401749 w 12128048"/>
              <a:gd name="connsiteY81" fmla="*/ 279435 h 3289190"/>
              <a:gd name="connsiteX82" fmla="*/ 7810187 w 12128048"/>
              <a:gd name="connsiteY82" fmla="*/ 273055 h 3289190"/>
              <a:gd name="connsiteX83" fmla="*/ 8024129 w 12128048"/>
              <a:gd name="connsiteY83" fmla="*/ 191137 h 3289190"/>
              <a:gd name="connsiteX84" fmla="*/ 8354770 w 12128048"/>
              <a:gd name="connsiteY84" fmla="*/ 136527 h 3289190"/>
              <a:gd name="connsiteX85" fmla="*/ 8704860 w 12128048"/>
              <a:gd name="connsiteY85" fmla="*/ 54610 h 3289190"/>
              <a:gd name="connsiteX86" fmla="*/ 8996601 w 12128048"/>
              <a:gd name="connsiteY86" fmla="*/ 27305 h 3289190"/>
              <a:gd name="connsiteX87" fmla="*/ 9152196 w 12128048"/>
              <a:gd name="connsiteY87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64825 w 12128048"/>
              <a:gd name="connsiteY12" fmla="*/ 2206517 h 3289190"/>
              <a:gd name="connsiteX13" fmla="*/ 12073477 w 12128048"/>
              <a:gd name="connsiteY13" fmla="*/ 2203135 h 3289190"/>
              <a:gd name="connsiteX14" fmla="*/ 12073477 w 12128048"/>
              <a:gd name="connsiteY14" fmla="*/ 2874043 h 3289190"/>
              <a:gd name="connsiteX15" fmla="*/ 12035730 w 12128048"/>
              <a:gd name="connsiteY15" fmla="*/ 2873085 h 3289190"/>
              <a:gd name="connsiteX16" fmla="*/ 11890787 w 12128048"/>
              <a:gd name="connsiteY16" fmla="*/ 2884974 h 3289190"/>
              <a:gd name="connsiteX17" fmla="*/ 11691491 w 12128048"/>
              <a:gd name="connsiteY17" fmla="*/ 2908751 h 3289190"/>
              <a:gd name="connsiteX18" fmla="*/ 11564667 w 12128048"/>
              <a:gd name="connsiteY18" fmla="*/ 2944417 h 3289190"/>
              <a:gd name="connsiteX19" fmla="*/ 11492196 w 12128048"/>
              <a:gd name="connsiteY19" fmla="*/ 2968195 h 3289190"/>
              <a:gd name="connsiteX20" fmla="*/ 11365371 w 12128048"/>
              <a:gd name="connsiteY20" fmla="*/ 2980083 h 3289190"/>
              <a:gd name="connsiteX21" fmla="*/ 10223950 w 12128048"/>
              <a:gd name="connsiteY21" fmla="*/ 2991972 h 3289190"/>
              <a:gd name="connsiteX22" fmla="*/ 10024654 w 12128048"/>
              <a:gd name="connsiteY22" fmla="*/ 2956306 h 3289190"/>
              <a:gd name="connsiteX23" fmla="*/ 9716651 w 12128048"/>
              <a:gd name="connsiteY23" fmla="*/ 2896862 h 3289190"/>
              <a:gd name="connsiteX24" fmla="*/ 9517355 w 12128048"/>
              <a:gd name="connsiteY24" fmla="*/ 2825530 h 3289190"/>
              <a:gd name="connsiteX25" fmla="*/ 9499237 w 12128048"/>
              <a:gd name="connsiteY25" fmla="*/ 2789864 h 3289190"/>
              <a:gd name="connsiteX26" fmla="*/ 9354295 w 12128048"/>
              <a:gd name="connsiteY26" fmla="*/ 2670977 h 3289190"/>
              <a:gd name="connsiteX27" fmla="*/ 9245588 w 12128048"/>
              <a:gd name="connsiteY27" fmla="*/ 2647199 h 3289190"/>
              <a:gd name="connsiteX28" fmla="*/ 8810760 w 12128048"/>
              <a:gd name="connsiteY28" fmla="*/ 2635311 h 3289190"/>
              <a:gd name="connsiteX29" fmla="*/ 8665818 w 12128048"/>
              <a:gd name="connsiteY29" fmla="*/ 2647199 h 3289190"/>
              <a:gd name="connsiteX30" fmla="*/ 8394051 w 12128048"/>
              <a:gd name="connsiteY30" fmla="*/ 2659088 h 3289190"/>
              <a:gd name="connsiteX31" fmla="*/ 8067931 w 12128048"/>
              <a:gd name="connsiteY31" fmla="*/ 2694754 h 3289190"/>
              <a:gd name="connsiteX32" fmla="*/ 7759928 w 12128048"/>
              <a:gd name="connsiteY32" fmla="*/ 2718531 h 3289190"/>
              <a:gd name="connsiteX33" fmla="*/ 7560633 w 12128048"/>
              <a:gd name="connsiteY33" fmla="*/ 2754198 h 3289190"/>
              <a:gd name="connsiteX34" fmla="*/ 7180159 w 12128048"/>
              <a:gd name="connsiteY34" fmla="*/ 2825530 h 3289190"/>
              <a:gd name="connsiteX35" fmla="*/ 6690978 w 12128048"/>
              <a:gd name="connsiteY35" fmla="*/ 2837419 h 3289190"/>
              <a:gd name="connsiteX36" fmla="*/ 6636624 w 12128048"/>
              <a:gd name="connsiteY36" fmla="*/ 2861196 h 3289190"/>
              <a:gd name="connsiteX37" fmla="*/ 6401092 w 12128048"/>
              <a:gd name="connsiteY37" fmla="*/ 2896862 h 3289190"/>
              <a:gd name="connsiteX38" fmla="*/ 5857559 w 12128048"/>
              <a:gd name="connsiteY38" fmla="*/ 2908751 h 3289190"/>
              <a:gd name="connsiteX39" fmla="*/ 5187201 w 12128048"/>
              <a:gd name="connsiteY39" fmla="*/ 2956306 h 3289190"/>
              <a:gd name="connsiteX40" fmla="*/ 5042258 w 12128048"/>
              <a:gd name="connsiteY40" fmla="*/ 2980083 h 3289190"/>
              <a:gd name="connsiteX41" fmla="*/ 4806726 w 12128048"/>
              <a:gd name="connsiteY41" fmla="*/ 3063304 h 3289190"/>
              <a:gd name="connsiteX42" fmla="*/ 4390017 w 12128048"/>
              <a:gd name="connsiteY42" fmla="*/ 3182191 h 3289190"/>
              <a:gd name="connsiteX43" fmla="*/ 4027661 w 12128048"/>
              <a:gd name="connsiteY43" fmla="*/ 3277302 h 3289190"/>
              <a:gd name="connsiteX44" fmla="*/ 3085535 w 12128048"/>
              <a:gd name="connsiteY44" fmla="*/ 3289190 h 3289190"/>
              <a:gd name="connsiteX45" fmla="*/ 2850003 w 12128048"/>
              <a:gd name="connsiteY45" fmla="*/ 3265413 h 3289190"/>
              <a:gd name="connsiteX46" fmla="*/ 2469529 w 12128048"/>
              <a:gd name="connsiteY46" fmla="*/ 3229746 h 3289190"/>
              <a:gd name="connsiteX47" fmla="*/ 2197761 w 12128048"/>
              <a:gd name="connsiteY47" fmla="*/ 3134636 h 3289190"/>
              <a:gd name="connsiteX48" fmla="*/ 2070937 w 12128048"/>
              <a:gd name="connsiteY48" fmla="*/ 3098971 h 3289190"/>
              <a:gd name="connsiteX49" fmla="*/ 1925995 w 12128048"/>
              <a:gd name="connsiteY49" fmla="*/ 3075193 h 3289190"/>
              <a:gd name="connsiteX50" fmla="*/ 1799170 w 12128048"/>
              <a:gd name="connsiteY50" fmla="*/ 3051416 h 3289190"/>
              <a:gd name="connsiteX51" fmla="*/ 1690463 w 12128048"/>
              <a:gd name="connsiteY51" fmla="*/ 3039527 h 3289190"/>
              <a:gd name="connsiteX52" fmla="*/ 1617992 w 12128048"/>
              <a:gd name="connsiteY52" fmla="*/ 3027638 h 3289190"/>
              <a:gd name="connsiteX53" fmla="*/ 1527403 w 12128048"/>
              <a:gd name="connsiteY53" fmla="*/ 3015749 h 3289190"/>
              <a:gd name="connsiteX54" fmla="*/ 1436814 w 12128048"/>
              <a:gd name="connsiteY54" fmla="*/ 2991972 h 3289190"/>
              <a:gd name="connsiteX55" fmla="*/ 1128811 w 12128048"/>
              <a:gd name="connsiteY55" fmla="*/ 2944417 h 3289190"/>
              <a:gd name="connsiteX56" fmla="*/ 929515 w 12128048"/>
              <a:gd name="connsiteY56" fmla="*/ 2932529 h 3289190"/>
              <a:gd name="connsiteX57" fmla="*/ 23676 w 12128048"/>
              <a:gd name="connsiteY57" fmla="*/ 3006379 h 3289190"/>
              <a:gd name="connsiteX58" fmla="*/ 164 w 12128048"/>
              <a:gd name="connsiteY58" fmla="*/ 581442 h 3289190"/>
              <a:gd name="connsiteX59" fmla="*/ 691695 w 12128048"/>
              <a:gd name="connsiteY59" fmla="*/ 682638 h 3289190"/>
              <a:gd name="connsiteX60" fmla="*/ 905639 w 12128048"/>
              <a:gd name="connsiteY60" fmla="*/ 709942 h 3289190"/>
              <a:gd name="connsiteX61" fmla="*/ 1236280 w 12128048"/>
              <a:gd name="connsiteY61" fmla="*/ 819164 h 3289190"/>
              <a:gd name="connsiteX62" fmla="*/ 1333526 w 12128048"/>
              <a:gd name="connsiteY62" fmla="*/ 873775 h 3289190"/>
              <a:gd name="connsiteX63" fmla="*/ 1430774 w 12128048"/>
              <a:gd name="connsiteY63" fmla="*/ 901081 h 3289190"/>
              <a:gd name="connsiteX64" fmla="*/ 1508571 w 12128048"/>
              <a:gd name="connsiteY64" fmla="*/ 928385 h 3289190"/>
              <a:gd name="connsiteX65" fmla="*/ 1625268 w 12128048"/>
              <a:gd name="connsiteY65" fmla="*/ 955692 h 3289190"/>
              <a:gd name="connsiteX66" fmla="*/ 1761414 w 12128048"/>
              <a:gd name="connsiteY66" fmla="*/ 1010303 h 3289190"/>
              <a:gd name="connsiteX67" fmla="*/ 1917009 w 12128048"/>
              <a:gd name="connsiteY67" fmla="*/ 1064913 h 3289190"/>
              <a:gd name="connsiteX68" fmla="*/ 2053154 w 12128048"/>
              <a:gd name="connsiteY68" fmla="*/ 1146830 h 3289190"/>
              <a:gd name="connsiteX69" fmla="*/ 2344897 w 12128048"/>
              <a:gd name="connsiteY69" fmla="*/ 1365273 h 3289190"/>
              <a:gd name="connsiteX70" fmla="*/ 2753335 w 12128048"/>
              <a:gd name="connsiteY70" fmla="*/ 1447190 h 3289190"/>
              <a:gd name="connsiteX71" fmla="*/ 3006178 w 12128048"/>
              <a:gd name="connsiteY71" fmla="*/ 1501801 h 3289190"/>
              <a:gd name="connsiteX72" fmla="*/ 4017548 w 12128048"/>
              <a:gd name="connsiteY72" fmla="*/ 1474496 h 3289190"/>
              <a:gd name="connsiteX73" fmla="*/ 4406537 w 12128048"/>
              <a:gd name="connsiteY73" fmla="*/ 1256050 h 3289190"/>
              <a:gd name="connsiteX74" fmla="*/ 4853874 w 12128048"/>
              <a:gd name="connsiteY74" fmla="*/ 982997 h 3289190"/>
              <a:gd name="connsiteX75" fmla="*/ 5106717 w 12128048"/>
              <a:gd name="connsiteY75" fmla="*/ 791860 h 3289190"/>
              <a:gd name="connsiteX76" fmla="*/ 5262312 w 12128048"/>
              <a:gd name="connsiteY76" fmla="*/ 737248 h 3289190"/>
              <a:gd name="connsiteX77" fmla="*/ 5981941 w 12128048"/>
              <a:gd name="connsiteY77" fmla="*/ 628025 h 3289190"/>
              <a:gd name="connsiteX78" fmla="*/ 6565423 w 12128048"/>
              <a:gd name="connsiteY78" fmla="*/ 600720 h 3289190"/>
              <a:gd name="connsiteX79" fmla="*/ 6818265 w 12128048"/>
              <a:gd name="connsiteY79" fmla="*/ 518803 h 3289190"/>
              <a:gd name="connsiteX80" fmla="*/ 7401749 w 12128048"/>
              <a:gd name="connsiteY80" fmla="*/ 279435 h 3289190"/>
              <a:gd name="connsiteX81" fmla="*/ 7810187 w 12128048"/>
              <a:gd name="connsiteY81" fmla="*/ 273055 h 3289190"/>
              <a:gd name="connsiteX82" fmla="*/ 8024129 w 12128048"/>
              <a:gd name="connsiteY82" fmla="*/ 191137 h 3289190"/>
              <a:gd name="connsiteX83" fmla="*/ 8354770 w 12128048"/>
              <a:gd name="connsiteY83" fmla="*/ 136527 h 3289190"/>
              <a:gd name="connsiteX84" fmla="*/ 8704860 w 12128048"/>
              <a:gd name="connsiteY84" fmla="*/ 54610 h 3289190"/>
              <a:gd name="connsiteX85" fmla="*/ 8996601 w 12128048"/>
              <a:gd name="connsiteY85" fmla="*/ 27305 h 3289190"/>
              <a:gd name="connsiteX86" fmla="*/ 9152196 w 12128048"/>
              <a:gd name="connsiteY86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64825 w 12128048"/>
              <a:gd name="connsiteY12" fmla="*/ 2206517 h 3289190"/>
              <a:gd name="connsiteX13" fmla="*/ 12073477 w 12128048"/>
              <a:gd name="connsiteY13" fmla="*/ 2874043 h 3289190"/>
              <a:gd name="connsiteX14" fmla="*/ 12035730 w 12128048"/>
              <a:gd name="connsiteY14" fmla="*/ 2873085 h 3289190"/>
              <a:gd name="connsiteX15" fmla="*/ 11890787 w 12128048"/>
              <a:gd name="connsiteY15" fmla="*/ 2884974 h 3289190"/>
              <a:gd name="connsiteX16" fmla="*/ 11691491 w 12128048"/>
              <a:gd name="connsiteY16" fmla="*/ 2908751 h 3289190"/>
              <a:gd name="connsiteX17" fmla="*/ 11564667 w 12128048"/>
              <a:gd name="connsiteY17" fmla="*/ 2944417 h 3289190"/>
              <a:gd name="connsiteX18" fmla="*/ 11492196 w 12128048"/>
              <a:gd name="connsiteY18" fmla="*/ 2968195 h 3289190"/>
              <a:gd name="connsiteX19" fmla="*/ 11365371 w 12128048"/>
              <a:gd name="connsiteY19" fmla="*/ 2980083 h 3289190"/>
              <a:gd name="connsiteX20" fmla="*/ 10223950 w 12128048"/>
              <a:gd name="connsiteY20" fmla="*/ 2991972 h 3289190"/>
              <a:gd name="connsiteX21" fmla="*/ 10024654 w 12128048"/>
              <a:gd name="connsiteY21" fmla="*/ 2956306 h 3289190"/>
              <a:gd name="connsiteX22" fmla="*/ 9716651 w 12128048"/>
              <a:gd name="connsiteY22" fmla="*/ 2896862 h 3289190"/>
              <a:gd name="connsiteX23" fmla="*/ 9517355 w 12128048"/>
              <a:gd name="connsiteY23" fmla="*/ 2825530 h 3289190"/>
              <a:gd name="connsiteX24" fmla="*/ 9499237 w 12128048"/>
              <a:gd name="connsiteY24" fmla="*/ 2789864 h 3289190"/>
              <a:gd name="connsiteX25" fmla="*/ 9354295 w 12128048"/>
              <a:gd name="connsiteY25" fmla="*/ 2670977 h 3289190"/>
              <a:gd name="connsiteX26" fmla="*/ 9245588 w 12128048"/>
              <a:gd name="connsiteY26" fmla="*/ 2647199 h 3289190"/>
              <a:gd name="connsiteX27" fmla="*/ 8810760 w 12128048"/>
              <a:gd name="connsiteY27" fmla="*/ 2635311 h 3289190"/>
              <a:gd name="connsiteX28" fmla="*/ 8665818 w 12128048"/>
              <a:gd name="connsiteY28" fmla="*/ 2647199 h 3289190"/>
              <a:gd name="connsiteX29" fmla="*/ 8394051 w 12128048"/>
              <a:gd name="connsiteY29" fmla="*/ 2659088 h 3289190"/>
              <a:gd name="connsiteX30" fmla="*/ 8067931 w 12128048"/>
              <a:gd name="connsiteY30" fmla="*/ 2694754 h 3289190"/>
              <a:gd name="connsiteX31" fmla="*/ 7759928 w 12128048"/>
              <a:gd name="connsiteY31" fmla="*/ 2718531 h 3289190"/>
              <a:gd name="connsiteX32" fmla="*/ 7560633 w 12128048"/>
              <a:gd name="connsiteY32" fmla="*/ 2754198 h 3289190"/>
              <a:gd name="connsiteX33" fmla="*/ 7180159 w 12128048"/>
              <a:gd name="connsiteY33" fmla="*/ 2825530 h 3289190"/>
              <a:gd name="connsiteX34" fmla="*/ 6690978 w 12128048"/>
              <a:gd name="connsiteY34" fmla="*/ 2837419 h 3289190"/>
              <a:gd name="connsiteX35" fmla="*/ 6636624 w 12128048"/>
              <a:gd name="connsiteY35" fmla="*/ 2861196 h 3289190"/>
              <a:gd name="connsiteX36" fmla="*/ 6401092 w 12128048"/>
              <a:gd name="connsiteY36" fmla="*/ 2896862 h 3289190"/>
              <a:gd name="connsiteX37" fmla="*/ 5857559 w 12128048"/>
              <a:gd name="connsiteY37" fmla="*/ 2908751 h 3289190"/>
              <a:gd name="connsiteX38" fmla="*/ 5187201 w 12128048"/>
              <a:gd name="connsiteY38" fmla="*/ 2956306 h 3289190"/>
              <a:gd name="connsiteX39" fmla="*/ 5042258 w 12128048"/>
              <a:gd name="connsiteY39" fmla="*/ 2980083 h 3289190"/>
              <a:gd name="connsiteX40" fmla="*/ 4806726 w 12128048"/>
              <a:gd name="connsiteY40" fmla="*/ 3063304 h 3289190"/>
              <a:gd name="connsiteX41" fmla="*/ 4390017 w 12128048"/>
              <a:gd name="connsiteY41" fmla="*/ 3182191 h 3289190"/>
              <a:gd name="connsiteX42" fmla="*/ 4027661 w 12128048"/>
              <a:gd name="connsiteY42" fmla="*/ 3277302 h 3289190"/>
              <a:gd name="connsiteX43" fmla="*/ 3085535 w 12128048"/>
              <a:gd name="connsiteY43" fmla="*/ 3289190 h 3289190"/>
              <a:gd name="connsiteX44" fmla="*/ 2850003 w 12128048"/>
              <a:gd name="connsiteY44" fmla="*/ 3265413 h 3289190"/>
              <a:gd name="connsiteX45" fmla="*/ 2469529 w 12128048"/>
              <a:gd name="connsiteY45" fmla="*/ 3229746 h 3289190"/>
              <a:gd name="connsiteX46" fmla="*/ 2197761 w 12128048"/>
              <a:gd name="connsiteY46" fmla="*/ 3134636 h 3289190"/>
              <a:gd name="connsiteX47" fmla="*/ 2070937 w 12128048"/>
              <a:gd name="connsiteY47" fmla="*/ 3098971 h 3289190"/>
              <a:gd name="connsiteX48" fmla="*/ 1925995 w 12128048"/>
              <a:gd name="connsiteY48" fmla="*/ 3075193 h 3289190"/>
              <a:gd name="connsiteX49" fmla="*/ 1799170 w 12128048"/>
              <a:gd name="connsiteY49" fmla="*/ 3051416 h 3289190"/>
              <a:gd name="connsiteX50" fmla="*/ 1690463 w 12128048"/>
              <a:gd name="connsiteY50" fmla="*/ 3039527 h 3289190"/>
              <a:gd name="connsiteX51" fmla="*/ 1617992 w 12128048"/>
              <a:gd name="connsiteY51" fmla="*/ 3027638 h 3289190"/>
              <a:gd name="connsiteX52" fmla="*/ 1527403 w 12128048"/>
              <a:gd name="connsiteY52" fmla="*/ 3015749 h 3289190"/>
              <a:gd name="connsiteX53" fmla="*/ 1436814 w 12128048"/>
              <a:gd name="connsiteY53" fmla="*/ 2991972 h 3289190"/>
              <a:gd name="connsiteX54" fmla="*/ 1128811 w 12128048"/>
              <a:gd name="connsiteY54" fmla="*/ 2944417 h 3289190"/>
              <a:gd name="connsiteX55" fmla="*/ 929515 w 12128048"/>
              <a:gd name="connsiteY55" fmla="*/ 2932529 h 3289190"/>
              <a:gd name="connsiteX56" fmla="*/ 23676 w 12128048"/>
              <a:gd name="connsiteY56" fmla="*/ 3006379 h 3289190"/>
              <a:gd name="connsiteX57" fmla="*/ 164 w 12128048"/>
              <a:gd name="connsiteY57" fmla="*/ 581442 h 3289190"/>
              <a:gd name="connsiteX58" fmla="*/ 691695 w 12128048"/>
              <a:gd name="connsiteY58" fmla="*/ 682638 h 3289190"/>
              <a:gd name="connsiteX59" fmla="*/ 905639 w 12128048"/>
              <a:gd name="connsiteY59" fmla="*/ 709942 h 3289190"/>
              <a:gd name="connsiteX60" fmla="*/ 1236280 w 12128048"/>
              <a:gd name="connsiteY60" fmla="*/ 819164 h 3289190"/>
              <a:gd name="connsiteX61" fmla="*/ 1333526 w 12128048"/>
              <a:gd name="connsiteY61" fmla="*/ 873775 h 3289190"/>
              <a:gd name="connsiteX62" fmla="*/ 1430774 w 12128048"/>
              <a:gd name="connsiteY62" fmla="*/ 901081 h 3289190"/>
              <a:gd name="connsiteX63" fmla="*/ 1508571 w 12128048"/>
              <a:gd name="connsiteY63" fmla="*/ 928385 h 3289190"/>
              <a:gd name="connsiteX64" fmla="*/ 1625268 w 12128048"/>
              <a:gd name="connsiteY64" fmla="*/ 955692 h 3289190"/>
              <a:gd name="connsiteX65" fmla="*/ 1761414 w 12128048"/>
              <a:gd name="connsiteY65" fmla="*/ 1010303 h 3289190"/>
              <a:gd name="connsiteX66" fmla="*/ 1917009 w 12128048"/>
              <a:gd name="connsiteY66" fmla="*/ 1064913 h 3289190"/>
              <a:gd name="connsiteX67" fmla="*/ 2053154 w 12128048"/>
              <a:gd name="connsiteY67" fmla="*/ 1146830 h 3289190"/>
              <a:gd name="connsiteX68" fmla="*/ 2344897 w 12128048"/>
              <a:gd name="connsiteY68" fmla="*/ 1365273 h 3289190"/>
              <a:gd name="connsiteX69" fmla="*/ 2753335 w 12128048"/>
              <a:gd name="connsiteY69" fmla="*/ 1447190 h 3289190"/>
              <a:gd name="connsiteX70" fmla="*/ 3006178 w 12128048"/>
              <a:gd name="connsiteY70" fmla="*/ 1501801 h 3289190"/>
              <a:gd name="connsiteX71" fmla="*/ 4017548 w 12128048"/>
              <a:gd name="connsiteY71" fmla="*/ 1474496 h 3289190"/>
              <a:gd name="connsiteX72" fmla="*/ 4406537 w 12128048"/>
              <a:gd name="connsiteY72" fmla="*/ 1256050 h 3289190"/>
              <a:gd name="connsiteX73" fmla="*/ 4853874 w 12128048"/>
              <a:gd name="connsiteY73" fmla="*/ 982997 h 3289190"/>
              <a:gd name="connsiteX74" fmla="*/ 5106717 w 12128048"/>
              <a:gd name="connsiteY74" fmla="*/ 791860 h 3289190"/>
              <a:gd name="connsiteX75" fmla="*/ 5262312 w 12128048"/>
              <a:gd name="connsiteY75" fmla="*/ 737248 h 3289190"/>
              <a:gd name="connsiteX76" fmla="*/ 5981941 w 12128048"/>
              <a:gd name="connsiteY76" fmla="*/ 628025 h 3289190"/>
              <a:gd name="connsiteX77" fmla="*/ 6565423 w 12128048"/>
              <a:gd name="connsiteY77" fmla="*/ 600720 h 3289190"/>
              <a:gd name="connsiteX78" fmla="*/ 6818265 w 12128048"/>
              <a:gd name="connsiteY78" fmla="*/ 518803 h 3289190"/>
              <a:gd name="connsiteX79" fmla="*/ 7401749 w 12128048"/>
              <a:gd name="connsiteY79" fmla="*/ 279435 h 3289190"/>
              <a:gd name="connsiteX80" fmla="*/ 7810187 w 12128048"/>
              <a:gd name="connsiteY80" fmla="*/ 273055 h 3289190"/>
              <a:gd name="connsiteX81" fmla="*/ 8024129 w 12128048"/>
              <a:gd name="connsiteY81" fmla="*/ 191137 h 3289190"/>
              <a:gd name="connsiteX82" fmla="*/ 8354770 w 12128048"/>
              <a:gd name="connsiteY82" fmla="*/ 136527 h 3289190"/>
              <a:gd name="connsiteX83" fmla="*/ 8704860 w 12128048"/>
              <a:gd name="connsiteY83" fmla="*/ 54610 h 3289190"/>
              <a:gd name="connsiteX84" fmla="*/ 8996601 w 12128048"/>
              <a:gd name="connsiteY84" fmla="*/ 27305 h 3289190"/>
              <a:gd name="connsiteX85" fmla="*/ 9152196 w 12128048"/>
              <a:gd name="connsiteY85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73477 w 12128048"/>
              <a:gd name="connsiteY12" fmla="*/ 2874043 h 3289190"/>
              <a:gd name="connsiteX13" fmla="*/ 1203573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73477 w 12128048"/>
              <a:gd name="connsiteY12" fmla="*/ 2874043 h 3289190"/>
              <a:gd name="connsiteX13" fmla="*/ 1208258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8 h 3289190"/>
              <a:gd name="connsiteX12" fmla="*/ 12073477 w 12128048"/>
              <a:gd name="connsiteY12" fmla="*/ 2874043 h 3289190"/>
              <a:gd name="connsiteX13" fmla="*/ 1208258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08510"/>
              <a:gd name="connsiteY0" fmla="*/ 0 h 3289190"/>
              <a:gd name="connsiteX1" fmla="*/ 9618984 w 12108510"/>
              <a:gd name="connsiteY1" fmla="*/ 27305 h 3289190"/>
              <a:gd name="connsiteX2" fmla="*/ 9735680 w 12108510"/>
              <a:gd name="connsiteY2" fmla="*/ 81915 h 3289190"/>
              <a:gd name="connsiteX3" fmla="*/ 9891276 w 12108510"/>
              <a:gd name="connsiteY3" fmla="*/ 354970 h 3289190"/>
              <a:gd name="connsiteX4" fmla="*/ 9910724 w 12108510"/>
              <a:gd name="connsiteY4" fmla="*/ 436887 h 3289190"/>
              <a:gd name="connsiteX5" fmla="*/ 10124668 w 12108510"/>
              <a:gd name="connsiteY5" fmla="*/ 600720 h 3289190"/>
              <a:gd name="connsiteX6" fmla="*/ 10455308 w 12108510"/>
              <a:gd name="connsiteY6" fmla="*/ 737248 h 3289190"/>
              <a:gd name="connsiteX7" fmla="*/ 10669252 w 12108510"/>
              <a:gd name="connsiteY7" fmla="*/ 819164 h 3289190"/>
              <a:gd name="connsiteX8" fmla="*/ 11894566 w 12108510"/>
              <a:gd name="connsiteY8" fmla="*/ 791860 h 3289190"/>
              <a:gd name="connsiteX9" fmla="*/ 12030713 w 12108510"/>
              <a:gd name="connsiteY9" fmla="*/ 764553 h 3289190"/>
              <a:gd name="connsiteX10" fmla="*/ 12108510 w 12108510"/>
              <a:gd name="connsiteY10" fmla="*/ 709942 h 3289190"/>
              <a:gd name="connsiteX11" fmla="*/ 12073477 w 12108510"/>
              <a:gd name="connsiteY11" fmla="*/ 2874043 h 3289190"/>
              <a:gd name="connsiteX12" fmla="*/ 12082580 w 12108510"/>
              <a:gd name="connsiteY12" fmla="*/ 2873085 h 3289190"/>
              <a:gd name="connsiteX13" fmla="*/ 11890787 w 12108510"/>
              <a:gd name="connsiteY13" fmla="*/ 2884974 h 3289190"/>
              <a:gd name="connsiteX14" fmla="*/ 11691491 w 12108510"/>
              <a:gd name="connsiteY14" fmla="*/ 2908751 h 3289190"/>
              <a:gd name="connsiteX15" fmla="*/ 11564667 w 12108510"/>
              <a:gd name="connsiteY15" fmla="*/ 2944417 h 3289190"/>
              <a:gd name="connsiteX16" fmla="*/ 11492196 w 12108510"/>
              <a:gd name="connsiteY16" fmla="*/ 2968195 h 3289190"/>
              <a:gd name="connsiteX17" fmla="*/ 11365371 w 12108510"/>
              <a:gd name="connsiteY17" fmla="*/ 2980083 h 3289190"/>
              <a:gd name="connsiteX18" fmla="*/ 10223950 w 12108510"/>
              <a:gd name="connsiteY18" fmla="*/ 2991972 h 3289190"/>
              <a:gd name="connsiteX19" fmla="*/ 10024654 w 12108510"/>
              <a:gd name="connsiteY19" fmla="*/ 2956306 h 3289190"/>
              <a:gd name="connsiteX20" fmla="*/ 9716651 w 12108510"/>
              <a:gd name="connsiteY20" fmla="*/ 2896862 h 3289190"/>
              <a:gd name="connsiteX21" fmla="*/ 9517355 w 12108510"/>
              <a:gd name="connsiteY21" fmla="*/ 2825530 h 3289190"/>
              <a:gd name="connsiteX22" fmla="*/ 9499237 w 12108510"/>
              <a:gd name="connsiteY22" fmla="*/ 2789864 h 3289190"/>
              <a:gd name="connsiteX23" fmla="*/ 9354295 w 12108510"/>
              <a:gd name="connsiteY23" fmla="*/ 2670977 h 3289190"/>
              <a:gd name="connsiteX24" fmla="*/ 9245588 w 12108510"/>
              <a:gd name="connsiteY24" fmla="*/ 2647199 h 3289190"/>
              <a:gd name="connsiteX25" fmla="*/ 8810760 w 12108510"/>
              <a:gd name="connsiteY25" fmla="*/ 2635311 h 3289190"/>
              <a:gd name="connsiteX26" fmla="*/ 8665818 w 12108510"/>
              <a:gd name="connsiteY26" fmla="*/ 2647199 h 3289190"/>
              <a:gd name="connsiteX27" fmla="*/ 8394051 w 12108510"/>
              <a:gd name="connsiteY27" fmla="*/ 2659088 h 3289190"/>
              <a:gd name="connsiteX28" fmla="*/ 8067931 w 12108510"/>
              <a:gd name="connsiteY28" fmla="*/ 2694754 h 3289190"/>
              <a:gd name="connsiteX29" fmla="*/ 7759928 w 12108510"/>
              <a:gd name="connsiteY29" fmla="*/ 2718531 h 3289190"/>
              <a:gd name="connsiteX30" fmla="*/ 7560633 w 12108510"/>
              <a:gd name="connsiteY30" fmla="*/ 2754198 h 3289190"/>
              <a:gd name="connsiteX31" fmla="*/ 7180159 w 12108510"/>
              <a:gd name="connsiteY31" fmla="*/ 2825530 h 3289190"/>
              <a:gd name="connsiteX32" fmla="*/ 6690978 w 12108510"/>
              <a:gd name="connsiteY32" fmla="*/ 2837419 h 3289190"/>
              <a:gd name="connsiteX33" fmla="*/ 6636624 w 12108510"/>
              <a:gd name="connsiteY33" fmla="*/ 2861196 h 3289190"/>
              <a:gd name="connsiteX34" fmla="*/ 6401092 w 12108510"/>
              <a:gd name="connsiteY34" fmla="*/ 2896862 h 3289190"/>
              <a:gd name="connsiteX35" fmla="*/ 5857559 w 12108510"/>
              <a:gd name="connsiteY35" fmla="*/ 2908751 h 3289190"/>
              <a:gd name="connsiteX36" fmla="*/ 5187201 w 12108510"/>
              <a:gd name="connsiteY36" fmla="*/ 2956306 h 3289190"/>
              <a:gd name="connsiteX37" fmla="*/ 5042258 w 12108510"/>
              <a:gd name="connsiteY37" fmla="*/ 2980083 h 3289190"/>
              <a:gd name="connsiteX38" fmla="*/ 4806726 w 12108510"/>
              <a:gd name="connsiteY38" fmla="*/ 3063304 h 3289190"/>
              <a:gd name="connsiteX39" fmla="*/ 4390017 w 12108510"/>
              <a:gd name="connsiteY39" fmla="*/ 3182191 h 3289190"/>
              <a:gd name="connsiteX40" fmla="*/ 4027661 w 12108510"/>
              <a:gd name="connsiteY40" fmla="*/ 3277302 h 3289190"/>
              <a:gd name="connsiteX41" fmla="*/ 3085535 w 12108510"/>
              <a:gd name="connsiteY41" fmla="*/ 3289190 h 3289190"/>
              <a:gd name="connsiteX42" fmla="*/ 2850003 w 12108510"/>
              <a:gd name="connsiteY42" fmla="*/ 3265413 h 3289190"/>
              <a:gd name="connsiteX43" fmla="*/ 2469529 w 12108510"/>
              <a:gd name="connsiteY43" fmla="*/ 3229746 h 3289190"/>
              <a:gd name="connsiteX44" fmla="*/ 2197761 w 12108510"/>
              <a:gd name="connsiteY44" fmla="*/ 3134636 h 3289190"/>
              <a:gd name="connsiteX45" fmla="*/ 2070937 w 12108510"/>
              <a:gd name="connsiteY45" fmla="*/ 3098971 h 3289190"/>
              <a:gd name="connsiteX46" fmla="*/ 1925995 w 12108510"/>
              <a:gd name="connsiteY46" fmla="*/ 3075193 h 3289190"/>
              <a:gd name="connsiteX47" fmla="*/ 1799170 w 12108510"/>
              <a:gd name="connsiteY47" fmla="*/ 3051416 h 3289190"/>
              <a:gd name="connsiteX48" fmla="*/ 1690463 w 12108510"/>
              <a:gd name="connsiteY48" fmla="*/ 3039527 h 3289190"/>
              <a:gd name="connsiteX49" fmla="*/ 1617992 w 12108510"/>
              <a:gd name="connsiteY49" fmla="*/ 3027638 h 3289190"/>
              <a:gd name="connsiteX50" fmla="*/ 1527403 w 12108510"/>
              <a:gd name="connsiteY50" fmla="*/ 3015749 h 3289190"/>
              <a:gd name="connsiteX51" fmla="*/ 1436814 w 12108510"/>
              <a:gd name="connsiteY51" fmla="*/ 2991972 h 3289190"/>
              <a:gd name="connsiteX52" fmla="*/ 1128811 w 12108510"/>
              <a:gd name="connsiteY52" fmla="*/ 2944417 h 3289190"/>
              <a:gd name="connsiteX53" fmla="*/ 929515 w 12108510"/>
              <a:gd name="connsiteY53" fmla="*/ 2932529 h 3289190"/>
              <a:gd name="connsiteX54" fmla="*/ 23676 w 12108510"/>
              <a:gd name="connsiteY54" fmla="*/ 3006379 h 3289190"/>
              <a:gd name="connsiteX55" fmla="*/ 164 w 12108510"/>
              <a:gd name="connsiteY55" fmla="*/ 581442 h 3289190"/>
              <a:gd name="connsiteX56" fmla="*/ 691695 w 12108510"/>
              <a:gd name="connsiteY56" fmla="*/ 682638 h 3289190"/>
              <a:gd name="connsiteX57" fmla="*/ 905639 w 12108510"/>
              <a:gd name="connsiteY57" fmla="*/ 709942 h 3289190"/>
              <a:gd name="connsiteX58" fmla="*/ 1236280 w 12108510"/>
              <a:gd name="connsiteY58" fmla="*/ 819164 h 3289190"/>
              <a:gd name="connsiteX59" fmla="*/ 1333526 w 12108510"/>
              <a:gd name="connsiteY59" fmla="*/ 873775 h 3289190"/>
              <a:gd name="connsiteX60" fmla="*/ 1430774 w 12108510"/>
              <a:gd name="connsiteY60" fmla="*/ 901081 h 3289190"/>
              <a:gd name="connsiteX61" fmla="*/ 1508571 w 12108510"/>
              <a:gd name="connsiteY61" fmla="*/ 928385 h 3289190"/>
              <a:gd name="connsiteX62" fmla="*/ 1625268 w 12108510"/>
              <a:gd name="connsiteY62" fmla="*/ 955692 h 3289190"/>
              <a:gd name="connsiteX63" fmla="*/ 1761414 w 12108510"/>
              <a:gd name="connsiteY63" fmla="*/ 1010303 h 3289190"/>
              <a:gd name="connsiteX64" fmla="*/ 1917009 w 12108510"/>
              <a:gd name="connsiteY64" fmla="*/ 1064913 h 3289190"/>
              <a:gd name="connsiteX65" fmla="*/ 2053154 w 12108510"/>
              <a:gd name="connsiteY65" fmla="*/ 1146830 h 3289190"/>
              <a:gd name="connsiteX66" fmla="*/ 2344897 w 12108510"/>
              <a:gd name="connsiteY66" fmla="*/ 1365273 h 3289190"/>
              <a:gd name="connsiteX67" fmla="*/ 2753335 w 12108510"/>
              <a:gd name="connsiteY67" fmla="*/ 1447190 h 3289190"/>
              <a:gd name="connsiteX68" fmla="*/ 3006178 w 12108510"/>
              <a:gd name="connsiteY68" fmla="*/ 1501801 h 3289190"/>
              <a:gd name="connsiteX69" fmla="*/ 4017548 w 12108510"/>
              <a:gd name="connsiteY69" fmla="*/ 1474496 h 3289190"/>
              <a:gd name="connsiteX70" fmla="*/ 4406537 w 12108510"/>
              <a:gd name="connsiteY70" fmla="*/ 1256050 h 3289190"/>
              <a:gd name="connsiteX71" fmla="*/ 4853874 w 12108510"/>
              <a:gd name="connsiteY71" fmla="*/ 982997 h 3289190"/>
              <a:gd name="connsiteX72" fmla="*/ 5106717 w 12108510"/>
              <a:gd name="connsiteY72" fmla="*/ 791860 h 3289190"/>
              <a:gd name="connsiteX73" fmla="*/ 5262312 w 12108510"/>
              <a:gd name="connsiteY73" fmla="*/ 737248 h 3289190"/>
              <a:gd name="connsiteX74" fmla="*/ 5981941 w 12108510"/>
              <a:gd name="connsiteY74" fmla="*/ 628025 h 3289190"/>
              <a:gd name="connsiteX75" fmla="*/ 6565423 w 12108510"/>
              <a:gd name="connsiteY75" fmla="*/ 600720 h 3289190"/>
              <a:gd name="connsiteX76" fmla="*/ 6818265 w 12108510"/>
              <a:gd name="connsiteY76" fmla="*/ 518803 h 3289190"/>
              <a:gd name="connsiteX77" fmla="*/ 7401749 w 12108510"/>
              <a:gd name="connsiteY77" fmla="*/ 279435 h 3289190"/>
              <a:gd name="connsiteX78" fmla="*/ 7810187 w 12108510"/>
              <a:gd name="connsiteY78" fmla="*/ 273055 h 3289190"/>
              <a:gd name="connsiteX79" fmla="*/ 8024129 w 12108510"/>
              <a:gd name="connsiteY79" fmla="*/ 191137 h 3289190"/>
              <a:gd name="connsiteX80" fmla="*/ 8354770 w 12108510"/>
              <a:gd name="connsiteY80" fmla="*/ 136527 h 3289190"/>
              <a:gd name="connsiteX81" fmla="*/ 8704860 w 12108510"/>
              <a:gd name="connsiteY81" fmla="*/ 54610 h 3289190"/>
              <a:gd name="connsiteX82" fmla="*/ 8996601 w 12108510"/>
              <a:gd name="connsiteY82" fmla="*/ 27305 h 3289190"/>
              <a:gd name="connsiteX83" fmla="*/ 9152196 w 12108510"/>
              <a:gd name="connsiteY83" fmla="*/ 0 h 3289190"/>
              <a:gd name="connsiteX0" fmla="*/ 9152196 w 12136657"/>
              <a:gd name="connsiteY0" fmla="*/ 0 h 3289190"/>
              <a:gd name="connsiteX1" fmla="*/ 9618984 w 12136657"/>
              <a:gd name="connsiteY1" fmla="*/ 27305 h 3289190"/>
              <a:gd name="connsiteX2" fmla="*/ 9735680 w 12136657"/>
              <a:gd name="connsiteY2" fmla="*/ 81915 h 3289190"/>
              <a:gd name="connsiteX3" fmla="*/ 9891276 w 12136657"/>
              <a:gd name="connsiteY3" fmla="*/ 354970 h 3289190"/>
              <a:gd name="connsiteX4" fmla="*/ 9910724 w 12136657"/>
              <a:gd name="connsiteY4" fmla="*/ 436887 h 3289190"/>
              <a:gd name="connsiteX5" fmla="*/ 10124668 w 12136657"/>
              <a:gd name="connsiteY5" fmla="*/ 600720 h 3289190"/>
              <a:gd name="connsiteX6" fmla="*/ 10455308 w 12136657"/>
              <a:gd name="connsiteY6" fmla="*/ 737248 h 3289190"/>
              <a:gd name="connsiteX7" fmla="*/ 10669252 w 12136657"/>
              <a:gd name="connsiteY7" fmla="*/ 819164 h 3289190"/>
              <a:gd name="connsiteX8" fmla="*/ 11894566 w 12136657"/>
              <a:gd name="connsiteY8" fmla="*/ 791860 h 3289190"/>
              <a:gd name="connsiteX9" fmla="*/ 12030713 w 12136657"/>
              <a:gd name="connsiteY9" fmla="*/ 764553 h 3289190"/>
              <a:gd name="connsiteX10" fmla="*/ 12108510 w 12136657"/>
              <a:gd name="connsiteY10" fmla="*/ 709942 h 3289190"/>
              <a:gd name="connsiteX11" fmla="*/ 12073477 w 12136657"/>
              <a:gd name="connsiteY11" fmla="*/ 2874043 h 3289190"/>
              <a:gd name="connsiteX12" fmla="*/ 12136657 w 12136657"/>
              <a:gd name="connsiteY12" fmla="*/ 2982902 h 3289190"/>
              <a:gd name="connsiteX13" fmla="*/ 11890787 w 12136657"/>
              <a:gd name="connsiteY13" fmla="*/ 2884974 h 3289190"/>
              <a:gd name="connsiteX14" fmla="*/ 11691491 w 12136657"/>
              <a:gd name="connsiteY14" fmla="*/ 2908751 h 3289190"/>
              <a:gd name="connsiteX15" fmla="*/ 11564667 w 12136657"/>
              <a:gd name="connsiteY15" fmla="*/ 2944417 h 3289190"/>
              <a:gd name="connsiteX16" fmla="*/ 11492196 w 12136657"/>
              <a:gd name="connsiteY16" fmla="*/ 2968195 h 3289190"/>
              <a:gd name="connsiteX17" fmla="*/ 11365371 w 12136657"/>
              <a:gd name="connsiteY17" fmla="*/ 2980083 h 3289190"/>
              <a:gd name="connsiteX18" fmla="*/ 10223950 w 12136657"/>
              <a:gd name="connsiteY18" fmla="*/ 2991972 h 3289190"/>
              <a:gd name="connsiteX19" fmla="*/ 10024654 w 12136657"/>
              <a:gd name="connsiteY19" fmla="*/ 2956306 h 3289190"/>
              <a:gd name="connsiteX20" fmla="*/ 9716651 w 12136657"/>
              <a:gd name="connsiteY20" fmla="*/ 2896862 h 3289190"/>
              <a:gd name="connsiteX21" fmla="*/ 9517355 w 12136657"/>
              <a:gd name="connsiteY21" fmla="*/ 2825530 h 3289190"/>
              <a:gd name="connsiteX22" fmla="*/ 9499237 w 12136657"/>
              <a:gd name="connsiteY22" fmla="*/ 2789864 h 3289190"/>
              <a:gd name="connsiteX23" fmla="*/ 9354295 w 12136657"/>
              <a:gd name="connsiteY23" fmla="*/ 2670977 h 3289190"/>
              <a:gd name="connsiteX24" fmla="*/ 9245588 w 12136657"/>
              <a:gd name="connsiteY24" fmla="*/ 2647199 h 3289190"/>
              <a:gd name="connsiteX25" fmla="*/ 8810760 w 12136657"/>
              <a:gd name="connsiteY25" fmla="*/ 2635311 h 3289190"/>
              <a:gd name="connsiteX26" fmla="*/ 8665818 w 12136657"/>
              <a:gd name="connsiteY26" fmla="*/ 2647199 h 3289190"/>
              <a:gd name="connsiteX27" fmla="*/ 8394051 w 12136657"/>
              <a:gd name="connsiteY27" fmla="*/ 2659088 h 3289190"/>
              <a:gd name="connsiteX28" fmla="*/ 8067931 w 12136657"/>
              <a:gd name="connsiteY28" fmla="*/ 2694754 h 3289190"/>
              <a:gd name="connsiteX29" fmla="*/ 7759928 w 12136657"/>
              <a:gd name="connsiteY29" fmla="*/ 2718531 h 3289190"/>
              <a:gd name="connsiteX30" fmla="*/ 7560633 w 12136657"/>
              <a:gd name="connsiteY30" fmla="*/ 2754198 h 3289190"/>
              <a:gd name="connsiteX31" fmla="*/ 7180159 w 12136657"/>
              <a:gd name="connsiteY31" fmla="*/ 2825530 h 3289190"/>
              <a:gd name="connsiteX32" fmla="*/ 6690978 w 12136657"/>
              <a:gd name="connsiteY32" fmla="*/ 2837419 h 3289190"/>
              <a:gd name="connsiteX33" fmla="*/ 6636624 w 12136657"/>
              <a:gd name="connsiteY33" fmla="*/ 2861196 h 3289190"/>
              <a:gd name="connsiteX34" fmla="*/ 6401092 w 12136657"/>
              <a:gd name="connsiteY34" fmla="*/ 2896862 h 3289190"/>
              <a:gd name="connsiteX35" fmla="*/ 5857559 w 12136657"/>
              <a:gd name="connsiteY35" fmla="*/ 2908751 h 3289190"/>
              <a:gd name="connsiteX36" fmla="*/ 5187201 w 12136657"/>
              <a:gd name="connsiteY36" fmla="*/ 2956306 h 3289190"/>
              <a:gd name="connsiteX37" fmla="*/ 5042258 w 12136657"/>
              <a:gd name="connsiteY37" fmla="*/ 2980083 h 3289190"/>
              <a:gd name="connsiteX38" fmla="*/ 4806726 w 12136657"/>
              <a:gd name="connsiteY38" fmla="*/ 3063304 h 3289190"/>
              <a:gd name="connsiteX39" fmla="*/ 4390017 w 12136657"/>
              <a:gd name="connsiteY39" fmla="*/ 3182191 h 3289190"/>
              <a:gd name="connsiteX40" fmla="*/ 4027661 w 12136657"/>
              <a:gd name="connsiteY40" fmla="*/ 3277302 h 3289190"/>
              <a:gd name="connsiteX41" fmla="*/ 3085535 w 12136657"/>
              <a:gd name="connsiteY41" fmla="*/ 3289190 h 3289190"/>
              <a:gd name="connsiteX42" fmla="*/ 2850003 w 12136657"/>
              <a:gd name="connsiteY42" fmla="*/ 3265413 h 3289190"/>
              <a:gd name="connsiteX43" fmla="*/ 2469529 w 12136657"/>
              <a:gd name="connsiteY43" fmla="*/ 3229746 h 3289190"/>
              <a:gd name="connsiteX44" fmla="*/ 2197761 w 12136657"/>
              <a:gd name="connsiteY44" fmla="*/ 3134636 h 3289190"/>
              <a:gd name="connsiteX45" fmla="*/ 2070937 w 12136657"/>
              <a:gd name="connsiteY45" fmla="*/ 3098971 h 3289190"/>
              <a:gd name="connsiteX46" fmla="*/ 1925995 w 12136657"/>
              <a:gd name="connsiteY46" fmla="*/ 3075193 h 3289190"/>
              <a:gd name="connsiteX47" fmla="*/ 1799170 w 12136657"/>
              <a:gd name="connsiteY47" fmla="*/ 3051416 h 3289190"/>
              <a:gd name="connsiteX48" fmla="*/ 1690463 w 12136657"/>
              <a:gd name="connsiteY48" fmla="*/ 3039527 h 3289190"/>
              <a:gd name="connsiteX49" fmla="*/ 1617992 w 12136657"/>
              <a:gd name="connsiteY49" fmla="*/ 3027638 h 3289190"/>
              <a:gd name="connsiteX50" fmla="*/ 1527403 w 12136657"/>
              <a:gd name="connsiteY50" fmla="*/ 3015749 h 3289190"/>
              <a:gd name="connsiteX51" fmla="*/ 1436814 w 12136657"/>
              <a:gd name="connsiteY51" fmla="*/ 2991972 h 3289190"/>
              <a:gd name="connsiteX52" fmla="*/ 1128811 w 12136657"/>
              <a:gd name="connsiteY52" fmla="*/ 2944417 h 3289190"/>
              <a:gd name="connsiteX53" fmla="*/ 929515 w 12136657"/>
              <a:gd name="connsiteY53" fmla="*/ 2932529 h 3289190"/>
              <a:gd name="connsiteX54" fmla="*/ 23676 w 12136657"/>
              <a:gd name="connsiteY54" fmla="*/ 3006379 h 3289190"/>
              <a:gd name="connsiteX55" fmla="*/ 164 w 12136657"/>
              <a:gd name="connsiteY55" fmla="*/ 581442 h 3289190"/>
              <a:gd name="connsiteX56" fmla="*/ 691695 w 12136657"/>
              <a:gd name="connsiteY56" fmla="*/ 682638 h 3289190"/>
              <a:gd name="connsiteX57" fmla="*/ 905639 w 12136657"/>
              <a:gd name="connsiteY57" fmla="*/ 709942 h 3289190"/>
              <a:gd name="connsiteX58" fmla="*/ 1236280 w 12136657"/>
              <a:gd name="connsiteY58" fmla="*/ 819164 h 3289190"/>
              <a:gd name="connsiteX59" fmla="*/ 1333526 w 12136657"/>
              <a:gd name="connsiteY59" fmla="*/ 873775 h 3289190"/>
              <a:gd name="connsiteX60" fmla="*/ 1430774 w 12136657"/>
              <a:gd name="connsiteY60" fmla="*/ 901081 h 3289190"/>
              <a:gd name="connsiteX61" fmla="*/ 1508571 w 12136657"/>
              <a:gd name="connsiteY61" fmla="*/ 928385 h 3289190"/>
              <a:gd name="connsiteX62" fmla="*/ 1625268 w 12136657"/>
              <a:gd name="connsiteY62" fmla="*/ 955692 h 3289190"/>
              <a:gd name="connsiteX63" fmla="*/ 1761414 w 12136657"/>
              <a:gd name="connsiteY63" fmla="*/ 1010303 h 3289190"/>
              <a:gd name="connsiteX64" fmla="*/ 1917009 w 12136657"/>
              <a:gd name="connsiteY64" fmla="*/ 1064913 h 3289190"/>
              <a:gd name="connsiteX65" fmla="*/ 2053154 w 12136657"/>
              <a:gd name="connsiteY65" fmla="*/ 1146830 h 3289190"/>
              <a:gd name="connsiteX66" fmla="*/ 2344897 w 12136657"/>
              <a:gd name="connsiteY66" fmla="*/ 1365273 h 3289190"/>
              <a:gd name="connsiteX67" fmla="*/ 2753335 w 12136657"/>
              <a:gd name="connsiteY67" fmla="*/ 1447190 h 3289190"/>
              <a:gd name="connsiteX68" fmla="*/ 3006178 w 12136657"/>
              <a:gd name="connsiteY68" fmla="*/ 1501801 h 3289190"/>
              <a:gd name="connsiteX69" fmla="*/ 4017548 w 12136657"/>
              <a:gd name="connsiteY69" fmla="*/ 1474496 h 3289190"/>
              <a:gd name="connsiteX70" fmla="*/ 4406537 w 12136657"/>
              <a:gd name="connsiteY70" fmla="*/ 1256050 h 3289190"/>
              <a:gd name="connsiteX71" fmla="*/ 4853874 w 12136657"/>
              <a:gd name="connsiteY71" fmla="*/ 982997 h 3289190"/>
              <a:gd name="connsiteX72" fmla="*/ 5106717 w 12136657"/>
              <a:gd name="connsiteY72" fmla="*/ 791860 h 3289190"/>
              <a:gd name="connsiteX73" fmla="*/ 5262312 w 12136657"/>
              <a:gd name="connsiteY73" fmla="*/ 737248 h 3289190"/>
              <a:gd name="connsiteX74" fmla="*/ 5981941 w 12136657"/>
              <a:gd name="connsiteY74" fmla="*/ 628025 h 3289190"/>
              <a:gd name="connsiteX75" fmla="*/ 6565423 w 12136657"/>
              <a:gd name="connsiteY75" fmla="*/ 600720 h 3289190"/>
              <a:gd name="connsiteX76" fmla="*/ 6818265 w 12136657"/>
              <a:gd name="connsiteY76" fmla="*/ 518803 h 3289190"/>
              <a:gd name="connsiteX77" fmla="*/ 7401749 w 12136657"/>
              <a:gd name="connsiteY77" fmla="*/ 279435 h 3289190"/>
              <a:gd name="connsiteX78" fmla="*/ 7810187 w 12136657"/>
              <a:gd name="connsiteY78" fmla="*/ 273055 h 3289190"/>
              <a:gd name="connsiteX79" fmla="*/ 8024129 w 12136657"/>
              <a:gd name="connsiteY79" fmla="*/ 191137 h 3289190"/>
              <a:gd name="connsiteX80" fmla="*/ 8354770 w 12136657"/>
              <a:gd name="connsiteY80" fmla="*/ 136527 h 3289190"/>
              <a:gd name="connsiteX81" fmla="*/ 8704860 w 12136657"/>
              <a:gd name="connsiteY81" fmla="*/ 54610 h 3289190"/>
              <a:gd name="connsiteX82" fmla="*/ 8996601 w 12136657"/>
              <a:gd name="connsiteY82" fmla="*/ 27305 h 3289190"/>
              <a:gd name="connsiteX83" fmla="*/ 9152196 w 12136657"/>
              <a:gd name="connsiteY83" fmla="*/ 0 h 3289190"/>
              <a:gd name="connsiteX0" fmla="*/ 9152196 w 12136657"/>
              <a:gd name="connsiteY0" fmla="*/ 0 h 3289190"/>
              <a:gd name="connsiteX1" fmla="*/ 9618984 w 12136657"/>
              <a:gd name="connsiteY1" fmla="*/ 27305 h 3289190"/>
              <a:gd name="connsiteX2" fmla="*/ 9735680 w 12136657"/>
              <a:gd name="connsiteY2" fmla="*/ 81915 h 3289190"/>
              <a:gd name="connsiteX3" fmla="*/ 9891276 w 12136657"/>
              <a:gd name="connsiteY3" fmla="*/ 354970 h 3289190"/>
              <a:gd name="connsiteX4" fmla="*/ 9910724 w 12136657"/>
              <a:gd name="connsiteY4" fmla="*/ 436887 h 3289190"/>
              <a:gd name="connsiteX5" fmla="*/ 10124668 w 12136657"/>
              <a:gd name="connsiteY5" fmla="*/ 600720 h 3289190"/>
              <a:gd name="connsiteX6" fmla="*/ 10455308 w 12136657"/>
              <a:gd name="connsiteY6" fmla="*/ 737248 h 3289190"/>
              <a:gd name="connsiteX7" fmla="*/ 10669252 w 12136657"/>
              <a:gd name="connsiteY7" fmla="*/ 819164 h 3289190"/>
              <a:gd name="connsiteX8" fmla="*/ 11894566 w 12136657"/>
              <a:gd name="connsiteY8" fmla="*/ 791860 h 3289190"/>
              <a:gd name="connsiteX9" fmla="*/ 12030713 w 12136657"/>
              <a:gd name="connsiteY9" fmla="*/ 764553 h 3289190"/>
              <a:gd name="connsiteX10" fmla="*/ 12108510 w 12136657"/>
              <a:gd name="connsiteY10" fmla="*/ 709942 h 3289190"/>
              <a:gd name="connsiteX11" fmla="*/ 12073477 w 12136657"/>
              <a:gd name="connsiteY11" fmla="*/ 2874043 h 3289190"/>
              <a:gd name="connsiteX12" fmla="*/ 12136657 w 12136657"/>
              <a:gd name="connsiteY12" fmla="*/ 2982902 h 3289190"/>
              <a:gd name="connsiteX13" fmla="*/ 11890787 w 12136657"/>
              <a:gd name="connsiteY13" fmla="*/ 2884974 h 3289190"/>
              <a:gd name="connsiteX14" fmla="*/ 11691491 w 12136657"/>
              <a:gd name="connsiteY14" fmla="*/ 2908751 h 3289190"/>
              <a:gd name="connsiteX15" fmla="*/ 11564667 w 12136657"/>
              <a:gd name="connsiteY15" fmla="*/ 2944417 h 3289190"/>
              <a:gd name="connsiteX16" fmla="*/ 11492196 w 12136657"/>
              <a:gd name="connsiteY16" fmla="*/ 2968195 h 3289190"/>
              <a:gd name="connsiteX17" fmla="*/ 11365371 w 12136657"/>
              <a:gd name="connsiteY17" fmla="*/ 2980083 h 3289190"/>
              <a:gd name="connsiteX18" fmla="*/ 10223950 w 12136657"/>
              <a:gd name="connsiteY18" fmla="*/ 2991972 h 3289190"/>
              <a:gd name="connsiteX19" fmla="*/ 10024654 w 12136657"/>
              <a:gd name="connsiteY19" fmla="*/ 2956306 h 3289190"/>
              <a:gd name="connsiteX20" fmla="*/ 9716651 w 12136657"/>
              <a:gd name="connsiteY20" fmla="*/ 2896862 h 3289190"/>
              <a:gd name="connsiteX21" fmla="*/ 9517355 w 12136657"/>
              <a:gd name="connsiteY21" fmla="*/ 2825530 h 3289190"/>
              <a:gd name="connsiteX22" fmla="*/ 9499237 w 12136657"/>
              <a:gd name="connsiteY22" fmla="*/ 2789864 h 3289190"/>
              <a:gd name="connsiteX23" fmla="*/ 9354295 w 12136657"/>
              <a:gd name="connsiteY23" fmla="*/ 2670977 h 3289190"/>
              <a:gd name="connsiteX24" fmla="*/ 9245588 w 12136657"/>
              <a:gd name="connsiteY24" fmla="*/ 2647199 h 3289190"/>
              <a:gd name="connsiteX25" fmla="*/ 8810760 w 12136657"/>
              <a:gd name="connsiteY25" fmla="*/ 2635311 h 3289190"/>
              <a:gd name="connsiteX26" fmla="*/ 8665818 w 12136657"/>
              <a:gd name="connsiteY26" fmla="*/ 2647199 h 3289190"/>
              <a:gd name="connsiteX27" fmla="*/ 8394051 w 12136657"/>
              <a:gd name="connsiteY27" fmla="*/ 2659088 h 3289190"/>
              <a:gd name="connsiteX28" fmla="*/ 8067931 w 12136657"/>
              <a:gd name="connsiteY28" fmla="*/ 2694754 h 3289190"/>
              <a:gd name="connsiteX29" fmla="*/ 7759928 w 12136657"/>
              <a:gd name="connsiteY29" fmla="*/ 2718531 h 3289190"/>
              <a:gd name="connsiteX30" fmla="*/ 7560633 w 12136657"/>
              <a:gd name="connsiteY30" fmla="*/ 2754198 h 3289190"/>
              <a:gd name="connsiteX31" fmla="*/ 7180159 w 12136657"/>
              <a:gd name="connsiteY31" fmla="*/ 2825530 h 3289190"/>
              <a:gd name="connsiteX32" fmla="*/ 6690978 w 12136657"/>
              <a:gd name="connsiteY32" fmla="*/ 2837419 h 3289190"/>
              <a:gd name="connsiteX33" fmla="*/ 6636624 w 12136657"/>
              <a:gd name="connsiteY33" fmla="*/ 2861196 h 3289190"/>
              <a:gd name="connsiteX34" fmla="*/ 6401092 w 12136657"/>
              <a:gd name="connsiteY34" fmla="*/ 2896862 h 3289190"/>
              <a:gd name="connsiteX35" fmla="*/ 5857559 w 12136657"/>
              <a:gd name="connsiteY35" fmla="*/ 2908751 h 3289190"/>
              <a:gd name="connsiteX36" fmla="*/ 5187201 w 12136657"/>
              <a:gd name="connsiteY36" fmla="*/ 2956306 h 3289190"/>
              <a:gd name="connsiteX37" fmla="*/ 5042258 w 12136657"/>
              <a:gd name="connsiteY37" fmla="*/ 2980083 h 3289190"/>
              <a:gd name="connsiteX38" fmla="*/ 4806726 w 12136657"/>
              <a:gd name="connsiteY38" fmla="*/ 3063304 h 3289190"/>
              <a:gd name="connsiteX39" fmla="*/ 4390017 w 12136657"/>
              <a:gd name="connsiteY39" fmla="*/ 3182191 h 3289190"/>
              <a:gd name="connsiteX40" fmla="*/ 4027661 w 12136657"/>
              <a:gd name="connsiteY40" fmla="*/ 3277302 h 3289190"/>
              <a:gd name="connsiteX41" fmla="*/ 3085535 w 12136657"/>
              <a:gd name="connsiteY41" fmla="*/ 3289190 h 3289190"/>
              <a:gd name="connsiteX42" fmla="*/ 2850003 w 12136657"/>
              <a:gd name="connsiteY42" fmla="*/ 3265413 h 3289190"/>
              <a:gd name="connsiteX43" fmla="*/ 2469529 w 12136657"/>
              <a:gd name="connsiteY43" fmla="*/ 3229746 h 3289190"/>
              <a:gd name="connsiteX44" fmla="*/ 2197761 w 12136657"/>
              <a:gd name="connsiteY44" fmla="*/ 3134636 h 3289190"/>
              <a:gd name="connsiteX45" fmla="*/ 2070937 w 12136657"/>
              <a:gd name="connsiteY45" fmla="*/ 3098971 h 3289190"/>
              <a:gd name="connsiteX46" fmla="*/ 1925995 w 12136657"/>
              <a:gd name="connsiteY46" fmla="*/ 3075193 h 3289190"/>
              <a:gd name="connsiteX47" fmla="*/ 1799170 w 12136657"/>
              <a:gd name="connsiteY47" fmla="*/ 3051416 h 3289190"/>
              <a:gd name="connsiteX48" fmla="*/ 1690463 w 12136657"/>
              <a:gd name="connsiteY48" fmla="*/ 3039527 h 3289190"/>
              <a:gd name="connsiteX49" fmla="*/ 1617992 w 12136657"/>
              <a:gd name="connsiteY49" fmla="*/ 3027638 h 3289190"/>
              <a:gd name="connsiteX50" fmla="*/ 1527403 w 12136657"/>
              <a:gd name="connsiteY50" fmla="*/ 3015749 h 3289190"/>
              <a:gd name="connsiteX51" fmla="*/ 1436814 w 12136657"/>
              <a:gd name="connsiteY51" fmla="*/ 2991972 h 3289190"/>
              <a:gd name="connsiteX52" fmla="*/ 1128811 w 12136657"/>
              <a:gd name="connsiteY52" fmla="*/ 2944417 h 3289190"/>
              <a:gd name="connsiteX53" fmla="*/ 929515 w 12136657"/>
              <a:gd name="connsiteY53" fmla="*/ 2932529 h 3289190"/>
              <a:gd name="connsiteX54" fmla="*/ 23676 w 12136657"/>
              <a:gd name="connsiteY54" fmla="*/ 3006379 h 3289190"/>
              <a:gd name="connsiteX55" fmla="*/ 164 w 12136657"/>
              <a:gd name="connsiteY55" fmla="*/ 581442 h 3289190"/>
              <a:gd name="connsiteX56" fmla="*/ 691695 w 12136657"/>
              <a:gd name="connsiteY56" fmla="*/ 682638 h 3289190"/>
              <a:gd name="connsiteX57" fmla="*/ 905639 w 12136657"/>
              <a:gd name="connsiteY57" fmla="*/ 709942 h 3289190"/>
              <a:gd name="connsiteX58" fmla="*/ 1236280 w 12136657"/>
              <a:gd name="connsiteY58" fmla="*/ 819164 h 3289190"/>
              <a:gd name="connsiteX59" fmla="*/ 1333526 w 12136657"/>
              <a:gd name="connsiteY59" fmla="*/ 873775 h 3289190"/>
              <a:gd name="connsiteX60" fmla="*/ 1430774 w 12136657"/>
              <a:gd name="connsiteY60" fmla="*/ 901081 h 3289190"/>
              <a:gd name="connsiteX61" fmla="*/ 1508571 w 12136657"/>
              <a:gd name="connsiteY61" fmla="*/ 928385 h 3289190"/>
              <a:gd name="connsiteX62" fmla="*/ 1625268 w 12136657"/>
              <a:gd name="connsiteY62" fmla="*/ 955692 h 3289190"/>
              <a:gd name="connsiteX63" fmla="*/ 1761414 w 12136657"/>
              <a:gd name="connsiteY63" fmla="*/ 1010303 h 3289190"/>
              <a:gd name="connsiteX64" fmla="*/ 1917009 w 12136657"/>
              <a:gd name="connsiteY64" fmla="*/ 1064913 h 3289190"/>
              <a:gd name="connsiteX65" fmla="*/ 2053154 w 12136657"/>
              <a:gd name="connsiteY65" fmla="*/ 1146830 h 3289190"/>
              <a:gd name="connsiteX66" fmla="*/ 2344897 w 12136657"/>
              <a:gd name="connsiteY66" fmla="*/ 1365273 h 3289190"/>
              <a:gd name="connsiteX67" fmla="*/ 2753335 w 12136657"/>
              <a:gd name="connsiteY67" fmla="*/ 1447190 h 3289190"/>
              <a:gd name="connsiteX68" fmla="*/ 3006178 w 12136657"/>
              <a:gd name="connsiteY68" fmla="*/ 1501801 h 3289190"/>
              <a:gd name="connsiteX69" fmla="*/ 4017548 w 12136657"/>
              <a:gd name="connsiteY69" fmla="*/ 1474496 h 3289190"/>
              <a:gd name="connsiteX70" fmla="*/ 4406537 w 12136657"/>
              <a:gd name="connsiteY70" fmla="*/ 1256050 h 3289190"/>
              <a:gd name="connsiteX71" fmla="*/ 4853874 w 12136657"/>
              <a:gd name="connsiteY71" fmla="*/ 982997 h 3289190"/>
              <a:gd name="connsiteX72" fmla="*/ 5106717 w 12136657"/>
              <a:gd name="connsiteY72" fmla="*/ 791860 h 3289190"/>
              <a:gd name="connsiteX73" fmla="*/ 5262312 w 12136657"/>
              <a:gd name="connsiteY73" fmla="*/ 737248 h 3289190"/>
              <a:gd name="connsiteX74" fmla="*/ 5981941 w 12136657"/>
              <a:gd name="connsiteY74" fmla="*/ 628025 h 3289190"/>
              <a:gd name="connsiteX75" fmla="*/ 6565423 w 12136657"/>
              <a:gd name="connsiteY75" fmla="*/ 600720 h 3289190"/>
              <a:gd name="connsiteX76" fmla="*/ 6818265 w 12136657"/>
              <a:gd name="connsiteY76" fmla="*/ 518803 h 3289190"/>
              <a:gd name="connsiteX77" fmla="*/ 7401749 w 12136657"/>
              <a:gd name="connsiteY77" fmla="*/ 279435 h 3289190"/>
              <a:gd name="connsiteX78" fmla="*/ 7810187 w 12136657"/>
              <a:gd name="connsiteY78" fmla="*/ 273055 h 3289190"/>
              <a:gd name="connsiteX79" fmla="*/ 8024129 w 12136657"/>
              <a:gd name="connsiteY79" fmla="*/ 191137 h 3289190"/>
              <a:gd name="connsiteX80" fmla="*/ 8354770 w 12136657"/>
              <a:gd name="connsiteY80" fmla="*/ 136527 h 3289190"/>
              <a:gd name="connsiteX81" fmla="*/ 8704860 w 12136657"/>
              <a:gd name="connsiteY81" fmla="*/ 54610 h 3289190"/>
              <a:gd name="connsiteX82" fmla="*/ 8996601 w 12136657"/>
              <a:gd name="connsiteY82" fmla="*/ 27305 h 3289190"/>
              <a:gd name="connsiteX83" fmla="*/ 9152196 w 12136657"/>
              <a:gd name="connsiteY83" fmla="*/ 0 h 3289190"/>
              <a:gd name="connsiteX0" fmla="*/ 9152196 w 12108510"/>
              <a:gd name="connsiteY0" fmla="*/ 0 h 3289190"/>
              <a:gd name="connsiteX1" fmla="*/ 9618984 w 12108510"/>
              <a:gd name="connsiteY1" fmla="*/ 27305 h 3289190"/>
              <a:gd name="connsiteX2" fmla="*/ 9735680 w 12108510"/>
              <a:gd name="connsiteY2" fmla="*/ 81915 h 3289190"/>
              <a:gd name="connsiteX3" fmla="*/ 9891276 w 12108510"/>
              <a:gd name="connsiteY3" fmla="*/ 354970 h 3289190"/>
              <a:gd name="connsiteX4" fmla="*/ 9910724 w 12108510"/>
              <a:gd name="connsiteY4" fmla="*/ 436887 h 3289190"/>
              <a:gd name="connsiteX5" fmla="*/ 10124668 w 12108510"/>
              <a:gd name="connsiteY5" fmla="*/ 600720 h 3289190"/>
              <a:gd name="connsiteX6" fmla="*/ 10455308 w 12108510"/>
              <a:gd name="connsiteY6" fmla="*/ 737248 h 3289190"/>
              <a:gd name="connsiteX7" fmla="*/ 10669252 w 12108510"/>
              <a:gd name="connsiteY7" fmla="*/ 819164 h 3289190"/>
              <a:gd name="connsiteX8" fmla="*/ 11894566 w 12108510"/>
              <a:gd name="connsiteY8" fmla="*/ 791860 h 3289190"/>
              <a:gd name="connsiteX9" fmla="*/ 12030713 w 12108510"/>
              <a:gd name="connsiteY9" fmla="*/ 764553 h 3289190"/>
              <a:gd name="connsiteX10" fmla="*/ 12108510 w 12108510"/>
              <a:gd name="connsiteY10" fmla="*/ 709942 h 3289190"/>
              <a:gd name="connsiteX11" fmla="*/ 12073477 w 12108510"/>
              <a:gd name="connsiteY11" fmla="*/ 2874043 h 3289190"/>
              <a:gd name="connsiteX12" fmla="*/ 11890787 w 12108510"/>
              <a:gd name="connsiteY12" fmla="*/ 2884974 h 3289190"/>
              <a:gd name="connsiteX13" fmla="*/ 11691491 w 12108510"/>
              <a:gd name="connsiteY13" fmla="*/ 2908751 h 3289190"/>
              <a:gd name="connsiteX14" fmla="*/ 11564667 w 12108510"/>
              <a:gd name="connsiteY14" fmla="*/ 2944417 h 3289190"/>
              <a:gd name="connsiteX15" fmla="*/ 11492196 w 12108510"/>
              <a:gd name="connsiteY15" fmla="*/ 2968195 h 3289190"/>
              <a:gd name="connsiteX16" fmla="*/ 11365371 w 12108510"/>
              <a:gd name="connsiteY16" fmla="*/ 2980083 h 3289190"/>
              <a:gd name="connsiteX17" fmla="*/ 10223950 w 12108510"/>
              <a:gd name="connsiteY17" fmla="*/ 2991972 h 3289190"/>
              <a:gd name="connsiteX18" fmla="*/ 10024654 w 12108510"/>
              <a:gd name="connsiteY18" fmla="*/ 2956306 h 3289190"/>
              <a:gd name="connsiteX19" fmla="*/ 9716651 w 12108510"/>
              <a:gd name="connsiteY19" fmla="*/ 2896862 h 3289190"/>
              <a:gd name="connsiteX20" fmla="*/ 9517355 w 12108510"/>
              <a:gd name="connsiteY20" fmla="*/ 2825530 h 3289190"/>
              <a:gd name="connsiteX21" fmla="*/ 9499237 w 12108510"/>
              <a:gd name="connsiteY21" fmla="*/ 2789864 h 3289190"/>
              <a:gd name="connsiteX22" fmla="*/ 9354295 w 12108510"/>
              <a:gd name="connsiteY22" fmla="*/ 2670977 h 3289190"/>
              <a:gd name="connsiteX23" fmla="*/ 9245588 w 12108510"/>
              <a:gd name="connsiteY23" fmla="*/ 2647199 h 3289190"/>
              <a:gd name="connsiteX24" fmla="*/ 8810760 w 12108510"/>
              <a:gd name="connsiteY24" fmla="*/ 2635311 h 3289190"/>
              <a:gd name="connsiteX25" fmla="*/ 8665818 w 12108510"/>
              <a:gd name="connsiteY25" fmla="*/ 2647199 h 3289190"/>
              <a:gd name="connsiteX26" fmla="*/ 8394051 w 12108510"/>
              <a:gd name="connsiteY26" fmla="*/ 2659088 h 3289190"/>
              <a:gd name="connsiteX27" fmla="*/ 8067931 w 12108510"/>
              <a:gd name="connsiteY27" fmla="*/ 2694754 h 3289190"/>
              <a:gd name="connsiteX28" fmla="*/ 7759928 w 12108510"/>
              <a:gd name="connsiteY28" fmla="*/ 2718531 h 3289190"/>
              <a:gd name="connsiteX29" fmla="*/ 7560633 w 12108510"/>
              <a:gd name="connsiteY29" fmla="*/ 2754198 h 3289190"/>
              <a:gd name="connsiteX30" fmla="*/ 7180159 w 12108510"/>
              <a:gd name="connsiteY30" fmla="*/ 2825530 h 3289190"/>
              <a:gd name="connsiteX31" fmla="*/ 6690978 w 12108510"/>
              <a:gd name="connsiteY31" fmla="*/ 2837419 h 3289190"/>
              <a:gd name="connsiteX32" fmla="*/ 6636624 w 12108510"/>
              <a:gd name="connsiteY32" fmla="*/ 2861196 h 3289190"/>
              <a:gd name="connsiteX33" fmla="*/ 6401092 w 12108510"/>
              <a:gd name="connsiteY33" fmla="*/ 2896862 h 3289190"/>
              <a:gd name="connsiteX34" fmla="*/ 5857559 w 12108510"/>
              <a:gd name="connsiteY34" fmla="*/ 2908751 h 3289190"/>
              <a:gd name="connsiteX35" fmla="*/ 5187201 w 12108510"/>
              <a:gd name="connsiteY35" fmla="*/ 2956306 h 3289190"/>
              <a:gd name="connsiteX36" fmla="*/ 5042258 w 12108510"/>
              <a:gd name="connsiteY36" fmla="*/ 2980083 h 3289190"/>
              <a:gd name="connsiteX37" fmla="*/ 4806726 w 12108510"/>
              <a:gd name="connsiteY37" fmla="*/ 3063304 h 3289190"/>
              <a:gd name="connsiteX38" fmla="*/ 4390017 w 12108510"/>
              <a:gd name="connsiteY38" fmla="*/ 3182191 h 3289190"/>
              <a:gd name="connsiteX39" fmla="*/ 4027661 w 12108510"/>
              <a:gd name="connsiteY39" fmla="*/ 3277302 h 3289190"/>
              <a:gd name="connsiteX40" fmla="*/ 3085535 w 12108510"/>
              <a:gd name="connsiteY40" fmla="*/ 3289190 h 3289190"/>
              <a:gd name="connsiteX41" fmla="*/ 2850003 w 12108510"/>
              <a:gd name="connsiteY41" fmla="*/ 3265413 h 3289190"/>
              <a:gd name="connsiteX42" fmla="*/ 2469529 w 12108510"/>
              <a:gd name="connsiteY42" fmla="*/ 3229746 h 3289190"/>
              <a:gd name="connsiteX43" fmla="*/ 2197761 w 12108510"/>
              <a:gd name="connsiteY43" fmla="*/ 3134636 h 3289190"/>
              <a:gd name="connsiteX44" fmla="*/ 2070937 w 12108510"/>
              <a:gd name="connsiteY44" fmla="*/ 3098971 h 3289190"/>
              <a:gd name="connsiteX45" fmla="*/ 1925995 w 12108510"/>
              <a:gd name="connsiteY45" fmla="*/ 3075193 h 3289190"/>
              <a:gd name="connsiteX46" fmla="*/ 1799170 w 12108510"/>
              <a:gd name="connsiteY46" fmla="*/ 3051416 h 3289190"/>
              <a:gd name="connsiteX47" fmla="*/ 1690463 w 12108510"/>
              <a:gd name="connsiteY47" fmla="*/ 3039527 h 3289190"/>
              <a:gd name="connsiteX48" fmla="*/ 1617992 w 12108510"/>
              <a:gd name="connsiteY48" fmla="*/ 3027638 h 3289190"/>
              <a:gd name="connsiteX49" fmla="*/ 1527403 w 12108510"/>
              <a:gd name="connsiteY49" fmla="*/ 3015749 h 3289190"/>
              <a:gd name="connsiteX50" fmla="*/ 1436814 w 12108510"/>
              <a:gd name="connsiteY50" fmla="*/ 2991972 h 3289190"/>
              <a:gd name="connsiteX51" fmla="*/ 1128811 w 12108510"/>
              <a:gd name="connsiteY51" fmla="*/ 2944417 h 3289190"/>
              <a:gd name="connsiteX52" fmla="*/ 929515 w 12108510"/>
              <a:gd name="connsiteY52" fmla="*/ 2932529 h 3289190"/>
              <a:gd name="connsiteX53" fmla="*/ 23676 w 12108510"/>
              <a:gd name="connsiteY53" fmla="*/ 3006379 h 3289190"/>
              <a:gd name="connsiteX54" fmla="*/ 164 w 12108510"/>
              <a:gd name="connsiteY54" fmla="*/ 581442 h 3289190"/>
              <a:gd name="connsiteX55" fmla="*/ 691695 w 12108510"/>
              <a:gd name="connsiteY55" fmla="*/ 682638 h 3289190"/>
              <a:gd name="connsiteX56" fmla="*/ 905639 w 12108510"/>
              <a:gd name="connsiteY56" fmla="*/ 709942 h 3289190"/>
              <a:gd name="connsiteX57" fmla="*/ 1236280 w 12108510"/>
              <a:gd name="connsiteY57" fmla="*/ 819164 h 3289190"/>
              <a:gd name="connsiteX58" fmla="*/ 1333526 w 12108510"/>
              <a:gd name="connsiteY58" fmla="*/ 873775 h 3289190"/>
              <a:gd name="connsiteX59" fmla="*/ 1430774 w 12108510"/>
              <a:gd name="connsiteY59" fmla="*/ 901081 h 3289190"/>
              <a:gd name="connsiteX60" fmla="*/ 1508571 w 12108510"/>
              <a:gd name="connsiteY60" fmla="*/ 928385 h 3289190"/>
              <a:gd name="connsiteX61" fmla="*/ 1625268 w 12108510"/>
              <a:gd name="connsiteY61" fmla="*/ 955692 h 3289190"/>
              <a:gd name="connsiteX62" fmla="*/ 1761414 w 12108510"/>
              <a:gd name="connsiteY62" fmla="*/ 1010303 h 3289190"/>
              <a:gd name="connsiteX63" fmla="*/ 1917009 w 12108510"/>
              <a:gd name="connsiteY63" fmla="*/ 1064913 h 3289190"/>
              <a:gd name="connsiteX64" fmla="*/ 2053154 w 12108510"/>
              <a:gd name="connsiteY64" fmla="*/ 1146830 h 3289190"/>
              <a:gd name="connsiteX65" fmla="*/ 2344897 w 12108510"/>
              <a:gd name="connsiteY65" fmla="*/ 1365273 h 3289190"/>
              <a:gd name="connsiteX66" fmla="*/ 2753335 w 12108510"/>
              <a:gd name="connsiteY66" fmla="*/ 1447190 h 3289190"/>
              <a:gd name="connsiteX67" fmla="*/ 3006178 w 12108510"/>
              <a:gd name="connsiteY67" fmla="*/ 1501801 h 3289190"/>
              <a:gd name="connsiteX68" fmla="*/ 4017548 w 12108510"/>
              <a:gd name="connsiteY68" fmla="*/ 1474496 h 3289190"/>
              <a:gd name="connsiteX69" fmla="*/ 4406537 w 12108510"/>
              <a:gd name="connsiteY69" fmla="*/ 1256050 h 3289190"/>
              <a:gd name="connsiteX70" fmla="*/ 4853874 w 12108510"/>
              <a:gd name="connsiteY70" fmla="*/ 982997 h 3289190"/>
              <a:gd name="connsiteX71" fmla="*/ 5106717 w 12108510"/>
              <a:gd name="connsiteY71" fmla="*/ 791860 h 3289190"/>
              <a:gd name="connsiteX72" fmla="*/ 5262312 w 12108510"/>
              <a:gd name="connsiteY72" fmla="*/ 737248 h 3289190"/>
              <a:gd name="connsiteX73" fmla="*/ 5981941 w 12108510"/>
              <a:gd name="connsiteY73" fmla="*/ 628025 h 3289190"/>
              <a:gd name="connsiteX74" fmla="*/ 6565423 w 12108510"/>
              <a:gd name="connsiteY74" fmla="*/ 600720 h 3289190"/>
              <a:gd name="connsiteX75" fmla="*/ 6818265 w 12108510"/>
              <a:gd name="connsiteY75" fmla="*/ 518803 h 3289190"/>
              <a:gd name="connsiteX76" fmla="*/ 7401749 w 12108510"/>
              <a:gd name="connsiteY76" fmla="*/ 279435 h 3289190"/>
              <a:gd name="connsiteX77" fmla="*/ 7810187 w 12108510"/>
              <a:gd name="connsiteY77" fmla="*/ 273055 h 3289190"/>
              <a:gd name="connsiteX78" fmla="*/ 8024129 w 12108510"/>
              <a:gd name="connsiteY78" fmla="*/ 191137 h 3289190"/>
              <a:gd name="connsiteX79" fmla="*/ 8354770 w 12108510"/>
              <a:gd name="connsiteY79" fmla="*/ 136527 h 3289190"/>
              <a:gd name="connsiteX80" fmla="*/ 8704860 w 12108510"/>
              <a:gd name="connsiteY80" fmla="*/ 54610 h 3289190"/>
              <a:gd name="connsiteX81" fmla="*/ 8996601 w 12108510"/>
              <a:gd name="connsiteY81" fmla="*/ 27305 h 3289190"/>
              <a:gd name="connsiteX82" fmla="*/ 9152196 w 12108510"/>
              <a:gd name="connsiteY82" fmla="*/ 0 h 3289190"/>
              <a:gd name="connsiteX0" fmla="*/ 9152196 w 12114034"/>
              <a:gd name="connsiteY0" fmla="*/ 0 h 3289190"/>
              <a:gd name="connsiteX1" fmla="*/ 9618984 w 12114034"/>
              <a:gd name="connsiteY1" fmla="*/ 27305 h 3289190"/>
              <a:gd name="connsiteX2" fmla="*/ 9735680 w 12114034"/>
              <a:gd name="connsiteY2" fmla="*/ 81915 h 3289190"/>
              <a:gd name="connsiteX3" fmla="*/ 9891276 w 12114034"/>
              <a:gd name="connsiteY3" fmla="*/ 354970 h 3289190"/>
              <a:gd name="connsiteX4" fmla="*/ 9910724 w 12114034"/>
              <a:gd name="connsiteY4" fmla="*/ 436887 h 3289190"/>
              <a:gd name="connsiteX5" fmla="*/ 10124668 w 12114034"/>
              <a:gd name="connsiteY5" fmla="*/ 600720 h 3289190"/>
              <a:gd name="connsiteX6" fmla="*/ 10455308 w 12114034"/>
              <a:gd name="connsiteY6" fmla="*/ 737248 h 3289190"/>
              <a:gd name="connsiteX7" fmla="*/ 10669252 w 12114034"/>
              <a:gd name="connsiteY7" fmla="*/ 819164 h 3289190"/>
              <a:gd name="connsiteX8" fmla="*/ 11894566 w 12114034"/>
              <a:gd name="connsiteY8" fmla="*/ 791860 h 3289190"/>
              <a:gd name="connsiteX9" fmla="*/ 12030713 w 12114034"/>
              <a:gd name="connsiteY9" fmla="*/ 764553 h 3289190"/>
              <a:gd name="connsiteX10" fmla="*/ 12108510 w 12114034"/>
              <a:gd name="connsiteY10" fmla="*/ 709942 h 3289190"/>
              <a:gd name="connsiteX11" fmla="*/ 12114034 w 12114034"/>
              <a:gd name="connsiteY11" fmla="*/ 2874043 h 3289190"/>
              <a:gd name="connsiteX12" fmla="*/ 11890787 w 12114034"/>
              <a:gd name="connsiteY12" fmla="*/ 2884974 h 3289190"/>
              <a:gd name="connsiteX13" fmla="*/ 11691491 w 12114034"/>
              <a:gd name="connsiteY13" fmla="*/ 2908751 h 3289190"/>
              <a:gd name="connsiteX14" fmla="*/ 11564667 w 12114034"/>
              <a:gd name="connsiteY14" fmla="*/ 2944417 h 3289190"/>
              <a:gd name="connsiteX15" fmla="*/ 11492196 w 12114034"/>
              <a:gd name="connsiteY15" fmla="*/ 2968195 h 3289190"/>
              <a:gd name="connsiteX16" fmla="*/ 11365371 w 12114034"/>
              <a:gd name="connsiteY16" fmla="*/ 2980083 h 3289190"/>
              <a:gd name="connsiteX17" fmla="*/ 10223950 w 12114034"/>
              <a:gd name="connsiteY17" fmla="*/ 2991972 h 3289190"/>
              <a:gd name="connsiteX18" fmla="*/ 10024654 w 12114034"/>
              <a:gd name="connsiteY18" fmla="*/ 2956306 h 3289190"/>
              <a:gd name="connsiteX19" fmla="*/ 9716651 w 12114034"/>
              <a:gd name="connsiteY19" fmla="*/ 2896862 h 3289190"/>
              <a:gd name="connsiteX20" fmla="*/ 9517355 w 12114034"/>
              <a:gd name="connsiteY20" fmla="*/ 2825530 h 3289190"/>
              <a:gd name="connsiteX21" fmla="*/ 9499237 w 12114034"/>
              <a:gd name="connsiteY21" fmla="*/ 2789864 h 3289190"/>
              <a:gd name="connsiteX22" fmla="*/ 9354295 w 12114034"/>
              <a:gd name="connsiteY22" fmla="*/ 2670977 h 3289190"/>
              <a:gd name="connsiteX23" fmla="*/ 9245588 w 12114034"/>
              <a:gd name="connsiteY23" fmla="*/ 2647199 h 3289190"/>
              <a:gd name="connsiteX24" fmla="*/ 8810760 w 12114034"/>
              <a:gd name="connsiteY24" fmla="*/ 2635311 h 3289190"/>
              <a:gd name="connsiteX25" fmla="*/ 8665818 w 12114034"/>
              <a:gd name="connsiteY25" fmla="*/ 2647199 h 3289190"/>
              <a:gd name="connsiteX26" fmla="*/ 8394051 w 12114034"/>
              <a:gd name="connsiteY26" fmla="*/ 2659088 h 3289190"/>
              <a:gd name="connsiteX27" fmla="*/ 8067931 w 12114034"/>
              <a:gd name="connsiteY27" fmla="*/ 2694754 h 3289190"/>
              <a:gd name="connsiteX28" fmla="*/ 7759928 w 12114034"/>
              <a:gd name="connsiteY28" fmla="*/ 2718531 h 3289190"/>
              <a:gd name="connsiteX29" fmla="*/ 7560633 w 12114034"/>
              <a:gd name="connsiteY29" fmla="*/ 2754198 h 3289190"/>
              <a:gd name="connsiteX30" fmla="*/ 7180159 w 12114034"/>
              <a:gd name="connsiteY30" fmla="*/ 2825530 h 3289190"/>
              <a:gd name="connsiteX31" fmla="*/ 6690978 w 12114034"/>
              <a:gd name="connsiteY31" fmla="*/ 2837419 h 3289190"/>
              <a:gd name="connsiteX32" fmla="*/ 6636624 w 12114034"/>
              <a:gd name="connsiteY32" fmla="*/ 2861196 h 3289190"/>
              <a:gd name="connsiteX33" fmla="*/ 6401092 w 12114034"/>
              <a:gd name="connsiteY33" fmla="*/ 2896862 h 3289190"/>
              <a:gd name="connsiteX34" fmla="*/ 5857559 w 12114034"/>
              <a:gd name="connsiteY34" fmla="*/ 2908751 h 3289190"/>
              <a:gd name="connsiteX35" fmla="*/ 5187201 w 12114034"/>
              <a:gd name="connsiteY35" fmla="*/ 2956306 h 3289190"/>
              <a:gd name="connsiteX36" fmla="*/ 5042258 w 12114034"/>
              <a:gd name="connsiteY36" fmla="*/ 2980083 h 3289190"/>
              <a:gd name="connsiteX37" fmla="*/ 4806726 w 12114034"/>
              <a:gd name="connsiteY37" fmla="*/ 3063304 h 3289190"/>
              <a:gd name="connsiteX38" fmla="*/ 4390017 w 12114034"/>
              <a:gd name="connsiteY38" fmla="*/ 3182191 h 3289190"/>
              <a:gd name="connsiteX39" fmla="*/ 4027661 w 12114034"/>
              <a:gd name="connsiteY39" fmla="*/ 3277302 h 3289190"/>
              <a:gd name="connsiteX40" fmla="*/ 3085535 w 12114034"/>
              <a:gd name="connsiteY40" fmla="*/ 3289190 h 3289190"/>
              <a:gd name="connsiteX41" fmla="*/ 2850003 w 12114034"/>
              <a:gd name="connsiteY41" fmla="*/ 3265413 h 3289190"/>
              <a:gd name="connsiteX42" fmla="*/ 2469529 w 12114034"/>
              <a:gd name="connsiteY42" fmla="*/ 3229746 h 3289190"/>
              <a:gd name="connsiteX43" fmla="*/ 2197761 w 12114034"/>
              <a:gd name="connsiteY43" fmla="*/ 3134636 h 3289190"/>
              <a:gd name="connsiteX44" fmla="*/ 2070937 w 12114034"/>
              <a:gd name="connsiteY44" fmla="*/ 3098971 h 3289190"/>
              <a:gd name="connsiteX45" fmla="*/ 1925995 w 12114034"/>
              <a:gd name="connsiteY45" fmla="*/ 3075193 h 3289190"/>
              <a:gd name="connsiteX46" fmla="*/ 1799170 w 12114034"/>
              <a:gd name="connsiteY46" fmla="*/ 3051416 h 3289190"/>
              <a:gd name="connsiteX47" fmla="*/ 1690463 w 12114034"/>
              <a:gd name="connsiteY47" fmla="*/ 3039527 h 3289190"/>
              <a:gd name="connsiteX48" fmla="*/ 1617992 w 12114034"/>
              <a:gd name="connsiteY48" fmla="*/ 3027638 h 3289190"/>
              <a:gd name="connsiteX49" fmla="*/ 1527403 w 12114034"/>
              <a:gd name="connsiteY49" fmla="*/ 3015749 h 3289190"/>
              <a:gd name="connsiteX50" fmla="*/ 1436814 w 12114034"/>
              <a:gd name="connsiteY50" fmla="*/ 2991972 h 3289190"/>
              <a:gd name="connsiteX51" fmla="*/ 1128811 w 12114034"/>
              <a:gd name="connsiteY51" fmla="*/ 2944417 h 3289190"/>
              <a:gd name="connsiteX52" fmla="*/ 929515 w 12114034"/>
              <a:gd name="connsiteY52" fmla="*/ 2932529 h 3289190"/>
              <a:gd name="connsiteX53" fmla="*/ 23676 w 12114034"/>
              <a:gd name="connsiteY53" fmla="*/ 3006379 h 3289190"/>
              <a:gd name="connsiteX54" fmla="*/ 164 w 12114034"/>
              <a:gd name="connsiteY54" fmla="*/ 581442 h 3289190"/>
              <a:gd name="connsiteX55" fmla="*/ 691695 w 12114034"/>
              <a:gd name="connsiteY55" fmla="*/ 682638 h 3289190"/>
              <a:gd name="connsiteX56" fmla="*/ 905639 w 12114034"/>
              <a:gd name="connsiteY56" fmla="*/ 709942 h 3289190"/>
              <a:gd name="connsiteX57" fmla="*/ 1236280 w 12114034"/>
              <a:gd name="connsiteY57" fmla="*/ 819164 h 3289190"/>
              <a:gd name="connsiteX58" fmla="*/ 1333526 w 12114034"/>
              <a:gd name="connsiteY58" fmla="*/ 873775 h 3289190"/>
              <a:gd name="connsiteX59" fmla="*/ 1430774 w 12114034"/>
              <a:gd name="connsiteY59" fmla="*/ 901081 h 3289190"/>
              <a:gd name="connsiteX60" fmla="*/ 1508571 w 12114034"/>
              <a:gd name="connsiteY60" fmla="*/ 928385 h 3289190"/>
              <a:gd name="connsiteX61" fmla="*/ 1625268 w 12114034"/>
              <a:gd name="connsiteY61" fmla="*/ 955692 h 3289190"/>
              <a:gd name="connsiteX62" fmla="*/ 1761414 w 12114034"/>
              <a:gd name="connsiteY62" fmla="*/ 1010303 h 3289190"/>
              <a:gd name="connsiteX63" fmla="*/ 1917009 w 12114034"/>
              <a:gd name="connsiteY63" fmla="*/ 1064913 h 3289190"/>
              <a:gd name="connsiteX64" fmla="*/ 2053154 w 12114034"/>
              <a:gd name="connsiteY64" fmla="*/ 1146830 h 3289190"/>
              <a:gd name="connsiteX65" fmla="*/ 2344897 w 12114034"/>
              <a:gd name="connsiteY65" fmla="*/ 1365273 h 3289190"/>
              <a:gd name="connsiteX66" fmla="*/ 2753335 w 12114034"/>
              <a:gd name="connsiteY66" fmla="*/ 1447190 h 3289190"/>
              <a:gd name="connsiteX67" fmla="*/ 3006178 w 12114034"/>
              <a:gd name="connsiteY67" fmla="*/ 1501801 h 3289190"/>
              <a:gd name="connsiteX68" fmla="*/ 4017548 w 12114034"/>
              <a:gd name="connsiteY68" fmla="*/ 1474496 h 3289190"/>
              <a:gd name="connsiteX69" fmla="*/ 4406537 w 12114034"/>
              <a:gd name="connsiteY69" fmla="*/ 1256050 h 3289190"/>
              <a:gd name="connsiteX70" fmla="*/ 4853874 w 12114034"/>
              <a:gd name="connsiteY70" fmla="*/ 982997 h 3289190"/>
              <a:gd name="connsiteX71" fmla="*/ 5106717 w 12114034"/>
              <a:gd name="connsiteY71" fmla="*/ 791860 h 3289190"/>
              <a:gd name="connsiteX72" fmla="*/ 5262312 w 12114034"/>
              <a:gd name="connsiteY72" fmla="*/ 737248 h 3289190"/>
              <a:gd name="connsiteX73" fmla="*/ 5981941 w 12114034"/>
              <a:gd name="connsiteY73" fmla="*/ 628025 h 3289190"/>
              <a:gd name="connsiteX74" fmla="*/ 6565423 w 12114034"/>
              <a:gd name="connsiteY74" fmla="*/ 600720 h 3289190"/>
              <a:gd name="connsiteX75" fmla="*/ 6818265 w 12114034"/>
              <a:gd name="connsiteY75" fmla="*/ 518803 h 3289190"/>
              <a:gd name="connsiteX76" fmla="*/ 7401749 w 12114034"/>
              <a:gd name="connsiteY76" fmla="*/ 279435 h 3289190"/>
              <a:gd name="connsiteX77" fmla="*/ 7810187 w 12114034"/>
              <a:gd name="connsiteY77" fmla="*/ 273055 h 3289190"/>
              <a:gd name="connsiteX78" fmla="*/ 8024129 w 12114034"/>
              <a:gd name="connsiteY78" fmla="*/ 191137 h 3289190"/>
              <a:gd name="connsiteX79" fmla="*/ 8354770 w 12114034"/>
              <a:gd name="connsiteY79" fmla="*/ 136527 h 3289190"/>
              <a:gd name="connsiteX80" fmla="*/ 8704860 w 12114034"/>
              <a:gd name="connsiteY80" fmla="*/ 54610 h 3289190"/>
              <a:gd name="connsiteX81" fmla="*/ 8996601 w 12114034"/>
              <a:gd name="connsiteY81" fmla="*/ 27305 h 3289190"/>
              <a:gd name="connsiteX82" fmla="*/ 9152196 w 12114034"/>
              <a:gd name="connsiteY82" fmla="*/ 0 h 328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14034" h="3289190">
                <a:moveTo>
                  <a:pt x="9152196" y="0"/>
                </a:moveTo>
                <a:cubicBezTo>
                  <a:pt x="9307792" y="9102"/>
                  <a:pt x="9464026" y="5550"/>
                  <a:pt x="9618984" y="27305"/>
                </a:cubicBezTo>
                <a:cubicBezTo>
                  <a:pt x="9659783" y="33033"/>
                  <a:pt x="9704548" y="44453"/>
                  <a:pt x="9735680" y="81915"/>
                </a:cubicBezTo>
                <a:cubicBezTo>
                  <a:pt x="9798717" y="157773"/>
                  <a:pt x="9891276" y="354970"/>
                  <a:pt x="9891276" y="354970"/>
                </a:cubicBezTo>
                <a:cubicBezTo>
                  <a:pt x="9897758" y="382277"/>
                  <a:pt x="9897599" y="414775"/>
                  <a:pt x="9910724" y="436887"/>
                </a:cubicBezTo>
                <a:cubicBezTo>
                  <a:pt x="9955143" y="511721"/>
                  <a:pt x="10069733" y="575013"/>
                  <a:pt x="10124668" y="600720"/>
                </a:cubicBezTo>
                <a:cubicBezTo>
                  <a:pt x="10233654" y="651723"/>
                  <a:pt x="10346322" y="686245"/>
                  <a:pt x="10455308" y="737248"/>
                </a:cubicBezTo>
                <a:cubicBezTo>
                  <a:pt x="10603366" y="806537"/>
                  <a:pt x="10531799" y="780570"/>
                  <a:pt x="10669252" y="819164"/>
                </a:cubicBezTo>
                <a:lnTo>
                  <a:pt x="11894566" y="791860"/>
                </a:lnTo>
                <a:cubicBezTo>
                  <a:pt x="11940390" y="790021"/>
                  <a:pt x="11986485" y="781487"/>
                  <a:pt x="12030713" y="764553"/>
                </a:cubicBezTo>
                <a:cubicBezTo>
                  <a:pt x="12058685" y="753843"/>
                  <a:pt x="12082116" y="726785"/>
                  <a:pt x="12108510" y="709942"/>
                </a:cubicBezTo>
                <a:cubicBezTo>
                  <a:pt x="12110351" y="1431309"/>
                  <a:pt x="12112193" y="2152676"/>
                  <a:pt x="12114034" y="2874043"/>
                </a:cubicBezTo>
                <a:lnTo>
                  <a:pt x="11890787" y="2884974"/>
                </a:lnTo>
                <a:cubicBezTo>
                  <a:pt x="11841973" y="2889244"/>
                  <a:pt x="11745531" y="2895856"/>
                  <a:pt x="11691491" y="2908751"/>
                </a:cubicBezTo>
                <a:cubicBezTo>
                  <a:pt x="11648267" y="2919064"/>
                  <a:pt x="11606539" y="2931928"/>
                  <a:pt x="11564667" y="2944417"/>
                </a:cubicBezTo>
                <a:cubicBezTo>
                  <a:pt x="11540080" y="2951751"/>
                  <a:pt x="11518253" y="2963531"/>
                  <a:pt x="11492196" y="2968195"/>
                </a:cubicBezTo>
                <a:cubicBezTo>
                  <a:pt x="11450997" y="2975567"/>
                  <a:pt x="11408058" y="2979284"/>
                  <a:pt x="11365371" y="2980083"/>
                </a:cubicBezTo>
                <a:lnTo>
                  <a:pt x="10223950" y="2991972"/>
                </a:lnTo>
                <a:cubicBezTo>
                  <a:pt x="10095907" y="2975169"/>
                  <a:pt x="10162574" y="2986474"/>
                  <a:pt x="10024654" y="2956306"/>
                </a:cubicBezTo>
                <a:cubicBezTo>
                  <a:pt x="9923130" y="2934100"/>
                  <a:pt x="9818175" y="2919069"/>
                  <a:pt x="9716651" y="2896862"/>
                </a:cubicBezTo>
                <a:cubicBezTo>
                  <a:pt x="9665477" y="2885669"/>
                  <a:pt x="9558733" y="2858112"/>
                  <a:pt x="9517355" y="2825530"/>
                </a:cubicBezTo>
                <a:cubicBezTo>
                  <a:pt x="9505128" y="2815903"/>
                  <a:pt x="9505277" y="2801753"/>
                  <a:pt x="9499237" y="2789864"/>
                </a:cubicBezTo>
                <a:cubicBezTo>
                  <a:pt x="9499237" y="2789864"/>
                  <a:pt x="9413016" y="2704005"/>
                  <a:pt x="9354295" y="2670977"/>
                </a:cubicBezTo>
                <a:cubicBezTo>
                  <a:pt x="9325295" y="2654665"/>
                  <a:pt x="9283595" y="2649693"/>
                  <a:pt x="9245588" y="2647199"/>
                </a:cubicBezTo>
                <a:cubicBezTo>
                  <a:pt x="9101240" y="2637727"/>
                  <a:pt x="8955703" y="2639273"/>
                  <a:pt x="8810760" y="2635311"/>
                </a:cubicBezTo>
                <a:cubicBezTo>
                  <a:pt x="8762447" y="2639273"/>
                  <a:pt x="8714325" y="2644431"/>
                  <a:pt x="8665818" y="2647199"/>
                </a:cubicBezTo>
                <a:cubicBezTo>
                  <a:pt x="8575369" y="2652360"/>
                  <a:pt x="8484182" y="2651919"/>
                  <a:pt x="8394051" y="2659088"/>
                </a:cubicBezTo>
                <a:cubicBezTo>
                  <a:pt x="8284645" y="2667790"/>
                  <a:pt x="8177029" y="2684527"/>
                  <a:pt x="8067931" y="2694754"/>
                </a:cubicBezTo>
                <a:cubicBezTo>
                  <a:pt x="7965594" y="2704346"/>
                  <a:pt x="7861693" y="2706607"/>
                  <a:pt x="7759928" y="2718531"/>
                </a:cubicBezTo>
                <a:cubicBezTo>
                  <a:pt x="7692142" y="2726474"/>
                  <a:pt x="7626587" y="2741215"/>
                  <a:pt x="7560633" y="2754198"/>
                </a:cubicBezTo>
                <a:cubicBezTo>
                  <a:pt x="7422715" y="2781349"/>
                  <a:pt x="7327974" y="2812059"/>
                  <a:pt x="7180159" y="2825530"/>
                </a:cubicBezTo>
                <a:cubicBezTo>
                  <a:pt x="6779693" y="2862028"/>
                  <a:pt x="6876301" y="2877956"/>
                  <a:pt x="6690978" y="2837419"/>
                </a:cubicBezTo>
                <a:lnTo>
                  <a:pt x="6636624" y="2861196"/>
                </a:lnTo>
                <a:cubicBezTo>
                  <a:pt x="6582362" y="2884932"/>
                  <a:pt x="6459563" y="2891381"/>
                  <a:pt x="6401092" y="2896862"/>
                </a:cubicBezTo>
                <a:lnTo>
                  <a:pt x="5857559" y="2908751"/>
                </a:lnTo>
                <a:cubicBezTo>
                  <a:pt x="5493095" y="2918317"/>
                  <a:pt x="5526356" y="2911795"/>
                  <a:pt x="5187201" y="2956306"/>
                </a:cubicBezTo>
                <a:cubicBezTo>
                  <a:pt x="5138366" y="2962716"/>
                  <a:pt x="5089503" y="2969750"/>
                  <a:pt x="5042258" y="2980083"/>
                </a:cubicBezTo>
                <a:cubicBezTo>
                  <a:pt x="4880053" y="3015562"/>
                  <a:pt x="4949301" y="3009844"/>
                  <a:pt x="4806726" y="3063304"/>
                </a:cubicBezTo>
                <a:cubicBezTo>
                  <a:pt x="4658596" y="3118848"/>
                  <a:pt x="4560071" y="3134981"/>
                  <a:pt x="4390017" y="3182191"/>
                </a:cubicBezTo>
                <a:cubicBezTo>
                  <a:pt x="4338023" y="3196626"/>
                  <a:pt x="4103347" y="3274045"/>
                  <a:pt x="4027661" y="3277302"/>
                </a:cubicBezTo>
                <a:cubicBezTo>
                  <a:pt x="3714234" y="3290788"/>
                  <a:pt x="3399577" y="3285227"/>
                  <a:pt x="3085535" y="3289190"/>
                </a:cubicBezTo>
                <a:cubicBezTo>
                  <a:pt x="2964546" y="3273313"/>
                  <a:pt x="2998076" y="3276209"/>
                  <a:pt x="2850003" y="3265413"/>
                </a:cubicBezTo>
                <a:cubicBezTo>
                  <a:pt x="2696067" y="3254189"/>
                  <a:pt x="2623490" y="3255003"/>
                  <a:pt x="2469529" y="3229746"/>
                </a:cubicBezTo>
                <a:cubicBezTo>
                  <a:pt x="2372898" y="3213894"/>
                  <a:pt x="2278300" y="3162615"/>
                  <a:pt x="2197761" y="3134636"/>
                </a:cubicBezTo>
                <a:cubicBezTo>
                  <a:pt x="2157113" y="3120515"/>
                  <a:pt x="2114570" y="3108514"/>
                  <a:pt x="2070937" y="3098971"/>
                </a:cubicBezTo>
                <a:cubicBezTo>
                  <a:pt x="2023692" y="3088637"/>
                  <a:pt x="1974115" y="3083614"/>
                  <a:pt x="1925995" y="3075193"/>
                </a:cubicBezTo>
                <a:cubicBezTo>
                  <a:pt x="1883512" y="3067759"/>
                  <a:pt x="1842011" y="3057904"/>
                  <a:pt x="1799170" y="3051416"/>
                </a:cubicBezTo>
                <a:cubicBezTo>
                  <a:pt x="1763376" y="3045996"/>
                  <a:pt x="1726485" y="3044255"/>
                  <a:pt x="1690463" y="3039527"/>
                </a:cubicBezTo>
                <a:cubicBezTo>
                  <a:pt x="1666046" y="3036323"/>
                  <a:pt x="1642300" y="3031183"/>
                  <a:pt x="1617992" y="3027638"/>
                </a:cubicBezTo>
                <a:cubicBezTo>
                  <a:pt x="1587931" y="3023255"/>
                  <a:pt x="1556898" y="3021556"/>
                  <a:pt x="1527403" y="3015749"/>
                </a:cubicBezTo>
                <a:cubicBezTo>
                  <a:pt x="1496252" y="3009617"/>
                  <a:pt x="1467668" y="2998720"/>
                  <a:pt x="1436814" y="2991972"/>
                </a:cubicBezTo>
                <a:cubicBezTo>
                  <a:pt x="1345318" y="2971959"/>
                  <a:pt x="1220659" y="2953027"/>
                  <a:pt x="1128811" y="2944417"/>
                </a:cubicBezTo>
                <a:cubicBezTo>
                  <a:pt x="1062776" y="2938227"/>
                  <a:pt x="996198" y="2933681"/>
                  <a:pt x="929515" y="2932529"/>
                </a:cubicBezTo>
                <a:lnTo>
                  <a:pt x="23676" y="3006379"/>
                </a:lnTo>
                <a:cubicBezTo>
                  <a:pt x="26250" y="2212162"/>
                  <a:pt x="-2410" y="1375659"/>
                  <a:pt x="164" y="581442"/>
                </a:cubicBezTo>
                <a:lnTo>
                  <a:pt x="691695" y="682638"/>
                </a:lnTo>
                <a:cubicBezTo>
                  <a:pt x="763279" y="685283"/>
                  <a:pt x="834750" y="695724"/>
                  <a:pt x="905639" y="709942"/>
                </a:cubicBezTo>
                <a:cubicBezTo>
                  <a:pt x="1004237" y="729716"/>
                  <a:pt x="1138058" y="773199"/>
                  <a:pt x="1236280" y="819164"/>
                </a:cubicBezTo>
                <a:cubicBezTo>
                  <a:pt x="1269401" y="834664"/>
                  <a:pt x="1300087" y="859690"/>
                  <a:pt x="1333526" y="873775"/>
                </a:cubicBezTo>
                <a:cubicBezTo>
                  <a:pt x="1365190" y="887111"/>
                  <a:pt x="1398503" y="891013"/>
                  <a:pt x="1430774" y="901081"/>
                </a:cubicBezTo>
                <a:cubicBezTo>
                  <a:pt x="1456869" y="909221"/>
                  <a:pt x="1482360" y="921027"/>
                  <a:pt x="1508571" y="928385"/>
                </a:cubicBezTo>
                <a:cubicBezTo>
                  <a:pt x="1547241" y="939243"/>
                  <a:pt x="1586843" y="943242"/>
                  <a:pt x="1625268" y="955692"/>
                </a:cubicBezTo>
                <a:cubicBezTo>
                  <a:pt x="1671258" y="970592"/>
                  <a:pt x="1715809" y="993229"/>
                  <a:pt x="1761414" y="1010303"/>
                </a:cubicBezTo>
                <a:cubicBezTo>
                  <a:pt x="1813071" y="1029642"/>
                  <a:pt x="1866292" y="1041179"/>
                  <a:pt x="1917009" y="1064913"/>
                </a:cubicBezTo>
                <a:cubicBezTo>
                  <a:pt x="1963850" y="1086834"/>
                  <a:pt x="2009519" y="1114396"/>
                  <a:pt x="2053154" y="1146830"/>
                </a:cubicBezTo>
                <a:cubicBezTo>
                  <a:pt x="2139613" y="1211089"/>
                  <a:pt x="2241163" y="1328865"/>
                  <a:pt x="2344897" y="1365273"/>
                </a:cubicBezTo>
                <a:cubicBezTo>
                  <a:pt x="2510174" y="1423282"/>
                  <a:pt x="2588084" y="1421412"/>
                  <a:pt x="2753335" y="1447190"/>
                </a:cubicBezTo>
                <a:cubicBezTo>
                  <a:pt x="2912290" y="1471987"/>
                  <a:pt x="2876297" y="1465335"/>
                  <a:pt x="3006178" y="1501801"/>
                </a:cubicBezTo>
                <a:cubicBezTo>
                  <a:pt x="3343301" y="1492699"/>
                  <a:pt x="3681085" y="1505471"/>
                  <a:pt x="4017548" y="1474496"/>
                </a:cubicBezTo>
                <a:cubicBezTo>
                  <a:pt x="4098797" y="1467016"/>
                  <a:pt x="4350720" y="1289205"/>
                  <a:pt x="4406537" y="1256050"/>
                </a:cubicBezTo>
                <a:cubicBezTo>
                  <a:pt x="4589089" y="1147620"/>
                  <a:pt x="4694857" y="1110567"/>
                  <a:pt x="4853874" y="982997"/>
                </a:cubicBezTo>
                <a:cubicBezTo>
                  <a:pt x="5006927" y="860212"/>
                  <a:pt x="4932590" y="873345"/>
                  <a:pt x="5106717" y="791860"/>
                </a:cubicBezTo>
                <a:cubicBezTo>
                  <a:pt x="5157434" y="768124"/>
                  <a:pt x="5209888" y="751969"/>
                  <a:pt x="5262312" y="737248"/>
                </a:cubicBezTo>
                <a:cubicBezTo>
                  <a:pt x="5626393" y="635018"/>
                  <a:pt x="5590690" y="649996"/>
                  <a:pt x="5981941" y="628025"/>
                </a:cubicBezTo>
                <a:lnTo>
                  <a:pt x="6565423" y="600720"/>
                </a:lnTo>
                <a:cubicBezTo>
                  <a:pt x="6628191" y="588130"/>
                  <a:pt x="6760015" y="573320"/>
                  <a:pt x="6818265" y="518803"/>
                </a:cubicBezTo>
                <a:lnTo>
                  <a:pt x="7401749" y="279435"/>
                </a:lnTo>
                <a:cubicBezTo>
                  <a:pt x="7560429" y="248496"/>
                  <a:pt x="7706456" y="287771"/>
                  <a:pt x="7810187" y="273055"/>
                </a:cubicBezTo>
                <a:cubicBezTo>
                  <a:pt x="7913917" y="258338"/>
                  <a:pt x="7951362" y="209381"/>
                  <a:pt x="8024129" y="191137"/>
                </a:cubicBezTo>
                <a:cubicBezTo>
                  <a:pt x="8133374" y="163749"/>
                  <a:pt x="8244912" y="158558"/>
                  <a:pt x="8354770" y="136527"/>
                </a:cubicBezTo>
                <a:cubicBezTo>
                  <a:pt x="8471887" y="113037"/>
                  <a:pt x="8587412" y="74597"/>
                  <a:pt x="8704860" y="54610"/>
                </a:cubicBezTo>
                <a:cubicBezTo>
                  <a:pt x="8801615" y="38147"/>
                  <a:pt x="8899505" y="39159"/>
                  <a:pt x="8996601" y="27305"/>
                </a:cubicBezTo>
                <a:cubicBezTo>
                  <a:pt x="9048673" y="20948"/>
                  <a:pt x="9100332" y="9102"/>
                  <a:pt x="9152196" y="0"/>
                </a:cubicBezTo>
                <a:close/>
              </a:path>
            </a:pathLst>
          </a:custGeom>
          <a:solidFill>
            <a:srgbClr val="099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36" name="Szabadkézi sokszög 935"/>
          <p:cNvSpPr/>
          <p:nvPr/>
        </p:nvSpPr>
        <p:spPr>
          <a:xfrm>
            <a:off x="-18000" y="4442683"/>
            <a:ext cx="12204000" cy="1484492"/>
          </a:xfrm>
          <a:custGeom>
            <a:avLst/>
            <a:gdLst>
              <a:gd name="connsiteX0" fmla="*/ 8330845 w 12205967"/>
              <a:gd name="connsiteY0" fmla="*/ 0 h 3135450"/>
              <a:gd name="connsiteX1" fmla="*/ 8403316 w 12205967"/>
              <a:gd name="connsiteY1" fmla="*/ 19296 h 3135450"/>
              <a:gd name="connsiteX2" fmla="*/ 8493905 w 12205967"/>
              <a:gd name="connsiteY2" fmla="*/ 38594 h 3135450"/>
              <a:gd name="connsiteX3" fmla="*/ 8548258 w 12205967"/>
              <a:gd name="connsiteY3" fmla="*/ 77187 h 3135450"/>
              <a:gd name="connsiteX4" fmla="*/ 8711319 w 12205967"/>
              <a:gd name="connsiteY4" fmla="*/ 154374 h 3135450"/>
              <a:gd name="connsiteX5" fmla="*/ 8747554 w 12205967"/>
              <a:gd name="connsiteY5" fmla="*/ 212265 h 3135450"/>
              <a:gd name="connsiteX6" fmla="*/ 8820025 w 12205967"/>
              <a:gd name="connsiteY6" fmla="*/ 231561 h 3135450"/>
              <a:gd name="connsiteX7" fmla="*/ 8892497 w 12205967"/>
              <a:gd name="connsiteY7" fmla="*/ 270154 h 3135450"/>
              <a:gd name="connsiteX8" fmla="*/ 9019322 w 12205967"/>
              <a:gd name="connsiteY8" fmla="*/ 289452 h 3135450"/>
              <a:gd name="connsiteX9" fmla="*/ 9091793 w 12205967"/>
              <a:gd name="connsiteY9" fmla="*/ 308748 h 3135450"/>
              <a:gd name="connsiteX10" fmla="*/ 9454149 w 12205967"/>
              <a:gd name="connsiteY10" fmla="*/ 366639 h 3135450"/>
              <a:gd name="connsiteX11" fmla="*/ 10885455 w 12205967"/>
              <a:gd name="connsiteY11" fmla="*/ 385935 h 3135450"/>
              <a:gd name="connsiteX12" fmla="*/ 10976045 w 12205967"/>
              <a:gd name="connsiteY12" fmla="*/ 366639 h 3135450"/>
              <a:gd name="connsiteX13" fmla="*/ 11084752 w 12205967"/>
              <a:gd name="connsiteY13" fmla="*/ 347341 h 3135450"/>
              <a:gd name="connsiteX14" fmla="*/ 11211577 w 12205967"/>
              <a:gd name="connsiteY14" fmla="*/ 308748 h 3135450"/>
              <a:gd name="connsiteX15" fmla="*/ 11356519 w 12205967"/>
              <a:gd name="connsiteY15" fmla="*/ 192967 h 3135450"/>
              <a:gd name="connsiteX16" fmla="*/ 11555814 w 12205967"/>
              <a:gd name="connsiteY16" fmla="*/ 154374 h 3135450"/>
              <a:gd name="connsiteX17" fmla="*/ 11863817 w 12205967"/>
              <a:gd name="connsiteY17" fmla="*/ 135078 h 3135450"/>
              <a:gd name="connsiteX18" fmla="*/ 12063113 w 12205967"/>
              <a:gd name="connsiteY18" fmla="*/ 57890 h 3135450"/>
              <a:gd name="connsiteX19" fmla="*/ 12171820 w 12205967"/>
              <a:gd name="connsiteY19" fmla="*/ 38594 h 3135450"/>
              <a:gd name="connsiteX20" fmla="*/ 12205967 w 12205967"/>
              <a:gd name="connsiteY20" fmla="*/ 25237 h 3135450"/>
              <a:gd name="connsiteX21" fmla="*/ 12205967 w 12205967"/>
              <a:gd name="connsiteY21" fmla="*/ 1833159 h 3135450"/>
              <a:gd name="connsiteX22" fmla="*/ 12129957 w 12205967"/>
              <a:gd name="connsiteY22" fmla="*/ 1840290 h 3135450"/>
              <a:gd name="connsiteX23" fmla="*/ 11964538 w 12205967"/>
              <a:gd name="connsiteY23" fmla="*/ 1852093 h 3135450"/>
              <a:gd name="connsiteX24" fmla="*/ 11750596 w 12205967"/>
              <a:gd name="connsiteY24" fmla="*/ 1906704 h 3135450"/>
              <a:gd name="connsiteX25" fmla="*/ 11595000 w 12205967"/>
              <a:gd name="connsiteY25" fmla="*/ 2070537 h 3135450"/>
              <a:gd name="connsiteX26" fmla="*/ 11458853 w 12205967"/>
              <a:gd name="connsiteY26" fmla="*/ 2125147 h 3135450"/>
              <a:gd name="connsiteX27" fmla="*/ 11342158 w 12205967"/>
              <a:gd name="connsiteY27" fmla="*/ 2152454 h 3135450"/>
              <a:gd name="connsiteX28" fmla="*/ 11244909 w 12205967"/>
              <a:gd name="connsiteY28" fmla="*/ 2179758 h 3135450"/>
              <a:gd name="connsiteX29" fmla="*/ 9708405 w 12205967"/>
              <a:gd name="connsiteY29" fmla="*/ 2152454 h 3135450"/>
              <a:gd name="connsiteX30" fmla="*/ 9319416 w 12205967"/>
              <a:gd name="connsiteY30" fmla="*/ 2070537 h 3135450"/>
              <a:gd name="connsiteX31" fmla="*/ 9241619 w 12205967"/>
              <a:gd name="connsiteY31" fmla="*/ 2043232 h 3135450"/>
              <a:gd name="connsiteX32" fmla="*/ 9105473 w 12205967"/>
              <a:gd name="connsiteY32" fmla="*/ 2015925 h 3135450"/>
              <a:gd name="connsiteX33" fmla="*/ 9027674 w 12205967"/>
              <a:gd name="connsiteY33" fmla="*/ 1961315 h 3135450"/>
              <a:gd name="connsiteX34" fmla="*/ 8949877 w 12205967"/>
              <a:gd name="connsiteY34" fmla="*/ 1934010 h 3135450"/>
              <a:gd name="connsiteX35" fmla="*/ 8910978 w 12205967"/>
              <a:gd name="connsiteY35" fmla="*/ 1852093 h 3135450"/>
              <a:gd name="connsiteX36" fmla="*/ 8735933 w 12205967"/>
              <a:gd name="connsiteY36" fmla="*/ 1742872 h 3135450"/>
              <a:gd name="connsiteX37" fmla="*/ 8677585 w 12205967"/>
              <a:gd name="connsiteY37" fmla="*/ 1688260 h 3135450"/>
              <a:gd name="connsiteX38" fmla="*/ 8580338 w 12205967"/>
              <a:gd name="connsiteY38" fmla="*/ 1660954 h 3135450"/>
              <a:gd name="connsiteX39" fmla="*/ 8502541 w 12205967"/>
              <a:gd name="connsiteY39" fmla="*/ 1633650 h 3135450"/>
              <a:gd name="connsiteX40" fmla="*/ 7257777 w 12205967"/>
              <a:gd name="connsiteY40" fmla="*/ 1660954 h 3135450"/>
              <a:gd name="connsiteX41" fmla="*/ 7199429 w 12205967"/>
              <a:gd name="connsiteY41" fmla="*/ 1715565 h 3135450"/>
              <a:gd name="connsiteX42" fmla="*/ 7141080 w 12205967"/>
              <a:gd name="connsiteY42" fmla="*/ 1742872 h 3135450"/>
              <a:gd name="connsiteX43" fmla="*/ 7004934 w 12205967"/>
              <a:gd name="connsiteY43" fmla="*/ 1879400 h 3135450"/>
              <a:gd name="connsiteX44" fmla="*/ 6849339 w 12205967"/>
              <a:gd name="connsiteY44" fmla="*/ 1934010 h 3135450"/>
              <a:gd name="connsiteX45" fmla="*/ 6771542 w 12205967"/>
              <a:gd name="connsiteY45" fmla="*/ 1961315 h 3135450"/>
              <a:gd name="connsiteX46" fmla="*/ 6615946 w 12205967"/>
              <a:gd name="connsiteY46" fmla="*/ 2015925 h 3135450"/>
              <a:gd name="connsiteX47" fmla="*/ 5954666 w 12205967"/>
              <a:gd name="connsiteY47" fmla="*/ 2043232 h 3135450"/>
              <a:gd name="connsiteX48" fmla="*/ 5837968 w 12205967"/>
              <a:gd name="connsiteY48" fmla="*/ 2070537 h 3135450"/>
              <a:gd name="connsiteX49" fmla="*/ 5740722 w 12205967"/>
              <a:gd name="connsiteY49" fmla="*/ 2125147 h 3135450"/>
              <a:gd name="connsiteX50" fmla="*/ 5196138 w 12205967"/>
              <a:gd name="connsiteY50" fmla="*/ 2152454 h 3135450"/>
              <a:gd name="connsiteX51" fmla="*/ 4923846 w 12205967"/>
              <a:gd name="connsiteY51" fmla="*/ 2179758 h 3135450"/>
              <a:gd name="connsiteX52" fmla="*/ 4709901 w 12205967"/>
              <a:gd name="connsiteY52" fmla="*/ 2261675 h 3135450"/>
              <a:gd name="connsiteX53" fmla="*/ 4534858 w 12205967"/>
              <a:gd name="connsiteY53" fmla="*/ 2316287 h 3135450"/>
              <a:gd name="connsiteX54" fmla="*/ 4359812 w 12205967"/>
              <a:gd name="connsiteY54" fmla="*/ 2398202 h 3135450"/>
              <a:gd name="connsiteX55" fmla="*/ 4165318 w 12205967"/>
              <a:gd name="connsiteY55" fmla="*/ 2452813 h 3135450"/>
              <a:gd name="connsiteX56" fmla="*/ 3834677 w 12205967"/>
              <a:gd name="connsiteY56" fmla="*/ 2643952 h 3135450"/>
              <a:gd name="connsiteX57" fmla="*/ 3756880 w 12205967"/>
              <a:gd name="connsiteY57" fmla="*/ 2671258 h 3135450"/>
              <a:gd name="connsiteX58" fmla="*/ 3679082 w 12205967"/>
              <a:gd name="connsiteY58" fmla="*/ 2725870 h 3135450"/>
              <a:gd name="connsiteX59" fmla="*/ 3504037 w 12205967"/>
              <a:gd name="connsiteY59" fmla="*/ 2835091 h 3135450"/>
              <a:gd name="connsiteX60" fmla="*/ 3426239 w 12205967"/>
              <a:gd name="connsiteY60" fmla="*/ 2917007 h 3135450"/>
              <a:gd name="connsiteX61" fmla="*/ 3367891 w 12205967"/>
              <a:gd name="connsiteY61" fmla="*/ 2944313 h 3135450"/>
              <a:gd name="connsiteX62" fmla="*/ 3251196 w 12205967"/>
              <a:gd name="connsiteY62" fmla="*/ 3026228 h 3135450"/>
              <a:gd name="connsiteX63" fmla="*/ 3076150 w 12205967"/>
              <a:gd name="connsiteY63" fmla="*/ 3080840 h 3135450"/>
              <a:gd name="connsiteX64" fmla="*/ 3016299 w 12205967"/>
              <a:gd name="connsiteY64" fmla="*/ 3108481 h 3135450"/>
              <a:gd name="connsiteX65" fmla="*/ 3027246 w 12205967"/>
              <a:gd name="connsiteY65" fmla="*/ 3105784 h 3135450"/>
              <a:gd name="connsiteX66" fmla="*/ 3020335 w 12205967"/>
              <a:gd name="connsiteY66" fmla="*/ 3107653 h 3135450"/>
              <a:gd name="connsiteX67" fmla="*/ 2920554 w 12205967"/>
              <a:gd name="connsiteY67" fmla="*/ 3135450 h 3135450"/>
              <a:gd name="connsiteX68" fmla="*/ 2745509 w 12205967"/>
              <a:gd name="connsiteY68" fmla="*/ 3080840 h 3135450"/>
              <a:gd name="connsiteX69" fmla="*/ 2648262 w 12205967"/>
              <a:gd name="connsiteY69" fmla="*/ 2998923 h 3135450"/>
              <a:gd name="connsiteX70" fmla="*/ 2453767 w 12205967"/>
              <a:gd name="connsiteY70" fmla="*/ 2862395 h 3135450"/>
              <a:gd name="connsiteX71" fmla="*/ 2374016 w 12205967"/>
              <a:gd name="connsiteY71" fmla="*/ 2776428 h 3135450"/>
              <a:gd name="connsiteX72" fmla="*/ 2370950 w 12205967"/>
              <a:gd name="connsiteY72" fmla="*/ 2772774 h 3135450"/>
              <a:gd name="connsiteX73" fmla="*/ 2370839 w 12205967"/>
              <a:gd name="connsiteY73" fmla="*/ 2772598 h 3135450"/>
              <a:gd name="connsiteX74" fmla="*/ 2367178 w 12205967"/>
              <a:gd name="connsiteY74" fmla="*/ 2768280 h 3135450"/>
              <a:gd name="connsiteX75" fmla="*/ 2370950 w 12205967"/>
              <a:gd name="connsiteY75" fmla="*/ 2772774 h 3135450"/>
              <a:gd name="connsiteX76" fmla="*/ 2376356 w 12205967"/>
              <a:gd name="connsiteY76" fmla="*/ 2781315 h 3135450"/>
              <a:gd name="connsiteX77" fmla="*/ 2317622 w 12205967"/>
              <a:gd name="connsiteY77" fmla="*/ 2753174 h 3135450"/>
              <a:gd name="connsiteX78" fmla="*/ 2220375 w 12205967"/>
              <a:gd name="connsiteY78" fmla="*/ 2671258 h 3135450"/>
              <a:gd name="connsiteX79" fmla="*/ 2025881 w 12205967"/>
              <a:gd name="connsiteY79" fmla="*/ 2589342 h 3135450"/>
              <a:gd name="connsiteX80" fmla="*/ 1967532 w 12205967"/>
              <a:gd name="connsiteY80" fmla="*/ 2562035 h 3135450"/>
              <a:gd name="connsiteX81" fmla="*/ 1773038 w 12205967"/>
              <a:gd name="connsiteY81" fmla="*/ 2534730 h 3135450"/>
              <a:gd name="connsiteX82" fmla="*/ 1656341 w 12205967"/>
              <a:gd name="connsiteY82" fmla="*/ 2507424 h 3135450"/>
              <a:gd name="connsiteX83" fmla="*/ 1442398 w 12205967"/>
              <a:gd name="connsiteY83" fmla="*/ 2480120 h 3135450"/>
              <a:gd name="connsiteX84" fmla="*/ 1092308 w 12205967"/>
              <a:gd name="connsiteY84" fmla="*/ 2398202 h 3135450"/>
              <a:gd name="connsiteX85" fmla="*/ 236533 w 12205967"/>
              <a:gd name="connsiteY85" fmla="*/ 2425508 h 3135450"/>
              <a:gd name="connsiteX86" fmla="*/ 139286 w 12205967"/>
              <a:gd name="connsiteY86" fmla="*/ 2480120 h 3135450"/>
              <a:gd name="connsiteX87" fmla="*/ 80937 w 12205967"/>
              <a:gd name="connsiteY87" fmla="*/ 2562035 h 3135450"/>
              <a:gd name="connsiteX88" fmla="*/ 19083 w 12205967"/>
              <a:gd name="connsiteY88" fmla="*/ 2618490 h 3135450"/>
              <a:gd name="connsiteX89" fmla="*/ 0 w 12205967"/>
              <a:gd name="connsiteY89" fmla="*/ 2625626 h 3135450"/>
              <a:gd name="connsiteX90" fmla="*/ 0 w 12205967"/>
              <a:gd name="connsiteY90" fmla="*/ 673943 h 3135450"/>
              <a:gd name="connsiteX91" fmla="*/ 4933 w 12205967"/>
              <a:gd name="connsiteY91" fmla="*/ 678046 h 3135450"/>
              <a:gd name="connsiteX92" fmla="*/ 32890 w 12205967"/>
              <a:gd name="connsiteY92" fmla="*/ 694683 h 3135450"/>
              <a:gd name="connsiteX93" fmla="*/ 359011 w 12205967"/>
              <a:gd name="connsiteY93" fmla="*/ 713979 h 3135450"/>
              <a:gd name="connsiteX94" fmla="*/ 485835 w 12205967"/>
              <a:gd name="connsiteY94" fmla="*/ 656089 h 3135450"/>
              <a:gd name="connsiteX95" fmla="*/ 540189 w 12205967"/>
              <a:gd name="connsiteY95" fmla="*/ 598199 h 3135450"/>
              <a:gd name="connsiteX96" fmla="*/ 630777 w 12205967"/>
              <a:gd name="connsiteY96" fmla="*/ 559606 h 3135450"/>
              <a:gd name="connsiteX97" fmla="*/ 1427961 w 12205967"/>
              <a:gd name="connsiteY97" fmla="*/ 540308 h 3135450"/>
              <a:gd name="connsiteX98" fmla="*/ 1754082 w 12205967"/>
              <a:gd name="connsiteY98" fmla="*/ 598199 h 3135450"/>
              <a:gd name="connsiteX99" fmla="*/ 1953377 w 12205967"/>
              <a:gd name="connsiteY99" fmla="*/ 617495 h 3135450"/>
              <a:gd name="connsiteX100" fmla="*/ 2062084 w 12205967"/>
              <a:gd name="connsiteY100" fmla="*/ 636792 h 3135450"/>
              <a:gd name="connsiteX101" fmla="*/ 2243262 w 12205967"/>
              <a:gd name="connsiteY101" fmla="*/ 656089 h 3135450"/>
              <a:gd name="connsiteX102" fmla="*/ 2297616 w 12205967"/>
              <a:gd name="connsiteY102" fmla="*/ 675386 h 3135450"/>
              <a:gd name="connsiteX103" fmla="*/ 2478794 w 12205967"/>
              <a:gd name="connsiteY103" fmla="*/ 733277 h 3135450"/>
              <a:gd name="connsiteX104" fmla="*/ 2569383 w 12205967"/>
              <a:gd name="connsiteY104" fmla="*/ 791166 h 3135450"/>
              <a:gd name="connsiteX105" fmla="*/ 2624096 w 12205967"/>
              <a:gd name="connsiteY105" fmla="*/ 811053 h 3135450"/>
              <a:gd name="connsiteX106" fmla="*/ 2619058 w 12205967"/>
              <a:gd name="connsiteY106" fmla="*/ 805015 h 3135450"/>
              <a:gd name="connsiteX107" fmla="*/ 2621917 w 12205967"/>
              <a:gd name="connsiteY107" fmla="*/ 807599 h 3135450"/>
              <a:gd name="connsiteX108" fmla="*/ 2696207 w 12205967"/>
              <a:gd name="connsiteY108" fmla="*/ 868353 h 3135450"/>
              <a:gd name="connsiteX109" fmla="*/ 2877386 w 12205967"/>
              <a:gd name="connsiteY109" fmla="*/ 964837 h 3135450"/>
              <a:gd name="connsiteX110" fmla="*/ 2967974 w 12205967"/>
              <a:gd name="connsiteY110" fmla="*/ 1022727 h 3135450"/>
              <a:gd name="connsiteX111" fmla="*/ 3131035 w 12205967"/>
              <a:gd name="connsiteY111" fmla="*/ 1061320 h 3135450"/>
              <a:gd name="connsiteX112" fmla="*/ 3223983 w 12205967"/>
              <a:gd name="connsiteY112" fmla="*/ 1041676 h 3135450"/>
              <a:gd name="connsiteX113" fmla="*/ 3229771 w 12205967"/>
              <a:gd name="connsiteY113" fmla="*/ 1040478 h 3135450"/>
              <a:gd name="connsiteX114" fmla="*/ 3245147 w 12205967"/>
              <a:gd name="connsiteY114" fmla="*/ 1037605 h 3135450"/>
              <a:gd name="connsiteX115" fmla="*/ 3249298 w 12205967"/>
              <a:gd name="connsiteY115" fmla="*/ 1036434 h 3135450"/>
              <a:gd name="connsiteX116" fmla="*/ 3229771 w 12205967"/>
              <a:gd name="connsiteY116" fmla="*/ 1040478 h 3135450"/>
              <a:gd name="connsiteX117" fmla="*/ 3220224 w 12205967"/>
              <a:gd name="connsiteY117" fmla="*/ 1042261 h 3135450"/>
              <a:gd name="connsiteX118" fmla="*/ 3275977 w 12205967"/>
              <a:gd name="connsiteY118" fmla="*/ 1022727 h 3135450"/>
              <a:gd name="connsiteX119" fmla="*/ 3439038 w 12205967"/>
              <a:gd name="connsiteY119" fmla="*/ 984133 h 3135450"/>
              <a:gd name="connsiteX120" fmla="*/ 3547745 w 12205967"/>
              <a:gd name="connsiteY120" fmla="*/ 926244 h 3135450"/>
              <a:gd name="connsiteX121" fmla="*/ 3602098 w 12205967"/>
              <a:gd name="connsiteY121" fmla="*/ 906946 h 3135450"/>
              <a:gd name="connsiteX122" fmla="*/ 3674569 w 12205967"/>
              <a:gd name="connsiteY122" fmla="*/ 849057 h 3135450"/>
              <a:gd name="connsiteX123" fmla="*/ 3837629 w 12205967"/>
              <a:gd name="connsiteY123" fmla="*/ 771870 h 3135450"/>
              <a:gd name="connsiteX124" fmla="*/ 3910101 w 12205967"/>
              <a:gd name="connsiteY124" fmla="*/ 733277 h 3135450"/>
              <a:gd name="connsiteX125" fmla="*/ 3982572 w 12205967"/>
              <a:gd name="connsiteY125" fmla="*/ 713979 h 3135450"/>
              <a:gd name="connsiteX126" fmla="*/ 4290575 w 12205967"/>
              <a:gd name="connsiteY126" fmla="*/ 578902 h 3135450"/>
              <a:gd name="connsiteX127" fmla="*/ 4471753 w 12205967"/>
              <a:gd name="connsiteY127" fmla="*/ 540308 h 3135450"/>
              <a:gd name="connsiteX128" fmla="*/ 4634813 w 12205967"/>
              <a:gd name="connsiteY128" fmla="*/ 482419 h 3135450"/>
              <a:gd name="connsiteX129" fmla="*/ 4797873 w 12205967"/>
              <a:gd name="connsiteY129" fmla="*/ 443825 h 3135450"/>
              <a:gd name="connsiteX130" fmla="*/ 4997169 w 12205967"/>
              <a:gd name="connsiteY130" fmla="*/ 385935 h 3135450"/>
              <a:gd name="connsiteX131" fmla="*/ 5250818 w 12205967"/>
              <a:gd name="connsiteY131" fmla="*/ 366639 h 3135450"/>
              <a:gd name="connsiteX132" fmla="*/ 5758117 w 12205967"/>
              <a:gd name="connsiteY132" fmla="*/ 347341 h 3135450"/>
              <a:gd name="connsiteX133" fmla="*/ 5848705 w 12205967"/>
              <a:gd name="connsiteY133" fmla="*/ 308748 h 3135450"/>
              <a:gd name="connsiteX134" fmla="*/ 5957413 w 12205967"/>
              <a:gd name="connsiteY134" fmla="*/ 289452 h 3135450"/>
              <a:gd name="connsiteX135" fmla="*/ 6573418 w 12205967"/>
              <a:gd name="connsiteY135" fmla="*/ 270154 h 3135450"/>
              <a:gd name="connsiteX136" fmla="*/ 6718360 w 12205967"/>
              <a:gd name="connsiteY136" fmla="*/ 231561 h 3135450"/>
              <a:gd name="connsiteX137" fmla="*/ 6790831 w 12205967"/>
              <a:gd name="connsiteY137" fmla="*/ 212265 h 3135450"/>
              <a:gd name="connsiteX138" fmla="*/ 6935774 w 12205967"/>
              <a:gd name="connsiteY138" fmla="*/ 173671 h 3135450"/>
              <a:gd name="connsiteX139" fmla="*/ 7062599 w 12205967"/>
              <a:gd name="connsiteY139" fmla="*/ 77187 h 3135450"/>
              <a:gd name="connsiteX140" fmla="*/ 7116953 w 12205967"/>
              <a:gd name="connsiteY140" fmla="*/ 57890 h 3135450"/>
              <a:gd name="connsiteX141" fmla="*/ 7171306 w 12205967"/>
              <a:gd name="connsiteY141" fmla="*/ 19296 h 3135450"/>
              <a:gd name="connsiteX142" fmla="*/ 8330845 w 12205967"/>
              <a:gd name="connsiteY142" fmla="*/ 0 h 31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205967" h="3135450">
                <a:moveTo>
                  <a:pt x="8330845" y="0"/>
                </a:moveTo>
                <a:cubicBezTo>
                  <a:pt x="8355002" y="6432"/>
                  <a:pt x="8379008" y="13544"/>
                  <a:pt x="8403316" y="19296"/>
                </a:cubicBezTo>
                <a:cubicBezTo>
                  <a:pt x="8433377" y="26411"/>
                  <a:pt x="8465072" y="27077"/>
                  <a:pt x="8493905" y="38594"/>
                </a:cubicBezTo>
                <a:cubicBezTo>
                  <a:pt x="8514293" y="46737"/>
                  <a:pt x="8530141" y="64323"/>
                  <a:pt x="8548258" y="77187"/>
                </a:cubicBezTo>
                <a:cubicBezTo>
                  <a:pt x="8602079" y="96295"/>
                  <a:pt x="8668251" y="108504"/>
                  <a:pt x="8711319" y="154374"/>
                </a:cubicBezTo>
                <a:cubicBezTo>
                  <a:pt x="8726716" y="170773"/>
                  <a:pt x="8729436" y="199401"/>
                  <a:pt x="8747554" y="212265"/>
                </a:cubicBezTo>
                <a:cubicBezTo>
                  <a:pt x="8768273" y="226976"/>
                  <a:pt x="8796710" y="222249"/>
                  <a:pt x="8820025" y="231561"/>
                </a:cubicBezTo>
                <a:cubicBezTo>
                  <a:pt x="8845314" y="241661"/>
                  <a:pt x="8868339" y="257290"/>
                  <a:pt x="8892497" y="270154"/>
                </a:cubicBezTo>
                <a:cubicBezTo>
                  <a:pt x="8934771" y="276586"/>
                  <a:pt x="8977307" y="281316"/>
                  <a:pt x="9019322" y="289452"/>
                </a:cubicBezTo>
                <a:cubicBezTo>
                  <a:pt x="9043820" y="294196"/>
                  <a:pt x="9067635" y="302316"/>
                  <a:pt x="9091793" y="308748"/>
                </a:cubicBezTo>
                <a:cubicBezTo>
                  <a:pt x="9195759" y="336429"/>
                  <a:pt x="9346429" y="364061"/>
                  <a:pt x="9454149" y="366639"/>
                </a:cubicBezTo>
                <a:lnTo>
                  <a:pt x="10885455" y="385935"/>
                </a:lnTo>
                <a:cubicBezTo>
                  <a:pt x="10915652" y="379503"/>
                  <a:pt x="10945747" y="372505"/>
                  <a:pt x="10976045" y="366639"/>
                </a:cubicBezTo>
                <a:cubicBezTo>
                  <a:pt x="11012187" y="359640"/>
                  <a:pt x="11048730" y="355014"/>
                  <a:pt x="11084752" y="347341"/>
                </a:cubicBezTo>
                <a:cubicBezTo>
                  <a:pt x="11141633" y="335225"/>
                  <a:pt x="11159767" y="327142"/>
                  <a:pt x="11211577" y="308748"/>
                </a:cubicBezTo>
                <a:cubicBezTo>
                  <a:pt x="11268870" y="288406"/>
                  <a:pt x="11303345" y="223463"/>
                  <a:pt x="11356519" y="192967"/>
                </a:cubicBezTo>
                <a:cubicBezTo>
                  <a:pt x="11367867" y="186460"/>
                  <a:pt x="11554233" y="154654"/>
                  <a:pt x="11555814" y="154374"/>
                </a:cubicBezTo>
                <a:cubicBezTo>
                  <a:pt x="11658482" y="147942"/>
                  <a:pt x="11761394" y="144995"/>
                  <a:pt x="11863817" y="135078"/>
                </a:cubicBezTo>
                <a:cubicBezTo>
                  <a:pt x="12006692" y="121244"/>
                  <a:pt x="11910340" y="112128"/>
                  <a:pt x="12063113" y="57890"/>
                </a:cubicBezTo>
                <a:cubicBezTo>
                  <a:pt x="12097964" y="45517"/>
                  <a:pt x="12136378" y="48889"/>
                  <a:pt x="12171820" y="38594"/>
                </a:cubicBezTo>
                <a:lnTo>
                  <a:pt x="12205967" y="25237"/>
                </a:lnTo>
                <a:lnTo>
                  <a:pt x="12205967" y="1833159"/>
                </a:lnTo>
                <a:lnTo>
                  <a:pt x="12129957" y="1840290"/>
                </a:lnTo>
                <a:cubicBezTo>
                  <a:pt x="12074818" y="1844224"/>
                  <a:pt x="12019645" y="1847542"/>
                  <a:pt x="11964538" y="1852093"/>
                </a:cubicBezTo>
                <a:cubicBezTo>
                  <a:pt x="11962840" y="1852489"/>
                  <a:pt x="11762778" y="1897495"/>
                  <a:pt x="11750596" y="1906704"/>
                </a:cubicBezTo>
                <a:cubicBezTo>
                  <a:pt x="11693514" y="1949856"/>
                  <a:pt x="11656504" y="2041753"/>
                  <a:pt x="11595000" y="2070537"/>
                </a:cubicBezTo>
                <a:cubicBezTo>
                  <a:pt x="11539382" y="2096565"/>
                  <a:pt x="11519915" y="2108003"/>
                  <a:pt x="11458853" y="2125147"/>
                </a:cubicBezTo>
                <a:cubicBezTo>
                  <a:pt x="11420184" y="2136005"/>
                  <a:pt x="11380955" y="2142550"/>
                  <a:pt x="11342158" y="2152454"/>
                </a:cubicBezTo>
                <a:cubicBezTo>
                  <a:pt x="11309632" y="2160756"/>
                  <a:pt x="11277325" y="2170656"/>
                  <a:pt x="11244909" y="2179758"/>
                </a:cubicBezTo>
                <a:lnTo>
                  <a:pt x="9708405" y="2152454"/>
                </a:lnTo>
                <a:cubicBezTo>
                  <a:pt x="9592768" y="2148806"/>
                  <a:pt x="9431024" y="2109707"/>
                  <a:pt x="9319416" y="2070537"/>
                </a:cubicBezTo>
                <a:cubicBezTo>
                  <a:pt x="9293483" y="2061435"/>
                  <a:pt x="9267918" y="2049945"/>
                  <a:pt x="9241619" y="2043232"/>
                </a:cubicBezTo>
                <a:cubicBezTo>
                  <a:pt x="9196516" y="2031720"/>
                  <a:pt x="9150853" y="2025027"/>
                  <a:pt x="9105473" y="2015925"/>
                </a:cubicBezTo>
                <a:cubicBezTo>
                  <a:pt x="9079539" y="1997722"/>
                  <a:pt x="9054821" y="1975607"/>
                  <a:pt x="9027674" y="1961315"/>
                </a:cubicBezTo>
                <a:cubicBezTo>
                  <a:pt x="9002645" y="1948137"/>
                  <a:pt x="8972118" y="1954826"/>
                  <a:pt x="8949877" y="1934010"/>
                </a:cubicBezTo>
                <a:cubicBezTo>
                  <a:pt x="8930427" y="1915807"/>
                  <a:pt x="8927507" y="1875298"/>
                  <a:pt x="8910978" y="1852093"/>
                </a:cubicBezTo>
                <a:cubicBezTo>
                  <a:pt x="8864745" y="1787186"/>
                  <a:pt x="8793709" y="1769909"/>
                  <a:pt x="8735933" y="1742872"/>
                </a:cubicBezTo>
                <a:cubicBezTo>
                  <a:pt x="8716484" y="1724669"/>
                  <a:pt x="8699471" y="1699783"/>
                  <a:pt x="8677585" y="1688260"/>
                </a:cubicBezTo>
                <a:cubicBezTo>
                  <a:pt x="8646632" y="1671964"/>
                  <a:pt x="8612608" y="1671021"/>
                  <a:pt x="8580338" y="1660954"/>
                </a:cubicBezTo>
                <a:cubicBezTo>
                  <a:pt x="8554243" y="1652813"/>
                  <a:pt x="8528473" y="1642751"/>
                  <a:pt x="8502541" y="1633650"/>
                </a:cubicBezTo>
                <a:cubicBezTo>
                  <a:pt x="8087619" y="1642751"/>
                  <a:pt x="7672333" y="1634894"/>
                  <a:pt x="7257777" y="1660954"/>
                </a:cubicBezTo>
                <a:cubicBezTo>
                  <a:pt x="7234425" y="1662423"/>
                  <a:pt x="7220336" y="1700888"/>
                  <a:pt x="7199429" y="1715565"/>
                </a:cubicBezTo>
                <a:cubicBezTo>
                  <a:pt x="7181092" y="1728437"/>
                  <a:pt x="7160530" y="1733770"/>
                  <a:pt x="7141080" y="1742872"/>
                </a:cubicBezTo>
                <a:cubicBezTo>
                  <a:pt x="7137377" y="1746771"/>
                  <a:pt x="7023338" y="1870003"/>
                  <a:pt x="7004934" y="1879400"/>
                </a:cubicBezTo>
                <a:cubicBezTo>
                  <a:pt x="6954692" y="1905048"/>
                  <a:pt x="6901203" y="1915807"/>
                  <a:pt x="6849339" y="1934010"/>
                </a:cubicBezTo>
                <a:cubicBezTo>
                  <a:pt x="6823406" y="1943112"/>
                  <a:pt x="6796900" y="1949447"/>
                  <a:pt x="6771542" y="1961315"/>
                </a:cubicBezTo>
                <a:cubicBezTo>
                  <a:pt x="6720202" y="1985340"/>
                  <a:pt x="6671428" y="2011931"/>
                  <a:pt x="6615946" y="2015925"/>
                </a:cubicBezTo>
                <a:cubicBezTo>
                  <a:pt x="6395714" y="2031782"/>
                  <a:pt x="6175093" y="2034131"/>
                  <a:pt x="5954666" y="2043232"/>
                </a:cubicBezTo>
                <a:cubicBezTo>
                  <a:pt x="5915768" y="2052334"/>
                  <a:pt x="5876015" y="2055969"/>
                  <a:pt x="5837968" y="2070537"/>
                </a:cubicBezTo>
                <a:cubicBezTo>
                  <a:pt x="5804285" y="2083433"/>
                  <a:pt x="5775491" y="2120710"/>
                  <a:pt x="5740722" y="2125147"/>
                </a:cubicBezTo>
                <a:cubicBezTo>
                  <a:pt x="5559825" y="2148237"/>
                  <a:pt x="5377576" y="2140325"/>
                  <a:pt x="5196138" y="2152454"/>
                </a:cubicBezTo>
                <a:cubicBezTo>
                  <a:pt x="5105246" y="2158529"/>
                  <a:pt x="5014610" y="2170656"/>
                  <a:pt x="4923846" y="2179758"/>
                </a:cubicBezTo>
                <a:cubicBezTo>
                  <a:pt x="4852531" y="2207065"/>
                  <a:pt x="4781614" y="2236507"/>
                  <a:pt x="4709901" y="2261675"/>
                </a:cubicBezTo>
                <a:cubicBezTo>
                  <a:pt x="4651916" y="2282028"/>
                  <a:pt x="4592449" y="2293828"/>
                  <a:pt x="4534858" y="2316287"/>
                </a:cubicBezTo>
                <a:cubicBezTo>
                  <a:pt x="4475597" y="2339396"/>
                  <a:pt x="4419293" y="2376227"/>
                  <a:pt x="4359812" y="2398202"/>
                </a:cubicBezTo>
                <a:cubicBezTo>
                  <a:pt x="4295874" y="2421825"/>
                  <a:pt x="4228040" y="2423461"/>
                  <a:pt x="4165318" y="2452813"/>
                </a:cubicBezTo>
                <a:cubicBezTo>
                  <a:pt x="4052244" y="2505728"/>
                  <a:pt x="3950310" y="2603366"/>
                  <a:pt x="3834677" y="2643952"/>
                </a:cubicBezTo>
                <a:cubicBezTo>
                  <a:pt x="3808744" y="2653054"/>
                  <a:pt x="3781909" y="2658082"/>
                  <a:pt x="3756880" y="2671258"/>
                </a:cubicBezTo>
                <a:cubicBezTo>
                  <a:pt x="3729733" y="2685551"/>
                  <a:pt x="3705731" y="2709834"/>
                  <a:pt x="3679082" y="2725870"/>
                </a:cubicBezTo>
                <a:cubicBezTo>
                  <a:pt x="3561264" y="2796757"/>
                  <a:pt x="3677702" y="2688805"/>
                  <a:pt x="3504037" y="2835091"/>
                </a:cubicBezTo>
                <a:cubicBezTo>
                  <a:pt x="3476241" y="2858506"/>
                  <a:pt x="3454384" y="2894428"/>
                  <a:pt x="3426239" y="2917007"/>
                </a:cubicBezTo>
                <a:cubicBezTo>
                  <a:pt x="3408438" y="2931287"/>
                  <a:pt x="3386626" y="2932624"/>
                  <a:pt x="3367891" y="2944313"/>
                </a:cubicBezTo>
                <a:cubicBezTo>
                  <a:pt x="3328150" y="2969111"/>
                  <a:pt x="3292454" y="3006921"/>
                  <a:pt x="3251196" y="3026228"/>
                </a:cubicBezTo>
                <a:cubicBezTo>
                  <a:pt x="3194491" y="3052764"/>
                  <a:pt x="3134137" y="3060487"/>
                  <a:pt x="3076150" y="3080840"/>
                </a:cubicBezTo>
                <a:cubicBezTo>
                  <a:pt x="2986443" y="3112325"/>
                  <a:pt x="2992539" y="3113724"/>
                  <a:pt x="3016299" y="3108481"/>
                </a:cubicBezTo>
                <a:lnTo>
                  <a:pt x="3027246" y="3105784"/>
                </a:lnTo>
                <a:lnTo>
                  <a:pt x="3020335" y="3107653"/>
                </a:lnTo>
                <a:cubicBezTo>
                  <a:pt x="2997653" y="3113895"/>
                  <a:pt x="2965358" y="3122871"/>
                  <a:pt x="2920554" y="3135450"/>
                </a:cubicBezTo>
                <a:cubicBezTo>
                  <a:pt x="2875727" y="3124962"/>
                  <a:pt x="2793392" y="3114451"/>
                  <a:pt x="2745509" y="3080840"/>
                </a:cubicBezTo>
                <a:cubicBezTo>
                  <a:pt x="2711698" y="3057104"/>
                  <a:pt x="2681618" y="3023899"/>
                  <a:pt x="2648262" y="2998923"/>
                </a:cubicBezTo>
                <a:cubicBezTo>
                  <a:pt x="2584306" y="2951036"/>
                  <a:pt x="2511755" y="2923453"/>
                  <a:pt x="2453767" y="2862395"/>
                </a:cubicBezTo>
                <a:cubicBezTo>
                  <a:pt x="2406738" y="2812878"/>
                  <a:pt x="2383996" y="2787808"/>
                  <a:pt x="2374016" y="2776428"/>
                </a:cubicBezTo>
                <a:lnTo>
                  <a:pt x="2370950" y="2772774"/>
                </a:lnTo>
                <a:lnTo>
                  <a:pt x="2370839" y="2772598"/>
                </a:lnTo>
                <a:cubicBezTo>
                  <a:pt x="2368829" y="2769977"/>
                  <a:pt x="2367128" y="2768090"/>
                  <a:pt x="2367178" y="2768280"/>
                </a:cubicBezTo>
                <a:lnTo>
                  <a:pt x="2370950" y="2772774"/>
                </a:lnTo>
                <a:lnTo>
                  <a:pt x="2376356" y="2781315"/>
                </a:lnTo>
                <a:cubicBezTo>
                  <a:pt x="2379922" y="2789541"/>
                  <a:pt x="2373309" y="2792264"/>
                  <a:pt x="2317622" y="2753174"/>
                </a:cubicBezTo>
                <a:cubicBezTo>
                  <a:pt x="2283810" y="2729439"/>
                  <a:pt x="2254187" y="2694994"/>
                  <a:pt x="2220375" y="2671258"/>
                </a:cubicBezTo>
                <a:cubicBezTo>
                  <a:pt x="2115836" y="2597877"/>
                  <a:pt x="2135205" y="2627714"/>
                  <a:pt x="2025881" y="2589342"/>
                </a:cubicBezTo>
                <a:cubicBezTo>
                  <a:pt x="2005992" y="2582360"/>
                  <a:pt x="1987795" y="2566412"/>
                  <a:pt x="1967532" y="2562035"/>
                </a:cubicBezTo>
                <a:cubicBezTo>
                  <a:pt x="1903134" y="2548125"/>
                  <a:pt x="1837689" y="2546076"/>
                  <a:pt x="1773038" y="2534730"/>
                </a:cubicBezTo>
                <a:cubicBezTo>
                  <a:pt x="1733907" y="2527864"/>
                  <a:pt x="1695507" y="2513893"/>
                  <a:pt x="1656341" y="2507424"/>
                </a:cubicBezTo>
                <a:cubicBezTo>
                  <a:pt x="1585224" y="2495678"/>
                  <a:pt x="1513713" y="2489221"/>
                  <a:pt x="1442398" y="2480120"/>
                </a:cubicBezTo>
                <a:cubicBezTo>
                  <a:pt x="1333640" y="2327435"/>
                  <a:pt x="1401205" y="2398202"/>
                  <a:pt x="1092308" y="2398202"/>
                </a:cubicBezTo>
                <a:cubicBezTo>
                  <a:pt x="806977" y="2398202"/>
                  <a:pt x="521792" y="2416406"/>
                  <a:pt x="236533" y="2425508"/>
                </a:cubicBezTo>
                <a:cubicBezTo>
                  <a:pt x="204116" y="2443711"/>
                  <a:pt x="168892" y="2454142"/>
                  <a:pt x="139286" y="2480120"/>
                </a:cubicBezTo>
                <a:cubicBezTo>
                  <a:pt x="115961" y="2500586"/>
                  <a:pt x="102067" y="2537314"/>
                  <a:pt x="80937" y="2562035"/>
                </a:cubicBezTo>
                <a:cubicBezTo>
                  <a:pt x="52154" y="2595710"/>
                  <a:pt x="36655" y="2609683"/>
                  <a:pt x="19083" y="2618490"/>
                </a:cubicBezTo>
                <a:lnTo>
                  <a:pt x="0" y="2625626"/>
                </a:lnTo>
                <a:lnTo>
                  <a:pt x="0" y="673943"/>
                </a:lnTo>
                <a:lnTo>
                  <a:pt x="4933" y="678046"/>
                </a:lnTo>
                <a:cubicBezTo>
                  <a:pt x="13393" y="685988"/>
                  <a:pt x="22112" y="693043"/>
                  <a:pt x="32890" y="694683"/>
                </a:cubicBezTo>
                <a:cubicBezTo>
                  <a:pt x="140670" y="711082"/>
                  <a:pt x="250304" y="707547"/>
                  <a:pt x="359011" y="713979"/>
                </a:cubicBezTo>
                <a:cubicBezTo>
                  <a:pt x="428083" y="695588"/>
                  <a:pt x="432210" y="703684"/>
                  <a:pt x="485835" y="656089"/>
                </a:cubicBezTo>
                <a:cubicBezTo>
                  <a:pt x="505519" y="638619"/>
                  <a:pt x="518461" y="612663"/>
                  <a:pt x="540189" y="598199"/>
                </a:cubicBezTo>
                <a:cubicBezTo>
                  <a:pt x="567767" y="579841"/>
                  <a:pt x="600581" y="572470"/>
                  <a:pt x="630777" y="559606"/>
                </a:cubicBezTo>
                <a:cubicBezTo>
                  <a:pt x="896505" y="553174"/>
                  <a:pt x="1162165" y="540308"/>
                  <a:pt x="1427961" y="540308"/>
                </a:cubicBezTo>
                <a:cubicBezTo>
                  <a:pt x="1715709" y="540308"/>
                  <a:pt x="1652770" y="490298"/>
                  <a:pt x="1754082" y="598199"/>
                </a:cubicBezTo>
                <a:cubicBezTo>
                  <a:pt x="1820514" y="604631"/>
                  <a:pt x="1887129" y="609194"/>
                  <a:pt x="1953377" y="617495"/>
                </a:cubicBezTo>
                <a:cubicBezTo>
                  <a:pt x="1989861" y="622067"/>
                  <a:pt x="2025632" y="631939"/>
                  <a:pt x="2062084" y="636792"/>
                </a:cubicBezTo>
                <a:cubicBezTo>
                  <a:pt x="2122309" y="644811"/>
                  <a:pt x="2183273" y="646259"/>
                  <a:pt x="2243262" y="656089"/>
                </a:cubicBezTo>
                <a:cubicBezTo>
                  <a:pt x="2262138" y="659182"/>
                  <a:pt x="2279088" y="670452"/>
                  <a:pt x="2297616" y="675386"/>
                </a:cubicBezTo>
                <a:cubicBezTo>
                  <a:pt x="2399455" y="702503"/>
                  <a:pt x="2381412" y="681418"/>
                  <a:pt x="2478794" y="733277"/>
                </a:cubicBezTo>
                <a:cubicBezTo>
                  <a:pt x="2510291" y="750050"/>
                  <a:pt x="2537886" y="774393"/>
                  <a:pt x="2569383" y="791166"/>
                </a:cubicBezTo>
                <a:cubicBezTo>
                  <a:pt x="2621257" y="818791"/>
                  <a:pt x="2627418" y="816867"/>
                  <a:pt x="2624096" y="811053"/>
                </a:cubicBezTo>
                <a:lnTo>
                  <a:pt x="2619058" y="805015"/>
                </a:lnTo>
                <a:lnTo>
                  <a:pt x="2621917" y="807599"/>
                </a:lnTo>
                <a:cubicBezTo>
                  <a:pt x="2631214" y="815642"/>
                  <a:pt x="2652399" y="833359"/>
                  <a:pt x="2696207" y="868353"/>
                </a:cubicBezTo>
                <a:cubicBezTo>
                  <a:pt x="2750224" y="911502"/>
                  <a:pt x="2817808" y="930995"/>
                  <a:pt x="2877386" y="964837"/>
                </a:cubicBezTo>
                <a:cubicBezTo>
                  <a:pt x="2908457" y="982487"/>
                  <a:pt x="2936478" y="1005953"/>
                  <a:pt x="2967974" y="1022727"/>
                </a:cubicBezTo>
                <a:cubicBezTo>
                  <a:pt x="3012579" y="1046481"/>
                  <a:pt x="3089278" y="1053908"/>
                  <a:pt x="3131035" y="1061320"/>
                </a:cubicBezTo>
                <a:cubicBezTo>
                  <a:pt x="3172770" y="1052430"/>
                  <a:pt x="3202854" y="1046087"/>
                  <a:pt x="3223983" y="1041676"/>
                </a:cubicBezTo>
                <a:lnTo>
                  <a:pt x="3229771" y="1040478"/>
                </a:lnTo>
                <a:lnTo>
                  <a:pt x="3245147" y="1037605"/>
                </a:lnTo>
                <a:cubicBezTo>
                  <a:pt x="3265993" y="1033443"/>
                  <a:pt x="3281418" y="1029857"/>
                  <a:pt x="3249298" y="1036434"/>
                </a:cubicBezTo>
                <a:lnTo>
                  <a:pt x="3229771" y="1040478"/>
                </a:lnTo>
                <a:lnTo>
                  <a:pt x="3220224" y="1042261"/>
                </a:lnTo>
                <a:cubicBezTo>
                  <a:pt x="3198091" y="1045967"/>
                  <a:pt x="3192413" y="1044978"/>
                  <a:pt x="3275977" y="1022727"/>
                </a:cubicBezTo>
                <a:cubicBezTo>
                  <a:pt x="3329995" y="1008344"/>
                  <a:pt x="3386216" y="1002886"/>
                  <a:pt x="3439038" y="984133"/>
                </a:cubicBezTo>
                <a:cubicBezTo>
                  <a:pt x="3477472" y="970488"/>
                  <a:pt x="3510724" y="943769"/>
                  <a:pt x="3547745" y="926244"/>
                </a:cubicBezTo>
                <a:cubicBezTo>
                  <a:pt x="3565197" y="917983"/>
                  <a:pt x="3585516" y="917038"/>
                  <a:pt x="3602098" y="906946"/>
                </a:cubicBezTo>
                <a:cubicBezTo>
                  <a:pt x="3628316" y="890991"/>
                  <a:pt x="3648676" y="865604"/>
                  <a:pt x="3674569" y="849057"/>
                </a:cubicBezTo>
                <a:cubicBezTo>
                  <a:pt x="3836344" y="745677"/>
                  <a:pt x="3727878" y="821967"/>
                  <a:pt x="3837629" y="771870"/>
                </a:cubicBezTo>
                <a:cubicBezTo>
                  <a:pt x="3862455" y="760538"/>
                  <a:pt x="3884812" y="743377"/>
                  <a:pt x="3910101" y="733277"/>
                </a:cubicBezTo>
                <a:cubicBezTo>
                  <a:pt x="3933416" y="723965"/>
                  <a:pt x="3958414" y="720411"/>
                  <a:pt x="3982572" y="713979"/>
                </a:cubicBezTo>
                <a:cubicBezTo>
                  <a:pt x="4090287" y="685298"/>
                  <a:pt x="4185242" y="616297"/>
                  <a:pt x="4290575" y="578902"/>
                </a:cubicBezTo>
                <a:cubicBezTo>
                  <a:pt x="4349003" y="558159"/>
                  <a:pt x="4412192" y="557002"/>
                  <a:pt x="4471753" y="540308"/>
                </a:cubicBezTo>
                <a:cubicBezTo>
                  <a:pt x="4527160" y="524778"/>
                  <a:pt x="4579610" y="498750"/>
                  <a:pt x="4634813" y="482419"/>
                </a:cubicBezTo>
                <a:cubicBezTo>
                  <a:pt x="4688462" y="466547"/>
                  <a:pt x="4743857" y="458208"/>
                  <a:pt x="4797873" y="443825"/>
                </a:cubicBezTo>
                <a:cubicBezTo>
                  <a:pt x="4864675" y="426038"/>
                  <a:pt x="4930737" y="405232"/>
                  <a:pt x="4997169" y="385935"/>
                </a:cubicBezTo>
                <a:cubicBezTo>
                  <a:pt x="5081718" y="379503"/>
                  <a:pt x="5166149" y="370932"/>
                  <a:pt x="5250818" y="366639"/>
                </a:cubicBezTo>
                <a:cubicBezTo>
                  <a:pt x="5419834" y="358067"/>
                  <a:pt x="5589605" y="363658"/>
                  <a:pt x="5758117" y="347341"/>
                </a:cubicBezTo>
                <a:cubicBezTo>
                  <a:pt x="5790506" y="344205"/>
                  <a:pt x="5817329" y="317862"/>
                  <a:pt x="5848705" y="308748"/>
                </a:cubicBezTo>
                <a:cubicBezTo>
                  <a:pt x="5884147" y="298453"/>
                  <a:pt x="5921178" y="295884"/>
                  <a:pt x="5957413" y="289452"/>
                </a:cubicBezTo>
                <a:cubicBezTo>
                  <a:pt x="6162749" y="283020"/>
                  <a:pt x="6368264" y="281360"/>
                  <a:pt x="6573418" y="270154"/>
                </a:cubicBezTo>
                <a:cubicBezTo>
                  <a:pt x="6625101" y="267332"/>
                  <a:pt x="6670536" y="248540"/>
                  <a:pt x="6718360" y="231561"/>
                </a:cubicBezTo>
                <a:cubicBezTo>
                  <a:pt x="6741983" y="223174"/>
                  <a:pt x="6766674" y="218697"/>
                  <a:pt x="6790831" y="212265"/>
                </a:cubicBezTo>
                <a:cubicBezTo>
                  <a:pt x="6839145" y="199401"/>
                  <a:pt x="6888971" y="191797"/>
                  <a:pt x="6935774" y="173671"/>
                </a:cubicBezTo>
                <a:cubicBezTo>
                  <a:pt x="6952919" y="167031"/>
                  <a:pt x="7059149" y="79944"/>
                  <a:pt x="7062599" y="77187"/>
                </a:cubicBezTo>
                <a:cubicBezTo>
                  <a:pt x="7080717" y="70755"/>
                  <a:pt x="7099871" y="66986"/>
                  <a:pt x="7116953" y="57890"/>
                </a:cubicBezTo>
                <a:cubicBezTo>
                  <a:pt x="7136428" y="47518"/>
                  <a:pt x="7149552" y="20334"/>
                  <a:pt x="7171306" y="19296"/>
                </a:cubicBezTo>
                <a:cubicBezTo>
                  <a:pt x="7557478" y="880"/>
                  <a:pt x="7944332" y="6432"/>
                  <a:pt x="8330845" y="0"/>
                </a:cubicBezTo>
                <a:close/>
              </a:path>
            </a:pathLst>
          </a:custGeom>
          <a:gradFill>
            <a:gsLst>
              <a:gs pos="85000">
                <a:srgbClr val="F1CE5F"/>
              </a:gs>
              <a:gs pos="0">
                <a:srgbClr val="F1CE5F"/>
              </a:gs>
              <a:gs pos="25000">
                <a:srgbClr val="FFD9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>
            <a:off x="-18000" y="2676604"/>
            <a:ext cx="12209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JEGESO</a:t>
            </a:r>
            <a:endParaRPr lang="hu-HU" sz="8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37394" t="2" r="40995" b="73781"/>
          <a:stretch/>
        </p:blipFill>
        <p:spPr>
          <a:xfrm>
            <a:off x="930165" y="3399879"/>
            <a:ext cx="398024" cy="2457963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37394" t="2" r="40995" b="73781"/>
          <a:stretch/>
        </p:blipFill>
        <p:spPr>
          <a:xfrm>
            <a:off x="2071342" y="1287858"/>
            <a:ext cx="398024" cy="2457963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37394" t="2" r="40995" b="73781"/>
          <a:stretch/>
        </p:blipFill>
        <p:spPr>
          <a:xfrm>
            <a:off x="4635464" y="584426"/>
            <a:ext cx="398024" cy="2457963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37394" t="2" r="40995" b="73781"/>
          <a:stretch/>
        </p:blipFill>
        <p:spPr>
          <a:xfrm>
            <a:off x="7641422" y="560452"/>
            <a:ext cx="398024" cy="2457963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37394" t="2" r="40995" b="73781"/>
          <a:stretch/>
        </p:blipFill>
        <p:spPr>
          <a:xfrm>
            <a:off x="7865367" y="574382"/>
            <a:ext cx="398024" cy="2457963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37394" t="2" r="40995" b="73781"/>
          <a:stretch/>
        </p:blipFill>
        <p:spPr>
          <a:xfrm>
            <a:off x="10426808" y="1562027"/>
            <a:ext cx="398024" cy="2457963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37394" t="2" r="40995" b="73781"/>
          <a:stretch/>
        </p:blipFill>
        <p:spPr>
          <a:xfrm>
            <a:off x="10238996" y="-693232"/>
            <a:ext cx="398024" cy="2457963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37394" t="2" r="40995" b="73781"/>
          <a:stretch/>
        </p:blipFill>
        <p:spPr>
          <a:xfrm>
            <a:off x="568363" y="-545916"/>
            <a:ext cx="398024" cy="2457963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37394" t="2" r="40995" b="73781"/>
          <a:stretch/>
        </p:blipFill>
        <p:spPr>
          <a:xfrm>
            <a:off x="5961683" y="-654600"/>
            <a:ext cx="398024" cy="2457963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37394" t="2" r="40995" b="73781"/>
          <a:stretch/>
        </p:blipFill>
        <p:spPr>
          <a:xfrm>
            <a:off x="4766858" y="3427318"/>
            <a:ext cx="398024" cy="2457963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37394" t="2" r="40995" b="73781"/>
          <a:stretch/>
        </p:blipFill>
        <p:spPr>
          <a:xfrm>
            <a:off x="8603551" y="2407846"/>
            <a:ext cx="398024" cy="2457963"/>
          </a:xfrm>
          <a:prstGeom prst="rect">
            <a:avLst/>
          </a:prstGeom>
        </p:spPr>
      </p:pic>
      <p:sp>
        <p:nvSpPr>
          <p:cNvPr id="32" name="Szövegdoboz 31"/>
          <p:cNvSpPr txBox="1"/>
          <p:nvPr/>
        </p:nvSpPr>
        <p:spPr>
          <a:xfrm>
            <a:off x="325820" y="5229894"/>
            <a:ext cx="168691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50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7.</a:t>
            </a:r>
            <a:endParaRPr lang="hu-HU" sz="115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1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5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1CE5F"/>
            </a:gs>
            <a:gs pos="0">
              <a:srgbClr val="F1CE5F"/>
            </a:gs>
            <a:gs pos="84000">
              <a:srgbClr val="F6E2A3"/>
            </a:gs>
            <a:gs pos="16000">
              <a:schemeClr val="accent4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églalap 20"/>
          <p:cNvSpPr/>
          <p:nvPr/>
        </p:nvSpPr>
        <p:spPr>
          <a:xfrm>
            <a:off x="-58400" y="2241534"/>
            <a:ext cx="12192000" cy="2431095"/>
          </a:xfrm>
          <a:prstGeom prst="rect">
            <a:avLst/>
          </a:prstGeom>
          <a:gradFill>
            <a:gsLst>
              <a:gs pos="93000">
                <a:srgbClr val="0067B4"/>
              </a:gs>
              <a:gs pos="47700">
                <a:srgbClr val="007FDE"/>
              </a:gs>
              <a:gs pos="16000">
                <a:srgbClr val="0067B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92D050"/>
              </a:solidFill>
            </a:endParaRPr>
          </a:p>
        </p:txBody>
      </p:sp>
      <p:sp>
        <p:nvSpPr>
          <p:cNvPr id="31" name="Szabadkézi sokszög 30"/>
          <p:cNvSpPr/>
          <p:nvPr/>
        </p:nvSpPr>
        <p:spPr>
          <a:xfrm>
            <a:off x="-12000" y="986988"/>
            <a:ext cx="12204000" cy="1484492"/>
          </a:xfrm>
          <a:custGeom>
            <a:avLst/>
            <a:gdLst>
              <a:gd name="connsiteX0" fmla="*/ 8330845 w 12205967"/>
              <a:gd name="connsiteY0" fmla="*/ 0 h 3135450"/>
              <a:gd name="connsiteX1" fmla="*/ 8403316 w 12205967"/>
              <a:gd name="connsiteY1" fmla="*/ 19296 h 3135450"/>
              <a:gd name="connsiteX2" fmla="*/ 8493905 w 12205967"/>
              <a:gd name="connsiteY2" fmla="*/ 38594 h 3135450"/>
              <a:gd name="connsiteX3" fmla="*/ 8548258 w 12205967"/>
              <a:gd name="connsiteY3" fmla="*/ 77187 h 3135450"/>
              <a:gd name="connsiteX4" fmla="*/ 8711319 w 12205967"/>
              <a:gd name="connsiteY4" fmla="*/ 154374 h 3135450"/>
              <a:gd name="connsiteX5" fmla="*/ 8747554 w 12205967"/>
              <a:gd name="connsiteY5" fmla="*/ 212265 h 3135450"/>
              <a:gd name="connsiteX6" fmla="*/ 8820025 w 12205967"/>
              <a:gd name="connsiteY6" fmla="*/ 231561 h 3135450"/>
              <a:gd name="connsiteX7" fmla="*/ 8892497 w 12205967"/>
              <a:gd name="connsiteY7" fmla="*/ 270154 h 3135450"/>
              <a:gd name="connsiteX8" fmla="*/ 9019322 w 12205967"/>
              <a:gd name="connsiteY8" fmla="*/ 289452 h 3135450"/>
              <a:gd name="connsiteX9" fmla="*/ 9091793 w 12205967"/>
              <a:gd name="connsiteY9" fmla="*/ 308748 h 3135450"/>
              <a:gd name="connsiteX10" fmla="*/ 9454149 w 12205967"/>
              <a:gd name="connsiteY10" fmla="*/ 366639 h 3135450"/>
              <a:gd name="connsiteX11" fmla="*/ 10885455 w 12205967"/>
              <a:gd name="connsiteY11" fmla="*/ 385935 h 3135450"/>
              <a:gd name="connsiteX12" fmla="*/ 10976045 w 12205967"/>
              <a:gd name="connsiteY12" fmla="*/ 366639 h 3135450"/>
              <a:gd name="connsiteX13" fmla="*/ 11084752 w 12205967"/>
              <a:gd name="connsiteY13" fmla="*/ 347341 h 3135450"/>
              <a:gd name="connsiteX14" fmla="*/ 11211577 w 12205967"/>
              <a:gd name="connsiteY14" fmla="*/ 308748 h 3135450"/>
              <a:gd name="connsiteX15" fmla="*/ 11356519 w 12205967"/>
              <a:gd name="connsiteY15" fmla="*/ 192967 h 3135450"/>
              <a:gd name="connsiteX16" fmla="*/ 11555814 w 12205967"/>
              <a:gd name="connsiteY16" fmla="*/ 154374 h 3135450"/>
              <a:gd name="connsiteX17" fmla="*/ 11863817 w 12205967"/>
              <a:gd name="connsiteY17" fmla="*/ 135078 h 3135450"/>
              <a:gd name="connsiteX18" fmla="*/ 12063113 w 12205967"/>
              <a:gd name="connsiteY18" fmla="*/ 57890 h 3135450"/>
              <a:gd name="connsiteX19" fmla="*/ 12171820 w 12205967"/>
              <a:gd name="connsiteY19" fmla="*/ 38594 h 3135450"/>
              <a:gd name="connsiteX20" fmla="*/ 12205967 w 12205967"/>
              <a:gd name="connsiteY20" fmla="*/ 25237 h 3135450"/>
              <a:gd name="connsiteX21" fmla="*/ 12205967 w 12205967"/>
              <a:gd name="connsiteY21" fmla="*/ 1833159 h 3135450"/>
              <a:gd name="connsiteX22" fmla="*/ 12129957 w 12205967"/>
              <a:gd name="connsiteY22" fmla="*/ 1840290 h 3135450"/>
              <a:gd name="connsiteX23" fmla="*/ 11964538 w 12205967"/>
              <a:gd name="connsiteY23" fmla="*/ 1852093 h 3135450"/>
              <a:gd name="connsiteX24" fmla="*/ 11750596 w 12205967"/>
              <a:gd name="connsiteY24" fmla="*/ 1906704 h 3135450"/>
              <a:gd name="connsiteX25" fmla="*/ 11595000 w 12205967"/>
              <a:gd name="connsiteY25" fmla="*/ 2070537 h 3135450"/>
              <a:gd name="connsiteX26" fmla="*/ 11458853 w 12205967"/>
              <a:gd name="connsiteY26" fmla="*/ 2125147 h 3135450"/>
              <a:gd name="connsiteX27" fmla="*/ 11342158 w 12205967"/>
              <a:gd name="connsiteY27" fmla="*/ 2152454 h 3135450"/>
              <a:gd name="connsiteX28" fmla="*/ 11244909 w 12205967"/>
              <a:gd name="connsiteY28" fmla="*/ 2179758 h 3135450"/>
              <a:gd name="connsiteX29" fmla="*/ 9708405 w 12205967"/>
              <a:gd name="connsiteY29" fmla="*/ 2152454 h 3135450"/>
              <a:gd name="connsiteX30" fmla="*/ 9319416 w 12205967"/>
              <a:gd name="connsiteY30" fmla="*/ 2070537 h 3135450"/>
              <a:gd name="connsiteX31" fmla="*/ 9241619 w 12205967"/>
              <a:gd name="connsiteY31" fmla="*/ 2043232 h 3135450"/>
              <a:gd name="connsiteX32" fmla="*/ 9105473 w 12205967"/>
              <a:gd name="connsiteY32" fmla="*/ 2015925 h 3135450"/>
              <a:gd name="connsiteX33" fmla="*/ 9027674 w 12205967"/>
              <a:gd name="connsiteY33" fmla="*/ 1961315 h 3135450"/>
              <a:gd name="connsiteX34" fmla="*/ 8949877 w 12205967"/>
              <a:gd name="connsiteY34" fmla="*/ 1934010 h 3135450"/>
              <a:gd name="connsiteX35" fmla="*/ 8910978 w 12205967"/>
              <a:gd name="connsiteY35" fmla="*/ 1852093 h 3135450"/>
              <a:gd name="connsiteX36" fmla="*/ 8735933 w 12205967"/>
              <a:gd name="connsiteY36" fmla="*/ 1742872 h 3135450"/>
              <a:gd name="connsiteX37" fmla="*/ 8677585 w 12205967"/>
              <a:gd name="connsiteY37" fmla="*/ 1688260 h 3135450"/>
              <a:gd name="connsiteX38" fmla="*/ 8580338 w 12205967"/>
              <a:gd name="connsiteY38" fmla="*/ 1660954 h 3135450"/>
              <a:gd name="connsiteX39" fmla="*/ 8502541 w 12205967"/>
              <a:gd name="connsiteY39" fmla="*/ 1633650 h 3135450"/>
              <a:gd name="connsiteX40" fmla="*/ 7257777 w 12205967"/>
              <a:gd name="connsiteY40" fmla="*/ 1660954 h 3135450"/>
              <a:gd name="connsiteX41" fmla="*/ 7199429 w 12205967"/>
              <a:gd name="connsiteY41" fmla="*/ 1715565 h 3135450"/>
              <a:gd name="connsiteX42" fmla="*/ 7141080 w 12205967"/>
              <a:gd name="connsiteY42" fmla="*/ 1742872 h 3135450"/>
              <a:gd name="connsiteX43" fmla="*/ 7004934 w 12205967"/>
              <a:gd name="connsiteY43" fmla="*/ 1879400 h 3135450"/>
              <a:gd name="connsiteX44" fmla="*/ 6849339 w 12205967"/>
              <a:gd name="connsiteY44" fmla="*/ 1934010 h 3135450"/>
              <a:gd name="connsiteX45" fmla="*/ 6771542 w 12205967"/>
              <a:gd name="connsiteY45" fmla="*/ 1961315 h 3135450"/>
              <a:gd name="connsiteX46" fmla="*/ 6615946 w 12205967"/>
              <a:gd name="connsiteY46" fmla="*/ 2015925 h 3135450"/>
              <a:gd name="connsiteX47" fmla="*/ 5954666 w 12205967"/>
              <a:gd name="connsiteY47" fmla="*/ 2043232 h 3135450"/>
              <a:gd name="connsiteX48" fmla="*/ 5837968 w 12205967"/>
              <a:gd name="connsiteY48" fmla="*/ 2070537 h 3135450"/>
              <a:gd name="connsiteX49" fmla="*/ 5740722 w 12205967"/>
              <a:gd name="connsiteY49" fmla="*/ 2125147 h 3135450"/>
              <a:gd name="connsiteX50" fmla="*/ 5196138 w 12205967"/>
              <a:gd name="connsiteY50" fmla="*/ 2152454 h 3135450"/>
              <a:gd name="connsiteX51" fmla="*/ 4923846 w 12205967"/>
              <a:gd name="connsiteY51" fmla="*/ 2179758 h 3135450"/>
              <a:gd name="connsiteX52" fmla="*/ 4709901 w 12205967"/>
              <a:gd name="connsiteY52" fmla="*/ 2261675 h 3135450"/>
              <a:gd name="connsiteX53" fmla="*/ 4534858 w 12205967"/>
              <a:gd name="connsiteY53" fmla="*/ 2316287 h 3135450"/>
              <a:gd name="connsiteX54" fmla="*/ 4359812 w 12205967"/>
              <a:gd name="connsiteY54" fmla="*/ 2398202 h 3135450"/>
              <a:gd name="connsiteX55" fmla="*/ 4165318 w 12205967"/>
              <a:gd name="connsiteY55" fmla="*/ 2452813 h 3135450"/>
              <a:gd name="connsiteX56" fmla="*/ 3834677 w 12205967"/>
              <a:gd name="connsiteY56" fmla="*/ 2643952 h 3135450"/>
              <a:gd name="connsiteX57" fmla="*/ 3756880 w 12205967"/>
              <a:gd name="connsiteY57" fmla="*/ 2671258 h 3135450"/>
              <a:gd name="connsiteX58" fmla="*/ 3679082 w 12205967"/>
              <a:gd name="connsiteY58" fmla="*/ 2725870 h 3135450"/>
              <a:gd name="connsiteX59" fmla="*/ 3504037 w 12205967"/>
              <a:gd name="connsiteY59" fmla="*/ 2835091 h 3135450"/>
              <a:gd name="connsiteX60" fmla="*/ 3426239 w 12205967"/>
              <a:gd name="connsiteY60" fmla="*/ 2917007 h 3135450"/>
              <a:gd name="connsiteX61" fmla="*/ 3367891 w 12205967"/>
              <a:gd name="connsiteY61" fmla="*/ 2944313 h 3135450"/>
              <a:gd name="connsiteX62" fmla="*/ 3251196 w 12205967"/>
              <a:gd name="connsiteY62" fmla="*/ 3026228 h 3135450"/>
              <a:gd name="connsiteX63" fmla="*/ 3076150 w 12205967"/>
              <a:gd name="connsiteY63" fmla="*/ 3080840 h 3135450"/>
              <a:gd name="connsiteX64" fmla="*/ 3016299 w 12205967"/>
              <a:gd name="connsiteY64" fmla="*/ 3108481 h 3135450"/>
              <a:gd name="connsiteX65" fmla="*/ 3027246 w 12205967"/>
              <a:gd name="connsiteY65" fmla="*/ 3105784 h 3135450"/>
              <a:gd name="connsiteX66" fmla="*/ 3020335 w 12205967"/>
              <a:gd name="connsiteY66" fmla="*/ 3107653 h 3135450"/>
              <a:gd name="connsiteX67" fmla="*/ 2920554 w 12205967"/>
              <a:gd name="connsiteY67" fmla="*/ 3135450 h 3135450"/>
              <a:gd name="connsiteX68" fmla="*/ 2745509 w 12205967"/>
              <a:gd name="connsiteY68" fmla="*/ 3080840 h 3135450"/>
              <a:gd name="connsiteX69" fmla="*/ 2648262 w 12205967"/>
              <a:gd name="connsiteY69" fmla="*/ 2998923 h 3135450"/>
              <a:gd name="connsiteX70" fmla="*/ 2453767 w 12205967"/>
              <a:gd name="connsiteY70" fmla="*/ 2862395 h 3135450"/>
              <a:gd name="connsiteX71" fmla="*/ 2374016 w 12205967"/>
              <a:gd name="connsiteY71" fmla="*/ 2776428 h 3135450"/>
              <a:gd name="connsiteX72" fmla="*/ 2370950 w 12205967"/>
              <a:gd name="connsiteY72" fmla="*/ 2772774 h 3135450"/>
              <a:gd name="connsiteX73" fmla="*/ 2370839 w 12205967"/>
              <a:gd name="connsiteY73" fmla="*/ 2772598 h 3135450"/>
              <a:gd name="connsiteX74" fmla="*/ 2367178 w 12205967"/>
              <a:gd name="connsiteY74" fmla="*/ 2768280 h 3135450"/>
              <a:gd name="connsiteX75" fmla="*/ 2370950 w 12205967"/>
              <a:gd name="connsiteY75" fmla="*/ 2772774 h 3135450"/>
              <a:gd name="connsiteX76" fmla="*/ 2376356 w 12205967"/>
              <a:gd name="connsiteY76" fmla="*/ 2781315 h 3135450"/>
              <a:gd name="connsiteX77" fmla="*/ 2317622 w 12205967"/>
              <a:gd name="connsiteY77" fmla="*/ 2753174 h 3135450"/>
              <a:gd name="connsiteX78" fmla="*/ 2220375 w 12205967"/>
              <a:gd name="connsiteY78" fmla="*/ 2671258 h 3135450"/>
              <a:gd name="connsiteX79" fmla="*/ 2025881 w 12205967"/>
              <a:gd name="connsiteY79" fmla="*/ 2589342 h 3135450"/>
              <a:gd name="connsiteX80" fmla="*/ 1967532 w 12205967"/>
              <a:gd name="connsiteY80" fmla="*/ 2562035 h 3135450"/>
              <a:gd name="connsiteX81" fmla="*/ 1773038 w 12205967"/>
              <a:gd name="connsiteY81" fmla="*/ 2534730 h 3135450"/>
              <a:gd name="connsiteX82" fmla="*/ 1656341 w 12205967"/>
              <a:gd name="connsiteY82" fmla="*/ 2507424 h 3135450"/>
              <a:gd name="connsiteX83" fmla="*/ 1442398 w 12205967"/>
              <a:gd name="connsiteY83" fmla="*/ 2480120 h 3135450"/>
              <a:gd name="connsiteX84" fmla="*/ 1092308 w 12205967"/>
              <a:gd name="connsiteY84" fmla="*/ 2398202 h 3135450"/>
              <a:gd name="connsiteX85" fmla="*/ 236533 w 12205967"/>
              <a:gd name="connsiteY85" fmla="*/ 2425508 h 3135450"/>
              <a:gd name="connsiteX86" fmla="*/ 139286 w 12205967"/>
              <a:gd name="connsiteY86" fmla="*/ 2480120 h 3135450"/>
              <a:gd name="connsiteX87" fmla="*/ 80937 w 12205967"/>
              <a:gd name="connsiteY87" fmla="*/ 2562035 h 3135450"/>
              <a:gd name="connsiteX88" fmla="*/ 19083 w 12205967"/>
              <a:gd name="connsiteY88" fmla="*/ 2618490 h 3135450"/>
              <a:gd name="connsiteX89" fmla="*/ 0 w 12205967"/>
              <a:gd name="connsiteY89" fmla="*/ 2625626 h 3135450"/>
              <a:gd name="connsiteX90" fmla="*/ 0 w 12205967"/>
              <a:gd name="connsiteY90" fmla="*/ 673943 h 3135450"/>
              <a:gd name="connsiteX91" fmla="*/ 4933 w 12205967"/>
              <a:gd name="connsiteY91" fmla="*/ 678046 h 3135450"/>
              <a:gd name="connsiteX92" fmla="*/ 32890 w 12205967"/>
              <a:gd name="connsiteY92" fmla="*/ 694683 h 3135450"/>
              <a:gd name="connsiteX93" fmla="*/ 359011 w 12205967"/>
              <a:gd name="connsiteY93" fmla="*/ 713979 h 3135450"/>
              <a:gd name="connsiteX94" fmla="*/ 485835 w 12205967"/>
              <a:gd name="connsiteY94" fmla="*/ 656089 h 3135450"/>
              <a:gd name="connsiteX95" fmla="*/ 540189 w 12205967"/>
              <a:gd name="connsiteY95" fmla="*/ 598199 h 3135450"/>
              <a:gd name="connsiteX96" fmla="*/ 630777 w 12205967"/>
              <a:gd name="connsiteY96" fmla="*/ 559606 h 3135450"/>
              <a:gd name="connsiteX97" fmla="*/ 1427961 w 12205967"/>
              <a:gd name="connsiteY97" fmla="*/ 540308 h 3135450"/>
              <a:gd name="connsiteX98" fmla="*/ 1754082 w 12205967"/>
              <a:gd name="connsiteY98" fmla="*/ 598199 h 3135450"/>
              <a:gd name="connsiteX99" fmla="*/ 1953377 w 12205967"/>
              <a:gd name="connsiteY99" fmla="*/ 617495 h 3135450"/>
              <a:gd name="connsiteX100" fmla="*/ 2062084 w 12205967"/>
              <a:gd name="connsiteY100" fmla="*/ 636792 h 3135450"/>
              <a:gd name="connsiteX101" fmla="*/ 2243262 w 12205967"/>
              <a:gd name="connsiteY101" fmla="*/ 656089 h 3135450"/>
              <a:gd name="connsiteX102" fmla="*/ 2297616 w 12205967"/>
              <a:gd name="connsiteY102" fmla="*/ 675386 h 3135450"/>
              <a:gd name="connsiteX103" fmla="*/ 2478794 w 12205967"/>
              <a:gd name="connsiteY103" fmla="*/ 733277 h 3135450"/>
              <a:gd name="connsiteX104" fmla="*/ 2569383 w 12205967"/>
              <a:gd name="connsiteY104" fmla="*/ 791166 h 3135450"/>
              <a:gd name="connsiteX105" fmla="*/ 2624096 w 12205967"/>
              <a:gd name="connsiteY105" fmla="*/ 811053 h 3135450"/>
              <a:gd name="connsiteX106" fmla="*/ 2619058 w 12205967"/>
              <a:gd name="connsiteY106" fmla="*/ 805015 h 3135450"/>
              <a:gd name="connsiteX107" fmla="*/ 2621917 w 12205967"/>
              <a:gd name="connsiteY107" fmla="*/ 807599 h 3135450"/>
              <a:gd name="connsiteX108" fmla="*/ 2696207 w 12205967"/>
              <a:gd name="connsiteY108" fmla="*/ 868353 h 3135450"/>
              <a:gd name="connsiteX109" fmla="*/ 2877386 w 12205967"/>
              <a:gd name="connsiteY109" fmla="*/ 964837 h 3135450"/>
              <a:gd name="connsiteX110" fmla="*/ 2967974 w 12205967"/>
              <a:gd name="connsiteY110" fmla="*/ 1022727 h 3135450"/>
              <a:gd name="connsiteX111" fmla="*/ 3131035 w 12205967"/>
              <a:gd name="connsiteY111" fmla="*/ 1061320 h 3135450"/>
              <a:gd name="connsiteX112" fmla="*/ 3223983 w 12205967"/>
              <a:gd name="connsiteY112" fmla="*/ 1041676 h 3135450"/>
              <a:gd name="connsiteX113" fmla="*/ 3229771 w 12205967"/>
              <a:gd name="connsiteY113" fmla="*/ 1040478 h 3135450"/>
              <a:gd name="connsiteX114" fmla="*/ 3245147 w 12205967"/>
              <a:gd name="connsiteY114" fmla="*/ 1037605 h 3135450"/>
              <a:gd name="connsiteX115" fmla="*/ 3249298 w 12205967"/>
              <a:gd name="connsiteY115" fmla="*/ 1036434 h 3135450"/>
              <a:gd name="connsiteX116" fmla="*/ 3229771 w 12205967"/>
              <a:gd name="connsiteY116" fmla="*/ 1040478 h 3135450"/>
              <a:gd name="connsiteX117" fmla="*/ 3220224 w 12205967"/>
              <a:gd name="connsiteY117" fmla="*/ 1042261 h 3135450"/>
              <a:gd name="connsiteX118" fmla="*/ 3275977 w 12205967"/>
              <a:gd name="connsiteY118" fmla="*/ 1022727 h 3135450"/>
              <a:gd name="connsiteX119" fmla="*/ 3439038 w 12205967"/>
              <a:gd name="connsiteY119" fmla="*/ 984133 h 3135450"/>
              <a:gd name="connsiteX120" fmla="*/ 3547745 w 12205967"/>
              <a:gd name="connsiteY120" fmla="*/ 926244 h 3135450"/>
              <a:gd name="connsiteX121" fmla="*/ 3602098 w 12205967"/>
              <a:gd name="connsiteY121" fmla="*/ 906946 h 3135450"/>
              <a:gd name="connsiteX122" fmla="*/ 3674569 w 12205967"/>
              <a:gd name="connsiteY122" fmla="*/ 849057 h 3135450"/>
              <a:gd name="connsiteX123" fmla="*/ 3837629 w 12205967"/>
              <a:gd name="connsiteY123" fmla="*/ 771870 h 3135450"/>
              <a:gd name="connsiteX124" fmla="*/ 3910101 w 12205967"/>
              <a:gd name="connsiteY124" fmla="*/ 733277 h 3135450"/>
              <a:gd name="connsiteX125" fmla="*/ 3982572 w 12205967"/>
              <a:gd name="connsiteY125" fmla="*/ 713979 h 3135450"/>
              <a:gd name="connsiteX126" fmla="*/ 4290575 w 12205967"/>
              <a:gd name="connsiteY126" fmla="*/ 578902 h 3135450"/>
              <a:gd name="connsiteX127" fmla="*/ 4471753 w 12205967"/>
              <a:gd name="connsiteY127" fmla="*/ 540308 h 3135450"/>
              <a:gd name="connsiteX128" fmla="*/ 4634813 w 12205967"/>
              <a:gd name="connsiteY128" fmla="*/ 482419 h 3135450"/>
              <a:gd name="connsiteX129" fmla="*/ 4797873 w 12205967"/>
              <a:gd name="connsiteY129" fmla="*/ 443825 h 3135450"/>
              <a:gd name="connsiteX130" fmla="*/ 4997169 w 12205967"/>
              <a:gd name="connsiteY130" fmla="*/ 385935 h 3135450"/>
              <a:gd name="connsiteX131" fmla="*/ 5250818 w 12205967"/>
              <a:gd name="connsiteY131" fmla="*/ 366639 h 3135450"/>
              <a:gd name="connsiteX132" fmla="*/ 5758117 w 12205967"/>
              <a:gd name="connsiteY132" fmla="*/ 347341 h 3135450"/>
              <a:gd name="connsiteX133" fmla="*/ 5848705 w 12205967"/>
              <a:gd name="connsiteY133" fmla="*/ 308748 h 3135450"/>
              <a:gd name="connsiteX134" fmla="*/ 5957413 w 12205967"/>
              <a:gd name="connsiteY134" fmla="*/ 289452 h 3135450"/>
              <a:gd name="connsiteX135" fmla="*/ 6573418 w 12205967"/>
              <a:gd name="connsiteY135" fmla="*/ 270154 h 3135450"/>
              <a:gd name="connsiteX136" fmla="*/ 6718360 w 12205967"/>
              <a:gd name="connsiteY136" fmla="*/ 231561 h 3135450"/>
              <a:gd name="connsiteX137" fmla="*/ 6790831 w 12205967"/>
              <a:gd name="connsiteY137" fmla="*/ 212265 h 3135450"/>
              <a:gd name="connsiteX138" fmla="*/ 6935774 w 12205967"/>
              <a:gd name="connsiteY138" fmla="*/ 173671 h 3135450"/>
              <a:gd name="connsiteX139" fmla="*/ 7062599 w 12205967"/>
              <a:gd name="connsiteY139" fmla="*/ 77187 h 3135450"/>
              <a:gd name="connsiteX140" fmla="*/ 7116953 w 12205967"/>
              <a:gd name="connsiteY140" fmla="*/ 57890 h 3135450"/>
              <a:gd name="connsiteX141" fmla="*/ 7171306 w 12205967"/>
              <a:gd name="connsiteY141" fmla="*/ 19296 h 3135450"/>
              <a:gd name="connsiteX142" fmla="*/ 8330845 w 12205967"/>
              <a:gd name="connsiteY142" fmla="*/ 0 h 31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205967" h="3135450">
                <a:moveTo>
                  <a:pt x="8330845" y="0"/>
                </a:moveTo>
                <a:cubicBezTo>
                  <a:pt x="8355002" y="6432"/>
                  <a:pt x="8379008" y="13544"/>
                  <a:pt x="8403316" y="19296"/>
                </a:cubicBezTo>
                <a:cubicBezTo>
                  <a:pt x="8433377" y="26411"/>
                  <a:pt x="8465072" y="27077"/>
                  <a:pt x="8493905" y="38594"/>
                </a:cubicBezTo>
                <a:cubicBezTo>
                  <a:pt x="8514293" y="46737"/>
                  <a:pt x="8530141" y="64323"/>
                  <a:pt x="8548258" y="77187"/>
                </a:cubicBezTo>
                <a:cubicBezTo>
                  <a:pt x="8602079" y="96295"/>
                  <a:pt x="8668251" y="108504"/>
                  <a:pt x="8711319" y="154374"/>
                </a:cubicBezTo>
                <a:cubicBezTo>
                  <a:pt x="8726716" y="170773"/>
                  <a:pt x="8729436" y="199401"/>
                  <a:pt x="8747554" y="212265"/>
                </a:cubicBezTo>
                <a:cubicBezTo>
                  <a:pt x="8768273" y="226976"/>
                  <a:pt x="8796710" y="222249"/>
                  <a:pt x="8820025" y="231561"/>
                </a:cubicBezTo>
                <a:cubicBezTo>
                  <a:pt x="8845314" y="241661"/>
                  <a:pt x="8868339" y="257290"/>
                  <a:pt x="8892497" y="270154"/>
                </a:cubicBezTo>
                <a:cubicBezTo>
                  <a:pt x="8934771" y="276586"/>
                  <a:pt x="8977307" y="281316"/>
                  <a:pt x="9019322" y="289452"/>
                </a:cubicBezTo>
                <a:cubicBezTo>
                  <a:pt x="9043820" y="294196"/>
                  <a:pt x="9067635" y="302316"/>
                  <a:pt x="9091793" y="308748"/>
                </a:cubicBezTo>
                <a:cubicBezTo>
                  <a:pt x="9195759" y="336429"/>
                  <a:pt x="9346429" y="364061"/>
                  <a:pt x="9454149" y="366639"/>
                </a:cubicBezTo>
                <a:lnTo>
                  <a:pt x="10885455" y="385935"/>
                </a:lnTo>
                <a:cubicBezTo>
                  <a:pt x="10915652" y="379503"/>
                  <a:pt x="10945747" y="372505"/>
                  <a:pt x="10976045" y="366639"/>
                </a:cubicBezTo>
                <a:cubicBezTo>
                  <a:pt x="11012187" y="359640"/>
                  <a:pt x="11048730" y="355014"/>
                  <a:pt x="11084752" y="347341"/>
                </a:cubicBezTo>
                <a:cubicBezTo>
                  <a:pt x="11141633" y="335225"/>
                  <a:pt x="11159767" y="327142"/>
                  <a:pt x="11211577" y="308748"/>
                </a:cubicBezTo>
                <a:cubicBezTo>
                  <a:pt x="11268870" y="288406"/>
                  <a:pt x="11303345" y="223463"/>
                  <a:pt x="11356519" y="192967"/>
                </a:cubicBezTo>
                <a:cubicBezTo>
                  <a:pt x="11367867" y="186460"/>
                  <a:pt x="11554233" y="154654"/>
                  <a:pt x="11555814" y="154374"/>
                </a:cubicBezTo>
                <a:cubicBezTo>
                  <a:pt x="11658482" y="147942"/>
                  <a:pt x="11761394" y="144995"/>
                  <a:pt x="11863817" y="135078"/>
                </a:cubicBezTo>
                <a:cubicBezTo>
                  <a:pt x="12006692" y="121244"/>
                  <a:pt x="11910340" y="112128"/>
                  <a:pt x="12063113" y="57890"/>
                </a:cubicBezTo>
                <a:cubicBezTo>
                  <a:pt x="12097964" y="45517"/>
                  <a:pt x="12136378" y="48889"/>
                  <a:pt x="12171820" y="38594"/>
                </a:cubicBezTo>
                <a:lnTo>
                  <a:pt x="12205967" y="25237"/>
                </a:lnTo>
                <a:lnTo>
                  <a:pt x="12205967" y="1833159"/>
                </a:lnTo>
                <a:lnTo>
                  <a:pt x="12129957" y="1840290"/>
                </a:lnTo>
                <a:cubicBezTo>
                  <a:pt x="12074818" y="1844224"/>
                  <a:pt x="12019645" y="1847542"/>
                  <a:pt x="11964538" y="1852093"/>
                </a:cubicBezTo>
                <a:cubicBezTo>
                  <a:pt x="11962840" y="1852489"/>
                  <a:pt x="11762778" y="1897495"/>
                  <a:pt x="11750596" y="1906704"/>
                </a:cubicBezTo>
                <a:cubicBezTo>
                  <a:pt x="11693514" y="1949856"/>
                  <a:pt x="11656504" y="2041753"/>
                  <a:pt x="11595000" y="2070537"/>
                </a:cubicBezTo>
                <a:cubicBezTo>
                  <a:pt x="11539382" y="2096565"/>
                  <a:pt x="11519915" y="2108003"/>
                  <a:pt x="11458853" y="2125147"/>
                </a:cubicBezTo>
                <a:cubicBezTo>
                  <a:pt x="11420184" y="2136005"/>
                  <a:pt x="11380955" y="2142550"/>
                  <a:pt x="11342158" y="2152454"/>
                </a:cubicBezTo>
                <a:cubicBezTo>
                  <a:pt x="11309632" y="2160756"/>
                  <a:pt x="11277325" y="2170656"/>
                  <a:pt x="11244909" y="2179758"/>
                </a:cubicBezTo>
                <a:lnTo>
                  <a:pt x="9708405" y="2152454"/>
                </a:lnTo>
                <a:cubicBezTo>
                  <a:pt x="9592768" y="2148806"/>
                  <a:pt x="9431024" y="2109707"/>
                  <a:pt x="9319416" y="2070537"/>
                </a:cubicBezTo>
                <a:cubicBezTo>
                  <a:pt x="9293483" y="2061435"/>
                  <a:pt x="9267918" y="2049945"/>
                  <a:pt x="9241619" y="2043232"/>
                </a:cubicBezTo>
                <a:cubicBezTo>
                  <a:pt x="9196516" y="2031720"/>
                  <a:pt x="9150853" y="2025027"/>
                  <a:pt x="9105473" y="2015925"/>
                </a:cubicBezTo>
                <a:cubicBezTo>
                  <a:pt x="9079539" y="1997722"/>
                  <a:pt x="9054821" y="1975607"/>
                  <a:pt x="9027674" y="1961315"/>
                </a:cubicBezTo>
                <a:cubicBezTo>
                  <a:pt x="9002645" y="1948137"/>
                  <a:pt x="8972118" y="1954826"/>
                  <a:pt x="8949877" y="1934010"/>
                </a:cubicBezTo>
                <a:cubicBezTo>
                  <a:pt x="8930427" y="1915807"/>
                  <a:pt x="8927507" y="1875298"/>
                  <a:pt x="8910978" y="1852093"/>
                </a:cubicBezTo>
                <a:cubicBezTo>
                  <a:pt x="8864745" y="1787186"/>
                  <a:pt x="8793709" y="1769909"/>
                  <a:pt x="8735933" y="1742872"/>
                </a:cubicBezTo>
                <a:cubicBezTo>
                  <a:pt x="8716484" y="1724669"/>
                  <a:pt x="8699471" y="1699783"/>
                  <a:pt x="8677585" y="1688260"/>
                </a:cubicBezTo>
                <a:cubicBezTo>
                  <a:pt x="8646632" y="1671964"/>
                  <a:pt x="8612608" y="1671021"/>
                  <a:pt x="8580338" y="1660954"/>
                </a:cubicBezTo>
                <a:cubicBezTo>
                  <a:pt x="8554243" y="1652813"/>
                  <a:pt x="8528473" y="1642751"/>
                  <a:pt x="8502541" y="1633650"/>
                </a:cubicBezTo>
                <a:cubicBezTo>
                  <a:pt x="8087619" y="1642751"/>
                  <a:pt x="7672333" y="1634894"/>
                  <a:pt x="7257777" y="1660954"/>
                </a:cubicBezTo>
                <a:cubicBezTo>
                  <a:pt x="7234425" y="1662423"/>
                  <a:pt x="7220336" y="1700888"/>
                  <a:pt x="7199429" y="1715565"/>
                </a:cubicBezTo>
                <a:cubicBezTo>
                  <a:pt x="7181092" y="1728437"/>
                  <a:pt x="7160530" y="1733770"/>
                  <a:pt x="7141080" y="1742872"/>
                </a:cubicBezTo>
                <a:cubicBezTo>
                  <a:pt x="7137377" y="1746771"/>
                  <a:pt x="7023338" y="1870003"/>
                  <a:pt x="7004934" y="1879400"/>
                </a:cubicBezTo>
                <a:cubicBezTo>
                  <a:pt x="6954692" y="1905048"/>
                  <a:pt x="6901203" y="1915807"/>
                  <a:pt x="6849339" y="1934010"/>
                </a:cubicBezTo>
                <a:cubicBezTo>
                  <a:pt x="6823406" y="1943112"/>
                  <a:pt x="6796900" y="1949447"/>
                  <a:pt x="6771542" y="1961315"/>
                </a:cubicBezTo>
                <a:cubicBezTo>
                  <a:pt x="6720202" y="1985340"/>
                  <a:pt x="6671428" y="2011931"/>
                  <a:pt x="6615946" y="2015925"/>
                </a:cubicBezTo>
                <a:cubicBezTo>
                  <a:pt x="6395714" y="2031782"/>
                  <a:pt x="6175093" y="2034131"/>
                  <a:pt x="5954666" y="2043232"/>
                </a:cubicBezTo>
                <a:cubicBezTo>
                  <a:pt x="5915768" y="2052334"/>
                  <a:pt x="5876015" y="2055969"/>
                  <a:pt x="5837968" y="2070537"/>
                </a:cubicBezTo>
                <a:cubicBezTo>
                  <a:pt x="5804285" y="2083433"/>
                  <a:pt x="5775491" y="2120710"/>
                  <a:pt x="5740722" y="2125147"/>
                </a:cubicBezTo>
                <a:cubicBezTo>
                  <a:pt x="5559825" y="2148237"/>
                  <a:pt x="5377576" y="2140325"/>
                  <a:pt x="5196138" y="2152454"/>
                </a:cubicBezTo>
                <a:cubicBezTo>
                  <a:pt x="5105246" y="2158529"/>
                  <a:pt x="5014610" y="2170656"/>
                  <a:pt x="4923846" y="2179758"/>
                </a:cubicBezTo>
                <a:cubicBezTo>
                  <a:pt x="4852531" y="2207065"/>
                  <a:pt x="4781614" y="2236507"/>
                  <a:pt x="4709901" y="2261675"/>
                </a:cubicBezTo>
                <a:cubicBezTo>
                  <a:pt x="4651916" y="2282028"/>
                  <a:pt x="4592449" y="2293828"/>
                  <a:pt x="4534858" y="2316287"/>
                </a:cubicBezTo>
                <a:cubicBezTo>
                  <a:pt x="4475597" y="2339396"/>
                  <a:pt x="4419293" y="2376227"/>
                  <a:pt x="4359812" y="2398202"/>
                </a:cubicBezTo>
                <a:cubicBezTo>
                  <a:pt x="4295874" y="2421825"/>
                  <a:pt x="4228040" y="2423461"/>
                  <a:pt x="4165318" y="2452813"/>
                </a:cubicBezTo>
                <a:cubicBezTo>
                  <a:pt x="4052244" y="2505728"/>
                  <a:pt x="3950310" y="2603366"/>
                  <a:pt x="3834677" y="2643952"/>
                </a:cubicBezTo>
                <a:cubicBezTo>
                  <a:pt x="3808744" y="2653054"/>
                  <a:pt x="3781909" y="2658082"/>
                  <a:pt x="3756880" y="2671258"/>
                </a:cubicBezTo>
                <a:cubicBezTo>
                  <a:pt x="3729733" y="2685551"/>
                  <a:pt x="3705731" y="2709834"/>
                  <a:pt x="3679082" y="2725870"/>
                </a:cubicBezTo>
                <a:cubicBezTo>
                  <a:pt x="3561264" y="2796757"/>
                  <a:pt x="3677702" y="2688805"/>
                  <a:pt x="3504037" y="2835091"/>
                </a:cubicBezTo>
                <a:cubicBezTo>
                  <a:pt x="3476241" y="2858506"/>
                  <a:pt x="3454384" y="2894428"/>
                  <a:pt x="3426239" y="2917007"/>
                </a:cubicBezTo>
                <a:cubicBezTo>
                  <a:pt x="3408438" y="2931287"/>
                  <a:pt x="3386626" y="2932624"/>
                  <a:pt x="3367891" y="2944313"/>
                </a:cubicBezTo>
                <a:cubicBezTo>
                  <a:pt x="3328150" y="2969111"/>
                  <a:pt x="3292454" y="3006921"/>
                  <a:pt x="3251196" y="3026228"/>
                </a:cubicBezTo>
                <a:cubicBezTo>
                  <a:pt x="3194491" y="3052764"/>
                  <a:pt x="3134137" y="3060487"/>
                  <a:pt x="3076150" y="3080840"/>
                </a:cubicBezTo>
                <a:cubicBezTo>
                  <a:pt x="2986443" y="3112325"/>
                  <a:pt x="2992539" y="3113724"/>
                  <a:pt x="3016299" y="3108481"/>
                </a:cubicBezTo>
                <a:lnTo>
                  <a:pt x="3027246" y="3105784"/>
                </a:lnTo>
                <a:lnTo>
                  <a:pt x="3020335" y="3107653"/>
                </a:lnTo>
                <a:cubicBezTo>
                  <a:pt x="2997653" y="3113895"/>
                  <a:pt x="2965358" y="3122871"/>
                  <a:pt x="2920554" y="3135450"/>
                </a:cubicBezTo>
                <a:cubicBezTo>
                  <a:pt x="2875727" y="3124962"/>
                  <a:pt x="2793392" y="3114451"/>
                  <a:pt x="2745509" y="3080840"/>
                </a:cubicBezTo>
                <a:cubicBezTo>
                  <a:pt x="2711698" y="3057104"/>
                  <a:pt x="2681618" y="3023899"/>
                  <a:pt x="2648262" y="2998923"/>
                </a:cubicBezTo>
                <a:cubicBezTo>
                  <a:pt x="2584306" y="2951036"/>
                  <a:pt x="2511755" y="2923453"/>
                  <a:pt x="2453767" y="2862395"/>
                </a:cubicBezTo>
                <a:cubicBezTo>
                  <a:pt x="2406738" y="2812878"/>
                  <a:pt x="2383996" y="2787808"/>
                  <a:pt x="2374016" y="2776428"/>
                </a:cubicBezTo>
                <a:lnTo>
                  <a:pt x="2370950" y="2772774"/>
                </a:lnTo>
                <a:lnTo>
                  <a:pt x="2370839" y="2772598"/>
                </a:lnTo>
                <a:cubicBezTo>
                  <a:pt x="2368829" y="2769977"/>
                  <a:pt x="2367128" y="2768090"/>
                  <a:pt x="2367178" y="2768280"/>
                </a:cubicBezTo>
                <a:lnTo>
                  <a:pt x="2370950" y="2772774"/>
                </a:lnTo>
                <a:lnTo>
                  <a:pt x="2376356" y="2781315"/>
                </a:lnTo>
                <a:cubicBezTo>
                  <a:pt x="2379922" y="2789541"/>
                  <a:pt x="2373309" y="2792264"/>
                  <a:pt x="2317622" y="2753174"/>
                </a:cubicBezTo>
                <a:cubicBezTo>
                  <a:pt x="2283810" y="2729439"/>
                  <a:pt x="2254187" y="2694994"/>
                  <a:pt x="2220375" y="2671258"/>
                </a:cubicBezTo>
                <a:cubicBezTo>
                  <a:pt x="2115836" y="2597877"/>
                  <a:pt x="2135205" y="2627714"/>
                  <a:pt x="2025881" y="2589342"/>
                </a:cubicBezTo>
                <a:cubicBezTo>
                  <a:pt x="2005992" y="2582360"/>
                  <a:pt x="1987795" y="2566412"/>
                  <a:pt x="1967532" y="2562035"/>
                </a:cubicBezTo>
                <a:cubicBezTo>
                  <a:pt x="1903134" y="2548125"/>
                  <a:pt x="1837689" y="2546076"/>
                  <a:pt x="1773038" y="2534730"/>
                </a:cubicBezTo>
                <a:cubicBezTo>
                  <a:pt x="1733907" y="2527864"/>
                  <a:pt x="1695507" y="2513893"/>
                  <a:pt x="1656341" y="2507424"/>
                </a:cubicBezTo>
                <a:cubicBezTo>
                  <a:pt x="1585224" y="2495678"/>
                  <a:pt x="1513713" y="2489221"/>
                  <a:pt x="1442398" y="2480120"/>
                </a:cubicBezTo>
                <a:cubicBezTo>
                  <a:pt x="1333640" y="2327435"/>
                  <a:pt x="1401205" y="2398202"/>
                  <a:pt x="1092308" y="2398202"/>
                </a:cubicBezTo>
                <a:cubicBezTo>
                  <a:pt x="806977" y="2398202"/>
                  <a:pt x="521792" y="2416406"/>
                  <a:pt x="236533" y="2425508"/>
                </a:cubicBezTo>
                <a:cubicBezTo>
                  <a:pt x="204116" y="2443711"/>
                  <a:pt x="168892" y="2454142"/>
                  <a:pt x="139286" y="2480120"/>
                </a:cubicBezTo>
                <a:cubicBezTo>
                  <a:pt x="115961" y="2500586"/>
                  <a:pt x="102067" y="2537314"/>
                  <a:pt x="80937" y="2562035"/>
                </a:cubicBezTo>
                <a:cubicBezTo>
                  <a:pt x="52154" y="2595710"/>
                  <a:pt x="36655" y="2609683"/>
                  <a:pt x="19083" y="2618490"/>
                </a:cubicBezTo>
                <a:lnTo>
                  <a:pt x="0" y="2625626"/>
                </a:lnTo>
                <a:lnTo>
                  <a:pt x="0" y="673943"/>
                </a:lnTo>
                <a:lnTo>
                  <a:pt x="4933" y="678046"/>
                </a:lnTo>
                <a:cubicBezTo>
                  <a:pt x="13393" y="685988"/>
                  <a:pt x="22112" y="693043"/>
                  <a:pt x="32890" y="694683"/>
                </a:cubicBezTo>
                <a:cubicBezTo>
                  <a:pt x="140670" y="711082"/>
                  <a:pt x="250304" y="707547"/>
                  <a:pt x="359011" y="713979"/>
                </a:cubicBezTo>
                <a:cubicBezTo>
                  <a:pt x="428083" y="695588"/>
                  <a:pt x="432210" y="703684"/>
                  <a:pt x="485835" y="656089"/>
                </a:cubicBezTo>
                <a:cubicBezTo>
                  <a:pt x="505519" y="638619"/>
                  <a:pt x="518461" y="612663"/>
                  <a:pt x="540189" y="598199"/>
                </a:cubicBezTo>
                <a:cubicBezTo>
                  <a:pt x="567767" y="579841"/>
                  <a:pt x="600581" y="572470"/>
                  <a:pt x="630777" y="559606"/>
                </a:cubicBezTo>
                <a:cubicBezTo>
                  <a:pt x="896505" y="553174"/>
                  <a:pt x="1162165" y="540308"/>
                  <a:pt x="1427961" y="540308"/>
                </a:cubicBezTo>
                <a:cubicBezTo>
                  <a:pt x="1715709" y="540308"/>
                  <a:pt x="1652770" y="490298"/>
                  <a:pt x="1754082" y="598199"/>
                </a:cubicBezTo>
                <a:cubicBezTo>
                  <a:pt x="1820514" y="604631"/>
                  <a:pt x="1887129" y="609194"/>
                  <a:pt x="1953377" y="617495"/>
                </a:cubicBezTo>
                <a:cubicBezTo>
                  <a:pt x="1989861" y="622067"/>
                  <a:pt x="2025632" y="631939"/>
                  <a:pt x="2062084" y="636792"/>
                </a:cubicBezTo>
                <a:cubicBezTo>
                  <a:pt x="2122309" y="644811"/>
                  <a:pt x="2183273" y="646259"/>
                  <a:pt x="2243262" y="656089"/>
                </a:cubicBezTo>
                <a:cubicBezTo>
                  <a:pt x="2262138" y="659182"/>
                  <a:pt x="2279088" y="670452"/>
                  <a:pt x="2297616" y="675386"/>
                </a:cubicBezTo>
                <a:cubicBezTo>
                  <a:pt x="2399455" y="702503"/>
                  <a:pt x="2381412" y="681418"/>
                  <a:pt x="2478794" y="733277"/>
                </a:cubicBezTo>
                <a:cubicBezTo>
                  <a:pt x="2510291" y="750050"/>
                  <a:pt x="2537886" y="774393"/>
                  <a:pt x="2569383" y="791166"/>
                </a:cubicBezTo>
                <a:cubicBezTo>
                  <a:pt x="2621257" y="818791"/>
                  <a:pt x="2627418" y="816867"/>
                  <a:pt x="2624096" y="811053"/>
                </a:cubicBezTo>
                <a:lnTo>
                  <a:pt x="2619058" y="805015"/>
                </a:lnTo>
                <a:lnTo>
                  <a:pt x="2621917" y="807599"/>
                </a:lnTo>
                <a:cubicBezTo>
                  <a:pt x="2631214" y="815642"/>
                  <a:pt x="2652399" y="833359"/>
                  <a:pt x="2696207" y="868353"/>
                </a:cubicBezTo>
                <a:cubicBezTo>
                  <a:pt x="2750224" y="911502"/>
                  <a:pt x="2817808" y="930995"/>
                  <a:pt x="2877386" y="964837"/>
                </a:cubicBezTo>
                <a:cubicBezTo>
                  <a:pt x="2908457" y="982487"/>
                  <a:pt x="2936478" y="1005953"/>
                  <a:pt x="2967974" y="1022727"/>
                </a:cubicBezTo>
                <a:cubicBezTo>
                  <a:pt x="3012579" y="1046481"/>
                  <a:pt x="3089278" y="1053908"/>
                  <a:pt x="3131035" y="1061320"/>
                </a:cubicBezTo>
                <a:cubicBezTo>
                  <a:pt x="3172770" y="1052430"/>
                  <a:pt x="3202854" y="1046087"/>
                  <a:pt x="3223983" y="1041676"/>
                </a:cubicBezTo>
                <a:lnTo>
                  <a:pt x="3229771" y="1040478"/>
                </a:lnTo>
                <a:lnTo>
                  <a:pt x="3245147" y="1037605"/>
                </a:lnTo>
                <a:cubicBezTo>
                  <a:pt x="3265993" y="1033443"/>
                  <a:pt x="3281418" y="1029857"/>
                  <a:pt x="3249298" y="1036434"/>
                </a:cubicBezTo>
                <a:lnTo>
                  <a:pt x="3229771" y="1040478"/>
                </a:lnTo>
                <a:lnTo>
                  <a:pt x="3220224" y="1042261"/>
                </a:lnTo>
                <a:cubicBezTo>
                  <a:pt x="3198091" y="1045967"/>
                  <a:pt x="3192413" y="1044978"/>
                  <a:pt x="3275977" y="1022727"/>
                </a:cubicBezTo>
                <a:cubicBezTo>
                  <a:pt x="3329995" y="1008344"/>
                  <a:pt x="3386216" y="1002886"/>
                  <a:pt x="3439038" y="984133"/>
                </a:cubicBezTo>
                <a:cubicBezTo>
                  <a:pt x="3477472" y="970488"/>
                  <a:pt x="3510724" y="943769"/>
                  <a:pt x="3547745" y="926244"/>
                </a:cubicBezTo>
                <a:cubicBezTo>
                  <a:pt x="3565197" y="917983"/>
                  <a:pt x="3585516" y="917038"/>
                  <a:pt x="3602098" y="906946"/>
                </a:cubicBezTo>
                <a:cubicBezTo>
                  <a:pt x="3628316" y="890991"/>
                  <a:pt x="3648676" y="865604"/>
                  <a:pt x="3674569" y="849057"/>
                </a:cubicBezTo>
                <a:cubicBezTo>
                  <a:pt x="3836344" y="745677"/>
                  <a:pt x="3727878" y="821967"/>
                  <a:pt x="3837629" y="771870"/>
                </a:cubicBezTo>
                <a:cubicBezTo>
                  <a:pt x="3862455" y="760538"/>
                  <a:pt x="3884812" y="743377"/>
                  <a:pt x="3910101" y="733277"/>
                </a:cubicBezTo>
                <a:cubicBezTo>
                  <a:pt x="3933416" y="723965"/>
                  <a:pt x="3958414" y="720411"/>
                  <a:pt x="3982572" y="713979"/>
                </a:cubicBezTo>
                <a:cubicBezTo>
                  <a:pt x="4090287" y="685298"/>
                  <a:pt x="4185242" y="616297"/>
                  <a:pt x="4290575" y="578902"/>
                </a:cubicBezTo>
                <a:cubicBezTo>
                  <a:pt x="4349003" y="558159"/>
                  <a:pt x="4412192" y="557002"/>
                  <a:pt x="4471753" y="540308"/>
                </a:cubicBezTo>
                <a:cubicBezTo>
                  <a:pt x="4527160" y="524778"/>
                  <a:pt x="4579610" y="498750"/>
                  <a:pt x="4634813" y="482419"/>
                </a:cubicBezTo>
                <a:cubicBezTo>
                  <a:pt x="4688462" y="466547"/>
                  <a:pt x="4743857" y="458208"/>
                  <a:pt x="4797873" y="443825"/>
                </a:cubicBezTo>
                <a:cubicBezTo>
                  <a:pt x="4864675" y="426038"/>
                  <a:pt x="4930737" y="405232"/>
                  <a:pt x="4997169" y="385935"/>
                </a:cubicBezTo>
                <a:cubicBezTo>
                  <a:pt x="5081718" y="379503"/>
                  <a:pt x="5166149" y="370932"/>
                  <a:pt x="5250818" y="366639"/>
                </a:cubicBezTo>
                <a:cubicBezTo>
                  <a:pt x="5419834" y="358067"/>
                  <a:pt x="5589605" y="363658"/>
                  <a:pt x="5758117" y="347341"/>
                </a:cubicBezTo>
                <a:cubicBezTo>
                  <a:pt x="5790506" y="344205"/>
                  <a:pt x="5817329" y="317862"/>
                  <a:pt x="5848705" y="308748"/>
                </a:cubicBezTo>
                <a:cubicBezTo>
                  <a:pt x="5884147" y="298453"/>
                  <a:pt x="5921178" y="295884"/>
                  <a:pt x="5957413" y="289452"/>
                </a:cubicBezTo>
                <a:cubicBezTo>
                  <a:pt x="6162749" y="283020"/>
                  <a:pt x="6368264" y="281360"/>
                  <a:pt x="6573418" y="270154"/>
                </a:cubicBezTo>
                <a:cubicBezTo>
                  <a:pt x="6625101" y="267332"/>
                  <a:pt x="6670536" y="248540"/>
                  <a:pt x="6718360" y="231561"/>
                </a:cubicBezTo>
                <a:cubicBezTo>
                  <a:pt x="6741983" y="223174"/>
                  <a:pt x="6766674" y="218697"/>
                  <a:pt x="6790831" y="212265"/>
                </a:cubicBezTo>
                <a:cubicBezTo>
                  <a:pt x="6839145" y="199401"/>
                  <a:pt x="6888971" y="191797"/>
                  <a:pt x="6935774" y="173671"/>
                </a:cubicBezTo>
                <a:cubicBezTo>
                  <a:pt x="6952919" y="167031"/>
                  <a:pt x="7059149" y="79944"/>
                  <a:pt x="7062599" y="77187"/>
                </a:cubicBezTo>
                <a:cubicBezTo>
                  <a:pt x="7080717" y="70755"/>
                  <a:pt x="7099871" y="66986"/>
                  <a:pt x="7116953" y="57890"/>
                </a:cubicBezTo>
                <a:cubicBezTo>
                  <a:pt x="7136428" y="47518"/>
                  <a:pt x="7149552" y="20334"/>
                  <a:pt x="7171306" y="19296"/>
                </a:cubicBezTo>
                <a:cubicBezTo>
                  <a:pt x="7557478" y="880"/>
                  <a:pt x="7944332" y="6432"/>
                  <a:pt x="8330845" y="0"/>
                </a:cubicBezTo>
                <a:close/>
              </a:path>
            </a:pathLst>
          </a:custGeom>
          <a:gradFill>
            <a:gsLst>
              <a:gs pos="85000">
                <a:srgbClr val="F1CE5F"/>
              </a:gs>
              <a:gs pos="0">
                <a:srgbClr val="F1CE5F"/>
              </a:gs>
              <a:gs pos="25000">
                <a:srgbClr val="FFD9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3" name="Szabadkézi sokszög 112"/>
          <p:cNvSpPr/>
          <p:nvPr/>
        </p:nvSpPr>
        <p:spPr>
          <a:xfrm>
            <a:off x="-42933" y="3773363"/>
            <a:ext cx="12213466" cy="1226314"/>
          </a:xfrm>
          <a:custGeom>
            <a:avLst/>
            <a:gdLst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0 w 12269190"/>
              <a:gd name="connsiteY63" fmla="*/ 1646786 h 3289190"/>
              <a:gd name="connsiteX64" fmla="*/ 63223 w 12269190"/>
              <a:gd name="connsiteY64" fmla="*/ 1647627 h 3289190"/>
              <a:gd name="connsiteX65" fmla="*/ 63223 w 12269190"/>
              <a:gd name="connsiteY65" fmla="*/ 666014 h 3289190"/>
              <a:gd name="connsiteX66" fmla="*/ 832837 w 12269190"/>
              <a:gd name="connsiteY66" fmla="*/ 682638 h 3289190"/>
              <a:gd name="connsiteX67" fmla="*/ 1046781 w 12269190"/>
              <a:gd name="connsiteY67" fmla="*/ 709942 h 3289190"/>
              <a:gd name="connsiteX68" fmla="*/ 1377422 w 12269190"/>
              <a:gd name="connsiteY68" fmla="*/ 819164 h 3289190"/>
              <a:gd name="connsiteX69" fmla="*/ 1474668 w 12269190"/>
              <a:gd name="connsiteY69" fmla="*/ 873775 h 3289190"/>
              <a:gd name="connsiteX70" fmla="*/ 1571916 w 12269190"/>
              <a:gd name="connsiteY70" fmla="*/ 901081 h 3289190"/>
              <a:gd name="connsiteX71" fmla="*/ 1649713 w 12269190"/>
              <a:gd name="connsiteY71" fmla="*/ 928385 h 3289190"/>
              <a:gd name="connsiteX72" fmla="*/ 1766410 w 12269190"/>
              <a:gd name="connsiteY72" fmla="*/ 955692 h 3289190"/>
              <a:gd name="connsiteX73" fmla="*/ 1902556 w 12269190"/>
              <a:gd name="connsiteY73" fmla="*/ 1010303 h 3289190"/>
              <a:gd name="connsiteX74" fmla="*/ 2058151 w 12269190"/>
              <a:gd name="connsiteY74" fmla="*/ 1064913 h 3289190"/>
              <a:gd name="connsiteX75" fmla="*/ 2194296 w 12269190"/>
              <a:gd name="connsiteY75" fmla="*/ 1146830 h 3289190"/>
              <a:gd name="connsiteX76" fmla="*/ 2486039 w 12269190"/>
              <a:gd name="connsiteY76" fmla="*/ 1365273 h 3289190"/>
              <a:gd name="connsiteX77" fmla="*/ 2894477 w 12269190"/>
              <a:gd name="connsiteY77" fmla="*/ 1447190 h 3289190"/>
              <a:gd name="connsiteX78" fmla="*/ 3147320 w 12269190"/>
              <a:gd name="connsiteY78" fmla="*/ 1501801 h 3289190"/>
              <a:gd name="connsiteX79" fmla="*/ 4158690 w 12269190"/>
              <a:gd name="connsiteY79" fmla="*/ 1474496 h 3289190"/>
              <a:gd name="connsiteX80" fmla="*/ 4547679 w 12269190"/>
              <a:gd name="connsiteY80" fmla="*/ 1256050 h 3289190"/>
              <a:gd name="connsiteX81" fmla="*/ 4995016 w 12269190"/>
              <a:gd name="connsiteY81" fmla="*/ 982997 h 3289190"/>
              <a:gd name="connsiteX82" fmla="*/ 5247859 w 12269190"/>
              <a:gd name="connsiteY82" fmla="*/ 791860 h 3289190"/>
              <a:gd name="connsiteX83" fmla="*/ 5403454 w 12269190"/>
              <a:gd name="connsiteY83" fmla="*/ 737248 h 3289190"/>
              <a:gd name="connsiteX84" fmla="*/ 6123083 w 12269190"/>
              <a:gd name="connsiteY84" fmla="*/ 628025 h 3289190"/>
              <a:gd name="connsiteX85" fmla="*/ 6706565 w 12269190"/>
              <a:gd name="connsiteY85" fmla="*/ 600720 h 3289190"/>
              <a:gd name="connsiteX86" fmla="*/ 6959407 w 12269190"/>
              <a:gd name="connsiteY86" fmla="*/ 518803 h 3289190"/>
              <a:gd name="connsiteX87" fmla="*/ 7542891 w 12269190"/>
              <a:gd name="connsiteY87" fmla="*/ 279435 h 3289190"/>
              <a:gd name="connsiteX88" fmla="*/ 7951329 w 12269190"/>
              <a:gd name="connsiteY88" fmla="*/ 273055 h 3289190"/>
              <a:gd name="connsiteX89" fmla="*/ 8165271 w 12269190"/>
              <a:gd name="connsiteY89" fmla="*/ 191137 h 3289190"/>
              <a:gd name="connsiteX90" fmla="*/ 8495912 w 12269190"/>
              <a:gd name="connsiteY90" fmla="*/ 136527 h 3289190"/>
              <a:gd name="connsiteX91" fmla="*/ 8846002 w 12269190"/>
              <a:gd name="connsiteY91" fmla="*/ 54610 h 3289190"/>
              <a:gd name="connsiteX92" fmla="*/ 9137743 w 12269190"/>
              <a:gd name="connsiteY92" fmla="*/ 27305 h 3289190"/>
              <a:gd name="connsiteX93" fmla="*/ 9293338 w 12269190"/>
              <a:gd name="connsiteY93" fmla="*/ 0 h 3289190"/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0 w 12269190"/>
              <a:gd name="connsiteY63" fmla="*/ 1646786 h 3289190"/>
              <a:gd name="connsiteX64" fmla="*/ 63223 w 12269190"/>
              <a:gd name="connsiteY64" fmla="*/ 666014 h 3289190"/>
              <a:gd name="connsiteX65" fmla="*/ 832837 w 12269190"/>
              <a:gd name="connsiteY65" fmla="*/ 682638 h 3289190"/>
              <a:gd name="connsiteX66" fmla="*/ 1046781 w 12269190"/>
              <a:gd name="connsiteY66" fmla="*/ 709942 h 3289190"/>
              <a:gd name="connsiteX67" fmla="*/ 1377422 w 12269190"/>
              <a:gd name="connsiteY67" fmla="*/ 819164 h 3289190"/>
              <a:gd name="connsiteX68" fmla="*/ 1474668 w 12269190"/>
              <a:gd name="connsiteY68" fmla="*/ 873775 h 3289190"/>
              <a:gd name="connsiteX69" fmla="*/ 1571916 w 12269190"/>
              <a:gd name="connsiteY69" fmla="*/ 901081 h 3289190"/>
              <a:gd name="connsiteX70" fmla="*/ 1649713 w 12269190"/>
              <a:gd name="connsiteY70" fmla="*/ 928385 h 3289190"/>
              <a:gd name="connsiteX71" fmla="*/ 1766410 w 12269190"/>
              <a:gd name="connsiteY71" fmla="*/ 955692 h 3289190"/>
              <a:gd name="connsiteX72" fmla="*/ 1902556 w 12269190"/>
              <a:gd name="connsiteY72" fmla="*/ 1010303 h 3289190"/>
              <a:gd name="connsiteX73" fmla="*/ 2058151 w 12269190"/>
              <a:gd name="connsiteY73" fmla="*/ 1064913 h 3289190"/>
              <a:gd name="connsiteX74" fmla="*/ 2194296 w 12269190"/>
              <a:gd name="connsiteY74" fmla="*/ 1146830 h 3289190"/>
              <a:gd name="connsiteX75" fmla="*/ 2486039 w 12269190"/>
              <a:gd name="connsiteY75" fmla="*/ 1365273 h 3289190"/>
              <a:gd name="connsiteX76" fmla="*/ 2894477 w 12269190"/>
              <a:gd name="connsiteY76" fmla="*/ 1447190 h 3289190"/>
              <a:gd name="connsiteX77" fmla="*/ 3147320 w 12269190"/>
              <a:gd name="connsiteY77" fmla="*/ 1501801 h 3289190"/>
              <a:gd name="connsiteX78" fmla="*/ 4158690 w 12269190"/>
              <a:gd name="connsiteY78" fmla="*/ 1474496 h 3289190"/>
              <a:gd name="connsiteX79" fmla="*/ 4547679 w 12269190"/>
              <a:gd name="connsiteY79" fmla="*/ 1256050 h 3289190"/>
              <a:gd name="connsiteX80" fmla="*/ 4995016 w 12269190"/>
              <a:gd name="connsiteY80" fmla="*/ 982997 h 3289190"/>
              <a:gd name="connsiteX81" fmla="*/ 5247859 w 12269190"/>
              <a:gd name="connsiteY81" fmla="*/ 791860 h 3289190"/>
              <a:gd name="connsiteX82" fmla="*/ 5403454 w 12269190"/>
              <a:gd name="connsiteY82" fmla="*/ 737248 h 3289190"/>
              <a:gd name="connsiteX83" fmla="*/ 6123083 w 12269190"/>
              <a:gd name="connsiteY83" fmla="*/ 628025 h 3289190"/>
              <a:gd name="connsiteX84" fmla="*/ 6706565 w 12269190"/>
              <a:gd name="connsiteY84" fmla="*/ 600720 h 3289190"/>
              <a:gd name="connsiteX85" fmla="*/ 6959407 w 12269190"/>
              <a:gd name="connsiteY85" fmla="*/ 518803 h 3289190"/>
              <a:gd name="connsiteX86" fmla="*/ 7542891 w 12269190"/>
              <a:gd name="connsiteY86" fmla="*/ 279435 h 3289190"/>
              <a:gd name="connsiteX87" fmla="*/ 7951329 w 12269190"/>
              <a:gd name="connsiteY87" fmla="*/ 273055 h 3289190"/>
              <a:gd name="connsiteX88" fmla="*/ 8165271 w 12269190"/>
              <a:gd name="connsiteY88" fmla="*/ 191137 h 3289190"/>
              <a:gd name="connsiteX89" fmla="*/ 8495912 w 12269190"/>
              <a:gd name="connsiteY89" fmla="*/ 136527 h 3289190"/>
              <a:gd name="connsiteX90" fmla="*/ 8846002 w 12269190"/>
              <a:gd name="connsiteY90" fmla="*/ 54610 h 3289190"/>
              <a:gd name="connsiteX91" fmla="*/ 9137743 w 12269190"/>
              <a:gd name="connsiteY91" fmla="*/ 27305 h 3289190"/>
              <a:gd name="connsiteX92" fmla="*/ 9293338 w 12269190"/>
              <a:gd name="connsiteY92" fmla="*/ 0 h 3289190"/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63223 w 12269190"/>
              <a:gd name="connsiteY63" fmla="*/ 666014 h 3289190"/>
              <a:gd name="connsiteX64" fmla="*/ 832837 w 12269190"/>
              <a:gd name="connsiteY64" fmla="*/ 682638 h 3289190"/>
              <a:gd name="connsiteX65" fmla="*/ 1046781 w 12269190"/>
              <a:gd name="connsiteY65" fmla="*/ 709942 h 3289190"/>
              <a:gd name="connsiteX66" fmla="*/ 1377422 w 12269190"/>
              <a:gd name="connsiteY66" fmla="*/ 819164 h 3289190"/>
              <a:gd name="connsiteX67" fmla="*/ 1474668 w 12269190"/>
              <a:gd name="connsiteY67" fmla="*/ 873775 h 3289190"/>
              <a:gd name="connsiteX68" fmla="*/ 1571916 w 12269190"/>
              <a:gd name="connsiteY68" fmla="*/ 901081 h 3289190"/>
              <a:gd name="connsiteX69" fmla="*/ 1649713 w 12269190"/>
              <a:gd name="connsiteY69" fmla="*/ 928385 h 3289190"/>
              <a:gd name="connsiteX70" fmla="*/ 1766410 w 12269190"/>
              <a:gd name="connsiteY70" fmla="*/ 955692 h 3289190"/>
              <a:gd name="connsiteX71" fmla="*/ 1902556 w 12269190"/>
              <a:gd name="connsiteY71" fmla="*/ 1010303 h 3289190"/>
              <a:gd name="connsiteX72" fmla="*/ 2058151 w 12269190"/>
              <a:gd name="connsiteY72" fmla="*/ 1064913 h 3289190"/>
              <a:gd name="connsiteX73" fmla="*/ 2194296 w 12269190"/>
              <a:gd name="connsiteY73" fmla="*/ 1146830 h 3289190"/>
              <a:gd name="connsiteX74" fmla="*/ 2486039 w 12269190"/>
              <a:gd name="connsiteY74" fmla="*/ 1365273 h 3289190"/>
              <a:gd name="connsiteX75" fmla="*/ 2894477 w 12269190"/>
              <a:gd name="connsiteY75" fmla="*/ 1447190 h 3289190"/>
              <a:gd name="connsiteX76" fmla="*/ 3147320 w 12269190"/>
              <a:gd name="connsiteY76" fmla="*/ 1501801 h 3289190"/>
              <a:gd name="connsiteX77" fmla="*/ 4158690 w 12269190"/>
              <a:gd name="connsiteY77" fmla="*/ 1474496 h 3289190"/>
              <a:gd name="connsiteX78" fmla="*/ 4547679 w 12269190"/>
              <a:gd name="connsiteY78" fmla="*/ 1256050 h 3289190"/>
              <a:gd name="connsiteX79" fmla="*/ 4995016 w 12269190"/>
              <a:gd name="connsiteY79" fmla="*/ 982997 h 3289190"/>
              <a:gd name="connsiteX80" fmla="*/ 5247859 w 12269190"/>
              <a:gd name="connsiteY80" fmla="*/ 791860 h 3289190"/>
              <a:gd name="connsiteX81" fmla="*/ 5403454 w 12269190"/>
              <a:gd name="connsiteY81" fmla="*/ 737248 h 3289190"/>
              <a:gd name="connsiteX82" fmla="*/ 6123083 w 12269190"/>
              <a:gd name="connsiteY82" fmla="*/ 628025 h 3289190"/>
              <a:gd name="connsiteX83" fmla="*/ 6706565 w 12269190"/>
              <a:gd name="connsiteY83" fmla="*/ 600720 h 3289190"/>
              <a:gd name="connsiteX84" fmla="*/ 6959407 w 12269190"/>
              <a:gd name="connsiteY84" fmla="*/ 518803 h 3289190"/>
              <a:gd name="connsiteX85" fmla="*/ 7542891 w 12269190"/>
              <a:gd name="connsiteY85" fmla="*/ 279435 h 3289190"/>
              <a:gd name="connsiteX86" fmla="*/ 7951329 w 12269190"/>
              <a:gd name="connsiteY86" fmla="*/ 273055 h 3289190"/>
              <a:gd name="connsiteX87" fmla="*/ 8165271 w 12269190"/>
              <a:gd name="connsiteY87" fmla="*/ 191137 h 3289190"/>
              <a:gd name="connsiteX88" fmla="*/ 8495912 w 12269190"/>
              <a:gd name="connsiteY88" fmla="*/ 136527 h 3289190"/>
              <a:gd name="connsiteX89" fmla="*/ 8846002 w 12269190"/>
              <a:gd name="connsiteY89" fmla="*/ 54610 h 3289190"/>
              <a:gd name="connsiteX90" fmla="*/ 9137743 w 12269190"/>
              <a:gd name="connsiteY90" fmla="*/ 27305 h 3289190"/>
              <a:gd name="connsiteX91" fmla="*/ 9293338 w 12269190"/>
              <a:gd name="connsiteY91" fmla="*/ 0 h 3289190"/>
              <a:gd name="connsiteX0" fmla="*/ 9284686 w 12260538"/>
              <a:gd name="connsiteY0" fmla="*/ 0 h 3289190"/>
              <a:gd name="connsiteX1" fmla="*/ 9751474 w 12260538"/>
              <a:gd name="connsiteY1" fmla="*/ 27305 h 3289190"/>
              <a:gd name="connsiteX2" fmla="*/ 9868170 w 12260538"/>
              <a:gd name="connsiteY2" fmla="*/ 81915 h 3289190"/>
              <a:gd name="connsiteX3" fmla="*/ 10023766 w 12260538"/>
              <a:gd name="connsiteY3" fmla="*/ 354970 h 3289190"/>
              <a:gd name="connsiteX4" fmla="*/ 10043214 w 12260538"/>
              <a:gd name="connsiteY4" fmla="*/ 436887 h 3289190"/>
              <a:gd name="connsiteX5" fmla="*/ 10257158 w 12260538"/>
              <a:gd name="connsiteY5" fmla="*/ 600720 h 3289190"/>
              <a:gd name="connsiteX6" fmla="*/ 10587798 w 12260538"/>
              <a:gd name="connsiteY6" fmla="*/ 737248 h 3289190"/>
              <a:gd name="connsiteX7" fmla="*/ 10801742 w 12260538"/>
              <a:gd name="connsiteY7" fmla="*/ 819164 h 3289190"/>
              <a:gd name="connsiteX8" fmla="*/ 12027056 w 12260538"/>
              <a:gd name="connsiteY8" fmla="*/ 791860 h 3289190"/>
              <a:gd name="connsiteX9" fmla="*/ 12163203 w 12260538"/>
              <a:gd name="connsiteY9" fmla="*/ 764553 h 3289190"/>
              <a:gd name="connsiteX10" fmla="*/ 12241000 w 12260538"/>
              <a:gd name="connsiteY10" fmla="*/ 709942 h 3289190"/>
              <a:gd name="connsiteX11" fmla="*/ 12260538 w 12260538"/>
              <a:gd name="connsiteY11" fmla="*/ 697549 h 3289190"/>
              <a:gd name="connsiteX12" fmla="*/ 12260538 w 12260538"/>
              <a:gd name="connsiteY12" fmla="*/ 1786508 h 3289190"/>
              <a:gd name="connsiteX13" fmla="*/ 12222791 w 12260538"/>
              <a:gd name="connsiteY13" fmla="*/ 1784952 h 3289190"/>
              <a:gd name="connsiteX14" fmla="*/ 12197315 w 12260538"/>
              <a:gd name="connsiteY14" fmla="*/ 1788344 h 3289190"/>
              <a:gd name="connsiteX15" fmla="*/ 12197315 w 12260538"/>
              <a:gd name="connsiteY15" fmla="*/ 2206517 h 3289190"/>
              <a:gd name="connsiteX16" fmla="*/ 12205967 w 12260538"/>
              <a:gd name="connsiteY16" fmla="*/ 2203135 h 3289190"/>
              <a:gd name="connsiteX17" fmla="*/ 12205967 w 12260538"/>
              <a:gd name="connsiteY17" fmla="*/ 2874043 h 3289190"/>
              <a:gd name="connsiteX18" fmla="*/ 12168220 w 12260538"/>
              <a:gd name="connsiteY18" fmla="*/ 2873085 h 3289190"/>
              <a:gd name="connsiteX19" fmla="*/ 12023277 w 12260538"/>
              <a:gd name="connsiteY19" fmla="*/ 2884974 h 3289190"/>
              <a:gd name="connsiteX20" fmla="*/ 11823981 w 12260538"/>
              <a:gd name="connsiteY20" fmla="*/ 2908751 h 3289190"/>
              <a:gd name="connsiteX21" fmla="*/ 11697157 w 12260538"/>
              <a:gd name="connsiteY21" fmla="*/ 2944417 h 3289190"/>
              <a:gd name="connsiteX22" fmla="*/ 11624686 w 12260538"/>
              <a:gd name="connsiteY22" fmla="*/ 2968195 h 3289190"/>
              <a:gd name="connsiteX23" fmla="*/ 11497861 w 12260538"/>
              <a:gd name="connsiteY23" fmla="*/ 2980083 h 3289190"/>
              <a:gd name="connsiteX24" fmla="*/ 10356440 w 12260538"/>
              <a:gd name="connsiteY24" fmla="*/ 2991972 h 3289190"/>
              <a:gd name="connsiteX25" fmla="*/ 10157144 w 12260538"/>
              <a:gd name="connsiteY25" fmla="*/ 2956306 h 3289190"/>
              <a:gd name="connsiteX26" fmla="*/ 9849141 w 12260538"/>
              <a:gd name="connsiteY26" fmla="*/ 2896862 h 3289190"/>
              <a:gd name="connsiteX27" fmla="*/ 9649845 w 12260538"/>
              <a:gd name="connsiteY27" fmla="*/ 2825530 h 3289190"/>
              <a:gd name="connsiteX28" fmla="*/ 9631727 w 12260538"/>
              <a:gd name="connsiteY28" fmla="*/ 2789864 h 3289190"/>
              <a:gd name="connsiteX29" fmla="*/ 9486785 w 12260538"/>
              <a:gd name="connsiteY29" fmla="*/ 2670977 h 3289190"/>
              <a:gd name="connsiteX30" fmla="*/ 9378078 w 12260538"/>
              <a:gd name="connsiteY30" fmla="*/ 2647199 h 3289190"/>
              <a:gd name="connsiteX31" fmla="*/ 8943250 w 12260538"/>
              <a:gd name="connsiteY31" fmla="*/ 2635311 h 3289190"/>
              <a:gd name="connsiteX32" fmla="*/ 8798308 w 12260538"/>
              <a:gd name="connsiteY32" fmla="*/ 2647199 h 3289190"/>
              <a:gd name="connsiteX33" fmla="*/ 8526541 w 12260538"/>
              <a:gd name="connsiteY33" fmla="*/ 2659088 h 3289190"/>
              <a:gd name="connsiteX34" fmla="*/ 8200421 w 12260538"/>
              <a:gd name="connsiteY34" fmla="*/ 2694754 h 3289190"/>
              <a:gd name="connsiteX35" fmla="*/ 7892418 w 12260538"/>
              <a:gd name="connsiteY35" fmla="*/ 2718531 h 3289190"/>
              <a:gd name="connsiteX36" fmla="*/ 7693123 w 12260538"/>
              <a:gd name="connsiteY36" fmla="*/ 2754198 h 3289190"/>
              <a:gd name="connsiteX37" fmla="*/ 7312649 w 12260538"/>
              <a:gd name="connsiteY37" fmla="*/ 2825530 h 3289190"/>
              <a:gd name="connsiteX38" fmla="*/ 6823468 w 12260538"/>
              <a:gd name="connsiteY38" fmla="*/ 2837419 h 3289190"/>
              <a:gd name="connsiteX39" fmla="*/ 6769114 w 12260538"/>
              <a:gd name="connsiteY39" fmla="*/ 2861196 h 3289190"/>
              <a:gd name="connsiteX40" fmla="*/ 6533582 w 12260538"/>
              <a:gd name="connsiteY40" fmla="*/ 2896862 h 3289190"/>
              <a:gd name="connsiteX41" fmla="*/ 5990049 w 12260538"/>
              <a:gd name="connsiteY41" fmla="*/ 2908751 h 3289190"/>
              <a:gd name="connsiteX42" fmla="*/ 5319691 w 12260538"/>
              <a:gd name="connsiteY42" fmla="*/ 2956306 h 3289190"/>
              <a:gd name="connsiteX43" fmla="*/ 5174748 w 12260538"/>
              <a:gd name="connsiteY43" fmla="*/ 2980083 h 3289190"/>
              <a:gd name="connsiteX44" fmla="*/ 4939216 w 12260538"/>
              <a:gd name="connsiteY44" fmla="*/ 3063304 h 3289190"/>
              <a:gd name="connsiteX45" fmla="*/ 4522507 w 12260538"/>
              <a:gd name="connsiteY45" fmla="*/ 3182191 h 3289190"/>
              <a:gd name="connsiteX46" fmla="*/ 4160151 w 12260538"/>
              <a:gd name="connsiteY46" fmla="*/ 3277302 h 3289190"/>
              <a:gd name="connsiteX47" fmla="*/ 3218025 w 12260538"/>
              <a:gd name="connsiteY47" fmla="*/ 3289190 h 3289190"/>
              <a:gd name="connsiteX48" fmla="*/ 2982493 w 12260538"/>
              <a:gd name="connsiteY48" fmla="*/ 3265413 h 3289190"/>
              <a:gd name="connsiteX49" fmla="*/ 2602019 w 12260538"/>
              <a:gd name="connsiteY49" fmla="*/ 3229746 h 3289190"/>
              <a:gd name="connsiteX50" fmla="*/ 2330251 w 12260538"/>
              <a:gd name="connsiteY50" fmla="*/ 3134636 h 3289190"/>
              <a:gd name="connsiteX51" fmla="*/ 2203427 w 12260538"/>
              <a:gd name="connsiteY51" fmla="*/ 3098971 h 3289190"/>
              <a:gd name="connsiteX52" fmla="*/ 2058485 w 12260538"/>
              <a:gd name="connsiteY52" fmla="*/ 3075193 h 3289190"/>
              <a:gd name="connsiteX53" fmla="*/ 1931660 w 12260538"/>
              <a:gd name="connsiteY53" fmla="*/ 3051416 h 3289190"/>
              <a:gd name="connsiteX54" fmla="*/ 1822953 w 12260538"/>
              <a:gd name="connsiteY54" fmla="*/ 3039527 h 3289190"/>
              <a:gd name="connsiteX55" fmla="*/ 1750482 w 12260538"/>
              <a:gd name="connsiteY55" fmla="*/ 3027638 h 3289190"/>
              <a:gd name="connsiteX56" fmla="*/ 1659893 w 12260538"/>
              <a:gd name="connsiteY56" fmla="*/ 3015749 h 3289190"/>
              <a:gd name="connsiteX57" fmla="*/ 1569304 w 12260538"/>
              <a:gd name="connsiteY57" fmla="*/ 2991972 h 3289190"/>
              <a:gd name="connsiteX58" fmla="*/ 1261301 w 12260538"/>
              <a:gd name="connsiteY58" fmla="*/ 2944417 h 3289190"/>
              <a:gd name="connsiteX59" fmla="*/ 1062005 w 12260538"/>
              <a:gd name="connsiteY59" fmla="*/ 2932529 h 3289190"/>
              <a:gd name="connsiteX60" fmla="*/ 0 w 12260538"/>
              <a:gd name="connsiteY60" fmla="*/ 2921807 h 3289190"/>
              <a:gd name="connsiteX61" fmla="*/ 0 w 12260538"/>
              <a:gd name="connsiteY61" fmla="*/ 2384974 h 3289190"/>
              <a:gd name="connsiteX62" fmla="*/ 54571 w 12260538"/>
              <a:gd name="connsiteY62" fmla="*/ 666014 h 3289190"/>
              <a:gd name="connsiteX63" fmla="*/ 824185 w 12260538"/>
              <a:gd name="connsiteY63" fmla="*/ 682638 h 3289190"/>
              <a:gd name="connsiteX64" fmla="*/ 1038129 w 12260538"/>
              <a:gd name="connsiteY64" fmla="*/ 709942 h 3289190"/>
              <a:gd name="connsiteX65" fmla="*/ 1368770 w 12260538"/>
              <a:gd name="connsiteY65" fmla="*/ 819164 h 3289190"/>
              <a:gd name="connsiteX66" fmla="*/ 1466016 w 12260538"/>
              <a:gd name="connsiteY66" fmla="*/ 873775 h 3289190"/>
              <a:gd name="connsiteX67" fmla="*/ 1563264 w 12260538"/>
              <a:gd name="connsiteY67" fmla="*/ 901081 h 3289190"/>
              <a:gd name="connsiteX68" fmla="*/ 1641061 w 12260538"/>
              <a:gd name="connsiteY68" fmla="*/ 928385 h 3289190"/>
              <a:gd name="connsiteX69" fmla="*/ 1757758 w 12260538"/>
              <a:gd name="connsiteY69" fmla="*/ 955692 h 3289190"/>
              <a:gd name="connsiteX70" fmla="*/ 1893904 w 12260538"/>
              <a:gd name="connsiteY70" fmla="*/ 1010303 h 3289190"/>
              <a:gd name="connsiteX71" fmla="*/ 2049499 w 12260538"/>
              <a:gd name="connsiteY71" fmla="*/ 1064913 h 3289190"/>
              <a:gd name="connsiteX72" fmla="*/ 2185644 w 12260538"/>
              <a:gd name="connsiteY72" fmla="*/ 1146830 h 3289190"/>
              <a:gd name="connsiteX73" fmla="*/ 2477387 w 12260538"/>
              <a:gd name="connsiteY73" fmla="*/ 1365273 h 3289190"/>
              <a:gd name="connsiteX74" fmla="*/ 2885825 w 12260538"/>
              <a:gd name="connsiteY74" fmla="*/ 1447190 h 3289190"/>
              <a:gd name="connsiteX75" fmla="*/ 3138668 w 12260538"/>
              <a:gd name="connsiteY75" fmla="*/ 1501801 h 3289190"/>
              <a:gd name="connsiteX76" fmla="*/ 4150038 w 12260538"/>
              <a:gd name="connsiteY76" fmla="*/ 1474496 h 3289190"/>
              <a:gd name="connsiteX77" fmla="*/ 4539027 w 12260538"/>
              <a:gd name="connsiteY77" fmla="*/ 1256050 h 3289190"/>
              <a:gd name="connsiteX78" fmla="*/ 4986364 w 12260538"/>
              <a:gd name="connsiteY78" fmla="*/ 982997 h 3289190"/>
              <a:gd name="connsiteX79" fmla="*/ 5239207 w 12260538"/>
              <a:gd name="connsiteY79" fmla="*/ 791860 h 3289190"/>
              <a:gd name="connsiteX80" fmla="*/ 5394802 w 12260538"/>
              <a:gd name="connsiteY80" fmla="*/ 737248 h 3289190"/>
              <a:gd name="connsiteX81" fmla="*/ 6114431 w 12260538"/>
              <a:gd name="connsiteY81" fmla="*/ 628025 h 3289190"/>
              <a:gd name="connsiteX82" fmla="*/ 6697913 w 12260538"/>
              <a:gd name="connsiteY82" fmla="*/ 600720 h 3289190"/>
              <a:gd name="connsiteX83" fmla="*/ 6950755 w 12260538"/>
              <a:gd name="connsiteY83" fmla="*/ 518803 h 3289190"/>
              <a:gd name="connsiteX84" fmla="*/ 7534239 w 12260538"/>
              <a:gd name="connsiteY84" fmla="*/ 279435 h 3289190"/>
              <a:gd name="connsiteX85" fmla="*/ 7942677 w 12260538"/>
              <a:gd name="connsiteY85" fmla="*/ 273055 h 3289190"/>
              <a:gd name="connsiteX86" fmla="*/ 8156619 w 12260538"/>
              <a:gd name="connsiteY86" fmla="*/ 191137 h 3289190"/>
              <a:gd name="connsiteX87" fmla="*/ 8487260 w 12260538"/>
              <a:gd name="connsiteY87" fmla="*/ 136527 h 3289190"/>
              <a:gd name="connsiteX88" fmla="*/ 8837350 w 12260538"/>
              <a:gd name="connsiteY88" fmla="*/ 54610 h 3289190"/>
              <a:gd name="connsiteX89" fmla="*/ 9129091 w 12260538"/>
              <a:gd name="connsiteY89" fmla="*/ 27305 h 3289190"/>
              <a:gd name="connsiteX90" fmla="*/ 9284686 w 12260538"/>
              <a:gd name="connsiteY90" fmla="*/ 0 h 3289190"/>
              <a:gd name="connsiteX0" fmla="*/ 9284686 w 12260538"/>
              <a:gd name="connsiteY0" fmla="*/ 0 h 3289190"/>
              <a:gd name="connsiteX1" fmla="*/ 9751474 w 12260538"/>
              <a:gd name="connsiteY1" fmla="*/ 27305 h 3289190"/>
              <a:gd name="connsiteX2" fmla="*/ 9868170 w 12260538"/>
              <a:gd name="connsiteY2" fmla="*/ 81915 h 3289190"/>
              <a:gd name="connsiteX3" fmla="*/ 10023766 w 12260538"/>
              <a:gd name="connsiteY3" fmla="*/ 354970 h 3289190"/>
              <a:gd name="connsiteX4" fmla="*/ 10043214 w 12260538"/>
              <a:gd name="connsiteY4" fmla="*/ 436887 h 3289190"/>
              <a:gd name="connsiteX5" fmla="*/ 10257158 w 12260538"/>
              <a:gd name="connsiteY5" fmla="*/ 600720 h 3289190"/>
              <a:gd name="connsiteX6" fmla="*/ 10587798 w 12260538"/>
              <a:gd name="connsiteY6" fmla="*/ 737248 h 3289190"/>
              <a:gd name="connsiteX7" fmla="*/ 10801742 w 12260538"/>
              <a:gd name="connsiteY7" fmla="*/ 819164 h 3289190"/>
              <a:gd name="connsiteX8" fmla="*/ 12027056 w 12260538"/>
              <a:gd name="connsiteY8" fmla="*/ 791860 h 3289190"/>
              <a:gd name="connsiteX9" fmla="*/ 12163203 w 12260538"/>
              <a:gd name="connsiteY9" fmla="*/ 764553 h 3289190"/>
              <a:gd name="connsiteX10" fmla="*/ 12241000 w 12260538"/>
              <a:gd name="connsiteY10" fmla="*/ 709942 h 3289190"/>
              <a:gd name="connsiteX11" fmla="*/ 12260538 w 12260538"/>
              <a:gd name="connsiteY11" fmla="*/ 697549 h 3289190"/>
              <a:gd name="connsiteX12" fmla="*/ 12260538 w 12260538"/>
              <a:gd name="connsiteY12" fmla="*/ 1786508 h 3289190"/>
              <a:gd name="connsiteX13" fmla="*/ 12222791 w 12260538"/>
              <a:gd name="connsiteY13" fmla="*/ 1784952 h 3289190"/>
              <a:gd name="connsiteX14" fmla="*/ 12197315 w 12260538"/>
              <a:gd name="connsiteY14" fmla="*/ 1788344 h 3289190"/>
              <a:gd name="connsiteX15" fmla="*/ 12197315 w 12260538"/>
              <a:gd name="connsiteY15" fmla="*/ 2206517 h 3289190"/>
              <a:gd name="connsiteX16" fmla="*/ 12205967 w 12260538"/>
              <a:gd name="connsiteY16" fmla="*/ 2203135 h 3289190"/>
              <a:gd name="connsiteX17" fmla="*/ 12205967 w 12260538"/>
              <a:gd name="connsiteY17" fmla="*/ 2874043 h 3289190"/>
              <a:gd name="connsiteX18" fmla="*/ 12168220 w 12260538"/>
              <a:gd name="connsiteY18" fmla="*/ 2873085 h 3289190"/>
              <a:gd name="connsiteX19" fmla="*/ 12023277 w 12260538"/>
              <a:gd name="connsiteY19" fmla="*/ 2884974 h 3289190"/>
              <a:gd name="connsiteX20" fmla="*/ 11823981 w 12260538"/>
              <a:gd name="connsiteY20" fmla="*/ 2908751 h 3289190"/>
              <a:gd name="connsiteX21" fmla="*/ 11697157 w 12260538"/>
              <a:gd name="connsiteY21" fmla="*/ 2944417 h 3289190"/>
              <a:gd name="connsiteX22" fmla="*/ 11624686 w 12260538"/>
              <a:gd name="connsiteY22" fmla="*/ 2968195 h 3289190"/>
              <a:gd name="connsiteX23" fmla="*/ 11497861 w 12260538"/>
              <a:gd name="connsiteY23" fmla="*/ 2980083 h 3289190"/>
              <a:gd name="connsiteX24" fmla="*/ 10356440 w 12260538"/>
              <a:gd name="connsiteY24" fmla="*/ 2991972 h 3289190"/>
              <a:gd name="connsiteX25" fmla="*/ 10157144 w 12260538"/>
              <a:gd name="connsiteY25" fmla="*/ 2956306 h 3289190"/>
              <a:gd name="connsiteX26" fmla="*/ 9849141 w 12260538"/>
              <a:gd name="connsiteY26" fmla="*/ 2896862 h 3289190"/>
              <a:gd name="connsiteX27" fmla="*/ 9649845 w 12260538"/>
              <a:gd name="connsiteY27" fmla="*/ 2825530 h 3289190"/>
              <a:gd name="connsiteX28" fmla="*/ 9631727 w 12260538"/>
              <a:gd name="connsiteY28" fmla="*/ 2789864 h 3289190"/>
              <a:gd name="connsiteX29" fmla="*/ 9486785 w 12260538"/>
              <a:gd name="connsiteY29" fmla="*/ 2670977 h 3289190"/>
              <a:gd name="connsiteX30" fmla="*/ 9378078 w 12260538"/>
              <a:gd name="connsiteY30" fmla="*/ 2647199 h 3289190"/>
              <a:gd name="connsiteX31" fmla="*/ 8943250 w 12260538"/>
              <a:gd name="connsiteY31" fmla="*/ 2635311 h 3289190"/>
              <a:gd name="connsiteX32" fmla="*/ 8798308 w 12260538"/>
              <a:gd name="connsiteY32" fmla="*/ 2647199 h 3289190"/>
              <a:gd name="connsiteX33" fmla="*/ 8526541 w 12260538"/>
              <a:gd name="connsiteY33" fmla="*/ 2659088 h 3289190"/>
              <a:gd name="connsiteX34" fmla="*/ 8200421 w 12260538"/>
              <a:gd name="connsiteY34" fmla="*/ 2694754 h 3289190"/>
              <a:gd name="connsiteX35" fmla="*/ 7892418 w 12260538"/>
              <a:gd name="connsiteY35" fmla="*/ 2718531 h 3289190"/>
              <a:gd name="connsiteX36" fmla="*/ 7693123 w 12260538"/>
              <a:gd name="connsiteY36" fmla="*/ 2754198 h 3289190"/>
              <a:gd name="connsiteX37" fmla="*/ 7312649 w 12260538"/>
              <a:gd name="connsiteY37" fmla="*/ 2825530 h 3289190"/>
              <a:gd name="connsiteX38" fmla="*/ 6823468 w 12260538"/>
              <a:gd name="connsiteY38" fmla="*/ 2837419 h 3289190"/>
              <a:gd name="connsiteX39" fmla="*/ 6769114 w 12260538"/>
              <a:gd name="connsiteY39" fmla="*/ 2861196 h 3289190"/>
              <a:gd name="connsiteX40" fmla="*/ 6533582 w 12260538"/>
              <a:gd name="connsiteY40" fmla="*/ 2896862 h 3289190"/>
              <a:gd name="connsiteX41" fmla="*/ 5990049 w 12260538"/>
              <a:gd name="connsiteY41" fmla="*/ 2908751 h 3289190"/>
              <a:gd name="connsiteX42" fmla="*/ 5319691 w 12260538"/>
              <a:gd name="connsiteY42" fmla="*/ 2956306 h 3289190"/>
              <a:gd name="connsiteX43" fmla="*/ 5174748 w 12260538"/>
              <a:gd name="connsiteY43" fmla="*/ 2980083 h 3289190"/>
              <a:gd name="connsiteX44" fmla="*/ 4939216 w 12260538"/>
              <a:gd name="connsiteY44" fmla="*/ 3063304 h 3289190"/>
              <a:gd name="connsiteX45" fmla="*/ 4522507 w 12260538"/>
              <a:gd name="connsiteY45" fmla="*/ 3182191 h 3289190"/>
              <a:gd name="connsiteX46" fmla="*/ 4160151 w 12260538"/>
              <a:gd name="connsiteY46" fmla="*/ 3277302 h 3289190"/>
              <a:gd name="connsiteX47" fmla="*/ 3218025 w 12260538"/>
              <a:gd name="connsiteY47" fmla="*/ 3289190 h 3289190"/>
              <a:gd name="connsiteX48" fmla="*/ 2982493 w 12260538"/>
              <a:gd name="connsiteY48" fmla="*/ 3265413 h 3289190"/>
              <a:gd name="connsiteX49" fmla="*/ 2602019 w 12260538"/>
              <a:gd name="connsiteY49" fmla="*/ 3229746 h 3289190"/>
              <a:gd name="connsiteX50" fmla="*/ 2330251 w 12260538"/>
              <a:gd name="connsiteY50" fmla="*/ 3134636 h 3289190"/>
              <a:gd name="connsiteX51" fmla="*/ 2203427 w 12260538"/>
              <a:gd name="connsiteY51" fmla="*/ 3098971 h 3289190"/>
              <a:gd name="connsiteX52" fmla="*/ 2058485 w 12260538"/>
              <a:gd name="connsiteY52" fmla="*/ 3075193 h 3289190"/>
              <a:gd name="connsiteX53" fmla="*/ 1931660 w 12260538"/>
              <a:gd name="connsiteY53" fmla="*/ 3051416 h 3289190"/>
              <a:gd name="connsiteX54" fmla="*/ 1822953 w 12260538"/>
              <a:gd name="connsiteY54" fmla="*/ 3039527 h 3289190"/>
              <a:gd name="connsiteX55" fmla="*/ 1750482 w 12260538"/>
              <a:gd name="connsiteY55" fmla="*/ 3027638 h 3289190"/>
              <a:gd name="connsiteX56" fmla="*/ 1659893 w 12260538"/>
              <a:gd name="connsiteY56" fmla="*/ 3015749 h 3289190"/>
              <a:gd name="connsiteX57" fmla="*/ 1569304 w 12260538"/>
              <a:gd name="connsiteY57" fmla="*/ 2991972 h 3289190"/>
              <a:gd name="connsiteX58" fmla="*/ 1261301 w 12260538"/>
              <a:gd name="connsiteY58" fmla="*/ 2944417 h 3289190"/>
              <a:gd name="connsiteX59" fmla="*/ 1062005 w 12260538"/>
              <a:gd name="connsiteY59" fmla="*/ 2932529 h 3289190"/>
              <a:gd name="connsiteX60" fmla="*/ 0 w 12260538"/>
              <a:gd name="connsiteY60" fmla="*/ 2921807 h 3289190"/>
              <a:gd name="connsiteX61" fmla="*/ 54571 w 12260538"/>
              <a:gd name="connsiteY61" fmla="*/ 666014 h 3289190"/>
              <a:gd name="connsiteX62" fmla="*/ 824185 w 12260538"/>
              <a:gd name="connsiteY62" fmla="*/ 682638 h 3289190"/>
              <a:gd name="connsiteX63" fmla="*/ 1038129 w 12260538"/>
              <a:gd name="connsiteY63" fmla="*/ 709942 h 3289190"/>
              <a:gd name="connsiteX64" fmla="*/ 1368770 w 12260538"/>
              <a:gd name="connsiteY64" fmla="*/ 819164 h 3289190"/>
              <a:gd name="connsiteX65" fmla="*/ 1466016 w 12260538"/>
              <a:gd name="connsiteY65" fmla="*/ 873775 h 3289190"/>
              <a:gd name="connsiteX66" fmla="*/ 1563264 w 12260538"/>
              <a:gd name="connsiteY66" fmla="*/ 901081 h 3289190"/>
              <a:gd name="connsiteX67" fmla="*/ 1641061 w 12260538"/>
              <a:gd name="connsiteY67" fmla="*/ 928385 h 3289190"/>
              <a:gd name="connsiteX68" fmla="*/ 1757758 w 12260538"/>
              <a:gd name="connsiteY68" fmla="*/ 955692 h 3289190"/>
              <a:gd name="connsiteX69" fmla="*/ 1893904 w 12260538"/>
              <a:gd name="connsiteY69" fmla="*/ 1010303 h 3289190"/>
              <a:gd name="connsiteX70" fmla="*/ 2049499 w 12260538"/>
              <a:gd name="connsiteY70" fmla="*/ 1064913 h 3289190"/>
              <a:gd name="connsiteX71" fmla="*/ 2185644 w 12260538"/>
              <a:gd name="connsiteY71" fmla="*/ 1146830 h 3289190"/>
              <a:gd name="connsiteX72" fmla="*/ 2477387 w 12260538"/>
              <a:gd name="connsiteY72" fmla="*/ 1365273 h 3289190"/>
              <a:gd name="connsiteX73" fmla="*/ 2885825 w 12260538"/>
              <a:gd name="connsiteY73" fmla="*/ 1447190 h 3289190"/>
              <a:gd name="connsiteX74" fmla="*/ 3138668 w 12260538"/>
              <a:gd name="connsiteY74" fmla="*/ 1501801 h 3289190"/>
              <a:gd name="connsiteX75" fmla="*/ 4150038 w 12260538"/>
              <a:gd name="connsiteY75" fmla="*/ 1474496 h 3289190"/>
              <a:gd name="connsiteX76" fmla="*/ 4539027 w 12260538"/>
              <a:gd name="connsiteY76" fmla="*/ 1256050 h 3289190"/>
              <a:gd name="connsiteX77" fmla="*/ 4986364 w 12260538"/>
              <a:gd name="connsiteY77" fmla="*/ 982997 h 3289190"/>
              <a:gd name="connsiteX78" fmla="*/ 5239207 w 12260538"/>
              <a:gd name="connsiteY78" fmla="*/ 791860 h 3289190"/>
              <a:gd name="connsiteX79" fmla="*/ 5394802 w 12260538"/>
              <a:gd name="connsiteY79" fmla="*/ 737248 h 3289190"/>
              <a:gd name="connsiteX80" fmla="*/ 6114431 w 12260538"/>
              <a:gd name="connsiteY80" fmla="*/ 628025 h 3289190"/>
              <a:gd name="connsiteX81" fmla="*/ 6697913 w 12260538"/>
              <a:gd name="connsiteY81" fmla="*/ 600720 h 3289190"/>
              <a:gd name="connsiteX82" fmla="*/ 6950755 w 12260538"/>
              <a:gd name="connsiteY82" fmla="*/ 518803 h 3289190"/>
              <a:gd name="connsiteX83" fmla="*/ 7534239 w 12260538"/>
              <a:gd name="connsiteY83" fmla="*/ 279435 h 3289190"/>
              <a:gd name="connsiteX84" fmla="*/ 7942677 w 12260538"/>
              <a:gd name="connsiteY84" fmla="*/ 273055 h 3289190"/>
              <a:gd name="connsiteX85" fmla="*/ 8156619 w 12260538"/>
              <a:gd name="connsiteY85" fmla="*/ 191137 h 3289190"/>
              <a:gd name="connsiteX86" fmla="*/ 8487260 w 12260538"/>
              <a:gd name="connsiteY86" fmla="*/ 136527 h 3289190"/>
              <a:gd name="connsiteX87" fmla="*/ 8837350 w 12260538"/>
              <a:gd name="connsiteY87" fmla="*/ 54610 h 3289190"/>
              <a:gd name="connsiteX88" fmla="*/ 9129091 w 12260538"/>
              <a:gd name="connsiteY88" fmla="*/ 27305 h 3289190"/>
              <a:gd name="connsiteX89" fmla="*/ 9284686 w 12260538"/>
              <a:gd name="connsiteY89" fmla="*/ 0 h 3289190"/>
              <a:gd name="connsiteX0" fmla="*/ 9230115 w 12205967"/>
              <a:gd name="connsiteY0" fmla="*/ 0 h 3289190"/>
              <a:gd name="connsiteX1" fmla="*/ 9696903 w 12205967"/>
              <a:gd name="connsiteY1" fmla="*/ 27305 h 3289190"/>
              <a:gd name="connsiteX2" fmla="*/ 9813599 w 12205967"/>
              <a:gd name="connsiteY2" fmla="*/ 81915 h 3289190"/>
              <a:gd name="connsiteX3" fmla="*/ 9969195 w 12205967"/>
              <a:gd name="connsiteY3" fmla="*/ 354970 h 3289190"/>
              <a:gd name="connsiteX4" fmla="*/ 9988643 w 12205967"/>
              <a:gd name="connsiteY4" fmla="*/ 436887 h 3289190"/>
              <a:gd name="connsiteX5" fmla="*/ 10202587 w 12205967"/>
              <a:gd name="connsiteY5" fmla="*/ 600720 h 3289190"/>
              <a:gd name="connsiteX6" fmla="*/ 10533227 w 12205967"/>
              <a:gd name="connsiteY6" fmla="*/ 737248 h 3289190"/>
              <a:gd name="connsiteX7" fmla="*/ 10747171 w 12205967"/>
              <a:gd name="connsiteY7" fmla="*/ 819164 h 3289190"/>
              <a:gd name="connsiteX8" fmla="*/ 11972485 w 12205967"/>
              <a:gd name="connsiteY8" fmla="*/ 791860 h 3289190"/>
              <a:gd name="connsiteX9" fmla="*/ 12108632 w 12205967"/>
              <a:gd name="connsiteY9" fmla="*/ 764553 h 3289190"/>
              <a:gd name="connsiteX10" fmla="*/ 12186429 w 12205967"/>
              <a:gd name="connsiteY10" fmla="*/ 709942 h 3289190"/>
              <a:gd name="connsiteX11" fmla="*/ 12205967 w 12205967"/>
              <a:gd name="connsiteY11" fmla="*/ 697549 h 3289190"/>
              <a:gd name="connsiteX12" fmla="*/ 12205967 w 12205967"/>
              <a:gd name="connsiteY12" fmla="*/ 1786508 h 3289190"/>
              <a:gd name="connsiteX13" fmla="*/ 12168220 w 12205967"/>
              <a:gd name="connsiteY13" fmla="*/ 1784952 h 3289190"/>
              <a:gd name="connsiteX14" fmla="*/ 12142744 w 12205967"/>
              <a:gd name="connsiteY14" fmla="*/ 1788344 h 3289190"/>
              <a:gd name="connsiteX15" fmla="*/ 12142744 w 12205967"/>
              <a:gd name="connsiteY15" fmla="*/ 2206517 h 3289190"/>
              <a:gd name="connsiteX16" fmla="*/ 12151396 w 12205967"/>
              <a:gd name="connsiteY16" fmla="*/ 2203135 h 3289190"/>
              <a:gd name="connsiteX17" fmla="*/ 12151396 w 12205967"/>
              <a:gd name="connsiteY17" fmla="*/ 2874043 h 3289190"/>
              <a:gd name="connsiteX18" fmla="*/ 12113649 w 12205967"/>
              <a:gd name="connsiteY18" fmla="*/ 2873085 h 3289190"/>
              <a:gd name="connsiteX19" fmla="*/ 11968706 w 12205967"/>
              <a:gd name="connsiteY19" fmla="*/ 2884974 h 3289190"/>
              <a:gd name="connsiteX20" fmla="*/ 11769410 w 12205967"/>
              <a:gd name="connsiteY20" fmla="*/ 2908751 h 3289190"/>
              <a:gd name="connsiteX21" fmla="*/ 11642586 w 12205967"/>
              <a:gd name="connsiteY21" fmla="*/ 2944417 h 3289190"/>
              <a:gd name="connsiteX22" fmla="*/ 11570115 w 12205967"/>
              <a:gd name="connsiteY22" fmla="*/ 2968195 h 3289190"/>
              <a:gd name="connsiteX23" fmla="*/ 11443290 w 12205967"/>
              <a:gd name="connsiteY23" fmla="*/ 2980083 h 3289190"/>
              <a:gd name="connsiteX24" fmla="*/ 10301869 w 12205967"/>
              <a:gd name="connsiteY24" fmla="*/ 2991972 h 3289190"/>
              <a:gd name="connsiteX25" fmla="*/ 10102573 w 12205967"/>
              <a:gd name="connsiteY25" fmla="*/ 2956306 h 3289190"/>
              <a:gd name="connsiteX26" fmla="*/ 9794570 w 12205967"/>
              <a:gd name="connsiteY26" fmla="*/ 2896862 h 3289190"/>
              <a:gd name="connsiteX27" fmla="*/ 9595274 w 12205967"/>
              <a:gd name="connsiteY27" fmla="*/ 2825530 h 3289190"/>
              <a:gd name="connsiteX28" fmla="*/ 9577156 w 12205967"/>
              <a:gd name="connsiteY28" fmla="*/ 2789864 h 3289190"/>
              <a:gd name="connsiteX29" fmla="*/ 9432214 w 12205967"/>
              <a:gd name="connsiteY29" fmla="*/ 2670977 h 3289190"/>
              <a:gd name="connsiteX30" fmla="*/ 9323507 w 12205967"/>
              <a:gd name="connsiteY30" fmla="*/ 2647199 h 3289190"/>
              <a:gd name="connsiteX31" fmla="*/ 8888679 w 12205967"/>
              <a:gd name="connsiteY31" fmla="*/ 2635311 h 3289190"/>
              <a:gd name="connsiteX32" fmla="*/ 8743737 w 12205967"/>
              <a:gd name="connsiteY32" fmla="*/ 2647199 h 3289190"/>
              <a:gd name="connsiteX33" fmla="*/ 8471970 w 12205967"/>
              <a:gd name="connsiteY33" fmla="*/ 2659088 h 3289190"/>
              <a:gd name="connsiteX34" fmla="*/ 8145850 w 12205967"/>
              <a:gd name="connsiteY34" fmla="*/ 2694754 h 3289190"/>
              <a:gd name="connsiteX35" fmla="*/ 7837847 w 12205967"/>
              <a:gd name="connsiteY35" fmla="*/ 2718531 h 3289190"/>
              <a:gd name="connsiteX36" fmla="*/ 7638552 w 12205967"/>
              <a:gd name="connsiteY36" fmla="*/ 2754198 h 3289190"/>
              <a:gd name="connsiteX37" fmla="*/ 7258078 w 12205967"/>
              <a:gd name="connsiteY37" fmla="*/ 2825530 h 3289190"/>
              <a:gd name="connsiteX38" fmla="*/ 6768897 w 12205967"/>
              <a:gd name="connsiteY38" fmla="*/ 2837419 h 3289190"/>
              <a:gd name="connsiteX39" fmla="*/ 6714543 w 12205967"/>
              <a:gd name="connsiteY39" fmla="*/ 2861196 h 3289190"/>
              <a:gd name="connsiteX40" fmla="*/ 6479011 w 12205967"/>
              <a:gd name="connsiteY40" fmla="*/ 2896862 h 3289190"/>
              <a:gd name="connsiteX41" fmla="*/ 5935478 w 12205967"/>
              <a:gd name="connsiteY41" fmla="*/ 2908751 h 3289190"/>
              <a:gd name="connsiteX42" fmla="*/ 5265120 w 12205967"/>
              <a:gd name="connsiteY42" fmla="*/ 2956306 h 3289190"/>
              <a:gd name="connsiteX43" fmla="*/ 5120177 w 12205967"/>
              <a:gd name="connsiteY43" fmla="*/ 2980083 h 3289190"/>
              <a:gd name="connsiteX44" fmla="*/ 4884645 w 12205967"/>
              <a:gd name="connsiteY44" fmla="*/ 3063304 h 3289190"/>
              <a:gd name="connsiteX45" fmla="*/ 4467936 w 12205967"/>
              <a:gd name="connsiteY45" fmla="*/ 3182191 h 3289190"/>
              <a:gd name="connsiteX46" fmla="*/ 4105580 w 12205967"/>
              <a:gd name="connsiteY46" fmla="*/ 3277302 h 3289190"/>
              <a:gd name="connsiteX47" fmla="*/ 3163454 w 12205967"/>
              <a:gd name="connsiteY47" fmla="*/ 3289190 h 3289190"/>
              <a:gd name="connsiteX48" fmla="*/ 2927922 w 12205967"/>
              <a:gd name="connsiteY48" fmla="*/ 3265413 h 3289190"/>
              <a:gd name="connsiteX49" fmla="*/ 2547448 w 12205967"/>
              <a:gd name="connsiteY49" fmla="*/ 3229746 h 3289190"/>
              <a:gd name="connsiteX50" fmla="*/ 2275680 w 12205967"/>
              <a:gd name="connsiteY50" fmla="*/ 3134636 h 3289190"/>
              <a:gd name="connsiteX51" fmla="*/ 2148856 w 12205967"/>
              <a:gd name="connsiteY51" fmla="*/ 3098971 h 3289190"/>
              <a:gd name="connsiteX52" fmla="*/ 2003914 w 12205967"/>
              <a:gd name="connsiteY52" fmla="*/ 3075193 h 3289190"/>
              <a:gd name="connsiteX53" fmla="*/ 1877089 w 12205967"/>
              <a:gd name="connsiteY53" fmla="*/ 3051416 h 3289190"/>
              <a:gd name="connsiteX54" fmla="*/ 1768382 w 12205967"/>
              <a:gd name="connsiteY54" fmla="*/ 3039527 h 3289190"/>
              <a:gd name="connsiteX55" fmla="*/ 1695911 w 12205967"/>
              <a:gd name="connsiteY55" fmla="*/ 3027638 h 3289190"/>
              <a:gd name="connsiteX56" fmla="*/ 1605322 w 12205967"/>
              <a:gd name="connsiteY56" fmla="*/ 3015749 h 3289190"/>
              <a:gd name="connsiteX57" fmla="*/ 1514733 w 12205967"/>
              <a:gd name="connsiteY57" fmla="*/ 2991972 h 3289190"/>
              <a:gd name="connsiteX58" fmla="*/ 1206730 w 12205967"/>
              <a:gd name="connsiteY58" fmla="*/ 2944417 h 3289190"/>
              <a:gd name="connsiteX59" fmla="*/ 1007434 w 12205967"/>
              <a:gd name="connsiteY59" fmla="*/ 2932529 h 3289190"/>
              <a:gd name="connsiteX60" fmla="*/ 70362 w 12205967"/>
              <a:gd name="connsiteY60" fmla="*/ 2964094 h 3289190"/>
              <a:gd name="connsiteX61" fmla="*/ 0 w 12205967"/>
              <a:gd name="connsiteY61" fmla="*/ 666014 h 3289190"/>
              <a:gd name="connsiteX62" fmla="*/ 769614 w 12205967"/>
              <a:gd name="connsiteY62" fmla="*/ 682638 h 3289190"/>
              <a:gd name="connsiteX63" fmla="*/ 983558 w 12205967"/>
              <a:gd name="connsiteY63" fmla="*/ 709942 h 3289190"/>
              <a:gd name="connsiteX64" fmla="*/ 1314199 w 12205967"/>
              <a:gd name="connsiteY64" fmla="*/ 819164 h 3289190"/>
              <a:gd name="connsiteX65" fmla="*/ 1411445 w 12205967"/>
              <a:gd name="connsiteY65" fmla="*/ 873775 h 3289190"/>
              <a:gd name="connsiteX66" fmla="*/ 1508693 w 12205967"/>
              <a:gd name="connsiteY66" fmla="*/ 901081 h 3289190"/>
              <a:gd name="connsiteX67" fmla="*/ 1586490 w 12205967"/>
              <a:gd name="connsiteY67" fmla="*/ 928385 h 3289190"/>
              <a:gd name="connsiteX68" fmla="*/ 1703187 w 12205967"/>
              <a:gd name="connsiteY68" fmla="*/ 955692 h 3289190"/>
              <a:gd name="connsiteX69" fmla="*/ 1839333 w 12205967"/>
              <a:gd name="connsiteY69" fmla="*/ 1010303 h 3289190"/>
              <a:gd name="connsiteX70" fmla="*/ 1994928 w 12205967"/>
              <a:gd name="connsiteY70" fmla="*/ 1064913 h 3289190"/>
              <a:gd name="connsiteX71" fmla="*/ 2131073 w 12205967"/>
              <a:gd name="connsiteY71" fmla="*/ 1146830 h 3289190"/>
              <a:gd name="connsiteX72" fmla="*/ 2422816 w 12205967"/>
              <a:gd name="connsiteY72" fmla="*/ 1365273 h 3289190"/>
              <a:gd name="connsiteX73" fmla="*/ 2831254 w 12205967"/>
              <a:gd name="connsiteY73" fmla="*/ 1447190 h 3289190"/>
              <a:gd name="connsiteX74" fmla="*/ 3084097 w 12205967"/>
              <a:gd name="connsiteY74" fmla="*/ 1501801 h 3289190"/>
              <a:gd name="connsiteX75" fmla="*/ 4095467 w 12205967"/>
              <a:gd name="connsiteY75" fmla="*/ 1474496 h 3289190"/>
              <a:gd name="connsiteX76" fmla="*/ 4484456 w 12205967"/>
              <a:gd name="connsiteY76" fmla="*/ 1256050 h 3289190"/>
              <a:gd name="connsiteX77" fmla="*/ 4931793 w 12205967"/>
              <a:gd name="connsiteY77" fmla="*/ 982997 h 3289190"/>
              <a:gd name="connsiteX78" fmla="*/ 5184636 w 12205967"/>
              <a:gd name="connsiteY78" fmla="*/ 791860 h 3289190"/>
              <a:gd name="connsiteX79" fmla="*/ 5340231 w 12205967"/>
              <a:gd name="connsiteY79" fmla="*/ 737248 h 3289190"/>
              <a:gd name="connsiteX80" fmla="*/ 6059860 w 12205967"/>
              <a:gd name="connsiteY80" fmla="*/ 628025 h 3289190"/>
              <a:gd name="connsiteX81" fmla="*/ 6643342 w 12205967"/>
              <a:gd name="connsiteY81" fmla="*/ 600720 h 3289190"/>
              <a:gd name="connsiteX82" fmla="*/ 6896184 w 12205967"/>
              <a:gd name="connsiteY82" fmla="*/ 518803 h 3289190"/>
              <a:gd name="connsiteX83" fmla="*/ 7479668 w 12205967"/>
              <a:gd name="connsiteY83" fmla="*/ 279435 h 3289190"/>
              <a:gd name="connsiteX84" fmla="*/ 7888106 w 12205967"/>
              <a:gd name="connsiteY84" fmla="*/ 273055 h 3289190"/>
              <a:gd name="connsiteX85" fmla="*/ 8102048 w 12205967"/>
              <a:gd name="connsiteY85" fmla="*/ 191137 h 3289190"/>
              <a:gd name="connsiteX86" fmla="*/ 8432689 w 12205967"/>
              <a:gd name="connsiteY86" fmla="*/ 136527 h 3289190"/>
              <a:gd name="connsiteX87" fmla="*/ 8782779 w 12205967"/>
              <a:gd name="connsiteY87" fmla="*/ 54610 h 3289190"/>
              <a:gd name="connsiteX88" fmla="*/ 9074520 w 12205967"/>
              <a:gd name="connsiteY88" fmla="*/ 27305 h 3289190"/>
              <a:gd name="connsiteX89" fmla="*/ 9230115 w 12205967"/>
              <a:gd name="connsiteY89" fmla="*/ 0 h 3289190"/>
              <a:gd name="connsiteX0" fmla="*/ 9159753 w 12135605"/>
              <a:gd name="connsiteY0" fmla="*/ 0 h 3289190"/>
              <a:gd name="connsiteX1" fmla="*/ 9626541 w 12135605"/>
              <a:gd name="connsiteY1" fmla="*/ 27305 h 3289190"/>
              <a:gd name="connsiteX2" fmla="*/ 9743237 w 12135605"/>
              <a:gd name="connsiteY2" fmla="*/ 81915 h 3289190"/>
              <a:gd name="connsiteX3" fmla="*/ 9898833 w 12135605"/>
              <a:gd name="connsiteY3" fmla="*/ 354970 h 3289190"/>
              <a:gd name="connsiteX4" fmla="*/ 9918281 w 12135605"/>
              <a:gd name="connsiteY4" fmla="*/ 436887 h 3289190"/>
              <a:gd name="connsiteX5" fmla="*/ 10132225 w 12135605"/>
              <a:gd name="connsiteY5" fmla="*/ 600720 h 3289190"/>
              <a:gd name="connsiteX6" fmla="*/ 10462865 w 12135605"/>
              <a:gd name="connsiteY6" fmla="*/ 737248 h 3289190"/>
              <a:gd name="connsiteX7" fmla="*/ 10676809 w 12135605"/>
              <a:gd name="connsiteY7" fmla="*/ 819164 h 3289190"/>
              <a:gd name="connsiteX8" fmla="*/ 11902123 w 12135605"/>
              <a:gd name="connsiteY8" fmla="*/ 791860 h 3289190"/>
              <a:gd name="connsiteX9" fmla="*/ 12038270 w 12135605"/>
              <a:gd name="connsiteY9" fmla="*/ 764553 h 3289190"/>
              <a:gd name="connsiteX10" fmla="*/ 12116067 w 12135605"/>
              <a:gd name="connsiteY10" fmla="*/ 709942 h 3289190"/>
              <a:gd name="connsiteX11" fmla="*/ 12135605 w 12135605"/>
              <a:gd name="connsiteY11" fmla="*/ 697549 h 3289190"/>
              <a:gd name="connsiteX12" fmla="*/ 12135605 w 12135605"/>
              <a:gd name="connsiteY12" fmla="*/ 1786508 h 3289190"/>
              <a:gd name="connsiteX13" fmla="*/ 12097858 w 12135605"/>
              <a:gd name="connsiteY13" fmla="*/ 1784952 h 3289190"/>
              <a:gd name="connsiteX14" fmla="*/ 12072382 w 12135605"/>
              <a:gd name="connsiteY14" fmla="*/ 1788344 h 3289190"/>
              <a:gd name="connsiteX15" fmla="*/ 12072382 w 12135605"/>
              <a:gd name="connsiteY15" fmla="*/ 2206517 h 3289190"/>
              <a:gd name="connsiteX16" fmla="*/ 12081034 w 12135605"/>
              <a:gd name="connsiteY16" fmla="*/ 2203135 h 3289190"/>
              <a:gd name="connsiteX17" fmla="*/ 12081034 w 12135605"/>
              <a:gd name="connsiteY17" fmla="*/ 2874043 h 3289190"/>
              <a:gd name="connsiteX18" fmla="*/ 12043287 w 12135605"/>
              <a:gd name="connsiteY18" fmla="*/ 2873085 h 3289190"/>
              <a:gd name="connsiteX19" fmla="*/ 11898344 w 12135605"/>
              <a:gd name="connsiteY19" fmla="*/ 2884974 h 3289190"/>
              <a:gd name="connsiteX20" fmla="*/ 11699048 w 12135605"/>
              <a:gd name="connsiteY20" fmla="*/ 2908751 h 3289190"/>
              <a:gd name="connsiteX21" fmla="*/ 11572224 w 12135605"/>
              <a:gd name="connsiteY21" fmla="*/ 2944417 h 3289190"/>
              <a:gd name="connsiteX22" fmla="*/ 11499753 w 12135605"/>
              <a:gd name="connsiteY22" fmla="*/ 2968195 h 3289190"/>
              <a:gd name="connsiteX23" fmla="*/ 11372928 w 12135605"/>
              <a:gd name="connsiteY23" fmla="*/ 2980083 h 3289190"/>
              <a:gd name="connsiteX24" fmla="*/ 10231507 w 12135605"/>
              <a:gd name="connsiteY24" fmla="*/ 2991972 h 3289190"/>
              <a:gd name="connsiteX25" fmla="*/ 10032211 w 12135605"/>
              <a:gd name="connsiteY25" fmla="*/ 2956306 h 3289190"/>
              <a:gd name="connsiteX26" fmla="*/ 9724208 w 12135605"/>
              <a:gd name="connsiteY26" fmla="*/ 2896862 h 3289190"/>
              <a:gd name="connsiteX27" fmla="*/ 9524912 w 12135605"/>
              <a:gd name="connsiteY27" fmla="*/ 2825530 h 3289190"/>
              <a:gd name="connsiteX28" fmla="*/ 9506794 w 12135605"/>
              <a:gd name="connsiteY28" fmla="*/ 2789864 h 3289190"/>
              <a:gd name="connsiteX29" fmla="*/ 9361852 w 12135605"/>
              <a:gd name="connsiteY29" fmla="*/ 2670977 h 3289190"/>
              <a:gd name="connsiteX30" fmla="*/ 9253145 w 12135605"/>
              <a:gd name="connsiteY30" fmla="*/ 2647199 h 3289190"/>
              <a:gd name="connsiteX31" fmla="*/ 8818317 w 12135605"/>
              <a:gd name="connsiteY31" fmla="*/ 2635311 h 3289190"/>
              <a:gd name="connsiteX32" fmla="*/ 8673375 w 12135605"/>
              <a:gd name="connsiteY32" fmla="*/ 2647199 h 3289190"/>
              <a:gd name="connsiteX33" fmla="*/ 8401608 w 12135605"/>
              <a:gd name="connsiteY33" fmla="*/ 2659088 h 3289190"/>
              <a:gd name="connsiteX34" fmla="*/ 8075488 w 12135605"/>
              <a:gd name="connsiteY34" fmla="*/ 2694754 h 3289190"/>
              <a:gd name="connsiteX35" fmla="*/ 7767485 w 12135605"/>
              <a:gd name="connsiteY35" fmla="*/ 2718531 h 3289190"/>
              <a:gd name="connsiteX36" fmla="*/ 7568190 w 12135605"/>
              <a:gd name="connsiteY36" fmla="*/ 2754198 h 3289190"/>
              <a:gd name="connsiteX37" fmla="*/ 7187716 w 12135605"/>
              <a:gd name="connsiteY37" fmla="*/ 2825530 h 3289190"/>
              <a:gd name="connsiteX38" fmla="*/ 6698535 w 12135605"/>
              <a:gd name="connsiteY38" fmla="*/ 2837419 h 3289190"/>
              <a:gd name="connsiteX39" fmla="*/ 6644181 w 12135605"/>
              <a:gd name="connsiteY39" fmla="*/ 2861196 h 3289190"/>
              <a:gd name="connsiteX40" fmla="*/ 6408649 w 12135605"/>
              <a:gd name="connsiteY40" fmla="*/ 2896862 h 3289190"/>
              <a:gd name="connsiteX41" fmla="*/ 5865116 w 12135605"/>
              <a:gd name="connsiteY41" fmla="*/ 2908751 h 3289190"/>
              <a:gd name="connsiteX42" fmla="*/ 5194758 w 12135605"/>
              <a:gd name="connsiteY42" fmla="*/ 2956306 h 3289190"/>
              <a:gd name="connsiteX43" fmla="*/ 5049815 w 12135605"/>
              <a:gd name="connsiteY43" fmla="*/ 2980083 h 3289190"/>
              <a:gd name="connsiteX44" fmla="*/ 4814283 w 12135605"/>
              <a:gd name="connsiteY44" fmla="*/ 3063304 h 3289190"/>
              <a:gd name="connsiteX45" fmla="*/ 4397574 w 12135605"/>
              <a:gd name="connsiteY45" fmla="*/ 3182191 h 3289190"/>
              <a:gd name="connsiteX46" fmla="*/ 4035218 w 12135605"/>
              <a:gd name="connsiteY46" fmla="*/ 3277302 h 3289190"/>
              <a:gd name="connsiteX47" fmla="*/ 3093092 w 12135605"/>
              <a:gd name="connsiteY47" fmla="*/ 3289190 h 3289190"/>
              <a:gd name="connsiteX48" fmla="*/ 2857560 w 12135605"/>
              <a:gd name="connsiteY48" fmla="*/ 3265413 h 3289190"/>
              <a:gd name="connsiteX49" fmla="*/ 2477086 w 12135605"/>
              <a:gd name="connsiteY49" fmla="*/ 3229746 h 3289190"/>
              <a:gd name="connsiteX50" fmla="*/ 2205318 w 12135605"/>
              <a:gd name="connsiteY50" fmla="*/ 3134636 h 3289190"/>
              <a:gd name="connsiteX51" fmla="*/ 2078494 w 12135605"/>
              <a:gd name="connsiteY51" fmla="*/ 3098971 h 3289190"/>
              <a:gd name="connsiteX52" fmla="*/ 1933552 w 12135605"/>
              <a:gd name="connsiteY52" fmla="*/ 3075193 h 3289190"/>
              <a:gd name="connsiteX53" fmla="*/ 1806727 w 12135605"/>
              <a:gd name="connsiteY53" fmla="*/ 3051416 h 3289190"/>
              <a:gd name="connsiteX54" fmla="*/ 1698020 w 12135605"/>
              <a:gd name="connsiteY54" fmla="*/ 3039527 h 3289190"/>
              <a:gd name="connsiteX55" fmla="*/ 1625549 w 12135605"/>
              <a:gd name="connsiteY55" fmla="*/ 3027638 h 3289190"/>
              <a:gd name="connsiteX56" fmla="*/ 1534960 w 12135605"/>
              <a:gd name="connsiteY56" fmla="*/ 3015749 h 3289190"/>
              <a:gd name="connsiteX57" fmla="*/ 1444371 w 12135605"/>
              <a:gd name="connsiteY57" fmla="*/ 2991972 h 3289190"/>
              <a:gd name="connsiteX58" fmla="*/ 1136368 w 12135605"/>
              <a:gd name="connsiteY58" fmla="*/ 2944417 h 3289190"/>
              <a:gd name="connsiteX59" fmla="*/ 937072 w 12135605"/>
              <a:gd name="connsiteY59" fmla="*/ 2932529 h 3289190"/>
              <a:gd name="connsiteX60" fmla="*/ 0 w 12135605"/>
              <a:gd name="connsiteY60" fmla="*/ 2964094 h 3289190"/>
              <a:gd name="connsiteX61" fmla="*/ 7721 w 12135605"/>
              <a:gd name="connsiteY61" fmla="*/ 581442 h 3289190"/>
              <a:gd name="connsiteX62" fmla="*/ 699252 w 12135605"/>
              <a:gd name="connsiteY62" fmla="*/ 682638 h 3289190"/>
              <a:gd name="connsiteX63" fmla="*/ 913196 w 12135605"/>
              <a:gd name="connsiteY63" fmla="*/ 709942 h 3289190"/>
              <a:gd name="connsiteX64" fmla="*/ 1243837 w 12135605"/>
              <a:gd name="connsiteY64" fmla="*/ 819164 h 3289190"/>
              <a:gd name="connsiteX65" fmla="*/ 1341083 w 12135605"/>
              <a:gd name="connsiteY65" fmla="*/ 873775 h 3289190"/>
              <a:gd name="connsiteX66" fmla="*/ 1438331 w 12135605"/>
              <a:gd name="connsiteY66" fmla="*/ 901081 h 3289190"/>
              <a:gd name="connsiteX67" fmla="*/ 1516128 w 12135605"/>
              <a:gd name="connsiteY67" fmla="*/ 928385 h 3289190"/>
              <a:gd name="connsiteX68" fmla="*/ 1632825 w 12135605"/>
              <a:gd name="connsiteY68" fmla="*/ 955692 h 3289190"/>
              <a:gd name="connsiteX69" fmla="*/ 1768971 w 12135605"/>
              <a:gd name="connsiteY69" fmla="*/ 1010303 h 3289190"/>
              <a:gd name="connsiteX70" fmla="*/ 1924566 w 12135605"/>
              <a:gd name="connsiteY70" fmla="*/ 1064913 h 3289190"/>
              <a:gd name="connsiteX71" fmla="*/ 2060711 w 12135605"/>
              <a:gd name="connsiteY71" fmla="*/ 1146830 h 3289190"/>
              <a:gd name="connsiteX72" fmla="*/ 2352454 w 12135605"/>
              <a:gd name="connsiteY72" fmla="*/ 1365273 h 3289190"/>
              <a:gd name="connsiteX73" fmla="*/ 2760892 w 12135605"/>
              <a:gd name="connsiteY73" fmla="*/ 1447190 h 3289190"/>
              <a:gd name="connsiteX74" fmla="*/ 3013735 w 12135605"/>
              <a:gd name="connsiteY74" fmla="*/ 1501801 h 3289190"/>
              <a:gd name="connsiteX75" fmla="*/ 4025105 w 12135605"/>
              <a:gd name="connsiteY75" fmla="*/ 1474496 h 3289190"/>
              <a:gd name="connsiteX76" fmla="*/ 4414094 w 12135605"/>
              <a:gd name="connsiteY76" fmla="*/ 1256050 h 3289190"/>
              <a:gd name="connsiteX77" fmla="*/ 4861431 w 12135605"/>
              <a:gd name="connsiteY77" fmla="*/ 982997 h 3289190"/>
              <a:gd name="connsiteX78" fmla="*/ 5114274 w 12135605"/>
              <a:gd name="connsiteY78" fmla="*/ 791860 h 3289190"/>
              <a:gd name="connsiteX79" fmla="*/ 5269869 w 12135605"/>
              <a:gd name="connsiteY79" fmla="*/ 737248 h 3289190"/>
              <a:gd name="connsiteX80" fmla="*/ 5989498 w 12135605"/>
              <a:gd name="connsiteY80" fmla="*/ 628025 h 3289190"/>
              <a:gd name="connsiteX81" fmla="*/ 6572980 w 12135605"/>
              <a:gd name="connsiteY81" fmla="*/ 600720 h 3289190"/>
              <a:gd name="connsiteX82" fmla="*/ 6825822 w 12135605"/>
              <a:gd name="connsiteY82" fmla="*/ 518803 h 3289190"/>
              <a:gd name="connsiteX83" fmla="*/ 7409306 w 12135605"/>
              <a:gd name="connsiteY83" fmla="*/ 279435 h 3289190"/>
              <a:gd name="connsiteX84" fmla="*/ 7817744 w 12135605"/>
              <a:gd name="connsiteY84" fmla="*/ 273055 h 3289190"/>
              <a:gd name="connsiteX85" fmla="*/ 8031686 w 12135605"/>
              <a:gd name="connsiteY85" fmla="*/ 191137 h 3289190"/>
              <a:gd name="connsiteX86" fmla="*/ 8362327 w 12135605"/>
              <a:gd name="connsiteY86" fmla="*/ 136527 h 3289190"/>
              <a:gd name="connsiteX87" fmla="*/ 8712417 w 12135605"/>
              <a:gd name="connsiteY87" fmla="*/ 54610 h 3289190"/>
              <a:gd name="connsiteX88" fmla="*/ 9004158 w 12135605"/>
              <a:gd name="connsiteY88" fmla="*/ 27305 h 3289190"/>
              <a:gd name="connsiteX89" fmla="*/ 9159753 w 12135605"/>
              <a:gd name="connsiteY89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90301 w 12128048"/>
              <a:gd name="connsiteY13" fmla="*/ 1784952 h 3289190"/>
              <a:gd name="connsiteX14" fmla="*/ 12064825 w 12128048"/>
              <a:gd name="connsiteY14" fmla="*/ 1788344 h 3289190"/>
              <a:gd name="connsiteX15" fmla="*/ 12064825 w 12128048"/>
              <a:gd name="connsiteY15" fmla="*/ 2206517 h 3289190"/>
              <a:gd name="connsiteX16" fmla="*/ 12073477 w 12128048"/>
              <a:gd name="connsiteY16" fmla="*/ 2203135 h 3289190"/>
              <a:gd name="connsiteX17" fmla="*/ 12073477 w 12128048"/>
              <a:gd name="connsiteY17" fmla="*/ 2874043 h 3289190"/>
              <a:gd name="connsiteX18" fmla="*/ 12035730 w 12128048"/>
              <a:gd name="connsiteY18" fmla="*/ 2873085 h 3289190"/>
              <a:gd name="connsiteX19" fmla="*/ 11890787 w 12128048"/>
              <a:gd name="connsiteY19" fmla="*/ 2884974 h 3289190"/>
              <a:gd name="connsiteX20" fmla="*/ 11691491 w 12128048"/>
              <a:gd name="connsiteY20" fmla="*/ 2908751 h 3289190"/>
              <a:gd name="connsiteX21" fmla="*/ 11564667 w 12128048"/>
              <a:gd name="connsiteY21" fmla="*/ 2944417 h 3289190"/>
              <a:gd name="connsiteX22" fmla="*/ 11492196 w 12128048"/>
              <a:gd name="connsiteY22" fmla="*/ 2968195 h 3289190"/>
              <a:gd name="connsiteX23" fmla="*/ 11365371 w 12128048"/>
              <a:gd name="connsiteY23" fmla="*/ 2980083 h 3289190"/>
              <a:gd name="connsiteX24" fmla="*/ 10223950 w 12128048"/>
              <a:gd name="connsiteY24" fmla="*/ 2991972 h 3289190"/>
              <a:gd name="connsiteX25" fmla="*/ 10024654 w 12128048"/>
              <a:gd name="connsiteY25" fmla="*/ 2956306 h 3289190"/>
              <a:gd name="connsiteX26" fmla="*/ 9716651 w 12128048"/>
              <a:gd name="connsiteY26" fmla="*/ 2896862 h 3289190"/>
              <a:gd name="connsiteX27" fmla="*/ 9517355 w 12128048"/>
              <a:gd name="connsiteY27" fmla="*/ 2825530 h 3289190"/>
              <a:gd name="connsiteX28" fmla="*/ 9499237 w 12128048"/>
              <a:gd name="connsiteY28" fmla="*/ 2789864 h 3289190"/>
              <a:gd name="connsiteX29" fmla="*/ 9354295 w 12128048"/>
              <a:gd name="connsiteY29" fmla="*/ 2670977 h 3289190"/>
              <a:gd name="connsiteX30" fmla="*/ 9245588 w 12128048"/>
              <a:gd name="connsiteY30" fmla="*/ 2647199 h 3289190"/>
              <a:gd name="connsiteX31" fmla="*/ 8810760 w 12128048"/>
              <a:gd name="connsiteY31" fmla="*/ 2635311 h 3289190"/>
              <a:gd name="connsiteX32" fmla="*/ 8665818 w 12128048"/>
              <a:gd name="connsiteY32" fmla="*/ 2647199 h 3289190"/>
              <a:gd name="connsiteX33" fmla="*/ 8394051 w 12128048"/>
              <a:gd name="connsiteY33" fmla="*/ 2659088 h 3289190"/>
              <a:gd name="connsiteX34" fmla="*/ 8067931 w 12128048"/>
              <a:gd name="connsiteY34" fmla="*/ 2694754 h 3289190"/>
              <a:gd name="connsiteX35" fmla="*/ 7759928 w 12128048"/>
              <a:gd name="connsiteY35" fmla="*/ 2718531 h 3289190"/>
              <a:gd name="connsiteX36" fmla="*/ 7560633 w 12128048"/>
              <a:gd name="connsiteY36" fmla="*/ 2754198 h 3289190"/>
              <a:gd name="connsiteX37" fmla="*/ 7180159 w 12128048"/>
              <a:gd name="connsiteY37" fmla="*/ 2825530 h 3289190"/>
              <a:gd name="connsiteX38" fmla="*/ 6690978 w 12128048"/>
              <a:gd name="connsiteY38" fmla="*/ 2837419 h 3289190"/>
              <a:gd name="connsiteX39" fmla="*/ 6636624 w 12128048"/>
              <a:gd name="connsiteY39" fmla="*/ 2861196 h 3289190"/>
              <a:gd name="connsiteX40" fmla="*/ 6401092 w 12128048"/>
              <a:gd name="connsiteY40" fmla="*/ 2896862 h 3289190"/>
              <a:gd name="connsiteX41" fmla="*/ 5857559 w 12128048"/>
              <a:gd name="connsiteY41" fmla="*/ 2908751 h 3289190"/>
              <a:gd name="connsiteX42" fmla="*/ 5187201 w 12128048"/>
              <a:gd name="connsiteY42" fmla="*/ 2956306 h 3289190"/>
              <a:gd name="connsiteX43" fmla="*/ 5042258 w 12128048"/>
              <a:gd name="connsiteY43" fmla="*/ 2980083 h 3289190"/>
              <a:gd name="connsiteX44" fmla="*/ 4806726 w 12128048"/>
              <a:gd name="connsiteY44" fmla="*/ 3063304 h 3289190"/>
              <a:gd name="connsiteX45" fmla="*/ 4390017 w 12128048"/>
              <a:gd name="connsiteY45" fmla="*/ 3182191 h 3289190"/>
              <a:gd name="connsiteX46" fmla="*/ 4027661 w 12128048"/>
              <a:gd name="connsiteY46" fmla="*/ 3277302 h 3289190"/>
              <a:gd name="connsiteX47" fmla="*/ 3085535 w 12128048"/>
              <a:gd name="connsiteY47" fmla="*/ 3289190 h 3289190"/>
              <a:gd name="connsiteX48" fmla="*/ 2850003 w 12128048"/>
              <a:gd name="connsiteY48" fmla="*/ 3265413 h 3289190"/>
              <a:gd name="connsiteX49" fmla="*/ 2469529 w 12128048"/>
              <a:gd name="connsiteY49" fmla="*/ 3229746 h 3289190"/>
              <a:gd name="connsiteX50" fmla="*/ 2197761 w 12128048"/>
              <a:gd name="connsiteY50" fmla="*/ 3134636 h 3289190"/>
              <a:gd name="connsiteX51" fmla="*/ 2070937 w 12128048"/>
              <a:gd name="connsiteY51" fmla="*/ 3098971 h 3289190"/>
              <a:gd name="connsiteX52" fmla="*/ 1925995 w 12128048"/>
              <a:gd name="connsiteY52" fmla="*/ 3075193 h 3289190"/>
              <a:gd name="connsiteX53" fmla="*/ 1799170 w 12128048"/>
              <a:gd name="connsiteY53" fmla="*/ 3051416 h 3289190"/>
              <a:gd name="connsiteX54" fmla="*/ 1690463 w 12128048"/>
              <a:gd name="connsiteY54" fmla="*/ 3039527 h 3289190"/>
              <a:gd name="connsiteX55" fmla="*/ 1617992 w 12128048"/>
              <a:gd name="connsiteY55" fmla="*/ 3027638 h 3289190"/>
              <a:gd name="connsiteX56" fmla="*/ 1527403 w 12128048"/>
              <a:gd name="connsiteY56" fmla="*/ 3015749 h 3289190"/>
              <a:gd name="connsiteX57" fmla="*/ 1436814 w 12128048"/>
              <a:gd name="connsiteY57" fmla="*/ 2991972 h 3289190"/>
              <a:gd name="connsiteX58" fmla="*/ 1128811 w 12128048"/>
              <a:gd name="connsiteY58" fmla="*/ 2944417 h 3289190"/>
              <a:gd name="connsiteX59" fmla="*/ 929515 w 12128048"/>
              <a:gd name="connsiteY59" fmla="*/ 2932529 h 3289190"/>
              <a:gd name="connsiteX60" fmla="*/ 23676 w 12128048"/>
              <a:gd name="connsiteY60" fmla="*/ 3006379 h 3289190"/>
              <a:gd name="connsiteX61" fmla="*/ 164 w 12128048"/>
              <a:gd name="connsiteY61" fmla="*/ 581442 h 3289190"/>
              <a:gd name="connsiteX62" fmla="*/ 691695 w 12128048"/>
              <a:gd name="connsiteY62" fmla="*/ 682638 h 3289190"/>
              <a:gd name="connsiteX63" fmla="*/ 905639 w 12128048"/>
              <a:gd name="connsiteY63" fmla="*/ 709942 h 3289190"/>
              <a:gd name="connsiteX64" fmla="*/ 1236280 w 12128048"/>
              <a:gd name="connsiteY64" fmla="*/ 819164 h 3289190"/>
              <a:gd name="connsiteX65" fmla="*/ 1333526 w 12128048"/>
              <a:gd name="connsiteY65" fmla="*/ 873775 h 3289190"/>
              <a:gd name="connsiteX66" fmla="*/ 1430774 w 12128048"/>
              <a:gd name="connsiteY66" fmla="*/ 901081 h 3289190"/>
              <a:gd name="connsiteX67" fmla="*/ 1508571 w 12128048"/>
              <a:gd name="connsiteY67" fmla="*/ 928385 h 3289190"/>
              <a:gd name="connsiteX68" fmla="*/ 1625268 w 12128048"/>
              <a:gd name="connsiteY68" fmla="*/ 955692 h 3289190"/>
              <a:gd name="connsiteX69" fmla="*/ 1761414 w 12128048"/>
              <a:gd name="connsiteY69" fmla="*/ 1010303 h 3289190"/>
              <a:gd name="connsiteX70" fmla="*/ 1917009 w 12128048"/>
              <a:gd name="connsiteY70" fmla="*/ 1064913 h 3289190"/>
              <a:gd name="connsiteX71" fmla="*/ 2053154 w 12128048"/>
              <a:gd name="connsiteY71" fmla="*/ 1146830 h 3289190"/>
              <a:gd name="connsiteX72" fmla="*/ 2344897 w 12128048"/>
              <a:gd name="connsiteY72" fmla="*/ 1365273 h 3289190"/>
              <a:gd name="connsiteX73" fmla="*/ 2753335 w 12128048"/>
              <a:gd name="connsiteY73" fmla="*/ 1447190 h 3289190"/>
              <a:gd name="connsiteX74" fmla="*/ 3006178 w 12128048"/>
              <a:gd name="connsiteY74" fmla="*/ 1501801 h 3289190"/>
              <a:gd name="connsiteX75" fmla="*/ 4017548 w 12128048"/>
              <a:gd name="connsiteY75" fmla="*/ 1474496 h 3289190"/>
              <a:gd name="connsiteX76" fmla="*/ 4406537 w 12128048"/>
              <a:gd name="connsiteY76" fmla="*/ 1256050 h 3289190"/>
              <a:gd name="connsiteX77" fmla="*/ 4853874 w 12128048"/>
              <a:gd name="connsiteY77" fmla="*/ 982997 h 3289190"/>
              <a:gd name="connsiteX78" fmla="*/ 5106717 w 12128048"/>
              <a:gd name="connsiteY78" fmla="*/ 791860 h 3289190"/>
              <a:gd name="connsiteX79" fmla="*/ 5262312 w 12128048"/>
              <a:gd name="connsiteY79" fmla="*/ 737248 h 3289190"/>
              <a:gd name="connsiteX80" fmla="*/ 5981941 w 12128048"/>
              <a:gd name="connsiteY80" fmla="*/ 628025 h 3289190"/>
              <a:gd name="connsiteX81" fmla="*/ 6565423 w 12128048"/>
              <a:gd name="connsiteY81" fmla="*/ 600720 h 3289190"/>
              <a:gd name="connsiteX82" fmla="*/ 6818265 w 12128048"/>
              <a:gd name="connsiteY82" fmla="*/ 518803 h 3289190"/>
              <a:gd name="connsiteX83" fmla="*/ 7401749 w 12128048"/>
              <a:gd name="connsiteY83" fmla="*/ 279435 h 3289190"/>
              <a:gd name="connsiteX84" fmla="*/ 7810187 w 12128048"/>
              <a:gd name="connsiteY84" fmla="*/ 273055 h 3289190"/>
              <a:gd name="connsiteX85" fmla="*/ 8024129 w 12128048"/>
              <a:gd name="connsiteY85" fmla="*/ 191137 h 3289190"/>
              <a:gd name="connsiteX86" fmla="*/ 8354770 w 12128048"/>
              <a:gd name="connsiteY86" fmla="*/ 136527 h 3289190"/>
              <a:gd name="connsiteX87" fmla="*/ 8704860 w 12128048"/>
              <a:gd name="connsiteY87" fmla="*/ 54610 h 3289190"/>
              <a:gd name="connsiteX88" fmla="*/ 8996601 w 12128048"/>
              <a:gd name="connsiteY88" fmla="*/ 27305 h 3289190"/>
              <a:gd name="connsiteX89" fmla="*/ 9152196 w 12128048"/>
              <a:gd name="connsiteY89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90301 w 12128048"/>
              <a:gd name="connsiteY13" fmla="*/ 1784952 h 3289190"/>
              <a:gd name="connsiteX14" fmla="*/ 12064825 w 12128048"/>
              <a:gd name="connsiteY14" fmla="*/ 2206517 h 3289190"/>
              <a:gd name="connsiteX15" fmla="*/ 12073477 w 12128048"/>
              <a:gd name="connsiteY15" fmla="*/ 2203135 h 3289190"/>
              <a:gd name="connsiteX16" fmla="*/ 12073477 w 12128048"/>
              <a:gd name="connsiteY16" fmla="*/ 2874043 h 3289190"/>
              <a:gd name="connsiteX17" fmla="*/ 12035730 w 12128048"/>
              <a:gd name="connsiteY17" fmla="*/ 2873085 h 3289190"/>
              <a:gd name="connsiteX18" fmla="*/ 11890787 w 12128048"/>
              <a:gd name="connsiteY18" fmla="*/ 2884974 h 3289190"/>
              <a:gd name="connsiteX19" fmla="*/ 11691491 w 12128048"/>
              <a:gd name="connsiteY19" fmla="*/ 2908751 h 3289190"/>
              <a:gd name="connsiteX20" fmla="*/ 11564667 w 12128048"/>
              <a:gd name="connsiteY20" fmla="*/ 2944417 h 3289190"/>
              <a:gd name="connsiteX21" fmla="*/ 11492196 w 12128048"/>
              <a:gd name="connsiteY21" fmla="*/ 2968195 h 3289190"/>
              <a:gd name="connsiteX22" fmla="*/ 11365371 w 12128048"/>
              <a:gd name="connsiteY22" fmla="*/ 2980083 h 3289190"/>
              <a:gd name="connsiteX23" fmla="*/ 10223950 w 12128048"/>
              <a:gd name="connsiteY23" fmla="*/ 2991972 h 3289190"/>
              <a:gd name="connsiteX24" fmla="*/ 10024654 w 12128048"/>
              <a:gd name="connsiteY24" fmla="*/ 2956306 h 3289190"/>
              <a:gd name="connsiteX25" fmla="*/ 9716651 w 12128048"/>
              <a:gd name="connsiteY25" fmla="*/ 2896862 h 3289190"/>
              <a:gd name="connsiteX26" fmla="*/ 9517355 w 12128048"/>
              <a:gd name="connsiteY26" fmla="*/ 2825530 h 3289190"/>
              <a:gd name="connsiteX27" fmla="*/ 9499237 w 12128048"/>
              <a:gd name="connsiteY27" fmla="*/ 2789864 h 3289190"/>
              <a:gd name="connsiteX28" fmla="*/ 9354295 w 12128048"/>
              <a:gd name="connsiteY28" fmla="*/ 2670977 h 3289190"/>
              <a:gd name="connsiteX29" fmla="*/ 9245588 w 12128048"/>
              <a:gd name="connsiteY29" fmla="*/ 2647199 h 3289190"/>
              <a:gd name="connsiteX30" fmla="*/ 8810760 w 12128048"/>
              <a:gd name="connsiteY30" fmla="*/ 2635311 h 3289190"/>
              <a:gd name="connsiteX31" fmla="*/ 8665818 w 12128048"/>
              <a:gd name="connsiteY31" fmla="*/ 2647199 h 3289190"/>
              <a:gd name="connsiteX32" fmla="*/ 8394051 w 12128048"/>
              <a:gd name="connsiteY32" fmla="*/ 2659088 h 3289190"/>
              <a:gd name="connsiteX33" fmla="*/ 8067931 w 12128048"/>
              <a:gd name="connsiteY33" fmla="*/ 2694754 h 3289190"/>
              <a:gd name="connsiteX34" fmla="*/ 7759928 w 12128048"/>
              <a:gd name="connsiteY34" fmla="*/ 2718531 h 3289190"/>
              <a:gd name="connsiteX35" fmla="*/ 7560633 w 12128048"/>
              <a:gd name="connsiteY35" fmla="*/ 2754198 h 3289190"/>
              <a:gd name="connsiteX36" fmla="*/ 7180159 w 12128048"/>
              <a:gd name="connsiteY36" fmla="*/ 2825530 h 3289190"/>
              <a:gd name="connsiteX37" fmla="*/ 6690978 w 12128048"/>
              <a:gd name="connsiteY37" fmla="*/ 2837419 h 3289190"/>
              <a:gd name="connsiteX38" fmla="*/ 6636624 w 12128048"/>
              <a:gd name="connsiteY38" fmla="*/ 2861196 h 3289190"/>
              <a:gd name="connsiteX39" fmla="*/ 6401092 w 12128048"/>
              <a:gd name="connsiteY39" fmla="*/ 2896862 h 3289190"/>
              <a:gd name="connsiteX40" fmla="*/ 5857559 w 12128048"/>
              <a:gd name="connsiteY40" fmla="*/ 2908751 h 3289190"/>
              <a:gd name="connsiteX41" fmla="*/ 5187201 w 12128048"/>
              <a:gd name="connsiteY41" fmla="*/ 2956306 h 3289190"/>
              <a:gd name="connsiteX42" fmla="*/ 5042258 w 12128048"/>
              <a:gd name="connsiteY42" fmla="*/ 2980083 h 3289190"/>
              <a:gd name="connsiteX43" fmla="*/ 4806726 w 12128048"/>
              <a:gd name="connsiteY43" fmla="*/ 3063304 h 3289190"/>
              <a:gd name="connsiteX44" fmla="*/ 4390017 w 12128048"/>
              <a:gd name="connsiteY44" fmla="*/ 3182191 h 3289190"/>
              <a:gd name="connsiteX45" fmla="*/ 4027661 w 12128048"/>
              <a:gd name="connsiteY45" fmla="*/ 3277302 h 3289190"/>
              <a:gd name="connsiteX46" fmla="*/ 3085535 w 12128048"/>
              <a:gd name="connsiteY46" fmla="*/ 3289190 h 3289190"/>
              <a:gd name="connsiteX47" fmla="*/ 2850003 w 12128048"/>
              <a:gd name="connsiteY47" fmla="*/ 3265413 h 3289190"/>
              <a:gd name="connsiteX48" fmla="*/ 2469529 w 12128048"/>
              <a:gd name="connsiteY48" fmla="*/ 3229746 h 3289190"/>
              <a:gd name="connsiteX49" fmla="*/ 2197761 w 12128048"/>
              <a:gd name="connsiteY49" fmla="*/ 3134636 h 3289190"/>
              <a:gd name="connsiteX50" fmla="*/ 2070937 w 12128048"/>
              <a:gd name="connsiteY50" fmla="*/ 3098971 h 3289190"/>
              <a:gd name="connsiteX51" fmla="*/ 1925995 w 12128048"/>
              <a:gd name="connsiteY51" fmla="*/ 3075193 h 3289190"/>
              <a:gd name="connsiteX52" fmla="*/ 1799170 w 12128048"/>
              <a:gd name="connsiteY52" fmla="*/ 3051416 h 3289190"/>
              <a:gd name="connsiteX53" fmla="*/ 1690463 w 12128048"/>
              <a:gd name="connsiteY53" fmla="*/ 3039527 h 3289190"/>
              <a:gd name="connsiteX54" fmla="*/ 1617992 w 12128048"/>
              <a:gd name="connsiteY54" fmla="*/ 3027638 h 3289190"/>
              <a:gd name="connsiteX55" fmla="*/ 1527403 w 12128048"/>
              <a:gd name="connsiteY55" fmla="*/ 3015749 h 3289190"/>
              <a:gd name="connsiteX56" fmla="*/ 1436814 w 12128048"/>
              <a:gd name="connsiteY56" fmla="*/ 2991972 h 3289190"/>
              <a:gd name="connsiteX57" fmla="*/ 1128811 w 12128048"/>
              <a:gd name="connsiteY57" fmla="*/ 2944417 h 3289190"/>
              <a:gd name="connsiteX58" fmla="*/ 929515 w 12128048"/>
              <a:gd name="connsiteY58" fmla="*/ 2932529 h 3289190"/>
              <a:gd name="connsiteX59" fmla="*/ 23676 w 12128048"/>
              <a:gd name="connsiteY59" fmla="*/ 3006379 h 3289190"/>
              <a:gd name="connsiteX60" fmla="*/ 164 w 12128048"/>
              <a:gd name="connsiteY60" fmla="*/ 581442 h 3289190"/>
              <a:gd name="connsiteX61" fmla="*/ 691695 w 12128048"/>
              <a:gd name="connsiteY61" fmla="*/ 682638 h 3289190"/>
              <a:gd name="connsiteX62" fmla="*/ 905639 w 12128048"/>
              <a:gd name="connsiteY62" fmla="*/ 709942 h 3289190"/>
              <a:gd name="connsiteX63" fmla="*/ 1236280 w 12128048"/>
              <a:gd name="connsiteY63" fmla="*/ 819164 h 3289190"/>
              <a:gd name="connsiteX64" fmla="*/ 1333526 w 12128048"/>
              <a:gd name="connsiteY64" fmla="*/ 873775 h 3289190"/>
              <a:gd name="connsiteX65" fmla="*/ 1430774 w 12128048"/>
              <a:gd name="connsiteY65" fmla="*/ 901081 h 3289190"/>
              <a:gd name="connsiteX66" fmla="*/ 1508571 w 12128048"/>
              <a:gd name="connsiteY66" fmla="*/ 928385 h 3289190"/>
              <a:gd name="connsiteX67" fmla="*/ 1625268 w 12128048"/>
              <a:gd name="connsiteY67" fmla="*/ 955692 h 3289190"/>
              <a:gd name="connsiteX68" fmla="*/ 1761414 w 12128048"/>
              <a:gd name="connsiteY68" fmla="*/ 1010303 h 3289190"/>
              <a:gd name="connsiteX69" fmla="*/ 1917009 w 12128048"/>
              <a:gd name="connsiteY69" fmla="*/ 1064913 h 3289190"/>
              <a:gd name="connsiteX70" fmla="*/ 2053154 w 12128048"/>
              <a:gd name="connsiteY70" fmla="*/ 1146830 h 3289190"/>
              <a:gd name="connsiteX71" fmla="*/ 2344897 w 12128048"/>
              <a:gd name="connsiteY71" fmla="*/ 1365273 h 3289190"/>
              <a:gd name="connsiteX72" fmla="*/ 2753335 w 12128048"/>
              <a:gd name="connsiteY72" fmla="*/ 1447190 h 3289190"/>
              <a:gd name="connsiteX73" fmla="*/ 3006178 w 12128048"/>
              <a:gd name="connsiteY73" fmla="*/ 1501801 h 3289190"/>
              <a:gd name="connsiteX74" fmla="*/ 4017548 w 12128048"/>
              <a:gd name="connsiteY74" fmla="*/ 1474496 h 3289190"/>
              <a:gd name="connsiteX75" fmla="*/ 4406537 w 12128048"/>
              <a:gd name="connsiteY75" fmla="*/ 1256050 h 3289190"/>
              <a:gd name="connsiteX76" fmla="*/ 4853874 w 12128048"/>
              <a:gd name="connsiteY76" fmla="*/ 982997 h 3289190"/>
              <a:gd name="connsiteX77" fmla="*/ 5106717 w 12128048"/>
              <a:gd name="connsiteY77" fmla="*/ 791860 h 3289190"/>
              <a:gd name="connsiteX78" fmla="*/ 5262312 w 12128048"/>
              <a:gd name="connsiteY78" fmla="*/ 737248 h 3289190"/>
              <a:gd name="connsiteX79" fmla="*/ 5981941 w 12128048"/>
              <a:gd name="connsiteY79" fmla="*/ 628025 h 3289190"/>
              <a:gd name="connsiteX80" fmla="*/ 6565423 w 12128048"/>
              <a:gd name="connsiteY80" fmla="*/ 600720 h 3289190"/>
              <a:gd name="connsiteX81" fmla="*/ 6818265 w 12128048"/>
              <a:gd name="connsiteY81" fmla="*/ 518803 h 3289190"/>
              <a:gd name="connsiteX82" fmla="*/ 7401749 w 12128048"/>
              <a:gd name="connsiteY82" fmla="*/ 279435 h 3289190"/>
              <a:gd name="connsiteX83" fmla="*/ 7810187 w 12128048"/>
              <a:gd name="connsiteY83" fmla="*/ 273055 h 3289190"/>
              <a:gd name="connsiteX84" fmla="*/ 8024129 w 12128048"/>
              <a:gd name="connsiteY84" fmla="*/ 191137 h 3289190"/>
              <a:gd name="connsiteX85" fmla="*/ 8354770 w 12128048"/>
              <a:gd name="connsiteY85" fmla="*/ 136527 h 3289190"/>
              <a:gd name="connsiteX86" fmla="*/ 8704860 w 12128048"/>
              <a:gd name="connsiteY86" fmla="*/ 54610 h 3289190"/>
              <a:gd name="connsiteX87" fmla="*/ 8996601 w 12128048"/>
              <a:gd name="connsiteY87" fmla="*/ 27305 h 3289190"/>
              <a:gd name="connsiteX88" fmla="*/ 9152196 w 12128048"/>
              <a:gd name="connsiteY88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64825 w 12128048"/>
              <a:gd name="connsiteY13" fmla="*/ 2206517 h 3289190"/>
              <a:gd name="connsiteX14" fmla="*/ 12073477 w 12128048"/>
              <a:gd name="connsiteY14" fmla="*/ 2203135 h 3289190"/>
              <a:gd name="connsiteX15" fmla="*/ 12073477 w 12128048"/>
              <a:gd name="connsiteY15" fmla="*/ 2874043 h 3289190"/>
              <a:gd name="connsiteX16" fmla="*/ 12035730 w 12128048"/>
              <a:gd name="connsiteY16" fmla="*/ 2873085 h 3289190"/>
              <a:gd name="connsiteX17" fmla="*/ 11890787 w 12128048"/>
              <a:gd name="connsiteY17" fmla="*/ 2884974 h 3289190"/>
              <a:gd name="connsiteX18" fmla="*/ 11691491 w 12128048"/>
              <a:gd name="connsiteY18" fmla="*/ 2908751 h 3289190"/>
              <a:gd name="connsiteX19" fmla="*/ 11564667 w 12128048"/>
              <a:gd name="connsiteY19" fmla="*/ 2944417 h 3289190"/>
              <a:gd name="connsiteX20" fmla="*/ 11492196 w 12128048"/>
              <a:gd name="connsiteY20" fmla="*/ 2968195 h 3289190"/>
              <a:gd name="connsiteX21" fmla="*/ 11365371 w 12128048"/>
              <a:gd name="connsiteY21" fmla="*/ 2980083 h 3289190"/>
              <a:gd name="connsiteX22" fmla="*/ 10223950 w 12128048"/>
              <a:gd name="connsiteY22" fmla="*/ 2991972 h 3289190"/>
              <a:gd name="connsiteX23" fmla="*/ 10024654 w 12128048"/>
              <a:gd name="connsiteY23" fmla="*/ 2956306 h 3289190"/>
              <a:gd name="connsiteX24" fmla="*/ 9716651 w 12128048"/>
              <a:gd name="connsiteY24" fmla="*/ 2896862 h 3289190"/>
              <a:gd name="connsiteX25" fmla="*/ 9517355 w 12128048"/>
              <a:gd name="connsiteY25" fmla="*/ 2825530 h 3289190"/>
              <a:gd name="connsiteX26" fmla="*/ 9499237 w 12128048"/>
              <a:gd name="connsiteY26" fmla="*/ 2789864 h 3289190"/>
              <a:gd name="connsiteX27" fmla="*/ 9354295 w 12128048"/>
              <a:gd name="connsiteY27" fmla="*/ 2670977 h 3289190"/>
              <a:gd name="connsiteX28" fmla="*/ 9245588 w 12128048"/>
              <a:gd name="connsiteY28" fmla="*/ 2647199 h 3289190"/>
              <a:gd name="connsiteX29" fmla="*/ 8810760 w 12128048"/>
              <a:gd name="connsiteY29" fmla="*/ 2635311 h 3289190"/>
              <a:gd name="connsiteX30" fmla="*/ 8665818 w 12128048"/>
              <a:gd name="connsiteY30" fmla="*/ 2647199 h 3289190"/>
              <a:gd name="connsiteX31" fmla="*/ 8394051 w 12128048"/>
              <a:gd name="connsiteY31" fmla="*/ 2659088 h 3289190"/>
              <a:gd name="connsiteX32" fmla="*/ 8067931 w 12128048"/>
              <a:gd name="connsiteY32" fmla="*/ 2694754 h 3289190"/>
              <a:gd name="connsiteX33" fmla="*/ 7759928 w 12128048"/>
              <a:gd name="connsiteY33" fmla="*/ 2718531 h 3289190"/>
              <a:gd name="connsiteX34" fmla="*/ 7560633 w 12128048"/>
              <a:gd name="connsiteY34" fmla="*/ 2754198 h 3289190"/>
              <a:gd name="connsiteX35" fmla="*/ 7180159 w 12128048"/>
              <a:gd name="connsiteY35" fmla="*/ 2825530 h 3289190"/>
              <a:gd name="connsiteX36" fmla="*/ 6690978 w 12128048"/>
              <a:gd name="connsiteY36" fmla="*/ 2837419 h 3289190"/>
              <a:gd name="connsiteX37" fmla="*/ 6636624 w 12128048"/>
              <a:gd name="connsiteY37" fmla="*/ 2861196 h 3289190"/>
              <a:gd name="connsiteX38" fmla="*/ 6401092 w 12128048"/>
              <a:gd name="connsiteY38" fmla="*/ 2896862 h 3289190"/>
              <a:gd name="connsiteX39" fmla="*/ 5857559 w 12128048"/>
              <a:gd name="connsiteY39" fmla="*/ 2908751 h 3289190"/>
              <a:gd name="connsiteX40" fmla="*/ 5187201 w 12128048"/>
              <a:gd name="connsiteY40" fmla="*/ 2956306 h 3289190"/>
              <a:gd name="connsiteX41" fmla="*/ 5042258 w 12128048"/>
              <a:gd name="connsiteY41" fmla="*/ 2980083 h 3289190"/>
              <a:gd name="connsiteX42" fmla="*/ 4806726 w 12128048"/>
              <a:gd name="connsiteY42" fmla="*/ 3063304 h 3289190"/>
              <a:gd name="connsiteX43" fmla="*/ 4390017 w 12128048"/>
              <a:gd name="connsiteY43" fmla="*/ 3182191 h 3289190"/>
              <a:gd name="connsiteX44" fmla="*/ 4027661 w 12128048"/>
              <a:gd name="connsiteY44" fmla="*/ 3277302 h 3289190"/>
              <a:gd name="connsiteX45" fmla="*/ 3085535 w 12128048"/>
              <a:gd name="connsiteY45" fmla="*/ 3289190 h 3289190"/>
              <a:gd name="connsiteX46" fmla="*/ 2850003 w 12128048"/>
              <a:gd name="connsiteY46" fmla="*/ 3265413 h 3289190"/>
              <a:gd name="connsiteX47" fmla="*/ 2469529 w 12128048"/>
              <a:gd name="connsiteY47" fmla="*/ 3229746 h 3289190"/>
              <a:gd name="connsiteX48" fmla="*/ 2197761 w 12128048"/>
              <a:gd name="connsiteY48" fmla="*/ 3134636 h 3289190"/>
              <a:gd name="connsiteX49" fmla="*/ 2070937 w 12128048"/>
              <a:gd name="connsiteY49" fmla="*/ 3098971 h 3289190"/>
              <a:gd name="connsiteX50" fmla="*/ 1925995 w 12128048"/>
              <a:gd name="connsiteY50" fmla="*/ 3075193 h 3289190"/>
              <a:gd name="connsiteX51" fmla="*/ 1799170 w 12128048"/>
              <a:gd name="connsiteY51" fmla="*/ 3051416 h 3289190"/>
              <a:gd name="connsiteX52" fmla="*/ 1690463 w 12128048"/>
              <a:gd name="connsiteY52" fmla="*/ 3039527 h 3289190"/>
              <a:gd name="connsiteX53" fmla="*/ 1617992 w 12128048"/>
              <a:gd name="connsiteY53" fmla="*/ 3027638 h 3289190"/>
              <a:gd name="connsiteX54" fmla="*/ 1527403 w 12128048"/>
              <a:gd name="connsiteY54" fmla="*/ 3015749 h 3289190"/>
              <a:gd name="connsiteX55" fmla="*/ 1436814 w 12128048"/>
              <a:gd name="connsiteY55" fmla="*/ 2991972 h 3289190"/>
              <a:gd name="connsiteX56" fmla="*/ 1128811 w 12128048"/>
              <a:gd name="connsiteY56" fmla="*/ 2944417 h 3289190"/>
              <a:gd name="connsiteX57" fmla="*/ 929515 w 12128048"/>
              <a:gd name="connsiteY57" fmla="*/ 2932529 h 3289190"/>
              <a:gd name="connsiteX58" fmla="*/ 23676 w 12128048"/>
              <a:gd name="connsiteY58" fmla="*/ 3006379 h 3289190"/>
              <a:gd name="connsiteX59" fmla="*/ 164 w 12128048"/>
              <a:gd name="connsiteY59" fmla="*/ 581442 h 3289190"/>
              <a:gd name="connsiteX60" fmla="*/ 691695 w 12128048"/>
              <a:gd name="connsiteY60" fmla="*/ 682638 h 3289190"/>
              <a:gd name="connsiteX61" fmla="*/ 905639 w 12128048"/>
              <a:gd name="connsiteY61" fmla="*/ 709942 h 3289190"/>
              <a:gd name="connsiteX62" fmla="*/ 1236280 w 12128048"/>
              <a:gd name="connsiteY62" fmla="*/ 819164 h 3289190"/>
              <a:gd name="connsiteX63" fmla="*/ 1333526 w 12128048"/>
              <a:gd name="connsiteY63" fmla="*/ 873775 h 3289190"/>
              <a:gd name="connsiteX64" fmla="*/ 1430774 w 12128048"/>
              <a:gd name="connsiteY64" fmla="*/ 901081 h 3289190"/>
              <a:gd name="connsiteX65" fmla="*/ 1508571 w 12128048"/>
              <a:gd name="connsiteY65" fmla="*/ 928385 h 3289190"/>
              <a:gd name="connsiteX66" fmla="*/ 1625268 w 12128048"/>
              <a:gd name="connsiteY66" fmla="*/ 955692 h 3289190"/>
              <a:gd name="connsiteX67" fmla="*/ 1761414 w 12128048"/>
              <a:gd name="connsiteY67" fmla="*/ 1010303 h 3289190"/>
              <a:gd name="connsiteX68" fmla="*/ 1917009 w 12128048"/>
              <a:gd name="connsiteY68" fmla="*/ 1064913 h 3289190"/>
              <a:gd name="connsiteX69" fmla="*/ 2053154 w 12128048"/>
              <a:gd name="connsiteY69" fmla="*/ 1146830 h 3289190"/>
              <a:gd name="connsiteX70" fmla="*/ 2344897 w 12128048"/>
              <a:gd name="connsiteY70" fmla="*/ 1365273 h 3289190"/>
              <a:gd name="connsiteX71" fmla="*/ 2753335 w 12128048"/>
              <a:gd name="connsiteY71" fmla="*/ 1447190 h 3289190"/>
              <a:gd name="connsiteX72" fmla="*/ 3006178 w 12128048"/>
              <a:gd name="connsiteY72" fmla="*/ 1501801 h 3289190"/>
              <a:gd name="connsiteX73" fmla="*/ 4017548 w 12128048"/>
              <a:gd name="connsiteY73" fmla="*/ 1474496 h 3289190"/>
              <a:gd name="connsiteX74" fmla="*/ 4406537 w 12128048"/>
              <a:gd name="connsiteY74" fmla="*/ 1256050 h 3289190"/>
              <a:gd name="connsiteX75" fmla="*/ 4853874 w 12128048"/>
              <a:gd name="connsiteY75" fmla="*/ 982997 h 3289190"/>
              <a:gd name="connsiteX76" fmla="*/ 5106717 w 12128048"/>
              <a:gd name="connsiteY76" fmla="*/ 791860 h 3289190"/>
              <a:gd name="connsiteX77" fmla="*/ 5262312 w 12128048"/>
              <a:gd name="connsiteY77" fmla="*/ 737248 h 3289190"/>
              <a:gd name="connsiteX78" fmla="*/ 5981941 w 12128048"/>
              <a:gd name="connsiteY78" fmla="*/ 628025 h 3289190"/>
              <a:gd name="connsiteX79" fmla="*/ 6565423 w 12128048"/>
              <a:gd name="connsiteY79" fmla="*/ 600720 h 3289190"/>
              <a:gd name="connsiteX80" fmla="*/ 6818265 w 12128048"/>
              <a:gd name="connsiteY80" fmla="*/ 518803 h 3289190"/>
              <a:gd name="connsiteX81" fmla="*/ 7401749 w 12128048"/>
              <a:gd name="connsiteY81" fmla="*/ 279435 h 3289190"/>
              <a:gd name="connsiteX82" fmla="*/ 7810187 w 12128048"/>
              <a:gd name="connsiteY82" fmla="*/ 273055 h 3289190"/>
              <a:gd name="connsiteX83" fmla="*/ 8024129 w 12128048"/>
              <a:gd name="connsiteY83" fmla="*/ 191137 h 3289190"/>
              <a:gd name="connsiteX84" fmla="*/ 8354770 w 12128048"/>
              <a:gd name="connsiteY84" fmla="*/ 136527 h 3289190"/>
              <a:gd name="connsiteX85" fmla="*/ 8704860 w 12128048"/>
              <a:gd name="connsiteY85" fmla="*/ 54610 h 3289190"/>
              <a:gd name="connsiteX86" fmla="*/ 8996601 w 12128048"/>
              <a:gd name="connsiteY86" fmla="*/ 27305 h 3289190"/>
              <a:gd name="connsiteX87" fmla="*/ 9152196 w 12128048"/>
              <a:gd name="connsiteY87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64825 w 12128048"/>
              <a:gd name="connsiteY12" fmla="*/ 2206517 h 3289190"/>
              <a:gd name="connsiteX13" fmla="*/ 12073477 w 12128048"/>
              <a:gd name="connsiteY13" fmla="*/ 2203135 h 3289190"/>
              <a:gd name="connsiteX14" fmla="*/ 12073477 w 12128048"/>
              <a:gd name="connsiteY14" fmla="*/ 2874043 h 3289190"/>
              <a:gd name="connsiteX15" fmla="*/ 12035730 w 12128048"/>
              <a:gd name="connsiteY15" fmla="*/ 2873085 h 3289190"/>
              <a:gd name="connsiteX16" fmla="*/ 11890787 w 12128048"/>
              <a:gd name="connsiteY16" fmla="*/ 2884974 h 3289190"/>
              <a:gd name="connsiteX17" fmla="*/ 11691491 w 12128048"/>
              <a:gd name="connsiteY17" fmla="*/ 2908751 h 3289190"/>
              <a:gd name="connsiteX18" fmla="*/ 11564667 w 12128048"/>
              <a:gd name="connsiteY18" fmla="*/ 2944417 h 3289190"/>
              <a:gd name="connsiteX19" fmla="*/ 11492196 w 12128048"/>
              <a:gd name="connsiteY19" fmla="*/ 2968195 h 3289190"/>
              <a:gd name="connsiteX20" fmla="*/ 11365371 w 12128048"/>
              <a:gd name="connsiteY20" fmla="*/ 2980083 h 3289190"/>
              <a:gd name="connsiteX21" fmla="*/ 10223950 w 12128048"/>
              <a:gd name="connsiteY21" fmla="*/ 2991972 h 3289190"/>
              <a:gd name="connsiteX22" fmla="*/ 10024654 w 12128048"/>
              <a:gd name="connsiteY22" fmla="*/ 2956306 h 3289190"/>
              <a:gd name="connsiteX23" fmla="*/ 9716651 w 12128048"/>
              <a:gd name="connsiteY23" fmla="*/ 2896862 h 3289190"/>
              <a:gd name="connsiteX24" fmla="*/ 9517355 w 12128048"/>
              <a:gd name="connsiteY24" fmla="*/ 2825530 h 3289190"/>
              <a:gd name="connsiteX25" fmla="*/ 9499237 w 12128048"/>
              <a:gd name="connsiteY25" fmla="*/ 2789864 h 3289190"/>
              <a:gd name="connsiteX26" fmla="*/ 9354295 w 12128048"/>
              <a:gd name="connsiteY26" fmla="*/ 2670977 h 3289190"/>
              <a:gd name="connsiteX27" fmla="*/ 9245588 w 12128048"/>
              <a:gd name="connsiteY27" fmla="*/ 2647199 h 3289190"/>
              <a:gd name="connsiteX28" fmla="*/ 8810760 w 12128048"/>
              <a:gd name="connsiteY28" fmla="*/ 2635311 h 3289190"/>
              <a:gd name="connsiteX29" fmla="*/ 8665818 w 12128048"/>
              <a:gd name="connsiteY29" fmla="*/ 2647199 h 3289190"/>
              <a:gd name="connsiteX30" fmla="*/ 8394051 w 12128048"/>
              <a:gd name="connsiteY30" fmla="*/ 2659088 h 3289190"/>
              <a:gd name="connsiteX31" fmla="*/ 8067931 w 12128048"/>
              <a:gd name="connsiteY31" fmla="*/ 2694754 h 3289190"/>
              <a:gd name="connsiteX32" fmla="*/ 7759928 w 12128048"/>
              <a:gd name="connsiteY32" fmla="*/ 2718531 h 3289190"/>
              <a:gd name="connsiteX33" fmla="*/ 7560633 w 12128048"/>
              <a:gd name="connsiteY33" fmla="*/ 2754198 h 3289190"/>
              <a:gd name="connsiteX34" fmla="*/ 7180159 w 12128048"/>
              <a:gd name="connsiteY34" fmla="*/ 2825530 h 3289190"/>
              <a:gd name="connsiteX35" fmla="*/ 6690978 w 12128048"/>
              <a:gd name="connsiteY35" fmla="*/ 2837419 h 3289190"/>
              <a:gd name="connsiteX36" fmla="*/ 6636624 w 12128048"/>
              <a:gd name="connsiteY36" fmla="*/ 2861196 h 3289190"/>
              <a:gd name="connsiteX37" fmla="*/ 6401092 w 12128048"/>
              <a:gd name="connsiteY37" fmla="*/ 2896862 h 3289190"/>
              <a:gd name="connsiteX38" fmla="*/ 5857559 w 12128048"/>
              <a:gd name="connsiteY38" fmla="*/ 2908751 h 3289190"/>
              <a:gd name="connsiteX39" fmla="*/ 5187201 w 12128048"/>
              <a:gd name="connsiteY39" fmla="*/ 2956306 h 3289190"/>
              <a:gd name="connsiteX40" fmla="*/ 5042258 w 12128048"/>
              <a:gd name="connsiteY40" fmla="*/ 2980083 h 3289190"/>
              <a:gd name="connsiteX41" fmla="*/ 4806726 w 12128048"/>
              <a:gd name="connsiteY41" fmla="*/ 3063304 h 3289190"/>
              <a:gd name="connsiteX42" fmla="*/ 4390017 w 12128048"/>
              <a:gd name="connsiteY42" fmla="*/ 3182191 h 3289190"/>
              <a:gd name="connsiteX43" fmla="*/ 4027661 w 12128048"/>
              <a:gd name="connsiteY43" fmla="*/ 3277302 h 3289190"/>
              <a:gd name="connsiteX44" fmla="*/ 3085535 w 12128048"/>
              <a:gd name="connsiteY44" fmla="*/ 3289190 h 3289190"/>
              <a:gd name="connsiteX45" fmla="*/ 2850003 w 12128048"/>
              <a:gd name="connsiteY45" fmla="*/ 3265413 h 3289190"/>
              <a:gd name="connsiteX46" fmla="*/ 2469529 w 12128048"/>
              <a:gd name="connsiteY46" fmla="*/ 3229746 h 3289190"/>
              <a:gd name="connsiteX47" fmla="*/ 2197761 w 12128048"/>
              <a:gd name="connsiteY47" fmla="*/ 3134636 h 3289190"/>
              <a:gd name="connsiteX48" fmla="*/ 2070937 w 12128048"/>
              <a:gd name="connsiteY48" fmla="*/ 3098971 h 3289190"/>
              <a:gd name="connsiteX49" fmla="*/ 1925995 w 12128048"/>
              <a:gd name="connsiteY49" fmla="*/ 3075193 h 3289190"/>
              <a:gd name="connsiteX50" fmla="*/ 1799170 w 12128048"/>
              <a:gd name="connsiteY50" fmla="*/ 3051416 h 3289190"/>
              <a:gd name="connsiteX51" fmla="*/ 1690463 w 12128048"/>
              <a:gd name="connsiteY51" fmla="*/ 3039527 h 3289190"/>
              <a:gd name="connsiteX52" fmla="*/ 1617992 w 12128048"/>
              <a:gd name="connsiteY52" fmla="*/ 3027638 h 3289190"/>
              <a:gd name="connsiteX53" fmla="*/ 1527403 w 12128048"/>
              <a:gd name="connsiteY53" fmla="*/ 3015749 h 3289190"/>
              <a:gd name="connsiteX54" fmla="*/ 1436814 w 12128048"/>
              <a:gd name="connsiteY54" fmla="*/ 2991972 h 3289190"/>
              <a:gd name="connsiteX55" fmla="*/ 1128811 w 12128048"/>
              <a:gd name="connsiteY55" fmla="*/ 2944417 h 3289190"/>
              <a:gd name="connsiteX56" fmla="*/ 929515 w 12128048"/>
              <a:gd name="connsiteY56" fmla="*/ 2932529 h 3289190"/>
              <a:gd name="connsiteX57" fmla="*/ 23676 w 12128048"/>
              <a:gd name="connsiteY57" fmla="*/ 3006379 h 3289190"/>
              <a:gd name="connsiteX58" fmla="*/ 164 w 12128048"/>
              <a:gd name="connsiteY58" fmla="*/ 581442 h 3289190"/>
              <a:gd name="connsiteX59" fmla="*/ 691695 w 12128048"/>
              <a:gd name="connsiteY59" fmla="*/ 682638 h 3289190"/>
              <a:gd name="connsiteX60" fmla="*/ 905639 w 12128048"/>
              <a:gd name="connsiteY60" fmla="*/ 709942 h 3289190"/>
              <a:gd name="connsiteX61" fmla="*/ 1236280 w 12128048"/>
              <a:gd name="connsiteY61" fmla="*/ 819164 h 3289190"/>
              <a:gd name="connsiteX62" fmla="*/ 1333526 w 12128048"/>
              <a:gd name="connsiteY62" fmla="*/ 873775 h 3289190"/>
              <a:gd name="connsiteX63" fmla="*/ 1430774 w 12128048"/>
              <a:gd name="connsiteY63" fmla="*/ 901081 h 3289190"/>
              <a:gd name="connsiteX64" fmla="*/ 1508571 w 12128048"/>
              <a:gd name="connsiteY64" fmla="*/ 928385 h 3289190"/>
              <a:gd name="connsiteX65" fmla="*/ 1625268 w 12128048"/>
              <a:gd name="connsiteY65" fmla="*/ 955692 h 3289190"/>
              <a:gd name="connsiteX66" fmla="*/ 1761414 w 12128048"/>
              <a:gd name="connsiteY66" fmla="*/ 1010303 h 3289190"/>
              <a:gd name="connsiteX67" fmla="*/ 1917009 w 12128048"/>
              <a:gd name="connsiteY67" fmla="*/ 1064913 h 3289190"/>
              <a:gd name="connsiteX68" fmla="*/ 2053154 w 12128048"/>
              <a:gd name="connsiteY68" fmla="*/ 1146830 h 3289190"/>
              <a:gd name="connsiteX69" fmla="*/ 2344897 w 12128048"/>
              <a:gd name="connsiteY69" fmla="*/ 1365273 h 3289190"/>
              <a:gd name="connsiteX70" fmla="*/ 2753335 w 12128048"/>
              <a:gd name="connsiteY70" fmla="*/ 1447190 h 3289190"/>
              <a:gd name="connsiteX71" fmla="*/ 3006178 w 12128048"/>
              <a:gd name="connsiteY71" fmla="*/ 1501801 h 3289190"/>
              <a:gd name="connsiteX72" fmla="*/ 4017548 w 12128048"/>
              <a:gd name="connsiteY72" fmla="*/ 1474496 h 3289190"/>
              <a:gd name="connsiteX73" fmla="*/ 4406537 w 12128048"/>
              <a:gd name="connsiteY73" fmla="*/ 1256050 h 3289190"/>
              <a:gd name="connsiteX74" fmla="*/ 4853874 w 12128048"/>
              <a:gd name="connsiteY74" fmla="*/ 982997 h 3289190"/>
              <a:gd name="connsiteX75" fmla="*/ 5106717 w 12128048"/>
              <a:gd name="connsiteY75" fmla="*/ 791860 h 3289190"/>
              <a:gd name="connsiteX76" fmla="*/ 5262312 w 12128048"/>
              <a:gd name="connsiteY76" fmla="*/ 737248 h 3289190"/>
              <a:gd name="connsiteX77" fmla="*/ 5981941 w 12128048"/>
              <a:gd name="connsiteY77" fmla="*/ 628025 h 3289190"/>
              <a:gd name="connsiteX78" fmla="*/ 6565423 w 12128048"/>
              <a:gd name="connsiteY78" fmla="*/ 600720 h 3289190"/>
              <a:gd name="connsiteX79" fmla="*/ 6818265 w 12128048"/>
              <a:gd name="connsiteY79" fmla="*/ 518803 h 3289190"/>
              <a:gd name="connsiteX80" fmla="*/ 7401749 w 12128048"/>
              <a:gd name="connsiteY80" fmla="*/ 279435 h 3289190"/>
              <a:gd name="connsiteX81" fmla="*/ 7810187 w 12128048"/>
              <a:gd name="connsiteY81" fmla="*/ 273055 h 3289190"/>
              <a:gd name="connsiteX82" fmla="*/ 8024129 w 12128048"/>
              <a:gd name="connsiteY82" fmla="*/ 191137 h 3289190"/>
              <a:gd name="connsiteX83" fmla="*/ 8354770 w 12128048"/>
              <a:gd name="connsiteY83" fmla="*/ 136527 h 3289190"/>
              <a:gd name="connsiteX84" fmla="*/ 8704860 w 12128048"/>
              <a:gd name="connsiteY84" fmla="*/ 54610 h 3289190"/>
              <a:gd name="connsiteX85" fmla="*/ 8996601 w 12128048"/>
              <a:gd name="connsiteY85" fmla="*/ 27305 h 3289190"/>
              <a:gd name="connsiteX86" fmla="*/ 9152196 w 12128048"/>
              <a:gd name="connsiteY86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64825 w 12128048"/>
              <a:gd name="connsiteY12" fmla="*/ 2206517 h 3289190"/>
              <a:gd name="connsiteX13" fmla="*/ 12073477 w 12128048"/>
              <a:gd name="connsiteY13" fmla="*/ 2874043 h 3289190"/>
              <a:gd name="connsiteX14" fmla="*/ 12035730 w 12128048"/>
              <a:gd name="connsiteY14" fmla="*/ 2873085 h 3289190"/>
              <a:gd name="connsiteX15" fmla="*/ 11890787 w 12128048"/>
              <a:gd name="connsiteY15" fmla="*/ 2884974 h 3289190"/>
              <a:gd name="connsiteX16" fmla="*/ 11691491 w 12128048"/>
              <a:gd name="connsiteY16" fmla="*/ 2908751 h 3289190"/>
              <a:gd name="connsiteX17" fmla="*/ 11564667 w 12128048"/>
              <a:gd name="connsiteY17" fmla="*/ 2944417 h 3289190"/>
              <a:gd name="connsiteX18" fmla="*/ 11492196 w 12128048"/>
              <a:gd name="connsiteY18" fmla="*/ 2968195 h 3289190"/>
              <a:gd name="connsiteX19" fmla="*/ 11365371 w 12128048"/>
              <a:gd name="connsiteY19" fmla="*/ 2980083 h 3289190"/>
              <a:gd name="connsiteX20" fmla="*/ 10223950 w 12128048"/>
              <a:gd name="connsiteY20" fmla="*/ 2991972 h 3289190"/>
              <a:gd name="connsiteX21" fmla="*/ 10024654 w 12128048"/>
              <a:gd name="connsiteY21" fmla="*/ 2956306 h 3289190"/>
              <a:gd name="connsiteX22" fmla="*/ 9716651 w 12128048"/>
              <a:gd name="connsiteY22" fmla="*/ 2896862 h 3289190"/>
              <a:gd name="connsiteX23" fmla="*/ 9517355 w 12128048"/>
              <a:gd name="connsiteY23" fmla="*/ 2825530 h 3289190"/>
              <a:gd name="connsiteX24" fmla="*/ 9499237 w 12128048"/>
              <a:gd name="connsiteY24" fmla="*/ 2789864 h 3289190"/>
              <a:gd name="connsiteX25" fmla="*/ 9354295 w 12128048"/>
              <a:gd name="connsiteY25" fmla="*/ 2670977 h 3289190"/>
              <a:gd name="connsiteX26" fmla="*/ 9245588 w 12128048"/>
              <a:gd name="connsiteY26" fmla="*/ 2647199 h 3289190"/>
              <a:gd name="connsiteX27" fmla="*/ 8810760 w 12128048"/>
              <a:gd name="connsiteY27" fmla="*/ 2635311 h 3289190"/>
              <a:gd name="connsiteX28" fmla="*/ 8665818 w 12128048"/>
              <a:gd name="connsiteY28" fmla="*/ 2647199 h 3289190"/>
              <a:gd name="connsiteX29" fmla="*/ 8394051 w 12128048"/>
              <a:gd name="connsiteY29" fmla="*/ 2659088 h 3289190"/>
              <a:gd name="connsiteX30" fmla="*/ 8067931 w 12128048"/>
              <a:gd name="connsiteY30" fmla="*/ 2694754 h 3289190"/>
              <a:gd name="connsiteX31" fmla="*/ 7759928 w 12128048"/>
              <a:gd name="connsiteY31" fmla="*/ 2718531 h 3289190"/>
              <a:gd name="connsiteX32" fmla="*/ 7560633 w 12128048"/>
              <a:gd name="connsiteY32" fmla="*/ 2754198 h 3289190"/>
              <a:gd name="connsiteX33" fmla="*/ 7180159 w 12128048"/>
              <a:gd name="connsiteY33" fmla="*/ 2825530 h 3289190"/>
              <a:gd name="connsiteX34" fmla="*/ 6690978 w 12128048"/>
              <a:gd name="connsiteY34" fmla="*/ 2837419 h 3289190"/>
              <a:gd name="connsiteX35" fmla="*/ 6636624 w 12128048"/>
              <a:gd name="connsiteY35" fmla="*/ 2861196 h 3289190"/>
              <a:gd name="connsiteX36" fmla="*/ 6401092 w 12128048"/>
              <a:gd name="connsiteY36" fmla="*/ 2896862 h 3289190"/>
              <a:gd name="connsiteX37" fmla="*/ 5857559 w 12128048"/>
              <a:gd name="connsiteY37" fmla="*/ 2908751 h 3289190"/>
              <a:gd name="connsiteX38" fmla="*/ 5187201 w 12128048"/>
              <a:gd name="connsiteY38" fmla="*/ 2956306 h 3289190"/>
              <a:gd name="connsiteX39" fmla="*/ 5042258 w 12128048"/>
              <a:gd name="connsiteY39" fmla="*/ 2980083 h 3289190"/>
              <a:gd name="connsiteX40" fmla="*/ 4806726 w 12128048"/>
              <a:gd name="connsiteY40" fmla="*/ 3063304 h 3289190"/>
              <a:gd name="connsiteX41" fmla="*/ 4390017 w 12128048"/>
              <a:gd name="connsiteY41" fmla="*/ 3182191 h 3289190"/>
              <a:gd name="connsiteX42" fmla="*/ 4027661 w 12128048"/>
              <a:gd name="connsiteY42" fmla="*/ 3277302 h 3289190"/>
              <a:gd name="connsiteX43" fmla="*/ 3085535 w 12128048"/>
              <a:gd name="connsiteY43" fmla="*/ 3289190 h 3289190"/>
              <a:gd name="connsiteX44" fmla="*/ 2850003 w 12128048"/>
              <a:gd name="connsiteY44" fmla="*/ 3265413 h 3289190"/>
              <a:gd name="connsiteX45" fmla="*/ 2469529 w 12128048"/>
              <a:gd name="connsiteY45" fmla="*/ 3229746 h 3289190"/>
              <a:gd name="connsiteX46" fmla="*/ 2197761 w 12128048"/>
              <a:gd name="connsiteY46" fmla="*/ 3134636 h 3289190"/>
              <a:gd name="connsiteX47" fmla="*/ 2070937 w 12128048"/>
              <a:gd name="connsiteY47" fmla="*/ 3098971 h 3289190"/>
              <a:gd name="connsiteX48" fmla="*/ 1925995 w 12128048"/>
              <a:gd name="connsiteY48" fmla="*/ 3075193 h 3289190"/>
              <a:gd name="connsiteX49" fmla="*/ 1799170 w 12128048"/>
              <a:gd name="connsiteY49" fmla="*/ 3051416 h 3289190"/>
              <a:gd name="connsiteX50" fmla="*/ 1690463 w 12128048"/>
              <a:gd name="connsiteY50" fmla="*/ 3039527 h 3289190"/>
              <a:gd name="connsiteX51" fmla="*/ 1617992 w 12128048"/>
              <a:gd name="connsiteY51" fmla="*/ 3027638 h 3289190"/>
              <a:gd name="connsiteX52" fmla="*/ 1527403 w 12128048"/>
              <a:gd name="connsiteY52" fmla="*/ 3015749 h 3289190"/>
              <a:gd name="connsiteX53" fmla="*/ 1436814 w 12128048"/>
              <a:gd name="connsiteY53" fmla="*/ 2991972 h 3289190"/>
              <a:gd name="connsiteX54" fmla="*/ 1128811 w 12128048"/>
              <a:gd name="connsiteY54" fmla="*/ 2944417 h 3289190"/>
              <a:gd name="connsiteX55" fmla="*/ 929515 w 12128048"/>
              <a:gd name="connsiteY55" fmla="*/ 2932529 h 3289190"/>
              <a:gd name="connsiteX56" fmla="*/ 23676 w 12128048"/>
              <a:gd name="connsiteY56" fmla="*/ 3006379 h 3289190"/>
              <a:gd name="connsiteX57" fmla="*/ 164 w 12128048"/>
              <a:gd name="connsiteY57" fmla="*/ 581442 h 3289190"/>
              <a:gd name="connsiteX58" fmla="*/ 691695 w 12128048"/>
              <a:gd name="connsiteY58" fmla="*/ 682638 h 3289190"/>
              <a:gd name="connsiteX59" fmla="*/ 905639 w 12128048"/>
              <a:gd name="connsiteY59" fmla="*/ 709942 h 3289190"/>
              <a:gd name="connsiteX60" fmla="*/ 1236280 w 12128048"/>
              <a:gd name="connsiteY60" fmla="*/ 819164 h 3289190"/>
              <a:gd name="connsiteX61" fmla="*/ 1333526 w 12128048"/>
              <a:gd name="connsiteY61" fmla="*/ 873775 h 3289190"/>
              <a:gd name="connsiteX62" fmla="*/ 1430774 w 12128048"/>
              <a:gd name="connsiteY62" fmla="*/ 901081 h 3289190"/>
              <a:gd name="connsiteX63" fmla="*/ 1508571 w 12128048"/>
              <a:gd name="connsiteY63" fmla="*/ 928385 h 3289190"/>
              <a:gd name="connsiteX64" fmla="*/ 1625268 w 12128048"/>
              <a:gd name="connsiteY64" fmla="*/ 955692 h 3289190"/>
              <a:gd name="connsiteX65" fmla="*/ 1761414 w 12128048"/>
              <a:gd name="connsiteY65" fmla="*/ 1010303 h 3289190"/>
              <a:gd name="connsiteX66" fmla="*/ 1917009 w 12128048"/>
              <a:gd name="connsiteY66" fmla="*/ 1064913 h 3289190"/>
              <a:gd name="connsiteX67" fmla="*/ 2053154 w 12128048"/>
              <a:gd name="connsiteY67" fmla="*/ 1146830 h 3289190"/>
              <a:gd name="connsiteX68" fmla="*/ 2344897 w 12128048"/>
              <a:gd name="connsiteY68" fmla="*/ 1365273 h 3289190"/>
              <a:gd name="connsiteX69" fmla="*/ 2753335 w 12128048"/>
              <a:gd name="connsiteY69" fmla="*/ 1447190 h 3289190"/>
              <a:gd name="connsiteX70" fmla="*/ 3006178 w 12128048"/>
              <a:gd name="connsiteY70" fmla="*/ 1501801 h 3289190"/>
              <a:gd name="connsiteX71" fmla="*/ 4017548 w 12128048"/>
              <a:gd name="connsiteY71" fmla="*/ 1474496 h 3289190"/>
              <a:gd name="connsiteX72" fmla="*/ 4406537 w 12128048"/>
              <a:gd name="connsiteY72" fmla="*/ 1256050 h 3289190"/>
              <a:gd name="connsiteX73" fmla="*/ 4853874 w 12128048"/>
              <a:gd name="connsiteY73" fmla="*/ 982997 h 3289190"/>
              <a:gd name="connsiteX74" fmla="*/ 5106717 w 12128048"/>
              <a:gd name="connsiteY74" fmla="*/ 791860 h 3289190"/>
              <a:gd name="connsiteX75" fmla="*/ 5262312 w 12128048"/>
              <a:gd name="connsiteY75" fmla="*/ 737248 h 3289190"/>
              <a:gd name="connsiteX76" fmla="*/ 5981941 w 12128048"/>
              <a:gd name="connsiteY76" fmla="*/ 628025 h 3289190"/>
              <a:gd name="connsiteX77" fmla="*/ 6565423 w 12128048"/>
              <a:gd name="connsiteY77" fmla="*/ 600720 h 3289190"/>
              <a:gd name="connsiteX78" fmla="*/ 6818265 w 12128048"/>
              <a:gd name="connsiteY78" fmla="*/ 518803 h 3289190"/>
              <a:gd name="connsiteX79" fmla="*/ 7401749 w 12128048"/>
              <a:gd name="connsiteY79" fmla="*/ 279435 h 3289190"/>
              <a:gd name="connsiteX80" fmla="*/ 7810187 w 12128048"/>
              <a:gd name="connsiteY80" fmla="*/ 273055 h 3289190"/>
              <a:gd name="connsiteX81" fmla="*/ 8024129 w 12128048"/>
              <a:gd name="connsiteY81" fmla="*/ 191137 h 3289190"/>
              <a:gd name="connsiteX82" fmla="*/ 8354770 w 12128048"/>
              <a:gd name="connsiteY82" fmla="*/ 136527 h 3289190"/>
              <a:gd name="connsiteX83" fmla="*/ 8704860 w 12128048"/>
              <a:gd name="connsiteY83" fmla="*/ 54610 h 3289190"/>
              <a:gd name="connsiteX84" fmla="*/ 8996601 w 12128048"/>
              <a:gd name="connsiteY84" fmla="*/ 27305 h 3289190"/>
              <a:gd name="connsiteX85" fmla="*/ 9152196 w 12128048"/>
              <a:gd name="connsiteY85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73477 w 12128048"/>
              <a:gd name="connsiteY12" fmla="*/ 2874043 h 3289190"/>
              <a:gd name="connsiteX13" fmla="*/ 1203573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73477 w 12128048"/>
              <a:gd name="connsiteY12" fmla="*/ 2874043 h 3289190"/>
              <a:gd name="connsiteX13" fmla="*/ 1208258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8 h 3289190"/>
              <a:gd name="connsiteX12" fmla="*/ 12073477 w 12128048"/>
              <a:gd name="connsiteY12" fmla="*/ 2874043 h 3289190"/>
              <a:gd name="connsiteX13" fmla="*/ 1208258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08510"/>
              <a:gd name="connsiteY0" fmla="*/ 0 h 3289190"/>
              <a:gd name="connsiteX1" fmla="*/ 9618984 w 12108510"/>
              <a:gd name="connsiteY1" fmla="*/ 27305 h 3289190"/>
              <a:gd name="connsiteX2" fmla="*/ 9735680 w 12108510"/>
              <a:gd name="connsiteY2" fmla="*/ 81915 h 3289190"/>
              <a:gd name="connsiteX3" fmla="*/ 9891276 w 12108510"/>
              <a:gd name="connsiteY3" fmla="*/ 354970 h 3289190"/>
              <a:gd name="connsiteX4" fmla="*/ 9910724 w 12108510"/>
              <a:gd name="connsiteY4" fmla="*/ 436887 h 3289190"/>
              <a:gd name="connsiteX5" fmla="*/ 10124668 w 12108510"/>
              <a:gd name="connsiteY5" fmla="*/ 600720 h 3289190"/>
              <a:gd name="connsiteX6" fmla="*/ 10455308 w 12108510"/>
              <a:gd name="connsiteY6" fmla="*/ 737248 h 3289190"/>
              <a:gd name="connsiteX7" fmla="*/ 10669252 w 12108510"/>
              <a:gd name="connsiteY7" fmla="*/ 819164 h 3289190"/>
              <a:gd name="connsiteX8" fmla="*/ 11894566 w 12108510"/>
              <a:gd name="connsiteY8" fmla="*/ 791860 h 3289190"/>
              <a:gd name="connsiteX9" fmla="*/ 12030713 w 12108510"/>
              <a:gd name="connsiteY9" fmla="*/ 764553 h 3289190"/>
              <a:gd name="connsiteX10" fmla="*/ 12108510 w 12108510"/>
              <a:gd name="connsiteY10" fmla="*/ 709942 h 3289190"/>
              <a:gd name="connsiteX11" fmla="*/ 12073477 w 12108510"/>
              <a:gd name="connsiteY11" fmla="*/ 2874043 h 3289190"/>
              <a:gd name="connsiteX12" fmla="*/ 12082580 w 12108510"/>
              <a:gd name="connsiteY12" fmla="*/ 2873085 h 3289190"/>
              <a:gd name="connsiteX13" fmla="*/ 11890787 w 12108510"/>
              <a:gd name="connsiteY13" fmla="*/ 2884974 h 3289190"/>
              <a:gd name="connsiteX14" fmla="*/ 11691491 w 12108510"/>
              <a:gd name="connsiteY14" fmla="*/ 2908751 h 3289190"/>
              <a:gd name="connsiteX15" fmla="*/ 11564667 w 12108510"/>
              <a:gd name="connsiteY15" fmla="*/ 2944417 h 3289190"/>
              <a:gd name="connsiteX16" fmla="*/ 11492196 w 12108510"/>
              <a:gd name="connsiteY16" fmla="*/ 2968195 h 3289190"/>
              <a:gd name="connsiteX17" fmla="*/ 11365371 w 12108510"/>
              <a:gd name="connsiteY17" fmla="*/ 2980083 h 3289190"/>
              <a:gd name="connsiteX18" fmla="*/ 10223950 w 12108510"/>
              <a:gd name="connsiteY18" fmla="*/ 2991972 h 3289190"/>
              <a:gd name="connsiteX19" fmla="*/ 10024654 w 12108510"/>
              <a:gd name="connsiteY19" fmla="*/ 2956306 h 3289190"/>
              <a:gd name="connsiteX20" fmla="*/ 9716651 w 12108510"/>
              <a:gd name="connsiteY20" fmla="*/ 2896862 h 3289190"/>
              <a:gd name="connsiteX21" fmla="*/ 9517355 w 12108510"/>
              <a:gd name="connsiteY21" fmla="*/ 2825530 h 3289190"/>
              <a:gd name="connsiteX22" fmla="*/ 9499237 w 12108510"/>
              <a:gd name="connsiteY22" fmla="*/ 2789864 h 3289190"/>
              <a:gd name="connsiteX23" fmla="*/ 9354295 w 12108510"/>
              <a:gd name="connsiteY23" fmla="*/ 2670977 h 3289190"/>
              <a:gd name="connsiteX24" fmla="*/ 9245588 w 12108510"/>
              <a:gd name="connsiteY24" fmla="*/ 2647199 h 3289190"/>
              <a:gd name="connsiteX25" fmla="*/ 8810760 w 12108510"/>
              <a:gd name="connsiteY25" fmla="*/ 2635311 h 3289190"/>
              <a:gd name="connsiteX26" fmla="*/ 8665818 w 12108510"/>
              <a:gd name="connsiteY26" fmla="*/ 2647199 h 3289190"/>
              <a:gd name="connsiteX27" fmla="*/ 8394051 w 12108510"/>
              <a:gd name="connsiteY27" fmla="*/ 2659088 h 3289190"/>
              <a:gd name="connsiteX28" fmla="*/ 8067931 w 12108510"/>
              <a:gd name="connsiteY28" fmla="*/ 2694754 h 3289190"/>
              <a:gd name="connsiteX29" fmla="*/ 7759928 w 12108510"/>
              <a:gd name="connsiteY29" fmla="*/ 2718531 h 3289190"/>
              <a:gd name="connsiteX30" fmla="*/ 7560633 w 12108510"/>
              <a:gd name="connsiteY30" fmla="*/ 2754198 h 3289190"/>
              <a:gd name="connsiteX31" fmla="*/ 7180159 w 12108510"/>
              <a:gd name="connsiteY31" fmla="*/ 2825530 h 3289190"/>
              <a:gd name="connsiteX32" fmla="*/ 6690978 w 12108510"/>
              <a:gd name="connsiteY32" fmla="*/ 2837419 h 3289190"/>
              <a:gd name="connsiteX33" fmla="*/ 6636624 w 12108510"/>
              <a:gd name="connsiteY33" fmla="*/ 2861196 h 3289190"/>
              <a:gd name="connsiteX34" fmla="*/ 6401092 w 12108510"/>
              <a:gd name="connsiteY34" fmla="*/ 2896862 h 3289190"/>
              <a:gd name="connsiteX35" fmla="*/ 5857559 w 12108510"/>
              <a:gd name="connsiteY35" fmla="*/ 2908751 h 3289190"/>
              <a:gd name="connsiteX36" fmla="*/ 5187201 w 12108510"/>
              <a:gd name="connsiteY36" fmla="*/ 2956306 h 3289190"/>
              <a:gd name="connsiteX37" fmla="*/ 5042258 w 12108510"/>
              <a:gd name="connsiteY37" fmla="*/ 2980083 h 3289190"/>
              <a:gd name="connsiteX38" fmla="*/ 4806726 w 12108510"/>
              <a:gd name="connsiteY38" fmla="*/ 3063304 h 3289190"/>
              <a:gd name="connsiteX39" fmla="*/ 4390017 w 12108510"/>
              <a:gd name="connsiteY39" fmla="*/ 3182191 h 3289190"/>
              <a:gd name="connsiteX40" fmla="*/ 4027661 w 12108510"/>
              <a:gd name="connsiteY40" fmla="*/ 3277302 h 3289190"/>
              <a:gd name="connsiteX41" fmla="*/ 3085535 w 12108510"/>
              <a:gd name="connsiteY41" fmla="*/ 3289190 h 3289190"/>
              <a:gd name="connsiteX42" fmla="*/ 2850003 w 12108510"/>
              <a:gd name="connsiteY42" fmla="*/ 3265413 h 3289190"/>
              <a:gd name="connsiteX43" fmla="*/ 2469529 w 12108510"/>
              <a:gd name="connsiteY43" fmla="*/ 3229746 h 3289190"/>
              <a:gd name="connsiteX44" fmla="*/ 2197761 w 12108510"/>
              <a:gd name="connsiteY44" fmla="*/ 3134636 h 3289190"/>
              <a:gd name="connsiteX45" fmla="*/ 2070937 w 12108510"/>
              <a:gd name="connsiteY45" fmla="*/ 3098971 h 3289190"/>
              <a:gd name="connsiteX46" fmla="*/ 1925995 w 12108510"/>
              <a:gd name="connsiteY46" fmla="*/ 3075193 h 3289190"/>
              <a:gd name="connsiteX47" fmla="*/ 1799170 w 12108510"/>
              <a:gd name="connsiteY47" fmla="*/ 3051416 h 3289190"/>
              <a:gd name="connsiteX48" fmla="*/ 1690463 w 12108510"/>
              <a:gd name="connsiteY48" fmla="*/ 3039527 h 3289190"/>
              <a:gd name="connsiteX49" fmla="*/ 1617992 w 12108510"/>
              <a:gd name="connsiteY49" fmla="*/ 3027638 h 3289190"/>
              <a:gd name="connsiteX50" fmla="*/ 1527403 w 12108510"/>
              <a:gd name="connsiteY50" fmla="*/ 3015749 h 3289190"/>
              <a:gd name="connsiteX51" fmla="*/ 1436814 w 12108510"/>
              <a:gd name="connsiteY51" fmla="*/ 2991972 h 3289190"/>
              <a:gd name="connsiteX52" fmla="*/ 1128811 w 12108510"/>
              <a:gd name="connsiteY52" fmla="*/ 2944417 h 3289190"/>
              <a:gd name="connsiteX53" fmla="*/ 929515 w 12108510"/>
              <a:gd name="connsiteY53" fmla="*/ 2932529 h 3289190"/>
              <a:gd name="connsiteX54" fmla="*/ 23676 w 12108510"/>
              <a:gd name="connsiteY54" fmla="*/ 3006379 h 3289190"/>
              <a:gd name="connsiteX55" fmla="*/ 164 w 12108510"/>
              <a:gd name="connsiteY55" fmla="*/ 581442 h 3289190"/>
              <a:gd name="connsiteX56" fmla="*/ 691695 w 12108510"/>
              <a:gd name="connsiteY56" fmla="*/ 682638 h 3289190"/>
              <a:gd name="connsiteX57" fmla="*/ 905639 w 12108510"/>
              <a:gd name="connsiteY57" fmla="*/ 709942 h 3289190"/>
              <a:gd name="connsiteX58" fmla="*/ 1236280 w 12108510"/>
              <a:gd name="connsiteY58" fmla="*/ 819164 h 3289190"/>
              <a:gd name="connsiteX59" fmla="*/ 1333526 w 12108510"/>
              <a:gd name="connsiteY59" fmla="*/ 873775 h 3289190"/>
              <a:gd name="connsiteX60" fmla="*/ 1430774 w 12108510"/>
              <a:gd name="connsiteY60" fmla="*/ 901081 h 3289190"/>
              <a:gd name="connsiteX61" fmla="*/ 1508571 w 12108510"/>
              <a:gd name="connsiteY61" fmla="*/ 928385 h 3289190"/>
              <a:gd name="connsiteX62" fmla="*/ 1625268 w 12108510"/>
              <a:gd name="connsiteY62" fmla="*/ 955692 h 3289190"/>
              <a:gd name="connsiteX63" fmla="*/ 1761414 w 12108510"/>
              <a:gd name="connsiteY63" fmla="*/ 1010303 h 3289190"/>
              <a:gd name="connsiteX64" fmla="*/ 1917009 w 12108510"/>
              <a:gd name="connsiteY64" fmla="*/ 1064913 h 3289190"/>
              <a:gd name="connsiteX65" fmla="*/ 2053154 w 12108510"/>
              <a:gd name="connsiteY65" fmla="*/ 1146830 h 3289190"/>
              <a:gd name="connsiteX66" fmla="*/ 2344897 w 12108510"/>
              <a:gd name="connsiteY66" fmla="*/ 1365273 h 3289190"/>
              <a:gd name="connsiteX67" fmla="*/ 2753335 w 12108510"/>
              <a:gd name="connsiteY67" fmla="*/ 1447190 h 3289190"/>
              <a:gd name="connsiteX68" fmla="*/ 3006178 w 12108510"/>
              <a:gd name="connsiteY68" fmla="*/ 1501801 h 3289190"/>
              <a:gd name="connsiteX69" fmla="*/ 4017548 w 12108510"/>
              <a:gd name="connsiteY69" fmla="*/ 1474496 h 3289190"/>
              <a:gd name="connsiteX70" fmla="*/ 4406537 w 12108510"/>
              <a:gd name="connsiteY70" fmla="*/ 1256050 h 3289190"/>
              <a:gd name="connsiteX71" fmla="*/ 4853874 w 12108510"/>
              <a:gd name="connsiteY71" fmla="*/ 982997 h 3289190"/>
              <a:gd name="connsiteX72" fmla="*/ 5106717 w 12108510"/>
              <a:gd name="connsiteY72" fmla="*/ 791860 h 3289190"/>
              <a:gd name="connsiteX73" fmla="*/ 5262312 w 12108510"/>
              <a:gd name="connsiteY73" fmla="*/ 737248 h 3289190"/>
              <a:gd name="connsiteX74" fmla="*/ 5981941 w 12108510"/>
              <a:gd name="connsiteY74" fmla="*/ 628025 h 3289190"/>
              <a:gd name="connsiteX75" fmla="*/ 6565423 w 12108510"/>
              <a:gd name="connsiteY75" fmla="*/ 600720 h 3289190"/>
              <a:gd name="connsiteX76" fmla="*/ 6818265 w 12108510"/>
              <a:gd name="connsiteY76" fmla="*/ 518803 h 3289190"/>
              <a:gd name="connsiteX77" fmla="*/ 7401749 w 12108510"/>
              <a:gd name="connsiteY77" fmla="*/ 279435 h 3289190"/>
              <a:gd name="connsiteX78" fmla="*/ 7810187 w 12108510"/>
              <a:gd name="connsiteY78" fmla="*/ 273055 h 3289190"/>
              <a:gd name="connsiteX79" fmla="*/ 8024129 w 12108510"/>
              <a:gd name="connsiteY79" fmla="*/ 191137 h 3289190"/>
              <a:gd name="connsiteX80" fmla="*/ 8354770 w 12108510"/>
              <a:gd name="connsiteY80" fmla="*/ 136527 h 3289190"/>
              <a:gd name="connsiteX81" fmla="*/ 8704860 w 12108510"/>
              <a:gd name="connsiteY81" fmla="*/ 54610 h 3289190"/>
              <a:gd name="connsiteX82" fmla="*/ 8996601 w 12108510"/>
              <a:gd name="connsiteY82" fmla="*/ 27305 h 3289190"/>
              <a:gd name="connsiteX83" fmla="*/ 9152196 w 12108510"/>
              <a:gd name="connsiteY83" fmla="*/ 0 h 3289190"/>
              <a:gd name="connsiteX0" fmla="*/ 9152196 w 12136657"/>
              <a:gd name="connsiteY0" fmla="*/ 0 h 3289190"/>
              <a:gd name="connsiteX1" fmla="*/ 9618984 w 12136657"/>
              <a:gd name="connsiteY1" fmla="*/ 27305 h 3289190"/>
              <a:gd name="connsiteX2" fmla="*/ 9735680 w 12136657"/>
              <a:gd name="connsiteY2" fmla="*/ 81915 h 3289190"/>
              <a:gd name="connsiteX3" fmla="*/ 9891276 w 12136657"/>
              <a:gd name="connsiteY3" fmla="*/ 354970 h 3289190"/>
              <a:gd name="connsiteX4" fmla="*/ 9910724 w 12136657"/>
              <a:gd name="connsiteY4" fmla="*/ 436887 h 3289190"/>
              <a:gd name="connsiteX5" fmla="*/ 10124668 w 12136657"/>
              <a:gd name="connsiteY5" fmla="*/ 600720 h 3289190"/>
              <a:gd name="connsiteX6" fmla="*/ 10455308 w 12136657"/>
              <a:gd name="connsiteY6" fmla="*/ 737248 h 3289190"/>
              <a:gd name="connsiteX7" fmla="*/ 10669252 w 12136657"/>
              <a:gd name="connsiteY7" fmla="*/ 819164 h 3289190"/>
              <a:gd name="connsiteX8" fmla="*/ 11894566 w 12136657"/>
              <a:gd name="connsiteY8" fmla="*/ 791860 h 3289190"/>
              <a:gd name="connsiteX9" fmla="*/ 12030713 w 12136657"/>
              <a:gd name="connsiteY9" fmla="*/ 764553 h 3289190"/>
              <a:gd name="connsiteX10" fmla="*/ 12108510 w 12136657"/>
              <a:gd name="connsiteY10" fmla="*/ 709942 h 3289190"/>
              <a:gd name="connsiteX11" fmla="*/ 12073477 w 12136657"/>
              <a:gd name="connsiteY11" fmla="*/ 2874043 h 3289190"/>
              <a:gd name="connsiteX12" fmla="*/ 12136657 w 12136657"/>
              <a:gd name="connsiteY12" fmla="*/ 2982902 h 3289190"/>
              <a:gd name="connsiteX13" fmla="*/ 11890787 w 12136657"/>
              <a:gd name="connsiteY13" fmla="*/ 2884974 h 3289190"/>
              <a:gd name="connsiteX14" fmla="*/ 11691491 w 12136657"/>
              <a:gd name="connsiteY14" fmla="*/ 2908751 h 3289190"/>
              <a:gd name="connsiteX15" fmla="*/ 11564667 w 12136657"/>
              <a:gd name="connsiteY15" fmla="*/ 2944417 h 3289190"/>
              <a:gd name="connsiteX16" fmla="*/ 11492196 w 12136657"/>
              <a:gd name="connsiteY16" fmla="*/ 2968195 h 3289190"/>
              <a:gd name="connsiteX17" fmla="*/ 11365371 w 12136657"/>
              <a:gd name="connsiteY17" fmla="*/ 2980083 h 3289190"/>
              <a:gd name="connsiteX18" fmla="*/ 10223950 w 12136657"/>
              <a:gd name="connsiteY18" fmla="*/ 2991972 h 3289190"/>
              <a:gd name="connsiteX19" fmla="*/ 10024654 w 12136657"/>
              <a:gd name="connsiteY19" fmla="*/ 2956306 h 3289190"/>
              <a:gd name="connsiteX20" fmla="*/ 9716651 w 12136657"/>
              <a:gd name="connsiteY20" fmla="*/ 2896862 h 3289190"/>
              <a:gd name="connsiteX21" fmla="*/ 9517355 w 12136657"/>
              <a:gd name="connsiteY21" fmla="*/ 2825530 h 3289190"/>
              <a:gd name="connsiteX22" fmla="*/ 9499237 w 12136657"/>
              <a:gd name="connsiteY22" fmla="*/ 2789864 h 3289190"/>
              <a:gd name="connsiteX23" fmla="*/ 9354295 w 12136657"/>
              <a:gd name="connsiteY23" fmla="*/ 2670977 h 3289190"/>
              <a:gd name="connsiteX24" fmla="*/ 9245588 w 12136657"/>
              <a:gd name="connsiteY24" fmla="*/ 2647199 h 3289190"/>
              <a:gd name="connsiteX25" fmla="*/ 8810760 w 12136657"/>
              <a:gd name="connsiteY25" fmla="*/ 2635311 h 3289190"/>
              <a:gd name="connsiteX26" fmla="*/ 8665818 w 12136657"/>
              <a:gd name="connsiteY26" fmla="*/ 2647199 h 3289190"/>
              <a:gd name="connsiteX27" fmla="*/ 8394051 w 12136657"/>
              <a:gd name="connsiteY27" fmla="*/ 2659088 h 3289190"/>
              <a:gd name="connsiteX28" fmla="*/ 8067931 w 12136657"/>
              <a:gd name="connsiteY28" fmla="*/ 2694754 h 3289190"/>
              <a:gd name="connsiteX29" fmla="*/ 7759928 w 12136657"/>
              <a:gd name="connsiteY29" fmla="*/ 2718531 h 3289190"/>
              <a:gd name="connsiteX30" fmla="*/ 7560633 w 12136657"/>
              <a:gd name="connsiteY30" fmla="*/ 2754198 h 3289190"/>
              <a:gd name="connsiteX31" fmla="*/ 7180159 w 12136657"/>
              <a:gd name="connsiteY31" fmla="*/ 2825530 h 3289190"/>
              <a:gd name="connsiteX32" fmla="*/ 6690978 w 12136657"/>
              <a:gd name="connsiteY32" fmla="*/ 2837419 h 3289190"/>
              <a:gd name="connsiteX33" fmla="*/ 6636624 w 12136657"/>
              <a:gd name="connsiteY33" fmla="*/ 2861196 h 3289190"/>
              <a:gd name="connsiteX34" fmla="*/ 6401092 w 12136657"/>
              <a:gd name="connsiteY34" fmla="*/ 2896862 h 3289190"/>
              <a:gd name="connsiteX35" fmla="*/ 5857559 w 12136657"/>
              <a:gd name="connsiteY35" fmla="*/ 2908751 h 3289190"/>
              <a:gd name="connsiteX36" fmla="*/ 5187201 w 12136657"/>
              <a:gd name="connsiteY36" fmla="*/ 2956306 h 3289190"/>
              <a:gd name="connsiteX37" fmla="*/ 5042258 w 12136657"/>
              <a:gd name="connsiteY37" fmla="*/ 2980083 h 3289190"/>
              <a:gd name="connsiteX38" fmla="*/ 4806726 w 12136657"/>
              <a:gd name="connsiteY38" fmla="*/ 3063304 h 3289190"/>
              <a:gd name="connsiteX39" fmla="*/ 4390017 w 12136657"/>
              <a:gd name="connsiteY39" fmla="*/ 3182191 h 3289190"/>
              <a:gd name="connsiteX40" fmla="*/ 4027661 w 12136657"/>
              <a:gd name="connsiteY40" fmla="*/ 3277302 h 3289190"/>
              <a:gd name="connsiteX41" fmla="*/ 3085535 w 12136657"/>
              <a:gd name="connsiteY41" fmla="*/ 3289190 h 3289190"/>
              <a:gd name="connsiteX42" fmla="*/ 2850003 w 12136657"/>
              <a:gd name="connsiteY42" fmla="*/ 3265413 h 3289190"/>
              <a:gd name="connsiteX43" fmla="*/ 2469529 w 12136657"/>
              <a:gd name="connsiteY43" fmla="*/ 3229746 h 3289190"/>
              <a:gd name="connsiteX44" fmla="*/ 2197761 w 12136657"/>
              <a:gd name="connsiteY44" fmla="*/ 3134636 h 3289190"/>
              <a:gd name="connsiteX45" fmla="*/ 2070937 w 12136657"/>
              <a:gd name="connsiteY45" fmla="*/ 3098971 h 3289190"/>
              <a:gd name="connsiteX46" fmla="*/ 1925995 w 12136657"/>
              <a:gd name="connsiteY46" fmla="*/ 3075193 h 3289190"/>
              <a:gd name="connsiteX47" fmla="*/ 1799170 w 12136657"/>
              <a:gd name="connsiteY47" fmla="*/ 3051416 h 3289190"/>
              <a:gd name="connsiteX48" fmla="*/ 1690463 w 12136657"/>
              <a:gd name="connsiteY48" fmla="*/ 3039527 h 3289190"/>
              <a:gd name="connsiteX49" fmla="*/ 1617992 w 12136657"/>
              <a:gd name="connsiteY49" fmla="*/ 3027638 h 3289190"/>
              <a:gd name="connsiteX50" fmla="*/ 1527403 w 12136657"/>
              <a:gd name="connsiteY50" fmla="*/ 3015749 h 3289190"/>
              <a:gd name="connsiteX51" fmla="*/ 1436814 w 12136657"/>
              <a:gd name="connsiteY51" fmla="*/ 2991972 h 3289190"/>
              <a:gd name="connsiteX52" fmla="*/ 1128811 w 12136657"/>
              <a:gd name="connsiteY52" fmla="*/ 2944417 h 3289190"/>
              <a:gd name="connsiteX53" fmla="*/ 929515 w 12136657"/>
              <a:gd name="connsiteY53" fmla="*/ 2932529 h 3289190"/>
              <a:gd name="connsiteX54" fmla="*/ 23676 w 12136657"/>
              <a:gd name="connsiteY54" fmla="*/ 3006379 h 3289190"/>
              <a:gd name="connsiteX55" fmla="*/ 164 w 12136657"/>
              <a:gd name="connsiteY55" fmla="*/ 581442 h 3289190"/>
              <a:gd name="connsiteX56" fmla="*/ 691695 w 12136657"/>
              <a:gd name="connsiteY56" fmla="*/ 682638 h 3289190"/>
              <a:gd name="connsiteX57" fmla="*/ 905639 w 12136657"/>
              <a:gd name="connsiteY57" fmla="*/ 709942 h 3289190"/>
              <a:gd name="connsiteX58" fmla="*/ 1236280 w 12136657"/>
              <a:gd name="connsiteY58" fmla="*/ 819164 h 3289190"/>
              <a:gd name="connsiteX59" fmla="*/ 1333526 w 12136657"/>
              <a:gd name="connsiteY59" fmla="*/ 873775 h 3289190"/>
              <a:gd name="connsiteX60" fmla="*/ 1430774 w 12136657"/>
              <a:gd name="connsiteY60" fmla="*/ 901081 h 3289190"/>
              <a:gd name="connsiteX61" fmla="*/ 1508571 w 12136657"/>
              <a:gd name="connsiteY61" fmla="*/ 928385 h 3289190"/>
              <a:gd name="connsiteX62" fmla="*/ 1625268 w 12136657"/>
              <a:gd name="connsiteY62" fmla="*/ 955692 h 3289190"/>
              <a:gd name="connsiteX63" fmla="*/ 1761414 w 12136657"/>
              <a:gd name="connsiteY63" fmla="*/ 1010303 h 3289190"/>
              <a:gd name="connsiteX64" fmla="*/ 1917009 w 12136657"/>
              <a:gd name="connsiteY64" fmla="*/ 1064913 h 3289190"/>
              <a:gd name="connsiteX65" fmla="*/ 2053154 w 12136657"/>
              <a:gd name="connsiteY65" fmla="*/ 1146830 h 3289190"/>
              <a:gd name="connsiteX66" fmla="*/ 2344897 w 12136657"/>
              <a:gd name="connsiteY66" fmla="*/ 1365273 h 3289190"/>
              <a:gd name="connsiteX67" fmla="*/ 2753335 w 12136657"/>
              <a:gd name="connsiteY67" fmla="*/ 1447190 h 3289190"/>
              <a:gd name="connsiteX68" fmla="*/ 3006178 w 12136657"/>
              <a:gd name="connsiteY68" fmla="*/ 1501801 h 3289190"/>
              <a:gd name="connsiteX69" fmla="*/ 4017548 w 12136657"/>
              <a:gd name="connsiteY69" fmla="*/ 1474496 h 3289190"/>
              <a:gd name="connsiteX70" fmla="*/ 4406537 w 12136657"/>
              <a:gd name="connsiteY70" fmla="*/ 1256050 h 3289190"/>
              <a:gd name="connsiteX71" fmla="*/ 4853874 w 12136657"/>
              <a:gd name="connsiteY71" fmla="*/ 982997 h 3289190"/>
              <a:gd name="connsiteX72" fmla="*/ 5106717 w 12136657"/>
              <a:gd name="connsiteY72" fmla="*/ 791860 h 3289190"/>
              <a:gd name="connsiteX73" fmla="*/ 5262312 w 12136657"/>
              <a:gd name="connsiteY73" fmla="*/ 737248 h 3289190"/>
              <a:gd name="connsiteX74" fmla="*/ 5981941 w 12136657"/>
              <a:gd name="connsiteY74" fmla="*/ 628025 h 3289190"/>
              <a:gd name="connsiteX75" fmla="*/ 6565423 w 12136657"/>
              <a:gd name="connsiteY75" fmla="*/ 600720 h 3289190"/>
              <a:gd name="connsiteX76" fmla="*/ 6818265 w 12136657"/>
              <a:gd name="connsiteY76" fmla="*/ 518803 h 3289190"/>
              <a:gd name="connsiteX77" fmla="*/ 7401749 w 12136657"/>
              <a:gd name="connsiteY77" fmla="*/ 279435 h 3289190"/>
              <a:gd name="connsiteX78" fmla="*/ 7810187 w 12136657"/>
              <a:gd name="connsiteY78" fmla="*/ 273055 h 3289190"/>
              <a:gd name="connsiteX79" fmla="*/ 8024129 w 12136657"/>
              <a:gd name="connsiteY79" fmla="*/ 191137 h 3289190"/>
              <a:gd name="connsiteX80" fmla="*/ 8354770 w 12136657"/>
              <a:gd name="connsiteY80" fmla="*/ 136527 h 3289190"/>
              <a:gd name="connsiteX81" fmla="*/ 8704860 w 12136657"/>
              <a:gd name="connsiteY81" fmla="*/ 54610 h 3289190"/>
              <a:gd name="connsiteX82" fmla="*/ 8996601 w 12136657"/>
              <a:gd name="connsiteY82" fmla="*/ 27305 h 3289190"/>
              <a:gd name="connsiteX83" fmla="*/ 9152196 w 12136657"/>
              <a:gd name="connsiteY83" fmla="*/ 0 h 3289190"/>
              <a:gd name="connsiteX0" fmla="*/ 9152196 w 12136657"/>
              <a:gd name="connsiteY0" fmla="*/ 0 h 3289190"/>
              <a:gd name="connsiteX1" fmla="*/ 9618984 w 12136657"/>
              <a:gd name="connsiteY1" fmla="*/ 27305 h 3289190"/>
              <a:gd name="connsiteX2" fmla="*/ 9735680 w 12136657"/>
              <a:gd name="connsiteY2" fmla="*/ 81915 h 3289190"/>
              <a:gd name="connsiteX3" fmla="*/ 9891276 w 12136657"/>
              <a:gd name="connsiteY3" fmla="*/ 354970 h 3289190"/>
              <a:gd name="connsiteX4" fmla="*/ 9910724 w 12136657"/>
              <a:gd name="connsiteY4" fmla="*/ 436887 h 3289190"/>
              <a:gd name="connsiteX5" fmla="*/ 10124668 w 12136657"/>
              <a:gd name="connsiteY5" fmla="*/ 600720 h 3289190"/>
              <a:gd name="connsiteX6" fmla="*/ 10455308 w 12136657"/>
              <a:gd name="connsiteY6" fmla="*/ 737248 h 3289190"/>
              <a:gd name="connsiteX7" fmla="*/ 10669252 w 12136657"/>
              <a:gd name="connsiteY7" fmla="*/ 819164 h 3289190"/>
              <a:gd name="connsiteX8" fmla="*/ 11894566 w 12136657"/>
              <a:gd name="connsiteY8" fmla="*/ 791860 h 3289190"/>
              <a:gd name="connsiteX9" fmla="*/ 12030713 w 12136657"/>
              <a:gd name="connsiteY9" fmla="*/ 764553 h 3289190"/>
              <a:gd name="connsiteX10" fmla="*/ 12108510 w 12136657"/>
              <a:gd name="connsiteY10" fmla="*/ 709942 h 3289190"/>
              <a:gd name="connsiteX11" fmla="*/ 12073477 w 12136657"/>
              <a:gd name="connsiteY11" fmla="*/ 2874043 h 3289190"/>
              <a:gd name="connsiteX12" fmla="*/ 12136657 w 12136657"/>
              <a:gd name="connsiteY12" fmla="*/ 2982902 h 3289190"/>
              <a:gd name="connsiteX13" fmla="*/ 11890787 w 12136657"/>
              <a:gd name="connsiteY13" fmla="*/ 2884974 h 3289190"/>
              <a:gd name="connsiteX14" fmla="*/ 11691491 w 12136657"/>
              <a:gd name="connsiteY14" fmla="*/ 2908751 h 3289190"/>
              <a:gd name="connsiteX15" fmla="*/ 11564667 w 12136657"/>
              <a:gd name="connsiteY15" fmla="*/ 2944417 h 3289190"/>
              <a:gd name="connsiteX16" fmla="*/ 11492196 w 12136657"/>
              <a:gd name="connsiteY16" fmla="*/ 2968195 h 3289190"/>
              <a:gd name="connsiteX17" fmla="*/ 11365371 w 12136657"/>
              <a:gd name="connsiteY17" fmla="*/ 2980083 h 3289190"/>
              <a:gd name="connsiteX18" fmla="*/ 10223950 w 12136657"/>
              <a:gd name="connsiteY18" fmla="*/ 2991972 h 3289190"/>
              <a:gd name="connsiteX19" fmla="*/ 10024654 w 12136657"/>
              <a:gd name="connsiteY19" fmla="*/ 2956306 h 3289190"/>
              <a:gd name="connsiteX20" fmla="*/ 9716651 w 12136657"/>
              <a:gd name="connsiteY20" fmla="*/ 2896862 h 3289190"/>
              <a:gd name="connsiteX21" fmla="*/ 9517355 w 12136657"/>
              <a:gd name="connsiteY21" fmla="*/ 2825530 h 3289190"/>
              <a:gd name="connsiteX22" fmla="*/ 9499237 w 12136657"/>
              <a:gd name="connsiteY22" fmla="*/ 2789864 h 3289190"/>
              <a:gd name="connsiteX23" fmla="*/ 9354295 w 12136657"/>
              <a:gd name="connsiteY23" fmla="*/ 2670977 h 3289190"/>
              <a:gd name="connsiteX24" fmla="*/ 9245588 w 12136657"/>
              <a:gd name="connsiteY24" fmla="*/ 2647199 h 3289190"/>
              <a:gd name="connsiteX25" fmla="*/ 8810760 w 12136657"/>
              <a:gd name="connsiteY25" fmla="*/ 2635311 h 3289190"/>
              <a:gd name="connsiteX26" fmla="*/ 8665818 w 12136657"/>
              <a:gd name="connsiteY26" fmla="*/ 2647199 h 3289190"/>
              <a:gd name="connsiteX27" fmla="*/ 8394051 w 12136657"/>
              <a:gd name="connsiteY27" fmla="*/ 2659088 h 3289190"/>
              <a:gd name="connsiteX28" fmla="*/ 8067931 w 12136657"/>
              <a:gd name="connsiteY28" fmla="*/ 2694754 h 3289190"/>
              <a:gd name="connsiteX29" fmla="*/ 7759928 w 12136657"/>
              <a:gd name="connsiteY29" fmla="*/ 2718531 h 3289190"/>
              <a:gd name="connsiteX30" fmla="*/ 7560633 w 12136657"/>
              <a:gd name="connsiteY30" fmla="*/ 2754198 h 3289190"/>
              <a:gd name="connsiteX31" fmla="*/ 7180159 w 12136657"/>
              <a:gd name="connsiteY31" fmla="*/ 2825530 h 3289190"/>
              <a:gd name="connsiteX32" fmla="*/ 6690978 w 12136657"/>
              <a:gd name="connsiteY32" fmla="*/ 2837419 h 3289190"/>
              <a:gd name="connsiteX33" fmla="*/ 6636624 w 12136657"/>
              <a:gd name="connsiteY33" fmla="*/ 2861196 h 3289190"/>
              <a:gd name="connsiteX34" fmla="*/ 6401092 w 12136657"/>
              <a:gd name="connsiteY34" fmla="*/ 2896862 h 3289190"/>
              <a:gd name="connsiteX35" fmla="*/ 5857559 w 12136657"/>
              <a:gd name="connsiteY35" fmla="*/ 2908751 h 3289190"/>
              <a:gd name="connsiteX36" fmla="*/ 5187201 w 12136657"/>
              <a:gd name="connsiteY36" fmla="*/ 2956306 h 3289190"/>
              <a:gd name="connsiteX37" fmla="*/ 5042258 w 12136657"/>
              <a:gd name="connsiteY37" fmla="*/ 2980083 h 3289190"/>
              <a:gd name="connsiteX38" fmla="*/ 4806726 w 12136657"/>
              <a:gd name="connsiteY38" fmla="*/ 3063304 h 3289190"/>
              <a:gd name="connsiteX39" fmla="*/ 4390017 w 12136657"/>
              <a:gd name="connsiteY39" fmla="*/ 3182191 h 3289190"/>
              <a:gd name="connsiteX40" fmla="*/ 4027661 w 12136657"/>
              <a:gd name="connsiteY40" fmla="*/ 3277302 h 3289190"/>
              <a:gd name="connsiteX41" fmla="*/ 3085535 w 12136657"/>
              <a:gd name="connsiteY41" fmla="*/ 3289190 h 3289190"/>
              <a:gd name="connsiteX42" fmla="*/ 2850003 w 12136657"/>
              <a:gd name="connsiteY42" fmla="*/ 3265413 h 3289190"/>
              <a:gd name="connsiteX43" fmla="*/ 2469529 w 12136657"/>
              <a:gd name="connsiteY43" fmla="*/ 3229746 h 3289190"/>
              <a:gd name="connsiteX44" fmla="*/ 2197761 w 12136657"/>
              <a:gd name="connsiteY44" fmla="*/ 3134636 h 3289190"/>
              <a:gd name="connsiteX45" fmla="*/ 2070937 w 12136657"/>
              <a:gd name="connsiteY45" fmla="*/ 3098971 h 3289190"/>
              <a:gd name="connsiteX46" fmla="*/ 1925995 w 12136657"/>
              <a:gd name="connsiteY46" fmla="*/ 3075193 h 3289190"/>
              <a:gd name="connsiteX47" fmla="*/ 1799170 w 12136657"/>
              <a:gd name="connsiteY47" fmla="*/ 3051416 h 3289190"/>
              <a:gd name="connsiteX48" fmla="*/ 1690463 w 12136657"/>
              <a:gd name="connsiteY48" fmla="*/ 3039527 h 3289190"/>
              <a:gd name="connsiteX49" fmla="*/ 1617992 w 12136657"/>
              <a:gd name="connsiteY49" fmla="*/ 3027638 h 3289190"/>
              <a:gd name="connsiteX50" fmla="*/ 1527403 w 12136657"/>
              <a:gd name="connsiteY50" fmla="*/ 3015749 h 3289190"/>
              <a:gd name="connsiteX51" fmla="*/ 1436814 w 12136657"/>
              <a:gd name="connsiteY51" fmla="*/ 2991972 h 3289190"/>
              <a:gd name="connsiteX52" fmla="*/ 1128811 w 12136657"/>
              <a:gd name="connsiteY52" fmla="*/ 2944417 h 3289190"/>
              <a:gd name="connsiteX53" fmla="*/ 929515 w 12136657"/>
              <a:gd name="connsiteY53" fmla="*/ 2932529 h 3289190"/>
              <a:gd name="connsiteX54" fmla="*/ 23676 w 12136657"/>
              <a:gd name="connsiteY54" fmla="*/ 3006379 h 3289190"/>
              <a:gd name="connsiteX55" fmla="*/ 164 w 12136657"/>
              <a:gd name="connsiteY55" fmla="*/ 581442 h 3289190"/>
              <a:gd name="connsiteX56" fmla="*/ 691695 w 12136657"/>
              <a:gd name="connsiteY56" fmla="*/ 682638 h 3289190"/>
              <a:gd name="connsiteX57" fmla="*/ 905639 w 12136657"/>
              <a:gd name="connsiteY57" fmla="*/ 709942 h 3289190"/>
              <a:gd name="connsiteX58" fmla="*/ 1236280 w 12136657"/>
              <a:gd name="connsiteY58" fmla="*/ 819164 h 3289190"/>
              <a:gd name="connsiteX59" fmla="*/ 1333526 w 12136657"/>
              <a:gd name="connsiteY59" fmla="*/ 873775 h 3289190"/>
              <a:gd name="connsiteX60" fmla="*/ 1430774 w 12136657"/>
              <a:gd name="connsiteY60" fmla="*/ 901081 h 3289190"/>
              <a:gd name="connsiteX61" fmla="*/ 1508571 w 12136657"/>
              <a:gd name="connsiteY61" fmla="*/ 928385 h 3289190"/>
              <a:gd name="connsiteX62" fmla="*/ 1625268 w 12136657"/>
              <a:gd name="connsiteY62" fmla="*/ 955692 h 3289190"/>
              <a:gd name="connsiteX63" fmla="*/ 1761414 w 12136657"/>
              <a:gd name="connsiteY63" fmla="*/ 1010303 h 3289190"/>
              <a:gd name="connsiteX64" fmla="*/ 1917009 w 12136657"/>
              <a:gd name="connsiteY64" fmla="*/ 1064913 h 3289190"/>
              <a:gd name="connsiteX65" fmla="*/ 2053154 w 12136657"/>
              <a:gd name="connsiteY65" fmla="*/ 1146830 h 3289190"/>
              <a:gd name="connsiteX66" fmla="*/ 2344897 w 12136657"/>
              <a:gd name="connsiteY66" fmla="*/ 1365273 h 3289190"/>
              <a:gd name="connsiteX67" fmla="*/ 2753335 w 12136657"/>
              <a:gd name="connsiteY67" fmla="*/ 1447190 h 3289190"/>
              <a:gd name="connsiteX68" fmla="*/ 3006178 w 12136657"/>
              <a:gd name="connsiteY68" fmla="*/ 1501801 h 3289190"/>
              <a:gd name="connsiteX69" fmla="*/ 4017548 w 12136657"/>
              <a:gd name="connsiteY69" fmla="*/ 1474496 h 3289190"/>
              <a:gd name="connsiteX70" fmla="*/ 4406537 w 12136657"/>
              <a:gd name="connsiteY70" fmla="*/ 1256050 h 3289190"/>
              <a:gd name="connsiteX71" fmla="*/ 4853874 w 12136657"/>
              <a:gd name="connsiteY71" fmla="*/ 982997 h 3289190"/>
              <a:gd name="connsiteX72" fmla="*/ 5106717 w 12136657"/>
              <a:gd name="connsiteY72" fmla="*/ 791860 h 3289190"/>
              <a:gd name="connsiteX73" fmla="*/ 5262312 w 12136657"/>
              <a:gd name="connsiteY73" fmla="*/ 737248 h 3289190"/>
              <a:gd name="connsiteX74" fmla="*/ 5981941 w 12136657"/>
              <a:gd name="connsiteY74" fmla="*/ 628025 h 3289190"/>
              <a:gd name="connsiteX75" fmla="*/ 6565423 w 12136657"/>
              <a:gd name="connsiteY75" fmla="*/ 600720 h 3289190"/>
              <a:gd name="connsiteX76" fmla="*/ 6818265 w 12136657"/>
              <a:gd name="connsiteY76" fmla="*/ 518803 h 3289190"/>
              <a:gd name="connsiteX77" fmla="*/ 7401749 w 12136657"/>
              <a:gd name="connsiteY77" fmla="*/ 279435 h 3289190"/>
              <a:gd name="connsiteX78" fmla="*/ 7810187 w 12136657"/>
              <a:gd name="connsiteY78" fmla="*/ 273055 h 3289190"/>
              <a:gd name="connsiteX79" fmla="*/ 8024129 w 12136657"/>
              <a:gd name="connsiteY79" fmla="*/ 191137 h 3289190"/>
              <a:gd name="connsiteX80" fmla="*/ 8354770 w 12136657"/>
              <a:gd name="connsiteY80" fmla="*/ 136527 h 3289190"/>
              <a:gd name="connsiteX81" fmla="*/ 8704860 w 12136657"/>
              <a:gd name="connsiteY81" fmla="*/ 54610 h 3289190"/>
              <a:gd name="connsiteX82" fmla="*/ 8996601 w 12136657"/>
              <a:gd name="connsiteY82" fmla="*/ 27305 h 3289190"/>
              <a:gd name="connsiteX83" fmla="*/ 9152196 w 12136657"/>
              <a:gd name="connsiteY83" fmla="*/ 0 h 3289190"/>
              <a:gd name="connsiteX0" fmla="*/ 9152196 w 12108510"/>
              <a:gd name="connsiteY0" fmla="*/ 0 h 3289190"/>
              <a:gd name="connsiteX1" fmla="*/ 9618984 w 12108510"/>
              <a:gd name="connsiteY1" fmla="*/ 27305 h 3289190"/>
              <a:gd name="connsiteX2" fmla="*/ 9735680 w 12108510"/>
              <a:gd name="connsiteY2" fmla="*/ 81915 h 3289190"/>
              <a:gd name="connsiteX3" fmla="*/ 9891276 w 12108510"/>
              <a:gd name="connsiteY3" fmla="*/ 354970 h 3289190"/>
              <a:gd name="connsiteX4" fmla="*/ 9910724 w 12108510"/>
              <a:gd name="connsiteY4" fmla="*/ 436887 h 3289190"/>
              <a:gd name="connsiteX5" fmla="*/ 10124668 w 12108510"/>
              <a:gd name="connsiteY5" fmla="*/ 600720 h 3289190"/>
              <a:gd name="connsiteX6" fmla="*/ 10455308 w 12108510"/>
              <a:gd name="connsiteY6" fmla="*/ 737248 h 3289190"/>
              <a:gd name="connsiteX7" fmla="*/ 10669252 w 12108510"/>
              <a:gd name="connsiteY7" fmla="*/ 819164 h 3289190"/>
              <a:gd name="connsiteX8" fmla="*/ 11894566 w 12108510"/>
              <a:gd name="connsiteY8" fmla="*/ 791860 h 3289190"/>
              <a:gd name="connsiteX9" fmla="*/ 12030713 w 12108510"/>
              <a:gd name="connsiteY9" fmla="*/ 764553 h 3289190"/>
              <a:gd name="connsiteX10" fmla="*/ 12108510 w 12108510"/>
              <a:gd name="connsiteY10" fmla="*/ 709942 h 3289190"/>
              <a:gd name="connsiteX11" fmla="*/ 12073477 w 12108510"/>
              <a:gd name="connsiteY11" fmla="*/ 2874043 h 3289190"/>
              <a:gd name="connsiteX12" fmla="*/ 11890787 w 12108510"/>
              <a:gd name="connsiteY12" fmla="*/ 2884974 h 3289190"/>
              <a:gd name="connsiteX13" fmla="*/ 11691491 w 12108510"/>
              <a:gd name="connsiteY13" fmla="*/ 2908751 h 3289190"/>
              <a:gd name="connsiteX14" fmla="*/ 11564667 w 12108510"/>
              <a:gd name="connsiteY14" fmla="*/ 2944417 h 3289190"/>
              <a:gd name="connsiteX15" fmla="*/ 11492196 w 12108510"/>
              <a:gd name="connsiteY15" fmla="*/ 2968195 h 3289190"/>
              <a:gd name="connsiteX16" fmla="*/ 11365371 w 12108510"/>
              <a:gd name="connsiteY16" fmla="*/ 2980083 h 3289190"/>
              <a:gd name="connsiteX17" fmla="*/ 10223950 w 12108510"/>
              <a:gd name="connsiteY17" fmla="*/ 2991972 h 3289190"/>
              <a:gd name="connsiteX18" fmla="*/ 10024654 w 12108510"/>
              <a:gd name="connsiteY18" fmla="*/ 2956306 h 3289190"/>
              <a:gd name="connsiteX19" fmla="*/ 9716651 w 12108510"/>
              <a:gd name="connsiteY19" fmla="*/ 2896862 h 3289190"/>
              <a:gd name="connsiteX20" fmla="*/ 9517355 w 12108510"/>
              <a:gd name="connsiteY20" fmla="*/ 2825530 h 3289190"/>
              <a:gd name="connsiteX21" fmla="*/ 9499237 w 12108510"/>
              <a:gd name="connsiteY21" fmla="*/ 2789864 h 3289190"/>
              <a:gd name="connsiteX22" fmla="*/ 9354295 w 12108510"/>
              <a:gd name="connsiteY22" fmla="*/ 2670977 h 3289190"/>
              <a:gd name="connsiteX23" fmla="*/ 9245588 w 12108510"/>
              <a:gd name="connsiteY23" fmla="*/ 2647199 h 3289190"/>
              <a:gd name="connsiteX24" fmla="*/ 8810760 w 12108510"/>
              <a:gd name="connsiteY24" fmla="*/ 2635311 h 3289190"/>
              <a:gd name="connsiteX25" fmla="*/ 8665818 w 12108510"/>
              <a:gd name="connsiteY25" fmla="*/ 2647199 h 3289190"/>
              <a:gd name="connsiteX26" fmla="*/ 8394051 w 12108510"/>
              <a:gd name="connsiteY26" fmla="*/ 2659088 h 3289190"/>
              <a:gd name="connsiteX27" fmla="*/ 8067931 w 12108510"/>
              <a:gd name="connsiteY27" fmla="*/ 2694754 h 3289190"/>
              <a:gd name="connsiteX28" fmla="*/ 7759928 w 12108510"/>
              <a:gd name="connsiteY28" fmla="*/ 2718531 h 3289190"/>
              <a:gd name="connsiteX29" fmla="*/ 7560633 w 12108510"/>
              <a:gd name="connsiteY29" fmla="*/ 2754198 h 3289190"/>
              <a:gd name="connsiteX30" fmla="*/ 7180159 w 12108510"/>
              <a:gd name="connsiteY30" fmla="*/ 2825530 h 3289190"/>
              <a:gd name="connsiteX31" fmla="*/ 6690978 w 12108510"/>
              <a:gd name="connsiteY31" fmla="*/ 2837419 h 3289190"/>
              <a:gd name="connsiteX32" fmla="*/ 6636624 w 12108510"/>
              <a:gd name="connsiteY32" fmla="*/ 2861196 h 3289190"/>
              <a:gd name="connsiteX33" fmla="*/ 6401092 w 12108510"/>
              <a:gd name="connsiteY33" fmla="*/ 2896862 h 3289190"/>
              <a:gd name="connsiteX34" fmla="*/ 5857559 w 12108510"/>
              <a:gd name="connsiteY34" fmla="*/ 2908751 h 3289190"/>
              <a:gd name="connsiteX35" fmla="*/ 5187201 w 12108510"/>
              <a:gd name="connsiteY35" fmla="*/ 2956306 h 3289190"/>
              <a:gd name="connsiteX36" fmla="*/ 5042258 w 12108510"/>
              <a:gd name="connsiteY36" fmla="*/ 2980083 h 3289190"/>
              <a:gd name="connsiteX37" fmla="*/ 4806726 w 12108510"/>
              <a:gd name="connsiteY37" fmla="*/ 3063304 h 3289190"/>
              <a:gd name="connsiteX38" fmla="*/ 4390017 w 12108510"/>
              <a:gd name="connsiteY38" fmla="*/ 3182191 h 3289190"/>
              <a:gd name="connsiteX39" fmla="*/ 4027661 w 12108510"/>
              <a:gd name="connsiteY39" fmla="*/ 3277302 h 3289190"/>
              <a:gd name="connsiteX40" fmla="*/ 3085535 w 12108510"/>
              <a:gd name="connsiteY40" fmla="*/ 3289190 h 3289190"/>
              <a:gd name="connsiteX41" fmla="*/ 2850003 w 12108510"/>
              <a:gd name="connsiteY41" fmla="*/ 3265413 h 3289190"/>
              <a:gd name="connsiteX42" fmla="*/ 2469529 w 12108510"/>
              <a:gd name="connsiteY42" fmla="*/ 3229746 h 3289190"/>
              <a:gd name="connsiteX43" fmla="*/ 2197761 w 12108510"/>
              <a:gd name="connsiteY43" fmla="*/ 3134636 h 3289190"/>
              <a:gd name="connsiteX44" fmla="*/ 2070937 w 12108510"/>
              <a:gd name="connsiteY44" fmla="*/ 3098971 h 3289190"/>
              <a:gd name="connsiteX45" fmla="*/ 1925995 w 12108510"/>
              <a:gd name="connsiteY45" fmla="*/ 3075193 h 3289190"/>
              <a:gd name="connsiteX46" fmla="*/ 1799170 w 12108510"/>
              <a:gd name="connsiteY46" fmla="*/ 3051416 h 3289190"/>
              <a:gd name="connsiteX47" fmla="*/ 1690463 w 12108510"/>
              <a:gd name="connsiteY47" fmla="*/ 3039527 h 3289190"/>
              <a:gd name="connsiteX48" fmla="*/ 1617992 w 12108510"/>
              <a:gd name="connsiteY48" fmla="*/ 3027638 h 3289190"/>
              <a:gd name="connsiteX49" fmla="*/ 1527403 w 12108510"/>
              <a:gd name="connsiteY49" fmla="*/ 3015749 h 3289190"/>
              <a:gd name="connsiteX50" fmla="*/ 1436814 w 12108510"/>
              <a:gd name="connsiteY50" fmla="*/ 2991972 h 3289190"/>
              <a:gd name="connsiteX51" fmla="*/ 1128811 w 12108510"/>
              <a:gd name="connsiteY51" fmla="*/ 2944417 h 3289190"/>
              <a:gd name="connsiteX52" fmla="*/ 929515 w 12108510"/>
              <a:gd name="connsiteY52" fmla="*/ 2932529 h 3289190"/>
              <a:gd name="connsiteX53" fmla="*/ 23676 w 12108510"/>
              <a:gd name="connsiteY53" fmla="*/ 3006379 h 3289190"/>
              <a:gd name="connsiteX54" fmla="*/ 164 w 12108510"/>
              <a:gd name="connsiteY54" fmla="*/ 581442 h 3289190"/>
              <a:gd name="connsiteX55" fmla="*/ 691695 w 12108510"/>
              <a:gd name="connsiteY55" fmla="*/ 682638 h 3289190"/>
              <a:gd name="connsiteX56" fmla="*/ 905639 w 12108510"/>
              <a:gd name="connsiteY56" fmla="*/ 709942 h 3289190"/>
              <a:gd name="connsiteX57" fmla="*/ 1236280 w 12108510"/>
              <a:gd name="connsiteY57" fmla="*/ 819164 h 3289190"/>
              <a:gd name="connsiteX58" fmla="*/ 1333526 w 12108510"/>
              <a:gd name="connsiteY58" fmla="*/ 873775 h 3289190"/>
              <a:gd name="connsiteX59" fmla="*/ 1430774 w 12108510"/>
              <a:gd name="connsiteY59" fmla="*/ 901081 h 3289190"/>
              <a:gd name="connsiteX60" fmla="*/ 1508571 w 12108510"/>
              <a:gd name="connsiteY60" fmla="*/ 928385 h 3289190"/>
              <a:gd name="connsiteX61" fmla="*/ 1625268 w 12108510"/>
              <a:gd name="connsiteY61" fmla="*/ 955692 h 3289190"/>
              <a:gd name="connsiteX62" fmla="*/ 1761414 w 12108510"/>
              <a:gd name="connsiteY62" fmla="*/ 1010303 h 3289190"/>
              <a:gd name="connsiteX63" fmla="*/ 1917009 w 12108510"/>
              <a:gd name="connsiteY63" fmla="*/ 1064913 h 3289190"/>
              <a:gd name="connsiteX64" fmla="*/ 2053154 w 12108510"/>
              <a:gd name="connsiteY64" fmla="*/ 1146830 h 3289190"/>
              <a:gd name="connsiteX65" fmla="*/ 2344897 w 12108510"/>
              <a:gd name="connsiteY65" fmla="*/ 1365273 h 3289190"/>
              <a:gd name="connsiteX66" fmla="*/ 2753335 w 12108510"/>
              <a:gd name="connsiteY66" fmla="*/ 1447190 h 3289190"/>
              <a:gd name="connsiteX67" fmla="*/ 3006178 w 12108510"/>
              <a:gd name="connsiteY67" fmla="*/ 1501801 h 3289190"/>
              <a:gd name="connsiteX68" fmla="*/ 4017548 w 12108510"/>
              <a:gd name="connsiteY68" fmla="*/ 1474496 h 3289190"/>
              <a:gd name="connsiteX69" fmla="*/ 4406537 w 12108510"/>
              <a:gd name="connsiteY69" fmla="*/ 1256050 h 3289190"/>
              <a:gd name="connsiteX70" fmla="*/ 4853874 w 12108510"/>
              <a:gd name="connsiteY70" fmla="*/ 982997 h 3289190"/>
              <a:gd name="connsiteX71" fmla="*/ 5106717 w 12108510"/>
              <a:gd name="connsiteY71" fmla="*/ 791860 h 3289190"/>
              <a:gd name="connsiteX72" fmla="*/ 5262312 w 12108510"/>
              <a:gd name="connsiteY72" fmla="*/ 737248 h 3289190"/>
              <a:gd name="connsiteX73" fmla="*/ 5981941 w 12108510"/>
              <a:gd name="connsiteY73" fmla="*/ 628025 h 3289190"/>
              <a:gd name="connsiteX74" fmla="*/ 6565423 w 12108510"/>
              <a:gd name="connsiteY74" fmla="*/ 600720 h 3289190"/>
              <a:gd name="connsiteX75" fmla="*/ 6818265 w 12108510"/>
              <a:gd name="connsiteY75" fmla="*/ 518803 h 3289190"/>
              <a:gd name="connsiteX76" fmla="*/ 7401749 w 12108510"/>
              <a:gd name="connsiteY76" fmla="*/ 279435 h 3289190"/>
              <a:gd name="connsiteX77" fmla="*/ 7810187 w 12108510"/>
              <a:gd name="connsiteY77" fmla="*/ 273055 h 3289190"/>
              <a:gd name="connsiteX78" fmla="*/ 8024129 w 12108510"/>
              <a:gd name="connsiteY78" fmla="*/ 191137 h 3289190"/>
              <a:gd name="connsiteX79" fmla="*/ 8354770 w 12108510"/>
              <a:gd name="connsiteY79" fmla="*/ 136527 h 3289190"/>
              <a:gd name="connsiteX80" fmla="*/ 8704860 w 12108510"/>
              <a:gd name="connsiteY80" fmla="*/ 54610 h 3289190"/>
              <a:gd name="connsiteX81" fmla="*/ 8996601 w 12108510"/>
              <a:gd name="connsiteY81" fmla="*/ 27305 h 3289190"/>
              <a:gd name="connsiteX82" fmla="*/ 9152196 w 12108510"/>
              <a:gd name="connsiteY82" fmla="*/ 0 h 3289190"/>
              <a:gd name="connsiteX0" fmla="*/ 9152196 w 12114034"/>
              <a:gd name="connsiteY0" fmla="*/ 0 h 3289190"/>
              <a:gd name="connsiteX1" fmla="*/ 9618984 w 12114034"/>
              <a:gd name="connsiteY1" fmla="*/ 27305 h 3289190"/>
              <a:gd name="connsiteX2" fmla="*/ 9735680 w 12114034"/>
              <a:gd name="connsiteY2" fmla="*/ 81915 h 3289190"/>
              <a:gd name="connsiteX3" fmla="*/ 9891276 w 12114034"/>
              <a:gd name="connsiteY3" fmla="*/ 354970 h 3289190"/>
              <a:gd name="connsiteX4" fmla="*/ 9910724 w 12114034"/>
              <a:gd name="connsiteY4" fmla="*/ 436887 h 3289190"/>
              <a:gd name="connsiteX5" fmla="*/ 10124668 w 12114034"/>
              <a:gd name="connsiteY5" fmla="*/ 600720 h 3289190"/>
              <a:gd name="connsiteX6" fmla="*/ 10455308 w 12114034"/>
              <a:gd name="connsiteY6" fmla="*/ 737248 h 3289190"/>
              <a:gd name="connsiteX7" fmla="*/ 10669252 w 12114034"/>
              <a:gd name="connsiteY7" fmla="*/ 819164 h 3289190"/>
              <a:gd name="connsiteX8" fmla="*/ 11894566 w 12114034"/>
              <a:gd name="connsiteY8" fmla="*/ 791860 h 3289190"/>
              <a:gd name="connsiteX9" fmla="*/ 12030713 w 12114034"/>
              <a:gd name="connsiteY9" fmla="*/ 764553 h 3289190"/>
              <a:gd name="connsiteX10" fmla="*/ 12108510 w 12114034"/>
              <a:gd name="connsiteY10" fmla="*/ 709942 h 3289190"/>
              <a:gd name="connsiteX11" fmla="*/ 12114034 w 12114034"/>
              <a:gd name="connsiteY11" fmla="*/ 2874043 h 3289190"/>
              <a:gd name="connsiteX12" fmla="*/ 11890787 w 12114034"/>
              <a:gd name="connsiteY12" fmla="*/ 2884974 h 3289190"/>
              <a:gd name="connsiteX13" fmla="*/ 11691491 w 12114034"/>
              <a:gd name="connsiteY13" fmla="*/ 2908751 h 3289190"/>
              <a:gd name="connsiteX14" fmla="*/ 11564667 w 12114034"/>
              <a:gd name="connsiteY14" fmla="*/ 2944417 h 3289190"/>
              <a:gd name="connsiteX15" fmla="*/ 11492196 w 12114034"/>
              <a:gd name="connsiteY15" fmla="*/ 2968195 h 3289190"/>
              <a:gd name="connsiteX16" fmla="*/ 11365371 w 12114034"/>
              <a:gd name="connsiteY16" fmla="*/ 2980083 h 3289190"/>
              <a:gd name="connsiteX17" fmla="*/ 10223950 w 12114034"/>
              <a:gd name="connsiteY17" fmla="*/ 2991972 h 3289190"/>
              <a:gd name="connsiteX18" fmla="*/ 10024654 w 12114034"/>
              <a:gd name="connsiteY18" fmla="*/ 2956306 h 3289190"/>
              <a:gd name="connsiteX19" fmla="*/ 9716651 w 12114034"/>
              <a:gd name="connsiteY19" fmla="*/ 2896862 h 3289190"/>
              <a:gd name="connsiteX20" fmla="*/ 9517355 w 12114034"/>
              <a:gd name="connsiteY20" fmla="*/ 2825530 h 3289190"/>
              <a:gd name="connsiteX21" fmla="*/ 9499237 w 12114034"/>
              <a:gd name="connsiteY21" fmla="*/ 2789864 h 3289190"/>
              <a:gd name="connsiteX22" fmla="*/ 9354295 w 12114034"/>
              <a:gd name="connsiteY22" fmla="*/ 2670977 h 3289190"/>
              <a:gd name="connsiteX23" fmla="*/ 9245588 w 12114034"/>
              <a:gd name="connsiteY23" fmla="*/ 2647199 h 3289190"/>
              <a:gd name="connsiteX24" fmla="*/ 8810760 w 12114034"/>
              <a:gd name="connsiteY24" fmla="*/ 2635311 h 3289190"/>
              <a:gd name="connsiteX25" fmla="*/ 8665818 w 12114034"/>
              <a:gd name="connsiteY25" fmla="*/ 2647199 h 3289190"/>
              <a:gd name="connsiteX26" fmla="*/ 8394051 w 12114034"/>
              <a:gd name="connsiteY26" fmla="*/ 2659088 h 3289190"/>
              <a:gd name="connsiteX27" fmla="*/ 8067931 w 12114034"/>
              <a:gd name="connsiteY27" fmla="*/ 2694754 h 3289190"/>
              <a:gd name="connsiteX28" fmla="*/ 7759928 w 12114034"/>
              <a:gd name="connsiteY28" fmla="*/ 2718531 h 3289190"/>
              <a:gd name="connsiteX29" fmla="*/ 7560633 w 12114034"/>
              <a:gd name="connsiteY29" fmla="*/ 2754198 h 3289190"/>
              <a:gd name="connsiteX30" fmla="*/ 7180159 w 12114034"/>
              <a:gd name="connsiteY30" fmla="*/ 2825530 h 3289190"/>
              <a:gd name="connsiteX31" fmla="*/ 6690978 w 12114034"/>
              <a:gd name="connsiteY31" fmla="*/ 2837419 h 3289190"/>
              <a:gd name="connsiteX32" fmla="*/ 6636624 w 12114034"/>
              <a:gd name="connsiteY32" fmla="*/ 2861196 h 3289190"/>
              <a:gd name="connsiteX33" fmla="*/ 6401092 w 12114034"/>
              <a:gd name="connsiteY33" fmla="*/ 2896862 h 3289190"/>
              <a:gd name="connsiteX34" fmla="*/ 5857559 w 12114034"/>
              <a:gd name="connsiteY34" fmla="*/ 2908751 h 3289190"/>
              <a:gd name="connsiteX35" fmla="*/ 5187201 w 12114034"/>
              <a:gd name="connsiteY35" fmla="*/ 2956306 h 3289190"/>
              <a:gd name="connsiteX36" fmla="*/ 5042258 w 12114034"/>
              <a:gd name="connsiteY36" fmla="*/ 2980083 h 3289190"/>
              <a:gd name="connsiteX37" fmla="*/ 4806726 w 12114034"/>
              <a:gd name="connsiteY37" fmla="*/ 3063304 h 3289190"/>
              <a:gd name="connsiteX38" fmla="*/ 4390017 w 12114034"/>
              <a:gd name="connsiteY38" fmla="*/ 3182191 h 3289190"/>
              <a:gd name="connsiteX39" fmla="*/ 4027661 w 12114034"/>
              <a:gd name="connsiteY39" fmla="*/ 3277302 h 3289190"/>
              <a:gd name="connsiteX40" fmla="*/ 3085535 w 12114034"/>
              <a:gd name="connsiteY40" fmla="*/ 3289190 h 3289190"/>
              <a:gd name="connsiteX41" fmla="*/ 2850003 w 12114034"/>
              <a:gd name="connsiteY41" fmla="*/ 3265413 h 3289190"/>
              <a:gd name="connsiteX42" fmla="*/ 2469529 w 12114034"/>
              <a:gd name="connsiteY42" fmla="*/ 3229746 h 3289190"/>
              <a:gd name="connsiteX43" fmla="*/ 2197761 w 12114034"/>
              <a:gd name="connsiteY43" fmla="*/ 3134636 h 3289190"/>
              <a:gd name="connsiteX44" fmla="*/ 2070937 w 12114034"/>
              <a:gd name="connsiteY44" fmla="*/ 3098971 h 3289190"/>
              <a:gd name="connsiteX45" fmla="*/ 1925995 w 12114034"/>
              <a:gd name="connsiteY45" fmla="*/ 3075193 h 3289190"/>
              <a:gd name="connsiteX46" fmla="*/ 1799170 w 12114034"/>
              <a:gd name="connsiteY46" fmla="*/ 3051416 h 3289190"/>
              <a:gd name="connsiteX47" fmla="*/ 1690463 w 12114034"/>
              <a:gd name="connsiteY47" fmla="*/ 3039527 h 3289190"/>
              <a:gd name="connsiteX48" fmla="*/ 1617992 w 12114034"/>
              <a:gd name="connsiteY48" fmla="*/ 3027638 h 3289190"/>
              <a:gd name="connsiteX49" fmla="*/ 1527403 w 12114034"/>
              <a:gd name="connsiteY49" fmla="*/ 3015749 h 3289190"/>
              <a:gd name="connsiteX50" fmla="*/ 1436814 w 12114034"/>
              <a:gd name="connsiteY50" fmla="*/ 2991972 h 3289190"/>
              <a:gd name="connsiteX51" fmla="*/ 1128811 w 12114034"/>
              <a:gd name="connsiteY51" fmla="*/ 2944417 h 3289190"/>
              <a:gd name="connsiteX52" fmla="*/ 929515 w 12114034"/>
              <a:gd name="connsiteY52" fmla="*/ 2932529 h 3289190"/>
              <a:gd name="connsiteX53" fmla="*/ 23676 w 12114034"/>
              <a:gd name="connsiteY53" fmla="*/ 3006379 h 3289190"/>
              <a:gd name="connsiteX54" fmla="*/ 164 w 12114034"/>
              <a:gd name="connsiteY54" fmla="*/ 581442 h 3289190"/>
              <a:gd name="connsiteX55" fmla="*/ 691695 w 12114034"/>
              <a:gd name="connsiteY55" fmla="*/ 682638 h 3289190"/>
              <a:gd name="connsiteX56" fmla="*/ 905639 w 12114034"/>
              <a:gd name="connsiteY56" fmla="*/ 709942 h 3289190"/>
              <a:gd name="connsiteX57" fmla="*/ 1236280 w 12114034"/>
              <a:gd name="connsiteY57" fmla="*/ 819164 h 3289190"/>
              <a:gd name="connsiteX58" fmla="*/ 1333526 w 12114034"/>
              <a:gd name="connsiteY58" fmla="*/ 873775 h 3289190"/>
              <a:gd name="connsiteX59" fmla="*/ 1430774 w 12114034"/>
              <a:gd name="connsiteY59" fmla="*/ 901081 h 3289190"/>
              <a:gd name="connsiteX60" fmla="*/ 1508571 w 12114034"/>
              <a:gd name="connsiteY60" fmla="*/ 928385 h 3289190"/>
              <a:gd name="connsiteX61" fmla="*/ 1625268 w 12114034"/>
              <a:gd name="connsiteY61" fmla="*/ 955692 h 3289190"/>
              <a:gd name="connsiteX62" fmla="*/ 1761414 w 12114034"/>
              <a:gd name="connsiteY62" fmla="*/ 1010303 h 3289190"/>
              <a:gd name="connsiteX63" fmla="*/ 1917009 w 12114034"/>
              <a:gd name="connsiteY63" fmla="*/ 1064913 h 3289190"/>
              <a:gd name="connsiteX64" fmla="*/ 2053154 w 12114034"/>
              <a:gd name="connsiteY64" fmla="*/ 1146830 h 3289190"/>
              <a:gd name="connsiteX65" fmla="*/ 2344897 w 12114034"/>
              <a:gd name="connsiteY65" fmla="*/ 1365273 h 3289190"/>
              <a:gd name="connsiteX66" fmla="*/ 2753335 w 12114034"/>
              <a:gd name="connsiteY66" fmla="*/ 1447190 h 3289190"/>
              <a:gd name="connsiteX67" fmla="*/ 3006178 w 12114034"/>
              <a:gd name="connsiteY67" fmla="*/ 1501801 h 3289190"/>
              <a:gd name="connsiteX68" fmla="*/ 4017548 w 12114034"/>
              <a:gd name="connsiteY68" fmla="*/ 1474496 h 3289190"/>
              <a:gd name="connsiteX69" fmla="*/ 4406537 w 12114034"/>
              <a:gd name="connsiteY69" fmla="*/ 1256050 h 3289190"/>
              <a:gd name="connsiteX70" fmla="*/ 4853874 w 12114034"/>
              <a:gd name="connsiteY70" fmla="*/ 982997 h 3289190"/>
              <a:gd name="connsiteX71" fmla="*/ 5106717 w 12114034"/>
              <a:gd name="connsiteY71" fmla="*/ 791860 h 3289190"/>
              <a:gd name="connsiteX72" fmla="*/ 5262312 w 12114034"/>
              <a:gd name="connsiteY72" fmla="*/ 737248 h 3289190"/>
              <a:gd name="connsiteX73" fmla="*/ 5981941 w 12114034"/>
              <a:gd name="connsiteY73" fmla="*/ 628025 h 3289190"/>
              <a:gd name="connsiteX74" fmla="*/ 6565423 w 12114034"/>
              <a:gd name="connsiteY74" fmla="*/ 600720 h 3289190"/>
              <a:gd name="connsiteX75" fmla="*/ 6818265 w 12114034"/>
              <a:gd name="connsiteY75" fmla="*/ 518803 h 3289190"/>
              <a:gd name="connsiteX76" fmla="*/ 7401749 w 12114034"/>
              <a:gd name="connsiteY76" fmla="*/ 279435 h 3289190"/>
              <a:gd name="connsiteX77" fmla="*/ 7810187 w 12114034"/>
              <a:gd name="connsiteY77" fmla="*/ 273055 h 3289190"/>
              <a:gd name="connsiteX78" fmla="*/ 8024129 w 12114034"/>
              <a:gd name="connsiteY78" fmla="*/ 191137 h 3289190"/>
              <a:gd name="connsiteX79" fmla="*/ 8354770 w 12114034"/>
              <a:gd name="connsiteY79" fmla="*/ 136527 h 3289190"/>
              <a:gd name="connsiteX80" fmla="*/ 8704860 w 12114034"/>
              <a:gd name="connsiteY80" fmla="*/ 54610 h 3289190"/>
              <a:gd name="connsiteX81" fmla="*/ 8996601 w 12114034"/>
              <a:gd name="connsiteY81" fmla="*/ 27305 h 3289190"/>
              <a:gd name="connsiteX82" fmla="*/ 9152196 w 12114034"/>
              <a:gd name="connsiteY82" fmla="*/ 0 h 328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14034" h="3289190">
                <a:moveTo>
                  <a:pt x="9152196" y="0"/>
                </a:moveTo>
                <a:cubicBezTo>
                  <a:pt x="9307792" y="9102"/>
                  <a:pt x="9464026" y="5550"/>
                  <a:pt x="9618984" y="27305"/>
                </a:cubicBezTo>
                <a:cubicBezTo>
                  <a:pt x="9659783" y="33033"/>
                  <a:pt x="9704548" y="44453"/>
                  <a:pt x="9735680" y="81915"/>
                </a:cubicBezTo>
                <a:cubicBezTo>
                  <a:pt x="9798717" y="157773"/>
                  <a:pt x="9891276" y="354970"/>
                  <a:pt x="9891276" y="354970"/>
                </a:cubicBezTo>
                <a:cubicBezTo>
                  <a:pt x="9897758" y="382277"/>
                  <a:pt x="9897599" y="414775"/>
                  <a:pt x="9910724" y="436887"/>
                </a:cubicBezTo>
                <a:cubicBezTo>
                  <a:pt x="9955143" y="511721"/>
                  <a:pt x="10069733" y="575013"/>
                  <a:pt x="10124668" y="600720"/>
                </a:cubicBezTo>
                <a:cubicBezTo>
                  <a:pt x="10233654" y="651723"/>
                  <a:pt x="10346322" y="686245"/>
                  <a:pt x="10455308" y="737248"/>
                </a:cubicBezTo>
                <a:cubicBezTo>
                  <a:pt x="10603366" y="806537"/>
                  <a:pt x="10531799" y="780570"/>
                  <a:pt x="10669252" y="819164"/>
                </a:cubicBezTo>
                <a:lnTo>
                  <a:pt x="11894566" y="791860"/>
                </a:lnTo>
                <a:cubicBezTo>
                  <a:pt x="11940390" y="790021"/>
                  <a:pt x="11986485" y="781487"/>
                  <a:pt x="12030713" y="764553"/>
                </a:cubicBezTo>
                <a:cubicBezTo>
                  <a:pt x="12058685" y="753843"/>
                  <a:pt x="12082116" y="726785"/>
                  <a:pt x="12108510" y="709942"/>
                </a:cubicBezTo>
                <a:cubicBezTo>
                  <a:pt x="12110351" y="1431309"/>
                  <a:pt x="12112193" y="2152676"/>
                  <a:pt x="12114034" y="2874043"/>
                </a:cubicBezTo>
                <a:lnTo>
                  <a:pt x="11890787" y="2884974"/>
                </a:lnTo>
                <a:cubicBezTo>
                  <a:pt x="11841973" y="2889244"/>
                  <a:pt x="11745531" y="2895856"/>
                  <a:pt x="11691491" y="2908751"/>
                </a:cubicBezTo>
                <a:cubicBezTo>
                  <a:pt x="11648267" y="2919064"/>
                  <a:pt x="11606539" y="2931928"/>
                  <a:pt x="11564667" y="2944417"/>
                </a:cubicBezTo>
                <a:cubicBezTo>
                  <a:pt x="11540080" y="2951751"/>
                  <a:pt x="11518253" y="2963531"/>
                  <a:pt x="11492196" y="2968195"/>
                </a:cubicBezTo>
                <a:cubicBezTo>
                  <a:pt x="11450997" y="2975567"/>
                  <a:pt x="11408058" y="2979284"/>
                  <a:pt x="11365371" y="2980083"/>
                </a:cubicBezTo>
                <a:lnTo>
                  <a:pt x="10223950" y="2991972"/>
                </a:lnTo>
                <a:cubicBezTo>
                  <a:pt x="10095907" y="2975169"/>
                  <a:pt x="10162574" y="2986474"/>
                  <a:pt x="10024654" y="2956306"/>
                </a:cubicBezTo>
                <a:cubicBezTo>
                  <a:pt x="9923130" y="2934100"/>
                  <a:pt x="9818175" y="2919069"/>
                  <a:pt x="9716651" y="2896862"/>
                </a:cubicBezTo>
                <a:cubicBezTo>
                  <a:pt x="9665477" y="2885669"/>
                  <a:pt x="9558733" y="2858112"/>
                  <a:pt x="9517355" y="2825530"/>
                </a:cubicBezTo>
                <a:cubicBezTo>
                  <a:pt x="9505128" y="2815903"/>
                  <a:pt x="9505277" y="2801753"/>
                  <a:pt x="9499237" y="2789864"/>
                </a:cubicBezTo>
                <a:cubicBezTo>
                  <a:pt x="9499237" y="2789864"/>
                  <a:pt x="9413016" y="2704005"/>
                  <a:pt x="9354295" y="2670977"/>
                </a:cubicBezTo>
                <a:cubicBezTo>
                  <a:pt x="9325295" y="2654665"/>
                  <a:pt x="9283595" y="2649693"/>
                  <a:pt x="9245588" y="2647199"/>
                </a:cubicBezTo>
                <a:cubicBezTo>
                  <a:pt x="9101240" y="2637727"/>
                  <a:pt x="8955703" y="2639273"/>
                  <a:pt x="8810760" y="2635311"/>
                </a:cubicBezTo>
                <a:cubicBezTo>
                  <a:pt x="8762447" y="2639273"/>
                  <a:pt x="8714325" y="2644431"/>
                  <a:pt x="8665818" y="2647199"/>
                </a:cubicBezTo>
                <a:cubicBezTo>
                  <a:pt x="8575369" y="2652360"/>
                  <a:pt x="8484182" y="2651919"/>
                  <a:pt x="8394051" y="2659088"/>
                </a:cubicBezTo>
                <a:cubicBezTo>
                  <a:pt x="8284645" y="2667790"/>
                  <a:pt x="8177029" y="2684527"/>
                  <a:pt x="8067931" y="2694754"/>
                </a:cubicBezTo>
                <a:cubicBezTo>
                  <a:pt x="7965594" y="2704346"/>
                  <a:pt x="7861693" y="2706607"/>
                  <a:pt x="7759928" y="2718531"/>
                </a:cubicBezTo>
                <a:cubicBezTo>
                  <a:pt x="7692142" y="2726474"/>
                  <a:pt x="7626587" y="2741215"/>
                  <a:pt x="7560633" y="2754198"/>
                </a:cubicBezTo>
                <a:cubicBezTo>
                  <a:pt x="7422715" y="2781349"/>
                  <a:pt x="7327974" y="2812059"/>
                  <a:pt x="7180159" y="2825530"/>
                </a:cubicBezTo>
                <a:cubicBezTo>
                  <a:pt x="6779693" y="2862028"/>
                  <a:pt x="6876301" y="2877956"/>
                  <a:pt x="6690978" y="2837419"/>
                </a:cubicBezTo>
                <a:lnTo>
                  <a:pt x="6636624" y="2861196"/>
                </a:lnTo>
                <a:cubicBezTo>
                  <a:pt x="6582362" y="2884932"/>
                  <a:pt x="6459563" y="2891381"/>
                  <a:pt x="6401092" y="2896862"/>
                </a:cubicBezTo>
                <a:lnTo>
                  <a:pt x="5857559" y="2908751"/>
                </a:lnTo>
                <a:cubicBezTo>
                  <a:pt x="5493095" y="2918317"/>
                  <a:pt x="5526356" y="2911795"/>
                  <a:pt x="5187201" y="2956306"/>
                </a:cubicBezTo>
                <a:cubicBezTo>
                  <a:pt x="5138366" y="2962716"/>
                  <a:pt x="5089503" y="2969750"/>
                  <a:pt x="5042258" y="2980083"/>
                </a:cubicBezTo>
                <a:cubicBezTo>
                  <a:pt x="4880053" y="3015562"/>
                  <a:pt x="4949301" y="3009844"/>
                  <a:pt x="4806726" y="3063304"/>
                </a:cubicBezTo>
                <a:cubicBezTo>
                  <a:pt x="4658596" y="3118848"/>
                  <a:pt x="4560071" y="3134981"/>
                  <a:pt x="4390017" y="3182191"/>
                </a:cubicBezTo>
                <a:cubicBezTo>
                  <a:pt x="4338023" y="3196626"/>
                  <a:pt x="4103347" y="3274045"/>
                  <a:pt x="4027661" y="3277302"/>
                </a:cubicBezTo>
                <a:cubicBezTo>
                  <a:pt x="3714234" y="3290788"/>
                  <a:pt x="3399577" y="3285227"/>
                  <a:pt x="3085535" y="3289190"/>
                </a:cubicBezTo>
                <a:cubicBezTo>
                  <a:pt x="2964546" y="3273313"/>
                  <a:pt x="2998076" y="3276209"/>
                  <a:pt x="2850003" y="3265413"/>
                </a:cubicBezTo>
                <a:cubicBezTo>
                  <a:pt x="2696067" y="3254189"/>
                  <a:pt x="2623490" y="3255003"/>
                  <a:pt x="2469529" y="3229746"/>
                </a:cubicBezTo>
                <a:cubicBezTo>
                  <a:pt x="2372898" y="3213894"/>
                  <a:pt x="2278300" y="3162615"/>
                  <a:pt x="2197761" y="3134636"/>
                </a:cubicBezTo>
                <a:cubicBezTo>
                  <a:pt x="2157113" y="3120515"/>
                  <a:pt x="2114570" y="3108514"/>
                  <a:pt x="2070937" y="3098971"/>
                </a:cubicBezTo>
                <a:cubicBezTo>
                  <a:pt x="2023692" y="3088637"/>
                  <a:pt x="1974115" y="3083614"/>
                  <a:pt x="1925995" y="3075193"/>
                </a:cubicBezTo>
                <a:cubicBezTo>
                  <a:pt x="1883512" y="3067759"/>
                  <a:pt x="1842011" y="3057904"/>
                  <a:pt x="1799170" y="3051416"/>
                </a:cubicBezTo>
                <a:cubicBezTo>
                  <a:pt x="1763376" y="3045996"/>
                  <a:pt x="1726485" y="3044255"/>
                  <a:pt x="1690463" y="3039527"/>
                </a:cubicBezTo>
                <a:cubicBezTo>
                  <a:pt x="1666046" y="3036323"/>
                  <a:pt x="1642300" y="3031183"/>
                  <a:pt x="1617992" y="3027638"/>
                </a:cubicBezTo>
                <a:cubicBezTo>
                  <a:pt x="1587931" y="3023255"/>
                  <a:pt x="1556898" y="3021556"/>
                  <a:pt x="1527403" y="3015749"/>
                </a:cubicBezTo>
                <a:cubicBezTo>
                  <a:pt x="1496252" y="3009617"/>
                  <a:pt x="1467668" y="2998720"/>
                  <a:pt x="1436814" y="2991972"/>
                </a:cubicBezTo>
                <a:cubicBezTo>
                  <a:pt x="1345318" y="2971959"/>
                  <a:pt x="1220659" y="2953027"/>
                  <a:pt x="1128811" y="2944417"/>
                </a:cubicBezTo>
                <a:cubicBezTo>
                  <a:pt x="1062776" y="2938227"/>
                  <a:pt x="996198" y="2933681"/>
                  <a:pt x="929515" y="2932529"/>
                </a:cubicBezTo>
                <a:lnTo>
                  <a:pt x="23676" y="3006379"/>
                </a:lnTo>
                <a:cubicBezTo>
                  <a:pt x="26250" y="2212162"/>
                  <a:pt x="-2410" y="1375659"/>
                  <a:pt x="164" y="581442"/>
                </a:cubicBezTo>
                <a:lnTo>
                  <a:pt x="691695" y="682638"/>
                </a:lnTo>
                <a:cubicBezTo>
                  <a:pt x="763279" y="685283"/>
                  <a:pt x="834750" y="695724"/>
                  <a:pt x="905639" y="709942"/>
                </a:cubicBezTo>
                <a:cubicBezTo>
                  <a:pt x="1004237" y="729716"/>
                  <a:pt x="1138058" y="773199"/>
                  <a:pt x="1236280" y="819164"/>
                </a:cubicBezTo>
                <a:cubicBezTo>
                  <a:pt x="1269401" y="834664"/>
                  <a:pt x="1300087" y="859690"/>
                  <a:pt x="1333526" y="873775"/>
                </a:cubicBezTo>
                <a:cubicBezTo>
                  <a:pt x="1365190" y="887111"/>
                  <a:pt x="1398503" y="891013"/>
                  <a:pt x="1430774" y="901081"/>
                </a:cubicBezTo>
                <a:cubicBezTo>
                  <a:pt x="1456869" y="909221"/>
                  <a:pt x="1482360" y="921027"/>
                  <a:pt x="1508571" y="928385"/>
                </a:cubicBezTo>
                <a:cubicBezTo>
                  <a:pt x="1547241" y="939243"/>
                  <a:pt x="1586843" y="943242"/>
                  <a:pt x="1625268" y="955692"/>
                </a:cubicBezTo>
                <a:cubicBezTo>
                  <a:pt x="1671258" y="970592"/>
                  <a:pt x="1715809" y="993229"/>
                  <a:pt x="1761414" y="1010303"/>
                </a:cubicBezTo>
                <a:cubicBezTo>
                  <a:pt x="1813071" y="1029642"/>
                  <a:pt x="1866292" y="1041179"/>
                  <a:pt x="1917009" y="1064913"/>
                </a:cubicBezTo>
                <a:cubicBezTo>
                  <a:pt x="1963850" y="1086834"/>
                  <a:pt x="2009519" y="1114396"/>
                  <a:pt x="2053154" y="1146830"/>
                </a:cubicBezTo>
                <a:cubicBezTo>
                  <a:pt x="2139613" y="1211089"/>
                  <a:pt x="2241163" y="1328865"/>
                  <a:pt x="2344897" y="1365273"/>
                </a:cubicBezTo>
                <a:cubicBezTo>
                  <a:pt x="2510174" y="1423282"/>
                  <a:pt x="2588084" y="1421412"/>
                  <a:pt x="2753335" y="1447190"/>
                </a:cubicBezTo>
                <a:cubicBezTo>
                  <a:pt x="2912290" y="1471987"/>
                  <a:pt x="2876297" y="1465335"/>
                  <a:pt x="3006178" y="1501801"/>
                </a:cubicBezTo>
                <a:cubicBezTo>
                  <a:pt x="3343301" y="1492699"/>
                  <a:pt x="3681085" y="1505471"/>
                  <a:pt x="4017548" y="1474496"/>
                </a:cubicBezTo>
                <a:cubicBezTo>
                  <a:pt x="4098797" y="1467016"/>
                  <a:pt x="4350720" y="1289205"/>
                  <a:pt x="4406537" y="1256050"/>
                </a:cubicBezTo>
                <a:cubicBezTo>
                  <a:pt x="4589089" y="1147620"/>
                  <a:pt x="4694857" y="1110567"/>
                  <a:pt x="4853874" y="982997"/>
                </a:cubicBezTo>
                <a:cubicBezTo>
                  <a:pt x="5006927" y="860212"/>
                  <a:pt x="4932590" y="873345"/>
                  <a:pt x="5106717" y="791860"/>
                </a:cubicBezTo>
                <a:cubicBezTo>
                  <a:pt x="5157434" y="768124"/>
                  <a:pt x="5209888" y="751969"/>
                  <a:pt x="5262312" y="737248"/>
                </a:cubicBezTo>
                <a:cubicBezTo>
                  <a:pt x="5626393" y="635018"/>
                  <a:pt x="5590690" y="649996"/>
                  <a:pt x="5981941" y="628025"/>
                </a:cubicBezTo>
                <a:lnTo>
                  <a:pt x="6565423" y="600720"/>
                </a:lnTo>
                <a:cubicBezTo>
                  <a:pt x="6628191" y="588130"/>
                  <a:pt x="6760015" y="573320"/>
                  <a:pt x="6818265" y="518803"/>
                </a:cubicBezTo>
                <a:lnTo>
                  <a:pt x="7401749" y="279435"/>
                </a:lnTo>
                <a:cubicBezTo>
                  <a:pt x="7560429" y="248496"/>
                  <a:pt x="7706456" y="287771"/>
                  <a:pt x="7810187" y="273055"/>
                </a:cubicBezTo>
                <a:cubicBezTo>
                  <a:pt x="7913917" y="258338"/>
                  <a:pt x="7951362" y="209381"/>
                  <a:pt x="8024129" y="191137"/>
                </a:cubicBezTo>
                <a:cubicBezTo>
                  <a:pt x="8133374" y="163749"/>
                  <a:pt x="8244912" y="158558"/>
                  <a:pt x="8354770" y="136527"/>
                </a:cubicBezTo>
                <a:cubicBezTo>
                  <a:pt x="8471887" y="113037"/>
                  <a:pt x="8587412" y="74597"/>
                  <a:pt x="8704860" y="54610"/>
                </a:cubicBezTo>
                <a:cubicBezTo>
                  <a:pt x="8801615" y="38147"/>
                  <a:pt x="8899505" y="39159"/>
                  <a:pt x="8996601" y="27305"/>
                </a:cubicBezTo>
                <a:cubicBezTo>
                  <a:pt x="9048673" y="20948"/>
                  <a:pt x="9100332" y="9102"/>
                  <a:pt x="9152196" y="0"/>
                </a:cubicBezTo>
                <a:close/>
              </a:path>
            </a:pathLst>
          </a:custGeom>
          <a:solidFill>
            <a:srgbClr val="099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36" name="Szabadkézi sokszög 935"/>
          <p:cNvSpPr/>
          <p:nvPr/>
        </p:nvSpPr>
        <p:spPr>
          <a:xfrm>
            <a:off x="-18000" y="4442683"/>
            <a:ext cx="12204000" cy="1484492"/>
          </a:xfrm>
          <a:custGeom>
            <a:avLst/>
            <a:gdLst>
              <a:gd name="connsiteX0" fmla="*/ 8330845 w 12205967"/>
              <a:gd name="connsiteY0" fmla="*/ 0 h 3135450"/>
              <a:gd name="connsiteX1" fmla="*/ 8403316 w 12205967"/>
              <a:gd name="connsiteY1" fmla="*/ 19296 h 3135450"/>
              <a:gd name="connsiteX2" fmla="*/ 8493905 w 12205967"/>
              <a:gd name="connsiteY2" fmla="*/ 38594 h 3135450"/>
              <a:gd name="connsiteX3" fmla="*/ 8548258 w 12205967"/>
              <a:gd name="connsiteY3" fmla="*/ 77187 h 3135450"/>
              <a:gd name="connsiteX4" fmla="*/ 8711319 w 12205967"/>
              <a:gd name="connsiteY4" fmla="*/ 154374 h 3135450"/>
              <a:gd name="connsiteX5" fmla="*/ 8747554 w 12205967"/>
              <a:gd name="connsiteY5" fmla="*/ 212265 h 3135450"/>
              <a:gd name="connsiteX6" fmla="*/ 8820025 w 12205967"/>
              <a:gd name="connsiteY6" fmla="*/ 231561 h 3135450"/>
              <a:gd name="connsiteX7" fmla="*/ 8892497 w 12205967"/>
              <a:gd name="connsiteY7" fmla="*/ 270154 h 3135450"/>
              <a:gd name="connsiteX8" fmla="*/ 9019322 w 12205967"/>
              <a:gd name="connsiteY8" fmla="*/ 289452 h 3135450"/>
              <a:gd name="connsiteX9" fmla="*/ 9091793 w 12205967"/>
              <a:gd name="connsiteY9" fmla="*/ 308748 h 3135450"/>
              <a:gd name="connsiteX10" fmla="*/ 9454149 w 12205967"/>
              <a:gd name="connsiteY10" fmla="*/ 366639 h 3135450"/>
              <a:gd name="connsiteX11" fmla="*/ 10885455 w 12205967"/>
              <a:gd name="connsiteY11" fmla="*/ 385935 h 3135450"/>
              <a:gd name="connsiteX12" fmla="*/ 10976045 w 12205967"/>
              <a:gd name="connsiteY12" fmla="*/ 366639 h 3135450"/>
              <a:gd name="connsiteX13" fmla="*/ 11084752 w 12205967"/>
              <a:gd name="connsiteY13" fmla="*/ 347341 h 3135450"/>
              <a:gd name="connsiteX14" fmla="*/ 11211577 w 12205967"/>
              <a:gd name="connsiteY14" fmla="*/ 308748 h 3135450"/>
              <a:gd name="connsiteX15" fmla="*/ 11356519 w 12205967"/>
              <a:gd name="connsiteY15" fmla="*/ 192967 h 3135450"/>
              <a:gd name="connsiteX16" fmla="*/ 11555814 w 12205967"/>
              <a:gd name="connsiteY16" fmla="*/ 154374 h 3135450"/>
              <a:gd name="connsiteX17" fmla="*/ 11863817 w 12205967"/>
              <a:gd name="connsiteY17" fmla="*/ 135078 h 3135450"/>
              <a:gd name="connsiteX18" fmla="*/ 12063113 w 12205967"/>
              <a:gd name="connsiteY18" fmla="*/ 57890 h 3135450"/>
              <a:gd name="connsiteX19" fmla="*/ 12171820 w 12205967"/>
              <a:gd name="connsiteY19" fmla="*/ 38594 h 3135450"/>
              <a:gd name="connsiteX20" fmla="*/ 12205967 w 12205967"/>
              <a:gd name="connsiteY20" fmla="*/ 25237 h 3135450"/>
              <a:gd name="connsiteX21" fmla="*/ 12205967 w 12205967"/>
              <a:gd name="connsiteY21" fmla="*/ 1833159 h 3135450"/>
              <a:gd name="connsiteX22" fmla="*/ 12129957 w 12205967"/>
              <a:gd name="connsiteY22" fmla="*/ 1840290 h 3135450"/>
              <a:gd name="connsiteX23" fmla="*/ 11964538 w 12205967"/>
              <a:gd name="connsiteY23" fmla="*/ 1852093 h 3135450"/>
              <a:gd name="connsiteX24" fmla="*/ 11750596 w 12205967"/>
              <a:gd name="connsiteY24" fmla="*/ 1906704 h 3135450"/>
              <a:gd name="connsiteX25" fmla="*/ 11595000 w 12205967"/>
              <a:gd name="connsiteY25" fmla="*/ 2070537 h 3135450"/>
              <a:gd name="connsiteX26" fmla="*/ 11458853 w 12205967"/>
              <a:gd name="connsiteY26" fmla="*/ 2125147 h 3135450"/>
              <a:gd name="connsiteX27" fmla="*/ 11342158 w 12205967"/>
              <a:gd name="connsiteY27" fmla="*/ 2152454 h 3135450"/>
              <a:gd name="connsiteX28" fmla="*/ 11244909 w 12205967"/>
              <a:gd name="connsiteY28" fmla="*/ 2179758 h 3135450"/>
              <a:gd name="connsiteX29" fmla="*/ 9708405 w 12205967"/>
              <a:gd name="connsiteY29" fmla="*/ 2152454 h 3135450"/>
              <a:gd name="connsiteX30" fmla="*/ 9319416 w 12205967"/>
              <a:gd name="connsiteY30" fmla="*/ 2070537 h 3135450"/>
              <a:gd name="connsiteX31" fmla="*/ 9241619 w 12205967"/>
              <a:gd name="connsiteY31" fmla="*/ 2043232 h 3135450"/>
              <a:gd name="connsiteX32" fmla="*/ 9105473 w 12205967"/>
              <a:gd name="connsiteY32" fmla="*/ 2015925 h 3135450"/>
              <a:gd name="connsiteX33" fmla="*/ 9027674 w 12205967"/>
              <a:gd name="connsiteY33" fmla="*/ 1961315 h 3135450"/>
              <a:gd name="connsiteX34" fmla="*/ 8949877 w 12205967"/>
              <a:gd name="connsiteY34" fmla="*/ 1934010 h 3135450"/>
              <a:gd name="connsiteX35" fmla="*/ 8910978 w 12205967"/>
              <a:gd name="connsiteY35" fmla="*/ 1852093 h 3135450"/>
              <a:gd name="connsiteX36" fmla="*/ 8735933 w 12205967"/>
              <a:gd name="connsiteY36" fmla="*/ 1742872 h 3135450"/>
              <a:gd name="connsiteX37" fmla="*/ 8677585 w 12205967"/>
              <a:gd name="connsiteY37" fmla="*/ 1688260 h 3135450"/>
              <a:gd name="connsiteX38" fmla="*/ 8580338 w 12205967"/>
              <a:gd name="connsiteY38" fmla="*/ 1660954 h 3135450"/>
              <a:gd name="connsiteX39" fmla="*/ 8502541 w 12205967"/>
              <a:gd name="connsiteY39" fmla="*/ 1633650 h 3135450"/>
              <a:gd name="connsiteX40" fmla="*/ 7257777 w 12205967"/>
              <a:gd name="connsiteY40" fmla="*/ 1660954 h 3135450"/>
              <a:gd name="connsiteX41" fmla="*/ 7199429 w 12205967"/>
              <a:gd name="connsiteY41" fmla="*/ 1715565 h 3135450"/>
              <a:gd name="connsiteX42" fmla="*/ 7141080 w 12205967"/>
              <a:gd name="connsiteY42" fmla="*/ 1742872 h 3135450"/>
              <a:gd name="connsiteX43" fmla="*/ 7004934 w 12205967"/>
              <a:gd name="connsiteY43" fmla="*/ 1879400 h 3135450"/>
              <a:gd name="connsiteX44" fmla="*/ 6849339 w 12205967"/>
              <a:gd name="connsiteY44" fmla="*/ 1934010 h 3135450"/>
              <a:gd name="connsiteX45" fmla="*/ 6771542 w 12205967"/>
              <a:gd name="connsiteY45" fmla="*/ 1961315 h 3135450"/>
              <a:gd name="connsiteX46" fmla="*/ 6615946 w 12205967"/>
              <a:gd name="connsiteY46" fmla="*/ 2015925 h 3135450"/>
              <a:gd name="connsiteX47" fmla="*/ 5954666 w 12205967"/>
              <a:gd name="connsiteY47" fmla="*/ 2043232 h 3135450"/>
              <a:gd name="connsiteX48" fmla="*/ 5837968 w 12205967"/>
              <a:gd name="connsiteY48" fmla="*/ 2070537 h 3135450"/>
              <a:gd name="connsiteX49" fmla="*/ 5740722 w 12205967"/>
              <a:gd name="connsiteY49" fmla="*/ 2125147 h 3135450"/>
              <a:gd name="connsiteX50" fmla="*/ 5196138 w 12205967"/>
              <a:gd name="connsiteY50" fmla="*/ 2152454 h 3135450"/>
              <a:gd name="connsiteX51" fmla="*/ 4923846 w 12205967"/>
              <a:gd name="connsiteY51" fmla="*/ 2179758 h 3135450"/>
              <a:gd name="connsiteX52" fmla="*/ 4709901 w 12205967"/>
              <a:gd name="connsiteY52" fmla="*/ 2261675 h 3135450"/>
              <a:gd name="connsiteX53" fmla="*/ 4534858 w 12205967"/>
              <a:gd name="connsiteY53" fmla="*/ 2316287 h 3135450"/>
              <a:gd name="connsiteX54" fmla="*/ 4359812 w 12205967"/>
              <a:gd name="connsiteY54" fmla="*/ 2398202 h 3135450"/>
              <a:gd name="connsiteX55" fmla="*/ 4165318 w 12205967"/>
              <a:gd name="connsiteY55" fmla="*/ 2452813 h 3135450"/>
              <a:gd name="connsiteX56" fmla="*/ 3834677 w 12205967"/>
              <a:gd name="connsiteY56" fmla="*/ 2643952 h 3135450"/>
              <a:gd name="connsiteX57" fmla="*/ 3756880 w 12205967"/>
              <a:gd name="connsiteY57" fmla="*/ 2671258 h 3135450"/>
              <a:gd name="connsiteX58" fmla="*/ 3679082 w 12205967"/>
              <a:gd name="connsiteY58" fmla="*/ 2725870 h 3135450"/>
              <a:gd name="connsiteX59" fmla="*/ 3504037 w 12205967"/>
              <a:gd name="connsiteY59" fmla="*/ 2835091 h 3135450"/>
              <a:gd name="connsiteX60" fmla="*/ 3426239 w 12205967"/>
              <a:gd name="connsiteY60" fmla="*/ 2917007 h 3135450"/>
              <a:gd name="connsiteX61" fmla="*/ 3367891 w 12205967"/>
              <a:gd name="connsiteY61" fmla="*/ 2944313 h 3135450"/>
              <a:gd name="connsiteX62" fmla="*/ 3251196 w 12205967"/>
              <a:gd name="connsiteY62" fmla="*/ 3026228 h 3135450"/>
              <a:gd name="connsiteX63" fmla="*/ 3076150 w 12205967"/>
              <a:gd name="connsiteY63" fmla="*/ 3080840 h 3135450"/>
              <a:gd name="connsiteX64" fmla="*/ 3016299 w 12205967"/>
              <a:gd name="connsiteY64" fmla="*/ 3108481 h 3135450"/>
              <a:gd name="connsiteX65" fmla="*/ 3027246 w 12205967"/>
              <a:gd name="connsiteY65" fmla="*/ 3105784 h 3135450"/>
              <a:gd name="connsiteX66" fmla="*/ 3020335 w 12205967"/>
              <a:gd name="connsiteY66" fmla="*/ 3107653 h 3135450"/>
              <a:gd name="connsiteX67" fmla="*/ 2920554 w 12205967"/>
              <a:gd name="connsiteY67" fmla="*/ 3135450 h 3135450"/>
              <a:gd name="connsiteX68" fmla="*/ 2745509 w 12205967"/>
              <a:gd name="connsiteY68" fmla="*/ 3080840 h 3135450"/>
              <a:gd name="connsiteX69" fmla="*/ 2648262 w 12205967"/>
              <a:gd name="connsiteY69" fmla="*/ 2998923 h 3135450"/>
              <a:gd name="connsiteX70" fmla="*/ 2453767 w 12205967"/>
              <a:gd name="connsiteY70" fmla="*/ 2862395 h 3135450"/>
              <a:gd name="connsiteX71" fmla="*/ 2374016 w 12205967"/>
              <a:gd name="connsiteY71" fmla="*/ 2776428 h 3135450"/>
              <a:gd name="connsiteX72" fmla="*/ 2370950 w 12205967"/>
              <a:gd name="connsiteY72" fmla="*/ 2772774 h 3135450"/>
              <a:gd name="connsiteX73" fmla="*/ 2370839 w 12205967"/>
              <a:gd name="connsiteY73" fmla="*/ 2772598 h 3135450"/>
              <a:gd name="connsiteX74" fmla="*/ 2367178 w 12205967"/>
              <a:gd name="connsiteY74" fmla="*/ 2768280 h 3135450"/>
              <a:gd name="connsiteX75" fmla="*/ 2370950 w 12205967"/>
              <a:gd name="connsiteY75" fmla="*/ 2772774 h 3135450"/>
              <a:gd name="connsiteX76" fmla="*/ 2376356 w 12205967"/>
              <a:gd name="connsiteY76" fmla="*/ 2781315 h 3135450"/>
              <a:gd name="connsiteX77" fmla="*/ 2317622 w 12205967"/>
              <a:gd name="connsiteY77" fmla="*/ 2753174 h 3135450"/>
              <a:gd name="connsiteX78" fmla="*/ 2220375 w 12205967"/>
              <a:gd name="connsiteY78" fmla="*/ 2671258 h 3135450"/>
              <a:gd name="connsiteX79" fmla="*/ 2025881 w 12205967"/>
              <a:gd name="connsiteY79" fmla="*/ 2589342 h 3135450"/>
              <a:gd name="connsiteX80" fmla="*/ 1967532 w 12205967"/>
              <a:gd name="connsiteY80" fmla="*/ 2562035 h 3135450"/>
              <a:gd name="connsiteX81" fmla="*/ 1773038 w 12205967"/>
              <a:gd name="connsiteY81" fmla="*/ 2534730 h 3135450"/>
              <a:gd name="connsiteX82" fmla="*/ 1656341 w 12205967"/>
              <a:gd name="connsiteY82" fmla="*/ 2507424 h 3135450"/>
              <a:gd name="connsiteX83" fmla="*/ 1442398 w 12205967"/>
              <a:gd name="connsiteY83" fmla="*/ 2480120 h 3135450"/>
              <a:gd name="connsiteX84" fmla="*/ 1092308 w 12205967"/>
              <a:gd name="connsiteY84" fmla="*/ 2398202 h 3135450"/>
              <a:gd name="connsiteX85" fmla="*/ 236533 w 12205967"/>
              <a:gd name="connsiteY85" fmla="*/ 2425508 h 3135450"/>
              <a:gd name="connsiteX86" fmla="*/ 139286 w 12205967"/>
              <a:gd name="connsiteY86" fmla="*/ 2480120 h 3135450"/>
              <a:gd name="connsiteX87" fmla="*/ 80937 w 12205967"/>
              <a:gd name="connsiteY87" fmla="*/ 2562035 h 3135450"/>
              <a:gd name="connsiteX88" fmla="*/ 19083 w 12205967"/>
              <a:gd name="connsiteY88" fmla="*/ 2618490 h 3135450"/>
              <a:gd name="connsiteX89" fmla="*/ 0 w 12205967"/>
              <a:gd name="connsiteY89" fmla="*/ 2625626 h 3135450"/>
              <a:gd name="connsiteX90" fmla="*/ 0 w 12205967"/>
              <a:gd name="connsiteY90" fmla="*/ 673943 h 3135450"/>
              <a:gd name="connsiteX91" fmla="*/ 4933 w 12205967"/>
              <a:gd name="connsiteY91" fmla="*/ 678046 h 3135450"/>
              <a:gd name="connsiteX92" fmla="*/ 32890 w 12205967"/>
              <a:gd name="connsiteY92" fmla="*/ 694683 h 3135450"/>
              <a:gd name="connsiteX93" fmla="*/ 359011 w 12205967"/>
              <a:gd name="connsiteY93" fmla="*/ 713979 h 3135450"/>
              <a:gd name="connsiteX94" fmla="*/ 485835 w 12205967"/>
              <a:gd name="connsiteY94" fmla="*/ 656089 h 3135450"/>
              <a:gd name="connsiteX95" fmla="*/ 540189 w 12205967"/>
              <a:gd name="connsiteY95" fmla="*/ 598199 h 3135450"/>
              <a:gd name="connsiteX96" fmla="*/ 630777 w 12205967"/>
              <a:gd name="connsiteY96" fmla="*/ 559606 h 3135450"/>
              <a:gd name="connsiteX97" fmla="*/ 1427961 w 12205967"/>
              <a:gd name="connsiteY97" fmla="*/ 540308 h 3135450"/>
              <a:gd name="connsiteX98" fmla="*/ 1754082 w 12205967"/>
              <a:gd name="connsiteY98" fmla="*/ 598199 h 3135450"/>
              <a:gd name="connsiteX99" fmla="*/ 1953377 w 12205967"/>
              <a:gd name="connsiteY99" fmla="*/ 617495 h 3135450"/>
              <a:gd name="connsiteX100" fmla="*/ 2062084 w 12205967"/>
              <a:gd name="connsiteY100" fmla="*/ 636792 h 3135450"/>
              <a:gd name="connsiteX101" fmla="*/ 2243262 w 12205967"/>
              <a:gd name="connsiteY101" fmla="*/ 656089 h 3135450"/>
              <a:gd name="connsiteX102" fmla="*/ 2297616 w 12205967"/>
              <a:gd name="connsiteY102" fmla="*/ 675386 h 3135450"/>
              <a:gd name="connsiteX103" fmla="*/ 2478794 w 12205967"/>
              <a:gd name="connsiteY103" fmla="*/ 733277 h 3135450"/>
              <a:gd name="connsiteX104" fmla="*/ 2569383 w 12205967"/>
              <a:gd name="connsiteY104" fmla="*/ 791166 h 3135450"/>
              <a:gd name="connsiteX105" fmla="*/ 2624096 w 12205967"/>
              <a:gd name="connsiteY105" fmla="*/ 811053 h 3135450"/>
              <a:gd name="connsiteX106" fmla="*/ 2619058 w 12205967"/>
              <a:gd name="connsiteY106" fmla="*/ 805015 h 3135450"/>
              <a:gd name="connsiteX107" fmla="*/ 2621917 w 12205967"/>
              <a:gd name="connsiteY107" fmla="*/ 807599 h 3135450"/>
              <a:gd name="connsiteX108" fmla="*/ 2696207 w 12205967"/>
              <a:gd name="connsiteY108" fmla="*/ 868353 h 3135450"/>
              <a:gd name="connsiteX109" fmla="*/ 2877386 w 12205967"/>
              <a:gd name="connsiteY109" fmla="*/ 964837 h 3135450"/>
              <a:gd name="connsiteX110" fmla="*/ 2967974 w 12205967"/>
              <a:gd name="connsiteY110" fmla="*/ 1022727 h 3135450"/>
              <a:gd name="connsiteX111" fmla="*/ 3131035 w 12205967"/>
              <a:gd name="connsiteY111" fmla="*/ 1061320 h 3135450"/>
              <a:gd name="connsiteX112" fmla="*/ 3223983 w 12205967"/>
              <a:gd name="connsiteY112" fmla="*/ 1041676 h 3135450"/>
              <a:gd name="connsiteX113" fmla="*/ 3229771 w 12205967"/>
              <a:gd name="connsiteY113" fmla="*/ 1040478 h 3135450"/>
              <a:gd name="connsiteX114" fmla="*/ 3245147 w 12205967"/>
              <a:gd name="connsiteY114" fmla="*/ 1037605 h 3135450"/>
              <a:gd name="connsiteX115" fmla="*/ 3249298 w 12205967"/>
              <a:gd name="connsiteY115" fmla="*/ 1036434 h 3135450"/>
              <a:gd name="connsiteX116" fmla="*/ 3229771 w 12205967"/>
              <a:gd name="connsiteY116" fmla="*/ 1040478 h 3135450"/>
              <a:gd name="connsiteX117" fmla="*/ 3220224 w 12205967"/>
              <a:gd name="connsiteY117" fmla="*/ 1042261 h 3135450"/>
              <a:gd name="connsiteX118" fmla="*/ 3275977 w 12205967"/>
              <a:gd name="connsiteY118" fmla="*/ 1022727 h 3135450"/>
              <a:gd name="connsiteX119" fmla="*/ 3439038 w 12205967"/>
              <a:gd name="connsiteY119" fmla="*/ 984133 h 3135450"/>
              <a:gd name="connsiteX120" fmla="*/ 3547745 w 12205967"/>
              <a:gd name="connsiteY120" fmla="*/ 926244 h 3135450"/>
              <a:gd name="connsiteX121" fmla="*/ 3602098 w 12205967"/>
              <a:gd name="connsiteY121" fmla="*/ 906946 h 3135450"/>
              <a:gd name="connsiteX122" fmla="*/ 3674569 w 12205967"/>
              <a:gd name="connsiteY122" fmla="*/ 849057 h 3135450"/>
              <a:gd name="connsiteX123" fmla="*/ 3837629 w 12205967"/>
              <a:gd name="connsiteY123" fmla="*/ 771870 h 3135450"/>
              <a:gd name="connsiteX124" fmla="*/ 3910101 w 12205967"/>
              <a:gd name="connsiteY124" fmla="*/ 733277 h 3135450"/>
              <a:gd name="connsiteX125" fmla="*/ 3982572 w 12205967"/>
              <a:gd name="connsiteY125" fmla="*/ 713979 h 3135450"/>
              <a:gd name="connsiteX126" fmla="*/ 4290575 w 12205967"/>
              <a:gd name="connsiteY126" fmla="*/ 578902 h 3135450"/>
              <a:gd name="connsiteX127" fmla="*/ 4471753 w 12205967"/>
              <a:gd name="connsiteY127" fmla="*/ 540308 h 3135450"/>
              <a:gd name="connsiteX128" fmla="*/ 4634813 w 12205967"/>
              <a:gd name="connsiteY128" fmla="*/ 482419 h 3135450"/>
              <a:gd name="connsiteX129" fmla="*/ 4797873 w 12205967"/>
              <a:gd name="connsiteY129" fmla="*/ 443825 h 3135450"/>
              <a:gd name="connsiteX130" fmla="*/ 4997169 w 12205967"/>
              <a:gd name="connsiteY130" fmla="*/ 385935 h 3135450"/>
              <a:gd name="connsiteX131" fmla="*/ 5250818 w 12205967"/>
              <a:gd name="connsiteY131" fmla="*/ 366639 h 3135450"/>
              <a:gd name="connsiteX132" fmla="*/ 5758117 w 12205967"/>
              <a:gd name="connsiteY132" fmla="*/ 347341 h 3135450"/>
              <a:gd name="connsiteX133" fmla="*/ 5848705 w 12205967"/>
              <a:gd name="connsiteY133" fmla="*/ 308748 h 3135450"/>
              <a:gd name="connsiteX134" fmla="*/ 5957413 w 12205967"/>
              <a:gd name="connsiteY134" fmla="*/ 289452 h 3135450"/>
              <a:gd name="connsiteX135" fmla="*/ 6573418 w 12205967"/>
              <a:gd name="connsiteY135" fmla="*/ 270154 h 3135450"/>
              <a:gd name="connsiteX136" fmla="*/ 6718360 w 12205967"/>
              <a:gd name="connsiteY136" fmla="*/ 231561 h 3135450"/>
              <a:gd name="connsiteX137" fmla="*/ 6790831 w 12205967"/>
              <a:gd name="connsiteY137" fmla="*/ 212265 h 3135450"/>
              <a:gd name="connsiteX138" fmla="*/ 6935774 w 12205967"/>
              <a:gd name="connsiteY138" fmla="*/ 173671 h 3135450"/>
              <a:gd name="connsiteX139" fmla="*/ 7062599 w 12205967"/>
              <a:gd name="connsiteY139" fmla="*/ 77187 h 3135450"/>
              <a:gd name="connsiteX140" fmla="*/ 7116953 w 12205967"/>
              <a:gd name="connsiteY140" fmla="*/ 57890 h 3135450"/>
              <a:gd name="connsiteX141" fmla="*/ 7171306 w 12205967"/>
              <a:gd name="connsiteY141" fmla="*/ 19296 h 3135450"/>
              <a:gd name="connsiteX142" fmla="*/ 8330845 w 12205967"/>
              <a:gd name="connsiteY142" fmla="*/ 0 h 31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205967" h="3135450">
                <a:moveTo>
                  <a:pt x="8330845" y="0"/>
                </a:moveTo>
                <a:cubicBezTo>
                  <a:pt x="8355002" y="6432"/>
                  <a:pt x="8379008" y="13544"/>
                  <a:pt x="8403316" y="19296"/>
                </a:cubicBezTo>
                <a:cubicBezTo>
                  <a:pt x="8433377" y="26411"/>
                  <a:pt x="8465072" y="27077"/>
                  <a:pt x="8493905" y="38594"/>
                </a:cubicBezTo>
                <a:cubicBezTo>
                  <a:pt x="8514293" y="46737"/>
                  <a:pt x="8530141" y="64323"/>
                  <a:pt x="8548258" y="77187"/>
                </a:cubicBezTo>
                <a:cubicBezTo>
                  <a:pt x="8602079" y="96295"/>
                  <a:pt x="8668251" y="108504"/>
                  <a:pt x="8711319" y="154374"/>
                </a:cubicBezTo>
                <a:cubicBezTo>
                  <a:pt x="8726716" y="170773"/>
                  <a:pt x="8729436" y="199401"/>
                  <a:pt x="8747554" y="212265"/>
                </a:cubicBezTo>
                <a:cubicBezTo>
                  <a:pt x="8768273" y="226976"/>
                  <a:pt x="8796710" y="222249"/>
                  <a:pt x="8820025" y="231561"/>
                </a:cubicBezTo>
                <a:cubicBezTo>
                  <a:pt x="8845314" y="241661"/>
                  <a:pt x="8868339" y="257290"/>
                  <a:pt x="8892497" y="270154"/>
                </a:cubicBezTo>
                <a:cubicBezTo>
                  <a:pt x="8934771" y="276586"/>
                  <a:pt x="8977307" y="281316"/>
                  <a:pt x="9019322" y="289452"/>
                </a:cubicBezTo>
                <a:cubicBezTo>
                  <a:pt x="9043820" y="294196"/>
                  <a:pt x="9067635" y="302316"/>
                  <a:pt x="9091793" y="308748"/>
                </a:cubicBezTo>
                <a:cubicBezTo>
                  <a:pt x="9195759" y="336429"/>
                  <a:pt x="9346429" y="364061"/>
                  <a:pt x="9454149" y="366639"/>
                </a:cubicBezTo>
                <a:lnTo>
                  <a:pt x="10885455" y="385935"/>
                </a:lnTo>
                <a:cubicBezTo>
                  <a:pt x="10915652" y="379503"/>
                  <a:pt x="10945747" y="372505"/>
                  <a:pt x="10976045" y="366639"/>
                </a:cubicBezTo>
                <a:cubicBezTo>
                  <a:pt x="11012187" y="359640"/>
                  <a:pt x="11048730" y="355014"/>
                  <a:pt x="11084752" y="347341"/>
                </a:cubicBezTo>
                <a:cubicBezTo>
                  <a:pt x="11141633" y="335225"/>
                  <a:pt x="11159767" y="327142"/>
                  <a:pt x="11211577" y="308748"/>
                </a:cubicBezTo>
                <a:cubicBezTo>
                  <a:pt x="11268870" y="288406"/>
                  <a:pt x="11303345" y="223463"/>
                  <a:pt x="11356519" y="192967"/>
                </a:cubicBezTo>
                <a:cubicBezTo>
                  <a:pt x="11367867" y="186460"/>
                  <a:pt x="11554233" y="154654"/>
                  <a:pt x="11555814" y="154374"/>
                </a:cubicBezTo>
                <a:cubicBezTo>
                  <a:pt x="11658482" y="147942"/>
                  <a:pt x="11761394" y="144995"/>
                  <a:pt x="11863817" y="135078"/>
                </a:cubicBezTo>
                <a:cubicBezTo>
                  <a:pt x="12006692" y="121244"/>
                  <a:pt x="11910340" y="112128"/>
                  <a:pt x="12063113" y="57890"/>
                </a:cubicBezTo>
                <a:cubicBezTo>
                  <a:pt x="12097964" y="45517"/>
                  <a:pt x="12136378" y="48889"/>
                  <a:pt x="12171820" y="38594"/>
                </a:cubicBezTo>
                <a:lnTo>
                  <a:pt x="12205967" y="25237"/>
                </a:lnTo>
                <a:lnTo>
                  <a:pt x="12205967" y="1833159"/>
                </a:lnTo>
                <a:lnTo>
                  <a:pt x="12129957" y="1840290"/>
                </a:lnTo>
                <a:cubicBezTo>
                  <a:pt x="12074818" y="1844224"/>
                  <a:pt x="12019645" y="1847542"/>
                  <a:pt x="11964538" y="1852093"/>
                </a:cubicBezTo>
                <a:cubicBezTo>
                  <a:pt x="11962840" y="1852489"/>
                  <a:pt x="11762778" y="1897495"/>
                  <a:pt x="11750596" y="1906704"/>
                </a:cubicBezTo>
                <a:cubicBezTo>
                  <a:pt x="11693514" y="1949856"/>
                  <a:pt x="11656504" y="2041753"/>
                  <a:pt x="11595000" y="2070537"/>
                </a:cubicBezTo>
                <a:cubicBezTo>
                  <a:pt x="11539382" y="2096565"/>
                  <a:pt x="11519915" y="2108003"/>
                  <a:pt x="11458853" y="2125147"/>
                </a:cubicBezTo>
                <a:cubicBezTo>
                  <a:pt x="11420184" y="2136005"/>
                  <a:pt x="11380955" y="2142550"/>
                  <a:pt x="11342158" y="2152454"/>
                </a:cubicBezTo>
                <a:cubicBezTo>
                  <a:pt x="11309632" y="2160756"/>
                  <a:pt x="11277325" y="2170656"/>
                  <a:pt x="11244909" y="2179758"/>
                </a:cubicBezTo>
                <a:lnTo>
                  <a:pt x="9708405" y="2152454"/>
                </a:lnTo>
                <a:cubicBezTo>
                  <a:pt x="9592768" y="2148806"/>
                  <a:pt x="9431024" y="2109707"/>
                  <a:pt x="9319416" y="2070537"/>
                </a:cubicBezTo>
                <a:cubicBezTo>
                  <a:pt x="9293483" y="2061435"/>
                  <a:pt x="9267918" y="2049945"/>
                  <a:pt x="9241619" y="2043232"/>
                </a:cubicBezTo>
                <a:cubicBezTo>
                  <a:pt x="9196516" y="2031720"/>
                  <a:pt x="9150853" y="2025027"/>
                  <a:pt x="9105473" y="2015925"/>
                </a:cubicBezTo>
                <a:cubicBezTo>
                  <a:pt x="9079539" y="1997722"/>
                  <a:pt x="9054821" y="1975607"/>
                  <a:pt x="9027674" y="1961315"/>
                </a:cubicBezTo>
                <a:cubicBezTo>
                  <a:pt x="9002645" y="1948137"/>
                  <a:pt x="8972118" y="1954826"/>
                  <a:pt x="8949877" y="1934010"/>
                </a:cubicBezTo>
                <a:cubicBezTo>
                  <a:pt x="8930427" y="1915807"/>
                  <a:pt x="8927507" y="1875298"/>
                  <a:pt x="8910978" y="1852093"/>
                </a:cubicBezTo>
                <a:cubicBezTo>
                  <a:pt x="8864745" y="1787186"/>
                  <a:pt x="8793709" y="1769909"/>
                  <a:pt x="8735933" y="1742872"/>
                </a:cubicBezTo>
                <a:cubicBezTo>
                  <a:pt x="8716484" y="1724669"/>
                  <a:pt x="8699471" y="1699783"/>
                  <a:pt x="8677585" y="1688260"/>
                </a:cubicBezTo>
                <a:cubicBezTo>
                  <a:pt x="8646632" y="1671964"/>
                  <a:pt x="8612608" y="1671021"/>
                  <a:pt x="8580338" y="1660954"/>
                </a:cubicBezTo>
                <a:cubicBezTo>
                  <a:pt x="8554243" y="1652813"/>
                  <a:pt x="8528473" y="1642751"/>
                  <a:pt x="8502541" y="1633650"/>
                </a:cubicBezTo>
                <a:cubicBezTo>
                  <a:pt x="8087619" y="1642751"/>
                  <a:pt x="7672333" y="1634894"/>
                  <a:pt x="7257777" y="1660954"/>
                </a:cubicBezTo>
                <a:cubicBezTo>
                  <a:pt x="7234425" y="1662423"/>
                  <a:pt x="7220336" y="1700888"/>
                  <a:pt x="7199429" y="1715565"/>
                </a:cubicBezTo>
                <a:cubicBezTo>
                  <a:pt x="7181092" y="1728437"/>
                  <a:pt x="7160530" y="1733770"/>
                  <a:pt x="7141080" y="1742872"/>
                </a:cubicBezTo>
                <a:cubicBezTo>
                  <a:pt x="7137377" y="1746771"/>
                  <a:pt x="7023338" y="1870003"/>
                  <a:pt x="7004934" y="1879400"/>
                </a:cubicBezTo>
                <a:cubicBezTo>
                  <a:pt x="6954692" y="1905048"/>
                  <a:pt x="6901203" y="1915807"/>
                  <a:pt x="6849339" y="1934010"/>
                </a:cubicBezTo>
                <a:cubicBezTo>
                  <a:pt x="6823406" y="1943112"/>
                  <a:pt x="6796900" y="1949447"/>
                  <a:pt x="6771542" y="1961315"/>
                </a:cubicBezTo>
                <a:cubicBezTo>
                  <a:pt x="6720202" y="1985340"/>
                  <a:pt x="6671428" y="2011931"/>
                  <a:pt x="6615946" y="2015925"/>
                </a:cubicBezTo>
                <a:cubicBezTo>
                  <a:pt x="6395714" y="2031782"/>
                  <a:pt x="6175093" y="2034131"/>
                  <a:pt x="5954666" y="2043232"/>
                </a:cubicBezTo>
                <a:cubicBezTo>
                  <a:pt x="5915768" y="2052334"/>
                  <a:pt x="5876015" y="2055969"/>
                  <a:pt x="5837968" y="2070537"/>
                </a:cubicBezTo>
                <a:cubicBezTo>
                  <a:pt x="5804285" y="2083433"/>
                  <a:pt x="5775491" y="2120710"/>
                  <a:pt x="5740722" y="2125147"/>
                </a:cubicBezTo>
                <a:cubicBezTo>
                  <a:pt x="5559825" y="2148237"/>
                  <a:pt x="5377576" y="2140325"/>
                  <a:pt x="5196138" y="2152454"/>
                </a:cubicBezTo>
                <a:cubicBezTo>
                  <a:pt x="5105246" y="2158529"/>
                  <a:pt x="5014610" y="2170656"/>
                  <a:pt x="4923846" y="2179758"/>
                </a:cubicBezTo>
                <a:cubicBezTo>
                  <a:pt x="4852531" y="2207065"/>
                  <a:pt x="4781614" y="2236507"/>
                  <a:pt x="4709901" y="2261675"/>
                </a:cubicBezTo>
                <a:cubicBezTo>
                  <a:pt x="4651916" y="2282028"/>
                  <a:pt x="4592449" y="2293828"/>
                  <a:pt x="4534858" y="2316287"/>
                </a:cubicBezTo>
                <a:cubicBezTo>
                  <a:pt x="4475597" y="2339396"/>
                  <a:pt x="4419293" y="2376227"/>
                  <a:pt x="4359812" y="2398202"/>
                </a:cubicBezTo>
                <a:cubicBezTo>
                  <a:pt x="4295874" y="2421825"/>
                  <a:pt x="4228040" y="2423461"/>
                  <a:pt x="4165318" y="2452813"/>
                </a:cubicBezTo>
                <a:cubicBezTo>
                  <a:pt x="4052244" y="2505728"/>
                  <a:pt x="3950310" y="2603366"/>
                  <a:pt x="3834677" y="2643952"/>
                </a:cubicBezTo>
                <a:cubicBezTo>
                  <a:pt x="3808744" y="2653054"/>
                  <a:pt x="3781909" y="2658082"/>
                  <a:pt x="3756880" y="2671258"/>
                </a:cubicBezTo>
                <a:cubicBezTo>
                  <a:pt x="3729733" y="2685551"/>
                  <a:pt x="3705731" y="2709834"/>
                  <a:pt x="3679082" y="2725870"/>
                </a:cubicBezTo>
                <a:cubicBezTo>
                  <a:pt x="3561264" y="2796757"/>
                  <a:pt x="3677702" y="2688805"/>
                  <a:pt x="3504037" y="2835091"/>
                </a:cubicBezTo>
                <a:cubicBezTo>
                  <a:pt x="3476241" y="2858506"/>
                  <a:pt x="3454384" y="2894428"/>
                  <a:pt x="3426239" y="2917007"/>
                </a:cubicBezTo>
                <a:cubicBezTo>
                  <a:pt x="3408438" y="2931287"/>
                  <a:pt x="3386626" y="2932624"/>
                  <a:pt x="3367891" y="2944313"/>
                </a:cubicBezTo>
                <a:cubicBezTo>
                  <a:pt x="3328150" y="2969111"/>
                  <a:pt x="3292454" y="3006921"/>
                  <a:pt x="3251196" y="3026228"/>
                </a:cubicBezTo>
                <a:cubicBezTo>
                  <a:pt x="3194491" y="3052764"/>
                  <a:pt x="3134137" y="3060487"/>
                  <a:pt x="3076150" y="3080840"/>
                </a:cubicBezTo>
                <a:cubicBezTo>
                  <a:pt x="2986443" y="3112325"/>
                  <a:pt x="2992539" y="3113724"/>
                  <a:pt x="3016299" y="3108481"/>
                </a:cubicBezTo>
                <a:lnTo>
                  <a:pt x="3027246" y="3105784"/>
                </a:lnTo>
                <a:lnTo>
                  <a:pt x="3020335" y="3107653"/>
                </a:lnTo>
                <a:cubicBezTo>
                  <a:pt x="2997653" y="3113895"/>
                  <a:pt x="2965358" y="3122871"/>
                  <a:pt x="2920554" y="3135450"/>
                </a:cubicBezTo>
                <a:cubicBezTo>
                  <a:pt x="2875727" y="3124962"/>
                  <a:pt x="2793392" y="3114451"/>
                  <a:pt x="2745509" y="3080840"/>
                </a:cubicBezTo>
                <a:cubicBezTo>
                  <a:pt x="2711698" y="3057104"/>
                  <a:pt x="2681618" y="3023899"/>
                  <a:pt x="2648262" y="2998923"/>
                </a:cubicBezTo>
                <a:cubicBezTo>
                  <a:pt x="2584306" y="2951036"/>
                  <a:pt x="2511755" y="2923453"/>
                  <a:pt x="2453767" y="2862395"/>
                </a:cubicBezTo>
                <a:cubicBezTo>
                  <a:pt x="2406738" y="2812878"/>
                  <a:pt x="2383996" y="2787808"/>
                  <a:pt x="2374016" y="2776428"/>
                </a:cubicBezTo>
                <a:lnTo>
                  <a:pt x="2370950" y="2772774"/>
                </a:lnTo>
                <a:lnTo>
                  <a:pt x="2370839" y="2772598"/>
                </a:lnTo>
                <a:cubicBezTo>
                  <a:pt x="2368829" y="2769977"/>
                  <a:pt x="2367128" y="2768090"/>
                  <a:pt x="2367178" y="2768280"/>
                </a:cubicBezTo>
                <a:lnTo>
                  <a:pt x="2370950" y="2772774"/>
                </a:lnTo>
                <a:lnTo>
                  <a:pt x="2376356" y="2781315"/>
                </a:lnTo>
                <a:cubicBezTo>
                  <a:pt x="2379922" y="2789541"/>
                  <a:pt x="2373309" y="2792264"/>
                  <a:pt x="2317622" y="2753174"/>
                </a:cubicBezTo>
                <a:cubicBezTo>
                  <a:pt x="2283810" y="2729439"/>
                  <a:pt x="2254187" y="2694994"/>
                  <a:pt x="2220375" y="2671258"/>
                </a:cubicBezTo>
                <a:cubicBezTo>
                  <a:pt x="2115836" y="2597877"/>
                  <a:pt x="2135205" y="2627714"/>
                  <a:pt x="2025881" y="2589342"/>
                </a:cubicBezTo>
                <a:cubicBezTo>
                  <a:pt x="2005992" y="2582360"/>
                  <a:pt x="1987795" y="2566412"/>
                  <a:pt x="1967532" y="2562035"/>
                </a:cubicBezTo>
                <a:cubicBezTo>
                  <a:pt x="1903134" y="2548125"/>
                  <a:pt x="1837689" y="2546076"/>
                  <a:pt x="1773038" y="2534730"/>
                </a:cubicBezTo>
                <a:cubicBezTo>
                  <a:pt x="1733907" y="2527864"/>
                  <a:pt x="1695507" y="2513893"/>
                  <a:pt x="1656341" y="2507424"/>
                </a:cubicBezTo>
                <a:cubicBezTo>
                  <a:pt x="1585224" y="2495678"/>
                  <a:pt x="1513713" y="2489221"/>
                  <a:pt x="1442398" y="2480120"/>
                </a:cubicBezTo>
                <a:cubicBezTo>
                  <a:pt x="1333640" y="2327435"/>
                  <a:pt x="1401205" y="2398202"/>
                  <a:pt x="1092308" y="2398202"/>
                </a:cubicBezTo>
                <a:cubicBezTo>
                  <a:pt x="806977" y="2398202"/>
                  <a:pt x="521792" y="2416406"/>
                  <a:pt x="236533" y="2425508"/>
                </a:cubicBezTo>
                <a:cubicBezTo>
                  <a:pt x="204116" y="2443711"/>
                  <a:pt x="168892" y="2454142"/>
                  <a:pt x="139286" y="2480120"/>
                </a:cubicBezTo>
                <a:cubicBezTo>
                  <a:pt x="115961" y="2500586"/>
                  <a:pt x="102067" y="2537314"/>
                  <a:pt x="80937" y="2562035"/>
                </a:cubicBezTo>
                <a:cubicBezTo>
                  <a:pt x="52154" y="2595710"/>
                  <a:pt x="36655" y="2609683"/>
                  <a:pt x="19083" y="2618490"/>
                </a:cubicBezTo>
                <a:lnTo>
                  <a:pt x="0" y="2625626"/>
                </a:lnTo>
                <a:lnTo>
                  <a:pt x="0" y="673943"/>
                </a:lnTo>
                <a:lnTo>
                  <a:pt x="4933" y="678046"/>
                </a:lnTo>
                <a:cubicBezTo>
                  <a:pt x="13393" y="685988"/>
                  <a:pt x="22112" y="693043"/>
                  <a:pt x="32890" y="694683"/>
                </a:cubicBezTo>
                <a:cubicBezTo>
                  <a:pt x="140670" y="711082"/>
                  <a:pt x="250304" y="707547"/>
                  <a:pt x="359011" y="713979"/>
                </a:cubicBezTo>
                <a:cubicBezTo>
                  <a:pt x="428083" y="695588"/>
                  <a:pt x="432210" y="703684"/>
                  <a:pt x="485835" y="656089"/>
                </a:cubicBezTo>
                <a:cubicBezTo>
                  <a:pt x="505519" y="638619"/>
                  <a:pt x="518461" y="612663"/>
                  <a:pt x="540189" y="598199"/>
                </a:cubicBezTo>
                <a:cubicBezTo>
                  <a:pt x="567767" y="579841"/>
                  <a:pt x="600581" y="572470"/>
                  <a:pt x="630777" y="559606"/>
                </a:cubicBezTo>
                <a:cubicBezTo>
                  <a:pt x="896505" y="553174"/>
                  <a:pt x="1162165" y="540308"/>
                  <a:pt x="1427961" y="540308"/>
                </a:cubicBezTo>
                <a:cubicBezTo>
                  <a:pt x="1715709" y="540308"/>
                  <a:pt x="1652770" y="490298"/>
                  <a:pt x="1754082" y="598199"/>
                </a:cubicBezTo>
                <a:cubicBezTo>
                  <a:pt x="1820514" y="604631"/>
                  <a:pt x="1887129" y="609194"/>
                  <a:pt x="1953377" y="617495"/>
                </a:cubicBezTo>
                <a:cubicBezTo>
                  <a:pt x="1989861" y="622067"/>
                  <a:pt x="2025632" y="631939"/>
                  <a:pt x="2062084" y="636792"/>
                </a:cubicBezTo>
                <a:cubicBezTo>
                  <a:pt x="2122309" y="644811"/>
                  <a:pt x="2183273" y="646259"/>
                  <a:pt x="2243262" y="656089"/>
                </a:cubicBezTo>
                <a:cubicBezTo>
                  <a:pt x="2262138" y="659182"/>
                  <a:pt x="2279088" y="670452"/>
                  <a:pt x="2297616" y="675386"/>
                </a:cubicBezTo>
                <a:cubicBezTo>
                  <a:pt x="2399455" y="702503"/>
                  <a:pt x="2381412" y="681418"/>
                  <a:pt x="2478794" y="733277"/>
                </a:cubicBezTo>
                <a:cubicBezTo>
                  <a:pt x="2510291" y="750050"/>
                  <a:pt x="2537886" y="774393"/>
                  <a:pt x="2569383" y="791166"/>
                </a:cubicBezTo>
                <a:cubicBezTo>
                  <a:pt x="2621257" y="818791"/>
                  <a:pt x="2627418" y="816867"/>
                  <a:pt x="2624096" y="811053"/>
                </a:cubicBezTo>
                <a:lnTo>
                  <a:pt x="2619058" y="805015"/>
                </a:lnTo>
                <a:lnTo>
                  <a:pt x="2621917" y="807599"/>
                </a:lnTo>
                <a:cubicBezTo>
                  <a:pt x="2631214" y="815642"/>
                  <a:pt x="2652399" y="833359"/>
                  <a:pt x="2696207" y="868353"/>
                </a:cubicBezTo>
                <a:cubicBezTo>
                  <a:pt x="2750224" y="911502"/>
                  <a:pt x="2817808" y="930995"/>
                  <a:pt x="2877386" y="964837"/>
                </a:cubicBezTo>
                <a:cubicBezTo>
                  <a:pt x="2908457" y="982487"/>
                  <a:pt x="2936478" y="1005953"/>
                  <a:pt x="2967974" y="1022727"/>
                </a:cubicBezTo>
                <a:cubicBezTo>
                  <a:pt x="3012579" y="1046481"/>
                  <a:pt x="3089278" y="1053908"/>
                  <a:pt x="3131035" y="1061320"/>
                </a:cubicBezTo>
                <a:cubicBezTo>
                  <a:pt x="3172770" y="1052430"/>
                  <a:pt x="3202854" y="1046087"/>
                  <a:pt x="3223983" y="1041676"/>
                </a:cubicBezTo>
                <a:lnTo>
                  <a:pt x="3229771" y="1040478"/>
                </a:lnTo>
                <a:lnTo>
                  <a:pt x="3245147" y="1037605"/>
                </a:lnTo>
                <a:cubicBezTo>
                  <a:pt x="3265993" y="1033443"/>
                  <a:pt x="3281418" y="1029857"/>
                  <a:pt x="3249298" y="1036434"/>
                </a:cubicBezTo>
                <a:lnTo>
                  <a:pt x="3229771" y="1040478"/>
                </a:lnTo>
                <a:lnTo>
                  <a:pt x="3220224" y="1042261"/>
                </a:lnTo>
                <a:cubicBezTo>
                  <a:pt x="3198091" y="1045967"/>
                  <a:pt x="3192413" y="1044978"/>
                  <a:pt x="3275977" y="1022727"/>
                </a:cubicBezTo>
                <a:cubicBezTo>
                  <a:pt x="3329995" y="1008344"/>
                  <a:pt x="3386216" y="1002886"/>
                  <a:pt x="3439038" y="984133"/>
                </a:cubicBezTo>
                <a:cubicBezTo>
                  <a:pt x="3477472" y="970488"/>
                  <a:pt x="3510724" y="943769"/>
                  <a:pt x="3547745" y="926244"/>
                </a:cubicBezTo>
                <a:cubicBezTo>
                  <a:pt x="3565197" y="917983"/>
                  <a:pt x="3585516" y="917038"/>
                  <a:pt x="3602098" y="906946"/>
                </a:cubicBezTo>
                <a:cubicBezTo>
                  <a:pt x="3628316" y="890991"/>
                  <a:pt x="3648676" y="865604"/>
                  <a:pt x="3674569" y="849057"/>
                </a:cubicBezTo>
                <a:cubicBezTo>
                  <a:pt x="3836344" y="745677"/>
                  <a:pt x="3727878" y="821967"/>
                  <a:pt x="3837629" y="771870"/>
                </a:cubicBezTo>
                <a:cubicBezTo>
                  <a:pt x="3862455" y="760538"/>
                  <a:pt x="3884812" y="743377"/>
                  <a:pt x="3910101" y="733277"/>
                </a:cubicBezTo>
                <a:cubicBezTo>
                  <a:pt x="3933416" y="723965"/>
                  <a:pt x="3958414" y="720411"/>
                  <a:pt x="3982572" y="713979"/>
                </a:cubicBezTo>
                <a:cubicBezTo>
                  <a:pt x="4090287" y="685298"/>
                  <a:pt x="4185242" y="616297"/>
                  <a:pt x="4290575" y="578902"/>
                </a:cubicBezTo>
                <a:cubicBezTo>
                  <a:pt x="4349003" y="558159"/>
                  <a:pt x="4412192" y="557002"/>
                  <a:pt x="4471753" y="540308"/>
                </a:cubicBezTo>
                <a:cubicBezTo>
                  <a:pt x="4527160" y="524778"/>
                  <a:pt x="4579610" y="498750"/>
                  <a:pt x="4634813" y="482419"/>
                </a:cubicBezTo>
                <a:cubicBezTo>
                  <a:pt x="4688462" y="466547"/>
                  <a:pt x="4743857" y="458208"/>
                  <a:pt x="4797873" y="443825"/>
                </a:cubicBezTo>
                <a:cubicBezTo>
                  <a:pt x="4864675" y="426038"/>
                  <a:pt x="4930737" y="405232"/>
                  <a:pt x="4997169" y="385935"/>
                </a:cubicBezTo>
                <a:cubicBezTo>
                  <a:pt x="5081718" y="379503"/>
                  <a:pt x="5166149" y="370932"/>
                  <a:pt x="5250818" y="366639"/>
                </a:cubicBezTo>
                <a:cubicBezTo>
                  <a:pt x="5419834" y="358067"/>
                  <a:pt x="5589605" y="363658"/>
                  <a:pt x="5758117" y="347341"/>
                </a:cubicBezTo>
                <a:cubicBezTo>
                  <a:pt x="5790506" y="344205"/>
                  <a:pt x="5817329" y="317862"/>
                  <a:pt x="5848705" y="308748"/>
                </a:cubicBezTo>
                <a:cubicBezTo>
                  <a:pt x="5884147" y="298453"/>
                  <a:pt x="5921178" y="295884"/>
                  <a:pt x="5957413" y="289452"/>
                </a:cubicBezTo>
                <a:cubicBezTo>
                  <a:pt x="6162749" y="283020"/>
                  <a:pt x="6368264" y="281360"/>
                  <a:pt x="6573418" y="270154"/>
                </a:cubicBezTo>
                <a:cubicBezTo>
                  <a:pt x="6625101" y="267332"/>
                  <a:pt x="6670536" y="248540"/>
                  <a:pt x="6718360" y="231561"/>
                </a:cubicBezTo>
                <a:cubicBezTo>
                  <a:pt x="6741983" y="223174"/>
                  <a:pt x="6766674" y="218697"/>
                  <a:pt x="6790831" y="212265"/>
                </a:cubicBezTo>
                <a:cubicBezTo>
                  <a:pt x="6839145" y="199401"/>
                  <a:pt x="6888971" y="191797"/>
                  <a:pt x="6935774" y="173671"/>
                </a:cubicBezTo>
                <a:cubicBezTo>
                  <a:pt x="6952919" y="167031"/>
                  <a:pt x="7059149" y="79944"/>
                  <a:pt x="7062599" y="77187"/>
                </a:cubicBezTo>
                <a:cubicBezTo>
                  <a:pt x="7080717" y="70755"/>
                  <a:pt x="7099871" y="66986"/>
                  <a:pt x="7116953" y="57890"/>
                </a:cubicBezTo>
                <a:cubicBezTo>
                  <a:pt x="7136428" y="47518"/>
                  <a:pt x="7149552" y="20334"/>
                  <a:pt x="7171306" y="19296"/>
                </a:cubicBezTo>
                <a:cubicBezTo>
                  <a:pt x="7557478" y="880"/>
                  <a:pt x="7944332" y="6432"/>
                  <a:pt x="8330845" y="0"/>
                </a:cubicBezTo>
                <a:close/>
              </a:path>
            </a:pathLst>
          </a:custGeom>
          <a:gradFill>
            <a:gsLst>
              <a:gs pos="85000">
                <a:srgbClr val="F1CE5F"/>
              </a:gs>
              <a:gs pos="0">
                <a:srgbClr val="F1CE5F"/>
              </a:gs>
              <a:gs pos="25000">
                <a:srgbClr val="FFD9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Szabadkézi sokszög 37"/>
          <p:cNvSpPr/>
          <p:nvPr/>
        </p:nvSpPr>
        <p:spPr>
          <a:xfrm>
            <a:off x="-33467" y="1512428"/>
            <a:ext cx="12213467" cy="1410159"/>
          </a:xfrm>
          <a:custGeom>
            <a:avLst/>
            <a:gdLst>
              <a:gd name="connsiteX0" fmla="*/ 9230115 w 12214619"/>
              <a:gd name="connsiteY0" fmla="*/ 0 h 3331821"/>
              <a:gd name="connsiteX1" fmla="*/ 9696903 w 12214619"/>
              <a:gd name="connsiteY1" fmla="*/ 27305 h 3331821"/>
              <a:gd name="connsiteX2" fmla="*/ 9813599 w 12214619"/>
              <a:gd name="connsiteY2" fmla="*/ 81915 h 3331821"/>
              <a:gd name="connsiteX3" fmla="*/ 9969195 w 12214619"/>
              <a:gd name="connsiteY3" fmla="*/ 354970 h 3331821"/>
              <a:gd name="connsiteX4" fmla="*/ 9988643 w 12214619"/>
              <a:gd name="connsiteY4" fmla="*/ 436887 h 3331821"/>
              <a:gd name="connsiteX5" fmla="*/ 10202587 w 12214619"/>
              <a:gd name="connsiteY5" fmla="*/ 600720 h 3331821"/>
              <a:gd name="connsiteX6" fmla="*/ 10533227 w 12214619"/>
              <a:gd name="connsiteY6" fmla="*/ 737248 h 3331821"/>
              <a:gd name="connsiteX7" fmla="*/ 10747171 w 12214619"/>
              <a:gd name="connsiteY7" fmla="*/ 819164 h 3331821"/>
              <a:gd name="connsiteX8" fmla="*/ 11972485 w 12214619"/>
              <a:gd name="connsiteY8" fmla="*/ 791860 h 3331821"/>
              <a:gd name="connsiteX9" fmla="*/ 12108632 w 12214619"/>
              <a:gd name="connsiteY9" fmla="*/ 764553 h 3331821"/>
              <a:gd name="connsiteX10" fmla="*/ 12186429 w 12214619"/>
              <a:gd name="connsiteY10" fmla="*/ 709942 h 3331821"/>
              <a:gd name="connsiteX11" fmla="*/ 12205967 w 12214619"/>
              <a:gd name="connsiteY11" fmla="*/ 697549 h 3331821"/>
              <a:gd name="connsiteX12" fmla="*/ 12205967 w 12214619"/>
              <a:gd name="connsiteY12" fmla="*/ 1574520 h 3331821"/>
              <a:gd name="connsiteX13" fmla="*/ 12214619 w 12214619"/>
              <a:gd name="connsiteY13" fmla="*/ 1569032 h 3331821"/>
              <a:gd name="connsiteX14" fmla="*/ 12214619 w 12214619"/>
              <a:gd name="connsiteY14" fmla="*/ 2657991 h 3331821"/>
              <a:gd name="connsiteX15" fmla="*/ 12176872 w 12214619"/>
              <a:gd name="connsiteY15" fmla="*/ 2656435 h 3331821"/>
              <a:gd name="connsiteX16" fmla="*/ 12031929 w 12214619"/>
              <a:gd name="connsiteY16" fmla="*/ 2675732 h 3331821"/>
              <a:gd name="connsiteX17" fmla="*/ 11832633 w 12214619"/>
              <a:gd name="connsiteY17" fmla="*/ 2714325 h 3331821"/>
              <a:gd name="connsiteX18" fmla="*/ 11705809 w 12214619"/>
              <a:gd name="connsiteY18" fmla="*/ 2772216 h 3331821"/>
              <a:gd name="connsiteX19" fmla="*/ 11633338 w 12214619"/>
              <a:gd name="connsiteY19" fmla="*/ 2810809 h 3331821"/>
              <a:gd name="connsiteX20" fmla="*/ 11506513 w 12214619"/>
              <a:gd name="connsiteY20" fmla="*/ 2830106 h 3331821"/>
              <a:gd name="connsiteX21" fmla="*/ 10365092 w 12214619"/>
              <a:gd name="connsiteY21" fmla="*/ 2849403 h 3331821"/>
              <a:gd name="connsiteX22" fmla="*/ 10165796 w 12214619"/>
              <a:gd name="connsiteY22" fmla="*/ 2791513 h 3331821"/>
              <a:gd name="connsiteX23" fmla="*/ 9857793 w 12214619"/>
              <a:gd name="connsiteY23" fmla="*/ 2695029 h 3331821"/>
              <a:gd name="connsiteX24" fmla="*/ 9658497 w 12214619"/>
              <a:gd name="connsiteY24" fmla="*/ 2579248 h 3331821"/>
              <a:gd name="connsiteX25" fmla="*/ 9640379 w 12214619"/>
              <a:gd name="connsiteY25" fmla="*/ 2521358 h 3331821"/>
              <a:gd name="connsiteX26" fmla="*/ 9495437 w 12214619"/>
              <a:gd name="connsiteY26" fmla="*/ 2328391 h 3331821"/>
              <a:gd name="connsiteX27" fmla="*/ 9386730 w 12214619"/>
              <a:gd name="connsiteY27" fmla="*/ 2289797 h 3331821"/>
              <a:gd name="connsiteX28" fmla="*/ 8951902 w 12214619"/>
              <a:gd name="connsiteY28" fmla="*/ 2270501 h 3331821"/>
              <a:gd name="connsiteX29" fmla="*/ 8806960 w 12214619"/>
              <a:gd name="connsiteY29" fmla="*/ 2289797 h 3331821"/>
              <a:gd name="connsiteX30" fmla="*/ 8535193 w 12214619"/>
              <a:gd name="connsiteY30" fmla="*/ 2309094 h 3331821"/>
              <a:gd name="connsiteX31" fmla="*/ 8209073 w 12214619"/>
              <a:gd name="connsiteY31" fmla="*/ 2366984 h 3331821"/>
              <a:gd name="connsiteX32" fmla="*/ 7901070 w 12214619"/>
              <a:gd name="connsiteY32" fmla="*/ 2405577 h 3331821"/>
              <a:gd name="connsiteX33" fmla="*/ 7701775 w 12214619"/>
              <a:gd name="connsiteY33" fmla="*/ 2463468 h 3331821"/>
              <a:gd name="connsiteX34" fmla="*/ 7321301 w 12214619"/>
              <a:gd name="connsiteY34" fmla="*/ 2579248 h 3331821"/>
              <a:gd name="connsiteX35" fmla="*/ 6832120 w 12214619"/>
              <a:gd name="connsiteY35" fmla="*/ 2598545 h 3331821"/>
              <a:gd name="connsiteX36" fmla="*/ 6777766 w 12214619"/>
              <a:gd name="connsiteY36" fmla="*/ 2637138 h 3331821"/>
              <a:gd name="connsiteX37" fmla="*/ 6542234 w 12214619"/>
              <a:gd name="connsiteY37" fmla="*/ 2695029 h 3331821"/>
              <a:gd name="connsiteX38" fmla="*/ 5998701 w 12214619"/>
              <a:gd name="connsiteY38" fmla="*/ 2714325 h 3331821"/>
              <a:gd name="connsiteX39" fmla="*/ 5328342 w 12214619"/>
              <a:gd name="connsiteY39" fmla="*/ 2791513 h 3331821"/>
              <a:gd name="connsiteX40" fmla="*/ 5183400 w 12214619"/>
              <a:gd name="connsiteY40" fmla="*/ 2830106 h 3331821"/>
              <a:gd name="connsiteX41" fmla="*/ 4947868 w 12214619"/>
              <a:gd name="connsiteY41" fmla="*/ 2965183 h 3331821"/>
              <a:gd name="connsiteX42" fmla="*/ 4531159 w 12214619"/>
              <a:gd name="connsiteY42" fmla="*/ 3158150 h 3331821"/>
              <a:gd name="connsiteX43" fmla="*/ 4168803 w 12214619"/>
              <a:gd name="connsiteY43" fmla="*/ 3312525 h 3331821"/>
              <a:gd name="connsiteX44" fmla="*/ 3226677 w 12214619"/>
              <a:gd name="connsiteY44" fmla="*/ 3331821 h 3331821"/>
              <a:gd name="connsiteX45" fmla="*/ 2991145 w 12214619"/>
              <a:gd name="connsiteY45" fmla="*/ 3293228 h 3331821"/>
              <a:gd name="connsiteX46" fmla="*/ 2610671 w 12214619"/>
              <a:gd name="connsiteY46" fmla="*/ 3235337 h 3331821"/>
              <a:gd name="connsiteX47" fmla="*/ 2338903 w 12214619"/>
              <a:gd name="connsiteY47" fmla="*/ 3080963 h 3331821"/>
              <a:gd name="connsiteX48" fmla="*/ 2212079 w 12214619"/>
              <a:gd name="connsiteY48" fmla="*/ 3023074 h 3331821"/>
              <a:gd name="connsiteX49" fmla="*/ 2067137 w 12214619"/>
              <a:gd name="connsiteY49" fmla="*/ 2984480 h 3331821"/>
              <a:gd name="connsiteX50" fmla="*/ 1940312 w 12214619"/>
              <a:gd name="connsiteY50" fmla="*/ 2945887 h 3331821"/>
              <a:gd name="connsiteX51" fmla="*/ 1831605 w 12214619"/>
              <a:gd name="connsiteY51" fmla="*/ 2926589 h 3331821"/>
              <a:gd name="connsiteX52" fmla="*/ 1759134 w 12214619"/>
              <a:gd name="connsiteY52" fmla="*/ 2907293 h 3331821"/>
              <a:gd name="connsiteX53" fmla="*/ 1668545 w 12214619"/>
              <a:gd name="connsiteY53" fmla="*/ 2887996 h 3331821"/>
              <a:gd name="connsiteX54" fmla="*/ 1577956 w 12214619"/>
              <a:gd name="connsiteY54" fmla="*/ 2849403 h 3331821"/>
              <a:gd name="connsiteX55" fmla="*/ 1269953 w 12214619"/>
              <a:gd name="connsiteY55" fmla="*/ 2772216 h 3331821"/>
              <a:gd name="connsiteX56" fmla="*/ 1070657 w 12214619"/>
              <a:gd name="connsiteY56" fmla="*/ 2752920 h 3331821"/>
              <a:gd name="connsiteX57" fmla="*/ 8652 w 12214619"/>
              <a:gd name="connsiteY57" fmla="*/ 2735517 h 3331821"/>
              <a:gd name="connsiteX58" fmla="*/ 8652 w 12214619"/>
              <a:gd name="connsiteY58" fmla="*/ 1864176 h 3331821"/>
              <a:gd name="connsiteX59" fmla="*/ 0 w 12214619"/>
              <a:gd name="connsiteY59" fmla="*/ 1864034 h 3331821"/>
              <a:gd name="connsiteX60" fmla="*/ 0 w 12214619"/>
              <a:gd name="connsiteY60" fmla="*/ 666014 h 3331821"/>
              <a:gd name="connsiteX61" fmla="*/ 769614 w 12214619"/>
              <a:gd name="connsiteY61" fmla="*/ 682638 h 3331821"/>
              <a:gd name="connsiteX62" fmla="*/ 983558 w 12214619"/>
              <a:gd name="connsiteY62" fmla="*/ 709942 h 3331821"/>
              <a:gd name="connsiteX63" fmla="*/ 1314199 w 12214619"/>
              <a:gd name="connsiteY63" fmla="*/ 819164 h 3331821"/>
              <a:gd name="connsiteX64" fmla="*/ 1411445 w 12214619"/>
              <a:gd name="connsiteY64" fmla="*/ 873775 h 3331821"/>
              <a:gd name="connsiteX65" fmla="*/ 1508693 w 12214619"/>
              <a:gd name="connsiteY65" fmla="*/ 901081 h 3331821"/>
              <a:gd name="connsiteX66" fmla="*/ 1586490 w 12214619"/>
              <a:gd name="connsiteY66" fmla="*/ 928385 h 3331821"/>
              <a:gd name="connsiteX67" fmla="*/ 1703187 w 12214619"/>
              <a:gd name="connsiteY67" fmla="*/ 955692 h 3331821"/>
              <a:gd name="connsiteX68" fmla="*/ 1839333 w 12214619"/>
              <a:gd name="connsiteY68" fmla="*/ 1010303 h 3331821"/>
              <a:gd name="connsiteX69" fmla="*/ 1994928 w 12214619"/>
              <a:gd name="connsiteY69" fmla="*/ 1064913 h 3331821"/>
              <a:gd name="connsiteX70" fmla="*/ 2131073 w 12214619"/>
              <a:gd name="connsiteY70" fmla="*/ 1146830 h 3331821"/>
              <a:gd name="connsiteX71" fmla="*/ 2422816 w 12214619"/>
              <a:gd name="connsiteY71" fmla="*/ 1365273 h 3331821"/>
              <a:gd name="connsiteX72" fmla="*/ 2831254 w 12214619"/>
              <a:gd name="connsiteY72" fmla="*/ 1447190 h 3331821"/>
              <a:gd name="connsiteX73" fmla="*/ 3084097 w 12214619"/>
              <a:gd name="connsiteY73" fmla="*/ 1501801 h 3331821"/>
              <a:gd name="connsiteX74" fmla="*/ 4095467 w 12214619"/>
              <a:gd name="connsiteY74" fmla="*/ 1474496 h 3331821"/>
              <a:gd name="connsiteX75" fmla="*/ 4484456 w 12214619"/>
              <a:gd name="connsiteY75" fmla="*/ 1256050 h 3331821"/>
              <a:gd name="connsiteX76" fmla="*/ 4931794 w 12214619"/>
              <a:gd name="connsiteY76" fmla="*/ 982997 h 3331821"/>
              <a:gd name="connsiteX77" fmla="*/ 5184636 w 12214619"/>
              <a:gd name="connsiteY77" fmla="*/ 791860 h 3331821"/>
              <a:gd name="connsiteX78" fmla="*/ 5340231 w 12214619"/>
              <a:gd name="connsiteY78" fmla="*/ 737248 h 3331821"/>
              <a:gd name="connsiteX79" fmla="*/ 6059860 w 12214619"/>
              <a:gd name="connsiteY79" fmla="*/ 628025 h 3331821"/>
              <a:gd name="connsiteX80" fmla="*/ 6643342 w 12214619"/>
              <a:gd name="connsiteY80" fmla="*/ 600720 h 3331821"/>
              <a:gd name="connsiteX81" fmla="*/ 6896184 w 12214619"/>
              <a:gd name="connsiteY81" fmla="*/ 518803 h 3331821"/>
              <a:gd name="connsiteX82" fmla="*/ 7479668 w 12214619"/>
              <a:gd name="connsiteY82" fmla="*/ 279435 h 3331821"/>
              <a:gd name="connsiteX83" fmla="*/ 7888106 w 12214619"/>
              <a:gd name="connsiteY83" fmla="*/ 273055 h 3331821"/>
              <a:gd name="connsiteX84" fmla="*/ 8102048 w 12214619"/>
              <a:gd name="connsiteY84" fmla="*/ 191137 h 3331821"/>
              <a:gd name="connsiteX85" fmla="*/ 8432689 w 12214619"/>
              <a:gd name="connsiteY85" fmla="*/ 136527 h 3331821"/>
              <a:gd name="connsiteX86" fmla="*/ 8782779 w 12214619"/>
              <a:gd name="connsiteY86" fmla="*/ 54610 h 3331821"/>
              <a:gd name="connsiteX87" fmla="*/ 9074520 w 12214619"/>
              <a:gd name="connsiteY87" fmla="*/ 27305 h 3331821"/>
              <a:gd name="connsiteX88" fmla="*/ 9230115 w 12214619"/>
              <a:gd name="connsiteY88" fmla="*/ 0 h 33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2214619" h="3331821">
                <a:moveTo>
                  <a:pt x="9230115" y="0"/>
                </a:moveTo>
                <a:cubicBezTo>
                  <a:pt x="9385711" y="9102"/>
                  <a:pt x="9541945" y="5550"/>
                  <a:pt x="9696903" y="27305"/>
                </a:cubicBezTo>
                <a:cubicBezTo>
                  <a:pt x="9737702" y="33033"/>
                  <a:pt x="9782467" y="44453"/>
                  <a:pt x="9813599" y="81915"/>
                </a:cubicBezTo>
                <a:cubicBezTo>
                  <a:pt x="9876636" y="157773"/>
                  <a:pt x="9969195" y="354970"/>
                  <a:pt x="9969195" y="354970"/>
                </a:cubicBezTo>
                <a:cubicBezTo>
                  <a:pt x="9975677" y="382277"/>
                  <a:pt x="9975518" y="414775"/>
                  <a:pt x="9988643" y="436887"/>
                </a:cubicBezTo>
                <a:cubicBezTo>
                  <a:pt x="10033062" y="511721"/>
                  <a:pt x="10147652" y="575013"/>
                  <a:pt x="10202587" y="600720"/>
                </a:cubicBezTo>
                <a:cubicBezTo>
                  <a:pt x="10311573" y="651723"/>
                  <a:pt x="10424241" y="686245"/>
                  <a:pt x="10533227" y="737248"/>
                </a:cubicBezTo>
                <a:cubicBezTo>
                  <a:pt x="10681285" y="806537"/>
                  <a:pt x="10609718" y="780570"/>
                  <a:pt x="10747171" y="819164"/>
                </a:cubicBezTo>
                <a:lnTo>
                  <a:pt x="11972485" y="791860"/>
                </a:lnTo>
                <a:cubicBezTo>
                  <a:pt x="12018309" y="790021"/>
                  <a:pt x="12064404" y="781487"/>
                  <a:pt x="12108632" y="764553"/>
                </a:cubicBezTo>
                <a:cubicBezTo>
                  <a:pt x="12136604" y="753843"/>
                  <a:pt x="12160035" y="726785"/>
                  <a:pt x="12186429" y="709942"/>
                </a:cubicBezTo>
                <a:lnTo>
                  <a:pt x="12205967" y="697549"/>
                </a:lnTo>
                <a:lnTo>
                  <a:pt x="12205967" y="1574520"/>
                </a:lnTo>
                <a:lnTo>
                  <a:pt x="12214619" y="1569032"/>
                </a:lnTo>
                <a:lnTo>
                  <a:pt x="12214619" y="2657991"/>
                </a:lnTo>
                <a:lnTo>
                  <a:pt x="12176872" y="2656435"/>
                </a:lnTo>
                <a:lnTo>
                  <a:pt x="12031929" y="2675732"/>
                </a:lnTo>
                <a:cubicBezTo>
                  <a:pt x="11983115" y="2682664"/>
                  <a:pt x="11886673" y="2693396"/>
                  <a:pt x="11832633" y="2714325"/>
                </a:cubicBezTo>
                <a:cubicBezTo>
                  <a:pt x="11789409" y="2731065"/>
                  <a:pt x="11747681" y="2751945"/>
                  <a:pt x="11705809" y="2772216"/>
                </a:cubicBezTo>
                <a:cubicBezTo>
                  <a:pt x="11681222" y="2784119"/>
                  <a:pt x="11659395" y="2803240"/>
                  <a:pt x="11633338" y="2810809"/>
                </a:cubicBezTo>
                <a:cubicBezTo>
                  <a:pt x="11592139" y="2822776"/>
                  <a:pt x="11549200" y="2828808"/>
                  <a:pt x="11506513" y="2830106"/>
                </a:cubicBezTo>
                <a:lnTo>
                  <a:pt x="10365092" y="2849403"/>
                </a:lnTo>
                <a:cubicBezTo>
                  <a:pt x="10237049" y="2822129"/>
                  <a:pt x="10303716" y="2840478"/>
                  <a:pt x="10165796" y="2791513"/>
                </a:cubicBezTo>
                <a:cubicBezTo>
                  <a:pt x="10064272" y="2755469"/>
                  <a:pt x="9959317" y="2731073"/>
                  <a:pt x="9857793" y="2695029"/>
                </a:cubicBezTo>
                <a:cubicBezTo>
                  <a:pt x="9806619" y="2676861"/>
                  <a:pt x="9699875" y="2632133"/>
                  <a:pt x="9658497" y="2579248"/>
                </a:cubicBezTo>
                <a:cubicBezTo>
                  <a:pt x="9646270" y="2563622"/>
                  <a:pt x="9646419" y="2540655"/>
                  <a:pt x="9640379" y="2521358"/>
                </a:cubicBezTo>
                <a:cubicBezTo>
                  <a:pt x="9640379" y="2521358"/>
                  <a:pt x="9554158" y="2381999"/>
                  <a:pt x="9495437" y="2328391"/>
                </a:cubicBezTo>
                <a:cubicBezTo>
                  <a:pt x="9466437" y="2301916"/>
                  <a:pt x="9424737" y="2293845"/>
                  <a:pt x="9386730" y="2289797"/>
                </a:cubicBezTo>
                <a:cubicBezTo>
                  <a:pt x="9242382" y="2274423"/>
                  <a:pt x="9096845" y="2276933"/>
                  <a:pt x="8951902" y="2270501"/>
                </a:cubicBezTo>
                <a:cubicBezTo>
                  <a:pt x="8903589" y="2276933"/>
                  <a:pt x="8855467" y="2285305"/>
                  <a:pt x="8806960" y="2289797"/>
                </a:cubicBezTo>
                <a:cubicBezTo>
                  <a:pt x="8716511" y="2298174"/>
                  <a:pt x="8625324" y="2297459"/>
                  <a:pt x="8535193" y="2309094"/>
                </a:cubicBezTo>
                <a:cubicBezTo>
                  <a:pt x="8425787" y="2323218"/>
                  <a:pt x="8318171" y="2350384"/>
                  <a:pt x="8209073" y="2366984"/>
                </a:cubicBezTo>
                <a:cubicBezTo>
                  <a:pt x="8106736" y="2382554"/>
                  <a:pt x="8002835" y="2386223"/>
                  <a:pt x="7901070" y="2405577"/>
                </a:cubicBezTo>
                <a:cubicBezTo>
                  <a:pt x="7833284" y="2418470"/>
                  <a:pt x="7767729" y="2442395"/>
                  <a:pt x="7701775" y="2463468"/>
                </a:cubicBezTo>
                <a:cubicBezTo>
                  <a:pt x="7563857" y="2507537"/>
                  <a:pt x="7469116" y="2557383"/>
                  <a:pt x="7321301" y="2579248"/>
                </a:cubicBezTo>
                <a:cubicBezTo>
                  <a:pt x="6920835" y="2638488"/>
                  <a:pt x="7017443" y="2664341"/>
                  <a:pt x="6832120" y="2598545"/>
                </a:cubicBezTo>
                <a:lnTo>
                  <a:pt x="6777766" y="2637138"/>
                </a:lnTo>
                <a:cubicBezTo>
                  <a:pt x="6723504" y="2675665"/>
                  <a:pt x="6600705" y="2686132"/>
                  <a:pt x="6542234" y="2695029"/>
                </a:cubicBezTo>
                <a:lnTo>
                  <a:pt x="5998701" y="2714325"/>
                </a:lnTo>
                <a:cubicBezTo>
                  <a:pt x="5634237" y="2729852"/>
                  <a:pt x="5667498" y="2719267"/>
                  <a:pt x="5328342" y="2791513"/>
                </a:cubicBezTo>
                <a:cubicBezTo>
                  <a:pt x="5279508" y="2801916"/>
                  <a:pt x="5230645" y="2813333"/>
                  <a:pt x="5183400" y="2830106"/>
                </a:cubicBezTo>
                <a:cubicBezTo>
                  <a:pt x="5021195" y="2887692"/>
                  <a:pt x="5090442" y="2878411"/>
                  <a:pt x="4947868" y="2965183"/>
                </a:cubicBezTo>
                <a:cubicBezTo>
                  <a:pt x="4799738" y="3055337"/>
                  <a:pt x="4701213" y="3081522"/>
                  <a:pt x="4531159" y="3158150"/>
                </a:cubicBezTo>
                <a:cubicBezTo>
                  <a:pt x="4479164" y="3181579"/>
                  <a:pt x="4244489" y="3307239"/>
                  <a:pt x="4168803" y="3312525"/>
                </a:cubicBezTo>
                <a:cubicBezTo>
                  <a:pt x="3855376" y="3334415"/>
                  <a:pt x="3540719" y="3325389"/>
                  <a:pt x="3226677" y="3331821"/>
                </a:cubicBezTo>
                <a:cubicBezTo>
                  <a:pt x="3105688" y="3306050"/>
                  <a:pt x="3139218" y="3310751"/>
                  <a:pt x="2991145" y="3293228"/>
                </a:cubicBezTo>
                <a:cubicBezTo>
                  <a:pt x="2837209" y="3275010"/>
                  <a:pt x="2764632" y="3276332"/>
                  <a:pt x="2610671" y="3235337"/>
                </a:cubicBezTo>
                <a:cubicBezTo>
                  <a:pt x="2514040" y="3209607"/>
                  <a:pt x="2419442" y="3126375"/>
                  <a:pt x="2338903" y="3080963"/>
                </a:cubicBezTo>
                <a:cubicBezTo>
                  <a:pt x="2298255" y="3058043"/>
                  <a:pt x="2255712" y="3038564"/>
                  <a:pt x="2212079" y="3023074"/>
                </a:cubicBezTo>
                <a:cubicBezTo>
                  <a:pt x="2164834" y="3006300"/>
                  <a:pt x="2115257" y="2998147"/>
                  <a:pt x="2067137" y="2984480"/>
                </a:cubicBezTo>
                <a:cubicBezTo>
                  <a:pt x="2024654" y="2972414"/>
                  <a:pt x="1983153" y="2956417"/>
                  <a:pt x="1940312" y="2945887"/>
                </a:cubicBezTo>
                <a:cubicBezTo>
                  <a:pt x="1904518" y="2937089"/>
                  <a:pt x="1867627" y="2934263"/>
                  <a:pt x="1831605" y="2926589"/>
                </a:cubicBezTo>
                <a:cubicBezTo>
                  <a:pt x="1807188" y="2921389"/>
                  <a:pt x="1783442" y="2913046"/>
                  <a:pt x="1759134" y="2907293"/>
                </a:cubicBezTo>
                <a:cubicBezTo>
                  <a:pt x="1729073" y="2900178"/>
                  <a:pt x="1698040" y="2897421"/>
                  <a:pt x="1668545" y="2887996"/>
                </a:cubicBezTo>
                <a:cubicBezTo>
                  <a:pt x="1637394" y="2878043"/>
                  <a:pt x="1608810" y="2860356"/>
                  <a:pt x="1577956" y="2849403"/>
                </a:cubicBezTo>
                <a:cubicBezTo>
                  <a:pt x="1486460" y="2816919"/>
                  <a:pt x="1361801" y="2786190"/>
                  <a:pt x="1269953" y="2772216"/>
                </a:cubicBezTo>
                <a:cubicBezTo>
                  <a:pt x="1203918" y="2762168"/>
                  <a:pt x="1137340" y="2754789"/>
                  <a:pt x="1070657" y="2752920"/>
                </a:cubicBezTo>
                <a:lnTo>
                  <a:pt x="8652" y="2735517"/>
                </a:lnTo>
                <a:lnTo>
                  <a:pt x="8652" y="1864176"/>
                </a:lnTo>
                <a:lnTo>
                  <a:pt x="0" y="1864034"/>
                </a:lnTo>
                <a:lnTo>
                  <a:pt x="0" y="666014"/>
                </a:lnTo>
                <a:lnTo>
                  <a:pt x="769614" y="682638"/>
                </a:lnTo>
                <a:cubicBezTo>
                  <a:pt x="841198" y="685283"/>
                  <a:pt x="912669" y="695724"/>
                  <a:pt x="983558" y="709942"/>
                </a:cubicBezTo>
                <a:cubicBezTo>
                  <a:pt x="1082156" y="729716"/>
                  <a:pt x="1215977" y="773199"/>
                  <a:pt x="1314199" y="819164"/>
                </a:cubicBezTo>
                <a:cubicBezTo>
                  <a:pt x="1347320" y="834664"/>
                  <a:pt x="1378006" y="859690"/>
                  <a:pt x="1411445" y="873775"/>
                </a:cubicBezTo>
                <a:cubicBezTo>
                  <a:pt x="1443109" y="887111"/>
                  <a:pt x="1476422" y="891013"/>
                  <a:pt x="1508693" y="901081"/>
                </a:cubicBezTo>
                <a:cubicBezTo>
                  <a:pt x="1534788" y="909221"/>
                  <a:pt x="1560279" y="921027"/>
                  <a:pt x="1586490" y="928385"/>
                </a:cubicBezTo>
                <a:cubicBezTo>
                  <a:pt x="1625160" y="939243"/>
                  <a:pt x="1664762" y="943242"/>
                  <a:pt x="1703187" y="955692"/>
                </a:cubicBezTo>
                <a:cubicBezTo>
                  <a:pt x="1749177" y="970592"/>
                  <a:pt x="1793728" y="993229"/>
                  <a:pt x="1839333" y="1010303"/>
                </a:cubicBezTo>
                <a:cubicBezTo>
                  <a:pt x="1890990" y="1029642"/>
                  <a:pt x="1944211" y="1041179"/>
                  <a:pt x="1994928" y="1064913"/>
                </a:cubicBezTo>
                <a:cubicBezTo>
                  <a:pt x="2041769" y="1086834"/>
                  <a:pt x="2087438" y="1114396"/>
                  <a:pt x="2131073" y="1146830"/>
                </a:cubicBezTo>
                <a:cubicBezTo>
                  <a:pt x="2217532" y="1211089"/>
                  <a:pt x="2319082" y="1328865"/>
                  <a:pt x="2422816" y="1365273"/>
                </a:cubicBezTo>
                <a:cubicBezTo>
                  <a:pt x="2588093" y="1423282"/>
                  <a:pt x="2666003" y="1421412"/>
                  <a:pt x="2831254" y="1447190"/>
                </a:cubicBezTo>
                <a:cubicBezTo>
                  <a:pt x="2990209" y="1471987"/>
                  <a:pt x="2954216" y="1465335"/>
                  <a:pt x="3084097" y="1501801"/>
                </a:cubicBezTo>
                <a:cubicBezTo>
                  <a:pt x="3421220" y="1492699"/>
                  <a:pt x="3759004" y="1505471"/>
                  <a:pt x="4095467" y="1474496"/>
                </a:cubicBezTo>
                <a:cubicBezTo>
                  <a:pt x="4176716" y="1467016"/>
                  <a:pt x="4428639" y="1289205"/>
                  <a:pt x="4484456" y="1256050"/>
                </a:cubicBezTo>
                <a:cubicBezTo>
                  <a:pt x="4667008" y="1147620"/>
                  <a:pt x="4772775" y="1110567"/>
                  <a:pt x="4931794" y="982997"/>
                </a:cubicBezTo>
                <a:cubicBezTo>
                  <a:pt x="5084847" y="860212"/>
                  <a:pt x="5010509" y="873345"/>
                  <a:pt x="5184636" y="791860"/>
                </a:cubicBezTo>
                <a:cubicBezTo>
                  <a:pt x="5235354" y="768124"/>
                  <a:pt x="5287807" y="751969"/>
                  <a:pt x="5340231" y="737248"/>
                </a:cubicBezTo>
                <a:cubicBezTo>
                  <a:pt x="5704312" y="635018"/>
                  <a:pt x="5668609" y="649996"/>
                  <a:pt x="6059860" y="628025"/>
                </a:cubicBezTo>
                <a:lnTo>
                  <a:pt x="6643342" y="600720"/>
                </a:lnTo>
                <a:cubicBezTo>
                  <a:pt x="6706110" y="588130"/>
                  <a:pt x="6837934" y="573320"/>
                  <a:pt x="6896184" y="518803"/>
                </a:cubicBezTo>
                <a:lnTo>
                  <a:pt x="7479668" y="279435"/>
                </a:lnTo>
                <a:cubicBezTo>
                  <a:pt x="7638348" y="248496"/>
                  <a:pt x="7784375" y="287771"/>
                  <a:pt x="7888106" y="273055"/>
                </a:cubicBezTo>
                <a:cubicBezTo>
                  <a:pt x="7991836" y="258338"/>
                  <a:pt x="8029281" y="209381"/>
                  <a:pt x="8102048" y="191137"/>
                </a:cubicBezTo>
                <a:cubicBezTo>
                  <a:pt x="8211293" y="163749"/>
                  <a:pt x="8322831" y="158558"/>
                  <a:pt x="8432689" y="136527"/>
                </a:cubicBezTo>
                <a:cubicBezTo>
                  <a:pt x="8549806" y="113037"/>
                  <a:pt x="8665331" y="74597"/>
                  <a:pt x="8782779" y="54610"/>
                </a:cubicBezTo>
                <a:cubicBezTo>
                  <a:pt x="8879534" y="38147"/>
                  <a:pt x="8977424" y="39159"/>
                  <a:pt x="9074520" y="27305"/>
                </a:cubicBezTo>
                <a:cubicBezTo>
                  <a:pt x="9126592" y="20948"/>
                  <a:pt x="9178251" y="9102"/>
                  <a:pt x="9230115" y="0"/>
                </a:cubicBezTo>
                <a:close/>
              </a:path>
            </a:pathLst>
          </a:custGeom>
          <a:solidFill>
            <a:srgbClr val="099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Szövegdoboz 18"/>
          <p:cNvSpPr txBox="1"/>
          <p:nvPr/>
        </p:nvSpPr>
        <p:spPr>
          <a:xfrm>
            <a:off x="3484871" y="2679059"/>
            <a:ext cx="121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800" dirty="0" smtClean="0">
                <a:solidFill>
                  <a:srgbClr val="92D050"/>
                </a:solidFill>
                <a:latin typeface="Arial Rounded MT Bold" panose="020F0704030504030204" pitchFamily="34" charset="0"/>
              </a:rPr>
              <a:t>S</a:t>
            </a:r>
            <a:endParaRPr lang="hu-HU" sz="8800" dirty="0">
              <a:solidFill>
                <a:srgbClr val="92D05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5041624" y="2661473"/>
            <a:ext cx="121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800" dirty="0" smtClean="0">
                <a:solidFill>
                  <a:srgbClr val="92D050"/>
                </a:solidFill>
                <a:latin typeface="Arial Rounded MT Bold" panose="020F0704030504030204" pitchFamily="34" charset="0"/>
              </a:rPr>
              <a:t>S</a:t>
            </a:r>
            <a:endParaRPr lang="hu-HU" sz="8800" dirty="0">
              <a:solidFill>
                <a:srgbClr val="92D05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4" name="Szövegdoboz 33"/>
          <p:cNvSpPr txBox="1"/>
          <p:nvPr/>
        </p:nvSpPr>
        <p:spPr>
          <a:xfrm>
            <a:off x="5842906" y="2672347"/>
            <a:ext cx="121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8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K</a:t>
            </a:r>
          </a:p>
        </p:txBody>
      </p:sp>
      <p:sp>
        <p:nvSpPr>
          <p:cNvPr id="35" name="Szövegdoboz 34"/>
          <p:cNvSpPr txBox="1"/>
          <p:nvPr/>
        </p:nvSpPr>
        <p:spPr>
          <a:xfrm>
            <a:off x="7427126" y="2661473"/>
            <a:ext cx="121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8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K</a:t>
            </a:r>
          </a:p>
        </p:txBody>
      </p:sp>
      <p:sp>
        <p:nvSpPr>
          <p:cNvPr id="36" name="Szövegdoboz 35"/>
          <p:cNvSpPr txBox="1"/>
          <p:nvPr/>
        </p:nvSpPr>
        <p:spPr>
          <a:xfrm>
            <a:off x="4284170" y="2631580"/>
            <a:ext cx="121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8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Á</a:t>
            </a:r>
          </a:p>
        </p:txBody>
      </p:sp>
      <p:sp>
        <p:nvSpPr>
          <p:cNvPr id="37" name="Szövegdoboz 36"/>
          <p:cNvSpPr txBox="1"/>
          <p:nvPr/>
        </p:nvSpPr>
        <p:spPr>
          <a:xfrm>
            <a:off x="6640221" y="2695361"/>
            <a:ext cx="121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8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Á</a:t>
            </a:r>
          </a:p>
        </p:txBody>
      </p:sp>
      <p:sp>
        <p:nvSpPr>
          <p:cNvPr id="40" name="Szövegdoboz 39"/>
          <p:cNvSpPr txBox="1"/>
          <p:nvPr/>
        </p:nvSpPr>
        <p:spPr>
          <a:xfrm>
            <a:off x="325820" y="5229894"/>
            <a:ext cx="168691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5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8</a:t>
            </a:r>
            <a:r>
              <a:rPr lang="hu-HU" sz="1150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.</a:t>
            </a:r>
            <a:endParaRPr lang="hu-HU" sz="115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2.70833E-6 -0.44236 L -0.03776 -4.81481E-6 L 2.70833E-6 -4.81481E-6 Z " pathEditMode="relative" rAng="0" ptsTypes="AAAA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2.29167E-6 -0.45324 L -0.02135 -3.7037E-7 L -2.29167E-6 -3.7037E-7 Z " pathEditMode="relative" rAng="0" ptsTypes="AAAA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-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-1.66667E-6 -0.46968 L -0.01458 1.48148E-6 L -1.66667E-6 1.48148E-6 Z " pathEditMode="relative" rAng="0" ptsTypes="AAAA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2349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4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3.125E-6 -0.46389 L -0.01198 1.11111E-6 L 3.125E-6 1.11111E-6 Z " pathEditMode="relative" rAng="0" ptsTypes="AAAA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1.45833E-6 -0.45162 L -0.03776 3.7037E-7 L -1.45833E-6 3.7037E-7 Z " pathEditMode="relative" rAng="0" ptsTypes="AAAA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4.79167E-6 -0.47777 L -0.03684 -4.81481E-6 L -4.79167E-6 -4.81481E-6 Z " pathEditMode="relative" rAng="0" ptsTypes="AAAA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-2388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7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/>
      <p:bldP spid="34" grpId="0"/>
      <p:bldP spid="35" grpId="0"/>
      <p:bldP spid="36" grpId="0"/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1CE5F"/>
            </a:gs>
            <a:gs pos="0">
              <a:srgbClr val="F1CE5F"/>
            </a:gs>
            <a:gs pos="84000">
              <a:srgbClr val="F6E2A3"/>
            </a:gs>
            <a:gs pos="16000">
              <a:schemeClr val="accent4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églalap 20"/>
          <p:cNvSpPr/>
          <p:nvPr/>
        </p:nvSpPr>
        <p:spPr>
          <a:xfrm>
            <a:off x="-12000" y="2071812"/>
            <a:ext cx="12192000" cy="2431095"/>
          </a:xfrm>
          <a:prstGeom prst="rect">
            <a:avLst/>
          </a:prstGeom>
          <a:gradFill>
            <a:gsLst>
              <a:gs pos="93000">
                <a:srgbClr val="0067B4"/>
              </a:gs>
              <a:gs pos="47700">
                <a:srgbClr val="007FDE"/>
              </a:gs>
              <a:gs pos="16000">
                <a:srgbClr val="0067B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Szabadkézi sokszög 30"/>
          <p:cNvSpPr/>
          <p:nvPr/>
        </p:nvSpPr>
        <p:spPr>
          <a:xfrm>
            <a:off x="-12000" y="986988"/>
            <a:ext cx="12204000" cy="1484492"/>
          </a:xfrm>
          <a:custGeom>
            <a:avLst/>
            <a:gdLst>
              <a:gd name="connsiteX0" fmla="*/ 8330845 w 12205967"/>
              <a:gd name="connsiteY0" fmla="*/ 0 h 3135450"/>
              <a:gd name="connsiteX1" fmla="*/ 8403316 w 12205967"/>
              <a:gd name="connsiteY1" fmla="*/ 19296 h 3135450"/>
              <a:gd name="connsiteX2" fmla="*/ 8493905 w 12205967"/>
              <a:gd name="connsiteY2" fmla="*/ 38594 h 3135450"/>
              <a:gd name="connsiteX3" fmla="*/ 8548258 w 12205967"/>
              <a:gd name="connsiteY3" fmla="*/ 77187 h 3135450"/>
              <a:gd name="connsiteX4" fmla="*/ 8711319 w 12205967"/>
              <a:gd name="connsiteY4" fmla="*/ 154374 h 3135450"/>
              <a:gd name="connsiteX5" fmla="*/ 8747554 w 12205967"/>
              <a:gd name="connsiteY5" fmla="*/ 212265 h 3135450"/>
              <a:gd name="connsiteX6" fmla="*/ 8820025 w 12205967"/>
              <a:gd name="connsiteY6" fmla="*/ 231561 h 3135450"/>
              <a:gd name="connsiteX7" fmla="*/ 8892497 w 12205967"/>
              <a:gd name="connsiteY7" fmla="*/ 270154 h 3135450"/>
              <a:gd name="connsiteX8" fmla="*/ 9019322 w 12205967"/>
              <a:gd name="connsiteY8" fmla="*/ 289452 h 3135450"/>
              <a:gd name="connsiteX9" fmla="*/ 9091793 w 12205967"/>
              <a:gd name="connsiteY9" fmla="*/ 308748 h 3135450"/>
              <a:gd name="connsiteX10" fmla="*/ 9454149 w 12205967"/>
              <a:gd name="connsiteY10" fmla="*/ 366639 h 3135450"/>
              <a:gd name="connsiteX11" fmla="*/ 10885455 w 12205967"/>
              <a:gd name="connsiteY11" fmla="*/ 385935 h 3135450"/>
              <a:gd name="connsiteX12" fmla="*/ 10976045 w 12205967"/>
              <a:gd name="connsiteY12" fmla="*/ 366639 h 3135450"/>
              <a:gd name="connsiteX13" fmla="*/ 11084752 w 12205967"/>
              <a:gd name="connsiteY13" fmla="*/ 347341 h 3135450"/>
              <a:gd name="connsiteX14" fmla="*/ 11211577 w 12205967"/>
              <a:gd name="connsiteY14" fmla="*/ 308748 h 3135450"/>
              <a:gd name="connsiteX15" fmla="*/ 11356519 w 12205967"/>
              <a:gd name="connsiteY15" fmla="*/ 192967 h 3135450"/>
              <a:gd name="connsiteX16" fmla="*/ 11555814 w 12205967"/>
              <a:gd name="connsiteY16" fmla="*/ 154374 h 3135450"/>
              <a:gd name="connsiteX17" fmla="*/ 11863817 w 12205967"/>
              <a:gd name="connsiteY17" fmla="*/ 135078 h 3135450"/>
              <a:gd name="connsiteX18" fmla="*/ 12063113 w 12205967"/>
              <a:gd name="connsiteY18" fmla="*/ 57890 h 3135450"/>
              <a:gd name="connsiteX19" fmla="*/ 12171820 w 12205967"/>
              <a:gd name="connsiteY19" fmla="*/ 38594 h 3135450"/>
              <a:gd name="connsiteX20" fmla="*/ 12205967 w 12205967"/>
              <a:gd name="connsiteY20" fmla="*/ 25237 h 3135450"/>
              <a:gd name="connsiteX21" fmla="*/ 12205967 w 12205967"/>
              <a:gd name="connsiteY21" fmla="*/ 1833159 h 3135450"/>
              <a:gd name="connsiteX22" fmla="*/ 12129957 w 12205967"/>
              <a:gd name="connsiteY22" fmla="*/ 1840290 h 3135450"/>
              <a:gd name="connsiteX23" fmla="*/ 11964538 w 12205967"/>
              <a:gd name="connsiteY23" fmla="*/ 1852093 h 3135450"/>
              <a:gd name="connsiteX24" fmla="*/ 11750596 w 12205967"/>
              <a:gd name="connsiteY24" fmla="*/ 1906704 h 3135450"/>
              <a:gd name="connsiteX25" fmla="*/ 11595000 w 12205967"/>
              <a:gd name="connsiteY25" fmla="*/ 2070537 h 3135450"/>
              <a:gd name="connsiteX26" fmla="*/ 11458853 w 12205967"/>
              <a:gd name="connsiteY26" fmla="*/ 2125147 h 3135450"/>
              <a:gd name="connsiteX27" fmla="*/ 11342158 w 12205967"/>
              <a:gd name="connsiteY27" fmla="*/ 2152454 h 3135450"/>
              <a:gd name="connsiteX28" fmla="*/ 11244909 w 12205967"/>
              <a:gd name="connsiteY28" fmla="*/ 2179758 h 3135450"/>
              <a:gd name="connsiteX29" fmla="*/ 9708405 w 12205967"/>
              <a:gd name="connsiteY29" fmla="*/ 2152454 h 3135450"/>
              <a:gd name="connsiteX30" fmla="*/ 9319416 w 12205967"/>
              <a:gd name="connsiteY30" fmla="*/ 2070537 h 3135450"/>
              <a:gd name="connsiteX31" fmla="*/ 9241619 w 12205967"/>
              <a:gd name="connsiteY31" fmla="*/ 2043232 h 3135450"/>
              <a:gd name="connsiteX32" fmla="*/ 9105473 w 12205967"/>
              <a:gd name="connsiteY32" fmla="*/ 2015925 h 3135450"/>
              <a:gd name="connsiteX33" fmla="*/ 9027674 w 12205967"/>
              <a:gd name="connsiteY33" fmla="*/ 1961315 h 3135450"/>
              <a:gd name="connsiteX34" fmla="*/ 8949877 w 12205967"/>
              <a:gd name="connsiteY34" fmla="*/ 1934010 h 3135450"/>
              <a:gd name="connsiteX35" fmla="*/ 8910978 w 12205967"/>
              <a:gd name="connsiteY35" fmla="*/ 1852093 h 3135450"/>
              <a:gd name="connsiteX36" fmla="*/ 8735933 w 12205967"/>
              <a:gd name="connsiteY36" fmla="*/ 1742872 h 3135450"/>
              <a:gd name="connsiteX37" fmla="*/ 8677585 w 12205967"/>
              <a:gd name="connsiteY37" fmla="*/ 1688260 h 3135450"/>
              <a:gd name="connsiteX38" fmla="*/ 8580338 w 12205967"/>
              <a:gd name="connsiteY38" fmla="*/ 1660954 h 3135450"/>
              <a:gd name="connsiteX39" fmla="*/ 8502541 w 12205967"/>
              <a:gd name="connsiteY39" fmla="*/ 1633650 h 3135450"/>
              <a:gd name="connsiteX40" fmla="*/ 7257777 w 12205967"/>
              <a:gd name="connsiteY40" fmla="*/ 1660954 h 3135450"/>
              <a:gd name="connsiteX41" fmla="*/ 7199429 w 12205967"/>
              <a:gd name="connsiteY41" fmla="*/ 1715565 h 3135450"/>
              <a:gd name="connsiteX42" fmla="*/ 7141080 w 12205967"/>
              <a:gd name="connsiteY42" fmla="*/ 1742872 h 3135450"/>
              <a:gd name="connsiteX43" fmla="*/ 7004934 w 12205967"/>
              <a:gd name="connsiteY43" fmla="*/ 1879400 h 3135450"/>
              <a:gd name="connsiteX44" fmla="*/ 6849339 w 12205967"/>
              <a:gd name="connsiteY44" fmla="*/ 1934010 h 3135450"/>
              <a:gd name="connsiteX45" fmla="*/ 6771542 w 12205967"/>
              <a:gd name="connsiteY45" fmla="*/ 1961315 h 3135450"/>
              <a:gd name="connsiteX46" fmla="*/ 6615946 w 12205967"/>
              <a:gd name="connsiteY46" fmla="*/ 2015925 h 3135450"/>
              <a:gd name="connsiteX47" fmla="*/ 5954666 w 12205967"/>
              <a:gd name="connsiteY47" fmla="*/ 2043232 h 3135450"/>
              <a:gd name="connsiteX48" fmla="*/ 5837968 w 12205967"/>
              <a:gd name="connsiteY48" fmla="*/ 2070537 h 3135450"/>
              <a:gd name="connsiteX49" fmla="*/ 5740722 w 12205967"/>
              <a:gd name="connsiteY49" fmla="*/ 2125147 h 3135450"/>
              <a:gd name="connsiteX50" fmla="*/ 5196138 w 12205967"/>
              <a:gd name="connsiteY50" fmla="*/ 2152454 h 3135450"/>
              <a:gd name="connsiteX51" fmla="*/ 4923846 w 12205967"/>
              <a:gd name="connsiteY51" fmla="*/ 2179758 h 3135450"/>
              <a:gd name="connsiteX52" fmla="*/ 4709901 w 12205967"/>
              <a:gd name="connsiteY52" fmla="*/ 2261675 h 3135450"/>
              <a:gd name="connsiteX53" fmla="*/ 4534858 w 12205967"/>
              <a:gd name="connsiteY53" fmla="*/ 2316287 h 3135450"/>
              <a:gd name="connsiteX54" fmla="*/ 4359812 w 12205967"/>
              <a:gd name="connsiteY54" fmla="*/ 2398202 h 3135450"/>
              <a:gd name="connsiteX55" fmla="*/ 4165318 w 12205967"/>
              <a:gd name="connsiteY55" fmla="*/ 2452813 h 3135450"/>
              <a:gd name="connsiteX56" fmla="*/ 3834677 w 12205967"/>
              <a:gd name="connsiteY56" fmla="*/ 2643952 h 3135450"/>
              <a:gd name="connsiteX57" fmla="*/ 3756880 w 12205967"/>
              <a:gd name="connsiteY57" fmla="*/ 2671258 h 3135450"/>
              <a:gd name="connsiteX58" fmla="*/ 3679082 w 12205967"/>
              <a:gd name="connsiteY58" fmla="*/ 2725870 h 3135450"/>
              <a:gd name="connsiteX59" fmla="*/ 3504037 w 12205967"/>
              <a:gd name="connsiteY59" fmla="*/ 2835091 h 3135450"/>
              <a:gd name="connsiteX60" fmla="*/ 3426239 w 12205967"/>
              <a:gd name="connsiteY60" fmla="*/ 2917007 h 3135450"/>
              <a:gd name="connsiteX61" fmla="*/ 3367891 w 12205967"/>
              <a:gd name="connsiteY61" fmla="*/ 2944313 h 3135450"/>
              <a:gd name="connsiteX62" fmla="*/ 3251196 w 12205967"/>
              <a:gd name="connsiteY62" fmla="*/ 3026228 h 3135450"/>
              <a:gd name="connsiteX63" fmla="*/ 3076150 w 12205967"/>
              <a:gd name="connsiteY63" fmla="*/ 3080840 h 3135450"/>
              <a:gd name="connsiteX64" fmla="*/ 3016299 w 12205967"/>
              <a:gd name="connsiteY64" fmla="*/ 3108481 h 3135450"/>
              <a:gd name="connsiteX65" fmla="*/ 3027246 w 12205967"/>
              <a:gd name="connsiteY65" fmla="*/ 3105784 h 3135450"/>
              <a:gd name="connsiteX66" fmla="*/ 3020335 w 12205967"/>
              <a:gd name="connsiteY66" fmla="*/ 3107653 h 3135450"/>
              <a:gd name="connsiteX67" fmla="*/ 2920554 w 12205967"/>
              <a:gd name="connsiteY67" fmla="*/ 3135450 h 3135450"/>
              <a:gd name="connsiteX68" fmla="*/ 2745509 w 12205967"/>
              <a:gd name="connsiteY68" fmla="*/ 3080840 h 3135450"/>
              <a:gd name="connsiteX69" fmla="*/ 2648262 w 12205967"/>
              <a:gd name="connsiteY69" fmla="*/ 2998923 h 3135450"/>
              <a:gd name="connsiteX70" fmla="*/ 2453767 w 12205967"/>
              <a:gd name="connsiteY70" fmla="*/ 2862395 h 3135450"/>
              <a:gd name="connsiteX71" fmla="*/ 2374016 w 12205967"/>
              <a:gd name="connsiteY71" fmla="*/ 2776428 h 3135450"/>
              <a:gd name="connsiteX72" fmla="*/ 2370950 w 12205967"/>
              <a:gd name="connsiteY72" fmla="*/ 2772774 h 3135450"/>
              <a:gd name="connsiteX73" fmla="*/ 2370839 w 12205967"/>
              <a:gd name="connsiteY73" fmla="*/ 2772598 h 3135450"/>
              <a:gd name="connsiteX74" fmla="*/ 2367178 w 12205967"/>
              <a:gd name="connsiteY74" fmla="*/ 2768280 h 3135450"/>
              <a:gd name="connsiteX75" fmla="*/ 2370950 w 12205967"/>
              <a:gd name="connsiteY75" fmla="*/ 2772774 h 3135450"/>
              <a:gd name="connsiteX76" fmla="*/ 2376356 w 12205967"/>
              <a:gd name="connsiteY76" fmla="*/ 2781315 h 3135450"/>
              <a:gd name="connsiteX77" fmla="*/ 2317622 w 12205967"/>
              <a:gd name="connsiteY77" fmla="*/ 2753174 h 3135450"/>
              <a:gd name="connsiteX78" fmla="*/ 2220375 w 12205967"/>
              <a:gd name="connsiteY78" fmla="*/ 2671258 h 3135450"/>
              <a:gd name="connsiteX79" fmla="*/ 2025881 w 12205967"/>
              <a:gd name="connsiteY79" fmla="*/ 2589342 h 3135450"/>
              <a:gd name="connsiteX80" fmla="*/ 1967532 w 12205967"/>
              <a:gd name="connsiteY80" fmla="*/ 2562035 h 3135450"/>
              <a:gd name="connsiteX81" fmla="*/ 1773038 w 12205967"/>
              <a:gd name="connsiteY81" fmla="*/ 2534730 h 3135450"/>
              <a:gd name="connsiteX82" fmla="*/ 1656341 w 12205967"/>
              <a:gd name="connsiteY82" fmla="*/ 2507424 h 3135450"/>
              <a:gd name="connsiteX83" fmla="*/ 1442398 w 12205967"/>
              <a:gd name="connsiteY83" fmla="*/ 2480120 h 3135450"/>
              <a:gd name="connsiteX84" fmla="*/ 1092308 w 12205967"/>
              <a:gd name="connsiteY84" fmla="*/ 2398202 h 3135450"/>
              <a:gd name="connsiteX85" fmla="*/ 236533 w 12205967"/>
              <a:gd name="connsiteY85" fmla="*/ 2425508 h 3135450"/>
              <a:gd name="connsiteX86" fmla="*/ 139286 w 12205967"/>
              <a:gd name="connsiteY86" fmla="*/ 2480120 h 3135450"/>
              <a:gd name="connsiteX87" fmla="*/ 80937 w 12205967"/>
              <a:gd name="connsiteY87" fmla="*/ 2562035 h 3135450"/>
              <a:gd name="connsiteX88" fmla="*/ 19083 w 12205967"/>
              <a:gd name="connsiteY88" fmla="*/ 2618490 h 3135450"/>
              <a:gd name="connsiteX89" fmla="*/ 0 w 12205967"/>
              <a:gd name="connsiteY89" fmla="*/ 2625626 h 3135450"/>
              <a:gd name="connsiteX90" fmla="*/ 0 w 12205967"/>
              <a:gd name="connsiteY90" fmla="*/ 673943 h 3135450"/>
              <a:gd name="connsiteX91" fmla="*/ 4933 w 12205967"/>
              <a:gd name="connsiteY91" fmla="*/ 678046 h 3135450"/>
              <a:gd name="connsiteX92" fmla="*/ 32890 w 12205967"/>
              <a:gd name="connsiteY92" fmla="*/ 694683 h 3135450"/>
              <a:gd name="connsiteX93" fmla="*/ 359011 w 12205967"/>
              <a:gd name="connsiteY93" fmla="*/ 713979 h 3135450"/>
              <a:gd name="connsiteX94" fmla="*/ 485835 w 12205967"/>
              <a:gd name="connsiteY94" fmla="*/ 656089 h 3135450"/>
              <a:gd name="connsiteX95" fmla="*/ 540189 w 12205967"/>
              <a:gd name="connsiteY95" fmla="*/ 598199 h 3135450"/>
              <a:gd name="connsiteX96" fmla="*/ 630777 w 12205967"/>
              <a:gd name="connsiteY96" fmla="*/ 559606 h 3135450"/>
              <a:gd name="connsiteX97" fmla="*/ 1427961 w 12205967"/>
              <a:gd name="connsiteY97" fmla="*/ 540308 h 3135450"/>
              <a:gd name="connsiteX98" fmla="*/ 1754082 w 12205967"/>
              <a:gd name="connsiteY98" fmla="*/ 598199 h 3135450"/>
              <a:gd name="connsiteX99" fmla="*/ 1953377 w 12205967"/>
              <a:gd name="connsiteY99" fmla="*/ 617495 h 3135450"/>
              <a:gd name="connsiteX100" fmla="*/ 2062084 w 12205967"/>
              <a:gd name="connsiteY100" fmla="*/ 636792 h 3135450"/>
              <a:gd name="connsiteX101" fmla="*/ 2243262 w 12205967"/>
              <a:gd name="connsiteY101" fmla="*/ 656089 h 3135450"/>
              <a:gd name="connsiteX102" fmla="*/ 2297616 w 12205967"/>
              <a:gd name="connsiteY102" fmla="*/ 675386 h 3135450"/>
              <a:gd name="connsiteX103" fmla="*/ 2478794 w 12205967"/>
              <a:gd name="connsiteY103" fmla="*/ 733277 h 3135450"/>
              <a:gd name="connsiteX104" fmla="*/ 2569383 w 12205967"/>
              <a:gd name="connsiteY104" fmla="*/ 791166 h 3135450"/>
              <a:gd name="connsiteX105" fmla="*/ 2624096 w 12205967"/>
              <a:gd name="connsiteY105" fmla="*/ 811053 h 3135450"/>
              <a:gd name="connsiteX106" fmla="*/ 2619058 w 12205967"/>
              <a:gd name="connsiteY106" fmla="*/ 805015 h 3135450"/>
              <a:gd name="connsiteX107" fmla="*/ 2621917 w 12205967"/>
              <a:gd name="connsiteY107" fmla="*/ 807599 h 3135450"/>
              <a:gd name="connsiteX108" fmla="*/ 2696207 w 12205967"/>
              <a:gd name="connsiteY108" fmla="*/ 868353 h 3135450"/>
              <a:gd name="connsiteX109" fmla="*/ 2877386 w 12205967"/>
              <a:gd name="connsiteY109" fmla="*/ 964837 h 3135450"/>
              <a:gd name="connsiteX110" fmla="*/ 2967974 w 12205967"/>
              <a:gd name="connsiteY110" fmla="*/ 1022727 h 3135450"/>
              <a:gd name="connsiteX111" fmla="*/ 3131035 w 12205967"/>
              <a:gd name="connsiteY111" fmla="*/ 1061320 h 3135450"/>
              <a:gd name="connsiteX112" fmla="*/ 3223983 w 12205967"/>
              <a:gd name="connsiteY112" fmla="*/ 1041676 h 3135450"/>
              <a:gd name="connsiteX113" fmla="*/ 3229771 w 12205967"/>
              <a:gd name="connsiteY113" fmla="*/ 1040478 h 3135450"/>
              <a:gd name="connsiteX114" fmla="*/ 3245147 w 12205967"/>
              <a:gd name="connsiteY114" fmla="*/ 1037605 h 3135450"/>
              <a:gd name="connsiteX115" fmla="*/ 3249298 w 12205967"/>
              <a:gd name="connsiteY115" fmla="*/ 1036434 h 3135450"/>
              <a:gd name="connsiteX116" fmla="*/ 3229771 w 12205967"/>
              <a:gd name="connsiteY116" fmla="*/ 1040478 h 3135450"/>
              <a:gd name="connsiteX117" fmla="*/ 3220224 w 12205967"/>
              <a:gd name="connsiteY117" fmla="*/ 1042261 h 3135450"/>
              <a:gd name="connsiteX118" fmla="*/ 3275977 w 12205967"/>
              <a:gd name="connsiteY118" fmla="*/ 1022727 h 3135450"/>
              <a:gd name="connsiteX119" fmla="*/ 3439038 w 12205967"/>
              <a:gd name="connsiteY119" fmla="*/ 984133 h 3135450"/>
              <a:gd name="connsiteX120" fmla="*/ 3547745 w 12205967"/>
              <a:gd name="connsiteY120" fmla="*/ 926244 h 3135450"/>
              <a:gd name="connsiteX121" fmla="*/ 3602098 w 12205967"/>
              <a:gd name="connsiteY121" fmla="*/ 906946 h 3135450"/>
              <a:gd name="connsiteX122" fmla="*/ 3674569 w 12205967"/>
              <a:gd name="connsiteY122" fmla="*/ 849057 h 3135450"/>
              <a:gd name="connsiteX123" fmla="*/ 3837629 w 12205967"/>
              <a:gd name="connsiteY123" fmla="*/ 771870 h 3135450"/>
              <a:gd name="connsiteX124" fmla="*/ 3910101 w 12205967"/>
              <a:gd name="connsiteY124" fmla="*/ 733277 h 3135450"/>
              <a:gd name="connsiteX125" fmla="*/ 3982572 w 12205967"/>
              <a:gd name="connsiteY125" fmla="*/ 713979 h 3135450"/>
              <a:gd name="connsiteX126" fmla="*/ 4290575 w 12205967"/>
              <a:gd name="connsiteY126" fmla="*/ 578902 h 3135450"/>
              <a:gd name="connsiteX127" fmla="*/ 4471753 w 12205967"/>
              <a:gd name="connsiteY127" fmla="*/ 540308 h 3135450"/>
              <a:gd name="connsiteX128" fmla="*/ 4634813 w 12205967"/>
              <a:gd name="connsiteY128" fmla="*/ 482419 h 3135450"/>
              <a:gd name="connsiteX129" fmla="*/ 4797873 w 12205967"/>
              <a:gd name="connsiteY129" fmla="*/ 443825 h 3135450"/>
              <a:gd name="connsiteX130" fmla="*/ 4997169 w 12205967"/>
              <a:gd name="connsiteY130" fmla="*/ 385935 h 3135450"/>
              <a:gd name="connsiteX131" fmla="*/ 5250818 w 12205967"/>
              <a:gd name="connsiteY131" fmla="*/ 366639 h 3135450"/>
              <a:gd name="connsiteX132" fmla="*/ 5758117 w 12205967"/>
              <a:gd name="connsiteY132" fmla="*/ 347341 h 3135450"/>
              <a:gd name="connsiteX133" fmla="*/ 5848705 w 12205967"/>
              <a:gd name="connsiteY133" fmla="*/ 308748 h 3135450"/>
              <a:gd name="connsiteX134" fmla="*/ 5957413 w 12205967"/>
              <a:gd name="connsiteY134" fmla="*/ 289452 h 3135450"/>
              <a:gd name="connsiteX135" fmla="*/ 6573418 w 12205967"/>
              <a:gd name="connsiteY135" fmla="*/ 270154 h 3135450"/>
              <a:gd name="connsiteX136" fmla="*/ 6718360 w 12205967"/>
              <a:gd name="connsiteY136" fmla="*/ 231561 h 3135450"/>
              <a:gd name="connsiteX137" fmla="*/ 6790831 w 12205967"/>
              <a:gd name="connsiteY137" fmla="*/ 212265 h 3135450"/>
              <a:gd name="connsiteX138" fmla="*/ 6935774 w 12205967"/>
              <a:gd name="connsiteY138" fmla="*/ 173671 h 3135450"/>
              <a:gd name="connsiteX139" fmla="*/ 7062599 w 12205967"/>
              <a:gd name="connsiteY139" fmla="*/ 77187 h 3135450"/>
              <a:gd name="connsiteX140" fmla="*/ 7116953 w 12205967"/>
              <a:gd name="connsiteY140" fmla="*/ 57890 h 3135450"/>
              <a:gd name="connsiteX141" fmla="*/ 7171306 w 12205967"/>
              <a:gd name="connsiteY141" fmla="*/ 19296 h 3135450"/>
              <a:gd name="connsiteX142" fmla="*/ 8330845 w 12205967"/>
              <a:gd name="connsiteY142" fmla="*/ 0 h 31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205967" h="3135450">
                <a:moveTo>
                  <a:pt x="8330845" y="0"/>
                </a:moveTo>
                <a:cubicBezTo>
                  <a:pt x="8355002" y="6432"/>
                  <a:pt x="8379008" y="13544"/>
                  <a:pt x="8403316" y="19296"/>
                </a:cubicBezTo>
                <a:cubicBezTo>
                  <a:pt x="8433377" y="26411"/>
                  <a:pt x="8465072" y="27077"/>
                  <a:pt x="8493905" y="38594"/>
                </a:cubicBezTo>
                <a:cubicBezTo>
                  <a:pt x="8514293" y="46737"/>
                  <a:pt x="8530141" y="64323"/>
                  <a:pt x="8548258" y="77187"/>
                </a:cubicBezTo>
                <a:cubicBezTo>
                  <a:pt x="8602079" y="96295"/>
                  <a:pt x="8668251" y="108504"/>
                  <a:pt x="8711319" y="154374"/>
                </a:cubicBezTo>
                <a:cubicBezTo>
                  <a:pt x="8726716" y="170773"/>
                  <a:pt x="8729436" y="199401"/>
                  <a:pt x="8747554" y="212265"/>
                </a:cubicBezTo>
                <a:cubicBezTo>
                  <a:pt x="8768273" y="226976"/>
                  <a:pt x="8796710" y="222249"/>
                  <a:pt x="8820025" y="231561"/>
                </a:cubicBezTo>
                <a:cubicBezTo>
                  <a:pt x="8845314" y="241661"/>
                  <a:pt x="8868339" y="257290"/>
                  <a:pt x="8892497" y="270154"/>
                </a:cubicBezTo>
                <a:cubicBezTo>
                  <a:pt x="8934771" y="276586"/>
                  <a:pt x="8977307" y="281316"/>
                  <a:pt x="9019322" y="289452"/>
                </a:cubicBezTo>
                <a:cubicBezTo>
                  <a:pt x="9043820" y="294196"/>
                  <a:pt x="9067635" y="302316"/>
                  <a:pt x="9091793" y="308748"/>
                </a:cubicBezTo>
                <a:cubicBezTo>
                  <a:pt x="9195759" y="336429"/>
                  <a:pt x="9346429" y="364061"/>
                  <a:pt x="9454149" y="366639"/>
                </a:cubicBezTo>
                <a:lnTo>
                  <a:pt x="10885455" y="385935"/>
                </a:lnTo>
                <a:cubicBezTo>
                  <a:pt x="10915652" y="379503"/>
                  <a:pt x="10945747" y="372505"/>
                  <a:pt x="10976045" y="366639"/>
                </a:cubicBezTo>
                <a:cubicBezTo>
                  <a:pt x="11012187" y="359640"/>
                  <a:pt x="11048730" y="355014"/>
                  <a:pt x="11084752" y="347341"/>
                </a:cubicBezTo>
                <a:cubicBezTo>
                  <a:pt x="11141633" y="335225"/>
                  <a:pt x="11159767" y="327142"/>
                  <a:pt x="11211577" y="308748"/>
                </a:cubicBezTo>
                <a:cubicBezTo>
                  <a:pt x="11268870" y="288406"/>
                  <a:pt x="11303345" y="223463"/>
                  <a:pt x="11356519" y="192967"/>
                </a:cubicBezTo>
                <a:cubicBezTo>
                  <a:pt x="11367867" y="186460"/>
                  <a:pt x="11554233" y="154654"/>
                  <a:pt x="11555814" y="154374"/>
                </a:cubicBezTo>
                <a:cubicBezTo>
                  <a:pt x="11658482" y="147942"/>
                  <a:pt x="11761394" y="144995"/>
                  <a:pt x="11863817" y="135078"/>
                </a:cubicBezTo>
                <a:cubicBezTo>
                  <a:pt x="12006692" y="121244"/>
                  <a:pt x="11910340" y="112128"/>
                  <a:pt x="12063113" y="57890"/>
                </a:cubicBezTo>
                <a:cubicBezTo>
                  <a:pt x="12097964" y="45517"/>
                  <a:pt x="12136378" y="48889"/>
                  <a:pt x="12171820" y="38594"/>
                </a:cubicBezTo>
                <a:lnTo>
                  <a:pt x="12205967" y="25237"/>
                </a:lnTo>
                <a:lnTo>
                  <a:pt x="12205967" y="1833159"/>
                </a:lnTo>
                <a:lnTo>
                  <a:pt x="12129957" y="1840290"/>
                </a:lnTo>
                <a:cubicBezTo>
                  <a:pt x="12074818" y="1844224"/>
                  <a:pt x="12019645" y="1847542"/>
                  <a:pt x="11964538" y="1852093"/>
                </a:cubicBezTo>
                <a:cubicBezTo>
                  <a:pt x="11962840" y="1852489"/>
                  <a:pt x="11762778" y="1897495"/>
                  <a:pt x="11750596" y="1906704"/>
                </a:cubicBezTo>
                <a:cubicBezTo>
                  <a:pt x="11693514" y="1949856"/>
                  <a:pt x="11656504" y="2041753"/>
                  <a:pt x="11595000" y="2070537"/>
                </a:cubicBezTo>
                <a:cubicBezTo>
                  <a:pt x="11539382" y="2096565"/>
                  <a:pt x="11519915" y="2108003"/>
                  <a:pt x="11458853" y="2125147"/>
                </a:cubicBezTo>
                <a:cubicBezTo>
                  <a:pt x="11420184" y="2136005"/>
                  <a:pt x="11380955" y="2142550"/>
                  <a:pt x="11342158" y="2152454"/>
                </a:cubicBezTo>
                <a:cubicBezTo>
                  <a:pt x="11309632" y="2160756"/>
                  <a:pt x="11277325" y="2170656"/>
                  <a:pt x="11244909" y="2179758"/>
                </a:cubicBezTo>
                <a:lnTo>
                  <a:pt x="9708405" y="2152454"/>
                </a:lnTo>
                <a:cubicBezTo>
                  <a:pt x="9592768" y="2148806"/>
                  <a:pt x="9431024" y="2109707"/>
                  <a:pt x="9319416" y="2070537"/>
                </a:cubicBezTo>
                <a:cubicBezTo>
                  <a:pt x="9293483" y="2061435"/>
                  <a:pt x="9267918" y="2049945"/>
                  <a:pt x="9241619" y="2043232"/>
                </a:cubicBezTo>
                <a:cubicBezTo>
                  <a:pt x="9196516" y="2031720"/>
                  <a:pt x="9150853" y="2025027"/>
                  <a:pt x="9105473" y="2015925"/>
                </a:cubicBezTo>
                <a:cubicBezTo>
                  <a:pt x="9079539" y="1997722"/>
                  <a:pt x="9054821" y="1975607"/>
                  <a:pt x="9027674" y="1961315"/>
                </a:cubicBezTo>
                <a:cubicBezTo>
                  <a:pt x="9002645" y="1948137"/>
                  <a:pt x="8972118" y="1954826"/>
                  <a:pt x="8949877" y="1934010"/>
                </a:cubicBezTo>
                <a:cubicBezTo>
                  <a:pt x="8930427" y="1915807"/>
                  <a:pt x="8927507" y="1875298"/>
                  <a:pt x="8910978" y="1852093"/>
                </a:cubicBezTo>
                <a:cubicBezTo>
                  <a:pt x="8864745" y="1787186"/>
                  <a:pt x="8793709" y="1769909"/>
                  <a:pt x="8735933" y="1742872"/>
                </a:cubicBezTo>
                <a:cubicBezTo>
                  <a:pt x="8716484" y="1724669"/>
                  <a:pt x="8699471" y="1699783"/>
                  <a:pt x="8677585" y="1688260"/>
                </a:cubicBezTo>
                <a:cubicBezTo>
                  <a:pt x="8646632" y="1671964"/>
                  <a:pt x="8612608" y="1671021"/>
                  <a:pt x="8580338" y="1660954"/>
                </a:cubicBezTo>
                <a:cubicBezTo>
                  <a:pt x="8554243" y="1652813"/>
                  <a:pt x="8528473" y="1642751"/>
                  <a:pt x="8502541" y="1633650"/>
                </a:cubicBezTo>
                <a:cubicBezTo>
                  <a:pt x="8087619" y="1642751"/>
                  <a:pt x="7672333" y="1634894"/>
                  <a:pt x="7257777" y="1660954"/>
                </a:cubicBezTo>
                <a:cubicBezTo>
                  <a:pt x="7234425" y="1662423"/>
                  <a:pt x="7220336" y="1700888"/>
                  <a:pt x="7199429" y="1715565"/>
                </a:cubicBezTo>
                <a:cubicBezTo>
                  <a:pt x="7181092" y="1728437"/>
                  <a:pt x="7160530" y="1733770"/>
                  <a:pt x="7141080" y="1742872"/>
                </a:cubicBezTo>
                <a:cubicBezTo>
                  <a:pt x="7137377" y="1746771"/>
                  <a:pt x="7023338" y="1870003"/>
                  <a:pt x="7004934" y="1879400"/>
                </a:cubicBezTo>
                <a:cubicBezTo>
                  <a:pt x="6954692" y="1905048"/>
                  <a:pt x="6901203" y="1915807"/>
                  <a:pt x="6849339" y="1934010"/>
                </a:cubicBezTo>
                <a:cubicBezTo>
                  <a:pt x="6823406" y="1943112"/>
                  <a:pt x="6796900" y="1949447"/>
                  <a:pt x="6771542" y="1961315"/>
                </a:cubicBezTo>
                <a:cubicBezTo>
                  <a:pt x="6720202" y="1985340"/>
                  <a:pt x="6671428" y="2011931"/>
                  <a:pt x="6615946" y="2015925"/>
                </a:cubicBezTo>
                <a:cubicBezTo>
                  <a:pt x="6395714" y="2031782"/>
                  <a:pt x="6175093" y="2034131"/>
                  <a:pt x="5954666" y="2043232"/>
                </a:cubicBezTo>
                <a:cubicBezTo>
                  <a:pt x="5915768" y="2052334"/>
                  <a:pt x="5876015" y="2055969"/>
                  <a:pt x="5837968" y="2070537"/>
                </a:cubicBezTo>
                <a:cubicBezTo>
                  <a:pt x="5804285" y="2083433"/>
                  <a:pt x="5775491" y="2120710"/>
                  <a:pt x="5740722" y="2125147"/>
                </a:cubicBezTo>
                <a:cubicBezTo>
                  <a:pt x="5559825" y="2148237"/>
                  <a:pt x="5377576" y="2140325"/>
                  <a:pt x="5196138" y="2152454"/>
                </a:cubicBezTo>
                <a:cubicBezTo>
                  <a:pt x="5105246" y="2158529"/>
                  <a:pt x="5014610" y="2170656"/>
                  <a:pt x="4923846" y="2179758"/>
                </a:cubicBezTo>
                <a:cubicBezTo>
                  <a:pt x="4852531" y="2207065"/>
                  <a:pt x="4781614" y="2236507"/>
                  <a:pt x="4709901" y="2261675"/>
                </a:cubicBezTo>
                <a:cubicBezTo>
                  <a:pt x="4651916" y="2282028"/>
                  <a:pt x="4592449" y="2293828"/>
                  <a:pt x="4534858" y="2316287"/>
                </a:cubicBezTo>
                <a:cubicBezTo>
                  <a:pt x="4475597" y="2339396"/>
                  <a:pt x="4419293" y="2376227"/>
                  <a:pt x="4359812" y="2398202"/>
                </a:cubicBezTo>
                <a:cubicBezTo>
                  <a:pt x="4295874" y="2421825"/>
                  <a:pt x="4228040" y="2423461"/>
                  <a:pt x="4165318" y="2452813"/>
                </a:cubicBezTo>
                <a:cubicBezTo>
                  <a:pt x="4052244" y="2505728"/>
                  <a:pt x="3950310" y="2603366"/>
                  <a:pt x="3834677" y="2643952"/>
                </a:cubicBezTo>
                <a:cubicBezTo>
                  <a:pt x="3808744" y="2653054"/>
                  <a:pt x="3781909" y="2658082"/>
                  <a:pt x="3756880" y="2671258"/>
                </a:cubicBezTo>
                <a:cubicBezTo>
                  <a:pt x="3729733" y="2685551"/>
                  <a:pt x="3705731" y="2709834"/>
                  <a:pt x="3679082" y="2725870"/>
                </a:cubicBezTo>
                <a:cubicBezTo>
                  <a:pt x="3561264" y="2796757"/>
                  <a:pt x="3677702" y="2688805"/>
                  <a:pt x="3504037" y="2835091"/>
                </a:cubicBezTo>
                <a:cubicBezTo>
                  <a:pt x="3476241" y="2858506"/>
                  <a:pt x="3454384" y="2894428"/>
                  <a:pt x="3426239" y="2917007"/>
                </a:cubicBezTo>
                <a:cubicBezTo>
                  <a:pt x="3408438" y="2931287"/>
                  <a:pt x="3386626" y="2932624"/>
                  <a:pt x="3367891" y="2944313"/>
                </a:cubicBezTo>
                <a:cubicBezTo>
                  <a:pt x="3328150" y="2969111"/>
                  <a:pt x="3292454" y="3006921"/>
                  <a:pt x="3251196" y="3026228"/>
                </a:cubicBezTo>
                <a:cubicBezTo>
                  <a:pt x="3194491" y="3052764"/>
                  <a:pt x="3134137" y="3060487"/>
                  <a:pt x="3076150" y="3080840"/>
                </a:cubicBezTo>
                <a:cubicBezTo>
                  <a:pt x="2986443" y="3112325"/>
                  <a:pt x="2992539" y="3113724"/>
                  <a:pt x="3016299" y="3108481"/>
                </a:cubicBezTo>
                <a:lnTo>
                  <a:pt x="3027246" y="3105784"/>
                </a:lnTo>
                <a:lnTo>
                  <a:pt x="3020335" y="3107653"/>
                </a:lnTo>
                <a:cubicBezTo>
                  <a:pt x="2997653" y="3113895"/>
                  <a:pt x="2965358" y="3122871"/>
                  <a:pt x="2920554" y="3135450"/>
                </a:cubicBezTo>
                <a:cubicBezTo>
                  <a:pt x="2875727" y="3124962"/>
                  <a:pt x="2793392" y="3114451"/>
                  <a:pt x="2745509" y="3080840"/>
                </a:cubicBezTo>
                <a:cubicBezTo>
                  <a:pt x="2711698" y="3057104"/>
                  <a:pt x="2681618" y="3023899"/>
                  <a:pt x="2648262" y="2998923"/>
                </a:cubicBezTo>
                <a:cubicBezTo>
                  <a:pt x="2584306" y="2951036"/>
                  <a:pt x="2511755" y="2923453"/>
                  <a:pt x="2453767" y="2862395"/>
                </a:cubicBezTo>
                <a:cubicBezTo>
                  <a:pt x="2406738" y="2812878"/>
                  <a:pt x="2383996" y="2787808"/>
                  <a:pt x="2374016" y="2776428"/>
                </a:cubicBezTo>
                <a:lnTo>
                  <a:pt x="2370950" y="2772774"/>
                </a:lnTo>
                <a:lnTo>
                  <a:pt x="2370839" y="2772598"/>
                </a:lnTo>
                <a:cubicBezTo>
                  <a:pt x="2368829" y="2769977"/>
                  <a:pt x="2367128" y="2768090"/>
                  <a:pt x="2367178" y="2768280"/>
                </a:cubicBezTo>
                <a:lnTo>
                  <a:pt x="2370950" y="2772774"/>
                </a:lnTo>
                <a:lnTo>
                  <a:pt x="2376356" y="2781315"/>
                </a:lnTo>
                <a:cubicBezTo>
                  <a:pt x="2379922" y="2789541"/>
                  <a:pt x="2373309" y="2792264"/>
                  <a:pt x="2317622" y="2753174"/>
                </a:cubicBezTo>
                <a:cubicBezTo>
                  <a:pt x="2283810" y="2729439"/>
                  <a:pt x="2254187" y="2694994"/>
                  <a:pt x="2220375" y="2671258"/>
                </a:cubicBezTo>
                <a:cubicBezTo>
                  <a:pt x="2115836" y="2597877"/>
                  <a:pt x="2135205" y="2627714"/>
                  <a:pt x="2025881" y="2589342"/>
                </a:cubicBezTo>
                <a:cubicBezTo>
                  <a:pt x="2005992" y="2582360"/>
                  <a:pt x="1987795" y="2566412"/>
                  <a:pt x="1967532" y="2562035"/>
                </a:cubicBezTo>
                <a:cubicBezTo>
                  <a:pt x="1903134" y="2548125"/>
                  <a:pt x="1837689" y="2546076"/>
                  <a:pt x="1773038" y="2534730"/>
                </a:cubicBezTo>
                <a:cubicBezTo>
                  <a:pt x="1733907" y="2527864"/>
                  <a:pt x="1695507" y="2513893"/>
                  <a:pt x="1656341" y="2507424"/>
                </a:cubicBezTo>
                <a:cubicBezTo>
                  <a:pt x="1585224" y="2495678"/>
                  <a:pt x="1513713" y="2489221"/>
                  <a:pt x="1442398" y="2480120"/>
                </a:cubicBezTo>
                <a:cubicBezTo>
                  <a:pt x="1333640" y="2327435"/>
                  <a:pt x="1401205" y="2398202"/>
                  <a:pt x="1092308" y="2398202"/>
                </a:cubicBezTo>
                <a:cubicBezTo>
                  <a:pt x="806977" y="2398202"/>
                  <a:pt x="521792" y="2416406"/>
                  <a:pt x="236533" y="2425508"/>
                </a:cubicBezTo>
                <a:cubicBezTo>
                  <a:pt x="204116" y="2443711"/>
                  <a:pt x="168892" y="2454142"/>
                  <a:pt x="139286" y="2480120"/>
                </a:cubicBezTo>
                <a:cubicBezTo>
                  <a:pt x="115961" y="2500586"/>
                  <a:pt x="102067" y="2537314"/>
                  <a:pt x="80937" y="2562035"/>
                </a:cubicBezTo>
                <a:cubicBezTo>
                  <a:pt x="52154" y="2595710"/>
                  <a:pt x="36655" y="2609683"/>
                  <a:pt x="19083" y="2618490"/>
                </a:cubicBezTo>
                <a:lnTo>
                  <a:pt x="0" y="2625626"/>
                </a:lnTo>
                <a:lnTo>
                  <a:pt x="0" y="673943"/>
                </a:lnTo>
                <a:lnTo>
                  <a:pt x="4933" y="678046"/>
                </a:lnTo>
                <a:cubicBezTo>
                  <a:pt x="13393" y="685988"/>
                  <a:pt x="22112" y="693043"/>
                  <a:pt x="32890" y="694683"/>
                </a:cubicBezTo>
                <a:cubicBezTo>
                  <a:pt x="140670" y="711082"/>
                  <a:pt x="250304" y="707547"/>
                  <a:pt x="359011" y="713979"/>
                </a:cubicBezTo>
                <a:cubicBezTo>
                  <a:pt x="428083" y="695588"/>
                  <a:pt x="432210" y="703684"/>
                  <a:pt x="485835" y="656089"/>
                </a:cubicBezTo>
                <a:cubicBezTo>
                  <a:pt x="505519" y="638619"/>
                  <a:pt x="518461" y="612663"/>
                  <a:pt x="540189" y="598199"/>
                </a:cubicBezTo>
                <a:cubicBezTo>
                  <a:pt x="567767" y="579841"/>
                  <a:pt x="600581" y="572470"/>
                  <a:pt x="630777" y="559606"/>
                </a:cubicBezTo>
                <a:cubicBezTo>
                  <a:pt x="896505" y="553174"/>
                  <a:pt x="1162165" y="540308"/>
                  <a:pt x="1427961" y="540308"/>
                </a:cubicBezTo>
                <a:cubicBezTo>
                  <a:pt x="1715709" y="540308"/>
                  <a:pt x="1652770" y="490298"/>
                  <a:pt x="1754082" y="598199"/>
                </a:cubicBezTo>
                <a:cubicBezTo>
                  <a:pt x="1820514" y="604631"/>
                  <a:pt x="1887129" y="609194"/>
                  <a:pt x="1953377" y="617495"/>
                </a:cubicBezTo>
                <a:cubicBezTo>
                  <a:pt x="1989861" y="622067"/>
                  <a:pt x="2025632" y="631939"/>
                  <a:pt x="2062084" y="636792"/>
                </a:cubicBezTo>
                <a:cubicBezTo>
                  <a:pt x="2122309" y="644811"/>
                  <a:pt x="2183273" y="646259"/>
                  <a:pt x="2243262" y="656089"/>
                </a:cubicBezTo>
                <a:cubicBezTo>
                  <a:pt x="2262138" y="659182"/>
                  <a:pt x="2279088" y="670452"/>
                  <a:pt x="2297616" y="675386"/>
                </a:cubicBezTo>
                <a:cubicBezTo>
                  <a:pt x="2399455" y="702503"/>
                  <a:pt x="2381412" y="681418"/>
                  <a:pt x="2478794" y="733277"/>
                </a:cubicBezTo>
                <a:cubicBezTo>
                  <a:pt x="2510291" y="750050"/>
                  <a:pt x="2537886" y="774393"/>
                  <a:pt x="2569383" y="791166"/>
                </a:cubicBezTo>
                <a:cubicBezTo>
                  <a:pt x="2621257" y="818791"/>
                  <a:pt x="2627418" y="816867"/>
                  <a:pt x="2624096" y="811053"/>
                </a:cubicBezTo>
                <a:lnTo>
                  <a:pt x="2619058" y="805015"/>
                </a:lnTo>
                <a:lnTo>
                  <a:pt x="2621917" y="807599"/>
                </a:lnTo>
                <a:cubicBezTo>
                  <a:pt x="2631214" y="815642"/>
                  <a:pt x="2652399" y="833359"/>
                  <a:pt x="2696207" y="868353"/>
                </a:cubicBezTo>
                <a:cubicBezTo>
                  <a:pt x="2750224" y="911502"/>
                  <a:pt x="2817808" y="930995"/>
                  <a:pt x="2877386" y="964837"/>
                </a:cubicBezTo>
                <a:cubicBezTo>
                  <a:pt x="2908457" y="982487"/>
                  <a:pt x="2936478" y="1005953"/>
                  <a:pt x="2967974" y="1022727"/>
                </a:cubicBezTo>
                <a:cubicBezTo>
                  <a:pt x="3012579" y="1046481"/>
                  <a:pt x="3089278" y="1053908"/>
                  <a:pt x="3131035" y="1061320"/>
                </a:cubicBezTo>
                <a:cubicBezTo>
                  <a:pt x="3172770" y="1052430"/>
                  <a:pt x="3202854" y="1046087"/>
                  <a:pt x="3223983" y="1041676"/>
                </a:cubicBezTo>
                <a:lnTo>
                  <a:pt x="3229771" y="1040478"/>
                </a:lnTo>
                <a:lnTo>
                  <a:pt x="3245147" y="1037605"/>
                </a:lnTo>
                <a:cubicBezTo>
                  <a:pt x="3265993" y="1033443"/>
                  <a:pt x="3281418" y="1029857"/>
                  <a:pt x="3249298" y="1036434"/>
                </a:cubicBezTo>
                <a:lnTo>
                  <a:pt x="3229771" y="1040478"/>
                </a:lnTo>
                <a:lnTo>
                  <a:pt x="3220224" y="1042261"/>
                </a:lnTo>
                <a:cubicBezTo>
                  <a:pt x="3198091" y="1045967"/>
                  <a:pt x="3192413" y="1044978"/>
                  <a:pt x="3275977" y="1022727"/>
                </a:cubicBezTo>
                <a:cubicBezTo>
                  <a:pt x="3329995" y="1008344"/>
                  <a:pt x="3386216" y="1002886"/>
                  <a:pt x="3439038" y="984133"/>
                </a:cubicBezTo>
                <a:cubicBezTo>
                  <a:pt x="3477472" y="970488"/>
                  <a:pt x="3510724" y="943769"/>
                  <a:pt x="3547745" y="926244"/>
                </a:cubicBezTo>
                <a:cubicBezTo>
                  <a:pt x="3565197" y="917983"/>
                  <a:pt x="3585516" y="917038"/>
                  <a:pt x="3602098" y="906946"/>
                </a:cubicBezTo>
                <a:cubicBezTo>
                  <a:pt x="3628316" y="890991"/>
                  <a:pt x="3648676" y="865604"/>
                  <a:pt x="3674569" y="849057"/>
                </a:cubicBezTo>
                <a:cubicBezTo>
                  <a:pt x="3836344" y="745677"/>
                  <a:pt x="3727878" y="821967"/>
                  <a:pt x="3837629" y="771870"/>
                </a:cubicBezTo>
                <a:cubicBezTo>
                  <a:pt x="3862455" y="760538"/>
                  <a:pt x="3884812" y="743377"/>
                  <a:pt x="3910101" y="733277"/>
                </a:cubicBezTo>
                <a:cubicBezTo>
                  <a:pt x="3933416" y="723965"/>
                  <a:pt x="3958414" y="720411"/>
                  <a:pt x="3982572" y="713979"/>
                </a:cubicBezTo>
                <a:cubicBezTo>
                  <a:pt x="4090287" y="685298"/>
                  <a:pt x="4185242" y="616297"/>
                  <a:pt x="4290575" y="578902"/>
                </a:cubicBezTo>
                <a:cubicBezTo>
                  <a:pt x="4349003" y="558159"/>
                  <a:pt x="4412192" y="557002"/>
                  <a:pt x="4471753" y="540308"/>
                </a:cubicBezTo>
                <a:cubicBezTo>
                  <a:pt x="4527160" y="524778"/>
                  <a:pt x="4579610" y="498750"/>
                  <a:pt x="4634813" y="482419"/>
                </a:cubicBezTo>
                <a:cubicBezTo>
                  <a:pt x="4688462" y="466547"/>
                  <a:pt x="4743857" y="458208"/>
                  <a:pt x="4797873" y="443825"/>
                </a:cubicBezTo>
                <a:cubicBezTo>
                  <a:pt x="4864675" y="426038"/>
                  <a:pt x="4930737" y="405232"/>
                  <a:pt x="4997169" y="385935"/>
                </a:cubicBezTo>
                <a:cubicBezTo>
                  <a:pt x="5081718" y="379503"/>
                  <a:pt x="5166149" y="370932"/>
                  <a:pt x="5250818" y="366639"/>
                </a:cubicBezTo>
                <a:cubicBezTo>
                  <a:pt x="5419834" y="358067"/>
                  <a:pt x="5589605" y="363658"/>
                  <a:pt x="5758117" y="347341"/>
                </a:cubicBezTo>
                <a:cubicBezTo>
                  <a:pt x="5790506" y="344205"/>
                  <a:pt x="5817329" y="317862"/>
                  <a:pt x="5848705" y="308748"/>
                </a:cubicBezTo>
                <a:cubicBezTo>
                  <a:pt x="5884147" y="298453"/>
                  <a:pt x="5921178" y="295884"/>
                  <a:pt x="5957413" y="289452"/>
                </a:cubicBezTo>
                <a:cubicBezTo>
                  <a:pt x="6162749" y="283020"/>
                  <a:pt x="6368264" y="281360"/>
                  <a:pt x="6573418" y="270154"/>
                </a:cubicBezTo>
                <a:cubicBezTo>
                  <a:pt x="6625101" y="267332"/>
                  <a:pt x="6670536" y="248540"/>
                  <a:pt x="6718360" y="231561"/>
                </a:cubicBezTo>
                <a:cubicBezTo>
                  <a:pt x="6741983" y="223174"/>
                  <a:pt x="6766674" y="218697"/>
                  <a:pt x="6790831" y="212265"/>
                </a:cubicBezTo>
                <a:cubicBezTo>
                  <a:pt x="6839145" y="199401"/>
                  <a:pt x="6888971" y="191797"/>
                  <a:pt x="6935774" y="173671"/>
                </a:cubicBezTo>
                <a:cubicBezTo>
                  <a:pt x="6952919" y="167031"/>
                  <a:pt x="7059149" y="79944"/>
                  <a:pt x="7062599" y="77187"/>
                </a:cubicBezTo>
                <a:cubicBezTo>
                  <a:pt x="7080717" y="70755"/>
                  <a:pt x="7099871" y="66986"/>
                  <a:pt x="7116953" y="57890"/>
                </a:cubicBezTo>
                <a:cubicBezTo>
                  <a:pt x="7136428" y="47518"/>
                  <a:pt x="7149552" y="20334"/>
                  <a:pt x="7171306" y="19296"/>
                </a:cubicBezTo>
                <a:cubicBezTo>
                  <a:pt x="7557478" y="880"/>
                  <a:pt x="7944332" y="6432"/>
                  <a:pt x="8330845" y="0"/>
                </a:cubicBezTo>
                <a:close/>
              </a:path>
            </a:pathLst>
          </a:custGeom>
          <a:gradFill>
            <a:gsLst>
              <a:gs pos="85000">
                <a:srgbClr val="F1CE5F"/>
              </a:gs>
              <a:gs pos="0">
                <a:srgbClr val="F1CE5F"/>
              </a:gs>
              <a:gs pos="25000">
                <a:srgbClr val="FFD9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0" name="Szabadkézi sokszög 109"/>
          <p:cNvSpPr/>
          <p:nvPr/>
        </p:nvSpPr>
        <p:spPr>
          <a:xfrm>
            <a:off x="0" y="1435706"/>
            <a:ext cx="12213467" cy="1410159"/>
          </a:xfrm>
          <a:custGeom>
            <a:avLst/>
            <a:gdLst>
              <a:gd name="connsiteX0" fmla="*/ 9230115 w 12214619"/>
              <a:gd name="connsiteY0" fmla="*/ 0 h 3331821"/>
              <a:gd name="connsiteX1" fmla="*/ 9696903 w 12214619"/>
              <a:gd name="connsiteY1" fmla="*/ 27305 h 3331821"/>
              <a:gd name="connsiteX2" fmla="*/ 9813599 w 12214619"/>
              <a:gd name="connsiteY2" fmla="*/ 81915 h 3331821"/>
              <a:gd name="connsiteX3" fmla="*/ 9969195 w 12214619"/>
              <a:gd name="connsiteY3" fmla="*/ 354970 h 3331821"/>
              <a:gd name="connsiteX4" fmla="*/ 9988643 w 12214619"/>
              <a:gd name="connsiteY4" fmla="*/ 436887 h 3331821"/>
              <a:gd name="connsiteX5" fmla="*/ 10202587 w 12214619"/>
              <a:gd name="connsiteY5" fmla="*/ 600720 h 3331821"/>
              <a:gd name="connsiteX6" fmla="*/ 10533227 w 12214619"/>
              <a:gd name="connsiteY6" fmla="*/ 737248 h 3331821"/>
              <a:gd name="connsiteX7" fmla="*/ 10747171 w 12214619"/>
              <a:gd name="connsiteY7" fmla="*/ 819164 h 3331821"/>
              <a:gd name="connsiteX8" fmla="*/ 11972485 w 12214619"/>
              <a:gd name="connsiteY8" fmla="*/ 791860 h 3331821"/>
              <a:gd name="connsiteX9" fmla="*/ 12108632 w 12214619"/>
              <a:gd name="connsiteY9" fmla="*/ 764553 h 3331821"/>
              <a:gd name="connsiteX10" fmla="*/ 12186429 w 12214619"/>
              <a:gd name="connsiteY10" fmla="*/ 709942 h 3331821"/>
              <a:gd name="connsiteX11" fmla="*/ 12205967 w 12214619"/>
              <a:gd name="connsiteY11" fmla="*/ 697549 h 3331821"/>
              <a:gd name="connsiteX12" fmla="*/ 12205967 w 12214619"/>
              <a:gd name="connsiteY12" fmla="*/ 1574520 h 3331821"/>
              <a:gd name="connsiteX13" fmla="*/ 12214619 w 12214619"/>
              <a:gd name="connsiteY13" fmla="*/ 1569032 h 3331821"/>
              <a:gd name="connsiteX14" fmla="*/ 12214619 w 12214619"/>
              <a:gd name="connsiteY14" fmla="*/ 2657991 h 3331821"/>
              <a:gd name="connsiteX15" fmla="*/ 12176872 w 12214619"/>
              <a:gd name="connsiteY15" fmla="*/ 2656435 h 3331821"/>
              <a:gd name="connsiteX16" fmla="*/ 12031929 w 12214619"/>
              <a:gd name="connsiteY16" fmla="*/ 2675732 h 3331821"/>
              <a:gd name="connsiteX17" fmla="*/ 11832633 w 12214619"/>
              <a:gd name="connsiteY17" fmla="*/ 2714325 h 3331821"/>
              <a:gd name="connsiteX18" fmla="*/ 11705809 w 12214619"/>
              <a:gd name="connsiteY18" fmla="*/ 2772216 h 3331821"/>
              <a:gd name="connsiteX19" fmla="*/ 11633338 w 12214619"/>
              <a:gd name="connsiteY19" fmla="*/ 2810809 h 3331821"/>
              <a:gd name="connsiteX20" fmla="*/ 11506513 w 12214619"/>
              <a:gd name="connsiteY20" fmla="*/ 2830106 h 3331821"/>
              <a:gd name="connsiteX21" fmla="*/ 10365092 w 12214619"/>
              <a:gd name="connsiteY21" fmla="*/ 2849403 h 3331821"/>
              <a:gd name="connsiteX22" fmla="*/ 10165796 w 12214619"/>
              <a:gd name="connsiteY22" fmla="*/ 2791513 h 3331821"/>
              <a:gd name="connsiteX23" fmla="*/ 9857793 w 12214619"/>
              <a:gd name="connsiteY23" fmla="*/ 2695029 h 3331821"/>
              <a:gd name="connsiteX24" fmla="*/ 9658497 w 12214619"/>
              <a:gd name="connsiteY24" fmla="*/ 2579248 h 3331821"/>
              <a:gd name="connsiteX25" fmla="*/ 9640379 w 12214619"/>
              <a:gd name="connsiteY25" fmla="*/ 2521358 h 3331821"/>
              <a:gd name="connsiteX26" fmla="*/ 9495437 w 12214619"/>
              <a:gd name="connsiteY26" fmla="*/ 2328391 h 3331821"/>
              <a:gd name="connsiteX27" fmla="*/ 9386730 w 12214619"/>
              <a:gd name="connsiteY27" fmla="*/ 2289797 h 3331821"/>
              <a:gd name="connsiteX28" fmla="*/ 8951902 w 12214619"/>
              <a:gd name="connsiteY28" fmla="*/ 2270501 h 3331821"/>
              <a:gd name="connsiteX29" fmla="*/ 8806960 w 12214619"/>
              <a:gd name="connsiteY29" fmla="*/ 2289797 h 3331821"/>
              <a:gd name="connsiteX30" fmla="*/ 8535193 w 12214619"/>
              <a:gd name="connsiteY30" fmla="*/ 2309094 h 3331821"/>
              <a:gd name="connsiteX31" fmla="*/ 8209073 w 12214619"/>
              <a:gd name="connsiteY31" fmla="*/ 2366984 h 3331821"/>
              <a:gd name="connsiteX32" fmla="*/ 7901070 w 12214619"/>
              <a:gd name="connsiteY32" fmla="*/ 2405577 h 3331821"/>
              <a:gd name="connsiteX33" fmla="*/ 7701775 w 12214619"/>
              <a:gd name="connsiteY33" fmla="*/ 2463468 h 3331821"/>
              <a:gd name="connsiteX34" fmla="*/ 7321301 w 12214619"/>
              <a:gd name="connsiteY34" fmla="*/ 2579248 h 3331821"/>
              <a:gd name="connsiteX35" fmla="*/ 6832120 w 12214619"/>
              <a:gd name="connsiteY35" fmla="*/ 2598545 h 3331821"/>
              <a:gd name="connsiteX36" fmla="*/ 6777766 w 12214619"/>
              <a:gd name="connsiteY36" fmla="*/ 2637138 h 3331821"/>
              <a:gd name="connsiteX37" fmla="*/ 6542234 w 12214619"/>
              <a:gd name="connsiteY37" fmla="*/ 2695029 h 3331821"/>
              <a:gd name="connsiteX38" fmla="*/ 5998701 w 12214619"/>
              <a:gd name="connsiteY38" fmla="*/ 2714325 h 3331821"/>
              <a:gd name="connsiteX39" fmla="*/ 5328342 w 12214619"/>
              <a:gd name="connsiteY39" fmla="*/ 2791513 h 3331821"/>
              <a:gd name="connsiteX40" fmla="*/ 5183400 w 12214619"/>
              <a:gd name="connsiteY40" fmla="*/ 2830106 h 3331821"/>
              <a:gd name="connsiteX41" fmla="*/ 4947868 w 12214619"/>
              <a:gd name="connsiteY41" fmla="*/ 2965183 h 3331821"/>
              <a:gd name="connsiteX42" fmla="*/ 4531159 w 12214619"/>
              <a:gd name="connsiteY42" fmla="*/ 3158150 h 3331821"/>
              <a:gd name="connsiteX43" fmla="*/ 4168803 w 12214619"/>
              <a:gd name="connsiteY43" fmla="*/ 3312525 h 3331821"/>
              <a:gd name="connsiteX44" fmla="*/ 3226677 w 12214619"/>
              <a:gd name="connsiteY44" fmla="*/ 3331821 h 3331821"/>
              <a:gd name="connsiteX45" fmla="*/ 2991145 w 12214619"/>
              <a:gd name="connsiteY45" fmla="*/ 3293228 h 3331821"/>
              <a:gd name="connsiteX46" fmla="*/ 2610671 w 12214619"/>
              <a:gd name="connsiteY46" fmla="*/ 3235337 h 3331821"/>
              <a:gd name="connsiteX47" fmla="*/ 2338903 w 12214619"/>
              <a:gd name="connsiteY47" fmla="*/ 3080963 h 3331821"/>
              <a:gd name="connsiteX48" fmla="*/ 2212079 w 12214619"/>
              <a:gd name="connsiteY48" fmla="*/ 3023074 h 3331821"/>
              <a:gd name="connsiteX49" fmla="*/ 2067137 w 12214619"/>
              <a:gd name="connsiteY49" fmla="*/ 2984480 h 3331821"/>
              <a:gd name="connsiteX50" fmla="*/ 1940312 w 12214619"/>
              <a:gd name="connsiteY50" fmla="*/ 2945887 h 3331821"/>
              <a:gd name="connsiteX51" fmla="*/ 1831605 w 12214619"/>
              <a:gd name="connsiteY51" fmla="*/ 2926589 h 3331821"/>
              <a:gd name="connsiteX52" fmla="*/ 1759134 w 12214619"/>
              <a:gd name="connsiteY52" fmla="*/ 2907293 h 3331821"/>
              <a:gd name="connsiteX53" fmla="*/ 1668545 w 12214619"/>
              <a:gd name="connsiteY53" fmla="*/ 2887996 h 3331821"/>
              <a:gd name="connsiteX54" fmla="*/ 1577956 w 12214619"/>
              <a:gd name="connsiteY54" fmla="*/ 2849403 h 3331821"/>
              <a:gd name="connsiteX55" fmla="*/ 1269953 w 12214619"/>
              <a:gd name="connsiteY55" fmla="*/ 2772216 h 3331821"/>
              <a:gd name="connsiteX56" fmla="*/ 1070657 w 12214619"/>
              <a:gd name="connsiteY56" fmla="*/ 2752920 h 3331821"/>
              <a:gd name="connsiteX57" fmla="*/ 8652 w 12214619"/>
              <a:gd name="connsiteY57" fmla="*/ 2735517 h 3331821"/>
              <a:gd name="connsiteX58" fmla="*/ 8652 w 12214619"/>
              <a:gd name="connsiteY58" fmla="*/ 1864176 h 3331821"/>
              <a:gd name="connsiteX59" fmla="*/ 0 w 12214619"/>
              <a:gd name="connsiteY59" fmla="*/ 1864034 h 3331821"/>
              <a:gd name="connsiteX60" fmla="*/ 0 w 12214619"/>
              <a:gd name="connsiteY60" fmla="*/ 666014 h 3331821"/>
              <a:gd name="connsiteX61" fmla="*/ 769614 w 12214619"/>
              <a:gd name="connsiteY61" fmla="*/ 682638 h 3331821"/>
              <a:gd name="connsiteX62" fmla="*/ 983558 w 12214619"/>
              <a:gd name="connsiteY62" fmla="*/ 709942 h 3331821"/>
              <a:gd name="connsiteX63" fmla="*/ 1314199 w 12214619"/>
              <a:gd name="connsiteY63" fmla="*/ 819164 h 3331821"/>
              <a:gd name="connsiteX64" fmla="*/ 1411445 w 12214619"/>
              <a:gd name="connsiteY64" fmla="*/ 873775 h 3331821"/>
              <a:gd name="connsiteX65" fmla="*/ 1508693 w 12214619"/>
              <a:gd name="connsiteY65" fmla="*/ 901081 h 3331821"/>
              <a:gd name="connsiteX66" fmla="*/ 1586490 w 12214619"/>
              <a:gd name="connsiteY66" fmla="*/ 928385 h 3331821"/>
              <a:gd name="connsiteX67" fmla="*/ 1703187 w 12214619"/>
              <a:gd name="connsiteY67" fmla="*/ 955692 h 3331821"/>
              <a:gd name="connsiteX68" fmla="*/ 1839333 w 12214619"/>
              <a:gd name="connsiteY68" fmla="*/ 1010303 h 3331821"/>
              <a:gd name="connsiteX69" fmla="*/ 1994928 w 12214619"/>
              <a:gd name="connsiteY69" fmla="*/ 1064913 h 3331821"/>
              <a:gd name="connsiteX70" fmla="*/ 2131073 w 12214619"/>
              <a:gd name="connsiteY70" fmla="*/ 1146830 h 3331821"/>
              <a:gd name="connsiteX71" fmla="*/ 2422816 w 12214619"/>
              <a:gd name="connsiteY71" fmla="*/ 1365273 h 3331821"/>
              <a:gd name="connsiteX72" fmla="*/ 2831254 w 12214619"/>
              <a:gd name="connsiteY72" fmla="*/ 1447190 h 3331821"/>
              <a:gd name="connsiteX73" fmla="*/ 3084097 w 12214619"/>
              <a:gd name="connsiteY73" fmla="*/ 1501801 h 3331821"/>
              <a:gd name="connsiteX74" fmla="*/ 4095467 w 12214619"/>
              <a:gd name="connsiteY74" fmla="*/ 1474496 h 3331821"/>
              <a:gd name="connsiteX75" fmla="*/ 4484456 w 12214619"/>
              <a:gd name="connsiteY75" fmla="*/ 1256050 h 3331821"/>
              <a:gd name="connsiteX76" fmla="*/ 4931794 w 12214619"/>
              <a:gd name="connsiteY76" fmla="*/ 982997 h 3331821"/>
              <a:gd name="connsiteX77" fmla="*/ 5184636 w 12214619"/>
              <a:gd name="connsiteY77" fmla="*/ 791860 h 3331821"/>
              <a:gd name="connsiteX78" fmla="*/ 5340231 w 12214619"/>
              <a:gd name="connsiteY78" fmla="*/ 737248 h 3331821"/>
              <a:gd name="connsiteX79" fmla="*/ 6059860 w 12214619"/>
              <a:gd name="connsiteY79" fmla="*/ 628025 h 3331821"/>
              <a:gd name="connsiteX80" fmla="*/ 6643342 w 12214619"/>
              <a:gd name="connsiteY80" fmla="*/ 600720 h 3331821"/>
              <a:gd name="connsiteX81" fmla="*/ 6896184 w 12214619"/>
              <a:gd name="connsiteY81" fmla="*/ 518803 h 3331821"/>
              <a:gd name="connsiteX82" fmla="*/ 7479668 w 12214619"/>
              <a:gd name="connsiteY82" fmla="*/ 279435 h 3331821"/>
              <a:gd name="connsiteX83" fmla="*/ 7888106 w 12214619"/>
              <a:gd name="connsiteY83" fmla="*/ 273055 h 3331821"/>
              <a:gd name="connsiteX84" fmla="*/ 8102048 w 12214619"/>
              <a:gd name="connsiteY84" fmla="*/ 191137 h 3331821"/>
              <a:gd name="connsiteX85" fmla="*/ 8432689 w 12214619"/>
              <a:gd name="connsiteY85" fmla="*/ 136527 h 3331821"/>
              <a:gd name="connsiteX86" fmla="*/ 8782779 w 12214619"/>
              <a:gd name="connsiteY86" fmla="*/ 54610 h 3331821"/>
              <a:gd name="connsiteX87" fmla="*/ 9074520 w 12214619"/>
              <a:gd name="connsiteY87" fmla="*/ 27305 h 3331821"/>
              <a:gd name="connsiteX88" fmla="*/ 9230115 w 12214619"/>
              <a:gd name="connsiteY88" fmla="*/ 0 h 33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2214619" h="3331821">
                <a:moveTo>
                  <a:pt x="9230115" y="0"/>
                </a:moveTo>
                <a:cubicBezTo>
                  <a:pt x="9385711" y="9102"/>
                  <a:pt x="9541945" y="5550"/>
                  <a:pt x="9696903" y="27305"/>
                </a:cubicBezTo>
                <a:cubicBezTo>
                  <a:pt x="9737702" y="33033"/>
                  <a:pt x="9782467" y="44453"/>
                  <a:pt x="9813599" y="81915"/>
                </a:cubicBezTo>
                <a:cubicBezTo>
                  <a:pt x="9876636" y="157773"/>
                  <a:pt x="9969195" y="354970"/>
                  <a:pt x="9969195" y="354970"/>
                </a:cubicBezTo>
                <a:cubicBezTo>
                  <a:pt x="9975677" y="382277"/>
                  <a:pt x="9975518" y="414775"/>
                  <a:pt x="9988643" y="436887"/>
                </a:cubicBezTo>
                <a:cubicBezTo>
                  <a:pt x="10033062" y="511721"/>
                  <a:pt x="10147652" y="575013"/>
                  <a:pt x="10202587" y="600720"/>
                </a:cubicBezTo>
                <a:cubicBezTo>
                  <a:pt x="10311573" y="651723"/>
                  <a:pt x="10424241" y="686245"/>
                  <a:pt x="10533227" y="737248"/>
                </a:cubicBezTo>
                <a:cubicBezTo>
                  <a:pt x="10681285" y="806537"/>
                  <a:pt x="10609718" y="780570"/>
                  <a:pt x="10747171" y="819164"/>
                </a:cubicBezTo>
                <a:lnTo>
                  <a:pt x="11972485" y="791860"/>
                </a:lnTo>
                <a:cubicBezTo>
                  <a:pt x="12018309" y="790021"/>
                  <a:pt x="12064404" y="781487"/>
                  <a:pt x="12108632" y="764553"/>
                </a:cubicBezTo>
                <a:cubicBezTo>
                  <a:pt x="12136604" y="753843"/>
                  <a:pt x="12160035" y="726785"/>
                  <a:pt x="12186429" y="709942"/>
                </a:cubicBezTo>
                <a:lnTo>
                  <a:pt x="12205967" y="697549"/>
                </a:lnTo>
                <a:lnTo>
                  <a:pt x="12205967" y="1574520"/>
                </a:lnTo>
                <a:lnTo>
                  <a:pt x="12214619" y="1569032"/>
                </a:lnTo>
                <a:lnTo>
                  <a:pt x="12214619" y="2657991"/>
                </a:lnTo>
                <a:lnTo>
                  <a:pt x="12176872" y="2656435"/>
                </a:lnTo>
                <a:lnTo>
                  <a:pt x="12031929" y="2675732"/>
                </a:lnTo>
                <a:cubicBezTo>
                  <a:pt x="11983115" y="2682664"/>
                  <a:pt x="11886673" y="2693396"/>
                  <a:pt x="11832633" y="2714325"/>
                </a:cubicBezTo>
                <a:cubicBezTo>
                  <a:pt x="11789409" y="2731065"/>
                  <a:pt x="11747681" y="2751945"/>
                  <a:pt x="11705809" y="2772216"/>
                </a:cubicBezTo>
                <a:cubicBezTo>
                  <a:pt x="11681222" y="2784119"/>
                  <a:pt x="11659395" y="2803240"/>
                  <a:pt x="11633338" y="2810809"/>
                </a:cubicBezTo>
                <a:cubicBezTo>
                  <a:pt x="11592139" y="2822776"/>
                  <a:pt x="11549200" y="2828808"/>
                  <a:pt x="11506513" y="2830106"/>
                </a:cubicBezTo>
                <a:lnTo>
                  <a:pt x="10365092" y="2849403"/>
                </a:lnTo>
                <a:cubicBezTo>
                  <a:pt x="10237049" y="2822129"/>
                  <a:pt x="10303716" y="2840478"/>
                  <a:pt x="10165796" y="2791513"/>
                </a:cubicBezTo>
                <a:cubicBezTo>
                  <a:pt x="10064272" y="2755469"/>
                  <a:pt x="9959317" y="2731073"/>
                  <a:pt x="9857793" y="2695029"/>
                </a:cubicBezTo>
                <a:cubicBezTo>
                  <a:pt x="9806619" y="2676861"/>
                  <a:pt x="9699875" y="2632133"/>
                  <a:pt x="9658497" y="2579248"/>
                </a:cubicBezTo>
                <a:cubicBezTo>
                  <a:pt x="9646270" y="2563622"/>
                  <a:pt x="9646419" y="2540655"/>
                  <a:pt x="9640379" y="2521358"/>
                </a:cubicBezTo>
                <a:cubicBezTo>
                  <a:pt x="9640379" y="2521358"/>
                  <a:pt x="9554158" y="2381999"/>
                  <a:pt x="9495437" y="2328391"/>
                </a:cubicBezTo>
                <a:cubicBezTo>
                  <a:pt x="9466437" y="2301916"/>
                  <a:pt x="9424737" y="2293845"/>
                  <a:pt x="9386730" y="2289797"/>
                </a:cubicBezTo>
                <a:cubicBezTo>
                  <a:pt x="9242382" y="2274423"/>
                  <a:pt x="9096845" y="2276933"/>
                  <a:pt x="8951902" y="2270501"/>
                </a:cubicBezTo>
                <a:cubicBezTo>
                  <a:pt x="8903589" y="2276933"/>
                  <a:pt x="8855467" y="2285305"/>
                  <a:pt x="8806960" y="2289797"/>
                </a:cubicBezTo>
                <a:cubicBezTo>
                  <a:pt x="8716511" y="2298174"/>
                  <a:pt x="8625324" y="2297459"/>
                  <a:pt x="8535193" y="2309094"/>
                </a:cubicBezTo>
                <a:cubicBezTo>
                  <a:pt x="8425787" y="2323218"/>
                  <a:pt x="8318171" y="2350384"/>
                  <a:pt x="8209073" y="2366984"/>
                </a:cubicBezTo>
                <a:cubicBezTo>
                  <a:pt x="8106736" y="2382554"/>
                  <a:pt x="8002835" y="2386223"/>
                  <a:pt x="7901070" y="2405577"/>
                </a:cubicBezTo>
                <a:cubicBezTo>
                  <a:pt x="7833284" y="2418470"/>
                  <a:pt x="7767729" y="2442395"/>
                  <a:pt x="7701775" y="2463468"/>
                </a:cubicBezTo>
                <a:cubicBezTo>
                  <a:pt x="7563857" y="2507537"/>
                  <a:pt x="7469116" y="2557383"/>
                  <a:pt x="7321301" y="2579248"/>
                </a:cubicBezTo>
                <a:cubicBezTo>
                  <a:pt x="6920835" y="2638488"/>
                  <a:pt x="7017443" y="2664341"/>
                  <a:pt x="6832120" y="2598545"/>
                </a:cubicBezTo>
                <a:lnTo>
                  <a:pt x="6777766" y="2637138"/>
                </a:lnTo>
                <a:cubicBezTo>
                  <a:pt x="6723504" y="2675665"/>
                  <a:pt x="6600705" y="2686132"/>
                  <a:pt x="6542234" y="2695029"/>
                </a:cubicBezTo>
                <a:lnTo>
                  <a:pt x="5998701" y="2714325"/>
                </a:lnTo>
                <a:cubicBezTo>
                  <a:pt x="5634237" y="2729852"/>
                  <a:pt x="5667498" y="2719267"/>
                  <a:pt x="5328342" y="2791513"/>
                </a:cubicBezTo>
                <a:cubicBezTo>
                  <a:pt x="5279508" y="2801916"/>
                  <a:pt x="5230645" y="2813333"/>
                  <a:pt x="5183400" y="2830106"/>
                </a:cubicBezTo>
                <a:cubicBezTo>
                  <a:pt x="5021195" y="2887692"/>
                  <a:pt x="5090442" y="2878411"/>
                  <a:pt x="4947868" y="2965183"/>
                </a:cubicBezTo>
                <a:cubicBezTo>
                  <a:pt x="4799738" y="3055337"/>
                  <a:pt x="4701213" y="3081522"/>
                  <a:pt x="4531159" y="3158150"/>
                </a:cubicBezTo>
                <a:cubicBezTo>
                  <a:pt x="4479164" y="3181579"/>
                  <a:pt x="4244489" y="3307239"/>
                  <a:pt x="4168803" y="3312525"/>
                </a:cubicBezTo>
                <a:cubicBezTo>
                  <a:pt x="3855376" y="3334415"/>
                  <a:pt x="3540719" y="3325389"/>
                  <a:pt x="3226677" y="3331821"/>
                </a:cubicBezTo>
                <a:cubicBezTo>
                  <a:pt x="3105688" y="3306050"/>
                  <a:pt x="3139218" y="3310751"/>
                  <a:pt x="2991145" y="3293228"/>
                </a:cubicBezTo>
                <a:cubicBezTo>
                  <a:pt x="2837209" y="3275010"/>
                  <a:pt x="2764632" y="3276332"/>
                  <a:pt x="2610671" y="3235337"/>
                </a:cubicBezTo>
                <a:cubicBezTo>
                  <a:pt x="2514040" y="3209607"/>
                  <a:pt x="2419442" y="3126375"/>
                  <a:pt x="2338903" y="3080963"/>
                </a:cubicBezTo>
                <a:cubicBezTo>
                  <a:pt x="2298255" y="3058043"/>
                  <a:pt x="2255712" y="3038564"/>
                  <a:pt x="2212079" y="3023074"/>
                </a:cubicBezTo>
                <a:cubicBezTo>
                  <a:pt x="2164834" y="3006300"/>
                  <a:pt x="2115257" y="2998147"/>
                  <a:pt x="2067137" y="2984480"/>
                </a:cubicBezTo>
                <a:cubicBezTo>
                  <a:pt x="2024654" y="2972414"/>
                  <a:pt x="1983153" y="2956417"/>
                  <a:pt x="1940312" y="2945887"/>
                </a:cubicBezTo>
                <a:cubicBezTo>
                  <a:pt x="1904518" y="2937089"/>
                  <a:pt x="1867627" y="2934263"/>
                  <a:pt x="1831605" y="2926589"/>
                </a:cubicBezTo>
                <a:cubicBezTo>
                  <a:pt x="1807188" y="2921389"/>
                  <a:pt x="1783442" y="2913046"/>
                  <a:pt x="1759134" y="2907293"/>
                </a:cubicBezTo>
                <a:cubicBezTo>
                  <a:pt x="1729073" y="2900178"/>
                  <a:pt x="1698040" y="2897421"/>
                  <a:pt x="1668545" y="2887996"/>
                </a:cubicBezTo>
                <a:cubicBezTo>
                  <a:pt x="1637394" y="2878043"/>
                  <a:pt x="1608810" y="2860356"/>
                  <a:pt x="1577956" y="2849403"/>
                </a:cubicBezTo>
                <a:cubicBezTo>
                  <a:pt x="1486460" y="2816919"/>
                  <a:pt x="1361801" y="2786190"/>
                  <a:pt x="1269953" y="2772216"/>
                </a:cubicBezTo>
                <a:cubicBezTo>
                  <a:pt x="1203918" y="2762168"/>
                  <a:pt x="1137340" y="2754789"/>
                  <a:pt x="1070657" y="2752920"/>
                </a:cubicBezTo>
                <a:lnTo>
                  <a:pt x="8652" y="2735517"/>
                </a:lnTo>
                <a:lnTo>
                  <a:pt x="8652" y="1864176"/>
                </a:lnTo>
                <a:lnTo>
                  <a:pt x="0" y="1864034"/>
                </a:lnTo>
                <a:lnTo>
                  <a:pt x="0" y="666014"/>
                </a:lnTo>
                <a:lnTo>
                  <a:pt x="769614" y="682638"/>
                </a:lnTo>
                <a:cubicBezTo>
                  <a:pt x="841198" y="685283"/>
                  <a:pt x="912669" y="695724"/>
                  <a:pt x="983558" y="709942"/>
                </a:cubicBezTo>
                <a:cubicBezTo>
                  <a:pt x="1082156" y="729716"/>
                  <a:pt x="1215977" y="773199"/>
                  <a:pt x="1314199" y="819164"/>
                </a:cubicBezTo>
                <a:cubicBezTo>
                  <a:pt x="1347320" y="834664"/>
                  <a:pt x="1378006" y="859690"/>
                  <a:pt x="1411445" y="873775"/>
                </a:cubicBezTo>
                <a:cubicBezTo>
                  <a:pt x="1443109" y="887111"/>
                  <a:pt x="1476422" y="891013"/>
                  <a:pt x="1508693" y="901081"/>
                </a:cubicBezTo>
                <a:cubicBezTo>
                  <a:pt x="1534788" y="909221"/>
                  <a:pt x="1560279" y="921027"/>
                  <a:pt x="1586490" y="928385"/>
                </a:cubicBezTo>
                <a:cubicBezTo>
                  <a:pt x="1625160" y="939243"/>
                  <a:pt x="1664762" y="943242"/>
                  <a:pt x="1703187" y="955692"/>
                </a:cubicBezTo>
                <a:cubicBezTo>
                  <a:pt x="1749177" y="970592"/>
                  <a:pt x="1793728" y="993229"/>
                  <a:pt x="1839333" y="1010303"/>
                </a:cubicBezTo>
                <a:cubicBezTo>
                  <a:pt x="1890990" y="1029642"/>
                  <a:pt x="1944211" y="1041179"/>
                  <a:pt x="1994928" y="1064913"/>
                </a:cubicBezTo>
                <a:cubicBezTo>
                  <a:pt x="2041769" y="1086834"/>
                  <a:pt x="2087438" y="1114396"/>
                  <a:pt x="2131073" y="1146830"/>
                </a:cubicBezTo>
                <a:cubicBezTo>
                  <a:pt x="2217532" y="1211089"/>
                  <a:pt x="2319082" y="1328865"/>
                  <a:pt x="2422816" y="1365273"/>
                </a:cubicBezTo>
                <a:cubicBezTo>
                  <a:pt x="2588093" y="1423282"/>
                  <a:pt x="2666003" y="1421412"/>
                  <a:pt x="2831254" y="1447190"/>
                </a:cubicBezTo>
                <a:cubicBezTo>
                  <a:pt x="2990209" y="1471987"/>
                  <a:pt x="2954216" y="1465335"/>
                  <a:pt x="3084097" y="1501801"/>
                </a:cubicBezTo>
                <a:cubicBezTo>
                  <a:pt x="3421220" y="1492699"/>
                  <a:pt x="3759004" y="1505471"/>
                  <a:pt x="4095467" y="1474496"/>
                </a:cubicBezTo>
                <a:cubicBezTo>
                  <a:pt x="4176716" y="1467016"/>
                  <a:pt x="4428639" y="1289205"/>
                  <a:pt x="4484456" y="1256050"/>
                </a:cubicBezTo>
                <a:cubicBezTo>
                  <a:pt x="4667008" y="1147620"/>
                  <a:pt x="4772775" y="1110567"/>
                  <a:pt x="4931794" y="982997"/>
                </a:cubicBezTo>
                <a:cubicBezTo>
                  <a:pt x="5084847" y="860212"/>
                  <a:pt x="5010509" y="873345"/>
                  <a:pt x="5184636" y="791860"/>
                </a:cubicBezTo>
                <a:cubicBezTo>
                  <a:pt x="5235354" y="768124"/>
                  <a:pt x="5287807" y="751969"/>
                  <a:pt x="5340231" y="737248"/>
                </a:cubicBezTo>
                <a:cubicBezTo>
                  <a:pt x="5704312" y="635018"/>
                  <a:pt x="5668609" y="649996"/>
                  <a:pt x="6059860" y="628025"/>
                </a:cubicBezTo>
                <a:lnTo>
                  <a:pt x="6643342" y="600720"/>
                </a:lnTo>
                <a:cubicBezTo>
                  <a:pt x="6706110" y="588130"/>
                  <a:pt x="6837934" y="573320"/>
                  <a:pt x="6896184" y="518803"/>
                </a:cubicBezTo>
                <a:lnTo>
                  <a:pt x="7479668" y="279435"/>
                </a:lnTo>
                <a:cubicBezTo>
                  <a:pt x="7638348" y="248496"/>
                  <a:pt x="7784375" y="287771"/>
                  <a:pt x="7888106" y="273055"/>
                </a:cubicBezTo>
                <a:cubicBezTo>
                  <a:pt x="7991836" y="258338"/>
                  <a:pt x="8029281" y="209381"/>
                  <a:pt x="8102048" y="191137"/>
                </a:cubicBezTo>
                <a:cubicBezTo>
                  <a:pt x="8211293" y="163749"/>
                  <a:pt x="8322831" y="158558"/>
                  <a:pt x="8432689" y="136527"/>
                </a:cubicBezTo>
                <a:cubicBezTo>
                  <a:pt x="8549806" y="113037"/>
                  <a:pt x="8665331" y="74597"/>
                  <a:pt x="8782779" y="54610"/>
                </a:cubicBezTo>
                <a:cubicBezTo>
                  <a:pt x="8879534" y="38147"/>
                  <a:pt x="8977424" y="39159"/>
                  <a:pt x="9074520" y="27305"/>
                </a:cubicBezTo>
                <a:cubicBezTo>
                  <a:pt x="9126592" y="20948"/>
                  <a:pt x="9178251" y="9102"/>
                  <a:pt x="9230115" y="0"/>
                </a:cubicBezTo>
                <a:close/>
              </a:path>
            </a:pathLst>
          </a:custGeom>
          <a:solidFill>
            <a:srgbClr val="099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3" name="Szabadkézi sokszög 112"/>
          <p:cNvSpPr/>
          <p:nvPr/>
        </p:nvSpPr>
        <p:spPr>
          <a:xfrm>
            <a:off x="-42933" y="3773363"/>
            <a:ext cx="12213466" cy="1226314"/>
          </a:xfrm>
          <a:custGeom>
            <a:avLst/>
            <a:gdLst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0 w 12269190"/>
              <a:gd name="connsiteY63" fmla="*/ 1646786 h 3289190"/>
              <a:gd name="connsiteX64" fmla="*/ 63223 w 12269190"/>
              <a:gd name="connsiteY64" fmla="*/ 1647627 h 3289190"/>
              <a:gd name="connsiteX65" fmla="*/ 63223 w 12269190"/>
              <a:gd name="connsiteY65" fmla="*/ 666014 h 3289190"/>
              <a:gd name="connsiteX66" fmla="*/ 832837 w 12269190"/>
              <a:gd name="connsiteY66" fmla="*/ 682638 h 3289190"/>
              <a:gd name="connsiteX67" fmla="*/ 1046781 w 12269190"/>
              <a:gd name="connsiteY67" fmla="*/ 709942 h 3289190"/>
              <a:gd name="connsiteX68" fmla="*/ 1377422 w 12269190"/>
              <a:gd name="connsiteY68" fmla="*/ 819164 h 3289190"/>
              <a:gd name="connsiteX69" fmla="*/ 1474668 w 12269190"/>
              <a:gd name="connsiteY69" fmla="*/ 873775 h 3289190"/>
              <a:gd name="connsiteX70" fmla="*/ 1571916 w 12269190"/>
              <a:gd name="connsiteY70" fmla="*/ 901081 h 3289190"/>
              <a:gd name="connsiteX71" fmla="*/ 1649713 w 12269190"/>
              <a:gd name="connsiteY71" fmla="*/ 928385 h 3289190"/>
              <a:gd name="connsiteX72" fmla="*/ 1766410 w 12269190"/>
              <a:gd name="connsiteY72" fmla="*/ 955692 h 3289190"/>
              <a:gd name="connsiteX73" fmla="*/ 1902556 w 12269190"/>
              <a:gd name="connsiteY73" fmla="*/ 1010303 h 3289190"/>
              <a:gd name="connsiteX74" fmla="*/ 2058151 w 12269190"/>
              <a:gd name="connsiteY74" fmla="*/ 1064913 h 3289190"/>
              <a:gd name="connsiteX75" fmla="*/ 2194296 w 12269190"/>
              <a:gd name="connsiteY75" fmla="*/ 1146830 h 3289190"/>
              <a:gd name="connsiteX76" fmla="*/ 2486039 w 12269190"/>
              <a:gd name="connsiteY76" fmla="*/ 1365273 h 3289190"/>
              <a:gd name="connsiteX77" fmla="*/ 2894477 w 12269190"/>
              <a:gd name="connsiteY77" fmla="*/ 1447190 h 3289190"/>
              <a:gd name="connsiteX78" fmla="*/ 3147320 w 12269190"/>
              <a:gd name="connsiteY78" fmla="*/ 1501801 h 3289190"/>
              <a:gd name="connsiteX79" fmla="*/ 4158690 w 12269190"/>
              <a:gd name="connsiteY79" fmla="*/ 1474496 h 3289190"/>
              <a:gd name="connsiteX80" fmla="*/ 4547679 w 12269190"/>
              <a:gd name="connsiteY80" fmla="*/ 1256050 h 3289190"/>
              <a:gd name="connsiteX81" fmla="*/ 4995016 w 12269190"/>
              <a:gd name="connsiteY81" fmla="*/ 982997 h 3289190"/>
              <a:gd name="connsiteX82" fmla="*/ 5247859 w 12269190"/>
              <a:gd name="connsiteY82" fmla="*/ 791860 h 3289190"/>
              <a:gd name="connsiteX83" fmla="*/ 5403454 w 12269190"/>
              <a:gd name="connsiteY83" fmla="*/ 737248 h 3289190"/>
              <a:gd name="connsiteX84" fmla="*/ 6123083 w 12269190"/>
              <a:gd name="connsiteY84" fmla="*/ 628025 h 3289190"/>
              <a:gd name="connsiteX85" fmla="*/ 6706565 w 12269190"/>
              <a:gd name="connsiteY85" fmla="*/ 600720 h 3289190"/>
              <a:gd name="connsiteX86" fmla="*/ 6959407 w 12269190"/>
              <a:gd name="connsiteY86" fmla="*/ 518803 h 3289190"/>
              <a:gd name="connsiteX87" fmla="*/ 7542891 w 12269190"/>
              <a:gd name="connsiteY87" fmla="*/ 279435 h 3289190"/>
              <a:gd name="connsiteX88" fmla="*/ 7951329 w 12269190"/>
              <a:gd name="connsiteY88" fmla="*/ 273055 h 3289190"/>
              <a:gd name="connsiteX89" fmla="*/ 8165271 w 12269190"/>
              <a:gd name="connsiteY89" fmla="*/ 191137 h 3289190"/>
              <a:gd name="connsiteX90" fmla="*/ 8495912 w 12269190"/>
              <a:gd name="connsiteY90" fmla="*/ 136527 h 3289190"/>
              <a:gd name="connsiteX91" fmla="*/ 8846002 w 12269190"/>
              <a:gd name="connsiteY91" fmla="*/ 54610 h 3289190"/>
              <a:gd name="connsiteX92" fmla="*/ 9137743 w 12269190"/>
              <a:gd name="connsiteY92" fmla="*/ 27305 h 3289190"/>
              <a:gd name="connsiteX93" fmla="*/ 9293338 w 12269190"/>
              <a:gd name="connsiteY93" fmla="*/ 0 h 3289190"/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0 w 12269190"/>
              <a:gd name="connsiteY63" fmla="*/ 1646786 h 3289190"/>
              <a:gd name="connsiteX64" fmla="*/ 63223 w 12269190"/>
              <a:gd name="connsiteY64" fmla="*/ 666014 h 3289190"/>
              <a:gd name="connsiteX65" fmla="*/ 832837 w 12269190"/>
              <a:gd name="connsiteY65" fmla="*/ 682638 h 3289190"/>
              <a:gd name="connsiteX66" fmla="*/ 1046781 w 12269190"/>
              <a:gd name="connsiteY66" fmla="*/ 709942 h 3289190"/>
              <a:gd name="connsiteX67" fmla="*/ 1377422 w 12269190"/>
              <a:gd name="connsiteY67" fmla="*/ 819164 h 3289190"/>
              <a:gd name="connsiteX68" fmla="*/ 1474668 w 12269190"/>
              <a:gd name="connsiteY68" fmla="*/ 873775 h 3289190"/>
              <a:gd name="connsiteX69" fmla="*/ 1571916 w 12269190"/>
              <a:gd name="connsiteY69" fmla="*/ 901081 h 3289190"/>
              <a:gd name="connsiteX70" fmla="*/ 1649713 w 12269190"/>
              <a:gd name="connsiteY70" fmla="*/ 928385 h 3289190"/>
              <a:gd name="connsiteX71" fmla="*/ 1766410 w 12269190"/>
              <a:gd name="connsiteY71" fmla="*/ 955692 h 3289190"/>
              <a:gd name="connsiteX72" fmla="*/ 1902556 w 12269190"/>
              <a:gd name="connsiteY72" fmla="*/ 1010303 h 3289190"/>
              <a:gd name="connsiteX73" fmla="*/ 2058151 w 12269190"/>
              <a:gd name="connsiteY73" fmla="*/ 1064913 h 3289190"/>
              <a:gd name="connsiteX74" fmla="*/ 2194296 w 12269190"/>
              <a:gd name="connsiteY74" fmla="*/ 1146830 h 3289190"/>
              <a:gd name="connsiteX75" fmla="*/ 2486039 w 12269190"/>
              <a:gd name="connsiteY75" fmla="*/ 1365273 h 3289190"/>
              <a:gd name="connsiteX76" fmla="*/ 2894477 w 12269190"/>
              <a:gd name="connsiteY76" fmla="*/ 1447190 h 3289190"/>
              <a:gd name="connsiteX77" fmla="*/ 3147320 w 12269190"/>
              <a:gd name="connsiteY77" fmla="*/ 1501801 h 3289190"/>
              <a:gd name="connsiteX78" fmla="*/ 4158690 w 12269190"/>
              <a:gd name="connsiteY78" fmla="*/ 1474496 h 3289190"/>
              <a:gd name="connsiteX79" fmla="*/ 4547679 w 12269190"/>
              <a:gd name="connsiteY79" fmla="*/ 1256050 h 3289190"/>
              <a:gd name="connsiteX80" fmla="*/ 4995016 w 12269190"/>
              <a:gd name="connsiteY80" fmla="*/ 982997 h 3289190"/>
              <a:gd name="connsiteX81" fmla="*/ 5247859 w 12269190"/>
              <a:gd name="connsiteY81" fmla="*/ 791860 h 3289190"/>
              <a:gd name="connsiteX82" fmla="*/ 5403454 w 12269190"/>
              <a:gd name="connsiteY82" fmla="*/ 737248 h 3289190"/>
              <a:gd name="connsiteX83" fmla="*/ 6123083 w 12269190"/>
              <a:gd name="connsiteY83" fmla="*/ 628025 h 3289190"/>
              <a:gd name="connsiteX84" fmla="*/ 6706565 w 12269190"/>
              <a:gd name="connsiteY84" fmla="*/ 600720 h 3289190"/>
              <a:gd name="connsiteX85" fmla="*/ 6959407 w 12269190"/>
              <a:gd name="connsiteY85" fmla="*/ 518803 h 3289190"/>
              <a:gd name="connsiteX86" fmla="*/ 7542891 w 12269190"/>
              <a:gd name="connsiteY86" fmla="*/ 279435 h 3289190"/>
              <a:gd name="connsiteX87" fmla="*/ 7951329 w 12269190"/>
              <a:gd name="connsiteY87" fmla="*/ 273055 h 3289190"/>
              <a:gd name="connsiteX88" fmla="*/ 8165271 w 12269190"/>
              <a:gd name="connsiteY88" fmla="*/ 191137 h 3289190"/>
              <a:gd name="connsiteX89" fmla="*/ 8495912 w 12269190"/>
              <a:gd name="connsiteY89" fmla="*/ 136527 h 3289190"/>
              <a:gd name="connsiteX90" fmla="*/ 8846002 w 12269190"/>
              <a:gd name="connsiteY90" fmla="*/ 54610 h 3289190"/>
              <a:gd name="connsiteX91" fmla="*/ 9137743 w 12269190"/>
              <a:gd name="connsiteY91" fmla="*/ 27305 h 3289190"/>
              <a:gd name="connsiteX92" fmla="*/ 9293338 w 12269190"/>
              <a:gd name="connsiteY92" fmla="*/ 0 h 3289190"/>
              <a:gd name="connsiteX0" fmla="*/ 9293338 w 12269190"/>
              <a:gd name="connsiteY0" fmla="*/ 0 h 3289190"/>
              <a:gd name="connsiteX1" fmla="*/ 9760126 w 12269190"/>
              <a:gd name="connsiteY1" fmla="*/ 27305 h 3289190"/>
              <a:gd name="connsiteX2" fmla="*/ 9876822 w 12269190"/>
              <a:gd name="connsiteY2" fmla="*/ 81915 h 3289190"/>
              <a:gd name="connsiteX3" fmla="*/ 10032418 w 12269190"/>
              <a:gd name="connsiteY3" fmla="*/ 354970 h 3289190"/>
              <a:gd name="connsiteX4" fmla="*/ 10051866 w 12269190"/>
              <a:gd name="connsiteY4" fmla="*/ 436887 h 3289190"/>
              <a:gd name="connsiteX5" fmla="*/ 10265810 w 12269190"/>
              <a:gd name="connsiteY5" fmla="*/ 600720 h 3289190"/>
              <a:gd name="connsiteX6" fmla="*/ 10596450 w 12269190"/>
              <a:gd name="connsiteY6" fmla="*/ 737248 h 3289190"/>
              <a:gd name="connsiteX7" fmla="*/ 10810394 w 12269190"/>
              <a:gd name="connsiteY7" fmla="*/ 819164 h 3289190"/>
              <a:gd name="connsiteX8" fmla="*/ 12035708 w 12269190"/>
              <a:gd name="connsiteY8" fmla="*/ 791860 h 3289190"/>
              <a:gd name="connsiteX9" fmla="*/ 12171855 w 12269190"/>
              <a:gd name="connsiteY9" fmla="*/ 764553 h 3289190"/>
              <a:gd name="connsiteX10" fmla="*/ 12249652 w 12269190"/>
              <a:gd name="connsiteY10" fmla="*/ 709942 h 3289190"/>
              <a:gd name="connsiteX11" fmla="*/ 12269190 w 12269190"/>
              <a:gd name="connsiteY11" fmla="*/ 697549 h 3289190"/>
              <a:gd name="connsiteX12" fmla="*/ 12269190 w 12269190"/>
              <a:gd name="connsiteY12" fmla="*/ 1786508 h 3289190"/>
              <a:gd name="connsiteX13" fmla="*/ 12231443 w 12269190"/>
              <a:gd name="connsiteY13" fmla="*/ 1784952 h 3289190"/>
              <a:gd name="connsiteX14" fmla="*/ 12205967 w 12269190"/>
              <a:gd name="connsiteY14" fmla="*/ 1788344 h 3289190"/>
              <a:gd name="connsiteX15" fmla="*/ 12205967 w 12269190"/>
              <a:gd name="connsiteY15" fmla="*/ 2206517 h 3289190"/>
              <a:gd name="connsiteX16" fmla="*/ 12214619 w 12269190"/>
              <a:gd name="connsiteY16" fmla="*/ 2203135 h 3289190"/>
              <a:gd name="connsiteX17" fmla="*/ 12214619 w 12269190"/>
              <a:gd name="connsiteY17" fmla="*/ 2874043 h 3289190"/>
              <a:gd name="connsiteX18" fmla="*/ 12176872 w 12269190"/>
              <a:gd name="connsiteY18" fmla="*/ 2873085 h 3289190"/>
              <a:gd name="connsiteX19" fmla="*/ 12031929 w 12269190"/>
              <a:gd name="connsiteY19" fmla="*/ 2884974 h 3289190"/>
              <a:gd name="connsiteX20" fmla="*/ 11832633 w 12269190"/>
              <a:gd name="connsiteY20" fmla="*/ 2908751 h 3289190"/>
              <a:gd name="connsiteX21" fmla="*/ 11705809 w 12269190"/>
              <a:gd name="connsiteY21" fmla="*/ 2944417 h 3289190"/>
              <a:gd name="connsiteX22" fmla="*/ 11633338 w 12269190"/>
              <a:gd name="connsiteY22" fmla="*/ 2968195 h 3289190"/>
              <a:gd name="connsiteX23" fmla="*/ 11506513 w 12269190"/>
              <a:gd name="connsiteY23" fmla="*/ 2980083 h 3289190"/>
              <a:gd name="connsiteX24" fmla="*/ 10365092 w 12269190"/>
              <a:gd name="connsiteY24" fmla="*/ 2991972 h 3289190"/>
              <a:gd name="connsiteX25" fmla="*/ 10165796 w 12269190"/>
              <a:gd name="connsiteY25" fmla="*/ 2956306 h 3289190"/>
              <a:gd name="connsiteX26" fmla="*/ 9857793 w 12269190"/>
              <a:gd name="connsiteY26" fmla="*/ 2896862 h 3289190"/>
              <a:gd name="connsiteX27" fmla="*/ 9658497 w 12269190"/>
              <a:gd name="connsiteY27" fmla="*/ 2825530 h 3289190"/>
              <a:gd name="connsiteX28" fmla="*/ 9640379 w 12269190"/>
              <a:gd name="connsiteY28" fmla="*/ 2789864 h 3289190"/>
              <a:gd name="connsiteX29" fmla="*/ 9495437 w 12269190"/>
              <a:gd name="connsiteY29" fmla="*/ 2670977 h 3289190"/>
              <a:gd name="connsiteX30" fmla="*/ 9386730 w 12269190"/>
              <a:gd name="connsiteY30" fmla="*/ 2647199 h 3289190"/>
              <a:gd name="connsiteX31" fmla="*/ 8951902 w 12269190"/>
              <a:gd name="connsiteY31" fmla="*/ 2635311 h 3289190"/>
              <a:gd name="connsiteX32" fmla="*/ 8806960 w 12269190"/>
              <a:gd name="connsiteY32" fmla="*/ 2647199 h 3289190"/>
              <a:gd name="connsiteX33" fmla="*/ 8535193 w 12269190"/>
              <a:gd name="connsiteY33" fmla="*/ 2659088 h 3289190"/>
              <a:gd name="connsiteX34" fmla="*/ 8209073 w 12269190"/>
              <a:gd name="connsiteY34" fmla="*/ 2694754 h 3289190"/>
              <a:gd name="connsiteX35" fmla="*/ 7901070 w 12269190"/>
              <a:gd name="connsiteY35" fmla="*/ 2718531 h 3289190"/>
              <a:gd name="connsiteX36" fmla="*/ 7701775 w 12269190"/>
              <a:gd name="connsiteY36" fmla="*/ 2754198 h 3289190"/>
              <a:gd name="connsiteX37" fmla="*/ 7321301 w 12269190"/>
              <a:gd name="connsiteY37" fmla="*/ 2825530 h 3289190"/>
              <a:gd name="connsiteX38" fmla="*/ 6832120 w 12269190"/>
              <a:gd name="connsiteY38" fmla="*/ 2837419 h 3289190"/>
              <a:gd name="connsiteX39" fmla="*/ 6777766 w 12269190"/>
              <a:gd name="connsiteY39" fmla="*/ 2861196 h 3289190"/>
              <a:gd name="connsiteX40" fmla="*/ 6542234 w 12269190"/>
              <a:gd name="connsiteY40" fmla="*/ 2896862 h 3289190"/>
              <a:gd name="connsiteX41" fmla="*/ 5998701 w 12269190"/>
              <a:gd name="connsiteY41" fmla="*/ 2908751 h 3289190"/>
              <a:gd name="connsiteX42" fmla="*/ 5328343 w 12269190"/>
              <a:gd name="connsiteY42" fmla="*/ 2956306 h 3289190"/>
              <a:gd name="connsiteX43" fmla="*/ 5183400 w 12269190"/>
              <a:gd name="connsiteY43" fmla="*/ 2980083 h 3289190"/>
              <a:gd name="connsiteX44" fmla="*/ 4947868 w 12269190"/>
              <a:gd name="connsiteY44" fmla="*/ 3063304 h 3289190"/>
              <a:gd name="connsiteX45" fmla="*/ 4531159 w 12269190"/>
              <a:gd name="connsiteY45" fmla="*/ 3182191 h 3289190"/>
              <a:gd name="connsiteX46" fmla="*/ 4168803 w 12269190"/>
              <a:gd name="connsiteY46" fmla="*/ 3277302 h 3289190"/>
              <a:gd name="connsiteX47" fmla="*/ 3226677 w 12269190"/>
              <a:gd name="connsiteY47" fmla="*/ 3289190 h 3289190"/>
              <a:gd name="connsiteX48" fmla="*/ 2991145 w 12269190"/>
              <a:gd name="connsiteY48" fmla="*/ 3265413 h 3289190"/>
              <a:gd name="connsiteX49" fmla="*/ 2610671 w 12269190"/>
              <a:gd name="connsiteY49" fmla="*/ 3229746 h 3289190"/>
              <a:gd name="connsiteX50" fmla="*/ 2338903 w 12269190"/>
              <a:gd name="connsiteY50" fmla="*/ 3134636 h 3289190"/>
              <a:gd name="connsiteX51" fmla="*/ 2212079 w 12269190"/>
              <a:gd name="connsiteY51" fmla="*/ 3098971 h 3289190"/>
              <a:gd name="connsiteX52" fmla="*/ 2067137 w 12269190"/>
              <a:gd name="connsiteY52" fmla="*/ 3075193 h 3289190"/>
              <a:gd name="connsiteX53" fmla="*/ 1940312 w 12269190"/>
              <a:gd name="connsiteY53" fmla="*/ 3051416 h 3289190"/>
              <a:gd name="connsiteX54" fmla="*/ 1831605 w 12269190"/>
              <a:gd name="connsiteY54" fmla="*/ 3039527 h 3289190"/>
              <a:gd name="connsiteX55" fmla="*/ 1759134 w 12269190"/>
              <a:gd name="connsiteY55" fmla="*/ 3027638 h 3289190"/>
              <a:gd name="connsiteX56" fmla="*/ 1668545 w 12269190"/>
              <a:gd name="connsiteY56" fmla="*/ 3015749 h 3289190"/>
              <a:gd name="connsiteX57" fmla="*/ 1577956 w 12269190"/>
              <a:gd name="connsiteY57" fmla="*/ 2991972 h 3289190"/>
              <a:gd name="connsiteX58" fmla="*/ 1269953 w 12269190"/>
              <a:gd name="connsiteY58" fmla="*/ 2944417 h 3289190"/>
              <a:gd name="connsiteX59" fmla="*/ 1070657 w 12269190"/>
              <a:gd name="connsiteY59" fmla="*/ 2932529 h 3289190"/>
              <a:gd name="connsiteX60" fmla="*/ 8652 w 12269190"/>
              <a:gd name="connsiteY60" fmla="*/ 2921807 h 3289190"/>
              <a:gd name="connsiteX61" fmla="*/ 8652 w 12269190"/>
              <a:gd name="connsiteY61" fmla="*/ 2384974 h 3289190"/>
              <a:gd name="connsiteX62" fmla="*/ 0 w 12269190"/>
              <a:gd name="connsiteY62" fmla="*/ 2384886 h 3289190"/>
              <a:gd name="connsiteX63" fmla="*/ 63223 w 12269190"/>
              <a:gd name="connsiteY63" fmla="*/ 666014 h 3289190"/>
              <a:gd name="connsiteX64" fmla="*/ 832837 w 12269190"/>
              <a:gd name="connsiteY64" fmla="*/ 682638 h 3289190"/>
              <a:gd name="connsiteX65" fmla="*/ 1046781 w 12269190"/>
              <a:gd name="connsiteY65" fmla="*/ 709942 h 3289190"/>
              <a:gd name="connsiteX66" fmla="*/ 1377422 w 12269190"/>
              <a:gd name="connsiteY66" fmla="*/ 819164 h 3289190"/>
              <a:gd name="connsiteX67" fmla="*/ 1474668 w 12269190"/>
              <a:gd name="connsiteY67" fmla="*/ 873775 h 3289190"/>
              <a:gd name="connsiteX68" fmla="*/ 1571916 w 12269190"/>
              <a:gd name="connsiteY68" fmla="*/ 901081 h 3289190"/>
              <a:gd name="connsiteX69" fmla="*/ 1649713 w 12269190"/>
              <a:gd name="connsiteY69" fmla="*/ 928385 h 3289190"/>
              <a:gd name="connsiteX70" fmla="*/ 1766410 w 12269190"/>
              <a:gd name="connsiteY70" fmla="*/ 955692 h 3289190"/>
              <a:gd name="connsiteX71" fmla="*/ 1902556 w 12269190"/>
              <a:gd name="connsiteY71" fmla="*/ 1010303 h 3289190"/>
              <a:gd name="connsiteX72" fmla="*/ 2058151 w 12269190"/>
              <a:gd name="connsiteY72" fmla="*/ 1064913 h 3289190"/>
              <a:gd name="connsiteX73" fmla="*/ 2194296 w 12269190"/>
              <a:gd name="connsiteY73" fmla="*/ 1146830 h 3289190"/>
              <a:gd name="connsiteX74" fmla="*/ 2486039 w 12269190"/>
              <a:gd name="connsiteY74" fmla="*/ 1365273 h 3289190"/>
              <a:gd name="connsiteX75" fmla="*/ 2894477 w 12269190"/>
              <a:gd name="connsiteY75" fmla="*/ 1447190 h 3289190"/>
              <a:gd name="connsiteX76" fmla="*/ 3147320 w 12269190"/>
              <a:gd name="connsiteY76" fmla="*/ 1501801 h 3289190"/>
              <a:gd name="connsiteX77" fmla="*/ 4158690 w 12269190"/>
              <a:gd name="connsiteY77" fmla="*/ 1474496 h 3289190"/>
              <a:gd name="connsiteX78" fmla="*/ 4547679 w 12269190"/>
              <a:gd name="connsiteY78" fmla="*/ 1256050 h 3289190"/>
              <a:gd name="connsiteX79" fmla="*/ 4995016 w 12269190"/>
              <a:gd name="connsiteY79" fmla="*/ 982997 h 3289190"/>
              <a:gd name="connsiteX80" fmla="*/ 5247859 w 12269190"/>
              <a:gd name="connsiteY80" fmla="*/ 791860 h 3289190"/>
              <a:gd name="connsiteX81" fmla="*/ 5403454 w 12269190"/>
              <a:gd name="connsiteY81" fmla="*/ 737248 h 3289190"/>
              <a:gd name="connsiteX82" fmla="*/ 6123083 w 12269190"/>
              <a:gd name="connsiteY82" fmla="*/ 628025 h 3289190"/>
              <a:gd name="connsiteX83" fmla="*/ 6706565 w 12269190"/>
              <a:gd name="connsiteY83" fmla="*/ 600720 h 3289190"/>
              <a:gd name="connsiteX84" fmla="*/ 6959407 w 12269190"/>
              <a:gd name="connsiteY84" fmla="*/ 518803 h 3289190"/>
              <a:gd name="connsiteX85" fmla="*/ 7542891 w 12269190"/>
              <a:gd name="connsiteY85" fmla="*/ 279435 h 3289190"/>
              <a:gd name="connsiteX86" fmla="*/ 7951329 w 12269190"/>
              <a:gd name="connsiteY86" fmla="*/ 273055 h 3289190"/>
              <a:gd name="connsiteX87" fmla="*/ 8165271 w 12269190"/>
              <a:gd name="connsiteY87" fmla="*/ 191137 h 3289190"/>
              <a:gd name="connsiteX88" fmla="*/ 8495912 w 12269190"/>
              <a:gd name="connsiteY88" fmla="*/ 136527 h 3289190"/>
              <a:gd name="connsiteX89" fmla="*/ 8846002 w 12269190"/>
              <a:gd name="connsiteY89" fmla="*/ 54610 h 3289190"/>
              <a:gd name="connsiteX90" fmla="*/ 9137743 w 12269190"/>
              <a:gd name="connsiteY90" fmla="*/ 27305 h 3289190"/>
              <a:gd name="connsiteX91" fmla="*/ 9293338 w 12269190"/>
              <a:gd name="connsiteY91" fmla="*/ 0 h 3289190"/>
              <a:gd name="connsiteX0" fmla="*/ 9284686 w 12260538"/>
              <a:gd name="connsiteY0" fmla="*/ 0 h 3289190"/>
              <a:gd name="connsiteX1" fmla="*/ 9751474 w 12260538"/>
              <a:gd name="connsiteY1" fmla="*/ 27305 h 3289190"/>
              <a:gd name="connsiteX2" fmla="*/ 9868170 w 12260538"/>
              <a:gd name="connsiteY2" fmla="*/ 81915 h 3289190"/>
              <a:gd name="connsiteX3" fmla="*/ 10023766 w 12260538"/>
              <a:gd name="connsiteY3" fmla="*/ 354970 h 3289190"/>
              <a:gd name="connsiteX4" fmla="*/ 10043214 w 12260538"/>
              <a:gd name="connsiteY4" fmla="*/ 436887 h 3289190"/>
              <a:gd name="connsiteX5" fmla="*/ 10257158 w 12260538"/>
              <a:gd name="connsiteY5" fmla="*/ 600720 h 3289190"/>
              <a:gd name="connsiteX6" fmla="*/ 10587798 w 12260538"/>
              <a:gd name="connsiteY6" fmla="*/ 737248 h 3289190"/>
              <a:gd name="connsiteX7" fmla="*/ 10801742 w 12260538"/>
              <a:gd name="connsiteY7" fmla="*/ 819164 h 3289190"/>
              <a:gd name="connsiteX8" fmla="*/ 12027056 w 12260538"/>
              <a:gd name="connsiteY8" fmla="*/ 791860 h 3289190"/>
              <a:gd name="connsiteX9" fmla="*/ 12163203 w 12260538"/>
              <a:gd name="connsiteY9" fmla="*/ 764553 h 3289190"/>
              <a:gd name="connsiteX10" fmla="*/ 12241000 w 12260538"/>
              <a:gd name="connsiteY10" fmla="*/ 709942 h 3289190"/>
              <a:gd name="connsiteX11" fmla="*/ 12260538 w 12260538"/>
              <a:gd name="connsiteY11" fmla="*/ 697549 h 3289190"/>
              <a:gd name="connsiteX12" fmla="*/ 12260538 w 12260538"/>
              <a:gd name="connsiteY12" fmla="*/ 1786508 h 3289190"/>
              <a:gd name="connsiteX13" fmla="*/ 12222791 w 12260538"/>
              <a:gd name="connsiteY13" fmla="*/ 1784952 h 3289190"/>
              <a:gd name="connsiteX14" fmla="*/ 12197315 w 12260538"/>
              <a:gd name="connsiteY14" fmla="*/ 1788344 h 3289190"/>
              <a:gd name="connsiteX15" fmla="*/ 12197315 w 12260538"/>
              <a:gd name="connsiteY15" fmla="*/ 2206517 h 3289190"/>
              <a:gd name="connsiteX16" fmla="*/ 12205967 w 12260538"/>
              <a:gd name="connsiteY16" fmla="*/ 2203135 h 3289190"/>
              <a:gd name="connsiteX17" fmla="*/ 12205967 w 12260538"/>
              <a:gd name="connsiteY17" fmla="*/ 2874043 h 3289190"/>
              <a:gd name="connsiteX18" fmla="*/ 12168220 w 12260538"/>
              <a:gd name="connsiteY18" fmla="*/ 2873085 h 3289190"/>
              <a:gd name="connsiteX19" fmla="*/ 12023277 w 12260538"/>
              <a:gd name="connsiteY19" fmla="*/ 2884974 h 3289190"/>
              <a:gd name="connsiteX20" fmla="*/ 11823981 w 12260538"/>
              <a:gd name="connsiteY20" fmla="*/ 2908751 h 3289190"/>
              <a:gd name="connsiteX21" fmla="*/ 11697157 w 12260538"/>
              <a:gd name="connsiteY21" fmla="*/ 2944417 h 3289190"/>
              <a:gd name="connsiteX22" fmla="*/ 11624686 w 12260538"/>
              <a:gd name="connsiteY22" fmla="*/ 2968195 h 3289190"/>
              <a:gd name="connsiteX23" fmla="*/ 11497861 w 12260538"/>
              <a:gd name="connsiteY23" fmla="*/ 2980083 h 3289190"/>
              <a:gd name="connsiteX24" fmla="*/ 10356440 w 12260538"/>
              <a:gd name="connsiteY24" fmla="*/ 2991972 h 3289190"/>
              <a:gd name="connsiteX25" fmla="*/ 10157144 w 12260538"/>
              <a:gd name="connsiteY25" fmla="*/ 2956306 h 3289190"/>
              <a:gd name="connsiteX26" fmla="*/ 9849141 w 12260538"/>
              <a:gd name="connsiteY26" fmla="*/ 2896862 h 3289190"/>
              <a:gd name="connsiteX27" fmla="*/ 9649845 w 12260538"/>
              <a:gd name="connsiteY27" fmla="*/ 2825530 h 3289190"/>
              <a:gd name="connsiteX28" fmla="*/ 9631727 w 12260538"/>
              <a:gd name="connsiteY28" fmla="*/ 2789864 h 3289190"/>
              <a:gd name="connsiteX29" fmla="*/ 9486785 w 12260538"/>
              <a:gd name="connsiteY29" fmla="*/ 2670977 h 3289190"/>
              <a:gd name="connsiteX30" fmla="*/ 9378078 w 12260538"/>
              <a:gd name="connsiteY30" fmla="*/ 2647199 h 3289190"/>
              <a:gd name="connsiteX31" fmla="*/ 8943250 w 12260538"/>
              <a:gd name="connsiteY31" fmla="*/ 2635311 h 3289190"/>
              <a:gd name="connsiteX32" fmla="*/ 8798308 w 12260538"/>
              <a:gd name="connsiteY32" fmla="*/ 2647199 h 3289190"/>
              <a:gd name="connsiteX33" fmla="*/ 8526541 w 12260538"/>
              <a:gd name="connsiteY33" fmla="*/ 2659088 h 3289190"/>
              <a:gd name="connsiteX34" fmla="*/ 8200421 w 12260538"/>
              <a:gd name="connsiteY34" fmla="*/ 2694754 h 3289190"/>
              <a:gd name="connsiteX35" fmla="*/ 7892418 w 12260538"/>
              <a:gd name="connsiteY35" fmla="*/ 2718531 h 3289190"/>
              <a:gd name="connsiteX36" fmla="*/ 7693123 w 12260538"/>
              <a:gd name="connsiteY36" fmla="*/ 2754198 h 3289190"/>
              <a:gd name="connsiteX37" fmla="*/ 7312649 w 12260538"/>
              <a:gd name="connsiteY37" fmla="*/ 2825530 h 3289190"/>
              <a:gd name="connsiteX38" fmla="*/ 6823468 w 12260538"/>
              <a:gd name="connsiteY38" fmla="*/ 2837419 h 3289190"/>
              <a:gd name="connsiteX39" fmla="*/ 6769114 w 12260538"/>
              <a:gd name="connsiteY39" fmla="*/ 2861196 h 3289190"/>
              <a:gd name="connsiteX40" fmla="*/ 6533582 w 12260538"/>
              <a:gd name="connsiteY40" fmla="*/ 2896862 h 3289190"/>
              <a:gd name="connsiteX41" fmla="*/ 5990049 w 12260538"/>
              <a:gd name="connsiteY41" fmla="*/ 2908751 h 3289190"/>
              <a:gd name="connsiteX42" fmla="*/ 5319691 w 12260538"/>
              <a:gd name="connsiteY42" fmla="*/ 2956306 h 3289190"/>
              <a:gd name="connsiteX43" fmla="*/ 5174748 w 12260538"/>
              <a:gd name="connsiteY43" fmla="*/ 2980083 h 3289190"/>
              <a:gd name="connsiteX44" fmla="*/ 4939216 w 12260538"/>
              <a:gd name="connsiteY44" fmla="*/ 3063304 h 3289190"/>
              <a:gd name="connsiteX45" fmla="*/ 4522507 w 12260538"/>
              <a:gd name="connsiteY45" fmla="*/ 3182191 h 3289190"/>
              <a:gd name="connsiteX46" fmla="*/ 4160151 w 12260538"/>
              <a:gd name="connsiteY46" fmla="*/ 3277302 h 3289190"/>
              <a:gd name="connsiteX47" fmla="*/ 3218025 w 12260538"/>
              <a:gd name="connsiteY47" fmla="*/ 3289190 h 3289190"/>
              <a:gd name="connsiteX48" fmla="*/ 2982493 w 12260538"/>
              <a:gd name="connsiteY48" fmla="*/ 3265413 h 3289190"/>
              <a:gd name="connsiteX49" fmla="*/ 2602019 w 12260538"/>
              <a:gd name="connsiteY49" fmla="*/ 3229746 h 3289190"/>
              <a:gd name="connsiteX50" fmla="*/ 2330251 w 12260538"/>
              <a:gd name="connsiteY50" fmla="*/ 3134636 h 3289190"/>
              <a:gd name="connsiteX51" fmla="*/ 2203427 w 12260538"/>
              <a:gd name="connsiteY51" fmla="*/ 3098971 h 3289190"/>
              <a:gd name="connsiteX52" fmla="*/ 2058485 w 12260538"/>
              <a:gd name="connsiteY52" fmla="*/ 3075193 h 3289190"/>
              <a:gd name="connsiteX53" fmla="*/ 1931660 w 12260538"/>
              <a:gd name="connsiteY53" fmla="*/ 3051416 h 3289190"/>
              <a:gd name="connsiteX54" fmla="*/ 1822953 w 12260538"/>
              <a:gd name="connsiteY54" fmla="*/ 3039527 h 3289190"/>
              <a:gd name="connsiteX55" fmla="*/ 1750482 w 12260538"/>
              <a:gd name="connsiteY55" fmla="*/ 3027638 h 3289190"/>
              <a:gd name="connsiteX56" fmla="*/ 1659893 w 12260538"/>
              <a:gd name="connsiteY56" fmla="*/ 3015749 h 3289190"/>
              <a:gd name="connsiteX57" fmla="*/ 1569304 w 12260538"/>
              <a:gd name="connsiteY57" fmla="*/ 2991972 h 3289190"/>
              <a:gd name="connsiteX58" fmla="*/ 1261301 w 12260538"/>
              <a:gd name="connsiteY58" fmla="*/ 2944417 h 3289190"/>
              <a:gd name="connsiteX59" fmla="*/ 1062005 w 12260538"/>
              <a:gd name="connsiteY59" fmla="*/ 2932529 h 3289190"/>
              <a:gd name="connsiteX60" fmla="*/ 0 w 12260538"/>
              <a:gd name="connsiteY60" fmla="*/ 2921807 h 3289190"/>
              <a:gd name="connsiteX61" fmla="*/ 0 w 12260538"/>
              <a:gd name="connsiteY61" fmla="*/ 2384974 h 3289190"/>
              <a:gd name="connsiteX62" fmla="*/ 54571 w 12260538"/>
              <a:gd name="connsiteY62" fmla="*/ 666014 h 3289190"/>
              <a:gd name="connsiteX63" fmla="*/ 824185 w 12260538"/>
              <a:gd name="connsiteY63" fmla="*/ 682638 h 3289190"/>
              <a:gd name="connsiteX64" fmla="*/ 1038129 w 12260538"/>
              <a:gd name="connsiteY64" fmla="*/ 709942 h 3289190"/>
              <a:gd name="connsiteX65" fmla="*/ 1368770 w 12260538"/>
              <a:gd name="connsiteY65" fmla="*/ 819164 h 3289190"/>
              <a:gd name="connsiteX66" fmla="*/ 1466016 w 12260538"/>
              <a:gd name="connsiteY66" fmla="*/ 873775 h 3289190"/>
              <a:gd name="connsiteX67" fmla="*/ 1563264 w 12260538"/>
              <a:gd name="connsiteY67" fmla="*/ 901081 h 3289190"/>
              <a:gd name="connsiteX68" fmla="*/ 1641061 w 12260538"/>
              <a:gd name="connsiteY68" fmla="*/ 928385 h 3289190"/>
              <a:gd name="connsiteX69" fmla="*/ 1757758 w 12260538"/>
              <a:gd name="connsiteY69" fmla="*/ 955692 h 3289190"/>
              <a:gd name="connsiteX70" fmla="*/ 1893904 w 12260538"/>
              <a:gd name="connsiteY70" fmla="*/ 1010303 h 3289190"/>
              <a:gd name="connsiteX71" fmla="*/ 2049499 w 12260538"/>
              <a:gd name="connsiteY71" fmla="*/ 1064913 h 3289190"/>
              <a:gd name="connsiteX72" fmla="*/ 2185644 w 12260538"/>
              <a:gd name="connsiteY72" fmla="*/ 1146830 h 3289190"/>
              <a:gd name="connsiteX73" fmla="*/ 2477387 w 12260538"/>
              <a:gd name="connsiteY73" fmla="*/ 1365273 h 3289190"/>
              <a:gd name="connsiteX74" fmla="*/ 2885825 w 12260538"/>
              <a:gd name="connsiteY74" fmla="*/ 1447190 h 3289190"/>
              <a:gd name="connsiteX75" fmla="*/ 3138668 w 12260538"/>
              <a:gd name="connsiteY75" fmla="*/ 1501801 h 3289190"/>
              <a:gd name="connsiteX76" fmla="*/ 4150038 w 12260538"/>
              <a:gd name="connsiteY76" fmla="*/ 1474496 h 3289190"/>
              <a:gd name="connsiteX77" fmla="*/ 4539027 w 12260538"/>
              <a:gd name="connsiteY77" fmla="*/ 1256050 h 3289190"/>
              <a:gd name="connsiteX78" fmla="*/ 4986364 w 12260538"/>
              <a:gd name="connsiteY78" fmla="*/ 982997 h 3289190"/>
              <a:gd name="connsiteX79" fmla="*/ 5239207 w 12260538"/>
              <a:gd name="connsiteY79" fmla="*/ 791860 h 3289190"/>
              <a:gd name="connsiteX80" fmla="*/ 5394802 w 12260538"/>
              <a:gd name="connsiteY80" fmla="*/ 737248 h 3289190"/>
              <a:gd name="connsiteX81" fmla="*/ 6114431 w 12260538"/>
              <a:gd name="connsiteY81" fmla="*/ 628025 h 3289190"/>
              <a:gd name="connsiteX82" fmla="*/ 6697913 w 12260538"/>
              <a:gd name="connsiteY82" fmla="*/ 600720 h 3289190"/>
              <a:gd name="connsiteX83" fmla="*/ 6950755 w 12260538"/>
              <a:gd name="connsiteY83" fmla="*/ 518803 h 3289190"/>
              <a:gd name="connsiteX84" fmla="*/ 7534239 w 12260538"/>
              <a:gd name="connsiteY84" fmla="*/ 279435 h 3289190"/>
              <a:gd name="connsiteX85" fmla="*/ 7942677 w 12260538"/>
              <a:gd name="connsiteY85" fmla="*/ 273055 h 3289190"/>
              <a:gd name="connsiteX86" fmla="*/ 8156619 w 12260538"/>
              <a:gd name="connsiteY86" fmla="*/ 191137 h 3289190"/>
              <a:gd name="connsiteX87" fmla="*/ 8487260 w 12260538"/>
              <a:gd name="connsiteY87" fmla="*/ 136527 h 3289190"/>
              <a:gd name="connsiteX88" fmla="*/ 8837350 w 12260538"/>
              <a:gd name="connsiteY88" fmla="*/ 54610 h 3289190"/>
              <a:gd name="connsiteX89" fmla="*/ 9129091 w 12260538"/>
              <a:gd name="connsiteY89" fmla="*/ 27305 h 3289190"/>
              <a:gd name="connsiteX90" fmla="*/ 9284686 w 12260538"/>
              <a:gd name="connsiteY90" fmla="*/ 0 h 3289190"/>
              <a:gd name="connsiteX0" fmla="*/ 9284686 w 12260538"/>
              <a:gd name="connsiteY0" fmla="*/ 0 h 3289190"/>
              <a:gd name="connsiteX1" fmla="*/ 9751474 w 12260538"/>
              <a:gd name="connsiteY1" fmla="*/ 27305 h 3289190"/>
              <a:gd name="connsiteX2" fmla="*/ 9868170 w 12260538"/>
              <a:gd name="connsiteY2" fmla="*/ 81915 h 3289190"/>
              <a:gd name="connsiteX3" fmla="*/ 10023766 w 12260538"/>
              <a:gd name="connsiteY3" fmla="*/ 354970 h 3289190"/>
              <a:gd name="connsiteX4" fmla="*/ 10043214 w 12260538"/>
              <a:gd name="connsiteY4" fmla="*/ 436887 h 3289190"/>
              <a:gd name="connsiteX5" fmla="*/ 10257158 w 12260538"/>
              <a:gd name="connsiteY5" fmla="*/ 600720 h 3289190"/>
              <a:gd name="connsiteX6" fmla="*/ 10587798 w 12260538"/>
              <a:gd name="connsiteY6" fmla="*/ 737248 h 3289190"/>
              <a:gd name="connsiteX7" fmla="*/ 10801742 w 12260538"/>
              <a:gd name="connsiteY7" fmla="*/ 819164 h 3289190"/>
              <a:gd name="connsiteX8" fmla="*/ 12027056 w 12260538"/>
              <a:gd name="connsiteY8" fmla="*/ 791860 h 3289190"/>
              <a:gd name="connsiteX9" fmla="*/ 12163203 w 12260538"/>
              <a:gd name="connsiteY9" fmla="*/ 764553 h 3289190"/>
              <a:gd name="connsiteX10" fmla="*/ 12241000 w 12260538"/>
              <a:gd name="connsiteY10" fmla="*/ 709942 h 3289190"/>
              <a:gd name="connsiteX11" fmla="*/ 12260538 w 12260538"/>
              <a:gd name="connsiteY11" fmla="*/ 697549 h 3289190"/>
              <a:gd name="connsiteX12" fmla="*/ 12260538 w 12260538"/>
              <a:gd name="connsiteY12" fmla="*/ 1786508 h 3289190"/>
              <a:gd name="connsiteX13" fmla="*/ 12222791 w 12260538"/>
              <a:gd name="connsiteY13" fmla="*/ 1784952 h 3289190"/>
              <a:gd name="connsiteX14" fmla="*/ 12197315 w 12260538"/>
              <a:gd name="connsiteY14" fmla="*/ 1788344 h 3289190"/>
              <a:gd name="connsiteX15" fmla="*/ 12197315 w 12260538"/>
              <a:gd name="connsiteY15" fmla="*/ 2206517 h 3289190"/>
              <a:gd name="connsiteX16" fmla="*/ 12205967 w 12260538"/>
              <a:gd name="connsiteY16" fmla="*/ 2203135 h 3289190"/>
              <a:gd name="connsiteX17" fmla="*/ 12205967 w 12260538"/>
              <a:gd name="connsiteY17" fmla="*/ 2874043 h 3289190"/>
              <a:gd name="connsiteX18" fmla="*/ 12168220 w 12260538"/>
              <a:gd name="connsiteY18" fmla="*/ 2873085 h 3289190"/>
              <a:gd name="connsiteX19" fmla="*/ 12023277 w 12260538"/>
              <a:gd name="connsiteY19" fmla="*/ 2884974 h 3289190"/>
              <a:gd name="connsiteX20" fmla="*/ 11823981 w 12260538"/>
              <a:gd name="connsiteY20" fmla="*/ 2908751 h 3289190"/>
              <a:gd name="connsiteX21" fmla="*/ 11697157 w 12260538"/>
              <a:gd name="connsiteY21" fmla="*/ 2944417 h 3289190"/>
              <a:gd name="connsiteX22" fmla="*/ 11624686 w 12260538"/>
              <a:gd name="connsiteY22" fmla="*/ 2968195 h 3289190"/>
              <a:gd name="connsiteX23" fmla="*/ 11497861 w 12260538"/>
              <a:gd name="connsiteY23" fmla="*/ 2980083 h 3289190"/>
              <a:gd name="connsiteX24" fmla="*/ 10356440 w 12260538"/>
              <a:gd name="connsiteY24" fmla="*/ 2991972 h 3289190"/>
              <a:gd name="connsiteX25" fmla="*/ 10157144 w 12260538"/>
              <a:gd name="connsiteY25" fmla="*/ 2956306 h 3289190"/>
              <a:gd name="connsiteX26" fmla="*/ 9849141 w 12260538"/>
              <a:gd name="connsiteY26" fmla="*/ 2896862 h 3289190"/>
              <a:gd name="connsiteX27" fmla="*/ 9649845 w 12260538"/>
              <a:gd name="connsiteY27" fmla="*/ 2825530 h 3289190"/>
              <a:gd name="connsiteX28" fmla="*/ 9631727 w 12260538"/>
              <a:gd name="connsiteY28" fmla="*/ 2789864 h 3289190"/>
              <a:gd name="connsiteX29" fmla="*/ 9486785 w 12260538"/>
              <a:gd name="connsiteY29" fmla="*/ 2670977 h 3289190"/>
              <a:gd name="connsiteX30" fmla="*/ 9378078 w 12260538"/>
              <a:gd name="connsiteY30" fmla="*/ 2647199 h 3289190"/>
              <a:gd name="connsiteX31" fmla="*/ 8943250 w 12260538"/>
              <a:gd name="connsiteY31" fmla="*/ 2635311 h 3289190"/>
              <a:gd name="connsiteX32" fmla="*/ 8798308 w 12260538"/>
              <a:gd name="connsiteY32" fmla="*/ 2647199 h 3289190"/>
              <a:gd name="connsiteX33" fmla="*/ 8526541 w 12260538"/>
              <a:gd name="connsiteY33" fmla="*/ 2659088 h 3289190"/>
              <a:gd name="connsiteX34" fmla="*/ 8200421 w 12260538"/>
              <a:gd name="connsiteY34" fmla="*/ 2694754 h 3289190"/>
              <a:gd name="connsiteX35" fmla="*/ 7892418 w 12260538"/>
              <a:gd name="connsiteY35" fmla="*/ 2718531 h 3289190"/>
              <a:gd name="connsiteX36" fmla="*/ 7693123 w 12260538"/>
              <a:gd name="connsiteY36" fmla="*/ 2754198 h 3289190"/>
              <a:gd name="connsiteX37" fmla="*/ 7312649 w 12260538"/>
              <a:gd name="connsiteY37" fmla="*/ 2825530 h 3289190"/>
              <a:gd name="connsiteX38" fmla="*/ 6823468 w 12260538"/>
              <a:gd name="connsiteY38" fmla="*/ 2837419 h 3289190"/>
              <a:gd name="connsiteX39" fmla="*/ 6769114 w 12260538"/>
              <a:gd name="connsiteY39" fmla="*/ 2861196 h 3289190"/>
              <a:gd name="connsiteX40" fmla="*/ 6533582 w 12260538"/>
              <a:gd name="connsiteY40" fmla="*/ 2896862 h 3289190"/>
              <a:gd name="connsiteX41" fmla="*/ 5990049 w 12260538"/>
              <a:gd name="connsiteY41" fmla="*/ 2908751 h 3289190"/>
              <a:gd name="connsiteX42" fmla="*/ 5319691 w 12260538"/>
              <a:gd name="connsiteY42" fmla="*/ 2956306 h 3289190"/>
              <a:gd name="connsiteX43" fmla="*/ 5174748 w 12260538"/>
              <a:gd name="connsiteY43" fmla="*/ 2980083 h 3289190"/>
              <a:gd name="connsiteX44" fmla="*/ 4939216 w 12260538"/>
              <a:gd name="connsiteY44" fmla="*/ 3063304 h 3289190"/>
              <a:gd name="connsiteX45" fmla="*/ 4522507 w 12260538"/>
              <a:gd name="connsiteY45" fmla="*/ 3182191 h 3289190"/>
              <a:gd name="connsiteX46" fmla="*/ 4160151 w 12260538"/>
              <a:gd name="connsiteY46" fmla="*/ 3277302 h 3289190"/>
              <a:gd name="connsiteX47" fmla="*/ 3218025 w 12260538"/>
              <a:gd name="connsiteY47" fmla="*/ 3289190 h 3289190"/>
              <a:gd name="connsiteX48" fmla="*/ 2982493 w 12260538"/>
              <a:gd name="connsiteY48" fmla="*/ 3265413 h 3289190"/>
              <a:gd name="connsiteX49" fmla="*/ 2602019 w 12260538"/>
              <a:gd name="connsiteY49" fmla="*/ 3229746 h 3289190"/>
              <a:gd name="connsiteX50" fmla="*/ 2330251 w 12260538"/>
              <a:gd name="connsiteY50" fmla="*/ 3134636 h 3289190"/>
              <a:gd name="connsiteX51" fmla="*/ 2203427 w 12260538"/>
              <a:gd name="connsiteY51" fmla="*/ 3098971 h 3289190"/>
              <a:gd name="connsiteX52" fmla="*/ 2058485 w 12260538"/>
              <a:gd name="connsiteY52" fmla="*/ 3075193 h 3289190"/>
              <a:gd name="connsiteX53" fmla="*/ 1931660 w 12260538"/>
              <a:gd name="connsiteY53" fmla="*/ 3051416 h 3289190"/>
              <a:gd name="connsiteX54" fmla="*/ 1822953 w 12260538"/>
              <a:gd name="connsiteY54" fmla="*/ 3039527 h 3289190"/>
              <a:gd name="connsiteX55" fmla="*/ 1750482 w 12260538"/>
              <a:gd name="connsiteY55" fmla="*/ 3027638 h 3289190"/>
              <a:gd name="connsiteX56" fmla="*/ 1659893 w 12260538"/>
              <a:gd name="connsiteY56" fmla="*/ 3015749 h 3289190"/>
              <a:gd name="connsiteX57" fmla="*/ 1569304 w 12260538"/>
              <a:gd name="connsiteY57" fmla="*/ 2991972 h 3289190"/>
              <a:gd name="connsiteX58" fmla="*/ 1261301 w 12260538"/>
              <a:gd name="connsiteY58" fmla="*/ 2944417 h 3289190"/>
              <a:gd name="connsiteX59" fmla="*/ 1062005 w 12260538"/>
              <a:gd name="connsiteY59" fmla="*/ 2932529 h 3289190"/>
              <a:gd name="connsiteX60" fmla="*/ 0 w 12260538"/>
              <a:gd name="connsiteY60" fmla="*/ 2921807 h 3289190"/>
              <a:gd name="connsiteX61" fmla="*/ 54571 w 12260538"/>
              <a:gd name="connsiteY61" fmla="*/ 666014 h 3289190"/>
              <a:gd name="connsiteX62" fmla="*/ 824185 w 12260538"/>
              <a:gd name="connsiteY62" fmla="*/ 682638 h 3289190"/>
              <a:gd name="connsiteX63" fmla="*/ 1038129 w 12260538"/>
              <a:gd name="connsiteY63" fmla="*/ 709942 h 3289190"/>
              <a:gd name="connsiteX64" fmla="*/ 1368770 w 12260538"/>
              <a:gd name="connsiteY64" fmla="*/ 819164 h 3289190"/>
              <a:gd name="connsiteX65" fmla="*/ 1466016 w 12260538"/>
              <a:gd name="connsiteY65" fmla="*/ 873775 h 3289190"/>
              <a:gd name="connsiteX66" fmla="*/ 1563264 w 12260538"/>
              <a:gd name="connsiteY66" fmla="*/ 901081 h 3289190"/>
              <a:gd name="connsiteX67" fmla="*/ 1641061 w 12260538"/>
              <a:gd name="connsiteY67" fmla="*/ 928385 h 3289190"/>
              <a:gd name="connsiteX68" fmla="*/ 1757758 w 12260538"/>
              <a:gd name="connsiteY68" fmla="*/ 955692 h 3289190"/>
              <a:gd name="connsiteX69" fmla="*/ 1893904 w 12260538"/>
              <a:gd name="connsiteY69" fmla="*/ 1010303 h 3289190"/>
              <a:gd name="connsiteX70" fmla="*/ 2049499 w 12260538"/>
              <a:gd name="connsiteY70" fmla="*/ 1064913 h 3289190"/>
              <a:gd name="connsiteX71" fmla="*/ 2185644 w 12260538"/>
              <a:gd name="connsiteY71" fmla="*/ 1146830 h 3289190"/>
              <a:gd name="connsiteX72" fmla="*/ 2477387 w 12260538"/>
              <a:gd name="connsiteY72" fmla="*/ 1365273 h 3289190"/>
              <a:gd name="connsiteX73" fmla="*/ 2885825 w 12260538"/>
              <a:gd name="connsiteY73" fmla="*/ 1447190 h 3289190"/>
              <a:gd name="connsiteX74" fmla="*/ 3138668 w 12260538"/>
              <a:gd name="connsiteY74" fmla="*/ 1501801 h 3289190"/>
              <a:gd name="connsiteX75" fmla="*/ 4150038 w 12260538"/>
              <a:gd name="connsiteY75" fmla="*/ 1474496 h 3289190"/>
              <a:gd name="connsiteX76" fmla="*/ 4539027 w 12260538"/>
              <a:gd name="connsiteY76" fmla="*/ 1256050 h 3289190"/>
              <a:gd name="connsiteX77" fmla="*/ 4986364 w 12260538"/>
              <a:gd name="connsiteY77" fmla="*/ 982997 h 3289190"/>
              <a:gd name="connsiteX78" fmla="*/ 5239207 w 12260538"/>
              <a:gd name="connsiteY78" fmla="*/ 791860 h 3289190"/>
              <a:gd name="connsiteX79" fmla="*/ 5394802 w 12260538"/>
              <a:gd name="connsiteY79" fmla="*/ 737248 h 3289190"/>
              <a:gd name="connsiteX80" fmla="*/ 6114431 w 12260538"/>
              <a:gd name="connsiteY80" fmla="*/ 628025 h 3289190"/>
              <a:gd name="connsiteX81" fmla="*/ 6697913 w 12260538"/>
              <a:gd name="connsiteY81" fmla="*/ 600720 h 3289190"/>
              <a:gd name="connsiteX82" fmla="*/ 6950755 w 12260538"/>
              <a:gd name="connsiteY82" fmla="*/ 518803 h 3289190"/>
              <a:gd name="connsiteX83" fmla="*/ 7534239 w 12260538"/>
              <a:gd name="connsiteY83" fmla="*/ 279435 h 3289190"/>
              <a:gd name="connsiteX84" fmla="*/ 7942677 w 12260538"/>
              <a:gd name="connsiteY84" fmla="*/ 273055 h 3289190"/>
              <a:gd name="connsiteX85" fmla="*/ 8156619 w 12260538"/>
              <a:gd name="connsiteY85" fmla="*/ 191137 h 3289190"/>
              <a:gd name="connsiteX86" fmla="*/ 8487260 w 12260538"/>
              <a:gd name="connsiteY86" fmla="*/ 136527 h 3289190"/>
              <a:gd name="connsiteX87" fmla="*/ 8837350 w 12260538"/>
              <a:gd name="connsiteY87" fmla="*/ 54610 h 3289190"/>
              <a:gd name="connsiteX88" fmla="*/ 9129091 w 12260538"/>
              <a:gd name="connsiteY88" fmla="*/ 27305 h 3289190"/>
              <a:gd name="connsiteX89" fmla="*/ 9284686 w 12260538"/>
              <a:gd name="connsiteY89" fmla="*/ 0 h 3289190"/>
              <a:gd name="connsiteX0" fmla="*/ 9230115 w 12205967"/>
              <a:gd name="connsiteY0" fmla="*/ 0 h 3289190"/>
              <a:gd name="connsiteX1" fmla="*/ 9696903 w 12205967"/>
              <a:gd name="connsiteY1" fmla="*/ 27305 h 3289190"/>
              <a:gd name="connsiteX2" fmla="*/ 9813599 w 12205967"/>
              <a:gd name="connsiteY2" fmla="*/ 81915 h 3289190"/>
              <a:gd name="connsiteX3" fmla="*/ 9969195 w 12205967"/>
              <a:gd name="connsiteY3" fmla="*/ 354970 h 3289190"/>
              <a:gd name="connsiteX4" fmla="*/ 9988643 w 12205967"/>
              <a:gd name="connsiteY4" fmla="*/ 436887 h 3289190"/>
              <a:gd name="connsiteX5" fmla="*/ 10202587 w 12205967"/>
              <a:gd name="connsiteY5" fmla="*/ 600720 h 3289190"/>
              <a:gd name="connsiteX6" fmla="*/ 10533227 w 12205967"/>
              <a:gd name="connsiteY6" fmla="*/ 737248 h 3289190"/>
              <a:gd name="connsiteX7" fmla="*/ 10747171 w 12205967"/>
              <a:gd name="connsiteY7" fmla="*/ 819164 h 3289190"/>
              <a:gd name="connsiteX8" fmla="*/ 11972485 w 12205967"/>
              <a:gd name="connsiteY8" fmla="*/ 791860 h 3289190"/>
              <a:gd name="connsiteX9" fmla="*/ 12108632 w 12205967"/>
              <a:gd name="connsiteY9" fmla="*/ 764553 h 3289190"/>
              <a:gd name="connsiteX10" fmla="*/ 12186429 w 12205967"/>
              <a:gd name="connsiteY10" fmla="*/ 709942 h 3289190"/>
              <a:gd name="connsiteX11" fmla="*/ 12205967 w 12205967"/>
              <a:gd name="connsiteY11" fmla="*/ 697549 h 3289190"/>
              <a:gd name="connsiteX12" fmla="*/ 12205967 w 12205967"/>
              <a:gd name="connsiteY12" fmla="*/ 1786508 h 3289190"/>
              <a:gd name="connsiteX13" fmla="*/ 12168220 w 12205967"/>
              <a:gd name="connsiteY13" fmla="*/ 1784952 h 3289190"/>
              <a:gd name="connsiteX14" fmla="*/ 12142744 w 12205967"/>
              <a:gd name="connsiteY14" fmla="*/ 1788344 h 3289190"/>
              <a:gd name="connsiteX15" fmla="*/ 12142744 w 12205967"/>
              <a:gd name="connsiteY15" fmla="*/ 2206517 h 3289190"/>
              <a:gd name="connsiteX16" fmla="*/ 12151396 w 12205967"/>
              <a:gd name="connsiteY16" fmla="*/ 2203135 h 3289190"/>
              <a:gd name="connsiteX17" fmla="*/ 12151396 w 12205967"/>
              <a:gd name="connsiteY17" fmla="*/ 2874043 h 3289190"/>
              <a:gd name="connsiteX18" fmla="*/ 12113649 w 12205967"/>
              <a:gd name="connsiteY18" fmla="*/ 2873085 h 3289190"/>
              <a:gd name="connsiteX19" fmla="*/ 11968706 w 12205967"/>
              <a:gd name="connsiteY19" fmla="*/ 2884974 h 3289190"/>
              <a:gd name="connsiteX20" fmla="*/ 11769410 w 12205967"/>
              <a:gd name="connsiteY20" fmla="*/ 2908751 h 3289190"/>
              <a:gd name="connsiteX21" fmla="*/ 11642586 w 12205967"/>
              <a:gd name="connsiteY21" fmla="*/ 2944417 h 3289190"/>
              <a:gd name="connsiteX22" fmla="*/ 11570115 w 12205967"/>
              <a:gd name="connsiteY22" fmla="*/ 2968195 h 3289190"/>
              <a:gd name="connsiteX23" fmla="*/ 11443290 w 12205967"/>
              <a:gd name="connsiteY23" fmla="*/ 2980083 h 3289190"/>
              <a:gd name="connsiteX24" fmla="*/ 10301869 w 12205967"/>
              <a:gd name="connsiteY24" fmla="*/ 2991972 h 3289190"/>
              <a:gd name="connsiteX25" fmla="*/ 10102573 w 12205967"/>
              <a:gd name="connsiteY25" fmla="*/ 2956306 h 3289190"/>
              <a:gd name="connsiteX26" fmla="*/ 9794570 w 12205967"/>
              <a:gd name="connsiteY26" fmla="*/ 2896862 h 3289190"/>
              <a:gd name="connsiteX27" fmla="*/ 9595274 w 12205967"/>
              <a:gd name="connsiteY27" fmla="*/ 2825530 h 3289190"/>
              <a:gd name="connsiteX28" fmla="*/ 9577156 w 12205967"/>
              <a:gd name="connsiteY28" fmla="*/ 2789864 h 3289190"/>
              <a:gd name="connsiteX29" fmla="*/ 9432214 w 12205967"/>
              <a:gd name="connsiteY29" fmla="*/ 2670977 h 3289190"/>
              <a:gd name="connsiteX30" fmla="*/ 9323507 w 12205967"/>
              <a:gd name="connsiteY30" fmla="*/ 2647199 h 3289190"/>
              <a:gd name="connsiteX31" fmla="*/ 8888679 w 12205967"/>
              <a:gd name="connsiteY31" fmla="*/ 2635311 h 3289190"/>
              <a:gd name="connsiteX32" fmla="*/ 8743737 w 12205967"/>
              <a:gd name="connsiteY32" fmla="*/ 2647199 h 3289190"/>
              <a:gd name="connsiteX33" fmla="*/ 8471970 w 12205967"/>
              <a:gd name="connsiteY33" fmla="*/ 2659088 h 3289190"/>
              <a:gd name="connsiteX34" fmla="*/ 8145850 w 12205967"/>
              <a:gd name="connsiteY34" fmla="*/ 2694754 h 3289190"/>
              <a:gd name="connsiteX35" fmla="*/ 7837847 w 12205967"/>
              <a:gd name="connsiteY35" fmla="*/ 2718531 h 3289190"/>
              <a:gd name="connsiteX36" fmla="*/ 7638552 w 12205967"/>
              <a:gd name="connsiteY36" fmla="*/ 2754198 h 3289190"/>
              <a:gd name="connsiteX37" fmla="*/ 7258078 w 12205967"/>
              <a:gd name="connsiteY37" fmla="*/ 2825530 h 3289190"/>
              <a:gd name="connsiteX38" fmla="*/ 6768897 w 12205967"/>
              <a:gd name="connsiteY38" fmla="*/ 2837419 h 3289190"/>
              <a:gd name="connsiteX39" fmla="*/ 6714543 w 12205967"/>
              <a:gd name="connsiteY39" fmla="*/ 2861196 h 3289190"/>
              <a:gd name="connsiteX40" fmla="*/ 6479011 w 12205967"/>
              <a:gd name="connsiteY40" fmla="*/ 2896862 h 3289190"/>
              <a:gd name="connsiteX41" fmla="*/ 5935478 w 12205967"/>
              <a:gd name="connsiteY41" fmla="*/ 2908751 h 3289190"/>
              <a:gd name="connsiteX42" fmla="*/ 5265120 w 12205967"/>
              <a:gd name="connsiteY42" fmla="*/ 2956306 h 3289190"/>
              <a:gd name="connsiteX43" fmla="*/ 5120177 w 12205967"/>
              <a:gd name="connsiteY43" fmla="*/ 2980083 h 3289190"/>
              <a:gd name="connsiteX44" fmla="*/ 4884645 w 12205967"/>
              <a:gd name="connsiteY44" fmla="*/ 3063304 h 3289190"/>
              <a:gd name="connsiteX45" fmla="*/ 4467936 w 12205967"/>
              <a:gd name="connsiteY45" fmla="*/ 3182191 h 3289190"/>
              <a:gd name="connsiteX46" fmla="*/ 4105580 w 12205967"/>
              <a:gd name="connsiteY46" fmla="*/ 3277302 h 3289190"/>
              <a:gd name="connsiteX47" fmla="*/ 3163454 w 12205967"/>
              <a:gd name="connsiteY47" fmla="*/ 3289190 h 3289190"/>
              <a:gd name="connsiteX48" fmla="*/ 2927922 w 12205967"/>
              <a:gd name="connsiteY48" fmla="*/ 3265413 h 3289190"/>
              <a:gd name="connsiteX49" fmla="*/ 2547448 w 12205967"/>
              <a:gd name="connsiteY49" fmla="*/ 3229746 h 3289190"/>
              <a:gd name="connsiteX50" fmla="*/ 2275680 w 12205967"/>
              <a:gd name="connsiteY50" fmla="*/ 3134636 h 3289190"/>
              <a:gd name="connsiteX51" fmla="*/ 2148856 w 12205967"/>
              <a:gd name="connsiteY51" fmla="*/ 3098971 h 3289190"/>
              <a:gd name="connsiteX52" fmla="*/ 2003914 w 12205967"/>
              <a:gd name="connsiteY52" fmla="*/ 3075193 h 3289190"/>
              <a:gd name="connsiteX53" fmla="*/ 1877089 w 12205967"/>
              <a:gd name="connsiteY53" fmla="*/ 3051416 h 3289190"/>
              <a:gd name="connsiteX54" fmla="*/ 1768382 w 12205967"/>
              <a:gd name="connsiteY54" fmla="*/ 3039527 h 3289190"/>
              <a:gd name="connsiteX55" fmla="*/ 1695911 w 12205967"/>
              <a:gd name="connsiteY55" fmla="*/ 3027638 h 3289190"/>
              <a:gd name="connsiteX56" fmla="*/ 1605322 w 12205967"/>
              <a:gd name="connsiteY56" fmla="*/ 3015749 h 3289190"/>
              <a:gd name="connsiteX57" fmla="*/ 1514733 w 12205967"/>
              <a:gd name="connsiteY57" fmla="*/ 2991972 h 3289190"/>
              <a:gd name="connsiteX58" fmla="*/ 1206730 w 12205967"/>
              <a:gd name="connsiteY58" fmla="*/ 2944417 h 3289190"/>
              <a:gd name="connsiteX59" fmla="*/ 1007434 w 12205967"/>
              <a:gd name="connsiteY59" fmla="*/ 2932529 h 3289190"/>
              <a:gd name="connsiteX60" fmla="*/ 70362 w 12205967"/>
              <a:gd name="connsiteY60" fmla="*/ 2964094 h 3289190"/>
              <a:gd name="connsiteX61" fmla="*/ 0 w 12205967"/>
              <a:gd name="connsiteY61" fmla="*/ 666014 h 3289190"/>
              <a:gd name="connsiteX62" fmla="*/ 769614 w 12205967"/>
              <a:gd name="connsiteY62" fmla="*/ 682638 h 3289190"/>
              <a:gd name="connsiteX63" fmla="*/ 983558 w 12205967"/>
              <a:gd name="connsiteY63" fmla="*/ 709942 h 3289190"/>
              <a:gd name="connsiteX64" fmla="*/ 1314199 w 12205967"/>
              <a:gd name="connsiteY64" fmla="*/ 819164 h 3289190"/>
              <a:gd name="connsiteX65" fmla="*/ 1411445 w 12205967"/>
              <a:gd name="connsiteY65" fmla="*/ 873775 h 3289190"/>
              <a:gd name="connsiteX66" fmla="*/ 1508693 w 12205967"/>
              <a:gd name="connsiteY66" fmla="*/ 901081 h 3289190"/>
              <a:gd name="connsiteX67" fmla="*/ 1586490 w 12205967"/>
              <a:gd name="connsiteY67" fmla="*/ 928385 h 3289190"/>
              <a:gd name="connsiteX68" fmla="*/ 1703187 w 12205967"/>
              <a:gd name="connsiteY68" fmla="*/ 955692 h 3289190"/>
              <a:gd name="connsiteX69" fmla="*/ 1839333 w 12205967"/>
              <a:gd name="connsiteY69" fmla="*/ 1010303 h 3289190"/>
              <a:gd name="connsiteX70" fmla="*/ 1994928 w 12205967"/>
              <a:gd name="connsiteY70" fmla="*/ 1064913 h 3289190"/>
              <a:gd name="connsiteX71" fmla="*/ 2131073 w 12205967"/>
              <a:gd name="connsiteY71" fmla="*/ 1146830 h 3289190"/>
              <a:gd name="connsiteX72" fmla="*/ 2422816 w 12205967"/>
              <a:gd name="connsiteY72" fmla="*/ 1365273 h 3289190"/>
              <a:gd name="connsiteX73" fmla="*/ 2831254 w 12205967"/>
              <a:gd name="connsiteY73" fmla="*/ 1447190 h 3289190"/>
              <a:gd name="connsiteX74" fmla="*/ 3084097 w 12205967"/>
              <a:gd name="connsiteY74" fmla="*/ 1501801 h 3289190"/>
              <a:gd name="connsiteX75" fmla="*/ 4095467 w 12205967"/>
              <a:gd name="connsiteY75" fmla="*/ 1474496 h 3289190"/>
              <a:gd name="connsiteX76" fmla="*/ 4484456 w 12205967"/>
              <a:gd name="connsiteY76" fmla="*/ 1256050 h 3289190"/>
              <a:gd name="connsiteX77" fmla="*/ 4931793 w 12205967"/>
              <a:gd name="connsiteY77" fmla="*/ 982997 h 3289190"/>
              <a:gd name="connsiteX78" fmla="*/ 5184636 w 12205967"/>
              <a:gd name="connsiteY78" fmla="*/ 791860 h 3289190"/>
              <a:gd name="connsiteX79" fmla="*/ 5340231 w 12205967"/>
              <a:gd name="connsiteY79" fmla="*/ 737248 h 3289190"/>
              <a:gd name="connsiteX80" fmla="*/ 6059860 w 12205967"/>
              <a:gd name="connsiteY80" fmla="*/ 628025 h 3289190"/>
              <a:gd name="connsiteX81" fmla="*/ 6643342 w 12205967"/>
              <a:gd name="connsiteY81" fmla="*/ 600720 h 3289190"/>
              <a:gd name="connsiteX82" fmla="*/ 6896184 w 12205967"/>
              <a:gd name="connsiteY82" fmla="*/ 518803 h 3289190"/>
              <a:gd name="connsiteX83" fmla="*/ 7479668 w 12205967"/>
              <a:gd name="connsiteY83" fmla="*/ 279435 h 3289190"/>
              <a:gd name="connsiteX84" fmla="*/ 7888106 w 12205967"/>
              <a:gd name="connsiteY84" fmla="*/ 273055 h 3289190"/>
              <a:gd name="connsiteX85" fmla="*/ 8102048 w 12205967"/>
              <a:gd name="connsiteY85" fmla="*/ 191137 h 3289190"/>
              <a:gd name="connsiteX86" fmla="*/ 8432689 w 12205967"/>
              <a:gd name="connsiteY86" fmla="*/ 136527 h 3289190"/>
              <a:gd name="connsiteX87" fmla="*/ 8782779 w 12205967"/>
              <a:gd name="connsiteY87" fmla="*/ 54610 h 3289190"/>
              <a:gd name="connsiteX88" fmla="*/ 9074520 w 12205967"/>
              <a:gd name="connsiteY88" fmla="*/ 27305 h 3289190"/>
              <a:gd name="connsiteX89" fmla="*/ 9230115 w 12205967"/>
              <a:gd name="connsiteY89" fmla="*/ 0 h 3289190"/>
              <a:gd name="connsiteX0" fmla="*/ 9159753 w 12135605"/>
              <a:gd name="connsiteY0" fmla="*/ 0 h 3289190"/>
              <a:gd name="connsiteX1" fmla="*/ 9626541 w 12135605"/>
              <a:gd name="connsiteY1" fmla="*/ 27305 h 3289190"/>
              <a:gd name="connsiteX2" fmla="*/ 9743237 w 12135605"/>
              <a:gd name="connsiteY2" fmla="*/ 81915 h 3289190"/>
              <a:gd name="connsiteX3" fmla="*/ 9898833 w 12135605"/>
              <a:gd name="connsiteY3" fmla="*/ 354970 h 3289190"/>
              <a:gd name="connsiteX4" fmla="*/ 9918281 w 12135605"/>
              <a:gd name="connsiteY4" fmla="*/ 436887 h 3289190"/>
              <a:gd name="connsiteX5" fmla="*/ 10132225 w 12135605"/>
              <a:gd name="connsiteY5" fmla="*/ 600720 h 3289190"/>
              <a:gd name="connsiteX6" fmla="*/ 10462865 w 12135605"/>
              <a:gd name="connsiteY6" fmla="*/ 737248 h 3289190"/>
              <a:gd name="connsiteX7" fmla="*/ 10676809 w 12135605"/>
              <a:gd name="connsiteY7" fmla="*/ 819164 h 3289190"/>
              <a:gd name="connsiteX8" fmla="*/ 11902123 w 12135605"/>
              <a:gd name="connsiteY8" fmla="*/ 791860 h 3289190"/>
              <a:gd name="connsiteX9" fmla="*/ 12038270 w 12135605"/>
              <a:gd name="connsiteY9" fmla="*/ 764553 h 3289190"/>
              <a:gd name="connsiteX10" fmla="*/ 12116067 w 12135605"/>
              <a:gd name="connsiteY10" fmla="*/ 709942 h 3289190"/>
              <a:gd name="connsiteX11" fmla="*/ 12135605 w 12135605"/>
              <a:gd name="connsiteY11" fmla="*/ 697549 h 3289190"/>
              <a:gd name="connsiteX12" fmla="*/ 12135605 w 12135605"/>
              <a:gd name="connsiteY12" fmla="*/ 1786508 h 3289190"/>
              <a:gd name="connsiteX13" fmla="*/ 12097858 w 12135605"/>
              <a:gd name="connsiteY13" fmla="*/ 1784952 h 3289190"/>
              <a:gd name="connsiteX14" fmla="*/ 12072382 w 12135605"/>
              <a:gd name="connsiteY14" fmla="*/ 1788344 h 3289190"/>
              <a:gd name="connsiteX15" fmla="*/ 12072382 w 12135605"/>
              <a:gd name="connsiteY15" fmla="*/ 2206517 h 3289190"/>
              <a:gd name="connsiteX16" fmla="*/ 12081034 w 12135605"/>
              <a:gd name="connsiteY16" fmla="*/ 2203135 h 3289190"/>
              <a:gd name="connsiteX17" fmla="*/ 12081034 w 12135605"/>
              <a:gd name="connsiteY17" fmla="*/ 2874043 h 3289190"/>
              <a:gd name="connsiteX18" fmla="*/ 12043287 w 12135605"/>
              <a:gd name="connsiteY18" fmla="*/ 2873085 h 3289190"/>
              <a:gd name="connsiteX19" fmla="*/ 11898344 w 12135605"/>
              <a:gd name="connsiteY19" fmla="*/ 2884974 h 3289190"/>
              <a:gd name="connsiteX20" fmla="*/ 11699048 w 12135605"/>
              <a:gd name="connsiteY20" fmla="*/ 2908751 h 3289190"/>
              <a:gd name="connsiteX21" fmla="*/ 11572224 w 12135605"/>
              <a:gd name="connsiteY21" fmla="*/ 2944417 h 3289190"/>
              <a:gd name="connsiteX22" fmla="*/ 11499753 w 12135605"/>
              <a:gd name="connsiteY22" fmla="*/ 2968195 h 3289190"/>
              <a:gd name="connsiteX23" fmla="*/ 11372928 w 12135605"/>
              <a:gd name="connsiteY23" fmla="*/ 2980083 h 3289190"/>
              <a:gd name="connsiteX24" fmla="*/ 10231507 w 12135605"/>
              <a:gd name="connsiteY24" fmla="*/ 2991972 h 3289190"/>
              <a:gd name="connsiteX25" fmla="*/ 10032211 w 12135605"/>
              <a:gd name="connsiteY25" fmla="*/ 2956306 h 3289190"/>
              <a:gd name="connsiteX26" fmla="*/ 9724208 w 12135605"/>
              <a:gd name="connsiteY26" fmla="*/ 2896862 h 3289190"/>
              <a:gd name="connsiteX27" fmla="*/ 9524912 w 12135605"/>
              <a:gd name="connsiteY27" fmla="*/ 2825530 h 3289190"/>
              <a:gd name="connsiteX28" fmla="*/ 9506794 w 12135605"/>
              <a:gd name="connsiteY28" fmla="*/ 2789864 h 3289190"/>
              <a:gd name="connsiteX29" fmla="*/ 9361852 w 12135605"/>
              <a:gd name="connsiteY29" fmla="*/ 2670977 h 3289190"/>
              <a:gd name="connsiteX30" fmla="*/ 9253145 w 12135605"/>
              <a:gd name="connsiteY30" fmla="*/ 2647199 h 3289190"/>
              <a:gd name="connsiteX31" fmla="*/ 8818317 w 12135605"/>
              <a:gd name="connsiteY31" fmla="*/ 2635311 h 3289190"/>
              <a:gd name="connsiteX32" fmla="*/ 8673375 w 12135605"/>
              <a:gd name="connsiteY32" fmla="*/ 2647199 h 3289190"/>
              <a:gd name="connsiteX33" fmla="*/ 8401608 w 12135605"/>
              <a:gd name="connsiteY33" fmla="*/ 2659088 h 3289190"/>
              <a:gd name="connsiteX34" fmla="*/ 8075488 w 12135605"/>
              <a:gd name="connsiteY34" fmla="*/ 2694754 h 3289190"/>
              <a:gd name="connsiteX35" fmla="*/ 7767485 w 12135605"/>
              <a:gd name="connsiteY35" fmla="*/ 2718531 h 3289190"/>
              <a:gd name="connsiteX36" fmla="*/ 7568190 w 12135605"/>
              <a:gd name="connsiteY36" fmla="*/ 2754198 h 3289190"/>
              <a:gd name="connsiteX37" fmla="*/ 7187716 w 12135605"/>
              <a:gd name="connsiteY37" fmla="*/ 2825530 h 3289190"/>
              <a:gd name="connsiteX38" fmla="*/ 6698535 w 12135605"/>
              <a:gd name="connsiteY38" fmla="*/ 2837419 h 3289190"/>
              <a:gd name="connsiteX39" fmla="*/ 6644181 w 12135605"/>
              <a:gd name="connsiteY39" fmla="*/ 2861196 h 3289190"/>
              <a:gd name="connsiteX40" fmla="*/ 6408649 w 12135605"/>
              <a:gd name="connsiteY40" fmla="*/ 2896862 h 3289190"/>
              <a:gd name="connsiteX41" fmla="*/ 5865116 w 12135605"/>
              <a:gd name="connsiteY41" fmla="*/ 2908751 h 3289190"/>
              <a:gd name="connsiteX42" fmla="*/ 5194758 w 12135605"/>
              <a:gd name="connsiteY42" fmla="*/ 2956306 h 3289190"/>
              <a:gd name="connsiteX43" fmla="*/ 5049815 w 12135605"/>
              <a:gd name="connsiteY43" fmla="*/ 2980083 h 3289190"/>
              <a:gd name="connsiteX44" fmla="*/ 4814283 w 12135605"/>
              <a:gd name="connsiteY44" fmla="*/ 3063304 h 3289190"/>
              <a:gd name="connsiteX45" fmla="*/ 4397574 w 12135605"/>
              <a:gd name="connsiteY45" fmla="*/ 3182191 h 3289190"/>
              <a:gd name="connsiteX46" fmla="*/ 4035218 w 12135605"/>
              <a:gd name="connsiteY46" fmla="*/ 3277302 h 3289190"/>
              <a:gd name="connsiteX47" fmla="*/ 3093092 w 12135605"/>
              <a:gd name="connsiteY47" fmla="*/ 3289190 h 3289190"/>
              <a:gd name="connsiteX48" fmla="*/ 2857560 w 12135605"/>
              <a:gd name="connsiteY48" fmla="*/ 3265413 h 3289190"/>
              <a:gd name="connsiteX49" fmla="*/ 2477086 w 12135605"/>
              <a:gd name="connsiteY49" fmla="*/ 3229746 h 3289190"/>
              <a:gd name="connsiteX50" fmla="*/ 2205318 w 12135605"/>
              <a:gd name="connsiteY50" fmla="*/ 3134636 h 3289190"/>
              <a:gd name="connsiteX51" fmla="*/ 2078494 w 12135605"/>
              <a:gd name="connsiteY51" fmla="*/ 3098971 h 3289190"/>
              <a:gd name="connsiteX52" fmla="*/ 1933552 w 12135605"/>
              <a:gd name="connsiteY52" fmla="*/ 3075193 h 3289190"/>
              <a:gd name="connsiteX53" fmla="*/ 1806727 w 12135605"/>
              <a:gd name="connsiteY53" fmla="*/ 3051416 h 3289190"/>
              <a:gd name="connsiteX54" fmla="*/ 1698020 w 12135605"/>
              <a:gd name="connsiteY54" fmla="*/ 3039527 h 3289190"/>
              <a:gd name="connsiteX55" fmla="*/ 1625549 w 12135605"/>
              <a:gd name="connsiteY55" fmla="*/ 3027638 h 3289190"/>
              <a:gd name="connsiteX56" fmla="*/ 1534960 w 12135605"/>
              <a:gd name="connsiteY56" fmla="*/ 3015749 h 3289190"/>
              <a:gd name="connsiteX57" fmla="*/ 1444371 w 12135605"/>
              <a:gd name="connsiteY57" fmla="*/ 2991972 h 3289190"/>
              <a:gd name="connsiteX58" fmla="*/ 1136368 w 12135605"/>
              <a:gd name="connsiteY58" fmla="*/ 2944417 h 3289190"/>
              <a:gd name="connsiteX59" fmla="*/ 937072 w 12135605"/>
              <a:gd name="connsiteY59" fmla="*/ 2932529 h 3289190"/>
              <a:gd name="connsiteX60" fmla="*/ 0 w 12135605"/>
              <a:gd name="connsiteY60" fmla="*/ 2964094 h 3289190"/>
              <a:gd name="connsiteX61" fmla="*/ 7721 w 12135605"/>
              <a:gd name="connsiteY61" fmla="*/ 581442 h 3289190"/>
              <a:gd name="connsiteX62" fmla="*/ 699252 w 12135605"/>
              <a:gd name="connsiteY62" fmla="*/ 682638 h 3289190"/>
              <a:gd name="connsiteX63" fmla="*/ 913196 w 12135605"/>
              <a:gd name="connsiteY63" fmla="*/ 709942 h 3289190"/>
              <a:gd name="connsiteX64" fmla="*/ 1243837 w 12135605"/>
              <a:gd name="connsiteY64" fmla="*/ 819164 h 3289190"/>
              <a:gd name="connsiteX65" fmla="*/ 1341083 w 12135605"/>
              <a:gd name="connsiteY65" fmla="*/ 873775 h 3289190"/>
              <a:gd name="connsiteX66" fmla="*/ 1438331 w 12135605"/>
              <a:gd name="connsiteY66" fmla="*/ 901081 h 3289190"/>
              <a:gd name="connsiteX67" fmla="*/ 1516128 w 12135605"/>
              <a:gd name="connsiteY67" fmla="*/ 928385 h 3289190"/>
              <a:gd name="connsiteX68" fmla="*/ 1632825 w 12135605"/>
              <a:gd name="connsiteY68" fmla="*/ 955692 h 3289190"/>
              <a:gd name="connsiteX69" fmla="*/ 1768971 w 12135605"/>
              <a:gd name="connsiteY69" fmla="*/ 1010303 h 3289190"/>
              <a:gd name="connsiteX70" fmla="*/ 1924566 w 12135605"/>
              <a:gd name="connsiteY70" fmla="*/ 1064913 h 3289190"/>
              <a:gd name="connsiteX71" fmla="*/ 2060711 w 12135605"/>
              <a:gd name="connsiteY71" fmla="*/ 1146830 h 3289190"/>
              <a:gd name="connsiteX72" fmla="*/ 2352454 w 12135605"/>
              <a:gd name="connsiteY72" fmla="*/ 1365273 h 3289190"/>
              <a:gd name="connsiteX73" fmla="*/ 2760892 w 12135605"/>
              <a:gd name="connsiteY73" fmla="*/ 1447190 h 3289190"/>
              <a:gd name="connsiteX74" fmla="*/ 3013735 w 12135605"/>
              <a:gd name="connsiteY74" fmla="*/ 1501801 h 3289190"/>
              <a:gd name="connsiteX75" fmla="*/ 4025105 w 12135605"/>
              <a:gd name="connsiteY75" fmla="*/ 1474496 h 3289190"/>
              <a:gd name="connsiteX76" fmla="*/ 4414094 w 12135605"/>
              <a:gd name="connsiteY76" fmla="*/ 1256050 h 3289190"/>
              <a:gd name="connsiteX77" fmla="*/ 4861431 w 12135605"/>
              <a:gd name="connsiteY77" fmla="*/ 982997 h 3289190"/>
              <a:gd name="connsiteX78" fmla="*/ 5114274 w 12135605"/>
              <a:gd name="connsiteY78" fmla="*/ 791860 h 3289190"/>
              <a:gd name="connsiteX79" fmla="*/ 5269869 w 12135605"/>
              <a:gd name="connsiteY79" fmla="*/ 737248 h 3289190"/>
              <a:gd name="connsiteX80" fmla="*/ 5989498 w 12135605"/>
              <a:gd name="connsiteY80" fmla="*/ 628025 h 3289190"/>
              <a:gd name="connsiteX81" fmla="*/ 6572980 w 12135605"/>
              <a:gd name="connsiteY81" fmla="*/ 600720 h 3289190"/>
              <a:gd name="connsiteX82" fmla="*/ 6825822 w 12135605"/>
              <a:gd name="connsiteY82" fmla="*/ 518803 h 3289190"/>
              <a:gd name="connsiteX83" fmla="*/ 7409306 w 12135605"/>
              <a:gd name="connsiteY83" fmla="*/ 279435 h 3289190"/>
              <a:gd name="connsiteX84" fmla="*/ 7817744 w 12135605"/>
              <a:gd name="connsiteY84" fmla="*/ 273055 h 3289190"/>
              <a:gd name="connsiteX85" fmla="*/ 8031686 w 12135605"/>
              <a:gd name="connsiteY85" fmla="*/ 191137 h 3289190"/>
              <a:gd name="connsiteX86" fmla="*/ 8362327 w 12135605"/>
              <a:gd name="connsiteY86" fmla="*/ 136527 h 3289190"/>
              <a:gd name="connsiteX87" fmla="*/ 8712417 w 12135605"/>
              <a:gd name="connsiteY87" fmla="*/ 54610 h 3289190"/>
              <a:gd name="connsiteX88" fmla="*/ 9004158 w 12135605"/>
              <a:gd name="connsiteY88" fmla="*/ 27305 h 3289190"/>
              <a:gd name="connsiteX89" fmla="*/ 9159753 w 12135605"/>
              <a:gd name="connsiteY89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90301 w 12128048"/>
              <a:gd name="connsiteY13" fmla="*/ 1784952 h 3289190"/>
              <a:gd name="connsiteX14" fmla="*/ 12064825 w 12128048"/>
              <a:gd name="connsiteY14" fmla="*/ 1788344 h 3289190"/>
              <a:gd name="connsiteX15" fmla="*/ 12064825 w 12128048"/>
              <a:gd name="connsiteY15" fmla="*/ 2206517 h 3289190"/>
              <a:gd name="connsiteX16" fmla="*/ 12073477 w 12128048"/>
              <a:gd name="connsiteY16" fmla="*/ 2203135 h 3289190"/>
              <a:gd name="connsiteX17" fmla="*/ 12073477 w 12128048"/>
              <a:gd name="connsiteY17" fmla="*/ 2874043 h 3289190"/>
              <a:gd name="connsiteX18" fmla="*/ 12035730 w 12128048"/>
              <a:gd name="connsiteY18" fmla="*/ 2873085 h 3289190"/>
              <a:gd name="connsiteX19" fmla="*/ 11890787 w 12128048"/>
              <a:gd name="connsiteY19" fmla="*/ 2884974 h 3289190"/>
              <a:gd name="connsiteX20" fmla="*/ 11691491 w 12128048"/>
              <a:gd name="connsiteY20" fmla="*/ 2908751 h 3289190"/>
              <a:gd name="connsiteX21" fmla="*/ 11564667 w 12128048"/>
              <a:gd name="connsiteY21" fmla="*/ 2944417 h 3289190"/>
              <a:gd name="connsiteX22" fmla="*/ 11492196 w 12128048"/>
              <a:gd name="connsiteY22" fmla="*/ 2968195 h 3289190"/>
              <a:gd name="connsiteX23" fmla="*/ 11365371 w 12128048"/>
              <a:gd name="connsiteY23" fmla="*/ 2980083 h 3289190"/>
              <a:gd name="connsiteX24" fmla="*/ 10223950 w 12128048"/>
              <a:gd name="connsiteY24" fmla="*/ 2991972 h 3289190"/>
              <a:gd name="connsiteX25" fmla="*/ 10024654 w 12128048"/>
              <a:gd name="connsiteY25" fmla="*/ 2956306 h 3289190"/>
              <a:gd name="connsiteX26" fmla="*/ 9716651 w 12128048"/>
              <a:gd name="connsiteY26" fmla="*/ 2896862 h 3289190"/>
              <a:gd name="connsiteX27" fmla="*/ 9517355 w 12128048"/>
              <a:gd name="connsiteY27" fmla="*/ 2825530 h 3289190"/>
              <a:gd name="connsiteX28" fmla="*/ 9499237 w 12128048"/>
              <a:gd name="connsiteY28" fmla="*/ 2789864 h 3289190"/>
              <a:gd name="connsiteX29" fmla="*/ 9354295 w 12128048"/>
              <a:gd name="connsiteY29" fmla="*/ 2670977 h 3289190"/>
              <a:gd name="connsiteX30" fmla="*/ 9245588 w 12128048"/>
              <a:gd name="connsiteY30" fmla="*/ 2647199 h 3289190"/>
              <a:gd name="connsiteX31" fmla="*/ 8810760 w 12128048"/>
              <a:gd name="connsiteY31" fmla="*/ 2635311 h 3289190"/>
              <a:gd name="connsiteX32" fmla="*/ 8665818 w 12128048"/>
              <a:gd name="connsiteY32" fmla="*/ 2647199 h 3289190"/>
              <a:gd name="connsiteX33" fmla="*/ 8394051 w 12128048"/>
              <a:gd name="connsiteY33" fmla="*/ 2659088 h 3289190"/>
              <a:gd name="connsiteX34" fmla="*/ 8067931 w 12128048"/>
              <a:gd name="connsiteY34" fmla="*/ 2694754 h 3289190"/>
              <a:gd name="connsiteX35" fmla="*/ 7759928 w 12128048"/>
              <a:gd name="connsiteY35" fmla="*/ 2718531 h 3289190"/>
              <a:gd name="connsiteX36" fmla="*/ 7560633 w 12128048"/>
              <a:gd name="connsiteY36" fmla="*/ 2754198 h 3289190"/>
              <a:gd name="connsiteX37" fmla="*/ 7180159 w 12128048"/>
              <a:gd name="connsiteY37" fmla="*/ 2825530 h 3289190"/>
              <a:gd name="connsiteX38" fmla="*/ 6690978 w 12128048"/>
              <a:gd name="connsiteY38" fmla="*/ 2837419 h 3289190"/>
              <a:gd name="connsiteX39" fmla="*/ 6636624 w 12128048"/>
              <a:gd name="connsiteY39" fmla="*/ 2861196 h 3289190"/>
              <a:gd name="connsiteX40" fmla="*/ 6401092 w 12128048"/>
              <a:gd name="connsiteY40" fmla="*/ 2896862 h 3289190"/>
              <a:gd name="connsiteX41" fmla="*/ 5857559 w 12128048"/>
              <a:gd name="connsiteY41" fmla="*/ 2908751 h 3289190"/>
              <a:gd name="connsiteX42" fmla="*/ 5187201 w 12128048"/>
              <a:gd name="connsiteY42" fmla="*/ 2956306 h 3289190"/>
              <a:gd name="connsiteX43" fmla="*/ 5042258 w 12128048"/>
              <a:gd name="connsiteY43" fmla="*/ 2980083 h 3289190"/>
              <a:gd name="connsiteX44" fmla="*/ 4806726 w 12128048"/>
              <a:gd name="connsiteY44" fmla="*/ 3063304 h 3289190"/>
              <a:gd name="connsiteX45" fmla="*/ 4390017 w 12128048"/>
              <a:gd name="connsiteY45" fmla="*/ 3182191 h 3289190"/>
              <a:gd name="connsiteX46" fmla="*/ 4027661 w 12128048"/>
              <a:gd name="connsiteY46" fmla="*/ 3277302 h 3289190"/>
              <a:gd name="connsiteX47" fmla="*/ 3085535 w 12128048"/>
              <a:gd name="connsiteY47" fmla="*/ 3289190 h 3289190"/>
              <a:gd name="connsiteX48" fmla="*/ 2850003 w 12128048"/>
              <a:gd name="connsiteY48" fmla="*/ 3265413 h 3289190"/>
              <a:gd name="connsiteX49" fmla="*/ 2469529 w 12128048"/>
              <a:gd name="connsiteY49" fmla="*/ 3229746 h 3289190"/>
              <a:gd name="connsiteX50" fmla="*/ 2197761 w 12128048"/>
              <a:gd name="connsiteY50" fmla="*/ 3134636 h 3289190"/>
              <a:gd name="connsiteX51" fmla="*/ 2070937 w 12128048"/>
              <a:gd name="connsiteY51" fmla="*/ 3098971 h 3289190"/>
              <a:gd name="connsiteX52" fmla="*/ 1925995 w 12128048"/>
              <a:gd name="connsiteY52" fmla="*/ 3075193 h 3289190"/>
              <a:gd name="connsiteX53" fmla="*/ 1799170 w 12128048"/>
              <a:gd name="connsiteY53" fmla="*/ 3051416 h 3289190"/>
              <a:gd name="connsiteX54" fmla="*/ 1690463 w 12128048"/>
              <a:gd name="connsiteY54" fmla="*/ 3039527 h 3289190"/>
              <a:gd name="connsiteX55" fmla="*/ 1617992 w 12128048"/>
              <a:gd name="connsiteY55" fmla="*/ 3027638 h 3289190"/>
              <a:gd name="connsiteX56" fmla="*/ 1527403 w 12128048"/>
              <a:gd name="connsiteY56" fmla="*/ 3015749 h 3289190"/>
              <a:gd name="connsiteX57" fmla="*/ 1436814 w 12128048"/>
              <a:gd name="connsiteY57" fmla="*/ 2991972 h 3289190"/>
              <a:gd name="connsiteX58" fmla="*/ 1128811 w 12128048"/>
              <a:gd name="connsiteY58" fmla="*/ 2944417 h 3289190"/>
              <a:gd name="connsiteX59" fmla="*/ 929515 w 12128048"/>
              <a:gd name="connsiteY59" fmla="*/ 2932529 h 3289190"/>
              <a:gd name="connsiteX60" fmla="*/ 23676 w 12128048"/>
              <a:gd name="connsiteY60" fmla="*/ 3006379 h 3289190"/>
              <a:gd name="connsiteX61" fmla="*/ 164 w 12128048"/>
              <a:gd name="connsiteY61" fmla="*/ 581442 h 3289190"/>
              <a:gd name="connsiteX62" fmla="*/ 691695 w 12128048"/>
              <a:gd name="connsiteY62" fmla="*/ 682638 h 3289190"/>
              <a:gd name="connsiteX63" fmla="*/ 905639 w 12128048"/>
              <a:gd name="connsiteY63" fmla="*/ 709942 h 3289190"/>
              <a:gd name="connsiteX64" fmla="*/ 1236280 w 12128048"/>
              <a:gd name="connsiteY64" fmla="*/ 819164 h 3289190"/>
              <a:gd name="connsiteX65" fmla="*/ 1333526 w 12128048"/>
              <a:gd name="connsiteY65" fmla="*/ 873775 h 3289190"/>
              <a:gd name="connsiteX66" fmla="*/ 1430774 w 12128048"/>
              <a:gd name="connsiteY66" fmla="*/ 901081 h 3289190"/>
              <a:gd name="connsiteX67" fmla="*/ 1508571 w 12128048"/>
              <a:gd name="connsiteY67" fmla="*/ 928385 h 3289190"/>
              <a:gd name="connsiteX68" fmla="*/ 1625268 w 12128048"/>
              <a:gd name="connsiteY68" fmla="*/ 955692 h 3289190"/>
              <a:gd name="connsiteX69" fmla="*/ 1761414 w 12128048"/>
              <a:gd name="connsiteY69" fmla="*/ 1010303 h 3289190"/>
              <a:gd name="connsiteX70" fmla="*/ 1917009 w 12128048"/>
              <a:gd name="connsiteY70" fmla="*/ 1064913 h 3289190"/>
              <a:gd name="connsiteX71" fmla="*/ 2053154 w 12128048"/>
              <a:gd name="connsiteY71" fmla="*/ 1146830 h 3289190"/>
              <a:gd name="connsiteX72" fmla="*/ 2344897 w 12128048"/>
              <a:gd name="connsiteY72" fmla="*/ 1365273 h 3289190"/>
              <a:gd name="connsiteX73" fmla="*/ 2753335 w 12128048"/>
              <a:gd name="connsiteY73" fmla="*/ 1447190 h 3289190"/>
              <a:gd name="connsiteX74" fmla="*/ 3006178 w 12128048"/>
              <a:gd name="connsiteY74" fmla="*/ 1501801 h 3289190"/>
              <a:gd name="connsiteX75" fmla="*/ 4017548 w 12128048"/>
              <a:gd name="connsiteY75" fmla="*/ 1474496 h 3289190"/>
              <a:gd name="connsiteX76" fmla="*/ 4406537 w 12128048"/>
              <a:gd name="connsiteY76" fmla="*/ 1256050 h 3289190"/>
              <a:gd name="connsiteX77" fmla="*/ 4853874 w 12128048"/>
              <a:gd name="connsiteY77" fmla="*/ 982997 h 3289190"/>
              <a:gd name="connsiteX78" fmla="*/ 5106717 w 12128048"/>
              <a:gd name="connsiteY78" fmla="*/ 791860 h 3289190"/>
              <a:gd name="connsiteX79" fmla="*/ 5262312 w 12128048"/>
              <a:gd name="connsiteY79" fmla="*/ 737248 h 3289190"/>
              <a:gd name="connsiteX80" fmla="*/ 5981941 w 12128048"/>
              <a:gd name="connsiteY80" fmla="*/ 628025 h 3289190"/>
              <a:gd name="connsiteX81" fmla="*/ 6565423 w 12128048"/>
              <a:gd name="connsiteY81" fmla="*/ 600720 h 3289190"/>
              <a:gd name="connsiteX82" fmla="*/ 6818265 w 12128048"/>
              <a:gd name="connsiteY82" fmla="*/ 518803 h 3289190"/>
              <a:gd name="connsiteX83" fmla="*/ 7401749 w 12128048"/>
              <a:gd name="connsiteY83" fmla="*/ 279435 h 3289190"/>
              <a:gd name="connsiteX84" fmla="*/ 7810187 w 12128048"/>
              <a:gd name="connsiteY84" fmla="*/ 273055 h 3289190"/>
              <a:gd name="connsiteX85" fmla="*/ 8024129 w 12128048"/>
              <a:gd name="connsiteY85" fmla="*/ 191137 h 3289190"/>
              <a:gd name="connsiteX86" fmla="*/ 8354770 w 12128048"/>
              <a:gd name="connsiteY86" fmla="*/ 136527 h 3289190"/>
              <a:gd name="connsiteX87" fmla="*/ 8704860 w 12128048"/>
              <a:gd name="connsiteY87" fmla="*/ 54610 h 3289190"/>
              <a:gd name="connsiteX88" fmla="*/ 8996601 w 12128048"/>
              <a:gd name="connsiteY88" fmla="*/ 27305 h 3289190"/>
              <a:gd name="connsiteX89" fmla="*/ 9152196 w 12128048"/>
              <a:gd name="connsiteY89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90301 w 12128048"/>
              <a:gd name="connsiteY13" fmla="*/ 1784952 h 3289190"/>
              <a:gd name="connsiteX14" fmla="*/ 12064825 w 12128048"/>
              <a:gd name="connsiteY14" fmla="*/ 2206517 h 3289190"/>
              <a:gd name="connsiteX15" fmla="*/ 12073477 w 12128048"/>
              <a:gd name="connsiteY15" fmla="*/ 2203135 h 3289190"/>
              <a:gd name="connsiteX16" fmla="*/ 12073477 w 12128048"/>
              <a:gd name="connsiteY16" fmla="*/ 2874043 h 3289190"/>
              <a:gd name="connsiteX17" fmla="*/ 12035730 w 12128048"/>
              <a:gd name="connsiteY17" fmla="*/ 2873085 h 3289190"/>
              <a:gd name="connsiteX18" fmla="*/ 11890787 w 12128048"/>
              <a:gd name="connsiteY18" fmla="*/ 2884974 h 3289190"/>
              <a:gd name="connsiteX19" fmla="*/ 11691491 w 12128048"/>
              <a:gd name="connsiteY19" fmla="*/ 2908751 h 3289190"/>
              <a:gd name="connsiteX20" fmla="*/ 11564667 w 12128048"/>
              <a:gd name="connsiteY20" fmla="*/ 2944417 h 3289190"/>
              <a:gd name="connsiteX21" fmla="*/ 11492196 w 12128048"/>
              <a:gd name="connsiteY21" fmla="*/ 2968195 h 3289190"/>
              <a:gd name="connsiteX22" fmla="*/ 11365371 w 12128048"/>
              <a:gd name="connsiteY22" fmla="*/ 2980083 h 3289190"/>
              <a:gd name="connsiteX23" fmla="*/ 10223950 w 12128048"/>
              <a:gd name="connsiteY23" fmla="*/ 2991972 h 3289190"/>
              <a:gd name="connsiteX24" fmla="*/ 10024654 w 12128048"/>
              <a:gd name="connsiteY24" fmla="*/ 2956306 h 3289190"/>
              <a:gd name="connsiteX25" fmla="*/ 9716651 w 12128048"/>
              <a:gd name="connsiteY25" fmla="*/ 2896862 h 3289190"/>
              <a:gd name="connsiteX26" fmla="*/ 9517355 w 12128048"/>
              <a:gd name="connsiteY26" fmla="*/ 2825530 h 3289190"/>
              <a:gd name="connsiteX27" fmla="*/ 9499237 w 12128048"/>
              <a:gd name="connsiteY27" fmla="*/ 2789864 h 3289190"/>
              <a:gd name="connsiteX28" fmla="*/ 9354295 w 12128048"/>
              <a:gd name="connsiteY28" fmla="*/ 2670977 h 3289190"/>
              <a:gd name="connsiteX29" fmla="*/ 9245588 w 12128048"/>
              <a:gd name="connsiteY29" fmla="*/ 2647199 h 3289190"/>
              <a:gd name="connsiteX30" fmla="*/ 8810760 w 12128048"/>
              <a:gd name="connsiteY30" fmla="*/ 2635311 h 3289190"/>
              <a:gd name="connsiteX31" fmla="*/ 8665818 w 12128048"/>
              <a:gd name="connsiteY31" fmla="*/ 2647199 h 3289190"/>
              <a:gd name="connsiteX32" fmla="*/ 8394051 w 12128048"/>
              <a:gd name="connsiteY32" fmla="*/ 2659088 h 3289190"/>
              <a:gd name="connsiteX33" fmla="*/ 8067931 w 12128048"/>
              <a:gd name="connsiteY33" fmla="*/ 2694754 h 3289190"/>
              <a:gd name="connsiteX34" fmla="*/ 7759928 w 12128048"/>
              <a:gd name="connsiteY34" fmla="*/ 2718531 h 3289190"/>
              <a:gd name="connsiteX35" fmla="*/ 7560633 w 12128048"/>
              <a:gd name="connsiteY35" fmla="*/ 2754198 h 3289190"/>
              <a:gd name="connsiteX36" fmla="*/ 7180159 w 12128048"/>
              <a:gd name="connsiteY36" fmla="*/ 2825530 h 3289190"/>
              <a:gd name="connsiteX37" fmla="*/ 6690978 w 12128048"/>
              <a:gd name="connsiteY37" fmla="*/ 2837419 h 3289190"/>
              <a:gd name="connsiteX38" fmla="*/ 6636624 w 12128048"/>
              <a:gd name="connsiteY38" fmla="*/ 2861196 h 3289190"/>
              <a:gd name="connsiteX39" fmla="*/ 6401092 w 12128048"/>
              <a:gd name="connsiteY39" fmla="*/ 2896862 h 3289190"/>
              <a:gd name="connsiteX40" fmla="*/ 5857559 w 12128048"/>
              <a:gd name="connsiteY40" fmla="*/ 2908751 h 3289190"/>
              <a:gd name="connsiteX41" fmla="*/ 5187201 w 12128048"/>
              <a:gd name="connsiteY41" fmla="*/ 2956306 h 3289190"/>
              <a:gd name="connsiteX42" fmla="*/ 5042258 w 12128048"/>
              <a:gd name="connsiteY42" fmla="*/ 2980083 h 3289190"/>
              <a:gd name="connsiteX43" fmla="*/ 4806726 w 12128048"/>
              <a:gd name="connsiteY43" fmla="*/ 3063304 h 3289190"/>
              <a:gd name="connsiteX44" fmla="*/ 4390017 w 12128048"/>
              <a:gd name="connsiteY44" fmla="*/ 3182191 h 3289190"/>
              <a:gd name="connsiteX45" fmla="*/ 4027661 w 12128048"/>
              <a:gd name="connsiteY45" fmla="*/ 3277302 h 3289190"/>
              <a:gd name="connsiteX46" fmla="*/ 3085535 w 12128048"/>
              <a:gd name="connsiteY46" fmla="*/ 3289190 h 3289190"/>
              <a:gd name="connsiteX47" fmla="*/ 2850003 w 12128048"/>
              <a:gd name="connsiteY47" fmla="*/ 3265413 h 3289190"/>
              <a:gd name="connsiteX48" fmla="*/ 2469529 w 12128048"/>
              <a:gd name="connsiteY48" fmla="*/ 3229746 h 3289190"/>
              <a:gd name="connsiteX49" fmla="*/ 2197761 w 12128048"/>
              <a:gd name="connsiteY49" fmla="*/ 3134636 h 3289190"/>
              <a:gd name="connsiteX50" fmla="*/ 2070937 w 12128048"/>
              <a:gd name="connsiteY50" fmla="*/ 3098971 h 3289190"/>
              <a:gd name="connsiteX51" fmla="*/ 1925995 w 12128048"/>
              <a:gd name="connsiteY51" fmla="*/ 3075193 h 3289190"/>
              <a:gd name="connsiteX52" fmla="*/ 1799170 w 12128048"/>
              <a:gd name="connsiteY52" fmla="*/ 3051416 h 3289190"/>
              <a:gd name="connsiteX53" fmla="*/ 1690463 w 12128048"/>
              <a:gd name="connsiteY53" fmla="*/ 3039527 h 3289190"/>
              <a:gd name="connsiteX54" fmla="*/ 1617992 w 12128048"/>
              <a:gd name="connsiteY54" fmla="*/ 3027638 h 3289190"/>
              <a:gd name="connsiteX55" fmla="*/ 1527403 w 12128048"/>
              <a:gd name="connsiteY55" fmla="*/ 3015749 h 3289190"/>
              <a:gd name="connsiteX56" fmla="*/ 1436814 w 12128048"/>
              <a:gd name="connsiteY56" fmla="*/ 2991972 h 3289190"/>
              <a:gd name="connsiteX57" fmla="*/ 1128811 w 12128048"/>
              <a:gd name="connsiteY57" fmla="*/ 2944417 h 3289190"/>
              <a:gd name="connsiteX58" fmla="*/ 929515 w 12128048"/>
              <a:gd name="connsiteY58" fmla="*/ 2932529 h 3289190"/>
              <a:gd name="connsiteX59" fmla="*/ 23676 w 12128048"/>
              <a:gd name="connsiteY59" fmla="*/ 3006379 h 3289190"/>
              <a:gd name="connsiteX60" fmla="*/ 164 w 12128048"/>
              <a:gd name="connsiteY60" fmla="*/ 581442 h 3289190"/>
              <a:gd name="connsiteX61" fmla="*/ 691695 w 12128048"/>
              <a:gd name="connsiteY61" fmla="*/ 682638 h 3289190"/>
              <a:gd name="connsiteX62" fmla="*/ 905639 w 12128048"/>
              <a:gd name="connsiteY62" fmla="*/ 709942 h 3289190"/>
              <a:gd name="connsiteX63" fmla="*/ 1236280 w 12128048"/>
              <a:gd name="connsiteY63" fmla="*/ 819164 h 3289190"/>
              <a:gd name="connsiteX64" fmla="*/ 1333526 w 12128048"/>
              <a:gd name="connsiteY64" fmla="*/ 873775 h 3289190"/>
              <a:gd name="connsiteX65" fmla="*/ 1430774 w 12128048"/>
              <a:gd name="connsiteY65" fmla="*/ 901081 h 3289190"/>
              <a:gd name="connsiteX66" fmla="*/ 1508571 w 12128048"/>
              <a:gd name="connsiteY66" fmla="*/ 928385 h 3289190"/>
              <a:gd name="connsiteX67" fmla="*/ 1625268 w 12128048"/>
              <a:gd name="connsiteY67" fmla="*/ 955692 h 3289190"/>
              <a:gd name="connsiteX68" fmla="*/ 1761414 w 12128048"/>
              <a:gd name="connsiteY68" fmla="*/ 1010303 h 3289190"/>
              <a:gd name="connsiteX69" fmla="*/ 1917009 w 12128048"/>
              <a:gd name="connsiteY69" fmla="*/ 1064913 h 3289190"/>
              <a:gd name="connsiteX70" fmla="*/ 2053154 w 12128048"/>
              <a:gd name="connsiteY70" fmla="*/ 1146830 h 3289190"/>
              <a:gd name="connsiteX71" fmla="*/ 2344897 w 12128048"/>
              <a:gd name="connsiteY71" fmla="*/ 1365273 h 3289190"/>
              <a:gd name="connsiteX72" fmla="*/ 2753335 w 12128048"/>
              <a:gd name="connsiteY72" fmla="*/ 1447190 h 3289190"/>
              <a:gd name="connsiteX73" fmla="*/ 3006178 w 12128048"/>
              <a:gd name="connsiteY73" fmla="*/ 1501801 h 3289190"/>
              <a:gd name="connsiteX74" fmla="*/ 4017548 w 12128048"/>
              <a:gd name="connsiteY74" fmla="*/ 1474496 h 3289190"/>
              <a:gd name="connsiteX75" fmla="*/ 4406537 w 12128048"/>
              <a:gd name="connsiteY75" fmla="*/ 1256050 h 3289190"/>
              <a:gd name="connsiteX76" fmla="*/ 4853874 w 12128048"/>
              <a:gd name="connsiteY76" fmla="*/ 982997 h 3289190"/>
              <a:gd name="connsiteX77" fmla="*/ 5106717 w 12128048"/>
              <a:gd name="connsiteY77" fmla="*/ 791860 h 3289190"/>
              <a:gd name="connsiteX78" fmla="*/ 5262312 w 12128048"/>
              <a:gd name="connsiteY78" fmla="*/ 737248 h 3289190"/>
              <a:gd name="connsiteX79" fmla="*/ 5981941 w 12128048"/>
              <a:gd name="connsiteY79" fmla="*/ 628025 h 3289190"/>
              <a:gd name="connsiteX80" fmla="*/ 6565423 w 12128048"/>
              <a:gd name="connsiteY80" fmla="*/ 600720 h 3289190"/>
              <a:gd name="connsiteX81" fmla="*/ 6818265 w 12128048"/>
              <a:gd name="connsiteY81" fmla="*/ 518803 h 3289190"/>
              <a:gd name="connsiteX82" fmla="*/ 7401749 w 12128048"/>
              <a:gd name="connsiteY82" fmla="*/ 279435 h 3289190"/>
              <a:gd name="connsiteX83" fmla="*/ 7810187 w 12128048"/>
              <a:gd name="connsiteY83" fmla="*/ 273055 h 3289190"/>
              <a:gd name="connsiteX84" fmla="*/ 8024129 w 12128048"/>
              <a:gd name="connsiteY84" fmla="*/ 191137 h 3289190"/>
              <a:gd name="connsiteX85" fmla="*/ 8354770 w 12128048"/>
              <a:gd name="connsiteY85" fmla="*/ 136527 h 3289190"/>
              <a:gd name="connsiteX86" fmla="*/ 8704860 w 12128048"/>
              <a:gd name="connsiteY86" fmla="*/ 54610 h 3289190"/>
              <a:gd name="connsiteX87" fmla="*/ 8996601 w 12128048"/>
              <a:gd name="connsiteY87" fmla="*/ 27305 h 3289190"/>
              <a:gd name="connsiteX88" fmla="*/ 9152196 w 12128048"/>
              <a:gd name="connsiteY88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128048 w 12128048"/>
              <a:gd name="connsiteY12" fmla="*/ 1786508 h 3289190"/>
              <a:gd name="connsiteX13" fmla="*/ 12064825 w 12128048"/>
              <a:gd name="connsiteY13" fmla="*/ 2206517 h 3289190"/>
              <a:gd name="connsiteX14" fmla="*/ 12073477 w 12128048"/>
              <a:gd name="connsiteY14" fmla="*/ 2203135 h 3289190"/>
              <a:gd name="connsiteX15" fmla="*/ 12073477 w 12128048"/>
              <a:gd name="connsiteY15" fmla="*/ 2874043 h 3289190"/>
              <a:gd name="connsiteX16" fmla="*/ 12035730 w 12128048"/>
              <a:gd name="connsiteY16" fmla="*/ 2873085 h 3289190"/>
              <a:gd name="connsiteX17" fmla="*/ 11890787 w 12128048"/>
              <a:gd name="connsiteY17" fmla="*/ 2884974 h 3289190"/>
              <a:gd name="connsiteX18" fmla="*/ 11691491 w 12128048"/>
              <a:gd name="connsiteY18" fmla="*/ 2908751 h 3289190"/>
              <a:gd name="connsiteX19" fmla="*/ 11564667 w 12128048"/>
              <a:gd name="connsiteY19" fmla="*/ 2944417 h 3289190"/>
              <a:gd name="connsiteX20" fmla="*/ 11492196 w 12128048"/>
              <a:gd name="connsiteY20" fmla="*/ 2968195 h 3289190"/>
              <a:gd name="connsiteX21" fmla="*/ 11365371 w 12128048"/>
              <a:gd name="connsiteY21" fmla="*/ 2980083 h 3289190"/>
              <a:gd name="connsiteX22" fmla="*/ 10223950 w 12128048"/>
              <a:gd name="connsiteY22" fmla="*/ 2991972 h 3289190"/>
              <a:gd name="connsiteX23" fmla="*/ 10024654 w 12128048"/>
              <a:gd name="connsiteY23" fmla="*/ 2956306 h 3289190"/>
              <a:gd name="connsiteX24" fmla="*/ 9716651 w 12128048"/>
              <a:gd name="connsiteY24" fmla="*/ 2896862 h 3289190"/>
              <a:gd name="connsiteX25" fmla="*/ 9517355 w 12128048"/>
              <a:gd name="connsiteY25" fmla="*/ 2825530 h 3289190"/>
              <a:gd name="connsiteX26" fmla="*/ 9499237 w 12128048"/>
              <a:gd name="connsiteY26" fmla="*/ 2789864 h 3289190"/>
              <a:gd name="connsiteX27" fmla="*/ 9354295 w 12128048"/>
              <a:gd name="connsiteY27" fmla="*/ 2670977 h 3289190"/>
              <a:gd name="connsiteX28" fmla="*/ 9245588 w 12128048"/>
              <a:gd name="connsiteY28" fmla="*/ 2647199 h 3289190"/>
              <a:gd name="connsiteX29" fmla="*/ 8810760 w 12128048"/>
              <a:gd name="connsiteY29" fmla="*/ 2635311 h 3289190"/>
              <a:gd name="connsiteX30" fmla="*/ 8665818 w 12128048"/>
              <a:gd name="connsiteY30" fmla="*/ 2647199 h 3289190"/>
              <a:gd name="connsiteX31" fmla="*/ 8394051 w 12128048"/>
              <a:gd name="connsiteY31" fmla="*/ 2659088 h 3289190"/>
              <a:gd name="connsiteX32" fmla="*/ 8067931 w 12128048"/>
              <a:gd name="connsiteY32" fmla="*/ 2694754 h 3289190"/>
              <a:gd name="connsiteX33" fmla="*/ 7759928 w 12128048"/>
              <a:gd name="connsiteY33" fmla="*/ 2718531 h 3289190"/>
              <a:gd name="connsiteX34" fmla="*/ 7560633 w 12128048"/>
              <a:gd name="connsiteY34" fmla="*/ 2754198 h 3289190"/>
              <a:gd name="connsiteX35" fmla="*/ 7180159 w 12128048"/>
              <a:gd name="connsiteY35" fmla="*/ 2825530 h 3289190"/>
              <a:gd name="connsiteX36" fmla="*/ 6690978 w 12128048"/>
              <a:gd name="connsiteY36" fmla="*/ 2837419 h 3289190"/>
              <a:gd name="connsiteX37" fmla="*/ 6636624 w 12128048"/>
              <a:gd name="connsiteY37" fmla="*/ 2861196 h 3289190"/>
              <a:gd name="connsiteX38" fmla="*/ 6401092 w 12128048"/>
              <a:gd name="connsiteY38" fmla="*/ 2896862 h 3289190"/>
              <a:gd name="connsiteX39" fmla="*/ 5857559 w 12128048"/>
              <a:gd name="connsiteY39" fmla="*/ 2908751 h 3289190"/>
              <a:gd name="connsiteX40" fmla="*/ 5187201 w 12128048"/>
              <a:gd name="connsiteY40" fmla="*/ 2956306 h 3289190"/>
              <a:gd name="connsiteX41" fmla="*/ 5042258 w 12128048"/>
              <a:gd name="connsiteY41" fmla="*/ 2980083 h 3289190"/>
              <a:gd name="connsiteX42" fmla="*/ 4806726 w 12128048"/>
              <a:gd name="connsiteY42" fmla="*/ 3063304 h 3289190"/>
              <a:gd name="connsiteX43" fmla="*/ 4390017 w 12128048"/>
              <a:gd name="connsiteY43" fmla="*/ 3182191 h 3289190"/>
              <a:gd name="connsiteX44" fmla="*/ 4027661 w 12128048"/>
              <a:gd name="connsiteY44" fmla="*/ 3277302 h 3289190"/>
              <a:gd name="connsiteX45" fmla="*/ 3085535 w 12128048"/>
              <a:gd name="connsiteY45" fmla="*/ 3289190 h 3289190"/>
              <a:gd name="connsiteX46" fmla="*/ 2850003 w 12128048"/>
              <a:gd name="connsiteY46" fmla="*/ 3265413 h 3289190"/>
              <a:gd name="connsiteX47" fmla="*/ 2469529 w 12128048"/>
              <a:gd name="connsiteY47" fmla="*/ 3229746 h 3289190"/>
              <a:gd name="connsiteX48" fmla="*/ 2197761 w 12128048"/>
              <a:gd name="connsiteY48" fmla="*/ 3134636 h 3289190"/>
              <a:gd name="connsiteX49" fmla="*/ 2070937 w 12128048"/>
              <a:gd name="connsiteY49" fmla="*/ 3098971 h 3289190"/>
              <a:gd name="connsiteX50" fmla="*/ 1925995 w 12128048"/>
              <a:gd name="connsiteY50" fmla="*/ 3075193 h 3289190"/>
              <a:gd name="connsiteX51" fmla="*/ 1799170 w 12128048"/>
              <a:gd name="connsiteY51" fmla="*/ 3051416 h 3289190"/>
              <a:gd name="connsiteX52" fmla="*/ 1690463 w 12128048"/>
              <a:gd name="connsiteY52" fmla="*/ 3039527 h 3289190"/>
              <a:gd name="connsiteX53" fmla="*/ 1617992 w 12128048"/>
              <a:gd name="connsiteY53" fmla="*/ 3027638 h 3289190"/>
              <a:gd name="connsiteX54" fmla="*/ 1527403 w 12128048"/>
              <a:gd name="connsiteY54" fmla="*/ 3015749 h 3289190"/>
              <a:gd name="connsiteX55" fmla="*/ 1436814 w 12128048"/>
              <a:gd name="connsiteY55" fmla="*/ 2991972 h 3289190"/>
              <a:gd name="connsiteX56" fmla="*/ 1128811 w 12128048"/>
              <a:gd name="connsiteY56" fmla="*/ 2944417 h 3289190"/>
              <a:gd name="connsiteX57" fmla="*/ 929515 w 12128048"/>
              <a:gd name="connsiteY57" fmla="*/ 2932529 h 3289190"/>
              <a:gd name="connsiteX58" fmla="*/ 23676 w 12128048"/>
              <a:gd name="connsiteY58" fmla="*/ 3006379 h 3289190"/>
              <a:gd name="connsiteX59" fmla="*/ 164 w 12128048"/>
              <a:gd name="connsiteY59" fmla="*/ 581442 h 3289190"/>
              <a:gd name="connsiteX60" fmla="*/ 691695 w 12128048"/>
              <a:gd name="connsiteY60" fmla="*/ 682638 h 3289190"/>
              <a:gd name="connsiteX61" fmla="*/ 905639 w 12128048"/>
              <a:gd name="connsiteY61" fmla="*/ 709942 h 3289190"/>
              <a:gd name="connsiteX62" fmla="*/ 1236280 w 12128048"/>
              <a:gd name="connsiteY62" fmla="*/ 819164 h 3289190"/>
              <a:gd name="connsiteX63" fmla="*/ 1333526 w 12128048"/>
              <a:gd name="connsiteY63" fmla="*/ 873775 h 3289190"/>
              <a:gd name="connsiteX64" fmla="*/ 1430774 w 12128048"/>
              <a:gd name="connsiteY64" fmla="*/ 901081 h 3289190"/>
              <a:gd name="connsiteX65" fmla="*/ 1508571 w 12128048"/>
              <a:gd name="connsiteY65" fmla="*/ 928385 h 3289190"/>
              <a:gd name="connsiteX66" fmla="*/ 1625268 w 12128048"/>
              <a:gd name="connsiteY66" fmla="*/ 955692 h 3289190"/>
              <a:gd name="connsiteX67" fmla="*/ 1761414 w 12128048"/>
              <a:gd name="connsiteY67" fmla="*/ 1010303 h 3289190"/>
              <a:gd name="connsiteX68" fmla="*/ 1917009 w 12128048"/>
              <a:gd name="connsiteY68" fmla="*/ 1064913 h 3289190"/>
              <a:gd name="connsiteX69" fmla="*/ 2053154 w 12128048"/>
              <a:gd name="connsiteY69" fmla="*/ 1146830 h 3289190"/>
              <a:gd name="connsiteX70" fmla="*/ 2344897 w 12128048"/>
              <a:gd name="connsiteY70" fmla="*/ 1365273 h 3289190"/>
              <a:gd name="connsiteX71" fmla="*/ 2753335 w 12128048"/>
              <a:gd name="connsiteY71" fmla="*/ 1447190 h 3289190"/>
              <a:gd name="connsiteX72" fmla="*/ 3006178 w 12128048"/>
              <a:gd name="connsiteY72" fmla="*/ 1501801 h 3289190"/>
              <a:gd name="connsiteX73" fmla="*/ 4017548 w 12128048"/>
              <a:gd name="connsiteY73" fmla="*/ 1474496 h 3289190"/>
              <a:gd name="connsiteX74" fmla="*/ 4406537 w 12128048"/>
              <a:gd name="connsiteY74" fmla="*/ 1256050 h 3289190"/>
              <a:gd name="connsiteX75" fmla="*/ 4853874 w 12128048"/>
              <a:gd name="connsiteY75" fmla="*/ 982997 h 3289190"/>
              <a:gd name="connsiteX76" fmla="*/ 5106717 w 12128048"/>
              <a:gd name="connsiteY76" fmla="*/ 791860 h 3289190"/>
              <a:gd name="connsiteX77" fmla="*/ 5262312 w 12128048"/>
              <a:gd name="connsiteY77" fmla="*/ 737248 h 3289190"/>
              <a:gd name="connsiteX78" fmla="*/ 5981941 w 12128048"/>
              <a:gd name="connsiteY78" fmla="*/ 628025 h 3289190"/>
              <a:gd name="connsiteX79" fmla="*/ 6565423 w 12128048"/>
              <a:gd name="connsiteY79" fmla="*/ 600720 h 3289190"/>
              <a:gd name="connsiteX80" fmla="*/ 6818265 w 12128048"/>
              <a:gd name="connsiteY80" fmla="*/ 518803 h 3289190"/>
              <a:gd name="connsiteX81" fmla="*/ 7401749 w 12128048"/>
              <a:gd name="connsiteY81" fmla="*/ 279435 h 3289190"/>
              <a:gd name="connsiteX82" fmla="*/ 7810187 w 12128048"/>
              <a:gd name="connsiteY82" fmla="*/ 273055 h 3289190"/>
              <a:gd name="connsiteX83" fmla="*/ 8024129 w 12128048"/>
              <a:gd name="connsiteY83" fmla="*/ 191137 h 3289190"/>
              <a:gd name="connsiteX84" fmla="*/ 8354770 w 12128048"/>
              <a:gd name="connsiteY84" fmla="*/ 136527 h 3289190"/>
              <a:gd name="connsiteX85" fmla="*/ 8704860 w 12128048"/>
              <a:gd name="connsiteY85" fmla="*/ 54610 h 3289190"/>
              <a:gd name="connsiteX86" fmla="*/ 8996601 w 12128048"/>
              <a:gd name="connsiteY86" fmla="*/ 27305 h 3289190"/>
              <a:gd name="connsiteX87" fmla="*/ 9152196 w 12128048"/>
              <a:gd name="connsiteY87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64825 w 12128048"/>
              <a:gd name="connsiteY12" fmla="*/ 2206517 h 3289190"/>
              <a:gd name="connsiteX13" fmla="*/ 12073477 w 12128048"/>
              <a:gd name="connsiteY13" fmla="*/ 2203135 h 3289190"/>
              <a:gd name="connsiteX14" fmla="*/ 12073477 w 12128048"/>
              <a:gd name="connsiteY14" fmla="*/ 2874043 h 3289190"/>
              <a:gd name="connsiteX15" fmla="*/ 12035730 w 12128048"/>
              <a:gd name="connsiteY15" fmla="*/ 2873085 h 3289190"/>
              <a:gd name="connsiteX16" fmla="*/ 11890787 w 12128048"/>
              <a:gd name="connsiteY16" fmla="*/ 2884974 h 3289190"/>
              <a:gd name="connsiteX17" fmla="*/ 11691491 w 12128048"/>
              <a:gd name="connsiteY17" fmla="*/ 2908751 h 3289190"/>
              <a:gd name="connsiteX18" fmla="*/ 11564667 w 12128048"/>
              <a:gd name="connsiteY18" fmla="*/ 2944417 h 3289190"/>
              <a:gd name="connsiteX19" fmla="*/ 11492196 w 12128048"/>
              <a:gd name="connsiteY19" fmla="*/ 2968195 h 3289190"/>
              <a:gd name="connsiteX20" fmla="*/ 11365371 w 12128048"/>
              <a:gd name="connsiteY20" fmla="*/ 2980083 h 3289190"/>
              <a:gd name="connsiteX21" fmla="*/ 10223950 w 12128048"/>
              <a:gd name="connsiteY21" fmla="*/ 2991972 h 3289190"/>
              <a:gd name="connsiteX22" fmla="*/ 10024654 w 12128048"/>
              <a:gd name="connsiteY22" fmla="*/ 2956306 h 3289190"/>
              <a:gd name="connsiteX23" fmla="*/ 9716651 w 12128048"/>
              <a:gd name="connsiteY23" fmla="*/ 2896862 h 3289190"/>
              <a:gd name="connsiteX24" fmla="*/ 9517355 w 12128048"/>
              <a:gd name="connsiteY24" fmla="*/ 2825530 h 3289190"/>
              <a:gd name="connsiteX25" fmla="*/ 9499237 w 12128048"/>
              <a:gd name="connsiteY25" fmla="*/ 2789864 h 3289190"/>
              <a:gd name="connsiteX26" fmla="*/ 9354295 w 12128048"/>
              <a:gd name="connsiteY26" fmla="*/ 2670977 h 3289190"/>
              <a:gd name="connsiteX27" fmla="*/ 9245588 w 12128048"/>
              <a:gd name="connsiteY27" fmla="*/ 2647199 h 3289190"/>
              <a:gd name="connsiteX28" fmla="*/ 8810760 w 12128048"/>
              <a:gd name="connsiteY28" fmla="*/ 2635311 h 3289190"/>
              <a:gd name="connsiteX29" fmla="*/ 8665818 w 12128048"/>
              <a:gd name="connsiteY29" fmla="*/ 2647199 h 3289190"/>
              <a:gd name="connsiteX30" fmla="*/ 8394051 w 12128048"/>
              <a:gd name="connsiteY30" fmla="*/ 2659088 h 3289190"/>
              <a:gd name="connsiteX31" fmla="*/ 8067931 w 12128048"/>
              <a:gd name="connsiteY31" fmla="*/ 2694754 h 3289190"/>
              <a:gd name="connsiteX32" fmla="*/ 7759928 w 12128048"/>
              <a:gd name="connsiteY32" fmla="*/ 2718531 h 3289190"/>
              <a:gd name="connsiteX33" fmla="*/ 7560633 w 12128048"/>
              <a:gd name="connsiteY33" fmla="*/ 2754198 h 3289190"/>
              <a:gd name="connsiteX34" fmla="*/ 7180159 w 12128048"/>
              <a:gd name="connsiteY34" fmla="*/ 2825530 h 3289190"/>
              <a:gd name="connsiteX35" fmla="*/ 6690978 w 12128048"/>
              <a:gd name="connsiteY35" fmla="*/ 2837419 h 3289190"/>
              <a:gd name="connsiteX36" fmla="*/ 6636624 w 12128048"/>
              <a:gd name="connsiteY36" fmla="*/ 2861196 h 3289190"/>
              <a:gd name="connsiteX37" fmla="*/ 6401092 w 12128048"/>
              <a:gd name="connsiteY37" fmla="*/ 2896862 h 3289190"/>
              <a:gd name="connsiteX38" fmla="*/ 5857559 w 12128048"/>
              <a:gd name="connsiteY38" fmla="*/ 2908751 h 3289190"/>
              <a:gd name="connsiteX39" fmla="*/ 5187201 w 12128048"/>
              <a:gd name="connsiteY39" fmla="*/ 2956306 h 3289190"/>
              <a:gd name="connsiteX40" fmla="*/ 5042258 w 12128048"/>
              <a:gd name="connsiteY40" fmla="*/ 2980083 h 3289190"/>
              <a:gd name="connsiteX41" fmla="*/ 4806726 w 12128048"/>
              <a:gd name="connsiteY41" fmla="*/ 3063304 h 3289190"/>
              <a:gd name="connsiteX42" fmla="*/ 4390017 w 12128048"/>
              <a:gd name="connsiteY42" fmla="*/ 3182191 h 3289190"/>
              <a:gd name="connsiteX43" fmla="*/ 4027661 w 12128048"/>
              <a:gd name="connsiteY43" fmla="*/ 3277302 h 3289190"/>
              <a:gd name="connsiteX44" fmla="*/ 3085535 w 12128048"/>
              <a:gd name="connsiteY44" fmla="*/ 3289190 h 3289190"/>
              <a:gd name="connsiteX45" fmla="*/ 2850003 w 12128048"/>
              <a:gd name="connsiteY45" fmla="*/ 3265413 h 3289190"/>
              <a:gd name="connsiteX46" fmla="*/ 2469529 w 12128048"/>
              <a:gd name="connsiteY46" fmla="*/ 3229746 h 3289190"/>
              <a:gd name="connsiteX47" fmla="*/ 2197761 w 12128048"/>
              <a:gd name="connsiteY47" fmla="*/ 3134636 h 3289190"/>
              <a:gd name="connsiteX48" fmla="*/ 2070937 w 12128048"/>
              <a:gd name="connsiteY48" fmla="*/ 3098971 h 3289190"/>
              <a:gd name="connsiteX49" fmla="*/ 1925995 w 12128048"/>
              <a:gd name="connsiteY49" fmla="*/ 3075193 h 3289190"/>
              <a:gd name="connsiteX50" fmla="*/ 1799170 w 12128048"/>
              <a:gd name="connsiteY50" fmla="*/ 3051416 h 3289190"/>
              <a:gd name="connsiteX51" fmla="*/ 1690463 w 12128048"/>
              <a:gd name="connsiteY51" fmla="*/ 3039527 h 3289190"/>
              <a:gd name="connsiteX52" fmla="*/ 1617992 w 12128048"/>
              <a:gd name="connsiteY52" fmla="*/ 3027638 h 3289190"/>
              <a:gd name="connsiteX53" fmla="*/ 1527403 w 12128048"/>
              <a:gd name="connsiteY53" fmla="*/ 3015749 h 3289190"/>
              <a:gd name="connsiteX54" fmla="*/ 1436814 w 12128048"/>
              <a:gd name="connsiteY54" fmla="*/ 2991972 h 3289190"/>
              <a:gd name="connsiteX55" fmla="*/ 1128811 w 12128048"/>
              <a:gd name="connsiteY55" fmla="*/ 2944417 h 3289190"/>
              <a:gd name="connsiteX56" fmla="*/ 929515 w 12128048"/>
              <a:gd name="connsiteY56" fmla="*/ 2932529 h 3289190"/>
              <a:gd name="connsiteX57" fmla="*/ 23676 w 12128048"/>
              <a:gd name="connsiteY57" fmla="*/ 3006379 h 3289190"/>
              <a:gd name="connsiteX58" fmla="*/ 164 w 12128048"/>
              <a:gd name="connsiteY58" fmla="*/ 581442 h 3289190"/>
              <a:gd name="connsiteX59" fmla="*/ 691695 w 12128048"/>
              <a:gd name="connsiteY59" fmla="*/ 682638 h 3289190"/>
              <a:gd name="connsiteX60" fmla="*/ 905639 w 12128048"/>
              <a:gd name="connsiteY60" fmla="*/ 709942 h 3289190"/>
              <a:gd name="connsiteX61" fmla="*/ 1236280 w 12128048"/>
              <a:gd name="connsiteY61" fmla="*/ 819164 h 3289190"/>
              <a:gd name="connsiteX62" fmla="*/ 1333526 w 12128048"/>
              <a:gd name="connsiteY62" fmla="*/ 873775 h 3289190"/>
              <a:gd name="connsiteX63" fmla="*/ 1430774 w 12128048"/>
              <a:gd name="connsiteY63" fmla="*/ 901081 h 3289190"/>
              <a:gd name="connsiteX64" fmla="*/ 1508571 w 12128048"/>
              <a:gd name="connsiteY64" fmla="*/ 928385 h 3289190"/>
              <a:gd name="connsiteX65" fmla="*/ 1625268 w 12128048"/>
              <a:gd name="connsiteY65" fmla="*/ 955692 h 3289190"/>
              <a:gd name="connsiteX66" fmla="*/ 1761414 w 12128048"/>
              <a:gd name="connsiteY66" fmla="*/ 1010303 h 3289190"/>
              <a:gd name="connsiteX67" fmla="*/ 1917009 w 12128048"/>
              <a:gd name="connsiteY67" fmla="*/ 1064913 h 3289190"/>
              <a:gd name="connsiteX68" fmla="*/ 2053154 w 12128048"/>
              <a:gd name="connsiteY68" fmla="*/ 1146830 h 3289190"/>
              <a:gd name="connsiteX69" fmla="*/ 2344897 w 12128048"/>
              <a:gd name="connsiteY69" fmla="*/ 1365273 h 3289190"/>
              <a:gd name="connsiteX70" fmla="*/ 2753335 w 12128048"/>
              <a:gd name="connsiteY70" fmla="*/ 1447190 h 3289190"/>
              <a:gd name="connsiteX71" fmla="*/ 3006178 w 12128048"/>
              <a:gd name="connsiteY71" fmla="*/ 1501801 h 3289190"/>
              <a:gd name="connsiteX72" fmla="*/ 4017548 w 12128048"/>
              <a:gd name="connsiteY72" fmla="*/ 1474496 h 3289190"/>
              <a:gd name="connsiteX73" fmla="*/ 4406537 w 12128048"/>
              <a:gd name="connsiteY73" fmla="*/ 1256050 h 3289190"/>
              <a:gd name="connsiteX74" fmla="*/ 4853874 w 12128048"/>
              <a:gd name="connsiteY74" fmla="*/ 982997 h 3289190"/>
              <a:gd name="connsiteX75" fmla="*/ 5106717 w 12128048"/>
              <a:gd name="connsiteY75" fmla="*/ 791860 h 3289190"/>
              <a:gd name="connsiteX76" fmla="*/ 5262312 w 12128048"/>
              <a:gd name="connsiteY76" fmla="*/ 737248 h 3289190"/>
              <a:gd name="connsiteX77" fmla="*/ 5981941 w 12128048"/>
              <a:gd name="connsiteY77" fmla="*/ 628025 h 3289190"/>
              <a:gd name="connsiteX78" fmla="*/ 6565423 w 12128048"/>
              <a:gd name="connsiteY78" fmla="*/ 600720 h 3289190"/>
              <a:gd name="connsiteX79" fmla="*/ 6818265 w 12128048"/>
              <a:gd name="connsiteY79" fmla="*/ 518803 h 3289190"/>
              <a:gd name="connsiteX80" fmla="*/ 7401749 w 12128048"/>
              <a:gd name="connsiteY80" fmla="*/ 279435 h 3289190"/>
              <a:gd name="connsiteX81" fmla="*/ 7810187 w 12128048"/>
              <a:gd name="connsiteY81" fmla="*/ 273055 h 3289190"/>
              <a:gd name="connsiteX82" fmla="*/ 8024129 w 12128048"/>
              <a:gd name="connsiteY82" fmla="*/ 191137 h 3289190"/>
              <a:gd name="connsiteX83" fmla="*/ 8354770 w 12128048"/>
              <a:gd name="connsiteY83" fmla="*/ 136527 h 3289190"/>
              <a:gd name="connsiteX84" fmla="*/ 8704860 w 12128048"/>
              <a:gd name="connsiteY84" fmla="*/ 54610 h 3289190"/>
              <a:gd name="connsiteX85" fmla="*/ 8996601 w 12128048"/>
              <a:gd name="connsiteY85" fmla="*/ 27305 h 3289190"/>
              <a:gd name="connsiteX86" fmla="*/ 9152196 w 12128048"/>
              <a:gd name="connsiteY86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64825 w 12128048"/>
              <a:gd name="connsiteY12" fmla="*/ 2206517 h 3289190"/>
              <a:gd name="connsiteX13" fmla="*/ 12073477 w 12128048"/>
              <a:gd name="connsiteY13" fmla="*/ 2874043 h 3289190"/>
              <a:gd name="connsiteX14" fmla="*/ 12035730 w 12128048"/>
              <a:gd name="connsiteY14" fmla="*/ 2873085 h 3289190"/>
              <a:gd name="connsiteX15" fmla="*/ 11890787 w 12128048"/>
              <a:gd name="connsiteY15" fmla="*/ 2884974 h 3289190"/>
              <a:gd name="connsiteX16" fmla="*/ 11691491 w 12128048"/>
              <a:gd name="connsiteY16" fmla="*/ 2908751 h 3289190"/>
              <a:gd name="connsiteX17" fmla="*/ 11564667 w 12128048"/>
              <a:gd name="connsiteY17" fmla="*/ 2944417 h 3289190"/>
              <a:gd name="connsiteX18" fmla="*/ 11492196 w 12128048"/>
              <a:gd name="connsiteY18" fmla="*/ 2968195 h 3289190"/>
              <a:gd name="connsiteX19" fmla="*/ 11365371 w 12128048"/>
              <a:gd name="connsiteY19" fmla="*/ 2980083 h 3289190"/>
              <a:gd name="connsiteX20" fmla="*/ 10223950 w 12128048"/>
              <a:gd name="connsiteY20" fmla="*/ 2991972 h 3289190"/>
              <a:gd name="connsiteX21" fmla="*/ 10024654 w 12128048"/>
              <a:gd name="connsiteY21" fmla="*/ 2956306 h 3289190"/>
              <a:gd name="connsiteX22" fmla="*/ 9716651 w 12128048"/>
              <a:gd name="connsiteY22" fmla="*/ 2896862 h 3289190"/>
              <a:gd name="connsiteX23" fmla="*/ 9517355 w 12128048"/>
              <a:gd name="connsiteY23" fmla="*/ 2825530 h 3289190"/>
              <a:gd name="connsiteX24" fmla="*/ 9499237 w 12128048"/>
              <a:gd name="connsiteY24" fmla="*/ 2789864 h 3289190"/>
              <a:gd name="connsiteX25" fmla="*/ 9354295 w 12128048"/>
              <a:gd name="connsiteY25" fmla="*/ 2670977 h 3289190"/>
              <a:gd name="connsiteX26" fmla="*/ 9245588 w 12128048"/>
              <a:gd name="connsiteY26" fmla="*/ 2647199 h 3289190"/>
              <a:gd name="connsiteX27" fmla="*/ 8810760 w 12128048"/>
              <a:gd name="connsiteY27" fmla="*/ 2635311 h 3289190"/>
              <a:gd name="connsiteX28" fmla="*/ 8665818 w 12128048"/>
              <a:gd name="connsiteY28" fmla="*/ 2647199 h 3289190"/>
              <a:gd name="connsiteX29" fmla="*/ 8394051 w 12128048"/>
              <a:gd name="connsiteY29" fmla="*/ 2659088 h 3289190"/>
              <a:gd name="connsiteX30" fmla="*/ 8067931 w 12128048"/>
              <a:gd name="connsiteY30" fmla="*/ 2694754 h 3289190"/>
              <a:gd name="connsiteX31" fmla="*/ 7759928 w 12128048"/>
              <a:gd name="connsiteY31" fmla="*/ 2718531 h 3289190"/>
              <a:gd name="connsiteX32" fmla="*/ 7560633 w 12128048"/>
              <a:gd name="connsiteY32" fmla="*/ 2754198 h 3289190"/>
              <a:gd name="connsiteX33" fmla="*/ 7180159 w 12128048"/>
              <a:gd name="connsiteY33" fmla="*/ 2825530 h 3289190"/>
              <a:gd name="connsiteX34" fmla="*/ 6690978 w 12128048"/>
              <a:gd name="connsiteY34" fmla="*/ 2837419 h 3289190"/>
              <a:gd name="connsiteX35" fmla="*/ 6636624 w 12128048"/>
              <a:gd name="connsiteY35" fmla="*/ 2861196 h 3289190"/>
              <a:gd name="connsiteX36" fmla="*/ 6401092 w 12128048"/>
              <a:gd name="connsiteY36" fmla="*/ 2896862 h 3289190"/>
              <a:gd name="connsiteX37" fmla="*/ 5857559 w 12128048"/>
              <a:gd name="connsiteY37" fmla="*/ 2908751 h 3289190"/>
              <a:gd name="connsiteX38" fmla="*/ 5187201 w 12128048"/>
              <a:gd name="connsiteY38" fmla="*/ 2956306 h 3289190"/>
              <a:gd name="connsiteX39" fmla="*/ 5042258 w 12128048"/>
              <a:gd name="connsiteY39" fmla="*/ 2980083 h 3289190"/>
              <a:gd name="connsiteX40" fmla="*/ 4806726 w 12128048"/>
              <a:gd name="connsiteY40" fmla="*/ 3063304 h 3289190"/>
              <a:gd name="connsiteX41" fmla="*/ 4390017 w 12128048"/>
              <a:gd name="connsiteY41" fmla="*/ 3182191 h 3289190"/>
              <a:gd name="connsiteX42" fmla="*/ 4027661 w 12128048"/>
              <a:gd name="connsiteY42" fmla="*/ 3277302 h 3289190"/>
              <a:gd name="connsiteX43" fmla="*/ 3085535 w 12128048"/>
              <a:gd name="connsiteY43" fmla="*/ 3289190 h 3289190"/>
              <a:gd name="connsiteX44" fmla="*/ 2850003 w 12128048"/>
              <a:gd name="connsiteY44" fmla="*/ 3265413 h 3289190"/>
              <a:gd name="connsiteX45" fmla="*/ 2469529 w 12128048"/>
              <a:gd name="connsiteY45" fmla="*/ 3229746 h 3289190"/>
              <a:gd name="connsiteX46" fmla="*/ 2197761 w 12128048"/>
              <a:gd name="connsiteY46" fmla="*/ 3134636 h 3289190"/>
              <a:gd name="connsiteX47" fmla="*/ 2070937 w 12128048"/>
              <a:gd name="connsiteY47" fmla="*/ 3098971 h 3289190"/>
              <a:gd name="connsiteX48" fmla="*/ 1925995 w 12128048"/>
              <a:gd name="connsiteY48" fmla="*/ 3075193 h 3289190"/>
              <a:gd name="connsiteX49" fmla="*/ 1799170 w 12128048"/>
              <a:gd name="connsiteY49" fmla="*/ 3051416 h 3289190"/>
              <a:gd name="connsiteX50" fmla="*/ 1690463 w 12128048"/>
              <a:gd name="connsiteY50" fmla="*/ 3039527 h 3289190"/>
              <a:gd name="connsiteX51" fmla="*/ 1617992 w 12128048"/>
              <a:gd name="connsiteY51" fmla="*/ 3027638 h 3289190"/>
              <a:gd name="connsiteX52" fmla="*/ 1527403 w 12128048"/>
              <a:gd name="connsiteY52" fmla="*/ 3015749 h 3289190"/>
              <a:gd name="connsiteX53" fmla="*/ 1436814 w 12128048"/>
              <a:gd name="connsiteY53" fmla="*/ 2991972 h 3289190"/>
              <a:gd name="connsiteX54" fmla="*/ 1128811 w 12128048"/>
              <a:gd name="connsiteY54" fmla="*/ 2944417 h 3289190"/>
              <a:gd name="connsiteX55" fmla="*/ 929515 w 12128048"/>
              <a:gd name="connsiteY55" fmla="*/ 2932529 h 3289190"/>
              <a:gd name="connsiteX56" fmla="*/ 23676 w 12128048"/>
              <a:gd name="connsiteY56" fmla="*/ 3006379 h 3289190"/>
              <a:gd name="connsiteX57" fmla="*/ 164 w 12128048"/>
              <a:gd name="connsiteY57" fmla="*/ 581442 h 3289190"/>
              <a:gd name="connsiteX58" fmla="*/ 691695 w 12128048"/>
              <a:gd name="connsiteY58" fmla="*/ 682638 h 3289190"/>
              <a:gd name="connsiteX59" fmla="*/ 905639 w 12128048"/>
              <a:gd name="connsiteY59" fmla="*/ 709942 h 3289190"/>
              <a:gd name="connsiteX60" fmla="*/ 1236280 w 12128048"/>
              <a:gd name="connsiteY60" fmla="*/ 819164 h 3289190"/>
              <a:gd name="connsiteX61" fmla="*/ 1333526 w 12128048"/>
              <a:gd name="connsiteY61" fmla="*/ 873775 h 3289190"/>
              <a:gd name="connsiteX62" fmla="*/ 1430774 w 12128048"/>
              <a:gd name="connsiteY62" fmla="*/ 901081 h 3289190"/>
              <a:gd name="connsiteX63" fmla="*/ 1508571 w 12128048"/>
              <a:gd name="connsiteY63" fmla="*/ 928385 h 3289190"/>
              <a:gd name="connsiteX64" fmla="*/ 1625268 w 12128048"/>
              <a:gd name="connsiteY64" fmla="*/ 955692 h 3289190"/>
              <a:gd name="connsiteX65" fmla="*/ 1761414 w 12128048"/>
              <a:gd name="connsiteY65" fmla="*/ 1010303 h 3289190"/>
              <a:gd name="connsiteX66" fmla="*/ 1917009 w 12128048"/>
              <a:gd name="connsiteY66" fmla="*/ 1064913 h 3289190"/>
              <a:gd name="connsiteX67" fmla="*/ 2053154 w 12128048"/>
              <a:gd name="connsiteY67" fmla="*/ 1146830 h 3289190"/>
              <a:gd name="connsiteX68" fmla="*/ 2344897 w 12128048"/>
              <a:gd name="connsiteY68" fmla="*/ 1365273 h 3289190"/>
              <a:gd name="connsiteX69" fmla="*/ 2753335 w 12128048"/>
              <a:gd name="connsiteY69" fmla="*/ 1447190 h 3289190"/>
              <a:gd name="connsiteX70" fmla="*/ 3006178 w 12128048"/>
              <a:gd name="connsiteY70" fmla="*/ 1501801 h 3289190"/>
              <a:gd name="connsiteX71" fmla="*/ 4017548 w 12128048"/>
              <a:gd name="connsiteY71" fmla="*/ 1474496 h 3289190"/>
              <a:gd name="connsiteX72" fmla="*/ 4406537 w 12128048"/>
              <a:gd name="connsiteY72" fmla="*/ 1256050 h 3289190"/>
              <a:gd name="connsiteX73" fmla="*/ 4853874 w 12128048"/>
              <a:gd name="connsiteY73" fmla="*/ 982997 h 3289190"/>
              <a:gd name="connsiteX74" fmla="*/ 5106717 w 12128048"/>
              <a:gd name="connsiteY74" fmla="*/ 791860 h 3289190"/>
              <a:gd name="connsiteX75" fmla="*/ 5262312 w 12128048"/>
              <a:gd name="connsiteY75" fmla="*/ 737248 h 3289190"/>
              <a:gd name="connsiteX76" fmla="*/ 5981941 w 12128048"/>
              <a:gd name="connsiteY76" fmla="*/ 628025 h 3289190"/>
              <a:gd name="connsiteX77" fmla="*/ 6565423 w 12128048"/>
              <a:gd name="connsiteY77" fmla="*/ 600720 h 3289190"/>
              <a:gd name="connsiteX78" fmla="*/ 6818265 w 12128048"/>
              <a:gd name="connsiteY78" fmla="*/ 518803 h 3289190"/>
              <a:gd name="connsiteX79" fmla="*/ 7401749 w 12128048"/>
              <a:gd name="connsiteY79" fmla="*/ 279435 h 3289190"/>
              <a:gd name="connsiteX80" fmla="*/ 7810187 w 12128048"/>
              <a:gd name="connsiteY80" fmla="*/ 273055 h 3289190"/>
              <a:gd name="connsiteX81" fmla="*/ 8024129 w 12128048"/>
              <a:gd name="connsiteY81" fmla="*/ 191137 h 3289190"/>
              <a:gd name="connsiteX82" fmla="*/ 8354770 w 12128048"/>
              <a:gd name="connsiteY82" fmla="*/ 136527 h 3289190"/>
              <a:gd name="connsiteX83" fmla="*/ 8704860 w 12128048"/>
              <a:gd name="connsiteY83" fmla="*/ 54610 h 3289190"/>
              <a:gd name="connsiteX84" fmla="*/ 8996601 w 12128048"/>
              <a:gd name="connsiteY84" fmla="*/ 27305 h 3289190"/>
              <a:gd name="connsiteX85" fmla="*/ 9152196 w 12128048"/>
              <a:gd name="connsiteY85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73477 w 12128048"/>
              <a:gd name="connsiteY12" fmla="*/ 2874043 h 3289190"/>
              <a:gd name="connsiteX13" fmla="*/ 1203573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9 h 3289190"/>
              <a:gd name="connsiteX12" fmla="*/ 12073477 w 12128048"/>
              <a:gd name="connsiteY12" fmla="*/ 2874043 h 3289190"/>
              <a:gd name="connsiteX13" fmla="*/ 1208258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28048"/>
              <a:gd name="connsiteY0" fmla="*/ 0 h 3289190"/>
              <a:gd name="connsiteX1" fmla="*/ 9618984 w 12128048"/>
              <a:gd name="connsiteY1" fmla="*/ 27305 h 3289190"/>
              <a:gd name="connsiteX2" fmla="*/ 9735680 w 12128048"/>
              <a:gd name="connsiteY2" fmla="*/ 81915 h 3289190"/>
              <a:gd name="connsiteX3" fmla="*/ 9891276 w 12128048"/>
              <a:gd name="connsiteY3" fmla="*/ 354970 h 3289190"/>
              <a:gd name="connsiteX4" fmla="*/ 9910724 w 12128048"/>
              <a:gd name="connsiteY4" fmla="*/ 436887 h 3289190"/>
              <a:gd name="connsiteX5" fmla="*/ 10124668 w 12128048"/>
              <a:gd name="connsiteY5" fmla="*/ 600720 h 3289190"/>
              <a:gd name="connsiteX6" fmla="*/ 10455308 w 12128048"/>
              <a:gd name="connsiteY6" fmla="*/ 737248 h 3289190"/>
              <a:gd name="connsiteX7" fmla="*/ 10669252 w 12128048"/>
              <a:gd name="connsiteY7" fmla="*/ 819164 h 3289190"/>
              <a:gd name="connsiteX8" fmla="*/ 11894566 w 12128048"/>
              <a:gd name="connsiteY8" fmla="*/ 791860 h 3289190"/>
              <a:gd name="connsiteX9" fmla="*/ 12030713 w 12128048"/>
              <a:gd name="connsiteY9" fmla="*/ 764553 h 3289190"/>
              <a:gd name="connsiteX10" fmla="*/ 12108510 w 12128048"/>
              <a:gd name="connsiteY10" fmla="*/ 709942 h 3289190"/>
              <a:gd name="connsiteX11" fmla="*/ 12128048 w 12128048"/>
              <a:gd name="connsiteY11" fmla="*/ 697548 h 3289190"/>
              <a:gd name="connsiteX12" fmla="*/ 12073477 w 12128048"/>
              <a:gd name="connsiteY12" fmla="*/ 2874043 h 3289190"/>
              <a:gd name="connsiteX13" fmla="*/ 12082580 w 12128048"/>
              <a:gd name="connsiteY13" fmla="*/ 2873085 h 3289190"/>
              <a:gd name="connsiteX14" fmla="*/ 11890787 w 12128048"/>
              <a:gd name="connsiteY14" fmla="*/ 2884974 h 3289190"/>
              <a:gd name="connsiteX15" fmla="*/ 11691491 w 12128048"/>
              <a:gd name="connsiteY15" fmla="*/ 2908751 h 3289190"/>
              <a:gd name="connsiteX16" fmla="*/ 11564667 w 12128048"/>
              <a:gd name="connsiteY16" fmla="*/ 2944417 h 3289190"/>
              <a:gd name="connsiteX17" fmla="*/ 11492196 w 12128048"/>
              <a:gd name="connsiteY17" fmla="*/ 2968195 h 3289190"/>
              <a:gd name="connsiteX18" fmla="*/ 11365371 w 12128048"/>
              <a:gd name="connsiteY18" fmla="*/ 2980083 h 3289190"/>
              <a:gd name="connsiteX19" fmla="*/ 10223950 w 12128048"/>
              <a:gd name="connsiteY19" fmla="*/ 2991972 h 3289190"/>
              <a:gd name="connsiteX20" fmla="*/ 10024654 w 12128048"/>
              <a:gd name="connsiteY20" fmla="*/ 2956306 h 3289190"/>
              <a:gd name="connsiteX21" fmla="*/ 9716651 w 12128048"/>
              <a:gd name="connsiteY21" fmla="*/ 2896862 h 3289190"/>
              <a:gd name="connsiteX22" fmla="*/ 9517355 w 12128048"/>
              <a:gd name="connsiteY22" fmla="*/ 2825530 h 3289190"/>
              <a:gd name="connsiteX23" fmla="*/ 9499237 w 12128048"/>
              <a:gd name="connsiteY23" fmla="*/ 2789864 h 3289190"/>
              <a:gd name="connsiteX24" fmla="*/ 9354295 w 12128048"/>
              <a:gd name="connsiteY24" fmla="*/ 2670977 h 3289190"/>
              <a:gd name="connsiteX25" fmla="*/ 9245588 w 12128048"/>
              <a:gd name="connsiteY25" fmla="*/ 2647199 h 3289190"/>
              <a:gd name="connsiteX26" fmla="*/ 8810760 w 12128048"/>
              <a:gd name="connsiteY26" fmla="*/ 2635311 h 3289190"/>
              <a:gd name="connsiteX27" fmla="*/ 8665818 w 12128048"/>
              <a:gd name="connsiteY27" fmla="*/ 2647199 h 3289190"/>
              <a:gd name="connsiteX28" fmla="*/ 8394051 w 12128048"/>
              <a:gd name="connsiteY28" fmla="*/ 2659088 h 3289190"/>
              <a:gd name="connsiteX29" fmla="*/ 8067931 w 12128048"/>
              <a:gd name="connsiteY29" fmla="*/ 2694754 h 3289190"/>
              <a:gd name="connsiteX30" fmla="*/ 7759928 w 12128048"/>
              <a:gd name="connsiteY30" fmla="*/ 2718531 h 3289190"/>
              <a:gd name="connsiteX31" fmla="*/ 7560633 w 12128048"/>
              <a:gd name="connsiteY31" fmla="*/ 2754198 h 3289190"/>
              <a:gd name="connsiteX32" fmla="*/ 7180159 w 12128048"/>
              <a:gd name="connsiteY32" fmla="*/ 2825530 h 3289190"/>
              <a:gd name="connsiteX33" fmla="*/ 6690978 w 12128048"/>
              <a:gd name="connsiteY33" fmla="*/ 2837419 h 3289190"/>
              <a:gd name="connsiteX34" fmla="*/ 6636624 w 12128048"/>
              <a:gd name="connsiteY34" fmla="*/ 2861196 h 3289190"/>
              <a:gd name="connsiteX35" fmla="*/ 6401092 w 12128048"/>
              <a:gd name="connsiteY35" fmla="*/ 2896862 h 3289190"/>
              <a:gd name="connsiteX36" fmla="*/ 5857559 w 12128048"/>
              <a:gd name="connsiteY36" fmla="*/ 2908751 h 3289190"/>
              <a:gd name="connsiteX37" fmla="*/ 5187201 w 12128048"/>
              <a:gd name="connsiteY37" fmla="*/ 2956306 h 3289190"/>
              <a:gd name="connsiteX38" fmla="*/ 5042258 w 12128048"/>
              <a:gd name="connsiteY38" fmla="*/ 2980083 h 3289190"/>
              <a:gd name="connsiteX39" fmla="*/ 4806726 w 12128048"/>
              <a:gd name="connsiteY39" fmla="*/ 3063304 h 3289190"/>
              <a:gd name="connsiteX40" fmla="*/ 4390017 w 12128048"/>
              <a:gd name="connsiteY40" fmla="*/ 3182191 h 3289190"/>
              <a:gd name="connsiteX41" fmla="*/ 4027661 w 12128048"/>
              <a:gd name="connsiteY41" fmla="*/ 3277302 h 3289190"/>
              <a:gd name="connsiteX42" fmla="*/ 3085535 w 12128048"/>
              <a:gd name="connsiteY42" fmla="*/ 3289190 h 3289190"/>
              <a:gd name="connsiteX43" fmla="*/ 2850003 w 12128048"/>
              <a:gd name="connsiteY43" fmla="*/ 3265413 h 3289190"/>
              <a:gd name="connsiteX44" fmla="*/ 2469529 w 12128048"/>
              <a:gd name="connsiteY44" fmla="*/ 3229746 h 3289190"/>
              <a:gd name="connsiteX45" fmla="*/ 2197761 w 12128048"/>
              <a:gd name="connsiteY45" fmla="*/ 3134636 h 3289190"/>
              <a:gd name="connsiteX46" fmla="*/ 2070937 w 12128048"/>
              <a:gd name="connsiteY46" fmla="*/ 3098971 h 3289190"/>
              <a:gd name="connsiteX47" fmla="*/ 1925995 w 12128048"/>
              <a:gd name="connsiteY47" fmla="*/ 3075193 h 3289190"/>
              <a:gd name="connsiteX48" fmla="*/ 1799170 w 12128048"/>
              <a:gd name="connsiteY48" fmla="*/ 3051416 h 3289190"/>
              <a:gd name="connsiteX49" fmla="*/ 1690463 w 12128048"/>
              <a:gd name="connsiteY49" fmla="*/ 3039527 h 3289190"/>
              <a:gd name="connsiteX50" fmla="*/ 1617992 w 12128048"/>
              <a:gd name="connsiteY50" fmla="*/ 3027638 h 3289190"/>
              <a:gd name="connsiteX51" fmla="*/ 1527403 w 12128048"/>
              <a:gd name="connsiteY51" fmla="*/ 3015749 h 3289190"/>
              <a:gd name="connsiteX52" fmla="*/ 1436814 w 12128048"/>
              <a:gd name="connsiteY52" fmla="*/ 2991972 h 3289190"/>
              <a:gd name="connsiteX53" fmla="*/ 1128811 w 12128048"/>
              <a:gd name="connsiteY53" fmla="*/ 2944417 h 3289190"/>
              <a:gd name="connsiteX54" fmla="*/ 929515 w 12128048"/>
              <a:gd name="connsiteY54" fmla="*/ 2932529 h 3289190"/>
              <a:gd name="connsiteX55" fmla="*/ 23676 w 12128048"/>
              <a:gd name="connsiteY55" fmla="*/ 3006379 h 3289190"/>
              <a:gd name="connsiteX56" fmla="*/ 164 w 12128048"/>
              <a:gd name="connsiteY56" fmla="*/ 581442 h 3289190"/>
              <a:gd name="connsiteX57" fmla="*/ 691695 w 12128048"/>
              <a:gd name="connsiteY57" fmla="*/ 682638 h 3289190"/>
              <a:gd name="connsiteX58" fmla="*/ 905639 w 12128048"/>
              <a:gd name="connsiteY58" fmla="*/ 709942 h 3289190"/>
              <a:gd name="connsiteX59" fmla="*/ 1236280 w 12128048"/>
              <a:gd name="connsiteY59" fmla="*/ 819164 h 3289190"/>
              <a:gd name="connsiteX60" fmla="*/ 1333526 w 12128048"/>
              <a:gd name="connsiteY60" fmla="*/ 873775 h 3289190"/>
              <a:gd name="connsiteX61" fmla="*/ 1430774 w 12128048"/>
              <a:gd name="connsiteY61" fmla="*/ 901081 h 3289190"/>
              <a:gd name="connsiteX62" fmla="*/ 1508571 w 12128048"/>
              <a:gd name="connsiteY62" fmla="*/ 928385 h 3289190"/>
              <a:gd name="connsiteX63" fmla="*/ 1625268 w 12128048"/>
              <a:gd name="connsiteY63" fmla="*/ 955692 h 3289190"/>
              <a:gd name="connsiteX64" fmla="*/ 1761414 w 12128048"/>
              <a:gd name="connsiteY64" fmla="*/ 1010303 h 3289190"/>
              <a:gd name="connsiteX65" fmla="*/ 1917009 w 12128048"/>
              <a:gd name="connsiteY65" fmla="*/ 1064913 h 3289190"/>
              <a:gd name="connsiteX66" fmla="*/ 2053154 w 12128048"/>
              <a:gd name="connsiteY66" fmla="*/ 1146830 h 3289190"/>
              <a:gd name="connsiteX67" fmla="*/ 2344897 w 12128048"/>
              <a:gd name="connsiteY67" fmla="*/ 1365273 h 3289190"/>
              <a:gd name="connsiteX68" fmla="*/ 2753335 w 12128048"/>
              <a:gd name="connsiteY68" fmla="*/ 1447190 h 3289190"/>
              <a:gd name="connsiteX69" fmla="*/ 3006178 w 12128048"/>
              <a:gd name="connsiteY69" fmla="*/ 1501801 h 3289190"/>
              <a:gd name="connsiteX70" fmla="*/ 4017548 w 12128048"/>
              <a:gd name="connsiteY70" fmla="*/ 1474496 h 3289190"/>
              <a:gd name="connsiteX71" fmla="*/ 4406537 w 12128048"/>
              <a:gd name="connsiteY71" fmla="*/ 1256050 h 3289190"/>
              <a:gd name="connsiteX72" fmla="*/ 4853874 w 12128048"/>
              <a:gd name="connsiteY72" fmla="*/ 982997 h 3289190"/>
              <a:gd name="connsiteX73" fmla="*/ 5106717 w 12128048"/>
              <a:gd name="connsiteY73" fmla="*/ 791860 h 3289190"/>
              <a:gd name="connsiteX74" fmla="*/ 5262312 w 12128048"/>
              <a:gd name="connsiteY74" fmla="*/ 737248 h 3289190"/>
              <a:gd name="connsiteX75" fmla="*/ 5981941 w 12128048"/>
              <a:gd name="connsiteY75" fmla="*/ 628025 h 3289190"/>
              <a:gd name="connsiteX76" fmla="*/ 6565423 w 12128048"/>
              <a:gd name="connsiteY76" fmla="*/ 600720 h 3289190"/>
              <a:gd name="connsiteX77" fmla="*/ 6818265 w 12128048"/>
              <a:gd name="connsiteY77" fmla="*/ 518803 h 3289190"/>
              <a:gd name="connsiteX78" fmla="*/ 7401749 w 12128048"/>
              <a:gd name="connsiteY78" fmla="*/ 279435 h 3289190"/>
              <a:gd name="connsiteX79" fmla="*/ 7810187 w 12128048"/>
              <a:gd name="connsiteY79" fmla="*/ 273055 h 3289190"/>
              <a:gd name="connsiteX80" fmla="*/ 8024129 w 12128048"/>
              <a:gd name="connsiteY80" fmla="*/ 191137 h 3289190"/>
              <a:gd name="connsiteX81" fmla="*/ 8354770 w 12128048"/>
              <a:gd name="connsiteY81" fmla="*/ 136527 h 3289190"/>
              <a:gd name="connsiteX82" fmla="*/ 8704860 w 12128048"/>
              <a:gd name="connsiteY82" fmla="*/ 54610 h 3289190"/>
              <a:gd name="connsiteX83" fmla="*/ 8996601 w 12128048"/>
              <a:gd name="connsiteY83" fmla="*/ 27305 h 3289190"/>
              <a:gd name="connsiteX84" fmla="*/ 9152196 w 12128048"/>
              <a:gd name="connsiteY84" fmla="*/ 0 h 3289190"/>
              <a:gd name="connsiteX0" fmla="*/ 9152196 w 12108510"/>
              <a:gd name="connsiteY0" fmla="*/ 0 h 3289190"/>
              <a:gd name="connsiteX1" fmla="*/ 9618984 w 12108510"/>
              <a:gd name="connsiteY1" fmla="*/ 27305 h 3289190"/>
              <a:gd name="connsiteX2" fmla="*/ 9735680 w 12108510"/>
              <a:gd name="connsiteY2" fmla="*/ 81915 h 3289190"/>
              <a:gd name="connsiteX3" fmla="*/ 9891276 w 12108510"/>
              <a:gd name="connsiteY3" fmla="*/ 354970 h 3289190"/>
              <a:gd name="connsiteX4" fmla="*/ 9910724 w 12108510"/>
              <a:gd name="connsiteY4" fmla="*/ 436887 h 3289190"/>
              <a:gd name="connsiteX5" fmla="*/ 10124668 w 12108510"/>
              <a:gd name="connsiteY5" fmla="*/ 600720 h 3289190"/>
              <a:gd name="connsiteX6" fmla="*/ 10455308 w 12108510"/>
              <a:gd name="connsiteY6" fmla="*/ 737248 h 3289190"/>
              <a:gd name="connsiteX7" fmla="*/ 10669252 w 12108510"/>
              <a:gd name="connsiteY7" fmla="*/ 819164 h 3289190"/>
              <a:gd name="connsiteX8" fmla="*/ 11894566 w 12108510"/>
              <a:gd name="connsiteY8" fmla="*/ 791860 h 3289190"/>
              <a:gd name="connsiteX9" fmla="*/ 12030713 w 12108510"/>
              <a:gd name="connsiteY9" fmla="*/ 764553 h 3289190"/>
              <a:gd name="connsiteX10" fmla="*/ 12108510 w 12108510"/>
              <a:gd name="connsiteY10" fmla="*/ 709942 h 3289190"/>
              <a:gd name="connsiteX11" fmla="*/ 12073477 w 12108510"/>
              <a:gd name="connsiteY11" fmla="*/ 2874043 h 3289190"/>
              <a:gd name="connsiteX12" fmla="*/ 12082580 w 12108510"/>
              <a:gd name="connsiteY12" fmla="*/ 2873085 h 3289190"/>
              <a:gd name="connsiteX13" fmla="*/ 11890787 w 12108510"/>
              <a:gd name="connsiteY13" fmla="*/ 2884974 h 3289190"/>
              <a:gd name="connsiteX14" fmla="*/ 11691491 w 12108510"/>
              <a:gd name="connsiteY14" fmla="*/ 2908751 h 3289190"/>
              <a:gd name="connsiteX15" fmla="*/ 11564667 w 12108510"/>
              <a:gd name="connsiteY15" fmla="*/ 2944417 h 3289190"/>
              <a:gd name="connsiteX16" fmla="*/ 11492196 w 12108510"/>
              <a:gd name="connsiteY16" fmla="*/ 2968195 h 3289190"/>
              <a:gd name="connsiteX17" fmla="*/ 11365371 w 12108510"/>
              <a:gd name="connsiteY17" fmla="*/ 2980083 h 3289190"/>
              <a:gd name="connsiteX18" fmla="*/ 10223950 w 12108510"/>
              <a:gd name="connsiteY18" fmla="*/ 2991972 h 3289190"/>
              <a:gd name="connsiteX19" fmla="*/ 10024654 w 12108510"/>
              <a:gd name="connsiteY19" fmla="*/ 2956306 h 3289190"/>
              <a:gd name="connsiteX20" fmla="*/ 9716651 w 12108510"/>
              <a:gd name="connsiteY20" fmla="*/ 2896862 h 3289190"/>
              <a:gd name="connsiteX21" fmla="*/ 9517355 w 12108510"/>
              <a:gd name="connsiteY21" fmla="*/ 2825530 h 3289190"/>
              <a:gd name="connsiteX22" fmla="*/ 9499237 w 12108510"/>
              <a:gd name="connsiteY22" fmla="*/ 2789864 h 3289190"/>
              <a:gd name="connsiteX23" fmla="*/ 9354295 w 12108510"/>
              <a:gd name="connsiteY23" fmla="*/ 2670977 h 3289190"/>
              <a:gd name="connsiteX24" fmla="*/ 9245588 w 12108510"/>
              <a:gd name="connsiteY24" fmla="*/ 2647199 h 3289190"/>
              <a:gd name="connsiteX25" fmla="*/ 8810760 w 12108510"/>
              <a:gd name="connsiteY25" fmla="*/ 2635311 h 3289190"/>
              <a:gd name="connsiteX26" fmla="*/ 8665818 w 12108510"/>
              <a:gd name="connsiteY26" fmla="*/ 2647199 h 3289190"/>
              <a:gd name="connsiteX27" fmla="*/ 8394051 w 12108510"/>
              <a:gd name="connsiteY27" fmla="*/ 2659088 h 3289190"/>
              <a:gd name="connsiteX28" fmla="*/ 8067931 w 12108510"/>
              <a:gd name="connsiteY28" fmla="*/ 2694754 h 3289190"/>
              <a:gd name="connsiteX29" fmla="*/ 7759928 w 12108510"/>
              <a:gd name="connsiteY29" fmla="*/ 2718531 h 3289190"/>
              <a:gd name="connsiteX30" fmla="*/ 7560633 w 12108510"/>
              <a:gd name="connsiteY30" fmla="*/ 2754198 h 3289190"/>
              <a:gd name="connsiteX31" fmla="*/ 7180159 w 12108510"/>
              <a:gd name="connsiteY31" fmla="*/ 2825530 h 3289190"/>
              <a:gd name="connsiteX32" fmla="*/ 6690978 w 12108510"/>
              <a:gd name="connsiteY32" fmla="*/ 2837419 h 3289190"/>
              <a:gd name="connsiteX33" fmla="*/ 6636624 w 12108510"/>
              <a:gd name="connsiteY33" fmla="*/ 2861196 h 3289190"/>
              <a:gd name="connsiteX34" fmla="*/ 6401092 w 12108510"/>
              <a:gd name="connsiteY34" fmla="*/ 2896862 h 3289190"/>
              <a:gd name="connsiteX35" fmla="*/ 5857559 w 12108510"/>
              <a:gd name="connsiteY35" fmla="*/ 2908751 h 3289190"/>
              <a:gd name="connsiteX36" fmla="*/ 5187201 w 12108510"/>
              <a:gd name="connsiteY36" fmla="*/ 2956306 h 3289190"/>
              <a:gd name="connsiteX37" fmla="*/ 5042258 w 12108510"/>
              <a:gd name="connsiteY37" fmla="*/ 2980083 h 3289190"/>
              <a:gd name="connsiteX38" fmla="*/ 4806726 w 12108510"/>
              <a:gd name="connsiteY38" fmla="*/ 3063304 h 3289190"/>
              <a:gd name="connsiteX39" fmla="*/ 4390017 w 12108510"/>
              <a:gd name="connsiteY39" fmla="*/ 3182191 h 3289190"/>
              <a:gd name="connsiteX40" fmla="*/ 4027661 w 12108510"/>
              <a:gd name="connsiteY40" fmla="*/ 3277302 h 3289190"/>
              <a:gd name="connsiteX41" fmla="*/ 3085535 w 12108510"/>
              <a:gd name="connsiteY41" fmla="*/ 3289190 h 3289190"/>
              <a:gd name="connsiteX42" fmla="*/ 2850003 w 12108510"/>
              <a:gd name="connsiteY42" fmla="*/ 3265413 h 3289190"/>
              <a:gd name="connsiteX43" fmla="*/ 2469529 w 12108510"/>
              <a:gd name="connsiteY43" fmla="*/ 3229746 h 3289190"/>
              <a:gd name="connsiteX44" fmla="*/ 2197761 w 12108510"/>
              <a:gd name="connsiteY44" fmla="*/ 3134636 h 3289190"/>
              <a:gd name="connsiteX45" fmla="*/ 2070937 w 12108510"/>
              <a:gd name="connsiteY45" fmla="*/ 3098971 h 3289190"/>
              <a:gd name="connsiteX46" fmla="*/ 1925995 w 12108510"/>
              <a:gd name="connsiteY46" fmla="*/ 3075193 h 3289190"/>
              <a:gd name="connsiteX47" fmla="*/ 1799170 w 12108510"/>
              <a:gd name="connsiteY47" fmla="*/ 3051416 h 3289190"/>
              <a:gd name="connsiteX48" fmla="*/ 1690463 w 12108510"/>
              <a:gd name="connsiteY48" fmla="*/ 3039527 h 3289190"/>
              <a:gd name="connsiteX49" fmla="*/ 1617992 w 12108510"/>
              <a:gd name="connsiteY49" fmla="*/ 3027638 h 3289190"/>
              <a:gd name="connsiteX50" fmla="*/ 1527403 w 12108510"/>
              <a:gd name="connsiteY50" fmla="*/ 3015749 h 3289190"/>
              <a:gd name="connsiteX51" fmla="*/ 1436814 w 12108510"/>
              <a:gd name="connsiteY51" fmla="*/ 2991972 h 3289190"/>
              <a:gd name="connsiteX52" fmla="*/ 1128811 w 12108510"/>
              <a:gd name="connsiteY52" fmla="*/ 2944417 h 3289190"/>
              <a:gd name="connsiteX53" fmla="*/ 929515 w 12108510"/>
              <a:gd name="connsiteY53" fmla="*/ 2932529 h 3289190"/>
              <a:gd name="connsiteX54" fmla="*/ 23676 w 12108510"/>
              <a:gd name="connsiteY54" fmla="*/ 3006379 h 3289190"/>
              <a:gd name="connsiteX55" fmla="*/ 164 w 12108510"/>
              <a:gd name="connsiteY55" fmla="*/ 581442 h 3289190"/>
              <a:gd name="connsiteX56" fmla="*/ 691695 w 12108510"/>
              <a:gd name="connsiteY56" fmla="*/ 682638 h 3289190"/>
              <a:gd name="connsiteX57" fmla="*/ 905639 w 12108510"/>
              <a:gd name="connsiteY57" fmla="*/ 709942 h 3289190"/>
              <a:gd name="connsiteX58" fmla="*/ 1236280 w 12108510"/>
              <a:gd name="connsiteY58" fmla="*/ 819164 h 3289190"/>
              <a:gd name="connsiteX59" fmla="*/ 1333526 w 12108510"/>
              <a:gd name="connsiteY59" fmla="*/ 873775 h 3289190"/>
              <a:gd name="connsiteX60" fmla="*/ 1430774 w 12108510"/>
              <a:gd name="connsiteY60" fmla="*/ 901081 h 3289190"/>
              <a:gd name="connsiteX61" fmla="*/ 1508571 w 12108510"/>
              <a:gd name="connsiteY61" fmla="*/ 928385 h 3289190"/>
              <a:gd name="connsiteX62" fmla="*/ 1625268 w 12108510"/>
              <a:gd name="connsiteY62" fmla="*/ 955692 h 3289190"/>
              <a:gd name="connsiteX63" fmla="*/ 1761414 w 12108510"/>
              <a:gd name="connsiteY63" fmla="*/ 1010303 h 3289190"/>
              <a:gd name="connsiteX64" fmla="*/ 1917009 w 12108510"/>
              <a:gd name="connsiteY64" fmla="*/ 1064913 h 3289190"/>
              <a:gd name="connsiteX65" fmla="*/ 2053154 w 12108510"/>
              <a:gd name="connsiteY65" fmla="*/ 1146830 h 3289190"/>
              <a:gd name="connsiteX66" fmla="*/ 2344897 w 12108510"/>
              <a:gd name="connsiteY66" fmla="*/ 1365273 h 3289190"/>
              <a:gd name="connsiteX67" fmla="*/ 2753335 w 12108510"/>
              <a:gd name="connsiteY67" fmla="*/ 1447190 h 3289190"/>
              <a:gd name="connsiteX68" fmla="*/ 3006178 w 12108510"/>
              <a:gd name="connsiteY68" fmla="*/ 1501801 h 3289190"/>
              <a:gd name="connsiteX69" fmla="*/ 4017548 w 12108510"/>
              <a:gd name="connsiteY69" fmla="*/ 1474496 h 3289190"/>
              <a:gd name="connsiteX70" fmla="*/ 4406537 w 12108510"/>
              <a:gd name="connsiteY70" fmla="*/ 1256050 h 3289190"/>
              <a:gd name="connsiteX71" fmla="*/ 4853874 w 12108510"/>
              <a:gd name="connsiteY71" fmla="*/ 982997 h 3289190"/>
              <a:gd name="connsiteX72" fmla="*/ 5106717 w 12108510"/>
              <a:gd name="connsiteY72" fmla="*/ 791860 h 3289190"/>
              <a:gd name="connsiteX73" fmla="*/ 5262312 w 12108510"/>
              <a:gd name="connsiteY73" fmla="*/ 737248 h 3289190"/>
              <a:gd name="connsiteX74" fmla="*/ 5981941 w 12108510"/>
              <a:gd name="connsiteY74" fmla="*/ 628025 h 3289190"/>
              <a:gd name="connsiteX75" fmla="*/ 6565423 w 12108510"/>
              <a:gd name="connsiteY75" fmla="*/ 600720 h 3289190"/>
              <a:gd name="connsiteX76" fmla="*/ 6818265 w 12108510"/>
              <a:gd name="connsiteY76" fmla="*/ 518803 h 3289190"/>
              <a:gd name="connsiteX77" fmla="*/ 7401749 w 12108510"/>
              <a:gd name="connsiteY77" fmla="*/ 279435 h 3289190"/>
              <a:gd name="connsiteX78" fmla="*/ 7810187 w 12108510"/>
              <a:gd name="connsiteY78" fmla="*/ 273055 h 3289190"/>
              <a:gd name="connsiteX79" fmla="*/ 8024129 w 12108510"/>
              <a:gd name="connsiteY79" fmla="*/ 191137 h 3289190"/>
              <a:gd name="connsiteX80" fmla="*/ 8354770 w 12108510"/>
              <a:gd name="connsiteY80" fmla="*/ 136527 h 3289190"/>
              <a:gd name="connsiteX81" fmla="*/ 8704860 w 12108510"/>
              <a:gd name="connsiteY81" fmla="*/ 54610 h 3289190"/>
              <a:gd name="connsiteX82" fmla="*/ 8996601 w 12108510"/>
              <a:gd name="connsiteY82" fmla="*/ 27305 h 3289190"/>
              <a:gd name="connsiteX83" fmla="*/ 9152196 w 12108510"/>
              <a:gd name="connsiteY83" fmla="*/ 0 h 3289190"/>
              <a:gd name="connsiteX0" fmla="*/ 9152196 w 12136657"/>
              <a:gd name="connsiteY0" fmla="*/ 0 h 3289190"/>
              <a:gd name="connsiteX1" fmla="*/ 9618984 w 12136657"/>
              <a:gd name="connsiteY1" fmla="*/ 27305 h 3289190"/>
              <a:gd name="connsiteX2" fmla="*/ 9735680 w 12136657"/>
              <a:gd name="connsiteY2" fmla="*/ 81915 h 3289190"/>
              <a:gd name="connsiteX3" fmla="*/ 9891276 w 12136657"/>
              <a:gd name="connsiteY3" fmla="*/ 354970 h 3289190"/>
              <a:gd name="connsiteX4" fmla="*/ 9910724 w 12136657"/>
              <a:gd name="connsiteY4" fmla="*/ 436887 h 3289190"/>
              <a:gd name="connsiteX5" fmla="*/ 10124668 w 12136657"/>
              <a:gd name="connsiteY5" fmla="*/ 600720 h 3289190"/>
              <a:gd name="connsiteX6" fmla="*/ 10455308 w 12136657"/>
              <a:gd name="connsiteY6" fmla="*/ 737248 h 3289190"/>
              <a:gd name="connsiteX7" fmla="*/ 10669252 w 12136657"/>
              <a:gd name="connsiteY7" fmla="*/ 819164 h 3289190"/>
              <a:gd name="connsiteX8" fmla="*/ 11894566 w 12136657"/>
              <a:gd name="connsiteY8" fmla="*/ 791860 h 3289190"/>
              <a:gd name="connsiteX9" fmla="*/ 12030713 w 12136657"/>
              <a:gd name="connsiteY9" fmla="*/ 764553 h 3289190"/>
              <a:gd name="connsiteX10" fmla="*/ 12108510 w 12136657"/>
              <a:gd name="connsiteY10" fmla="*/ 709942 h 3289190"/>
              <a:gd name="connsiteX11" fmla="*/ 12073477 w 12136657"/>
              <a:gd name="connsiteY11" fmla="*/ 2874043 h 3289190"/>
              <a:gd name="connsiteX12" fmla="*/ 12136657 w 12136657"/>
              <a:gd name="connsiteY12" fmla="*/ 2982902 h 3289190"/>
              <a:gd name="connsiteX13" fmla="*/ 11890787 w 12136657"/>
              <a:gd name="connsiteY13" fmla="*/ 2884974 h 3289190"/>
              <a:gd name="connsiteX14" fmla="*/ 11691491 w 12136657"/>
              <a:gd name="connsiteY14" fmla="*/ 2908751 h 3289190"/>
              <a:gd name="connsiteX15" fmla="*/ 11564667 w 12136657"/>
              <a:gd name="connsiteY15" fmla="*/ 2944417 h 3289190"/>
              <a:gd name="connsiteX16" fmla="*/ 11492196 w 12136657"/>
              <a:gd name="connsiteY16" fmla="*/ 2968195 h 3289190"/>
              <a:gd name="connsiteX17" fmla="*/ 11365371 w 12136657"/>
              <a:gd name="connsiteY17" fmla="*/ 2980083 h 3289190"/>
              <a:gd name="connsiteX18" fmla="*/ 10223950 w 12136657"/>
              <a:gd name="connsiteY18" fmla="*/ 2991972 h 3289190"/>
              <a:gd name="connsiteX19" fmla="*/ 10024654 w 12136657"/>
              <a:gd name="connsiteY19" fmla="*/ 2956306 h 3289190"/>
              <a:gd name="connsiteX20" fmla="*/ 9716651 w 12136657"/>
              <a:gd name="connsiteY20" fmla="*/ 2896862 h 3289190"/>
              <a:gd name="connsiteX21" fmla="*/ 9517355 w 12136657"/>
              <a:gd name="connsiteY21" fmla="*/ 2825530 h 3289190"/>
              <a:gd name="connsiteX22" fmla="*/ 9499237 w 12136657"/>
              <a:gd name="connsiteY22" fmla="*/ 2789864 h 3289190"/>
              <a:gd name="connsiteX23" fmla="*/ 9354295 w 12136657"/>
              <a:gd name="connsiteY23" fmla="*/ 2670977 h 3289190"/>
              <a:gd name="connsiteX24" fmla="*/ 9245588 w 12136657"/>
              <a:gd name="connsiteY24" fmla="*/ 2647199 h 3289190"/>
              <a:gd name="connsiteX25" fmla="*/ 8810760 w 12136657"/>
              <a:gd name="connsiteY25" fmla="*/ 2635311 h 3289190"/>
              <a:gd name="connsiteX26" fmla="*/ 8665818 w 12136657"/>
              <a:gd name="connsiteY26" fmla="*/ 2647199 h 3289190"/>
              <a:gd name="connsiteX27" fmla="*/ 8394051 w 12136657"/>
              <a:gd name="connsiteY27" fmla="*/ 2659088 h 3289190"/>
              <a:gd name="connsiteX28" fmla="*/ 8067931 w 12136657"/>
              <a:gd name="connsiteY28" fmla="*/ 2694754 h 3289190"/>
              <a:gd name="connsiteX29" fmla="*/ 7759928 w 12136657"/>
              <a:gd name="connsiteY29" fmla="*/ 2718531 h 3289190"/>
              <a:gd name="connsiteX30" fmla="*/ 7560633 w 12136657"/>
              <a:gd name="connsiteY30" fmla="*/ 2754198 h 3289190"/>
              <a:gd name="connsiteX31" fmla="*/ 7180159 w 12136657"/>
              <a:gd name="connsiteY31" fmla="*/ 2825530 h 3289190"/>
              <a:gd name="connsiteX32" fmla="*/ 6690978 w 12136657"/>
              <a:gd name="connsiteY32" fmla="*/ 2837419 h 3289190"/>
              <a:gd name="connsiteX33" fmla="*/ 6636624 w 12136657"/>
              <a:gd name="connsiteY33" fmla="*/ 2861196 h 3289190"/>
              <a:gd name="connsiteX34" fmla="*/ 6401092 w 12136657"/>
              <a:gd name="connsiteY34" fmla="*/ 2896862 h 3289190"/>
              <a:gd name="connsiteX35" fmla="*/ 5857559 w 12136657"/>
              <a:gd name="connsiteY35" fmla="*/ 2908751 h 3289190"/>
              <a:gd name="connsiteX36" fmla="*/ 5187201 w 12136657"/>
              <a:gd name="connsiteY36" fmla="*/ 2956306 h 3289190"/>
              <a:gd name="connsiteX37" fmla="*/ 5042258 w 12136657"/>
              <a:gd name="connsiteY37" fmla="*/ 2980083 h 3289190"/>
              <a:gd name="connsiteX38" fmla="*/ 4806726 w 12136657"/>
              <a:gd name="connsiteY38" fmla="*/ 3063304 h 3289190"/>
              <a:gd name="connsiteX39" fmla="*/ 4390017 w 12136657"/>
              <a:gd name="connsiteY39" fmla="*/ 3182191 h 3289190"/>
              <a:gd name="connsiteX40" fmla="*/ 4027661 w 12136657"/>
              <a:gd name="connsiteY40" fmla="*/ 3277302 h 3289190"/>
              <a:gd name="connsiteX41" fmla="*/ 3085535 w 12136657"/>
              <a:gd name="connsiteY41" fmla="*/ 3289190 h 3289190"/>
              <a:gd name="connsiteX42" fmla="*/ 2850003 w 12136657"/>
              <a:gd name="connsiteY42" fmla="*/ 3265413 h 3289190"/>
              <a:gd name="connsiteX43" fmla="*/ 2469529 w 12136657"/>
              <a:gd name="connsiteY43" fmla="*/ 3229746 h 3289190"/>
              <a:gd name="connsiteX44" fmla="*/ 2197761 w 12136657"/>
              <a:gd name="connsiteY44" fmla="*/ 3134636 h 3289190"/>
              <a:gd name="connsiteX45" fmla="*/ 2070937 w 12136657"/>
              <a:gd name="connsiteY45" fmla="*/ 3098971 h 3289190"/>
              <a:gd name="connsiteX46" fmla="*/ 1925995 w 12136657"/>
              <a:gd name="connsiteY46" fmla="*/ 3075193 h 3289190"/>
              <a:gd name="connsiteX47" fmla="*/ 1799170 w 12136657"/>
              <a:gd name="connsiteY47" fmla="*/ 3051416 h 3289190"/>
              <a:gd name="connsiteX48" fmla="*/ 1690463 w 12136657"/>
              <a:gd name="connsiteY48" fmla="*/ 3039527 h 3289190"/>
              <a:gd name="connsiteX49" fmla="*/ 1617992 w 12136657"/>
              <a:gd name="connsiteY49" fmla="*/ 3027638 h 3289190"/>
              <a:gd name="connsiteX50" fmla="*/ 1527403 w 12136657"/>
              <a:gd name="connsiteY50" fmla="*/ 3015749 h 3289190"/>
              <a:gd name="connsiteX51" fmla="*/ 1436814 w 12136657"/>
              <a:gd name="connsiteY51" fmla="*/ 2991972 h 3289190"/>
              <a:gd name="connsiteX52" fmla="*/ 1128811 w 12136657"/>
              <a:gd name="connsiteY52" fmla="*/ 2944417 h 3289190"/>
              <a:gd name="connsiteX53" fmla="*/ 929515 w 12136657"/>
              <a:gd name="connsiteY53" fmla="*/ 2932529 h 3289190"/>
              <a:gd name="connsiteX54" fmla="*/ 23676 w 12136657"/>
              <a:gd name="connsiteY54" fmla="*/ 3006379 h 3289190"/>
              <a:gd name="connsiteX55" fmla="*/ 164 w 12136657"/>
              <a:gd name="connsiteY55" fmla="*/ 581442 h 3289190"/>
              <a:gd name="connsiteX56" fmla="*/ 691695 w 12136657"/>
              <a:gd name="connsiteY56" fmla="*/ 682638 h 3289190"/>
              <a:gd name="connsiteX57" fmla="*/ 905639 w 12136657"/>
              <a:gd name="connsiteY57" fmla="*/ 709942 h 3289190"/>
              <a:gd name="connsiteX58" fmla="*/ 1236280 w 12136657"/>
              <a:gd name="connsiteY58" fmla="*/ 819164 h 3289190"/>
              <a:gd name="connsiteX59" fmla="*/ 1333526 w 12136657"/>
              <a:gd name="connsiteY59" fmla="*/ 873775 h 3289190"/>
              <a:gd name="connsiteX60" fmla="*/ 1430774 w 12136657"/>
              <a:gd name="connsiteY60" fmla="*/ 901081 h 3289190"/>
              <a:gd name="connsiteX61" fmla="*/ 1508571 w 12136657"/>
              <a:gd name="connsiteY61" fmla="*/ 928385 h 3289190"/>
              <a:gd name="connsiteX62" fmla="*/ 1625268 w 12136657"/>
              <a:gd name="connsiteY62" fmla="*/ 955692 h 3289190"/>
              <a:gd name="connsiteX63" fmla="*/ 1761414 w 12136657"/>
              <a:gd name="connsiteY63" fmla="*/ 1010303 h 3289190"/>
              <a:gd name="connsiteX64" fmla="*/ 1917009 w 12136657"/>
              <a:gd name="connsiteY64" fmla="*/ 1064913 h 3289190"/>
              <a:gd name="connsiteX65" fmla="*/ 2053154 w 12136657"/>
              <a:gd name="connsiteY65" fmla="*/ 1146830 h 3289190"/>
              <a:gd name="connsiteX66" fmla="*/ 2344897 w 12136657"/>
              <a:gd name="connsiteY66" fmla="*/ 1365273 h 3289190"/>
              <a:gd name="connsiteX67" fmla="*/ 2753335 w 12136657"/>
              <a:gd name="connsiteY67" fmla="*/ 1447190 h 3289190"/>
              <a:gd name="connsiteX68" fmla="*/ 3006178 w 12136657"/>
              <a:gd name="connsiteY68" fmla="*/ 1501801 h 3289190"/>
              <a:gd name="connsiteX69" fmla="*/ 4017548 w 12136657"/>
              <a:gd name="connsiteY69" fmla="*/ 1474496 h 3289190"/>
              <a:gd name="connsiteX70" fmla="*/ 4406537 w 12136657"/>
              <a:gd name="connsiteY70" fmla="*/ 1256050 h 3289190"/>
              <a:gd name="connsiteX71" fmla="*/ 4853874 w 12136657"/>
              <a:gd name="connsiteY71" fmla="*/ 982997 h 3289190"/>
              <a:gd name="connsiteX72" fmla="*/ 5106717 w 12136657"/>
              <a:gd name="connsiteY72" fmla="*/ 791860 h 3289190"/>
              <a:gd name="connsiteX73" fmla="*/ 5262312 w 12136657"/>
              <a:gd name="connsiteY73" fmla="*/ 737248 h 3289190"/>
              <a:gd name="connsiteX74" fmla="*/ 5981941 w 12136657"/>
              <a:gd name="connsiteY74" fmla="*/ 628025 h 3289190"/>
              <a:gd name="connsiteX75" fmla="*/ 6565423 w 12136657"/>
              <a:gd name="connsiteY75" fmla="*/ 600720 h 3289190"/>
              <a:gd name="connsiteX76" fmla="*/ 6818265 w 12136657"/>
              <a:gd name="connsiteY76" fmla="*/ 518803 h 3289190"/>
              <a:gd name="connsiteX77" fmla="*/ 7401749 w 12136657"/>
              <a:gd name="connsiteY77" fmla="*/ 279435 h 3289190"/>
              <a:gd name="connsiteX78" fmla="*/ 7810187 w 12136657"/>
              <a:gd name="connsiteY78" fmla="*/ 273055 h 3289190"/>
              <a:gd name="connsiteX79" fmla="*/ 8024129 w 12136657"/>
              <a:gd name="connsiteY79" fmla="*/ 191137 h 3289190"/>
              <a:gd name="connsiteX80" fmla="*/ 8354770 w 12136657"/>
              <a:gd name="connsiteY80" fmla="*/ 136527 h 3289190"/>
              <a:gd name="connsiteX81" fmla="*/ 8704860 w 12136657"/>
              <a:gd name="connsiteY81" fmla="*/ 54610 h 3289190"/>
              <a:gd name="connsiteX82" fmla="*/ 8996601 w 12136657"/>
              <a:gd name="connsiteY82" fmla="*/ 27305 h 3289190"/>
              <a:gd name="connsiteX83" fmla="*/ 9152196 w 12136657"/>
              <a:gd name="connsiteY83" fmla="*/ 0 h 3289190"/>
              <a:gd name="connsiteX0" fmla="*/ 9152196 w 12136657"/>
              <a:gd name="connsiteY0" fmla="*/ 0 h 3289190"/>
              <a:gd name="connsiteX1" fmla="*/ 9618984 w 12136657"/>
              <a:gd name="connsiteY1" fmla="*/ 27305 h 3289190"/>
              <a:gd name="connsiteX2" fmla="*/ 9735680 w 12136657"/>
              <a:gd name="connsiteY2" fmla="*/ 81915 h 3289190"/>
              <a:gd name="connsiteX3" fmla="*/ 9891276 w 12136657"/>
              <a:gd name="connsiteY3" fmla="*/ 354970 h 3289190"/>
              <a:gd name="connsiteX4" fmla="*/ 9910724 w 12136657"/>
              <a:gd name="connsiteY4" fmla="*/ 436887 h 3289190"/>
              <a:gd name="connsiteX5" fmla="*/ 10124668 w 12136657"/>
              <a:gd name="connsiteY5" fmla="*/ 600720 h 3289190"/>
              <a:gd name="connsiteX6" fmla="*/ 10455308 w 12136657"/>
              <a:gd name="connsiteY6" fmla="*/ 737248 h 3289190"/>
              <a:gd name="connsiteX7" fmla="*/ 10669252 w 12136657"/>
              <a:gd name="connsiteY7" fmla="*/ 819164 h 3289190"/>
              <a:gd name="connsiteX8" fmla="*/ 11894566 w 12136657"/>
              <a:gd name="connsiteY8" fmla="*/ 791860 h 3289190"/>
              <a:gd name="connsiteX9" fmla="*/ 12030713 w 12136657"/>
              <a:gd name="connsiteY9" fmla="*/ 764553 h 3289190"/>
              <a:gd name="connsiteX10" fmla="*/ 12108510 w 12136657"/>
              <a:gd name="connsiteY10" fmla="*/ 709942 h 3289190"/>
              <a:gd name="connsiteX11" fmla="*/ 12073477 w 12136657"/>
              <a:gd name="connsiteY11" fmla="*/ 2874043 h 3289190"/>
              <a:gd name="connsiteX12" fmla="*/ 12136657 w 12136657"/>
              <a:gd name="connsiteY12" fmla="*/ 2982902 h 3289190"/>
              <a:gd name="connsiteX13" fmla="*/ 11890787 w 12136657"/>
              <a:gd name="connsiteY13" fmla="*/ 2884974 h 3289190"/>
              <a:gd name="connsiteX14" fmla="*/ 11691491 w 12136657"/>
              <a:gd name="connsiteY14" fmla="*/ 2908751 h 3289190"/>
              <a:gd name="connsiteX15" fmla="*/ 11564667 w 12136657"/>
              <a:gd name="connsiteY15" fmla="*/ 2944417 h 3289190"/>
              <a:gd name="connsiteX16" fmla="*/ 11492196 w 12136657"/>
              <a:gd name="connsiteY16" fmla="*/ 2968195 h 3289190"/>
              <a:gd name="connsiteX17" fmla="*/ 11365371 w 12136657"/>
              <a:gd name="connsiteY17" fmla="*/ 2980083 h 3289190"/>
              <a:gd name="connsiteX18" fmla="*/ 10223950 w 12136657"/>
              <a:gd name="connsiteY18" fmla="*/ 2991972 h 3289190"/>
              <a:gd name="connsiteX19" fmla="*/ 10024654 w 12136657"/>
              <a:gd name="connsiteY19" fmla="*/ 2956306 h 3289190"/>
              <a:gd name="connsiteX20" fmla="*/ 9716651 w 12136657"/>
              <a:gd name="connsiteY20" fmla="*/ 2896862 h 3289190"/>
              <a:gd name="connsiteX21" fmla="*/ 9517355 w 12136657"/>
              <a:gd name="connsiteY21" fmla="*/ 2825530 h 3289190"/>
              <a:gd name="connsiteX22" fmla="*/ 9499237 w 12136657"/>
              <a:gd name="connsiteY22" fmla="*/ 2789864 h 3289190"/>
              <a:gd name="connsiteX23" fmla="*/ 9354295 w 12136657"/>
              <a:gd name="connsiteY23" fmla="*/ 2670977 h 3289190"/>
              <a:gd name="connsiteX24" fmla="*/ 9245588 w 12136657"/>
              <a:gd name="connsiteY24" fmla="*/ 2647199 h 3289190"/>
              <a:gd name="connsiteX25" fmla="*/ 8810760 w 12136657"/>
              <a:gd name="connsiteY25" fmla="*/ 2635311 h 3289190"/>
              <a:gd name="connsiteX26" fmla="*/ 8665818 w 12136657"/>
              <a:gd name="connsiteY26" fmla="*/ 2647199 h 3289190"/>
              <a:gd name="connsiteX27" fmla="*/ 8394051 w 12136657"/>
              <a:gd name="connsiteY27" fmla="*/ 2659088 h 3289190"/>
              <a:gd name="connsiteX28" fmla="*/ 8067931 w 12136657"/>
              <a:gd name="connsiteY28" fmla="*/ 2694754 h 3289190"/>
              <a:gd name="connsiteX29" fmla="*/ 7759928 w 12136657"/>
              <a:gd name="connsiteY29" fmla="*/ 2718531 h 3289190"/>
              <a:gd name="connsiteX30" fmla="*/ 7560633 w 12136657"/>
              <a:gd name="connsiteY30" fmla="*/ 2754198 h 3289190"/>
              <a:gd name="connsiteX31" fmla="*/ 7180159 w 12136657"/>
              <a:gd name="connsiteY31" fmla="*/ 2825530 h 3289190"/>
              <a:gd name="connsiteX32" fmla="*/ 6690978 w 12136657"/>
              <a:gd name="connsiteY32" fmla="*/ 2837419 h 3289190"/>
              <a:gd name="connsiteX33" fmla="*/ 6636624 w 12136657"/>
              <a:gd name="connsiteY33" fmla="*/ 2861196 h 3289190"/>
              <a:gd name="connsiteX34" fmla="*/ 6401092 w 12136657"/>
              <a:gd name="connsiteY34" fmla="*/ 2896862 h 3289190"/>
              <a:gd name="connsiteX35" fmla="*/ 5857559 w 12136657"/>
              <a:gd name="connsiteY35" fmla="*/ 2908751 h 3289190"/>
              <a:gd name="connsiteX36" fmla="*/ 5187201 w 12136657"/>
              <a:gd name="connsiteY36" fmla="*/ 2956306 h 3289190"/>
              <a:gd name="connsiteX37" fmla="*/ 5042258 w 12136657"/>
              <a:gd name="connsiteY37" fmla="*/ 2980083 h 3289190"/>
              <a:gd name="connsiteX38" fmla="*/ 4806726 w 12136657"/>
              <a:gd name="connsiteY38" fmla="*/ 3063304 h 3289190"/>
              <a:gd name="connsiteX39" fmla="*/ 4390017 w 12136657"/>
              <a:gd name="connsiteY39" fmla="*/ 3182191 h 3289190"/>
              <a:gd name="connsiteX40" fmla="*/ 4027661 w 12136657"/>
              <a:gd name="connsiteY40" fmla="*/ 3277302 h 3289190"/>
              <a:gd name="connsiteX41" fmla="*/ 3085535 w 12136657"/>
              <a:gd name="connsiteY41" fmla="*/ 3289190 h 3289190"/>
              <a:gd name="connsiteX42" fmla="*/ 2850003 w 12136657"/>
              <a:gd name="connsiteY42" fmla="*/ 3265413 h 3289190"/>
              <a:gd name="connsiteX43" fmla="*/ 2469529 w 12136657"/>
              <a:gd name="connsiteY43" fmla="*/ 3229746 h 3289190"/>
              <a:gd name="connsiteX44" fmla="*/ 2197761 w 12136657"/>
              <a:gd name="connsiteY44" fmla="*/ 3134636 h 3289190"/>
              <a:gd name="connsiteX45" fmla="*/ 2070937 w 12136657"/>
              <a:gd name="connsiteY45" fmla="*/ 3098971 h 3289190"/>
              <a:gd name="connsiteX46" fmla="*/ 1925995 w 12136657"/>
              <a:gd name="connsiteY46" fmla="*/ 3075193 h 3289190"/>
              <a:gd name="connsiteX47" fmla="*/ 1799170 w 12136657"/>
              <a:gd name="connsiteY47" fmla="*/ 3051416 h 3289190"/>
              <a:gd name="connsiteX48" fmla="*/ 1690463 w 12136657"/>
              <a:gd name="connsiteY48" fmla="*/ 3039527 h 3289190"/>
              <a:gd name="connsiteX49" fmla="*/ 1617992 w 12136657"/>
              <a:gd name="connsiteY49" fmla="*/ 3027638 h 3289190"/>
              <a:gd name="connsiteX50" fmla="*/ 1527403 w 12136657"/>
              <a:gd name="connsiteY50" fmla="*/ 3015749 h 3289190"/>
              <a:gd name="connsiteX51" fmla="*/ 1436814 w 12136657"/>
              <a:gd name="connsiteY51" fmla="*/ 2991972 h 3289190"/>
              <a:gd name="connsiteX52" fmla="*/ 1128811 w 12136657"/>
              <a:gd name="connsiteY52" fmla="*/ 2944417 h 3289190"/>
              <a:gd name="connsiteX53" fmla="*/ 929515 w 12136657"/>
              <a:gd name="connsiteY53" fmla="*/ 2932529 h 3289190"/>
              <a:gd name="connsiteX54" fmla="*/ 23676 w 12136657"/>
              <a:gd name="connsiteY54" fmla="*/ 3006379 h 3289190"/>
              <a:gd name="connsiteX55" fmla="*/ 164 w 12136657"/>
              <a:gd name="connsiteY55" fmla="*/ 581442 h 3289190"/>
              <a:gd name="connsiteX56" fmla="*/ 691695 w 12136657"/>
              <a:gd name="connsiteY56" fmla="*/ 682638 h 3289190"/>
              <a:gd name="connsiteX57" fmla="*/ 905639 w 12136657"/>
              <a:gd name="connsiteY57" fmla="*/ 709942 h 3289190"/>
              <a:gd name="connsiteX58" fmla="*/ 1236280 w 12136657"/>
              <a:gd name="connsiteY58" fmla="*/ 819164 h 3289190"/>
              <a:gd name="connsiteX59" fmla="*/ 1333526 w 12136657"/>
              <a:gd name="connsiteY59" fmla="*/ 873775 h 3289190"/>
              <a:gd name="connsiteX60" fmla="*/ 1430774 w 12136657"/>
              <a:gd name="connsiteY60" fmla="*/ 901081 h 3289190"/>
              <a:gd name="connsiteX61" fmla="*/ 1508571 w 12136657"/>
              <a:gd name="connsiteY61" fmla="*/ 928385 h 3289190"/>
              <a:gd name="connsiteX62" fmla="*/ 1625268 w 12136657"/>
              <a:gd name="connsiteY62" fmla="*/ 955692 h 3289190"/>
              <a:gd name="connsiteX63" fmla="*/ 1761414 w 12136657"/>
              <a:gd name="connsiteY63" fmla="*/ 1010303 h 3289190"/>
              <a:gd name="connsiteX64" fmla="*/ 1917009 w 12136657"/>
              <a:gd name="connsiteY64" fmla="*/ 1064913 h 3289190"/>
              <a:gd name="connsiteX65" fmla="*/ 2053154 w 12136657"/>
              <a:gd name="connsiteY65" fmla="*/ 1146830 h 3289190"/>
              <a:gd name="connsiteX66" fmla="*/ 2344897 w 12136657"/>
              <a:gd name="connsiteY66" fmla="*/ 1365273 h 3289190"/>
              <a:gd name="connsiteX67" fmla="*/ 2753335 w 12136657"/>
              <a:gd name="connsiteY67" fmla="*/ 1447190 h 3289190"/>
              <a:gd name="connsiteX68" fmla="*/ 3006178 w 12136657"/>
              <a:gd name="connsiteY68" fmla="*/ 1501801 h 3289190"/>
              <a:gd name="connsiteX69" fmla="*/ 4017548 w 12136657"/>
              <a:gd name="connsiteY69" fmla="*/ 1474496 h 3289190"/>
              <a:gd name="connsiteX70" fmla="*/ 4406537 w 12136657"/>
              <a:gd name="connsiteY70" fmla="*/ 1256050 h 3289190"/>
              <a:gd name="connsiteX71" fmla="*/ 4853874 w 12136657"/>
              <a:gd name="connsiteY71" fmla="*/ 982997 h 3289190"/>
              <a:gd name="connsiteX72" fmla="*/ 5106717 w 12136657"/>
              <a:gd name="connsiteY72" fmla="*/ 791860 h 3289190"/>
              <a:gd name="connsiteX73" fmla="*/ 5262312 w 12136657"/>
              <a:gd name="connsiteY73" fmla="*/ 737248 h 3289190"/>
              <a:gd name="connsiteX74" fmla="*/ 5981941 w 12136657"/>
              <a:gd name="connsiteY74" fmla="*/ 628025 h 3289190"/>
              <a:gd name="connsiteX75" fmla="*/ 6565423 w 12136657"/>
              <a:gd name="connsiteY75" fmla="*/ 600720 h 3289190"/>
              <a:gd name="connsiteX76" fmla="*/ 6818265 w 12136657"/>
              <a:gd name="connsiteY76" fmla="*/ 518803 h 3289190"/>
              <a:gd name="connsiteX77" fmla="*/ 7401749 w 12136657"/>
              <a:gd name="connsiteY77" fmla="*/ 279435 h 3289190"/>
              <a:gd name="connsiteX78" fmla="*/ 7810187 w 12136657"/>
              <a:gd name="connsiteY78" fmla="*/ 273055 h 3289190"/>
              <a:gd name="connsiteX79" fmla="*/ 8024129 w 12136657"/>
              <a:gd name="connsiteY79" fmla="*/ 191137 h 3289190"/>
              <a:gd name="connsiteX80" fmla="*/ 8354770 w 12136657"/>
              <a:gd name="connsiteY80" fmla="*/ 136527 h 3289190"/>
              <a:gd name="connsiteX81" fmla="*/ 8704860 w 12136657"/>
              <a:gd name="connsiteY81" fmla="*/ 54610 h 3289190"/>
              <a:gd name="connsiteX82" fmla="*/ 8996601 w 12136657"/>
              <a:gd name="connsiteY82" fmla="*/ 27305 h 3289190"/>
              <a:gd name="connsiteX83" fmla="*/ 9152196 w 12136657"/>
              <a:gd name="connsiteY83" fmla="*/ 0 h 3289190"/>
              <a:gd name="connsiteX0" fmla="*/ 9152196 w 12108510"/>
              <a:gd name="connsiteY0" fmla="*/ 0 h 3289190"/>
              <a:gd name="connsiteX1" fmla="*/ 9618984 w 12108510"/>
              <a:gd name="connsiteY1" fmla="*/ 27305 h 3289190"/>
              <a:gd name="connsiteX2" fmla="*/ 9735680 w 12108510"/>
              <a:gd name="connsiteY2" fmla="*/ 81915 h 3289190"/>
              <a:gd name="connsiteX3" fmla="*/ 9891276 w 12108510"/>
              <a:gd name="connsiteY3" fmla="*/ 354970 h 3289190"/>
              <a:gd name="connsiteX4" fmla="*/ 9910724 w 12108510"/>
              <a:gd name="connsiteY4" fmla="*/ 436887 h 3289190"/>
              <a:gd name="connsiteX5" fmla="*/ 10124668 w 12108510"/>
              <a:gd name="connsiteY5" fmla="*/ 600720 h 3289190"/>
              <a:gd name="connsiteX6" fmla="*/ 10455308 w 12108510"/>
              <a:gd name="connsiteY6" fmla="*/ 737248 h 3289190"/>
              <a:gd name="connsiteX7" fmla="*/ 10669252 w 12108510"/>
              <a:gd name="connsiteY7" fmla="*/ 819164 h 3289190"/>
              <a:gd name="connsiteX8" fmla="*/ 11894566 w 12108510"/>
              <a:gd name="connsiteY8" fmla="*/ 791860 h 3289190"/>
              <a:gd name="connsiteX9" fmla="*/ 12030713 w 12108510"/>
              <a:gd name="connsiteY9" fmla="*/ 764553 h 3289190"/>
              <a:gd name="connsiteX10" fmla="*/ 12108510 w 12108510"/>
              <a:gd name="connsiteY10" fmla="*/ 709942 h 3289190"/>
              <a:gd name="connsiteX11" fmla="*/ 12073477 w 12108510"/>
              <a:gd name="connsiteY11" fmla="*/ 2874043 h 3289190"/>
              <a:gd name="connsiteX12" fmla="*/ 11890787 w 12108510"/>
              <a:gd name="connsiteY12" fmla="*/ 2884974 h 3289190"/>
              <a:gd name="connsiteX13" fmla="*/ 11691491 w 12108510"/>
              <a:gd name="connsiteY13" fmla="*/ 2908751 h 3289190"/>
              <a:gd name="connsiteX14" fmla="*/ 11564667 w 12108510"/>
              <a:gd name="connsiteY14" fmla="*/ 2944417 h 3289190"/>
              <a:gd name="connsiteX15" fmla="*/ 11492196 w 12108510"/>
              <a:gd name="connsiteY15" fmla="*/ 2968195 h 3289190"/>
              <a:gd name="connsiteX16" fmla="*/ 11365371 w 12108510"/>
              <a:gd name="connsiteY16" fmla="*/ 2980083 h 3289190"/>
              <a:gd name="connsiteX17" fmla="*/ 10223950 w 12108510"/>
              <a:gd name="connsiteY17" fmla="*/ 2991972 h 3289190"/>
              <a:gd name="connsiteX18" fmla="*/ 10024654 w 12108510"/>
              <a:gd name="connsiteY18" fmla="*/ 2956306 h 3289190"/>
              <a:gd name="connsiteX19" fmla="*/ 9716651 w 12108510"/>
              <a:gd name="connsiteY19" fmla="*/ 2896862 h 3289190"/>
              <a:gd name="connsiteX20" fmla="*/ 9517355 w 12108510"/>
              <a:gd name="connsiteY20" fmla="*/ 2825530 h 3289190"/>
              <a:gd name="connsiteX21" fmla="*/ 9499237 w 12108510"/>
              <a:gd name="connsiteY21" fmla="*/ 2789864 h 3289190"/>
              <a:gd name="connsiteX22" fmla="*/ 9354295 w 12108510"/>
              <a:gd name="connsiteY22" fmla="*/ 2670977 h 3289190"/>
              <a:gd name="connsiteX23" fmla="*/ 9245588 w 12108510"/>
              <a:gd name="connsiteY23" fmla="*/ 2647199 h 3289190"/>
              <a:gd name="connsiteX24" fmla="*/ 8810760 w 12108510"/>
              <a:gd name="connsiteY24" fmla="*/ 2635311 h 3289190"/>
              <a:gd name="connsiteX25" fmla="*/ 8665818 w 12108510"/>
              <a:gd name="connsiteY25" fmla="*/ 2647199 h 3289190"/>
              <a:gd name="connsiteX26" fmla="*/ 8394051 w 12108510"/>
              <a:gd name="connsiteY26" fmla="*/ 2659088 h 3289190"/>
              <a:gd name="connsiteX27" fmla="*/ 8067931 w 12108510"/>
              <a:gd name="connsiteY27" fmla="*/ 2694754 h 3289190"/>
              <a:gd name="connsiteX28" fmla="*/ 7759928 w 12108510"/>
              <a:gd name="connsiteY28" fmla="*/ 2718531 h 3289190"/>
              <a:gd name="connsiteX29" fmla="*/ 7560633 w 12108510"/>
              <a:gd name="connsiteY29" fmla="*/ 2754198 h 3289190"/>
              <a:gd name="connsiteX30" fmla="*/ 7180159 w 12108510"/>
              <a:gd name="connsiteY30" fmla="*/ 2825530 h 3289190"/>
              <a:gd name="connsiteX31" fmla="*/ 6690978 w 12108510"/>
              <a:gd name="connsiteY31" fmla="*/ 2837419 h 3289190"/>
              <a:gd name="connsiteX32" fmla="*/ 6636624 w 12108510"/>
              <a:gd name="connsiteY32" fmla="*/ 2861196 h 3289190"/>
              <a:gd name="connsiteX33" fmla="*/ 6401092 w 12108510"/>
              <a:gd name="connsiteY33" fmla="*/ 2896862 h 3289190"/>
              <a:gd name="connsiteX34" fmla="*/ 5857559 w 12108510"/>
              <a:gd name="connsiteY34" fmla="*/ 2908751 h 3289190"/>
              <a:gd name="connsiteX35" fmla="*/ 5187201 w 12108510"/>
              <a:gd name="connsiteY35" fmla="*/ 2956306 h 3289190"/>
              <a:gd name="connsiteX36" fmla="*/ 5042258 w 12108510"/>
              <a:gd name="connsiteY36" fmla="*/ 2980083 h 3289190"/>
              <a:gd name="connsiteX37" fmla="*/ 4806726 w 12108510"/>
              <a:gd name="connsiteY37" fmla="*/ 3063304 h 3289190"/>
              <a:gd name="connsiteX38" fmla="*/ 4390017 w 12108510"/>
              <a:gd name="connsiteY38" fmla="*/ 3182191 h 3289190"/>
              <a:gd name="connsiteX39" fmla="*/ 4027661 w 12108510"/>
              <a:gd name="connsiteY39" fmla="*/ 3277302 h 3289190"/>
              <a:gd name="connsiteX40" fmla="*/ 3085535 w 12108510"/>
              <a:gd name="connsiteY40" fmla="*/ 3289190 h 3289190"/>
              <a:gd name="connsiteX41" fmla="*/ 2850003 w 12108510"/>
              <a:gd name="connsiteY41" fmla="*/ 3265413 h 3289190"/>
              <a:gd name="connsiteX42" fmla="*/ 2469529 w 12108510"/>
              <a:gd name="connsiteY42" fmla="*/ 3229746 h 3289190"/>
              <a:gd name="connsiteX43" fmla="*/ 2197761 w 12108510"/>
              <a:gd name="connsiteY43" fmla="*/ 3134636 h 3289190"/>
              <a:gd name="connsiteX44" fmla="*/ 2070937 w 12108510"/>
              <a:gd name="connsiteY44" fmla="*/ 3098971 h 3289190"/>
              <a:gd name="connsiteX45" fmla="*/ 1925995 w 12108510"/>
              <a:gd name="connsiteY45" fmla="*/ 3075193 h 3289190"/>
              <a:gd name="connsiteX46" fmla="*/ 1799170 w 12108510"/>
              <a:gd name="connsiteY46" fmla="*/ 3051416 h 3289190"/>
              <a:gd name="connsiteX47" fmla="*/ 1690463 w 12108510"/>
              <a:gd name="connsiteY47" fmla="*/ 3039527 h 3289190"/>
              <a:gd name="connsiteX48" fmla="*/ 1617992 w 12108510"/>
              <a:gd name="connsiteY48" fmla="*/ 3027638 h 3289190"/>
              <a:gd name="connsiteX49" fmla="*/ 1527403 w 12108510"/>
              <a:gd name="connsiteY49" fmla="*/ 3015749 h 3289190"/>
              <a:gd name="connsiteX50" fmla="*/ 1436814 w 12108510"/>
              <a:gd name="connsiteY50" fmla="*/ 2991972 h 3289190"/>
              <a:gd name="connsiteX51" fmla="*/ 1128811 w 12108510"/>
              <a:gd name="connsiteY51" fmla="*/ 2944417 h 3289190"/>
              <a:gd name="connsiteX52" fmla="*/ 929515 w 12108510"/>
              <a:gd name="connsiteY52" fmla="*/ 2932529 h 3289190"/>
              <a:gd name="connsiteX53" fmla="*/ 23676 w 12108510"/>
              <a:gd name="connsiteY53" fmla="*/ 3006379 h 3289190"/>
              <a:gd name="connsiteX54" fmla="*/ 164 w 12108510"/>
              <a:gd name="connsiteY54" fmla="*/ 581442 h 3289190"/>
              <a:gd name="connsiteX55" fmla="*/ 691695 w 12108510"/>
              <a:gd name="connsiteY55" fmla="*/ 682638 h 3289190"/>
              <a:gd name="connsiteX56" fmla="*/ 905639 w 12108510"/>
              <a:gd name="connsiteY56" fmla="*/ 709942 h 3289190"/>
              <a:gd name="connsiteX57" fmla="*/ 1236280 w 12108510"/>
              <a:gd name="connsiteY57" fmla="*/ 819164 h 3289190"/>
              <a:gd name="connsiteX58" fmla="*/ 1333526 w 12108510"/>
              <a:gd name="connsiteY58" fmla="*/ 873775 h 3289190"/>
              <a:gd name="connsiteX59" fmla="*/ 1430774 w 12108510"/>
              <a:gd name="connsiteY59" fmla="*/ 901081 h 3289190"/>
              <a:gd name="connsiteX60" fmla="*/ 1508571 w 12108510"/>
              <a:gd name="connsiteY60" fmla="*/ 928385 h 3289190"/>
              <a:gd name="connsiteX61" fmla="*/ 1625268 w 12108510"/>
              <a:gd name="connsiteY61" fmla="*/ 955692 h 3289190"/>
              <a:gd name="connsiteX62" fmla="*/ 1761414 w 12108510"/>
              <a:gd name="connsiteY62" fmla="*/ 1010303 h 3289190"/>
              <a:gd name="connsiteX63" fmla="*/ 1917009 w 12108510"/>
              <a:gd name="connsiteY63" fmla="*/ 1064913 h 3289190"/>
              <a:gd name="connsiteX64" fmla="*/ 2053154 w 12108510"/>
              <a:gd name="connsiteY64" fmla="*/ 1146830 h 3289190"/>
              <a:gd name="connsiteX65" fmla="*/ 2344897 w 12108510"/>
              <a:gd name="connsiteY65" fmla="*/ 1365273 h 3289190"/>
              <a:gd name="connsiteX66" fmla="*/ 2753335 w 12108510"/>
              <a:gd name="connsiteY66" fmla="*/ 1447190 h 3289190"/>
              <a:gd name="connsiteX67" fmla="*/ 3006178 w 12108510"/>
              <a:gd name="connsiteY67" fmla="*/ 1501801 h 3289190"/>
              <a:gd name="connsiteX68" fmla="*/ 4017548 w 12108510"/>
              <a:gd name="connsiteY68" fmla="*/ 1474496 h 3289190"/>
              <a:gd name="connsiteX69" fmla="*/ 4406537 w 12108510"/>
              <a:gd name="connsiteY69" fmla="*/ 1256050 h 3289190"/>
              <a:gd name="connsiteX70" fmla="*/ 4853874 w 12108510"/>
              <a:gd name="connsiteY70" fmla="*/ 982997 h 3289190"/>
              <a:gd name="connsiteX71" fmla="*/ 5106717 w 12108510"/>
              <a:gd name="connsiteY71" fmla="*/ 791860 h 3289190"/>
              <a:gd name="connsiteX72" fmla="*/ 5262312 w 12108510"/>
              <a:gd name="connsiteY72" fmla="*/ 737248 h 3289190"/>
              <a:gd name="connsiteX73" fmla="*/ 5981941 w 12108510"/>
              <a:gd name="connsiteY73" fmla="*/ 628025 h 3289190"/>
              <a:gd name="connsiteX74" fmla="*/ 6565423 w 12108510"/>
              <a:gd name="connsiteY74" fmla="*/ 600720 h 3289190"/>
              <a:gd name="connsiteX75" fmla="*/ 6818265 w 12108510"/>
              <a:gd name="connsiteY75" fmla="*/ 518803 h 3289190"/>
              <a:gd name="connsiteX76" fmla="*/ 7401749 w 12108510"/>
              <a:gd name="connsiteY76" fmla="*/ 279435 h 3289190"/>
              <a:gd name="connsiteX77" fmla="*/ 7810187 w 12108510"/>
              <a:gd name="connsiteY77" fmla="*/ 273055 h 3289190"/>
              <a:gd name="connsiteX78" fmla="*/ 8024129 w 12108510"/>
              <a:gd name="connsiteY78" fmla="*/ 191137 h 3289190"/>
              <a:gd name="connsiteX79" fmla="*/ 8354770 w 12108510"/>
              <a:gd name="connsiteY79" fmla="*/ 136527 h 3289190"/>
              <a:gd name="connsiteX80" fmla="*/ 8704860 w 12108510"/>
              <a:gd name="connsiteY80" fmla="*/ 54610 h 3289190"/>
              <a:gd name="connsiteX81" fmla="*/ 8996601 w 12108510"/>
              <a:gd name="connsiteY81" fmla="*/ 27305 h 3289190"/>
              <a:gd name="connsiteX82" fmla="*/ 9152196 w 12108510"/>
              <a:gd name="connsiteY82" fmla="*/ 0 h 3289190"/>
              <a:gd name="connsiteX0" fmla="*/ 9152196 w 12114034"/>
              <a:gd name="connsiteY0" fmla="*/ 0 h 3289190"/>
              <a:gd name="connsiteX1" fmla="*/ 9618984 w 12114034"/>
              <a:gd name="connsiteY1" fmla="*/ 27305 h 3289190"/>
              <a:gd name="connsiteX2" fmla="*/ 9735680 w 12114034"/>
              <a:gd name="connsiteY2" fmla="*/ 81915 h 3289190"/>
              <a:gd name="connsiteX3" fmla="*/ 9891276 w 12114034"/>
              <a:gd name="connsiteY3" fmla="*/ 354970 h 3289190"/>
              <a:gd name="connsiteX4" fmla="*/ 9910724 w 12114034"/>
              <a:gd name="connsiteY4" fmla="*/ 436887 h 3289190"/>
              <a:gd name="connsiteX5" fmla="*/ 10124668 w 12114034"/>
              <a:gd name="connsiteY5" fmla="*/ 600720 h 3289190"/>
              <a:gd name="connsiteX6" fmla="*/ 10455308 w 12114034"/>
              <a:gd name="connsiteY6" fmla="*/ 737248 h 3289190"/>
              <a:gd name="connsiteX7" fmla="*/ 10669252 w 12114034"/>
              <a:gd name="connsiteY7" fmla="*/ 819164 h 3289190"/>
              <a:gd name="connsiteX8" fmla="*/ 11894566 w 12114034"/>
              <a:gd name="connsiteY8" fmla="*/ 791860 h 3289190"/>
              <a:gd name="connsiteX9" fmla="*/ 12030713 w 12114034"/>
              <a:gd name="connsiteY9" fmla="*/ 764553 h 3289190"/>
              <a:gd name="connsiteX10" fmla="*/ 12108510 w 12114034"/>
              <a:gd name="connsiteY10" fmla="*/ 709942 h 3289190"/>
              <a:gd name="connsiteX11" fmla="*/ 12114034 w 12114034"/>
              <a:gd name="connsiteY11" fmla="*/ 2874043 h 3289190"/>
              <a:gd name="connsiteX12" fmla="*/ 11890787 w 12114034"/>
              <a:gd name="connsiteY12" fmla="*/ 2884974 h 3289190"/>
              <a:gd name="connsiteX13" fmla="*/ 11691491 w 12114034"/>
              <a:gd name="connsiteY13" fmla="*/ 2908751 h 3289190"/>
              <a:gd name="connsiteX14" fmla="*/ 11564667 w 12114034"/>
              <a:gd name="connsiteY14" fmla="*/ 2944417 h 3289190"/>
              <a:gd name="connsiteX15" fmla="*/ 11492196 w 12114034"/>
              <a:gd name="connsiteY15" fmla="*/ 2968195 h 3289190"/>
              <a:gd name="connsiteX16" fmla="*/ 11365371 w 12114034"/>
              <a:gd name="connsiteY16" fmla="*/ 2980083 h 3289190"/>
              <a:gd name="connsiteX17" fmla="*/ 10223950 w 12114034"/>
              <a:gd name="connsiteY17" fmla="*/ 2991972 h 3289190"/>
              <a:gd name="connsiteX18" fmla="*/ 10024654 w 12114034"/>
              <a:gd name="connsiteY18" fmla="*/ 2956306 h 3289190"/>
              <a:gd name="connsiteX19" fmla="*/ 9716651 w 12114034"/>
              <a:gd name="connsiteY19" fmla="*/ 2896862 h 3289190"/>
              <a:gd name="connsiteX20" fmla="*/ 9517355 w 12114034"/>
              <a:gd name="connsiteY20" fmla="*/ 2825530 h 3289190"/>
              <a:gd name="connsiteX21" fmla="*/ 9499237 w 12114034"/>
              <a:gd name="connsiteY21" fmla="*/ 2789864 h 3289190"/>
              <a:gd name="connsiteX22" fmla="*/ 9354295 w 12114034"/>
              <a:gd name="connsiteY22" fmla="*/ 2670977 h 3289190"/>
              <a:gd name="connsiteX23" fmla="*/ 9245588 w 12114034"/>
              <a:gd name="connsiteY23" fmla="*/ 2647199 h 3289190"/>
              <a:gd name="connsiteX24" fmla="*/ 8810760 w 12114034"/>
              <a:gd name="connsiteY24" fmla="*/ 2635311 h 3289190"/>
              <a:gd name="connsiteX25" fmla="*/ 8665818 w 12114034"/>
              <a:gd name="connsiteY25" fmla="*/ 2647199 h 3289190"/>
              <a:gd name="connsiteX26" fmla="*/ 8394051 w 12114034"/>
              <a:gd name="connsiteY26" fmla="*/ 2659088 h 3289190"/>
              <a:gd name="connsiteX27" fmla="*/ 8067931 w 12114034"/>
              <a:gd name="connsiteY27" fmla="*/ 2694754 h 3289190"/>
              <a:gd name="connsiteX28" fmla="*/ 7759928 w 12114034"/>
              <a:gd name="connsiteY28" fmla="*/ 2718531 h 3289190"/>
              <a:gd name="connsiteX29" fmla="*/ 7560633 w 12114034"/>
              <a:gd name="connsiteY29" fmla="*/ 2754198 h 3289190"/>
              <a:gd name="connsiteX30" fmla="*/ 7180159 w 12114034"/>
              <a:gd name="connsiteY30" fmla="*/ 2825530 h 3289190"/>
              <a:gd name="connsiteX31" fmla="*/ 6690978 w 12114034"/>
              <a:gd name="connsiteY31" fmla="*/ 2837419 h 3289190"/>
              <a:gd name="connsiteX32" fmla="*/ 6636624 w 12114034"/>
              <a:gd name="connsiteY32" fmla="*/ 2861196 h 3289190"/>
              <a:gd name="connsiteX33" fmla="*/ 6401092 w 12114034"/>
              <a:gd name="connsiteY33" fmla="*/ 2896862 h 3289190"/>
              <a:gd name="connsiteX34" fmla="*/ 5857559 w 12114034"/>
              <a:gd name="connsiteY34" fmla="*/ 2908751 h 3289190"/>
              <a:gd name="connsiteX35" fmla="*/ 5187201 w 12114034"/>
              <a:gd name="connsiteY35" fmla="*/ 2956306 h 3289190"/>
              <a:gd name="connsiteX36" fmla="*/ 5042258 w 12114034"/>
              <a:gd name="connsiteY36" fmla="*/ 2980083 h 3289190"/>
              <a:gd name="connsiteX37" fmla="*/ 4806726 w 12114034"/>
              <a:gd name="connsiteY37" fmla="*/ 3063304 h 3289190"/>
              <a:gd name="connsiteX38" fmla="*/ 4390017 w 12114034"/>
              <a:gd name="connsiteY38" fmla="*/ 3182191 h 3289190"/>
              <a:gd name="connsiteX39" fmla="*/ 4027661 w 12114034"/>
              <a:gd name="connsiteY39" fmla="*/ 3277302 h 3289190"/>
              <a:gd name="connsiteX40" fmla="*/ 3085535 w 12114034"/>
              <a:gd name="connsiteY40" fmla="*/ 3289190 h 3289190"/>
              <a:gd name="connsiteX41" fmla="*/ 2850003 w 12114034"/>
              <a:gd name="connsiteY41" fmla="*/ 3265413 h 3289190"/>
              <a:gd name="connsiteX42" fmla="*/ 2469529 w 12114034"/>
              <a:gd name="connsiteY42" fmla="*/ 3229746 h 3289190"/>
              <a:gd name="connsiteX43" fmla="*/ 2197761 w 12114034"/>
              <a:gd name="connsiteY43" fmla="*/ 3134636 h 3289190"/>
              <a:gd name="connsiteX44" fmla="*/ 2070937 w 12114034"/>
              <a:gd name="connsiteY44" fmla="*/ 3098971 h 3289190"/>
              <a:gd name="connsiteX45" fmla="*/ 1925995 w 12114034"/>
              <a:gd name="connsiteY45" fmla="*/ 3075193 h 3289190"/>
              <a:gd name="connsiteX46" fmla="*/ 1799170 w 12114034"/>
              <a:gd name="connsiteY46" fmla="*/ 3051416 h 3289190"/>
              <a:gd name="connsiteX47" fmla="*/ 1690463 w 12114034"/>
              <a:gd name="connsiteY47" fmla="*/ 3039527 h 3289190"/>
              <a:gd name="connsiteX48" fmla="*/ 1617992 w 12114034"/>
              <a:gd name="connsiteY48" fmla="*/ 3027638 h 3289190"/>
              <a:gd name="connsiteX49" fmla="*/ 1527403 w 12114034"/>
              <a:gd name="connsiteY49" fmla="*/ 3015749 h 3289190"/>
              <a:gd name="connsiteX50" fmla="*/ 1436814 w 12114034"/>
              <a:gd name="connsiteY50" fmla="*/ 2991972 h 3289190"/>
              <a:gd name="connsiteX51" fmla="*/ 1128811 w 12114034"/>
              <a:gd name="connsiteY51" fmla="*/ 2944417 h 3289190"/>
              <a:gd name="connsiteX52" fmla="*/ 929515 w 12114034"/>
              <a:gd name="connsiteY52" fmla="*/ 2932529 h 3289190"/>
              <a:gd name="connsiteX53" fmla="*/ 23676 w 12114034"/>
              <a:gd name="connsiteY53" fmla="*/ 3006379 h 3289190"/>
              <a:gd name="connsiteX54" fmla="*/ 164 w 12114034"/>
              <a:gd name="connsiteY54" fmla="*/ 581442 h 3289190"/>
              <a:gd name="connsiteX55" fmla="*/ 691695 w 12114034"/>
              <a:gd name="connsiteY55" fmla="*/ 682638 h 3289190"/>
              <a:gd name="connsiteX56" fmla="*/ 905639 w 12114034"/>
              <a:gd name="connsiteY56" fmla="*/ 709942 h 3289190"/>
              <a:gd name="connsiteX57" fmla="*/ 1236280 w 12114034"/>
              <a:gd name="connsiteY57" fmla="*/ 819164 h 3289190"/>
              <a:gd name="connsiteX58" fmla="*/ 1333526 w 12114034"/>
              <a:gd name="connsiteY58" fmla="*/ 873775 h 3289190"/>
              <a:gd name="connsiteX59" fmla="*/ 1430774 w 12114034"/>
              <a:gd name="connsiteY59" fmla="*/ 901081 h 3289190"/>
              <a:gd name="connsiteX60" fmla="*/ 1508571 w 12114034"/>
              <a:gd name="connsiteY60" fmla="*/ 928385 h 3289190"/>
              <a:gd name="connsiteX61" fmla="*/ 1625268 w 12114034"/>
              <a:gd name="connsiteY61" fmla="*/ 955692 h 3289190"/>
              <a:gd name="connsiteX62" fmla="*/ 1761414 w 12114034"/>
              <a:gd name="connsiteY62" fmla="*/ 1010303 h 3289190"/>
              <a:gd name="connsiteX63" fmla="*/ 1917009 w 12114034"/>
              <a:gd name="connsiteY63" fmla="*/ 1064913 h 3289190"/>
              <a:gd name="connsiteX64" fmla="*/ 2053154 w 12114034"/>
              <a:gd name="connsiteY64" fmla="*/ 1146830 h 3289190"/>
              <a:gd name="connsiteX65" fmla="*/ 2344897 w 12114034"/>
              <a:gd name="connsiteY65" fmla="*/ 1365273 h 3289190"/>
              <a:gd name="connsiteX66" fmla="*/ 2753335 w 12114034"/>
              <a:gd name="connsiteY66" fmla="*/ 1447190 h 3289190"/>
              <a:gd name="connsiteX67" fmla="*/ 3006178 w 12114034"/>
              <a:gd name="connsiteY67" fmla="*/ 1501801 h 3289190"/>
              <a:gd name="connsiteX68" fmla="*/ 4017548 w 12114034"/>
              <a:gd name="connsiteY68" fmla="*/ 1474496 h 3289190"/>
              <a:gd name="connsiteX69" fmla="*/ 4406537 w 12114034"/>
              <a:gd name="connsiteY69" fmla="*/ 1256050 h 3289190"/>
              <a:gd name="connsiteX70" fmla="*/ 4853874 w 12114034"/>
              <a:gd name="connsiteY70" fmla="*/ 982997 h 3289190"/>
              <a:gd name="connsiteX71" fmla="*/ 5106717 w 12114034"/>
              <a:gd name="connsiteY71" fmla="*/ 791860 h 3289190"/>
              <a:gd name="connsiteX72" fmla="*/ 5262312 w 12114034"/>
              <a:gd name="connsiteY72" fmla="*/ 737248 h 3289190"/>
              <a:gd name="connsiteX73" fmla="*/ 5981941 w 12114034"/>
              <a:gd name="connsiteY73" fmla="*/ 628025 h 3289190"/>
              <a:gd name="connsiteX74" fmla="*/ 6565423 w 12114034"/>
              <a:gd name="connsiteY74" fmla="*/ 600720 h 3289190"/>
              <a:gd name="connsiteX75" fmla="*/ 6818265 w 12114034"/>
              <a:gd name="connsiteY75" fmla="*/ 518803 h 3289190"/>
              <a:gd name="connsiteX76" fmla="*/ 7401749 w 12114034"/>
              <a:gd name="connsiteY76" fmla="*/ 279435 h 3289190"/>
              <a:gd name="connsiteX77" fmla="*/ 7810187 w 12114034"/>
              <a:gd name="connsiteY77" fmla="*/ 273055 h 3289190"/>
              <a:gd name="connsiteX78" fmla="*/ 8024129 w 12114034"/>
              <a:gd name="connsiteY78" fmla="*/ 191137 h 3289190"/>
              <a:gd name="connsiteX79" fmla="*/ 8354770 w 12114034"/>
              <a:gd name="connsiteY79" fmla="*/ 136527 h 3289190"/>
              <a:gd name="connsiteX80" fmla="*/ 8704860 w 12114034"/>
              <a:gd name="connsiteY80" fmla="*/ 54610 h 3289190"/>
              <a:gd name="connsiteX81" fmla="*/ 8996601 w 12114034"/>
              <a:gd name="connsiteY81" fmla="*/ 27305 h 3289190"/>
              <a:gd name="connsiteX82" fmla="*/ 9152196 w 12114034"/>
              <a:gd name="connsiteY82" fmla="*/ 0 h 328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14034" h="3289190">
                <a:moveTo>
                  <a:pt x="9152196" y="0"/>
                </a:moveTo>
                <a:cubicBezTo>
                  <a:pt x="9307792" y="9102"/>
                  <a:pt x="9464026" y="5550"/>
                  <a:pt x="9618984" y="27305"/>
                </a:cubicBezTo>
                <a:cubicBezTo>
                  <a:pt x="9659783" y="33033"/>
                  <a:pt x="9704548" y="44453"/>
                  <a:pt x="9735680" y="81915"/>
                </a:cubicBezTo>
                <a:cubicBezTo>
                  <a:pt x="9798717" y="157773"/>
                  <a:pt x="9891276" y="354970"/>
                  <a:pt x="9891276" y="354970"/>
                </a:cubicBezTo>
                <a:cubicBezTo>
                  <a:pt x="9897758" y="382277"/>
                  <a:pt x="9897599" y="414775"/>
                  <a:pt x="9910724" y="436887"/>
                </a:cubicBezTo>
                <a:cubicBezTo>
                  <a:pt x="9955143" y="511721"/>
                  <a:pt x="10069733" y="575013"/>
                  <a:pt x="10124668" y="600720"/>
                </a:cubicBezTo>
                <a:cubicBezTo>
                  <a:pt x="10233654" y="651723"/>
                  <a:pt x="10346322" y="686245"/>
                  <a:pt x="10455308" y="737248"/>
                </a:cubicBezTo>
                <a:cubicBezTo>
                  <a:pt x="10603366" y="806537"/>
                  <a:pt x="10531799" y="780570"/>
                  <a:pt x="10669252" y="819164"/>
                </a:cubicBezTo>
                <a:lnTo>
                  <a:pt x="11894566" y="791860"/>
                </a:lnTo>
                <a:cubicBezTo>
                  <a:pt x="11940390" y="790021"/>
                  <a:pt x="11986485" y="781487"/>
                  <a:pt x="12030713" y="764553"/>
                </a:cubicBezTo>
                <a:cubicBezTo>
                  <a:pt x="12058685" y="753843"/>
                  <a:pt x="12082116" y="726785"/>
                  <a:pt x="12108510" y="709942"/>
                </a:cubicBezTo>
                <a:cubicBezTo>
                  <a:pt x="12110351" y="1431309"/>
                  <a:pt x="12112193" y="2152676"/>
                  <a:pt x="12114034" y="2874043"/>
                </a:cubicBezTo>
                <a:lnTo>
                  <a:pt x="11890787" y="2884974"/>
                </a:lnTo>
                <a:cubicBezTo>
                  <a:pt x="11841973" y="2889244"/>
                  <a:pt x="11745531" y="2895856"/>
                  <a:pt x="11691491" y="2908751"/>
                </a:cubicBezTo>
                <a:cubicBezTo>
                  <a:pt x="11648267" y="2919064"/>
                  <a:pt x="11606539" y="2931928"/>
                  <a:pt x="11564667" y="2944417"/>
                </a:cubicBezTo>
                <a:cubicBezTo>
                  <a:pt x="11540080" y="2951751"/>
                  <a:pt x="11518253" y="2963531"/>
                  <a:pt x="11492196" y="2968195"/>
                </a:cubicBezTo>
                <a:cubicBezTo>
                  <a:pt x="11450997" y="2975567"/>
                  <a:pt x="11408058" y="2979284"/>
                  <a:pt x="11365371" y="2980083"/>
                </a:cubicBezTo>
                <a:lnTo>
                  <a:pt x="10223950" y="2991972"/>
                </a:lnTo>
                <a:cubicBezTo>
                  <a:pt x="10095907" y="2975169"/>
                  <a:pt x="10162574" y="2986474"/>
                  <a:pt x="10024654" y="2956306"/>
                </a:cubicBezTo>
                <a:cubicBezTo>
                  <a:pt x="9923130" y="2934100"/>
                  <a:pt x="9818175" y="2919069"/>
                  <a:pt x="9716651" y="2896862"/>
                </a:cubicBezTo>
                <a:cubicBezTo>
                  <a:pt x="9665477" y="2885669"/>
                  <a:pt x="9558733" y="2858112"/>
                  <a:pt x="9517355" y="2825530"/>
                </a:cubicBezTo>
                <a:cubicBezTo>
                  <a:pt x="9505128" y="2815903"/>
                  <a:pt x="9505277" y="2801753"/>
                  <a:pt x="9499237" y="2789864"/>
                </a:cubicBezTo>
                <a:cubicBezTo>
                  <a:pt x="9499237" y="2789864"/>
                  <a:pt x="9413016" y="2704005"/>
                  <a:pt x="9354295" y="2670977"/>
                </a:cubicBezTo>
                <a:cubicBezTo>
                  <a:pt x="9325295" y="2654665"/>
                  <a:pt x="9283595" y="2649693"/>
                  <a:pt x="9245588" y="2647199"/>
                </a:cubicBezTo>
                <a:cubicBezTo>
                  <a:pt x="9101240" y="2637727"/>
                  <a:pt x="8955703" y="2639273"/>
                  <a:pt x="8810760" y="2635311"/>
                </a:cubicBezTo>
                <a:cubicBezTo>
                  <a:pt x="8762447" y="2639273"/>
                  <a:pt x="8714325" y="2644431"/>
                  <a:pt x="8665818" y="2647199"/>
                </a:cubicBezTo>
                <a:cubicBezTo>
                  <a:pt x="8575369" y="2652360"/>
                  <a:pt x="8484182" y="2651919"/>
                  <a:pt x="8394051" y="2659088"/>
                </a:cubicBezTo>
                <a:cubicBezTo>
                  <a:pt x="8284645" y="2667790"/>
                  <a:pt x="8177029" y="2684527"/>
                  <a:pt x="8067931" y="2694754"/>
                </a:cubicBezTo>
                <a:cubicBezTo>
                  <a:pt x="7965594" y="2704346"/>
                  <a:pt x="7861693" y="2706607"/>
                  <a:pt x="7759928" y="2718531"/>
                </a:cubicBezTo>
                <a:cubicBezTo>
                  <a:pt x="7692142" y="2726474"/>
                  <a:pt x="7626587" y="2741215"/>
                  <a:pt x="7560633" y="2754198"/>
                </a:cubicBezTo>
                <a:cubicBezTo>
                  <a:pt x="7422715" y="2781349"/>
                  <a:pt x="7327974" y="2812059"/>
                  <a:pt x="7180159" y="2825530"/>
                </a:cubicBezTo>
                <a:cubicBezTo>
                  <a:pt x="6779693" y="2862028"/>
                  <a:pt x="6876301" y="2877956"/>
                  <a:pt x="6690978" y="2837419"/>
                </a:cubicBezTo>
                <a:lnTo>
                  <a:pt x="6636624" y="2861196"/>
                </a:lnTo>
                <a:cubicBezTo>
                  <a:pt x="6582362" y="2884932"/>
                  <a:pt x="6459563" y="2891381"/>
                  <a:pt x="6401092" y="2896862"/>
                </a:cubicBezTo>
                <a:lnTo>
                  <a:pt x="5857559" y="2908751"/>
                </a:lnTo>
                <a:cubicBezTo>
                  <a:pt x="5493095" y="2918317"/>
                  <a:pt x="5526356" y="2911795"/>
                  <a:pt x="5187201" y="2956306"/>
                </a:cubicBezTo>
                <a:cubicBezTo>
                  <a:pt x="5138366" y="2962716"/>
                  <a:pt x="5089503" y="2969750"/>
                  <a:pt x="5042258" y="2980083"/>
                </a:cubicBezTo>
                <a:cubicBezTo>
                  <a:pt x="4880053" y="3015562"/>
                  <a:pt x="4949301" y="3009844"/>
                  <a:pt x="4806726" y="3063304"/>
                </a:cubicBezTo>
                <a:cubicBezTo>
                  <a:pt x="4658596" y="3118848"/>
                  <a:pt x="4560071" y="3134981"/>
                  <a:pt x="4390017" y="3182191"/>
                </a:cubicBezTo>
                <a:cubicBezTo>
                  <a:pt x="4338023" y="3196626"/>
                  <a:pt x="4103347" y="3274045"/>
                  <a:pt x="4027661" y="3277302"/>
                </a:cubicBezTo>
                <a:cubicBezTo>
                  <a:pt x="3714234" y="3290788"/>
                  <a:pt x="3399577" y="3285227"/>
                  <a:pt x="3085535" y="3289190"/>
                </a:cubicBezTo>
                <a:cubicBezTo>
                  <a:pt x="2964546" y="3273313"/>
                  <a:pt x="2998076" y="3276209"/>
                  <a:pt x="2850003" y="3265413"/>
                </a:cubicBezTo>
                <a:cubicBezTo>
                  <a:pt x="2696067" y="3254189"/>
                  <a:pt x="2623490" y="3255003"/>
                  <a:pt x="2469529" y="3229746"/>
                </a:cubicBezTo>
                <a:cubicBezTo>
                  <a:pt x="2372898" y="3213894"/>
                  <a:pt x="2278300" y="3162615"/>
                  <a:pt x="2197761" y="3134636"/>
                </a:cubicBezTo>
                <a:cubicBezTo>
                  <a:pt x="2157113" y="3120515"/>
                  <a:pt x="2114570" y="3108514"/>
                  <a:pt x="2070937" y="3098971"/>
                </a:cubicBezTo>
                <a:cubicBezTo>
                  <a:pt x="2023692" y="3088637"/>
                  <a:pt x="1974115" y="3083614"/>
                  <a:pt x="1925995" y="3075193"/>
                </a:cubicBezTo>
                <a:cubicBezTo>
                  <a:pt x="1883512" y="3067759"/>
                  <a:pt x="1842011" y="3057904"/>
                  <a:pt x="1799170" y="3051416"/>
                </a:cubicBezTo>
                <a:cubicBezTo>
                  <a:pt x="1763376" y="3045996"/>
                  <a:pt x="1726485" y="3044255"/>
                  <a:pt x="1690463" y="3039527"/>
                </a:cubicBezTo>
                <a:cubicBezTo>
                  <a:pt x="1666046" y="3036323"/>
                  <a:pt x="1642300" y="3031183"/>
                  <a:pt x="1617992" y="3027638"/>
                </a:cubicBezTo>
                <a:cubicBezTo>
                  <a:pt x="1587931" y="3023255"/>
                  <a:pt x="1556898" y="3021556"/>
                  <a:pt x="1527403" y="3015749"/>
                </a:cubicBezTo>
                <a:cubicBezTo>
                  <a:pt x="1496252" y="3009617"/>
                  <a:pt x="1467668" y="2998720"/>
                  <a:pt x="1436814" y="2991972"/>
                </a:cubicBezTo>
                <a:cubicBezTo>
                  <a:pt x="1345318" y="2971959"/>
                  <a:pt x="1220659" y="2953027"/>
                  <a:pt x="1128811" y="2944417"/>
                </a:cubicBezTo>
                <a:cubicBezTo>
                  <a:pt x="1062776" y="2938227"/>
                  <a:pt x="996198" y="2933681"/>
                  <a:pt x="929515" y="2932529"/>
                </a:cubicBezTo>
                <a:lnTo>
                  <a:pt x="23676" y="3006379"/>
                </a:lnTo>
                <a:cubicBezTo>
                  <a:pt x="26250" y="2212162"/>
                  <a:pt x="-2410" y="1375659"/>
                  <a:pt x="164" y="581442"/>
                </a:cubicBezTo>
                <a:lnTo>
                  <a:pt x="691695" y="682638"/>
                </a:lnTo>
                <a:cubicBezTo>
                  <a:pt x="763279" y="685283"/>
                  <a:pt x="834750" y="695724"/>
                  <a:pt x="905639" y="709942"/>
                </a:cubicBezTo>
                <a:cubicBezTo>
                  <a:pt x="1004237" y="729716"/>
                  <a:pt x="1138058" y="773199"/>
                  <a:pt x="1236280" y="819164"/>
                </a:cubicBezTo>
                <a:cubicBezTo>
                  <a:pt x="1269401" y="834664"/>
                  <a:pt x="1300087" y="859690"/>
                  <a:pt x="1333526" y="873775"/>
                </a:cubicBezTo>
                <a:cubicBezTo>
                  <a:pt x="1365190" y="887111"/>
                  <a:pt x="1398503" y="891013"/>
                  <a:pt x="1430774" y="901081"/>
                </a:cubicBezTo>
                <a:cubicBezTo>
                  <a:pt x="1456869" y="909221"/>
                  <a:pt x="1482360" y="921027"/>
                  <a:pt x="1508571" y="928385"/>
                </a:cubicBezTo>
                <a:cubicBezTo>
                  <a:pt x="1547241" y="939243"/>
                  <a:pt x="1586843" y="943242"/>
                  <a:pt x="1625268" y="955692"/>
                </a:cubicBezTo>
                <a:cubicBezTo>
                  <a:pt x="1671258" y="970592"/>
                  <a:pt x="1715809" y="993229"/>
                  <a:pt x="1761414" y="1010303"/>
                </a:cubicBezTo>
                <a:cubicBezTo>
                  <a:pt x="1813071" y="1029642"/>
                  <a:pt x="1866292" y="1041179"/>
                  <a:pt x="1917009" y="1064913"/>
                </a:cubicBezTo>
                <a:cubicBezTo>
                  <a:pt x="1963850" y="1086834"/>
                  <a:pt x="2009519" y="1114396"/>
                  <a:pt x="2053154" y="1146830"/>
                </a:cubicBezTo>
                <a:cubicBezTo>
                  <a:pt x="2139613" y="1211089"/>
                  <a:pt x="2241163" y="1328865"/>
                  <a:pt x="2344897" y="1365273"/>
                </a:cubicBezTo>
                <a:cubicBezTo>
                  <a:pt x="2510174" y="1423282"/>
                  <a:pt x="2588084" y="1421412"/>
                  <a:pt x="2753335" y="1447190"/>
                </a:cubicBezTo>
                <a:cubicBezTo>
                  <a:pt x="2912290" y="1471987"/>
                  <a:pt x="2876297" y="1465335"/>
                  <a:pt x="3006178" y="1501801"/>
                </a:cubicBezTo>
                <a:cubicBezTo>
                  <a:pt x="3343301" y="1492699"/>
                  <a:pt x="3681085" y="1505471"/>
                  <a:pt x="4017548" y="1474496"/>
                </a:cubicBezTo>
                <a:cubicBezTo>
                  <a:pt x="4098797" y="1467016"/>
                  <a:pt x="4350720" y="1289205"/>
                  <a:pt x="4406537" y="1256050"/>
                </a:cubicBezTo>
                <a:cubicBezTo>
                  <a:pt x="4589089" y="1147620"/>
                  <a:pt x="4694857" y="1110567"/>
                  <a:pt x="4853874" y="982997"/>
                </a:cubicBezTo>
                <a:cubicBezTo>
                  <a:pt x="5006927" y="860212"/>
                  <a:pt x="4932590" y="873345"/>
                  <a:pt x="5106717" y="791860"/>
                </a:cubicBezTo>
                <a:cubicBezTo>
                  <a:pt x="5157434" y="768124"/>
                  <a:pt x="5209888" y="751969"/>
                  <a:pt x="5262312" y="737248"/>
                </a:cubicBezTo>
                <a:cubicBezTo>
                  <a:pt x="5626393" y="635018"/>
                  <a:pt x="5590690" y="649996"/>
                  <a:pt x="5981941" y="628025"/>
                </a:cubicBezTo>
                <a:lnTo>
                  <a:pt x="6565423" y="600720"/>
                </a:lnTo>
                <a:cubicBezTo>
                  <a:pt x="6628191" y="588130"/>
                  <a:pt x="6760015" y="573320"/>
                  <a:pt x="6818265" y="518803"/>
                </a:cubicBezTo>
                <a:lnTo>
                  <a:pt x="7401749" y="279435"/>
                </a:lnTo>
                <a:cubicBezTo>
                  <a:pt x="7560429" y="248496"/>
                  <a:pt x="7706456" y="287771"/>
                  <a:pt x="7810187" y="273055"/>
                </a:cubicBezTo>
                <a:cubicBezTo>
                  <a:pt x="7913917" y="258338"/>
                  <a:pt x="7951362" y="209381"/>
                  <a:pt x="8024129" y="191137"/>
                </a:cubicBezTo>
                <a:cubicBezTo>
                  <a:pt x="8133374" y="163749"/>
                  <a:pt x="8244912" y="158558"/>
                  <a:pt x="8354770" y="136527"/>
                </a:cubicBezTo>
                <a:cubicBezTo>
                  <a:pt x="8471887" y="113037"/>
                  <a:pt x="8587412" y="74597"/>
                  <a:pt x="8704860" y="54610"/>
                </a:cubicBezTo>
                <a:cubicBezTo>
                  <a:pt x="8801615" y="38147"/>
                  <a:pt x="8899505" y="39159"/>
                  <a:pt x="8996601" y="27305"/>
                </a:cubicBezTo>
                <a:cubicBezTo>
                  <a:pt x="9048673" y="20948"/>
                  <a:pt x="9100332" y="9102"/>
                  <a:pt x="9152196" y="0"/>
                </a:cubicBezTo>
                <a:close/>
              </a:path>
            </a:pathLst>
          </a:custGeom>
          <a:solidFill>
            <a:srgbClr val="099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36" name="Szabadkézi sokszög 935"/>
          <p:cNvSpPr/>
          <p:nvPr/>
        </p:nvSpPr>
        <p:spPr>
          <a:xfrm>
            <a:off x="-18000" y="4442683"/>
            <a:ext cx="12204000" cy="1484492"/>
          </a:xfrm>
          <a:custGeom>
            <a:avLst/>
            <a:gdLst>
              <a:gd name="connsiteX0" fmla="*/ 8330845 w 12205967"/>
              <a:gd name="connsiteY0" fmla="*/ 0 h 3135450"/>
              <a:gd name="connsiteX1" fmla="*/ 8403316 w 12205967"/>
              <a:gd name="connsiteY1" fmla="*/ 19296 h 3135450"/>
              <a:gd name="connsiteX2" fmla="*/ 8493905 w 12205967"/>
              <a:gd name="connsiteY2" fmla="*/ 38594 h 3135450"/>
              <a:gd name="connsiteX3" fmla="*/ 8548258 w 12205967"/>
              <a:gd name="connsiteY3" fmla="*/ 77187 h 3135450"/>
              <a:gd name="connsiteX4" fmla="*/ 8711319 w 12205967"/>
              <a:gd name="connsiteY4" fmla="*/ 154374 h 3135450"/>
              <a:gd name="connsiteX5" fmla="*/ 8747554 w 12205967"/>
              <a:gd name="connsiteY5" fmla="*/ 212265 h 3135450"/>
              <a:gd name="connsiteX6" fmla="*/ 8820025 w 12205967"/>
              <a:gd name="connsiteY6" fmla="*/ 231561 h 3135450"/>
              <a:gd name="connsiteX7" fmla="*/ 8892497 w 12205967"/>
              <a:gd name="connsiteY7" fmla="*/ 270154 h 3135450"/>
              <a:gd name="connsiteX8" fmla="*/ 9019322 w 12205967"/>
              <a:gd name="connsiteY8" fmla="*/ 289452 h 3135450"/>
              <a:gd name="connsiteX9" fmla="*/ 9091793 w 12205967"/>
              <a:gd name="connsiteY9" fmla="*/ 308748 h 3135450"/>
              <a:gd name="connsiteX10" fmla="*/ 9454149 w 12205967"/>
              <a:gd name="connsiteY10" fmla="*/ 366639 h 3135450"/>
              <a:gd name="connsiteX11" fmla="*/ 10885455 w 12205967"/>
              <a:gd name="connsiteY11" fmla="*/ 385935 h 3135450"/>
              <a:gd name="connsiteX12" fmla="*/ 10976045 w 12205967"/>
              <a:gd name="connsiteY12" fmla="*/ 366639 h 3135450"/>
              <a:gd name="connsiteX13" fmla="*/ 11084752 w 12205967"/>
              <a:gd name="connsiteY13" fmla="*/ 347341 h 3135450"/>
              <a:gd name="connsiteX14" fmla="*/ 11211577 w 12205967"/>
              <a:gd name="connsiteY14" fmla="*/ 308748 h 3135450"/>
              <a:gd name="connsiteX15" fmla="*/ 11356519 w 12205967"/>
              <a:gd name="connsiteY15" fmla="*/ 192967 h 3135450"/>
              <a:gd name="connsiteX16" fmla="*/ 11555814 w 12205967"/>
              <a:gd name="connsiteY16" fmla="*/ 154374 h 3135450"/>
              <a:gd name="connsiteX17" fmla="*/ 11863817 w 12205967"/>
              <a:gd name="connsiteY17" fmla="*/ 135078 h 3135450"/>
              <a:gd name="connsiteX18" fmla="*/ 12063113 w 12205967"/>
              <a:gd name="connsiteY18" fmla="*/ 57890 h 3135450"/>
              <a:gd name="connsiteX19" fmla="*/ 12171820 w 12205967"/>
              <a:gd name="connsiteY19" fmla="*/ 38594 h 3135450"/>
              <a:gd name="connsiteX20" fmla="*/ 12205967 w 12205967"/>
              <a:gd name="connsiteY20" fmla="*/ 25237 h 3135450"/>
              <a:gd name="connsiteX21" fmla="*/ 12205967 w 12205967"/>
              <a:gd name="connsiteY21" fmla="*/ 1833159 h 3135450"/>
              <a:gd name="connsiteX22" fmla="*/ 12129957 w 12205967"/>
              <a:gd name="connsiteY22" fmla="*/ 1840290 h 3135450"/>
              <a:gd name="connsiteX23" fmla="*/ 11964538 w 12205967"/>
              <a:gd name="connsiteY23" fmla="*/ 1852093 h 3135450"/>
              <a:gd name="connsiteX24" fmla="*/ 11750596 w 12205967"/>
              <a:gd name="connsiteY24" fmla="*/ 1906704 h 3135450"/>
              <a:gd name="connsiteX25" fmla="*/ 11595000 w 12205967"/>
              <a:gd name="connsiteY25" fmla="*/ 2070537 h 3135450"/>
              <a:gd name="connsiteX26" fmla="*/ 11458853 w 12205967"/>
              <a:gd name="connsiteY26" fmla="*/ 2125147 h 3135450"/>
              <a:gd name="connsiteX27" fmla="*/ 11342158 w 12205967"/>
              <a:gd name="connsiteY27" fmla="*/ 2152454 h 3135450"/>
              <a:gd name="connsiteX28" fmla="*/ 11244909 w 12205967"/>
              <a:gd name="connsiteY28" fmla="*/ 2179758 h 3135450"/>
              <a:gd name="connsiteX29" fmla="*/ 9708405 w 12205967"/>
              <a:gd name="connsiteY29" fmla="*/ 2152454 h 3135450"/>
              <a:gd name="connsiteX30" fmla="*/ 9319416 w 12205967"/>
              <a:gd name="connsiteY30" fmla="*/ 2070537 h 3135450"/>
              <a:gd name="connsiteX31" fmla="*/ 9241619 w 12205967"/>
              <a:gd name="connsiteY31" fmla="*/ 2043232 h 3135450"/>
              <a:gd name="connsiteX32" fmla="*/ 9105473 w 12205967"/>
              <a:gd name="connsiteY32" fmla="*/ 2015925 h 3135450"/>
              <a:gd name="connsiteX33" fmla="*/ 9027674 w 12205967"/>
              <a:gd name="connsiteY33" fmla="*/ 1961315 h 3135450"/>
              <a:gd name="connsiteX34" fmla="*/ 8949877 w 12205967"/>
              <a:gd name="connsiteY34" fmla="*/ 1934010 h 3135450"/>
              <a:gd name="connsiteX35" fmla="*/ 8910978 w 12205967"/>
              <a:gd name="connsiteY35" fmla="*/ 1852093 h 3135450"/>
              <a:gd name="connsiteX36" fmla="*/ 8735933 w 12205967"/>
              <a:gd name="connsiteY36" fmla="*/ 1742872 h 3135450"/>
              <a:gd name="connsiteX37" fmla="*/ 8677585 w 12205967"/>
              <a:gd name="connsiteY37" fmla="*/ 1688260 h 3135450"/>
              <a:gd name="connsiteX38" fmla="*/ 8580338 w 12205967"/>
              <a:gd name="connsiteY38" fmla="*/ 1660954 h 3135450"/>
              <a:gd name="connsiteX39" fmla="*/ 8502541 w 12205967"/>
              <a:gd name="connsiteY39" fmla="*/ 1633650 h 3135450"/>
              <a:gd name="connsiteX40" fmla="*/ 7257777 w 12205967"/>
              <a:gd name="connsiteY40" fmla="*/ 1660954 h 3135450"/>
              <a:gd name="connsiteX41" fmla="*/ 7199429 w 12205967"/>
              <a:gd name="connsiteY41" fmla="*/ 1715565 h 3135450"/>
              <a:gd name="connsiteX42" fmla="*/ 7141080 w 12205967"/>
              <a:gd name="connsiteY42" fmla="*/ 1742872 h 3135450"/>
              <a:gd name="connsiteX43" fmla="*/ 7004934 w 12205967"/>
              <a:gd name="connsiteY43" fmla="*/ 1879400 h 3135450"/>
              <a:gd name="connsiteX44" fmla="*/ 6849339 w 12205967"/>
              <a:gd name="connsiteY44" fmla="*/ 1934010 h 3135450"/>
              <a:gd name="connsiteX45" fmla="*/ 6771542 w 12205967"/>
              <a:gd name="connsiteY45" fmla="*/ 1961315 h 3135450"/>
              <a:gd name="connsiteX46" fmla="*/ 6615946 w 12205967"/>
              <a:gd name="connsiteY46" fmla="*/ 2015925 h 3135450"/>
              <a:gd name="connsiteX47" fmla="*/ 5954666 w 12205967"/>
              <a:gd name="connsiteY47" fmla="*/ 2043232 h 3135450"/>
              <a:gd name="connsiteX48" fmla="*/ 5837968 w 12205967"/>
              <a:gd name="connsiteY48" fmla="*/ 2070537 h 3135450"/>
              <a:gd name="connsiteX49" fmla="*/ 5740722 w 12205967"/>
              <a:gd name="connsiteY49" fmla="*/ 2125147 h 3135450"/>
              <a:gd name="connsiteX50" fmla="*/ 5196138 w 12205967"/>
              <a:gd name="connsiteY50" fmla="*/ 2152454 h 3135450"/>
              <a:gd name="connsiteX51" fmla="*/ 4923846 w 12205967"/>
              <a:gd name="connsiteY51" fmla="*/ 2179758 h 3135450"/>
              <a:gd name="connsiteX52" fmla="*/ 4709901 w 12205967"/>
              <a:gd name="connsiteY52" fmla="*/ 2261675 h 3135450"/>
              <a:gd name="connsiteX53" fmla="*/ 4534858 w 12205967"/>
              <a:gd name="connsiteY53" fmla="*/ 2316287 h 3135450"/>
              <a:gd name="connsiteX54" fmla="*/ 4359812 w 12205967"/>
              <a:gd name="connsiteY54" fmla="*/ 2398202 h 3135450"/>
              <a:gd name="connsiteX55" fmla="*/ 4165318 w 12205967"/>
              <a:gd name="connsiteY55" fmla="*/ 2452813 h 3135450"/>
              <a:gd name="connsiteX56" fmla="*/ 3834677 w 12205967"/>
              <a:gd name="connsiteY56" fmla="*/ 2643952 h 3135450"/>
              <a:gd name="connsiteX57" fmla="*/ 3756880 w 12205967"/>
              <a:gd name="connsiteY57" fmla="*/ 2671258 h 3135450"/>
              <a:gd name="connsiteX58" fmla="*/ 3679082 w 12205967"/>
              <a:gd name="connsiteY58" fmla="*/ 2725870 h 3135450"/>
              <a:gd name="connsiteX59" fmla="*/ 3504037 w 12205967"/>
              <a:gd name="connsiteY59" fmla="*/ 2835091 h 3135450"/>
              <a:gd name="connsiteX60" fmla="*/ 3426239 w 12205967"/>
              <a:gd name="connsiteY60" fmla="*/ 2917007 h 3135450"/>
              <a:gd name="connsiteX61" fmla="*/ 3367891 w 12205967"/>
              <a:gd name="connsiteY61" fmla="*/ 2944313 h 3135450"/>
              <a:gd name="connsiteX62" fmla="*/ 3251196 w 12205967"/>
              <a:gd name="connsiteY62" fmla="*/ 3026228 h 3135450"/>
              <a:gd name="connsiteX63" fmla="*/ 3076150 w 12205967"/>
              <a:gd name="connsiteY63" fmla="*/ 3080840 h 3135450"/>
              <a:gd name="connsiteX64" fmla="*/ 3016299 w 12205967"/>
              <a:gd name="connsiteY64" fmla="*/ 3108481 h 3135450"/>
              <a:gd name="connsiteX65" fmla="*/ 3027246 w 12205967"/>
              <a:gd name="connsiteY65" fmla="*/ 3105784 h 3135450"/>
              <a:gd name="connsiteX66" fmla="*/ 3020335 w 12205967"/>
              <a:gd name="connsiteY66" fmla="*/ 3107653 h 3135450"/>
              <a:gd name="connsiteX67" fmla="*/ 2920554 w 12205967"/>
              <a:gd name="connsiteY67" fmla="*/ 3135450 h 3135450"/>
              <a:gd name="connsiteX68" fmla="*/ 2745509 w 12205967"/>
              <a:gd name="connsiteY68" fmla="*/ 3080840 h 3135450"/>
              <a:gd name="connsiteX69" fmla="*/ 2648262 w 12205967"/>
              <a:gd name="connsiteY69" fmla="*/ 2998923 h 3135450"/>
              <a:gd name="connsiteX70" fmla="*/ 2453767 w 12205967"/>
              <a:gd name="connsiteY70" fmla="*/ 2862395 h 3135450"/>
              <a:gd name="connsiteX71" fmla="*/ 2374016 w 12205967"/>
              <a:gd name="connsiteY71" fmla="*/ 2776428 h 3135450"/>
              <a:gd name="connsiteX72" fmla="*/ 2370950 w 12205967"/>
              <a:gd name="connsiteY72" fmla="*/ 2772774 h 3135450"/>
              <a:gd name="connsiteX73" fmla="*/ 2370839 w 12205967"/>
              <a:gd name="connsiteY73" fmla="*/ 2772598 h 3135450"/>
              <a:gd name="connsiteX74" fmla="*/ 2367178 w 12205967"/>
              <a:gd name="connsiteY74" fmla="*/ 2768280 h 3135450"/>
              <a:gd name="connsiteX75" fmla="*/ 2370950 w 12205967"/>
              <a:gd name="connsiteY75" fmla="*/ 2772774 h 3135450"/>
              <a:gd name="connsiteX76" fmla="*/ 2376356 w 12205967"/>
              <a:gd name="connsiteY76" fmla="*/ 2781315 h 3135450"/>
              <a:gd name="connsiteX77" fmla="*/ 2317622 w 12205967"/>
              <a:gd name="connsiteY77" fmla="*/ 2753174 h 3135450"/>
              <a:gd name="connsiteX78" fmla="*/ 2220375 w 12205967"/>
              <a:gd name="connsiteY78" fmla="*/ 2671258 h 3135450"/>
              <a:gd name="connsiteX79" fmla="*/ 2025881 w 12205967"/>
              <a:gd name="connsiteY79" fmla="*/ 2589342 h 3135450"/>
              <a:gd name="connsiteX80" fmla="*/ 1967532 w 12205967"/>
              <a:gd name="connsiteY80" fmla="*/ 2562035 h 3135450"/>
              <a:gd name="connsiteX81" fmla="*/ 1773038 w 12205967"/>
              <a:gd name="connsiteY81" fmla="*/ 2534730 h 3135450"/>
              <a:gd name="connsiteX82" fmla="*/ 1656341 w 12205967"/>
              <a:gd name="connsiteY82" fmla="*/ 2507424 h 3135450"/>
              <a:gd name="connsiteX83" fmla="*/ 1442398 w 12205967"/>
              <a:gd name="connsiteY83" fmla="*/ 2480120 h 3135450"/>
              <a:gd name="connsiteX84" fmla="*/ 1092308 w 12205967"/>
              <a:gd name="connsiteY84" fmla="*/ 2398202 h 3135450"/>
              <a:gd name="connsiteX85" fmla="*/ 236533 w 12205967"/>
              <a:gd name="connsiteY85" fmla="*/ 2425508 h 3135450"/>
              <a:gd name="connsiteX86" fmla="*/ 139286 w 12205967"/>
              <a:gd name="connsiteY86" fmla="*/ 2480120 h 3135450"/>
              <a:gd name="connsiteX87" fmla="*/ 80937 w 12205967"/>
              <a:gd name="connsiteY87" fmla="*/ 2562035 h 3135450"/>
              <a:gd name="connsiteX88" fmla="*/ 19083 w 12205967"/>
              <a:gd name="connsiteY88" fmla="*/ 2618490 h 3135450"/>
              <a:gd name="connsiteX89" fmla="*/ 0 w 12205967"/>
              <a:gd name="connsiteY89" fmla="*/ 2625626 h 3135450"/>
              <a:gd name="connsiteX90" fmla="*/ 0 w 12205967"/>
              <a:gd name="connsiteY90" fmla="*/ 673943 h 3135450"/>
              <a:gd name="connsiteX91" fmla="*/ 4933 w 12205967"/>
              <a:gd name="connsiteY91" fmla="*/ 678046 h 3135450"/>
              <a:gd name="connsiteX92" fmla="*/ 32890 w 12205967"/>
              <a:gd name="connsiteY92" fmla="*/ 694683 h 3135450"/>
              <a:gd name="connsiteX93" fmla="*/ 359011 w 12205967"/>
              <a:gd name="connsiteY93" fmla="*/ 713979 h 3135450"/>
              <a:gd name="connsiteX94" fmla="*/ 485835 w 12205967"/>
              <a:gd name="connsiteY94" fmla="*/ 656089 h 3135450"/>
              <a:gd name="connsiteX95" fmla="*/ 540189 w 12205967"/>
              <a:gd name="connsiteY95" fmla="*/ 598199 h 3135450"/>
              <a:gd name="connsiteX96" fmla="*/ 630777 w 12205967"/>
              <a:gd name="connsiteY96" fmla="*/ 559606 h 3135450"/>
              <a:gd name="connsiteX97" fmla="*/ 1427961 w 12205967"/>
              <a:gd name="connsiteY97" fmla="*/ 540308 h 3135450"/>
              <a:gd name="connsiteX98" fmla="*/ 1754082 w 12205967"/>
              <a:gd name="connsiteY98" fmla="*/ 598199 h 3135450"/>
              <a:gd name="connsiteX99" fmla="*/ 1953377 w 12205967"/>
              <a:gd name="connsiteY99" fmla="*/ 617495 h 3135450"/>
              <a:gd name="connsiteX100" fmla="*/ 2062084 w 12205967"/>
              <a:gd name="connsiteY100" fmla="*/ 636792 h 3135450"/>
              <a:gd name="connsiteX101" fmla="*/ 2243262 w 12205967"/>
              <a:gd name="connsiteY101" fmla="*/ 656089 h 3135450"/>
              <a:gd name="connsiteX102" fmla="*/ 2297616 w 12205967"/>
              <a:gd name="connsiteY102" fmla="*/ 675386 h 3135450"/>
              <a:gd name="connsiteX103" fmla="*/ 2478794 w 12205967"/>
              <a:gd name="connsiteY103" fmla="*/ 733277 h 3135450"/>
              <a:gd name="connsiteX104" fmla="*/ 2569383 w 12205967"/>
              <a:gd name="connsiteY104" fmla="*/ 791166 h 3135450"/>
              <a:gd name="connsiteX105" fmla="*/ 2624096 w 12205967"/>
              <a:gd name="connsiteY105" fmla="*/ 811053 h 3135450"/>
              <a:gd name="connsiteX106" fmla="*/ 2619058 w 12205967"/>
              <a:gd name="connsiteY106" fmla="*/ 805015 h 3135450"/>
              <a:gd name="connsiteX107" fmla="*/ 2621917 w 12205967"/>
              <a:gd name="connsiteY107" fmla="*/ 807599 h 3135450"/>
              <a:gd name="connsiteX108" fmla="*/ 2696207 w 12205967"/>
              <a:gd name="connsiteY108" fmla="*/ 868353 h 3135450"/>
              <a:gd name="connsiteX109" fmla="*/ 2877386 w 12205967"/>
              <a:gd name="connsiteY109" fmla="*/ 964837 h 3135450"/>
              <a:gd name="connsiteX110" fmla="*/ 2967974 w 12205967"/>
              <a:gd name="connsiteY110" fmla="*/ 1022727 h 3135450"/>
              <a:gd name="connsiteX111" fmla="*/ 3131035 w 12205967"/>
              <a:gd name="connsiteY111" fmla="*/ 1061320 h 3135450"/>
              <a:gd name="connsiteX112" fmla="*/ 3223983 w 12205967"/>
              <a:gd name="connsiteY112" fmla="*/ 1041676 h 3135450"/>
              <a:gd name="connsiteX113" fmla="*/ 3229771 w 12205967"/>
              <a:gd name="connsiteY113" fmla="*/ 1040478 h 3135450"/>
              <a:gd name="connsiteX114" fmla="*/ 3245147 w 12205967"/>
              <a:gd name="connsiteY114" fmla="*/ 1037605 h 3135450"/>
              <a:gd name="connsiteX115" fmla="*/ 3249298 w 12205967"/>
              <a:gd name="connsiteY115" fmla="*/ 1036434 h 3135450"/>
              <a:gd name="connsiteX116" fmla="*/ 3229771 w 12205967"/>
              <a:gd name="connsiteY116" fmla="*/ 1040478 h 3135450"/>
              <a:gd name="connsiteX117" fmla="*/ 3220224 w 12205967"/>
              <a:gd name="connsiteY117" fmla="*/ 1042261 h 3135450"/>
              <a:gd name="connsiteX118" fmla="*/ 3275977 w 12205967"/>
              <a:gd name="connsiteY118" fmla="*/ 1022727 h 3135450"/>
              <a:gd name="connsiteX119" fmla="*/ 3439038 w 12205967"/>
              <a:gd name="connsiteY119" fmla="*/ 984133 h 3135450"/>
              <a:gd name="connsiteX120" fmla="*/ 3547745 w 12205967"/>
              <a:gd name="connsiteY120" fmla="*/ 926244 h 3135450"/>
              <a:gd name="connsiteX121" fmla="*/ 3602098 w 12205967"/>
              <a:gd name="connsiteY121" fmla="*/ 906946 h 3135450"/>
              <a:gd name="connsiteX122" fmla="*/ 3674569 w 12205967"/>
              <a:gd name="connsiteY122" fmla="*/ 849057 h 3135450"/>
              <a:gd name="connsiteX123" fmla="*/ 3837629 w 12205967"/>
              <a:gd name="connsiteY123" fmla="*/ 771870 h 3135450"/>
              <a:gd name="connsiteX124" fmla="*/ 3910101 w 12205967"/>
              <a:gd name="connsiteY124" fmla="*/ 733277 h 3135450"/>
              <a:gd name="connsiteX125" fmla="*/ 3982572 w 12205967"/>
              <a:gd name="connsiteY125" fmla="*/ 713979 h 3135450"/>
              <a:gd name="connsiteX126" fmla="*/ 4290575 w 12205967"/>
              <a:gd name="connsiteY126" fmla="*/ 578902 h 3135450"/>
              <a:gd name="connsiteX127" fmla="*/ 4471753 w 12205967"/>
              <a:gd name="connsiteY127" fmla="*/ 540308 h 3135450"/>
              <a:gd name="connsiteX128" fmla="*/ 4634813 w 12205967"/>
              <a:gd name="connsiteY128" fmla="*/ 482419 h 3135450"/>
              <a:gd name="connsiteX129" fmla="*/ 4797873 w 12205967"/>
              <a:gd name="connsiteY129" fmla="*/ 443825 h 3135450"/>
              <a:gd name="connsiteX130" fmla="*/ 4997169 w 12205967"/>
              <a:gd name="connsiteY130" fmla="*/ 385935 h 3135450"/>
              <a:gd name="connsiteX131" fmla="*/ 5250818 w 12205967"/>
              <a:gd name="connsiteY131" fmla="*/ 366639 h 3135450"/>
              <a:gd name="connsiteX132" fmla="*/ 5758117 w 12205967"/>
              <a:gd name="connsiteY132" fmla="*/ 347341 h 3135450"/>
              <a:gd name="connsiteX133" fmla="*/ 5848705 w 12205967"/>
              <a:gd name="connsiteY133" fmla="*/ 308748 h 3135450"/>
              <a:gd name="connsiteX134" fmla="*/ 5957413 w 12205967"/>
              <a:gd name="connsiteY134" fmla="*/ 289452 h 3135450"/>
              <a:gd name="connsiteX135" fmla="*/ 6573418 w 12205967"/>
              <a:gd name="connsiteY135" fmla="*/ 270154 h 3135450"/>
              <a:gd name="connsiteX136" fmla="*/ 6718360 w 12205967"/>
              <a:gd name="connsiteY136" fmla="*/ 231561 h 3135450"/>
              <a:gd name="connsiteX137" fmla="*/ 6790831 w 12205967"/>
              <a:gd name="connsiteY137" fmla="*/ 212265 h 3135450"/>
              <a:gd name="connsiteX138" fmla="*/ 6935774 w 12205967"/>
              <a:gd name="connsiteY138" fmla="*/ 173671 h 3135450"/>
              <a:gd name="connsiteX139" fmla="*/ 7062599 w 12205967"/>
              <a:gd name="connsiteY139" fmla="*/ 77187 h 3135450"/>
              <a:gd name="connsiteX140" fmla="*/ 7116953 w 12205967"/>
              <a:gd name="connsiteY140" fmla="*/ 57890 h 3135450"/>
              <a:gd name="connsiteX141" fmla="*/ 7171306 w 12205967"/>
              <a:gd name="connsiteY141" fmla="*/ 19296 h 3135450"/>
              <a:gd name="connsiteX142" fmla="*/ 8330845 w 12205967"/>
              <a:gd name="connsiteY142" fmla="*/ 0 h 31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205967" h="3135450">
                <a:moveTo>
                  <a:pt x="8330845" y="0"/>
                </a:moveTo>
                <a:cubicBezTo>
                  <a:pt x="8355002" y="6432"/>
                  <a:pt x="8379008" y="13544"/>
                  <a:pt x="8403316" y="19296"/>
                </a:cubicBezTo>
                <a:cubicBezTo>
                  <a:pt x="8433377" y="26411"/>
                  <a:pt x="8465072" y="27077"/>
                  <a:pt x="8493905" y="38594"/>
                </a:cubicBezTo>
                <a:cubicBezTo>
                  <a:pt x="8514293" y="46737"/>
                  <a:pt x="8530141" y="64323"/>
                  <a:pt x="8548258" y="77187"/>
                </a:cubicBezTo>
                <a:cubicBezTo>
                  <a:pt x="8602079" y="96295"/>
                  <a:pt x="8668251" y="108504"/>
                  <a:pt x="8711319" y="154374"/>
                </a:cubicBezTo>
                <a:cubicBezTo>
                  <a:pt x="8726716" y="170773"/>
                  <a:pt x="8729436" y="199401"/>
                  <a:pt x="8747554" y="212265"/>
                </a:cubicBezTo>
                <a:cubicBezTo>
                  <a:pt x="8768273" y="226976"/>
                  <a:pt x="8796710" y="222249"/>
                  <a:pt x="8820025" y="231561"/>
                </a:cubicBezTo>
                <a:cubicBezTo>
                  <a:pt x="8845314" y="241661"/>
                  <a:pt x="8868339" y="257290"/>
                  <a:pt x="8892497" y="270154"/>
                </a:cubicBezTo>
                <a:cubicBezTo>
                  <a:pt x="8934771" y="276586"/>
                  <a:pt x="8977307" y="281316"/>
                  <a:pt x="9019322" y="289452"/>
                </a:cubicBezTo>
                <a:cubicBezTo>
                  <a:pt x="9043820" y="294196"/>
                  <a:pt x="9067635" y="302316"/>
                  <a:pt x="9091793" y="308748"/>
                </a:cubicBezTo>
                <a:cubicBezTo>
                  <a:pt x="9195759" y="336429"/>
                  <a:pt x="9346429" y="364061"/>
                  <a:pt x="9454149" y="366639"/>
                </a:cubicBezTo>
                <a:lnTo>
                  <a:pt x="10885455" y="385935"/>
                </a:lnTo>
                <a:cubicBezTo>
                  <a:pt x="10915652" y="379503"/>
                  <a:pt x="10945747" y="372505"/>
                  <a:pt x="10976045" y="366639"/>
                </a:cubicBezTo>
                <a:cubicBezTo>
                  <a:pt x="11012187" y="359640"/>
                  <a:pt x="11048730" y="355014"/>
                  <a:pt x="11084752" y="347341"/>
                </a:cubicBezTo>
                <a:cubicBezTo>
                  <a:pt x="11141633" y="335225"/>
                  <a:pt x="11159767" y="327142"/>
                  <a:pt x="11211577" y="308748"/>
                </a:cubicBezTo>
                <a:cubicBezTo>
                  <a:pt x="11268870" y="288406"/>
                  <a:pt x="11303345" y="223463"/>
                  <a:pt x="11356519" y="192967"/>
                </a:cubicBezTo>
                <a:cubicBezTo>
                  <a:pt x="11367867" y="186460"/>
                  <a:pt x="11554233" y="154654"/>
                  <a:pt x="11555814" y="154374"/>
                </a:cubicBezTo>
                <a:cubicBezTo>
                  <a:pt x="11658482" y="147942"/>
                  <a:pt x="11761394" y="144995"/>
                  <a:pt x="11863817" y="135078"/>
                </a:cubicBezTo>
                <a:cubicBezTo>
                  <a:pt x="12006692" y="121244"/>
                  <a:pt x="11910340" y="112128"/>
                  <a:pt x="12063113" y="57890"/>
                </a:cubicBezTo>
                <a:cubicBezTo>
                  <a:pt x="12097964" y="45517"/>
                  <a:pt x="12136378" y="48889"/>
                  <a:pt x="12171820" y="38594"/>
                </a:cubicBezTo>
                <a:lnTo>
                  <a:pt x="12205967" y="25237"/>
                </a:lnTo>
                <a:lnTo>
                  <a:pt x="12205967" y="1833159"/>
                </a:lnTo>
                <a:lnTo>
                  <a:pt x="12129957" y="1840290"/>
                </a:lnTo>
                <a:cubicBezTo>
                  <a:pt x="12074818" y="1844224"/>
                  <a:pt x="12019645" y="1847542"/>
                  <a:pt x="11964538" y="1852093"/>
                </a:cubicBezTo>
                <a:cubicBezTo>
                  <a:pt x="11962840" y="1852489"/>
                  <a:pt x="11762778" y="1897495"/>
                  <a:pt x="11750596" y="1906704"/>
                </a:cubicBezTo>
                <a:cubicBezTo>
                  <a:pt x="11693514" y="1949856"/>
                  <a:pt x="11656504" y="2041753"/>
                  <a:pt x="11595000" y="2070537"/>
                </a:cubicBezTo>
                <a:cubicBezTo>
                  <a:pt x="11539382" y="2096565"/>
                  <a:pt x="11519915" y="2108003"/>
                  <a:pt x="11458853" y="2125147"/>
                </a:cubicBezTo>
                <a:cubicBezTo>
                  <a:pt x="11420184" y="2136005"/>
                  <a:pt x="11380955" y="2142550"/>
                  <a:pt x="11342158" y="2152454"/>
                </a:cubicBezTo>
                <a:cubicBezTo>
                  <a:pt x="11309632" y="2160756"/>
                  <a:pt x="11277325" y="2170656"/>
                  <a:pt x="11244909" y="2179758"/>
                </a:cubicBezTo>
                <a:lnTo>
                  <a:pt x="9708405" y="2152454"/>
                </a:lnTo>
                <a:cubicBezTo>
                  <a:pt x="9592768" y="2148806"/>
                  <a:pt x="9431024" y="2109707"/>
                  <a:pt x="9319416" y="2070537"/>
                </a:cubicBezTo>
                <a:cubicBezTo>
                  <a:pt x="9293483" y="2061435"/>
                  <a:pt x="9267918" y="2049945"/>
                  <a:pt x="9241619" y="2043232"/>
                </a:cubicBezTo>
                <a:cubicBezTo>
                  <a:pt x="9196516" y="2031720"/>
                  <a:pt x="9150853" y="2025027"/>
                  <a:pt x="9105473" y="2015925"/>
                </a:cubicBezTo>
                <a:cubicBezTo>
                  <a:pt x="9079539" y="1997722"/>
                  <a:pt x="9054821" y="1975607"/>
                  <a:pt x="9027674" y="1961315"/>
                </a:cubicBezTo>
                <a:cubicBezTo>
                  <a:pt x="9002645" y="1948137"/>
                  <a:pt x="8972118" y="1954826"/>
                  <a:pt x="8949877" y="1934010"/>
                </a:cubicBezTo>
                <a:cubicBezTo>
                  <a:pt x="8930427" y="1915807"/>
                  <a:pt x="8927507" y="1875298"/>
                  <a:pt x="8910978" y="1852093"/>
                </a:cubicBezTo>
                <a:cubicBezTo>
                  <a:pt x="8864745" y="1787186"/>
                  <a:pt x="8793709" y="1769909"/>
                  <a:pt x="8735933" y="1742872"/>
                </a:cubicBezTo>
                <a:cubicBezTo>
                  <a:pt x="8716484" y="1724669"/>
                  <a:pt x="8699471" y="1699783"/>
                  <a:pt x="8677585" y="1688260"/>
                </a:cubicBezTo>
                <a:cubicBezTo>
                  <a:pt x="8646632" y="1671964"/>
                  <a:pt x="8612608" y="1671021"/>
                  <a:pt x="8580338" y="1660954"/>
                </a:cubicBezTo>
                <a:cubicBezTo>
                  <a:pt x="8554243" y="1652813"/>
                  <a:pt x="8528473" y="1642751"/>
                  <a:pt x="8502541" y="1633650"/>
                </a:cubicBezTo>
                <a:cubicBezTo>
                  <a:pt x="8087619" y="1642751"/>
                  <a:pt x="7672333" y="1634894"/>
                  <a:pt x="7257777" y="1660954"/>
                </a:cubicBezTo>
                <a:cubicBezTo>
                  <a:pt x="7234425" y="1662423"/>
                  <a:pt x="7220336" y="1700888"/>
                  <a:pt x="7199429" y="1715565"/>
                </a:cubicBezTo>
                <a:cubicBezTo>
                  <a:pt x="7181092" y="1728437"/>
                  <a:pt x="7160530" y="1733770"/>
                  <a:pt x="7141080" y="1742872"/>
                </a:cubicBezTo>
                <a:cubicBezTo>
                  <a:pt x="7137377" y="1746771"/>
                  <a:pt x="7023338" y="1870003"/>
                  <a:pt x="7004934" y="1879400"/>
                </a:cubicBezTo>
                <a:cubicBezTo>
                  <a:pt x="6954692" y="1905048"/>
                  <a:pt x="6901203" y="1915807"/>
                  <a:pt x="6849339" y="1934010"/>
                </a:cubicBezTo>
                <a:cubicBezTo>
                  <a:pt x="6823406" y="1943112"/>
                  <a:pt x="6796900" y="1949447"/>
                  <a:pt x="6771542" y="1961315"/>
                </a:cubicBezTo>
                <a:cubicBezTo>
                  <a:pt x="6720202" y="1985340"/>
                  <a:pt x="6671428" y="2011931"/>
                  <a:pt x="6615946" y="2015925"/>
                </a:cubicBezTo>
                <a:cubicBezTo>
                  <a:pt x="6395714" y="2031782"/>
                  <a:pt x="6175093" y="2034131"/>
                  <a:pt x="5954666" y="2043232"/>
                </a:cubicBezTo>
                <a:cubicBezTo>
                  <a:pt x="5915768" y="2052334"/>
                  <a:pt x="5876015" y="2055969"/>
                  <a:pt x="5837968" y="2070537"/>
                </a:cubicBezTo>
                <a:cubicBezTo>
                  <a:pt x="5804285" y="2083433"/>
                  <a:pt x="5775491" y="2120710"/>
                  <a:pt x="5740722" y="2125147"/>
                </a:cubicBezTo>
                <a:cubicBezTo>
                  <a:pt x="5559825" y="2148237"/>
                  <a:pt x="5377576" y="2140325"/>
                  <a:pt x="5196138" y="2152454"/>
                </a:cubicBezTo>
                <a:cubicBezTo>
                  <a:pt x="5105246" y="2158529"/>
                  <a:pt x="5014610" y="2170656"/>
                  <a:pt x="4923846" y="2179758"/>
                </a:cubicBezTo>
                <a:cubicBezTo>
                  <a:pt x="4852531" y="2207065"/>
                  <a:pt x="4781614" y="2236507"/>
                  <a:pt x="4709901" y="2261675"/>
                </a:cubicBezTo>
                <a:cubicBezTo>
                  <a:pt x="4651916" y="2282028"/>
                  <a:pt x="4592449" y="2293828"/>
                  <a:pt x="4534858" y="2316287"/>
                </a:cubicBezTo>
                <a:cubicBezTo>
                  <a:pt x="4475597" y="2339396"/>
                  <a:pt x="4419293" y="2376227"/>
                  <a:pt x="4359812" y="2398202"/>
                </a:cubicBezTo>
                <a:cubicBezTo>
                  <a:pt x="4295874" y="2421825"/>
                  <a:pt x="4228040" y="2423461"/>
                  <a:pt x="4165318" y="2452813"/>
                </a:cubicBezTo>
                <a:cubicBezTo>
                  <a:pt x="4052244" y="2505728"/>
                  <a:pt x="3950310" y="2603366"/>
                  <a:pt x="3834677" y="2643952"/>
                </a:cubicBezTo>
                <a:cubicBezTo>
                  <a:pt x="3808744" y="2653054"/>
                  <a:pt x="3781909" y="2658082"/>
                  <a:pt x="3756880" y="2671258"/>
                </a:cubicBezTo>
                <a:cubicBezTo>
                  <a:pt x="3729733" y="2685551"/>
                  <a:pt x="3705731" y="2709834"/>
                  <a:pt x="3679082" y="2725870"/>
                </a:cubicBezTo>
                <a:cubicBezTo>
                  <a:pt x="3561264" y="2796757"/>
                  <a:pt x="3677702" y="2688805"/>
                  <a:pt x="3504037" y="2835091"/>
                </a:cubicBezTo>
                <a:cubicBezTo>
                  <a:pt x="3476241" y="2858506"/>
                  <a:pt x="3454384" y="2894428"/>
                  <a:pt x="3426239" y="2917007"/>
                </a:cubicBezTo>
                <a:cubicBezTo>
                  <a:pt x="3408438" y="2931287"/>
                  <a:pt x="3386626" y="2932624"/>
                  <a:pt x="3367891" y="2944313"/>
                </a:cubicBezTo>
                <a:cubicBezTo>
                  <a:pt x="3328150" y="2969111"/>
                  <a:pt x="3292454" y="3006921"/>
                  <a:pt x="3251196" y="3026228"/>
                </a:cubicBezTo>
                <a:cubicBezTo>
                  <a:pt x="3194491" y="3052764"/>
                  <a:pt x="3134137" y="3060487"/>
                  <a:pt x="3076150" y="3080840"/>
                </a:cubicBezTo>
                <a:cubicBezTo>
                  <a:pt x="2986443" y="3112325"/>
                  <a:pt x="2992539" y="3113724"/>
                  <a:pt x="3016299" y="3108481"/>
                </a:cubicBezTo>
                <a:lnTo>
                  <a:pt x="3027246" y="3105784"/>
                </a:lnTo>
                <a:lnTo>
                  <a:pt x="3020335" y="3107653"/>
                </a:lnTo>
                <a:cubicBezTo>
                  <a:pt x="2997653" y="3113895"/>
                  <a:pt x="2965358" y="3122871"/>
                  <a:pt x="2920554" y="3135450"/>
                </a:cubicBezTo>
                <a:cubicBezTo>
                  <a:pt x="2875727" y="3124962"/>
                  <a:pt x="2793392" y="3114451"/>
                  <a:pt x="2745509" y="3080840"/>
                </a:cubicBezTo>
                <a:cubicBezTo>
                  <a:pt x="2711698" y="3057104"/>
                  <a:pt x="2681618" y="3023899"/>
                  <a:pt x="2648262" y="2998923"/>
                </a:cubicBezTo>
                <a:cubicBezTo>
                  <a:pt x="2584306" y="2951036"/>
                  <a:pt x="2511755" y="2923453"/>
                  <a:pt x="2453767" y="2862395"/>
                </a:cubicBezTo>
                <a:cubicBezTo>
                  <a:pt x="2406738" y="2812878"/>
                  <a:pt x="2383996" y="2787808"/>
                  <a:pt x="2374016" y="2776428"/>
                </a:cubicBezTo>
                <a:lnTo>
                  <a:pt x="2370950" y="2772774"/>
                </a:lnTo>
                <a:lnTo>
                  <a:pt x="2370839" y="2772598"/>
                </a:lnTo>
                <a:cubicBezTo>
                  <a:pt x="2368829" y="2769977"/>
                  <a:pt x="2367128" y="2768090"/>
                  <a:pt x="2367178" y="2768280"/>
                </a:cubicBezTo>
                <a:lnTo>
                  <a:pt x="2370950" y="2772774"/>
                </a:lnTo>
                <a:lnTo>
                  <a:pt x="2376356" y="2781315"/>
                </a:lnTo>
                <a:cubicBezTo>
                  <a:pt x="2379922" y="2789541"/>
                  <a:pt x="2373309" y="2792264"/>
                  <a:pt x="2317622" y="2753174"/>
                </a:cubicBezTo>
                <a:cubicBezTo>
                  <a:pt x="2283810" y="2729439"/>
                  <a:pt x="2254187" y="2694994"/>
                  <a:pt x="2220375" y="2671258"/>
                </a:cubicBezTo>
                <a:cubicBezTo>
                  <a:pt x="2115836" y="2597877"/>
                  <a:pt x="2135205" y="2627714"/>
                  <a:pt x="2025881" y="2589342"/>
                </a:cubicBezTo>
                <a:cubicBezTo>
                  <a:pt x="2005992" y="2582360"/>
                  <a:pt x="1987795" y="2566412"/>
                  <a:pt x="1967532" y="2562035"/>
                </a:cubicBezTo>
                <a:cubicBezTo>
                  <a:pt x="1903134" y="2548125"/>
                  <a:pt x="1837689" y="2546076"/>
                  <a:pt x="1773038" y="2534730"/>
                </a:cubicBezTo>
                <a:cubicBezTo>
                  <a:pt x="1733907" y="2527864"/>
                  <a:pt x="1695507" y="2513893"/>
                  <a:pt x="1656341" y="2507424"/>
                </a:cubicBezTo>
                <a:cubicBezTo>
                  <a:pt x="1585224" y="2495678"/>
                  <a:pt x="1513713" y="2489221"/>
                  <a:pt x="1442398" y="2480120"/>
                </a:cubicBezTo>
                <a:cubicBezTo>
                  <a:pt x="1333640" y="2327435"/>
                  <a:pt x="1401205" y="2398202"/>
                  <a:pt x="1092308" y="2398202"/>
                </a:cubicBezTo>
                <a:cubicBezTo>
                  <a:pt x="806977" y="2398202"/>
                  <a:pt x="521792" y="2416406"/>
                  <a:pt x="236533" y="2425508"/>
                </a:cubicBezTo>
                <a:cubicBezTo>
                  <a:pt x="204116" y="2443711"/>
                  <a:pt x="168892" y="2454142"/>
                  <a:pt x="139286" y="2480120"/>
                </a:cubicBezTo>
                <a:cubicBezTo>
                  <a:pt x="115961" y="2500586"/>
                  <a:pt x="102067" y="2537314"/>
                  <a:pt x="80937" y="2562035"/>
                </a:cubicBezTo>
                <a:cubicBezTo>
                  <a:pt x="52154" y="2595710"/>
                  <a:pt x="36655" y="2609683"/>
                  <a:pt x="19083" y="2618490"/>
                </a:cubicBezTo>
                <a:lnTo>
                  <a:pt x="0" y="2625626"/>
                </a:lnTo>
                <a:lnTo>
                  <a:pt x="0" y="673943"/>
                </a:lnTo>
                <a:lnTo>
                  <a:pt x="4933" y="678046"/>
                </a:lnTo>
                <a:cubicBezTo>
                  <a:pt x="13393" y="685988"/>
                  <a:pt x="22112" y="693043"/>
                  <a:pt x="32890" y="694683"/>
                </a:cubicBezTo>
                <a:cubicBezTo>
                  <a:pt x="140670" y="711082"/>
                  <a:pt x="250304" y="707547"/>
                  <a:pt x="359011" y="713979"/>
                </a:cubicBezTo>
                <a:cubicBezTo>
                  <a:pt x="428083" y="695588"/>
                  <a:pt x="432210" y="703684"/>
                  <a:pt x="485835" y="656089"/>
                </a:cubicBezTo>
                <a:cubicBezTo>
                  <a:pt x="505519" y="638619"/>
                  <a:pt x="518461" y="612663"/>
                  <a:pt x="540189" y="598199"/>
                </a:cubicBezTo>
                <a:cubicBezTo>
                  <a:pt x="567767" y="579841"/>
                  <a:pt x="600581" y="572470"/>
                  <a:pt x="630777" y="559606"/>
                </a:cubicBezTo>
                <a:cubicBezTo>
                  <a:pt x="896505" y="553174"/>
                  <a:pt x="1162165" y="540308"/>
                  <a:pt x="1427961" y="540308"/>
                </a:cubicBezTo>
                <a:cubicBezTo>
                  <a:pt x="1715709" y="540308"/>
                  <a:pt x="1652770" y="490298"/>
                  <a:pt x="1754082" y="598199"/>
                </a:cubicBezTo>
                <a:cubicBezTo>
                  <a:pt x="1820514" y="604631"/>
                  <a:pt x="1887129" y="609194"/>
                  <a:pt x="1953377" y="617495"/>
                </a:cubicBezTo>
                <a:cubicBezTo>
                  <a:pt x="1989861" y="622067"/>
                  <a:pt x="2025632" y="631939"/>
                  <a:pt x="2062084" y="636792"/>
                </a:cubicBezTo>
                <a:cubicBezTo>
                  <a:pt x="2122309" y="644811"/>
                  <a:pt x="2183273" y="646259"/>
                  <a:pt x="2243262" y="656089"/>
                </a:cubicBezTo>
                <a:cubicBezTo>
                  <a:pt x="2262138" y="659182"/>
                  <a:pt x="2279088" y="670452"/>
                  <a:pt x="2297616" y="675386"/>
                </a:cubicBezTo>
                <a:cubicBezTo>
                  <a:pt x="2399455" y="702503"/>
                  <a:pt x="2381412" y="681418"/>
                  <a:pt x="2478794" y="733277"/>
                </a:cubicBezTo>
                <a:cubicBezTo>
                  <a:pt x="2510291" y="750050"/>
                  <a:pt x="2537886" y="774393"/>
                  <a:pt x="2569383" y="791166"/>
                </a:cubicBezTo>
                <a:cubicBezTo>
                  <a:pt x="2621257" y="818791"/>
                  <a:pt x="2627418" y="816867"/>
                  <a:pt x="2624096" y="811053"/>
                </a:cubicBezTo>
                <a:lnTo>
                  <a:pt x="2619058" y="805015"/>
                </a:lnTo>
                <a:lnTo>
                  <a:pt x="2621917" y="807599"/>
                </a:lnTo>
                <a:cubicBezTo>
                  <a:pt x="2631214" y="815642"/>
                  <a:pt x="2652399" y="833359"/>
                  <a:pt x="2696207" y="868353"/>
                </a:cubicBezTo>
                <a:cubicBezTo>
                  <a:pt x="2750224" y="911502"/>
                  <a:pt x="2817808" y="930995"/>
                  <a:pt x="2877386" y="964837"/>
                </a:cubicBezTo>
                <a:cubicBezTo>
                  <a:pt x="2908457" y="982487"/>
                  <a:pt x="2936478" y="1005953"/>
                  <a:pt x="2967974" y="1022727"/>
                </a:cubicBezTo>
                <a:cubicBezTo>
                  <a:pt x="3012579" y="1046481"/>
                  <a:pt x="3089278" y="1053908"/>
                  <a:pt x="3131035" y="1061320"/>
                </a:cubicBezTo>
                <a:cubicBezTo>
                  <a:pt x="3172770" y="1052430"/>
                  <a:pt x="3202854" y="1046087"/>
                  <a:pt x="3223983" y="1041676"/>
                </a:cubicBezTo>
                <a:lnTo>
                  <a:pt x="3229771" y="1040478"/>
                </a:lnTo>
                <a:lnTo>
                  <a:pt x="3245147" y="1037605"/>
                </a:lnTo>
                <a:cubicBezTo>
                  <a:pt x="3265993" y="1033443"/>
                  <a:pt x="3281418" y="1029857"/>
                  <a:pt x="3249298" y="1036434"/>
                </a:cubicBezTo>
                <a:lnTo>
                  <a:pt x="3229771" y="1040478"/>
                </a:lnTo>
                <a:lnTo>
                  <a:pt x="3220224" y="1042261"/>
                </a:lnTo>
                <a:cubicBezTo>
                  <a:pt x="3198091" y="1045967"/>
                  <a:pt x="3192413" y="1044978"/>
                  <a:pt x="3275977" y="1022727"/>
                </a:cubicBezTo>
                <a:cubicBezTo>
                  <a:pt x="3329995" y="1008344"/>
                  <a:pt x="3386216" y="1002886"/>
                  <a:pt x="3439038" y="984133"/>
                </a:cubicBezTo>
                <a:cubicBezTo>
                  <a:pt x="3477472" y="970488"/>
                  <a:pt x="3510724" y="943769"/>
                  <a:pt x="3547745" y="926244"/>
                </a:cubicBezTo>
                <a:cubicBezTo>
                  <a:pt x="3565197" y="917983"/>
                  <a:pt x="3585516" y="917038"/>
                  <a:pt x="3602098" y="906946"/>
                </a:cubicBezTo>
                <a:cubicBezTo>
                  <a:pt x="3628316" y="890991"/>
                  <a:pt x="3648676" y="865604"/>
                  <a:pt x="3674569" y="849057"/>
                </a:cubicBezTo>
                <a:cubicBezTo>
                  <a:pt x="3836344" y="745677"/>
                  <a:pt x="3727878" y="821967"/>
                  <a:pt x="3837629" y="771870"/>
                </a:cubicBezTo>
                <a:cubicBezTo>
                  <a:pt x="3862455" y="760538"/>
                  <a:pt x="3884812" y="743377"/>
                  <a:pt x="3910101" y="733277"/>
                </a:cubicBezTo>
                <a:cubicBezTo>
                  <a:pt x="3933416" y="723965"/>
                  <a:pt x="3958414" y="720411"/>
                  <a:pt x="3982572" y="713979"/>
                </a:cubicBezTo>
                <a:cubicBezTo>
                  <a:pt x="4090287" y="685298"/>
                  <a:pt x="4185242" y="616297"/>
                  <a:pt x="4290575" y="578902"/>
                </a:cubicBezTo>
                <a:cubicBezTo>
                  <a:pt x="4349003" y="558159"/>
                  <a:pt x="4412192" y="557002"/>
                  <a:pt x="4471753" y="540308"/>
                </a:cubicBezTo>
                <a:cubicBezTo>
                  <a:pt x="4527160" y="524778"/>
                  <a:pt x="4579610" y="498750"/>
                  <a:pt x="4634813" y="482419"/>
                </a:cubicBezTo>
                <a:cubicBezTo>
                  <a:pt x="4688462" y="466547"/>
                  <a:pt x="4743857" y="458208"/>
                  <a:pt x="4797873" y="443825"/>
                </a:cubicBezTo>
                <a:cubicBezTo>
                  <a:pt x="4864675" y="426038"/>
                  <a:pt x="4930737" y="405232"/>
                  <a:pt x="4997169" y="385935"/>
                </a:cubicBezTo>
                <a:cubicBezTo>
                  <a:pt x="5081718" y="379503"/>
                  <a:pt x="5166149" y="370932"/>
                  <a:pt x="5250818" y="366639"/>
                </a:cubicBezTo>
                <a:cubicBezTo>
                  <a:pt x="5419834" y="358067"/>
                  <a:pt x="5589605" y="363658"/>
                  <a:pt x="5758117" y="347341"/>
                </a:cubicBezTo>
                <a:cubicBezTo>
                  <a:pt x="5790506" y="344205"/>
                  <a:pt x="5817329" y="317862"/>
                  <a:pt x="5848705" y="308748"/>
                </a:cubicBezTo>
                <a:cubicBezTo>
                  <a:pt x="5884147" y="298453"/>
                  <a:pt x="5921178" y="295884"/>
                  <a:pt x="5957413" y="289452"/>
                </a:cubicBezTo>
                <a:cubicBezTo>
                  <a:pt x="6162749" y="283020"/>
                  <a:pt x="6368264" y="281360"/>
                  <a:pt x="6573418" y="270154"/>
                </a:cubicBezTo>
                <a:cubicBezTo>
                  <a:pt x="6625101" y="267332"/>
                  <a:pt x="6670536" y="248540"/>
                  <a:pt x="6718360" y="231561"/>
                </a:cubicBezTo>
                <a:cubicBezTo>
                  <a:pt x="6741983" y="223174"/>
                  <a:pt x="6766674" y="218697"/>
                  <a:pt x="6790831" y="212265"/>
                </a:cubicBezTo>
                <a:cubicBezTo>
                  <a:pt x="6839145" y="199401"/>
                  <a:pt x="6888971" y="191797"/>
                  <a:pt x="6935774" y="173671"/>
                </a:cubicBezTo>
                <a:cubicBezTo>
                  <a:pt x="6952919" y="167031"/>
                  <a:pt x="7059149" y="79944"/>
                  <a:pt x="7062599" y="77187"/>
                </a:cubicBezTo>
                <a:cubicBezTo>
                  <a:pt x="7080717" y="70755"/>
                  <a:pt x="7099871" y="66986"/>
                  <a:pt x="7116953" y="57890"/>
                </a:cubicBezTo>
                <a:cubicBezTo>
                  <a:pt x="7136428" y="47518"/>
                  <a:pt x="7149552" y="20334"/>
                  <a:pt x="7171306" y="19296"/>
                </a:cubicBezTo>
                <a:cubicBezTo>
                  <a:pt x="7557478" y="880"/>
                  <a:pt x="7944332" y="6432"/>
                  <a:pt x="8330845" y="0"/>
                </a:cubicBezTo>
                <a:close/>
              </a:path>
            </a:pathLst>
          </a:custGeom>
          <a:gradFill>
            <a:gsLst>
              <a:gs pos="85000">
                <a:srgbClr val="F1CE5F"/>
              </a:gs>
              <a:gs pos="0">
                <a:srgbClr val="F1CE5F"/>
              </a:gs>
              <a:gs pos="25000">
                <a:srgbClr val="FFD9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-47403" y="0"/>
            <a:ext cx="122179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>
            <a:off x="15468" y="2644650"/>
            <a:ext cx="12209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800" dirty="0" smtClean="0">
                <a:effectLst>
                  <a:glow rad="241300">
                    <a:schemeClr val="bg1"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SÖTÉTSÉG</a:t>
            </a:r>
            <a:endParaRPr lang="hu-HU" sz="8800" dirty="0">
              <a:effectLst>
                <a:glow rad="241300">
                  <a:schemeClr val="bg1">
                    <a:alpha val="40000"/>
                  </a:schemeClr>
                </a:glo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25820" y="5229894"/>
            <a:ext cx="168691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500" dirty="0">
                <a:solidFill>
                  <a:schemeClr val="bg2">
                    <a:lumMod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9</a:t>
            </a:r>
            <a:r>
              <a:rPr lang="hu-HU" sz="115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.</a:t>
            </a:r>
            <a:endParaRPr lang="hu-HU" sz="11500" dirty="0">
              <a:solidFill>
                <a:schemeClr val="bg2">
                  <a:lumMod val="2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35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A7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38" b="98489" l="5234" r="96822">
                        <a14:foregroundMark x1="22430" y1="29219" x2="28972" y2="28967"/>
                        <a14:foregroundMark x1="74206" y1="27960" x2="84673" y2="29219"/>
                        <a14:foregroundMark x1="25607" y1="93451" x2="30841" y2="37531"/>
                        <a14:foregroundMark x1="16636" y1="46851" x2="39252" y2="53401"/>
                        <a14:foregroundMark x1="79626" y1="24685" x2="83364" y2="26448"/>
                        <a14:foregroundMark x1="50280" y1="11839" x2="71589" y2="9824"/>
                        <a14:foregroundMark x1="50841" y1="8564" x2="70093" y2="8564"/>
                        <a14:foregroundMark x1="14953" y1="46348" x2="22804" y2="42569"/>
                        <a14:foregroundMark x1="19439" y1="39295" x2="27664" y2="39295"/>
                        <a14:foregroundMark x1="20561" y1="37531" x2="28598" y2="34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79941" y="1644867"/>
            <a:ext cx="7390219" cy="5483957"/>
          </a:xfrm>
          <a:prstGeom prst="rect">
            <a:avLst/>
          </a:prstGeom>
        </p:spPr>
      </p:pic>
      <p:sp>
        <p:nvSpPr>
          <p:cNvPr id="3" name="Lekerekített téglalap 2"/>
          <p:cNvSpPr/>
          <p:nvPr/>
        </p:nvSpPr>
        <p:spPr>
          <a:xfrm>
            <a:off x="2572963" y="208230"/>
            <a:ext cx="3717609" cy="10247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241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/>
              <a:t>Aztán eljött </a:t>
            </a:r>
            <a:endParaRPr lang="hu-HU" sz="3200" dirty="0" smtClean="0"/>
          </a:p>
          <a:p>
            <a:pPr algn="ctr"/>
            <a:r>
              <a:rPr lang="hu-HU" sz="3200" dirty="0" smtClean="0"/>
              <a:t>a </a:t>
            </a:r>
            <a:r>
              <a:rPr lang="hu-HU" sz="3200" dirty="0"/>
              <a:t>10. csapás.</a:t>
            </a:r>
          </a:p>
        </p:txBody>
      </p:sp>
      <p:sp>
        <p:nvSpPr>
          <p:cNvPr id="4" name="Lekerekített téglalap 3"/>
          <p:cNvSpPr/>
          <p:nvPr/>
        </p:nvSpPr>
        <p:spPr>
          <a:xfrm>
            <a:off x="6290573" y="399389"/>
            <a:ext cx="5628157" cy="2186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hu-HU" sz="3200" dirty="0" smtClean="0"/>
              <a:t>De előtte Isten elmondta népének, hogyan menekülhetnek meg a </a:t>
            </a:r>
            <a:r>
              <a:rPr lang="hu-HU" sz="3200" dirty="0"/>
              <a:t>csapástól</a:t>
            </a:r>
            <a:r>
              <a:rPr lang="hu-HU" sz="3200" dirty="0" smtClean="0"/>
              <a:t>.</a:t>
            </a:r>
          </a:p>
          <a:p>
            <a:endParaRPr lang="hu-HU" sz="3200" dirty="0"/>
          </a:p>
        </p:txBody>
      </p:sp>
      <p:sp>
        <p:nvSpPr>
          <p:cNvPr id="5" name="Lekerekített téglalap 4"/>
          <p:cNvSpPr/>
          <p:nvPr/>
        </p:nvSpPr>
        <p:spPr>
          <a:xfrm>
            <a:off x="6290572" y="2776704"/>
            <a:ext cx="5628157" cy="21086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3600" dirty="0" smtClean="0">
                <a:solidFill>
                  <a:schemeClr val="bg1"/>
                </a:solidFill>
              </a:rPr>
              <a:t>Egy bárány </a:t>
            </a:r>
            <a:r>
              <a:rPr lang="hu-HU" sz="3600" dirty="0" smtClean="0">
                <a:solidFill>
                  <a:srgbClr val="EA2626"/>
                </a:solidFill>
              </a:rPr>
              <a:t>vérét</a:t>
            </a:r>
            <a:r>
              <a:rPr lang="hu-HU" sz="3600" dirty="0" smtClean="0">
                <a:solidFill>
                  <a:schemeClr val="bg1"/>
                </a:solidFill>
              </a:rPr>
              <a:t> kellett rákenni a két ajtófélfára és a szemöldökfára.</a:t>
            </a:r>
            <a:endParaRPr lang="hu-HU" sz="3600" dirty="0">
              <a:solidFill>
                <a:schemeClr val="bg1"/>
              </a:solidFill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6310278" y="5186854"/>
            <a:ext cx="5608452" cy="10247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3200" dirty="0" smtClean="0"/>
              <a:t>És azon az éjjelen éjfélkor meghalt minden elsőszülött.</a:t>
            </a:r>
            <a:endParaRPr lang="hu-HU" sz="32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521" y="-61618"/>
            <a:ext cx="1726059" cy="170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354571" y="216940"/>
            <a:ext cx="7574507" cy="1015735"/>
          </a:xfrm>
          <a:prstGeom prst="roundRect">
            <a:avLst/>
          </a:prstGeom>
          <a:solidFill>
            <a:srgbClr val="33B7BE"/>
          </a:solidFill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Isten megígérte a népének, hogy kivezeti őket </a:t>
            </a:r>
            <a:r>
              <a:rPr lang="hu-HU" sz="2400" dirty="0" smtClean="0">
                <a:solidFill>
                  <a:schemeClr val="bg1"/>
                </a:solidFill>
              </a:rPr>
              <a:t>Egyiptomból. Új </a:t>
            </a:r>
            <a:r>
              <a:rPr lang="hu-HU" sz="2400" dirty="0" smtClean="0">
                <a:solidFill>
                  <a:schemeClr val="bg1"/>
                </a:solidFill>
              </a:rPr>
              <a:t>hazát kapnak, egy saját országot.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879521" y="1505886"/>
            <a:ext cx="4458462" cy="1300977"/>
          </a:xfrm>
          <a:prstGeom prst="roundRect">
            <a:avLst/>
          </a:prstGeom>
          <a:solidFill>
            <a:srgbClr val="2A989E"/>
          </a:solidFill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De mit ígért Isten Mózesnek? </a:t>
            </a:r>
            <a:endParaRPr lang="hu-HU" sz="3200" dirty="0">
              <a:solidFill>
                <a:schemeClr val="bg1"/>
              </a:solidFill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1185705" y="3578867"/>
            <a:ext cx="746693" cy="746694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400"/>
          </a:p>
        </p:txBody>
      </p:sp>
      <p:sp>
        <p:nvSpPr>
          <p:cNvPr id="6" name="Szövegdoboz 5"/>
          <p:cNvSpPr txBox="1"/>
          <p:nvPr/>
        </p:nvSpPr>
        <p:spPr>
          <a:xfrm>
            <a:off x="1904095" y="3573697"/>
            <a:ext cx="7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V</a:t>
            </a:r>
            <a:endParaRPr lang="hu-HU" sz="4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Lekerekített téglalap 6"/>
          <p:cNvSpPr/>
          <p:nvPr/>
        </p:nvSpPr>
        <p:spPr>
          <a:xfrm>
            <a:off x="1951247" y="3578867"/>
            <a:ext cx="746693" cy="746694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400"/>
          </a:p>
        </p:txBody>
      </p:sp>
      <p:sp>
        <p:nvSpPr>
          <p:cNvPr id="8" name="Szövegdoboz 7"/>
          <p:cNvSpPr txBox="1"/>
          <p:nvPr/>
        </p:nvSpPr>
        <p:spPr>
          <a:xfrm>
            <a:off x="2685188" y="3578867"/>
            <a:ext cx="7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2702995" y="3573697"/>
            <a:ext cx="763286" cy="746694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400"/>
          </a:p>
        </p:txBody>
      </p:sp>
      <p:sp>
        <p:nvSpPr>
          <p:cNvPr id="10" name="Szövegdoboz 9"/>
          <p:cNvSpPr txBox="1"/>
          <p:nvPr/>
        </p:nvSpPr>
        <p:spPr>
          <a:xfrm>
            <a:off x="3473378" y="3526557"/>
            <a:ext cx="7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L</a:t>
            </a:r>
          </a:p>
        </p:txBody>
      </p:sp>
      <p:sp>
        <p:nvSpPr>
          <p:cNvPr id="11" name="Lekerekített téglalap 10"/>
          <p:cNvSpPr/>
          <p:nvPr/>
        </p:nvSpPr>
        <p:spPr>
          <a:xfrm>
            <a:off x="3471336" y="3573697"/>
            <a:ext cx="763286" cy="746694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400"/>
          </a:p>
        </p:txBody>
      </p:sp>
      <p:sp>
        <p:nvSpPr>
          <p:cNvPr id="12" name="Szövegdoboz 11"/>
          <p:cNvSpPr txBox="1"/>
          <p:nvPr/>
        </p:nvSpPr>
        <p:spPr>
          <a:xfrm>
            <a:off x="4206106" y="3510751"/>
            <a:ext cx="7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3" name="Lekerekített téglalap 12"/>
          <p:cNvSpPr/>
          <p:nvPr/>
        </p:nvSpPr>
        <p:spPr>
          <a:xfrm>
            <a:off x="4233597" y="3569880"/>
            <a:ext cx="763286" cy="746694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400"/>
          </a:p>
        </p:txBody>
      </p:sp>
      <p:sp>
        <p:nvSpPr>
          <p:cNvPr id="14" name="Szövegdoboz 13"/>
          <p:cNvSpPr txBox="1"/>
          <p:nvPr/>
        </p:nvSpPr>
        <p:spPr>
          <a:xfrm>
            <a:off x="5021787" y="3526557"/>
            <a:ext cx="7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27" name="Lekerekített téglalap 26"/>
          <p:cNvSpPr/>
          <p:nvPr/>
        </p:nvSpPr>
        <p:spPr>
          <a:xfrm>
            <a:off x="5746392" y="3552128"/>
            <a:ext cx="746693" cy="746694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400"/>
          </a:p>
        </p:txBody>
      </p:sp>
      <p:sp>
        <p:nvSpPr>
          <p:cNvPr id="28" name="Szövegdoboz 27"/>
          <p:cNvSpPr txBox="1"/>
          <p:nvPr/>
        </p:nvSpPr>
        <p:spPr>
          <a:xfrm>
            <a:off x="6464782" y="3546958"/>
            <a:ext cx="7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L</a:t>
            </a:r>
          </a:p>
        </p:txBody>
      </p:sp>
      <p:sp>
        <p:nvSpPr>
          <p:cNvPr id="29" name="Lekerekített téglalap 28"/>
          <p:cNvSpPr/>
          <p:nvPr/>
        </p:nvSpPr>
        <p:spPr>
          <a:xfrm>
            <a:off x="6511934" y="3552128"/>
            <a:ext cx="746693" cy="746694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400"/>
          </a:p>
        </p:txBody>
      </p:sp>
      <p:sp>
        <p:nvSpPr>
          <p:cNvPr id="30" name="Szövegdoboz 29"/>
          <p:cNvSpPr txBox="1"/>
          <p:nvPr/>
        </p:nvSpPr>
        <p:spPr>
          <a:xfrm>
            <a:off x="7245875" y="3552128"/>
            <a:ext cx="7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31" name="Lekerekített téglalap 30"/>
          <p:cNvSpPr/>
          <p:nvPr/>
        </p:nvSpPr>
        <p:spPr>
          <a:xfrm>
            <a:off x="7263682" y="3546958"/>
            <a:ext cx="763286" cy="746694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400"/>
          </a:p>
        </p:txBody>
      </p:sp>
      <p:sp>
        <p:nvSpPr>
          <p:cNvPr id="32" name="Szövegdoboz 31"/>
          <p:cNvSpPr txBox="1"/>
          <p:nvPr/>
        </p:nvSpPr>
        <p:spPr>
          <a:xfrm>
            <a:off x="8034065" y="3499818"/>
            <a:ext cx="7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</a:t>
            </a:r>
          </a:p>
        </p:txBody>
      </p:sp>
      <p:sp>
        <p:nvSpPr>
          <p:cNvPr id="33" name="Lekerekített téglalap 32"/>
          <p:cNvSpPr/>
          <p:nvPr/>
        </p:nvSpPr>
        <p:spPr>
          <a:xfrm>
            <a:off x="8032023" y="3546958"/>
            <a:ext cx="763286" cy="746694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400"/>
          </a:p>
        </p:txBody>
      </p:sp>
      <p:sp>
        <p:nvSpPr>
          <p:cNvPr id="34" name="Szövegdoboz 33"/>
          <p:cNvSpPr txBox="1"/>
          <p:nvPr/>
        </p:nvSpPr>
        <p:spPr>
          <a:xfrm>
            <a:off x="8766793" y="3484012"/>
            <a:ext cx="7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Z</a:t>
            </a:r>
          </a:p>
        </p:txBody>
      </p:sp>
      <p:sp>
        <p:nvSpPr>
          <p:cNvPr id="35" name="Lekerekített téglalap 34"/>
          <p:cNvSpPr/>
          <p:nvPr/>
        </p:nvSpPr>
        <p:spPr>
          <a:xfrm>
            <a:off x="8794284" y="3533616"/>
            <a:ext cx="763286" cy="746694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400"/>
          </a:p>
        </p:txBody>
      </p:sp>
      <p:sp>
        <p:nvSpPr>
          <p:cNvPr id="36" name="Szövegdoboz 35"/>
          <p:cNvSpPr txBox="1"/>
          <p:nvPr/>
        </p:nvSpPr>
        <p:spPr>
          <a:xfrm>
            <a:off x="9582474" y="3499818"/>
            <a:ext cx="7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37" name="Lekerekített téglalap 36"/>
          <p:cNvSpPr/>
          <p:nvPr/>
        </p:nvSpPr>
        <p:spPr>
          <a:xfrm>
            <a:off x="9561462" y="3530402"/>
            <a:ext cx="763286" cy="746694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400"/>
          </a:p>
        </p:txBody>
      </p:sp>
      <p:sp>
        <p:nvSpPr>
          <p:cNvPr id="38" name="Szövegdoboz 37"/>
          <p:cNvSpPr txBox="1"/>
          <p:nvPr/>
        </p:nvSpPr>
        <p:spPr>
          <a:xfrm>
            <a:off x="10360464" y="3484011"/>
            <a:ext cx="7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K</a:t>
            </a:r>
          </a:p>
        </p:txBody>
      </p:sp>
      <p:sp>
        <p:nvSpPr>
          <p:cNvPr id="39" name="Szövegdoboz 38"/>
          <p:cNvSpPr txBox="1"/>
          <p:nvPr/>
        </p:nvSpPr>
        <p:spPr>
          <a:xfrm>
            <a:off x="941924" y="3357563"/>
            <a:ext cx="10248972" cy="1387365"/>
          </a:xfrm>
          <a:prstGeom prst="roundRect">
            <a:avLst/>
          </a:prstGeom>
          <a:solidFill>
            <a:srgbClr val="2A989E"/>
          </a:solidFill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Hogyan folytatódik az aranymondás?</a:t>
            </a:r>
          </a:p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„Bizony én …” </a:t>
            </a:r>
            <a:r>
              <a:rPr lang="hu-HU" dirty="0" smtClean="0">
                <a:solidFill>
                  <a:schemeClr val="bg1"/>
                </a:solidFill>
              </a:rPr>
              <a:t>Mózes 2. könyve 3,12</a:t>
            </a:r>
          </a:p>
          <a:p>
            <a:pPr algn="ctr"/>
            <a:r>
              <a:rPr lang="hu-HU" dirty="0" err="1" smtClean="0">
                <a:solidFill>
                  <a:schemeClr val="bg1"/>
                </a:solidFill>
              </a:rPr>
              <a:t>Kattins</a:t>
            </a:r>
            <a:r>
              <a:rPr lang="hu-HU" dirty="0" smtClean="0">
                <a:solidFill>
                  <a:schemeClr val="bg1"/>
                </a:solidFill>
              </a:rPr>
              <a:t> és ellenőrizd!</a:t>
            </a:r>
            <a:endParaRPr lang="hu-HU" dirty="0">
              <a:solidFill>
                <a:schemeClr val="bg1"/>
              </a:solidFill>
            </a:endParaRPr>
          </a:p>
          <a:p>
            <a:pPr algn="ctr"/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41" name="Kép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26059" cy="170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8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2.59259E-6 L 0.06185 0.00162 " pathEditMode="relative" rAng="0" ptsTypes="AA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2.59259E-6 L 0.06185 0.00162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2.96296E-6 L 0.06185 0.00162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2.96296E-6 L 0.06184 0.00162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 L 0.06184 0.00162 " pathEditMode="relative" rAng="0" ptsTypes="AA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3.7037E-6 L 0.06185 0.00162 " pathEditMode="relative" rAng="0" ptsTypes="AA">
                                      <p:cBhvr>
                                        <p:cTn id="5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3.7037E-6 L 0.06185 0.0016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2.22222E-6 L 0.06185 0.00162 " pathEditMode="relative" rAng="0" ptsTypes="AA">
                                      <p:cBhvr>
                                        <p:cTn id="6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2.22222E-6 L 0.06185 0.00162 " pathEditMode="relative" rAng="0" ptsTypes="AA">
                                      <p:cBhvr>
                                        <p:cTn id="7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63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4.07407E-6 L 0.06185 0.00162 " pathEditMode="relative" rAng="0" ptsTypes="AA">
                                      <p:cBhvr>
                                        <p:cTn id="8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2.96296E-6 L 0.06185 0.00162 " pathEditMode="relative" rAng="0" ptsTypes="AA">
                                      <p:cBhvr>
                                        <p:cTn id="9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75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27" grpId="0" animBg="1"/>
      <p:bldP spid="27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4B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-14068" y="1504"/>
            <a:ext cx="12192000" cy="1658484"/>
            <a:chOff x="-30283" y="1504"/>
            <a:chExt cx="11932216" cy="1911703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-30283" y="1504"/>
              <a:ext cx="5997132" cy="1911703"/>
              <a:chOff x="-30283" y="1504"/>
              <a:chExt cx="5997132" cy="1911703"/>
            </a:xfrm>
          </p:grpSpPr>
          <p:sp>
            <p:nvSpPr>
              <p:cNvPr id="4" name="Téglalap 3"/>
              <p:cNvSpPr/>
              <p:nvPr/>
            </p:nvSpPr>
            <p:spPr>
              <a:xfrm>
                <a:off x="-30283" y="1504"/>
                <a:ext cx="3012634" cy="1911703"/>
              </a:xfrm>
              <a:prstGeom prst="rect">
                <a:avLst/>
              </a:prstGeom>
              <a:blipFill>
                <a:blip r:embed="rId2"/>
                <a:srcRect/>
                <a:stretch>
                  <a:fillRect r="-13076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5" name="Téglalap 24"/>
              <p:cNvSpPr/>
              <p:nvPr/>
            </p:nvSpPr>
            <p:spPr>
              <a:xfrm flipH="1">
                <a:off x="2954215" y="1504"/>
                <a:ext cx="3012634" cy="1911703"/>
              </a:xfrm>
              <a:prstGeom prst="rect">
                <a:avLst/>
              </a:prstGeom>
              <a:blipFill>
                <a:blip r:embed="rId2"/>
                <a:srcRect/>
                <a:stretch>
                  <a:fillRect r="-13076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6" name="Csoportba foglalás 25"/>
            <p:cNvGrpSpPr/>
            <p:nvPr/>
          </p:nvGrpSpPr>
          <p:grpSpPr>
            <a:xfrm>
              <a:off x="5904801" y="1504"/>
              <a:ext cx="5997132" cy="1911703"/>
              <a:chOff x="-30283" y="1504"/>
              <a:chExt cx="5997132" cy="1911703"/>
            </a:xfrm>
          </p:grpSpPr>
          <p:sp>
            <p:nvSpPr>
              <p:cNvPr id="28" name="Téglalap 27"/>
              <p:cNvSpPr/>
              <p:nvPr/>
            </p:nvSpPr>
            <p:spPr>
              <a:xfrm>
                <a:off x="-30283" y="1504"/>
                <a:ext cx="3012634" cy="1911703"/>
              </a:xfrm>
              <a:prstGeom prst="rect">
                <a:avLst/>
              </a:prstGeom>
              <a:blipFill>
                <a:blip r:embed="rId2"/>
                <a:srcRect/>
                <a:stretch>
                  <a:fillRect r="-13076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" name="Téglalap 28"/>
              <p:cNvSpPr/>
              <p:nvPr/>
            </p:nvSpPr>
            <p:spPr>
              <a:xfrm flipH="1">
                <a:off x="2954215" y="1504"/>
                <a:ext cx="3012634" cy="1911703"/>
              </a:xfrm>
              <a:prstGeom prst="rect">
                <a:avLst/>
              </a:prstGeom>
              <a:blipFill>
                <a:blip r:embed="rId2"/>
                <a:srcRect/>
                <a:stretch>
                  <a:fillRect r="-13076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sp>
        <p:nvSpPr>
          <p:cNvPr id="40" name="Ellipszis buborék 39"/>
          <p:cNvSpPr/>
          <p:nvPr/>
        </p:nvSpPr>
        <p:spPr>
          <a:xfrm>
            <a:off x="4209392" y="2326932"/>
            <a:ext cx="7057063" cy="3630797"/>
          </a:xfrm>
          <a:prstGeom prst="wedgeEllipseCallout">
            <a:avLst>
              <a:gd name="adj1" fmla="val -90069"/>
              <a:gd name="adj2" fmla="val 47737"/>
            </a:avLst>
          </a:prstGeom>
          <a:solidFill>
            <a:srgbClr val="D35046"/>
          </a:solidFill>
          <a:ln w="31750">
            <a:solidFill>
              <a:srgbClr val="330D02"/>
            </a:solidFill>
          </a:ln>
          <a:effectLst>
            <a:outerShdw blurRad="50800" dist="177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Mózes és Áron!</a:t>
            </a:r>
          </a:p>
          <a:p>
            <a:pPr algn="ctr"/>
            <a:r>
              <a:rPr lang="hu-HU" sz="3200" dirty="0" smtClean="0"/>
              <a:t>Elengedlek benneteket! Menjetek!</a:t>
            </a: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59" y="5408448"/>
            <a:ext cx="1033881" cy="138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5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l="5467" r="70452" b="20162"/>
          <a:stretch/>
        </p:blipFill>
        <p:spPr>
          <a:xfrm>
            <a:off x="6303902" y="1324847"/>
            <a:ext cx="1822036" cy="124007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31490" r="49688">
                        <a14:foregroundMark x1="52319" y1="39375" x2="55174" y2="36563"/>
                        <a14:foregroundMark x1="55174" y1="61250" x2="58921" y2="58438"/>
                        <a14:foregroundMark x1="56244" y1="43125" x2="59054" y2="32813"/>
                      </a14:backgroundRemoval>
                    </a14:imgEffect>
                  </a14:imgLayer>
                </a14:imgProps>
              </a:ext>
            </a:extLst>
          </a:blip>
          <a:srcRect l="34397" r="53311" b="3146"/>
          <a:stretch/>
        </p:blipFill>
        <p:spPr>
          <a:xfrm>
            <a:off x="9563949" y="2184809"/>
            <a:ext cx="786116" cy="105663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66191" r="93310"/>
                    </a14:imgEffect>
                  </a14:imgLayer>
                </a14:imgProps>
              </a:ext>
            </a:extLst>
          </a:blip>
          <a:srcRect l="69156" r="9503" b="17341"/>
          <a:stretch/>
        </p:blipFill>
        <p:spPr>
          <a:xfrm>
            <a:off x="4046443" y="1483327"/>
            <a:ext cx="1658293" cy="1095610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470244" y="387471"/>
            <a:ext cx="290085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dirty="0" smtClean="0">
                <a:solidFill>
                  <a:srgbClr val="EA2626"/>
                </a:solidFill>
                <a:latin typeface="Arial Rounded MT Bold" panose="020F0704030504030204" pitchFamily="34" charset="0"/>
              </a:rPr>
              <a:t>Tudod-e?</a:t>
            </a:r>
            <a:endParaRPr lang="hu-HU" sz="4400" dirty="0">
              <a:solidFill>
                <a:srgbClr val="EA262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355322" y="180269"/>
            <a:ext cx="118745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84" y="2008946"/>
            <a:ext cx="1554453" cy="1313648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204491" y="1780342"/>
            <a:ext cx="367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 bárány húsát megsütik. </a:t>
            </a:r>
            <a:endParaRPr lang="hu-HU" sz="24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8384022" y="1780342"/>
            <a:ext cx="3807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Kovásztalan kenyeret és</a:t>
            </a:r>
            <a:endParaRPr lang="hu-HU" sz="24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2315296" y="2551394"/>
            <a:ext cx="3780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k</a:t>
            </a:r>
            <a:r>
              <a:rPr lang="hu-HU" sz="2400" dirty="0" smtClean="0"/>
              <a:t>eserű fűszereket esznek.</a:t>
            </a:r>
            <a:endParaRPr lang="hu-HU" sz="24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6096001" y="2537864"/>
            <a:ext cx="2868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Bort isznak hozzá.</a:t>
            </a:r>
            <a:endParaRPr lang="hu-HU" sz="24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3289677" y="372901"/>
            <a:ext cx="8062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Az egyiptomi kivonulást a zsidó nép minden évben megünnepli. Ez a </a:t>
            </a:r>
            <a:r>
              <a:rPr lang="hu-HU" sz="2800" b="1" dirty="0" err="1" smtClean="0"/>
              <a:t>páska</a:t>
            </a:r>
            <a:r>
              <a:rPr lang="hu-HU" sz="2800" dirty="0" smtClean="0"/>
              <a:t> ünnepe.</a:t>
            </a:r>
            <a:endParaRPr lang="hu-HU" sz="2800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209880" y="3470002"/>
            <a:ext cx="817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 vacsora elején a család legifjabb tagja felteszi a kérdést:</a:t>
            </a:r>
            <a:endParaRPr lang="hu-HU" sz="2400" dirty="0"/>
          </a:p>
        </p:txBody>
      </p:sp>
      <p:sp>
        <p:nvSpPr>
          <p:cNvPr id="22" name="Ellipszis buborék 21"/>
          <p:cNvSpPr/>
          <p:nvPr/>
        </p:nvSpPr>
        <p:spPr>
          <a:xfrm>
            <a:off x="8384022" y="3606395"/>
            <a:ext cx="3522620" cy="1904537"/>
          </a:xfrm>
          <a:prstGeom prst="wedgeEllipseCallout">
            <a:avLst>
              <a:gd name="adj1" fmla="val 47933"/>
              <a:gd name="adj2" fmla="val 570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Miben különbözik ez a nap az összes többitől?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209880" y="4057258"/>
            <a:ext cx="817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Az atyák elmesélik a vacsora alatt a családjuknak, hogyan szabadította meg Isten a népet Egyiptomból.</a:t>
            </a:r>
            <a:endParaRPr lang="hu-HU" sz="2400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1019010" y="5467170"/>
            <a:ext cx="9458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B15029"/>
                </a:solidFill>
              </a:rPr>
              <a:t>Jézus Krisztus a </a:t>
            </a:r>
            <a:r>
              <a:rPr lang="hu-HU" sz="2400" dirty="0" err="1" smtClean="0">
                <a:solidFill>
                  <a:srgbClr val="B15029"/>
                </a:solidFill>
              </a:rPr>
              <a:t>páska</a:t>
            </a:r>
            <a:r>
              <a:rPr lang="hu-HU" sz="2400" dirty="0" smtClean="0">
                <a:solidFill>
                  <a:srgbClr val="B15029"/>
                </a:solidFill>
              </a:rPr>
              <a:t> ünnepén áldozta fel értünk az életét. </a:t>
            </a:r>
          </a:p>
          <a:p>
            <a:r>
              <a:rPr lang="hu-HU" sz="2400" dirty="0" smtClean="0">
                <a:solidFill>
                  <a:srgbClr val="B15029"/>
                </a:solidFill>
              </a:rPr>
              <a:t>Mi keresztyének húsvétkor azt ünnepeljük, hogy Jézus megszabadított a bűn rabságából.</a:t>
            </a:r>
            <a:r>
              <a:rPr lang="hu-HU" sz="2400" b="1" dirty="0" smtClean="0">
                <a:solidFill>
                  <a:srgbClr val="B15029"/>
                </a:solidFill>
              </a:rPr>
              <a:t> Húsvét </a:t>
            </a:r>
            <a:r>
              <a:rPr lang="hu-HU" sz="2400" dirty="0" smtClean="0">
                <a:solidFill>
                  <a:srgbClr val="B15029"/>
                </a:solidFill>
              </a:rPr>
              <a:t>a legnagyobb ünnepünk.</a:t>
            </a:r>
            <a:endParaRPr lang="hu-HU" sz="2400" dirty="0">
              <a:solidFill>
                <a:srgbClr val="B15029"/>
              </a:solidFill>
            </a:endParaRPr>
          </a:p>
        </p:txBody>
      </p:sp>
      <p:pic>
        <p:nvPicPr>
          <p:cNvPr id="25" name="Kép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5941" y="0"/>
            <a:ext cx="1726059" cy="170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6" grpId="0"/>
      <p:bldP spid="17" grpId="0"/>
      <p:bldP spid="18" grpId="0"/>
      <p:bldP spid="19" grpId="0"/>
      <p:bldP spid="21" grpId="0"/>
      <p:bldP spid="22" grpId="0" animBg="1"/>
      <p:bldP spid="23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94" b="97097" l="1544" r="100000">
                        <a14:foregroundMark x1="74246" y1="47016" x2="69053" y2="92177"/>
                        <a14:foregroundMark x1="86035" y1="50565" x2="85544" y2="68145"/>
                        <a14:foregroundMark x1="92140" y1="55968" x2="92140" y2="55968"/>
                        <a14:foregroundMark x1="92140" y1="56210" x2="92351" y2="55726"/>
                        <a14:foregroundMark x1="20842" y1="62581" x2="19860" y2="55323"/>
                        <a14:foregroundMark x1="7158" y1="75565" x2="9544" y2="69355"/>
                        <a14:backgroundMark x1="58456" y1="75968" x2="68842" y2="21371"/>
                        <a14:backgroundMark x1="4140" y1="56532" x2="31860" y2="36210"/>
                        <a14:backgroundMark x1="57544" y1="88710" x2="55860" y2="35403"/>
                        <a14:backgroundMark x1="32561" y1="39758" x2="65053" y2="57823"/>
                        <a14:backgroundMark x1="6456" y1="58145" x2="25333" y2="49516"/>
                        <a14:backgroundMark x1="38246" y1="46532" x2="57754" y2="66532"/>
                        <a14:backgroundMark x1="65263" y1="57016" x2="58737" y2="90887"/>
                        <a14:backgroundMark x1="82737" y1="38629" x2="99860" y2="52177"/>
                        <a14:backgroundMark x1="79649" y1="57823" x2="81053" y2="36774"/>
                        <a14:backgroundMark x1="77754" y1="78145" x2="78246" y2="68952"/>
                        <a14:backgroundMark x1="88842" y1="57581" x2="92140" y2="49194"/>
                        <a14:backgroundMark x1="70246" y1="49758" x2="69263" y2="44113"/>
                        <a14:backgroundMark x1="71439" y1="52984" x2="62246" y2="50323"/>
                        <a14:backgroundMark x1="30737" y1="69516" x2="25544" y2="44355"/>
                        <a14:backgroundMark x1="4842" y1="70565" x2="10246" y2="56532"/>
                        <a14:backgroundMark x1="2246" y1="87581" x2="29544" y2="99194"/>
                        <a14:backgroundMark x1="34737" y1="94355" x2="45544" y2="93790"/>
                        <a14:backgroundMark x1="95649" y1="57984" x2="99439" y2="52581"/>
                        <a14:backgroundMark x1="15649" y1="62339" x2="16140" y2="51532"/>
                        <a14:backgroundMark x1="22737" y1="61774" x2="22737" y2="56371"/>
                        <a14:backgroundMark x1="8140" y1="77500" x2="4140" y2="76371"/>
                        <a14:backgroundMark x1="50246" y1="85887" x2="55649" y2="94516"/>
                      </a14:backgroundRemoval>
                    </a14:imgEffect>
                  </a14:imgLayer>
                </a14:imgProps>
              </a:ext>
            </a:extLst>
          </a:blip>
          <a:srcRect t="42180" r="43410"/>
          <a:stretch/>
        </p:blipFill>
        <p:spPr>
          <a:xfrm>
            <a:off x="0" y="3062444"/>
            <a:ext cx="4581903" cy="407368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94" b="97097" l="1544" r="100000">
                        <a14:foregroundMark x1="74246" y1="47016" x2="69053" y2="92177"/>
                        <a14:foregroundMark x1="86035" y1="50565" x2="85544" y2="68145"/>
                        <a14:foregroundMark x1="92140" y1="55968" x2="92140" y2="55968"/>
                        <a14:foregroundMark x1="92140" y1="56210" x2="92351" y2="55726"/>
                        <a14:foregroundMark x1="20842" y1="62581" x2="19860" y2="55323"/>
                        <a14:foregroundMark x1="7158" y1="75565" x2="9544" y2="69355"/>
                        <a14:foregroundMark x1="77263" y1="54919" x2="77263" y2="47823"/>
                        <a14:foregroundMark x1="84070" y1="52823" x2="84281" y2="55565"/>
                        <a14:backgroundMark x1="58456" y1="75968" x2="68842" y2="21371"/>
                        <a14:backgroundMark x1="4140" y1="56532" x2="31860" y2="36210"/>
                        <a14:backgroundMark x1="57544" y1="88710" x2="55860" y2="35403"/>
                        <a14:backgroundMark x1="32561" y1="39758" x2="65053" y2="57823"/>
                        <a14:backgroundMark x1="6456" y1="58145" x2="25333" y2="49516"/>
                        <a14:backgroundMark x1="38246" y1="46532" x2="57754" y2="66532"/>
                        <a14:backgroundMark x1="65263" y1="57016" x2="58737" y2="90887"/>
                        <a14:backgroundMark x1="82737" y1="38629" x2="99860" y2="52177"/>
                        <a14:backgroundMark x1="79649" y1="57823" x2="81053" y2="36774"/>
                        <a14:backgroundMark x1="77754" y1="78145" x2="78246" y2="68952"/>
                        <a14:backgroundMark x1="88842" y1="57581" x2="92140" y2="49194"/>
                        <a14:backgroundMark x1="70246" y1="49758" x2="69263" y2="44113"/>
                        <a14:backgroundMark x1="71439" y1="52984" x2="62246" y2="50323"/>
                        <a14:backgroundMark x1="30737" y1="69516" x2="25544" y2="44355"/>
                        <a14:backgroundMark x1="4842" y1="70565" x2="10246" y2="56532"/>
                        <a14:backgroundMark x1="2246" y1="87581" x2="29544" y2="99194"/>
                        <a14:backgroundMark x1="34737" y1="94355" x2="45544" y2="93790"/>
                        <a14:backgroundMark x1="95649" y1="57984" x2="99439" y2="52581"/>
                        <a14:backgroundMark x1="15649" y1="62339" x2="16140" y2="51532"/>
                        <a14:backgroundMark x1="22737" y1="61774" x2="22737" y2="56371"/>
                        <a14:backgroundMark x1="8140" y1="77500" x2="4140" y2="76371"/>
                        <a14:backgroundMark x1="50246" y1="85887" x2="55649" y2="94516"/>
                      </a14:backgroundRemoval>
                    </a14:imgEffect>
                  </a14:imgLayer>
                </a14:imgProps>
              </a:ext>
            </a:extLst>
          </a:blip>
          <a:srcRect l="60826" t="42180"/>
          <a:stretch/>
        </p:blipFill>
        <p:spPr>
          <a:xfrm>
            <a:off x="3462337" y="3200401"/>
            <a:ext cx="3171825" cy="407368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010400" y="4609576"/>
            <a:ext cx="4405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Isten népe összepakolt és elindult. Alig tettek meg egy kis utat, máris nagy nehézséggel kellett szembenézniük.</a:t>
            </a:r>
            <a:endParaRPr lang="hu-HU" sz="2400" dirty="0"/>
          </a:p>
        </p:txBody>
      </p:sp>
      <p:sp>
        <p:nvSpPr>
          <p:cNvPr id="6" name="Ellipszis buborék 5"/>
          <p:cNvSpPr/>
          <p:nvPr/>
        </p:nvSpPr>
        <p:spPr>
          <a:xfrm>
            <a:off x="7510463" y="66795"/>
            <a:ext cx="4134135" cy="2736596"/>
          </a:xfrm>
          <a:prstGeom prst="wedgeEllipseCallout">
            <a:avLst>
              <a:gd name="adj1" fmla="val 60883"/>
              <a:gd name="adj2" fmla="val 39762"/>
            </a:avLst>
          </a:prstGeom>
          <a:solidFill>
            <a:srgbClr val="D35046"/>
          </a:solidFill>
          <a:ln w="31750">
            <a:solidFill>
              <a:srgbClr val="330D02"/>
            </a:solidFill>
          </a:ln>
          <a:effectLst>
            <a:outerShdw blurRad="50800" dist="177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Megbántam, hogy elengedtem a rabszolgáimat!</a:t>
            </a:r>
          </a:p>
          <a:p>
            <a:pPr algn="ctr"/>
            <a:r>
              <a:rPr lang="hu-HU" sz="2000" dirty="0" smtClean="0"/>
              <a:t>Egyiptom összes harci kocsija! Üldözőbe vesszük a hébereket! </a:t>
            </a:r>
          </a:p>
        </p:txBody>
      </p:sp>
      <p:sp>
        <p:nvSpPr>
          <p:cNvPr id="7" name="Felhő 6"/>
          <p:cNvSpPr/>
          <p:nvPr/>
        </p:nvSpPr>
        <p:spPr>
          <a:xfrm>
            <a:off x="251165" y="144590"/>
            <a:ext cx="2603246" cy="1614488"/>
          </a:xfrm>
          <a:prstGeom prst="cloudCallout">
            <a:avLst>
              <a:gd name="adj1" fmla="val 5396"/>
              <a:gd name="adj2" fmla="val 9319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B15029"/>
                </a:solidFill>
              </a:rPr>
              <a:t>A fáraó </a:t>
            </a:r>
            <a:r>
              <a:rPr lang="hu-HU" sz="2000" dirty="0" smtClean="0">
                <a:solidFill>
                  <a:srgbClr val="B15029"/>
                </a:solidFill>
              </a:rPr>
              <a:t>harci kocsikkal </a:t>
            </a:r>
            <a:r>
              <a:rPr lang="hu-HU" sz="2000" dirty="0" smtClean="0">
                <a:solidFill>
                  <a:srgbClr val="B15029"/>
                </a:solidFill>
              </a:rPr>
              <a:t>jön utánunk!</a:t>
            </a:r>
            <a:endParaRPr lang="hu-HU" sz="2000" dirty="0">
              <a:solidFill>
                <a:srgbClr val="B15029"/>
              </a:solidFill>
            </a:endParaRPr>
          </a:p>
        </p:txBody>
      </p:sp>
      <p:sp>
        <p:nvSpPr>
          <p:cNvPr id="8" name="Felhő 7"/>
          <p:cNvSpPr/>
          <p:nvPr/>
        </p:nvSpPr>
        <p:spPr>
          <a:xfrm>
            <a:off x="3002444" y="123095"/>
            <a:ext cx="2614613" cy="1368297"/>
          </a:xfrm>
          <a:prstGeom prst="cloudCallout">
            <a:avLst>
              <a:gd name="adj1" fmla="val -7172"/>
              <a:gd name="adj2" fmla="val 13140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rgbClr val="B15029"/>
                </a:solidFill>
              </a:rPr>
              <a:t>Jaj, mi lesz így?</a:t>
            </a:r>
          </a:p>
        </p:txBody>
      </p:sp>
      <p:sp>
        <p:nvSpPr>
          <p:cNvPr id="9" name="Felhő 8"/>
          <p:cNvSpPr/>
          <p:nvPr/>
        </p:nvSpPr>
        <p:spPr>
          <a:xfrm>
            <a:off x="4770021" y="1166813"/>
            <a:ext cx="2426116" cy="1614488"/>
          </a:xfrm>
          <a:prstGeom prst="cloudCallout">
            <a:avLst>
              <a:gd name="adj1" fmla="val -76462"/>
              <a:gd name="adj2" fmla="val 6841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rgbClr val="B15029"/>
                </a:solidFill>
              </a:rPr>
              <a:t>Előttünk a tenger!</a:t>
            </a:r>
          </a:p>
        </p:txBody>
      </p:sp>
      <p:sp>
        <p:nvSpPr>
          <p:cNvPr id="10" name="Felhő 9"/>
          <p:cNvSpPr/>
          <p:nvPr/>
        </p:nvSpPr>
        <p:spPr>
          <a:xfrm>
            <a:off x="6786939" y="2438400"/>
            <a:ext cx="3309559" cy="2001568"/>
          </a:xfrm>
          <a:prstGeom prst="cloudCallout">
            <a:avLst>
              <a:gd name="adj1" fmla="val -68806"/>
              <a:gd name="adj2" fmla="val 3744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rgbClr val="B15029"/>
                </a:solidFill>
              </a:rPr>
              <a:t>Fegyverekkel jönnek utánunk!</a:t>
            </a:r>
          </a:p>
        </p:txBody>
      </p:sp>
      <p:sp>
        <p:nvSpPr>
          <p:cNvPr id="11" name="Felhő 10"/>
          <p:cNvSpPr/>
          <p:nvPr/>
        </p:nvSpPr>
        <p:spPr>
          <a:xfrm>
            <a:off x="1297535" y="1576311"/>
            <a:ext cx="2426116" cy="1614488"/>
          </a:xfrm>
          <a:prstGeom prst="cloudCallout">
            <a:avLst>
              <a:gd name="adj1" fmla="val -21105"/>
              <a:gd name="adj2" fmla="val 8346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rgbClr val="B15029"/>
                </a:solidFill>
              </a:rPr>
              <a:t>Mi lesz velünk?</a:t>
            </a:r>
          </a:p>
        </p:txBody>
      </p:sp>
    </p:spTree>
    <p:extLst>
      <p:ext uri="{BB962C8B-B14F-4D97-AF65-F5344CB8AC3E}">
        <p14:creationId xmlns:p14="http://schemas.microsoft.com/office/powerpoint/2010/main" val="424195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/>
          <p:cNvGrpSpPr/>
          <p:nvPr/>
        </p:nvGrpSpPr>
        <p:grpSpPr>
          <a:xfrm>
            <a:off x="-577935" y="-22174"/>
            <a:ext cx="12777956" cy="2145183"/>
            <a:chOff x="106471" y="1099723"/>
            <a:chExt cx="12085529" cy="2145183"/>
          </a:xfrm>
        </p:grpSpPr>
        <p:grpSp>
          <p:nvGrpSpPr>
            <p:cNvPr id="9" name="Csoportba foglalás 8"/>
            <p:cNvGrpSpPr/>
            <p:nvPr/>
          </p:nvGrpSpPr>
          <p:grpSpPr>
            <a:xfrm>
              <a:off x="106471" y="1099723"/>
              <a:ext cx="6965235" cy="2145183"/>
              <a:chOff x="7130533" y="3695700"/>
              <a:chExt cx="6757506" cy="2175051"/>
            </a:xfrm>
          </p:grpSpPr>
          <p:pic>
            <p:nvPicPr>
              <p:cNvPr id="19" name="Kép 18"/>
              <p:cNvPicPr>
                <a:picLocks noChangeAspect="1"/>
              </p:cNvPicPr>
              <p:nvPr/>
            </p:nvPicPr>
            <p:blipFill rotWithShape="1">
              <a:blip r:embed="rId2"/>
              <a:srcRect l="5291" t="12665" r="66710" b="56781"/>
              <a:stretch/>
            </p:blipFill>
            <p:spPr>
              <a:xfrm>
                <a:off x="7130533" y="3718101"/>
                <a:ext cx="2266950" cy="2152650"/>
              </a:xfrm>
              <a:prstGeom prst="rect">
                <a:avLst/>
              </a:prstGeom>
            </p:spPr>
          </p:pic>
          <p:pic>
            <p:nvPicPr>
              <p:cNvPr id="20" name="Kép 19"/>
              <p:cNvPicPr>
                <a:picLocks noChangeAspect="1"/>
              </p:cNvPicPr>
              <p:nvPr/>
            </p:nvPicPr>
            <p:blipFill rotWithShape="1">
              <a:blip r:embed="rId2"/>
              <a:srcRect l="5291" t="12665" r="66710" b="56781"/>
              <a:stretch/>
            </p:blipFill>
            <p:spPr>
              <a:xfrm>
                <a:off x="8706704" y="3695700"/>
                <a:ext cx="2266950" cy="2152650"/>
              </a:xfrm>
              <a:prstGeom prst="rect">
                <a:avLst/>
              </a:prstGeom>
            </p:spPr>
          </p:pic>
          <p:pic>
            <p:nvPicPr>
              <p:cNvPr id="21" name="Kép 20"/>
              <p:cNvPicPr>
                <a:picLocks noChangeAspect="1"/>
              </p:cNvPicPr>
              <p:nvPr/>
            </p:nvPicPr>
            <p:blipFill rotWithShape="1">
              <a:blip r:embed="rId2"/>
              <a:srcRect l="5291" t="12665" r="66710" b="56781"/>
              <a:stretch/>
            </p:blipFill>
            <p:spPr>
              <a:xfrm>
                <a:off x="10125424" y="3718101"/>
                <a:ext cx="2266950" cy="2152650"/>
              </a:xfrm>
              <a:prstGeom prst="rect">
                <a:avLst/>
              </a:prstGeom>
            </p:spPr>
          </p:pic>
          <p:pic>
            <p:nvPicPr>
              <p:cNvPr id="22" name="Kép 21"/>
              <p:cNvPicPr>
                <a:picLocks noChangeAspect="1"/>
              </p:cNvPicPr>
              <p:nvPr/>
            </p:nvPicPr>
            <p:blipFill rotWithShape="1">
              <a:blip r:embed="rId2"/>
              <a:srcRect l="5291" t="12665" r="66710" b="56781"/>
              <a:stretch/>
            </p:blipFill>
            <p:spPr>
              <a:xfrm>
                <a:off x="11621089" y="3718101"/>
                <a:ext cx="2266950" cy="2152650"/>
              </a:xfrm>
              <a:prstGeom prst="rect">
                <a:avLst/>
              </a:prstGeom>
            </p:spPr>
          </p:pic>
        </p:grpSp>
        <p:grpSp>
          <p:nvGrpSpPr>
            <p:cNvPr id="10" name="Csoportba foglalás 9"/>
            <p:cNvGrpSpPr/>
            <p:nvPr/>
          </p:nvGrpSpPr>
          <p:grpSpPr>
            <a:xfrm>
              <a:off x="6404095" y="1099724"/>
              <a:ext cx="5787905" cy="2123090"/>
              <a:chOff x="6457950" y="3695700"/>
              <a:chExt cx="7124700" cy="2152650"/>
            </a:xfrm>
          </p:grpSpPr>
          <p:pic>
            <p:nvPicPr>
              <p:cNvPr id="11" name="Kép 10"/>
              <p:cNvPicPr>
                <a:picLocks noChangeAspect="1"/>
              </p:cNvPicPr>
              <p:nvPr/>
            </p:nvPicPr>
            <p:blipFill rotWithShape="1">
              <a:blip r:embed="rId2"/>
              <a:srcRect l="5291" t="12665" r="66710" b="56781"/>
              <a:stretch/>
            </p:blipFill>
            <p:spPr>
              <a:xfrm>
                <a:off x="6457950" y="3695700"/>
                <a:ext cx="2266950" cy="2152650"/>
              </a:xfrm>
              <a:prstGeom prst="rect">
                <a:avLst/>
              </a:prstGeom>
            </p:spPr>
          </p:pic>
          <p:pic>
            <p:nvPicPr>
              <p:cNvPr id="16" name="Kép 15"/>
              <p:cNvPicPr>
                <a:picLocks noChangeAspect="1"/>
              </p:cNvPicPr>
              <p:nvPr/>
            </p:nvPicPr>
            <p:blipFill rotWithShape="1">
              <a:blip r:embed="rId2"/>
              <a:srcRect l="5291" t="12665" r="66710" b="56781"/>
              <a:stretch/>
            </p:blipFill>
            <p:spPr>
              <a:xfrm>
                <a:off x="8077200" y="3695700"/>
                <a:ext cx="2266950" cy="2152650"/>
              </a:xfrm>
              <a:prstGeom prst="rect">
                <a:avLst/>
              </a:prstGeom>
            </p:spPr>
          </p:pic>
          <p:pic>
            <p:nvPicPr>
              <p:cNvPr id="17" name="Kép 16"/>
              <p:cNvPicPr>
                <a:picLocks noChangeAspect="1"/>
              </p:cNvPicPr>
              <p:nvPr/>
            </p:nvPicPr>
            <p:blipFill rotWithShape="1">
              <a:blip r:embed="rId2"/>
              <a:srcRect l="5291" t="12665" r="66710" b="56781"/>
              <a:stretch/>
            </p:blipFill>
            <p:spPr>
              <a:xfrm>
                <a:off x="9696450" y="3695700"/>
                <a:ext cx="2266950" cy="2152650"/>
              </a:xfrm>
              <a:prstGeom prst="rect">
                <a:avLst/>
              </a:prstGeom>
            </p:spPr>
          </p:pic>
          <p:pic>
            <p:nvPicPr>
              <p:cNvPr id="18" name="Kép 17"/>
              <p:cNvPicPr>
                <a:picLocks noChangeAspect="1"/>
              </p:cNvPicPr>
              <p:nvPr/>
            </p:nvPicPr>
            <p:blipFill rotWithShape="1">
              <a:blip r:embed="rId2"/>
              <a:srcRect l="5291" t="12665" r="66710" b="56781"/>
              <a:stretch/>
            </p:blipFill>
            <p:spPr>
              <a:xfrm>
                <a:off x="11315700" y="3695700"/>
                <a:ext cx="2266950" cy="2152650"/>
              </a:xfrm>
              <a:prstGeom prst="rect">
                <a:avLst/>
              </a:prstGeom>
            </p:spPr>
          </p:pic>
        </p:grpSp>
      </p:grp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88504" y="2056749"/>
            <a:ext cx="2668122" cy="271985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694" b="97097" l="1544" r="100000">
                        <a14:foregroundMark x1="74246" y1="47016" x2="69053" y2="92177"/>
                        <a14:foregroundMark x1="86035" y1="50565" x2="85544" y2="68145"/>
                        <a14:foregroundMark x1="92140" y1="55968" x2="92140" y2="55968"/>
                        <a14:foregroundMark x1="92140" y1="56210" x2="92351" y2="55726"/>
                        <a14:foregroundMark x1="20842" y1="62581" x2="19860" y2="55323"/>
                        <a14:foregroundMark x1="7158" y1="75565" x2="9544" y2="69355"/>
                        <a14:backgroundMark x1="58456" y1="75968" x2="68842" y2="21371"/>
                        <a14:backgroundMark x1="4140" y1="56532" x2="31860" y2="36210"/>
                        <a14:backgroundMark x1="57544" y1="88710" x2="55860" y2="35403"/>
                        <a14:backgroundMark x1="32561" y1="39758" x2="65053" y2="57823"/>
                        <a14:backgroundMark x1="6456" y1="58145" x2="25333" y2="49516"/>
                        <a14:backgroundMark x1="38246" y1="46532" x2="57754" y2="66532"/>
                        <a14:backgroundMark x1="65263" y1="57016" x2="58737" y2="90887"/>
                        <a14:backgroundMark x1="82737" y1="38629" x2="99860" y2="52177"/>
                        <a14:backgroundMark x1="79649" y1="57823" x2="81053" y2="36774"/>
                        <a14:backgroundMark x1="77754" y1="78145" x2="78246" y2="68952"/>
                        <a14:backgroundMark x1="88842" y1="57581" x2="92140" y2="49194"/>
                        <a14:backgroundMark x1="70246" y1="49758" x2="69263" y2="44113"/>
                        <a14:backgroundMark x1="71439" y1="52984" x2="62246" y2="50323"/>
                        <a14:backgroundMark x1="30737" y1="69516" x2="25544" y2="44355"/>
                        <a14:backgroundMark x1="4842" y1="70565" x2="10246" y2="56532"/>
                        <a14:backgroundMark x1="2246" y1="87581" x2="29544" y2="99194"/>
                        <a14:backgroundMark x1="34737" y1="94355" x2="45544" y2="93790"/>
                        <a14:backgroundMark x1="95649" y1="57984" x2="99439" y2="52581"/>
                        <a14:backgroundMark x1="15649" y1="62339" x2="16140" y2="51532"/>
                        <a14:backgroundMark x1="22737" y1="61774" x2="22737" y2="56371"/>
                        <a14:backgroundMark x1="8140" y1="77500" x2="4140" y2="76371"/>
                        <a14:backgroundMark x1="50246" y1="85887" x2="55649" y2="94516"/>
                      </a14:backgroundRemoval>
                    </a14:imgEffect>
                  </a14:imgLayer>
                </a14:imgProps>
              </a:ext>
            </a:extLst>
          </a:blip>
          <a:srcRect t="42180" r="43410"/>
          <a:stretch/>
        </p:blipFill>
        <p:spPr>
          <a:xfrm>
            <a:off x="0" y="3062444"/>
            <a:ext cx="4581903" cy="407368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694" b="97097" l="1544" r="100000">
                        <a14:foregroundMark x1="74246" y1="47016" x2="69053" y2="92177"/>
                        <a14:foregroundMark x1="86035" y1="50565" x2="85544" y2="68145"/>
                        <a14:foregroundMark x1="92140" y1="55968" x2="92140" y2="55968"/>
                        <a14:foregroundMark x1="92140" y1="56210" x2="92351" y2="55726"/>
                        <a14:foregroundMark x1="20842" y1="62581" x2="19860" y2="55323"/>
                        <a14:foregroundMark x1="7158" y1="75565" x2="9544" y2="69355"/>
                        <a14:foregroundMark x1="77263" y1="54919" x2="77263" y2="47823"/>
                        <a14:foregroundMark x1="84070" y1="52823" x2="84281" y2="55565"/>
                        <a14:backgroundMark x1="58456" y1="75968" x2="68842" y2="21371"/>
                        <a14:backgroundMark x1="4140" y1="56532" x2="31860" y2="36210"/>
                        <a14:backgroundMark x1="57544" y1="88710" x2="55860" y2="35403"/>
                        <a14:backgroundMark x1="32561" y1="39758" x2="65053" y2="57823"/>
                        <a14:backgroundMark x1="6456" y1="58145" x2="25333" y2="49516"/>
                        <a14:backgroundMark x1="38246" y1="46532" x2="57754" y2="66532"/>
                        <a14:backgroundMark x1="65263" y1="57016" x2="58737" y2="90887"/>
                        <a14:backgroundMark x1="82737" y1="38629" x2="99860" y2="52177"/>
                        <a14:backgroundMark x1="79649" y1="57823" x2="81053" y2="36774"/>
                        <a14:backgroundMark x1="77754" y1="78145" x2="78246" y2="68952"/>
                        <a14:backgroundMark x1="88842" y1="57581" x2="92140" y2="49194"/>
                        <a14:backgroundMark x1="70246" y1="49758" x2="69263" y2="44113"/>
                        <a14:backgroundMark x1="71439" y1="52984" x2="62246" y2="50323"/>
                        <a14:backgroundMark x1="30737" y1="69516" x2="25544" y2="44355"/>
                        <a14:backgroundMark x1="4842" y1="70565" x2="10246" y2="56532"/>
                        <a14:backgroundMark x1="2246" y1="87581" x2="29544" y2="99194"/>
                        <a14:backgroundMark x1="34737" y1="94355" x2="45544" y2="93790"/>
                        <a14:backgroundMark x1="95649" y1="57984" x2="99439" y2="52581"/>
                        <a14:backgroundMark x1="15649" y1="62339" x2="16140" y2="51532"/>
                        <a14:backgroundMark x1="22737" y1="61774" x2="22737" y2="56371"/>
                        <a14:backgroundMark x1="8140" y1="77500" x2="4140" y2="76371"/>
                        <a14:backgroundMark x1="50246" y1="85887" x2="55649" y2="94516"/>
                      </a14:backgroundRemoval>
                    </a14:imgEffect>
                  </a14:imgLayer>
                </a14:imgProps>
              </a:ext>
            </a:extLst>
          </a:blip>
          <a:srcRect l="60826" t="42180"/>
          <a:stretch/>
        </p:blipFill>
        <p:spPr>
          <a:xfrm>
            <a:off x="3462337" y="3200401"/>
            <a:ext cx="3171825" cy="4073686"/>
          </a:xfrm>
          <a:prstGeom prst="rect">
            <a:avLst/>
          </a:prstGeom>
        </p:spPr>
      </p:pic>
      <p:sp>
        <p:nvSpPr>
          <p:cNvPr id="12" name="Ellipszis buborék 11"/>
          <p:cNvSpPr/>
          <p:nvPr/>
        </p:nvSpPr>
        <p:spPr>
          <a:xfrm>
            <a:off x="221945" y="2025296"/>
            <a:ext cx="2919503" cy="1571052"/>
          </a:xfrm>
          <a:prstGeom prst="wedgeEllipseCallout">
            <a:avLst>
              <a:gd name="adj1" fmla="val 21179"/>
              <a:gd name="adj2" fmla="val 66038"/>
            </a:avLst>
          </a:prstGeom>
          <a:solidFill>
            <a:schemeClr val="bg1"/>
          </a:solidFill>
          <a:ln>
            <a:noFill/>
          </a:ln>
          <a:effectLst>
            <a:outerShdw blurRad="50800" dist="165100" dir="2700000" algn="tl" rotWithShape="0">
              <a:schemeClr val="accent5">
                <a:lumMod val="40000"/>
                <a:lumOff val="6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B15029"/>
                </a:solidFill>
              </a:rPr>
              <a:t>Bárcsak soha ne indultunk volna el!</a:t>
            </a:r>
            <a:endParaRPr lang="hu-HU" sz="2400" dirty="0">
              <a:solidFill>
                <a:srgbClr val="B15029"/>
              </a:solidFill>
            </a:endParaRPr>
          </a:p>
        </p:txBody>
      </p:sp>
      <p:sp>
        <p:nvSpPr>
          <p:cNvPr id="13" name="Ellipszis buborék 12"/>
          <p:cNvSpPr/>
          <p:nvPr/>
        </p:nvSpPr>
        <p:spPr>
          <a:xfrm>
            <a:off x="2290951" y="144590"/>
            <a:ext cx="3159919" cy="1902557"/>
          </a:xfrm>
          <a:prstGeom prst="wedgeEllipseCallout">
            <a:avLst>
              <a:gd name="adj1" fmla="val -13247"/>
              <a:gd name="adj2" fmla="val 80125"/>
            </a:avLst>
          </a:prstGeom>
          <a:solidFill>
            <a:schemeClr val="bg1"/>
          </a:solidFill>
          <a:ln>
            <a:noFill/>
          </a:ln>
          <a:effectLst>
            <a:outerShdw blurRad="50800" dist="165100" dir="2700000" algn="tl" rotWithShape="0">
              <a:schemeClr val="accent5">
                <a:lumMod val="40000"/>
                <a:lumOff val="6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B15029"/>
                </a:solidFill>
              </a:rPr>
              <a:t>Mindannyian itt pusztulunk!</a:t>
            </a:r>
            <a:endParaRPr lang="hu-HU" sz="2400" dirty="0">
              <a:solidFill>
                <a:srgbClr val="B15029"/>
              </a:solidFill>
            </a:endParaRPr>
          </a:p>
        </p:txBody>
      </p:sp>
      <p:sp>
        <p:nvSpPr>
          <p:cNvPr id="14" name="Ellipszis buborék 13"/>
          <p:cNvSpPr/>
          <p:nvPr/>
        </p:nvSpPr>
        <p:spPr>
          <a:xfrm>
            <a:off x="7381218" y="3392488"/>
            <a:ext cx="4345251" cy="3234486"/>
          </a:xfrm>
          <a:prstGeom prst="wedgeEllipseCallout">
            <a:avLst>
              <a:gd name="adj1" fmla="val -86009"/>
              <a:gd name="adj2" fmla="val -67350"/>
            </a:avLst>
          </a:prstGeom>
          <a:solidFill>
            <a:schemeClr val="bg1"/>
          </a:solidFill>
          <a:ln>
            <a:noFill/>
          </a:ln>
          <a:effectLst>
            <a:outerShdw blurRad="50800" dist="165100" dir="2700000" algn="tl" rotWithShape="0">
              <a:schemeClr val="accent5">
                <a:lumMod val="40000"/>
                <a:lumOff val="6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rgbClr val="B15029"/>
                </a:solidFill>
              </a:rPr>
              <a:t>Az Úr harcol értetek, ti pedig maradjatok veszteg!</a:t>
            </a:r>
            <a:endParaRPr lang="hu-HU" sz="3200" dirty="0">
              <a:solidFill>
                <a:srgbClr val="B15029"/>
              </a:solidFill>
            </a:endParaRPr>
          </a:p>
        </p:txBody>
      </p:sp>
      <p:sp>
        <p:nvSpPr>
          <p:cNvPr id="34" name="Ellipszis buborék 33"/>
          <p:cNvSpPr/>
          <p:nvPr/>
        </p:nvSpPr>
        <p:spPr>
          <a:xfrm>
            <a:off x="2280753" y="2052597"/>
            <a:ext cx="5972175" cy="4239543"/>
          </a:xfrm>
          <a:prstGeom prst="wedgeEllipseCallout">
            <a:avLst>
              <a:gd name="adj1" fmla="val 112241"/>
              <a:gd name="adj2" fmla="val -87910"/>
            </a:avLst>
          </a:prstGeom>
          <a:solidFill>
            <a:schemeClr val="bg1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B15029"/>
                </a:solidFill>
              </a:rPr>
              <a:t>Mózes,  emeld </a:t>
            </a:r>
            <a:r>
              <a:rPr lang="hu-HU" sz="2800" dirty="0">
                <a:solidFill>
                  <a:srgbClr val="B15029"/>
                </a:solidFill>
              </a:rPr>
              <a:t>föl a </a:t>
            </a:r>
            <a:r>
              <a:rPr lang="hu-HU" sz="2800" dirty="0" smtClean="0">
                <a:solidFill>
                  <a:srgbClr val="B15029"/>
                </a:solidFill>
              </a:rPr>
              <a:t>botodat! </a:t>
            </a:r>
            <a:r>
              <a:rPr lang="hu-HU" sz="2800" dirty="0">
                <a:solidFill>
                  <a:srgbClr val="B15029"/>
                </a:solidFill>
              </a:rPr>
              <a:t>N</a:t>
            </a:r>
            <a:r>
              <a:rPr lang="hu-HU" sz="2800" dirty="0" smtClean="0">
                <a:solidFill>
                  <a:srgbClr val="B15029"/>
                </a:solidFill>
              </a:rPr>
              <a:t>yújtsd </a:t>
            </a:r>
            <a:r>
              <a:rPr lang="hu-HU" sz="2800" dirty="0">
                <a:solidFill>
                  <a:srgbClr val="B15029"/>
                </a:solidFill>
              </a:rPr>
              <a:t>ki a kezedet a tenger fölé, és hasítsd ketté, </a:t>
            </a:r>
          </a:p>
          <a:p>
            <a:pPr algn="ctr"/>
            <a:r>
              <a:rPr lang="hu-HU" sz="2800" dirty="0" smtClean="0">
                <a:solidFill>
                  <a:srgbClr val="B15029"/>
                </a:solidFill>
              </a:rPr>
              <a:t>Menjetek </a:t>
            </a:r>
            <a:r>
              <a:rPr lang="hu-HU" sz="2800" dirty="0">
                <a:solidFill>
                  <a:srgbClr val="B15029"/>
                </a:solidFill>
              </a:rPr>
              <a:t>át </a:t>
            </a:r>
            <a:r>
              <a:rPr lang="hu-HU" sz="2800" dirty="0" smtClean="0">
                <a:solidFill>
                  <a:srgbClr val="B15029"/>
                </a:solidFill>
              </a:rPr>
              <a:t>szárazon </a:t>
            </a:r>
            <a:r>
              <a:rPr lang="hu-HU" sz="2800" dirty="0">
                <a:solidFill>
                  <a:srgbClr val="B15029"/>
                </a:solidFill>
              </a:rPr>
              <a:t>a tenger </a:t>
            </a:r>
            <a:r>
              <a:rPr lang="hu-HU" sz="2800" dirty="0" smtClean="0">
                <a:solidFill>
                  <a:srgbClr val="B15029"/>
                </a:solidFill>
              </a:rPr>
              <a:t>közepén!</a:t>
            </a:r>
            <a:endParaRPr lang="hu-HU" sz="2800" dirty="0">
              <a:solidFill>
                <a:srgbClr val="B150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89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3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451" y="-130255"/>
            <a:ext cx="8096627" cy="7045486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94" y="66556"/>
            <a:ext cx="2097206" cy="317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94" y="66556"/>
            <a:ext cx="2097206" cy="317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94" y="66556"/>
            <a:ext cx="2097206" cy="317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94" y="66556"/>
            <a:ext cx="2097206" cy="317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94" y="66556"/>
            <a:ext cx="2097206" cy="317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94" y="66556"/>
            <a:ext cx="2097206" cy="317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94" y="66556"/>
            <a:ext cx="2097206" cy="317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94" y="66556"/>
            <a:ext cx="2097206" cy="317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94" y="66556"/>
            <a:ext cx="2097206" cy="317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94" y="66556"/>
            <a:ext cx="2097206" cy="317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94863" y="-130255"/>
            <a:ext cx="2097206" cy="317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94863" y="-130255"/>
            <a:ext cx="2097206" cy="317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Kép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94863" y="-130255"/>
            <a:ext cx="2097206" cy="317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94863" y="-130255"/>
            <a:ext cx="2097206" cy="317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94863" y="-130255"/>
            <a:ext cx="2097206" cy="317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94863" y="-130255"/>
            <a:ext cx="2097206" cy="317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Kép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94863" y="-130255"/>
            <a:ext cx="2097206" cy="317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Kép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94863" y="-130255"/>
            <a:ext cx="2097206" cy="317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Kép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94863" y="-130255"/>
            <a:ext cx="2097206" cy="317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Kép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94863" y="-130255"/>
            <a:ext cx="2097206" cy="317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Kép 5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76" b="98024" l="4610" r="100000">
                        <a14:backgroundMark x1="46099" y1="49209" x2="13121" y2="198"/>
                        <a14:backgroundMark x1="12943" y1="43083" x2="45035" y2="1383"/>
                        <a14:backgroundMark x1="45035" y1="3360" x2="23936" y2="50198"/>
                        <a14:backgroundMark x1="25000" y1="48419" x2="63830" y2="4743"/>
                        <a14:backgroundMark x1="64539" y1="4743" x2="66844" y2="25099"/>
                        <a14:backgroundMark x1="66844" y1="25099" x2="71454" y2="3557"/>
                        <a14:backgroundMark x1="95035" y1="13241" x2="87943" y2="31225"/>
                        <a14:backgroundMark x1="87589" y1="32016" x2="83156" y2="45850"/>
                        <a14:backgroundMark x1="75355" y1="47826" x2="77837" y2="38538"/>
                        <a14:backgroundMark x1="63652" y1="32411" x2="73050" y2="27273"/>
                        <a14:backgroundMark x1="59220" y1="42490" x2="52128" y2="18775"/>
                        <a14:backgroundMark x1="72163" y1="30632" x2="62589" y2="13834"/>
                        <a14:backgroundMark x1="78546" y1="39328" x2="77837" y2="30040"/>
                        <a14:backgroundMark x1="73582" y1="49407" x2="77482" y2="48024"/>
                        <a14:backgroundMark x1="80851" y1="49012" x2="82447" y2="39328"/>
                        <a14:backgroundMark x1="54255" y1="47826" x2="49291" y2="3557"/>
                        <a14:backgroundMark x1="65426" y1="36759" x2="63830" y2="21739"/>
                      </a14:backgroundRemoval>
                    </a14:imgEffect>
                  </a14:imgLayer>
                </a14:imgProps>
              </a:ext>
            </a:extLst>
          </a:blip>
          <a:srcRect l="50504" t="20647" r="35277" b="51510"/>
          <a:stretch/>
        </p:blipFill>
        <p:spPr>
          <a:xfrm>
            <a:off x="3100551" y="833316"/>
            <a:ext cx="1358266" cy="238614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8136522" y="266658"/>
            <a:ext cx="3454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A tenger </a:t>
            </a:r>
            <a:r>
              <a:rPr lang="hu-HU" sz="2800" dirty="0" smtClean="0"/>
              <a:t>azonnal kettévált. Isten </a:t>
            </a:r>
            <a:r>
              <a:rPr lang="hu-HU" sz="2800" dirty="0" smtClean="0"/>
              <a:t>népe száraz lábbal kelt át.</a:t>
            </a:r>
          </a:p>
        </p:txBody>
      </p:sp>
      <p:sp>
        <p:nvSpPr>
          <p:cNvPr id="62" name="Szövegdoboz 61"/>
          <p:cNvSpPr txBox="1"/>
          <p:nvPr/>
        </p:nvSpPr>
        <p:spPr>
          <a:xfrm>
            <a:off x="7525622" y="2831859"/>
            <a:ext cx="4657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Az üldöző egyiptomiak fölött összecsaptak a hullámok.</a:t>
            </a:r>
          </a:p>
        </p:txBody>
      </p:sp>
      <p:sp>
        <p:nvSpPr>
          <p:cNvPr id="64" name="Szövegdoboz 63"/>
          <p:cNvSpPr txBox="1"/>
          <p:nvPr/>
        </p:nvSpPr>
        <p:spPr>
          <a:xfrm>
            <a:off x="8136522" y="4442657"/>
            <a:ext cx="37012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Így váltotta be Isten az ígéretét, és </a:t>
            </a:r>
            <a:r>
              <a:rPr lang="hu-HU" sz="2800" dirty="0" smtClean="0"/>
              <a:t>megszabadította </a:t>
            </a:r>
            <a:r>
              <a:rPr lang="hu-HU" sz="2800" dirty="0" smtClean="0"/>
              <a:t>népét Egyiptomból.</a:t>
            </a:r>
          </a:p>
        </p:txBody>
      </p:sp>
      <p:sp>
        <p:nvSpPr>
          <p:cNvPr id="3" name="Téglalap 2"/>
          <p:cNvSpPr/>
          <p:nvPr/>
        </p:nvSpPr>
        <p:spPr>
          <a:xfrm>
            <a:off x="8470613" y="2456580"/>
            <a:ext cx="2503102" cy="104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6" name="Téglalap 65"/>
          <p:cNvSpPr/>
          <p:nvPr/>
        </p:nvSpPr>
        <p:spPr>
          <a:xfrm>
            <a:off x="8470613" y="4016006"/>
            <a:ext cx="2503102" cy="104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544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4" presetClass="pat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7 -7.40741E-7 L -0.02331 -0.0696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349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4" presetClass="pat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2.08333E-7 -7.40741E-7 L -0.02331 -0.0696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349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4" presetClass="pat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2.08333E-7 -7.40741E-7 L -0.02331 -0.0696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349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4" presetClass="pat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7.40741E-7 L -0.02331 -0.0696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349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08333E-7 -7.40741E-7 L -0.02331 -0.0696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349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4" presetClass="pat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08333E-7 -7.40741E-7 L -0.02331 -0.0696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3495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4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08333E-7 -7.40741E-7 L -0.02331 -0.0696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349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4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08333E-7 -7.40741E-7 L -0.02331 -0.0696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3495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4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7 -7.40741E-7 L -0.02331 -0.0696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349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-7.40741E-7 L -0.02331 -0.0696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3495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64" presetClass="pat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3.75E-6 2.96296E-6 L -0.02331 -0.0696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3495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6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64" presetClass="pat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3.75E-6 2.96296E-6 L -0.02331 -0.0696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3495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64" presetClass="pat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75E-6 2.96296E-6 L -0.02331 -0.06968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3495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64" presetClass="pat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75E-6 2.96296E-6 L -0.02331 -0.06968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3495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64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3.75E-6 2.96296E-6 L -0.02331 -0.06968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3495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41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64" presetClass="pat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75E-6 2.96296E-6 L -0.02331 -0.06968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3495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8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64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75E-6 2.96296E-6 L -0.02331 -0.0696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3495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55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64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75E-6 2.96296E-6 L -0.02331 -0.06968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3495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2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64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2.96296E-6 L -0.02331 -0.06968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3495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9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2.96296E-6 L -0.02331 -0.06968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3495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2" grpId="0"/>
      <p:bldP spid="64" grpId="0"/>
      <p:bldP spid="3" grpId="0" animBg="1"/>
      <p:bldP spid="6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4B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977924"/>
            <a:ext cx="12193057" cy="829128"/>
          </a:xfrm>
          <a:prstGeom prst="rect">
            <a:avLst/>
          </a:prstGeom>
        </p:spPr>
      </p:pic>
      <p:sp>
        <p:nvSpPr>
          <p:cNvPr id="40" name="Lekerekített téglalap 39"/>
          <p:cNvSpPr/>
          <p:nvPr/>
        </p:nvSpPr>
        <p:spPr>
          <a:xfrm>
            <a:off x="1275469" y="1934177"/>
            <a:ext cx="9641059" cy="2916621"/>
          </a:xfrm>
          <a:prstGeom prst="roundRect">
            <a:avLst/>
          </a:prstGeom>
          <a:solidFill>
            <a:srgbClr val="FFC000"/>
          </a:solidFill>
          <a:ln w="31750">
            <a:solidFill>
              <a:srgbClr val="330D02"/>
            </a:solidFill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24000" rIns="396000" bIns="324000" rtlCol="0" anchor="t" anchorCtr="0"/>
          <a:lstStyle/>
          <a:p>
            <a:pPr algn="ctr"/>
            <a:r>
              <a:rPr lang="hu-HU" sz="4800" dirty="0" smtClean="0"/>
              <a:t>„Az Úr harcol értetek, </a:t>
            </a:r>
          </a:p>
          <a:p>
            <a:pPr algn="ctr"/>
            <a:r>
              <a:rPr lang="hu-HU" sz="4800" dirty="0" smtClean="0"/>
              <a:t>ti pedig maradjatok veszteg!”</a:t>
            </a:r>
          </a:p>
          <a:p>
            <a:pPr algn="r"/>
            <a:r>
              <a:rPr lang="hu-HU" sz="2400" dirty="0" smtClean="0"/>
              <a:t>Mózes második könyve 14,</a:t>
            </a:r>
            <a:r>
              <a:rPr lang="hu-HU" sz="2400" dirty="0" err="1" smtClean="0"/>
              <a:t>14</a:t>
            </a:r>
            <a:endParaRPr lang="hu-HU" sz="2400" dirty="0"/>
          </a:p>
          <a:p>
            <a:pPr algn="ctr"/>
            <a:endParaRPr lang="hu-HU" sz="4800" dirty="0" smtClean="0"/>
          </a:p>
        </p:txBody>
      </p:sp>
      <p:sp>
        <p:nvSpPr>
          <p:cNvPr id="7" name="Lekerekített téglalap 6"/>
          <p:cNvSpPr/>
          <p:nvPr/>
        </p:nvSpPr>
        <p:spPr>
          <a:xfrm>
            <a:off x="2288627" y="496293"/>
            <a:ext cx="7614745" cy="7882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FFC000"/>
                </a:solidFill>
              </a:rPr>
              <a:t>Olvasd el az aranymondást, és tanuld meg!</a:t>
            </a:r>
            <a:endParaRPr lang="hu-HU" sz="2800" dirty="0">
              <a:solidFill>
                <a:srgbClr val="FFC000"/>
              </a:solidFill>
            </a:endParaRPr>
          </a:p>
        </p:txBody>
      </p:sp>
      <p:pic>
        <p:nvPicPr>
          <p:cNvPr id="30" name="Kép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203"/>
            <a:ext cx="1726059" cy="170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6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EA4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kerekített téglalap 2">
            <a:hlinkClick r:id="rId2"/>
          </p:cNvPr>
          <p:cNvSpPr/>
          <p:nvPr/>
        </p:nvSpPr>
        <p:spPr>
          <a:xfrm>
            <a:off x="480849" y="2647662"/>
            <a:ext cx="3618186" cy="296205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241300" dist="406400" dir="2700000" algn="tl" rotWithShape="0">
              <a:schemeClr val="bg1">
                <a:alpha val="58000"/>
              </a:schemeClr>
            </a:outerShdw>
          </a:effectLst>
          <a:scene3d>
            <a:camera prst="orthographicFront"/>
            <a:lightRig rig="threePt" dir="t"/>
          </a:scene3d>
          <a:sp3d prstMaterial="dkEdge">
            <a:bevelT w="615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Itt találsz egy feladatot!</a:t>
            </a:r>
          </a:p>
          <a:p>
            <a:pPr algn="ctr"/>
            <a:r>
              <a:rPr lang="hu-HU" sz="2400" dirty="0" smtClean="0"/>
              <a:t>Válaszd ki a kakukktojást</a:t>
            </a:r>
            <a:r>
              <a:rPr lang="hu-HU" sz="2400" dirty="0" smtClean="0"/>
              <a:t>!</a:t>
            </a:r>
          </a:p>
          <a:p>
            <a:pPr algn="ctr"/>
            <a:r>
              <a:rPr lang="hu-HU" sz="2400" dirty="0"/>
              <a:t>Kattints ide!</a:t>
            </a:r>
          </a:p>
          <a:p>
            <a:pPr algn="ctr"/>
            <a:r>
              <a:rPr lang="hu-HU" sz="2400" dirty="0" smtClean="0"/>
              <a:t>A </a:t>
            </a:r>
            <a:r>
              <a:rPr lang="hu-HU" sz="2400" dirty="0" smtClean="0"/>
              <a:t>választ írd meg a  Hittanoktatódnak</a:t>
            </a:r>
            <a:r>
              <a:rPr lang="hu-HU" sz="2400" dirty="0" smtClean="0"/>
              <a:t>!</a:t>
            </a:r>
            <a:endParaRPr lang="hu-HU" sz="2400" dirty="0" smtClean="0"/>
          </a:p>
        </p:txBody>
      </p:sp>
      <p:sp>
        <p:nvSpPr>
          <p:cNvPr id="5" name="Szabályos ötszög 4">
            <a:hlinkClick r:id="rId2"/>
          </p:cNvPr>
          <p:cNvSpPr/>
          <p:nvPr/>
        </p:nvSpPr>
        <p:spPr>
          <a:xfrm>
            <a:off x="5906813" y="1366824"/>
            <a:ext cx="4703379" cy="4051328"/>
          </a:xfrm>
          <a:prstGeom prst="pentagon">
            <a:avLst/>
          </a:prstGeom>
          <a:solidFill>
            <a:srgbClr val="2A989E"/>
          </a:solidFill>
          <a:ln>
            <a:noFill/>
          </a:ln>
          <a:effectLst>
            <a:outerShdw blurRad="50800" dist="203200" dir="2700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Alkoss </a:t>
            </a:r>
            <a:r>
              <a:rPr lang="hu-HU" sz="3200" dirty="0" smtClean="0">
                <a:latin typeface="Arial Rounded MT Bold" panose="020F0704030504030204" pitchFamily="34" charset="0"/>
              </a:rPr>
              <a:t>1</a:t>
            </a:r>
            <a:r>
              <a:rPr lang="hu-HU" sz="2400" dirty="0" smtClean="0"/>
              <a:t> mondatot Mózes története alapján az </a:t>
            </a:r>
            <a:r>
              <a:rPr lang="hu-HU" sz="3200" dirty="0" smtClean="0">
                <a:latin typeface="Arial Rounded MT Bold" panose="020F0704030504030204" pitchFamily="34" charset="0"/>
              </a:rPr>
              <a:t>5</a:t>
            </a:r>
            <a:r>
              <a:rPr lang="hu-HU" sz="2400" dirty="0" smtClean="0"/>
              <a:t> szó felhasználásával!</a:t>
            </a:r>
          </a:p>
          <a:p>
            <a:pPr algn="ctr"/>
            <a:r>
              <a:rPr lang="hu-HU" sz="2400" dirty="0" smtClean="0"/>
              <a:t>A mondatot küldd el a Hittanoktatódnak!</a:t>
            </a:r>
          </a:p>
        </p:txBody>
      </p:sp>
      <p:sp>
        <p:nvSpPr>
          <p:cNvPr id="6" name="Lekerekített téglalap 5">
            <a:hlinkClick r:id="rId2"/>
          </p:cNvPr>
          <p:cNvSpPr/>
          <p:nvPr/>
        </p:nvSpPr>
        <p:spPr>
          <a:xfrm>
            <a:off x="7497820" y="621999"/>
            <a:ext cx="1504290" cy="74482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215900" dir="2700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fáraó</a:t>
            </a:r>
          </a:p>
        </p:txBody>
      </p:sp>
      <p:sp>
        <p:nvSpPr>
          <p:cNvPr id="7" name="Lekerekített téglalap 6">
            <a:hlinkClick r:id="rId2"/>
          </p:cNvPr>
          <p:cNvSpPr/>
          <p:nvPr/>
        </p:nvSpPr>
        <p:spPr>
          <a:xfrm>
            <a:off x="4457699" y="2647662"/>
            <a:ext cx="1449114" cy="74482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215900" dir="2700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csapás</a:t>
            </a:r>
          </a:p>
        </p:txBody>
      </p:sp>
      <p:sp>
        <p:nvSpPr>
          <p:cNvPr id="8" name="Lekerekített téglalap 7">
            <a:hlinkClick r:id="rId2"/>
          </p:cNvPr>
          <p:cNvSpPr/>
          <p:nvPr/>
        </p:nvSpPr>
        <p:spPr>
          <a:xfrm>
            <a:off x="10610192" y="2647663"/>
            <a:ext cx="1449114" cy="74482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215900" dir="2700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Nílus</a:t>
            </a:r>
          </a:p>
        </p:txBody>
      </p:sp>
      <p:sp>
        <p:nvSpPr>
          <p:cNvPr id="9" name="Lekerekített téglalap 8">
            <a:hlinkClick r:id="rId2"/>
          </p:cNvPr>
          <p:cNvSpPr/>
          <p:nvPr/>
        </p:nvSpPr>
        <p:spPr>
          <a:xfrm>
            <a:off x="5906813" y="5418152"/>
            <a:ext cx="1646183" cy="74482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215900" dir="2700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Egyiptom</a:t>
            </a:r>
          </a:p>
        </p:txBody>
      </p:sp>
      <p:sp>
        <p:nvSpPr>
          <p:cNvPr id="10" name="Lekerekített téglalap 9">
            <a:hlinkClick r:id="rId2"/>
          </p:cNvPr>
          <p:cNvSpPr/>
          <p:nvPr/>
        </p:nvSpPr>
        <p:spPr>
          <a:xfrm>
            <a:off x="9002110" y="5418152"/>
            <a:ext cx="1608082" cy="74482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215900" dir="2700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rabszolga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7213" y="0"/>
            <a:ext cx="1774787" cy="1764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91183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1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B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8"/>
            <a:ext cx="175396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965097" y="351277"/>
            <a:ext cx="9552453" cy="707886"/>
          </a:xfrm>
          <a:prstGeom prst="rect">
            <a:avLst/>
          </a:prstGeom>
          <a:solidFill>
            <a:srgbClr val="568F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sp>
        <p:nvSpPr>
          <p:cNvPr id="7" name="Ellipszis 6"/>
          <p:cNvSpPr>
            <a:spLocks noChangeAspect="1"/>
          </p:cNvSpPr>
          <p:nvPr/>
        </p:nvSpPr>
        <p:spPr>
          <a:xfrm>
            <a:off x="7999423" y="2100860"/>
            <a:ext cx="3837443" cy="3837443"/>
          </a:xfrm>
          <a:prstGeom prst="ellipse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318737" y="3419506"/>
            <a:ext cx="3198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Kedves Hittanos! </a:t>
            </a:r>
          </a:p>
          <a:p>
            <a:pPr algn="ctr">
              <a:defRPr/>
            </a:pPr>
            <a:r>
              <a:rPr 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Várunk a következő digitális </a:t>
            </a:r>
            <a:r>
              <a:rPr lang="hu-HU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hittanórára!</a:t>
            </a:r>
            <a:endParaRPr lang="hu-HU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4413" y="1364543"/>
            <a:ext cx="53283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B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B7B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854836" y="2524021"/>
            <a:ext cx="3600000" cy="3600001"/>
            <a:chOff x="5725765" y="-1726033"/>
            <a:chExt cx="3934395" cy="3727683"/>
          </a:xfrm>
          <a:effectLst/>
        </p:grpSpPr>
        <p:sp>
          <p:nvSpPr>
            <p:cNvPr id="10" name="Ellipszis 9"/>
            <p:cNvSpPr>
              <a:spLocks noChangeAspect="1"/>
            </p:cNvSpPr>
            <p:nvPr/>
          </p:nvSpPr>
          <p:spPr>
            <a:xfrm>
              <a:off x="5725765" y="-1726033"/>
              <a:ext cx="3934395" cy="3727683"/>
            </a:xfrm>
            <a:prstGeom prst="ellipse">
              <a:avLst/>
            </a:prstGeom>
            <a:solidFill>
              <a:srgbClr val="FFFFFF"/>
            </a:solidFill>
            <a:ln w="444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2000" dirty="0">
                <a:solidFill>
                  <a:srgbClr val="5D859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églalap 4"/>
            <p:cNvSpPr>
              <a:spLocks noChangeArrowheads="1"/>
            </p:cNvSpPr>
            <p:nvPr/>
          </p:nvSpPr>
          <p:spPr bwMode="auto">
            <a:xfrm>
              <a:off x="5752258" y="-1185276"/>
              <a:ext cx="3881409" cy="277262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400050"/>
            </a:sp3d>
            <a:extLst/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5D8592"/>
                  </a:solidFill>
                  <a:effectLst/>
                  <a:cs typeface="Arial" panose="020B0604020202020204" pitchFamily="34" charset="0"/>
                </a:rPr>
                <a:t>Kedves Szülők!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5D8592"/>
                  </a:solidFill>
                  <a:effectLst/>
                  <a:cs typeface="Arial" panose="020B0604020202020204" pitchFamily="34" charset="0"/>
                </a:rPr>
                <a:t>Köszönjük </a:t>
              </a:r>
              <a:r>
                <a:rPr lang="hu-HU" altLang="hu-HU" sz="2800" dirty="0" smtClean="0">
                  <a:solidFill>
                    <a:srgbClr val="5D8592"/>
                  </a:solidFill>
                  <a:effectLst/>
                  <a:cs typeface="Arial" panose="020B0604020202020204" pitchFamily="34" charset="0"/>
                </a:rPr>
                <a:t>a segítségüket</a:t>
              </a:r>
              <a:r>
                <a:rPr lang="hu-HU" altLang="hu-HU" sz="2800" dirty="0">
                  <a:solidFill>
                    <a:srgbClr val="5D8592"/>
                  </a:solidFill>
                  <a:effectLst/>
                  <a:cs typeface="Arial" panose="020B0604020202020204" pitchFamily="34" charset="0"/>
                </a:rPr>
                <a:t>!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5D8592"/>
                  </a:solidFill>
                  <a:effectLst/>
                  <a:cs typeface="Arial" panose="020B0604020202020204" pitchFamily="34" charset="0"/>
                </a:rPr>
                <a:t>Isten áldását </a:t>
              </a:r>
              <a:r>
                <a:rPr lang="hu-HU" altLang="hu-HU" sz="2800" dirty="0" smtClean="0">
                  <a:solidFill>
                    <a:srgbClr val="5D8592"/>
                  </a:solidFill>
                  <a:effectLst/>
                  <a:cs typeface="Arial" panose="020B0604020202020204" pitchFamily="34" charset="0"/>
                </a:rPr>
                <a:t>kívánjuk ezzel </a:t>
              </a:r>
              <a:r>
                <a:rPr lang="hu-HU" altLang="hu-HU" sz="2800" dirty="0">
                  <a:solidFill>
                    <a:srgbClr val="5D8592"/>
                  </a:solidFill>
                  <a:effectLst/>
                  <a:cs typeface="Arial" panose="020B0604020202020204" pitchFamily="34" charset="0"/>
                </a:rPr>
                <a:t>az Igével!</a:t>
              </a:r>
            </a:p>
          </p:txBody>
        </p:sp>
      </p:grp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6050068" y="2646147"/>
            <a:ext cx="510219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hu-HU" sz="4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„Jóságod </a:t>
            </a:r>
            <a:r>
              <a:rPr lang="hu-HU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és szereteted kísér életem minden </a:t>
            </a:r>
            <a:r>
              <a:rPr lang="hu-HU" sz="4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napján.” </a:t>
            </a:r>
            <a:r>
              <a:rPr lang="hu-HU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(Zsoltárok 23,4) </a:t>
            </a:r>
          </a:p>
        </p:txBody>
      </p:sp>
      <p:sp>
        <p:nvSpPr>
          <p:cNvPr id="6" name="Téglalap 5"/>
          <p:cNvSpPr/>
          <p:nvPr/>
        </p:nvSpPr>
        <p:spPr>
          <a:xfrm>
            <a:off x="5472747" y="1021611"/>
            <a:ext cx="62568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6000" dirty="0">
                <a:solidFill>
                  <a:schemeClr val="bg1"/>
                </a:solidFill>
                <a:cs typeface="Arial" panose="020B0604020202020204" pitchFamily="34" charset="0"/>
              </a:rPr>
              <a:t>Áldás, békesség! </a:t>
            </a:r>
          </a:p>
        </p:txBody>
      </p:sp>
    </p:spTree>
    <p:extLst>
      <p:ext uri="{BB962C8B-B14F-4D97-AF65-F5344CB8AC3E}">
        <p14:creationId xmlns:p14="http://schemas.microsoft.com/office/powerpoint/2010/main" val="30602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buborék 1"/>
          <p:cNvSpPr/>
          <p:nvPr/>
        </p:nvSpPr>
        <p:spPr>
          <a:xfrm>
            <a:off x="6385034" y="736583"/>
            <a:ext cx="4629015" cy="4015661"/>
          </a:xfrm>
          <a:prstGeom prst="wedgeEllipseCallout">
            <a:avLst>
              <a:gd name="adj1" fmla="val 73426"/>
              <a:gd name="adj2" fmla="val -64658"/>
            </a:avLst>
          </a:prstGeom>
          <a:gradFill>
            <a:gsLst>
              <a:gs pos="72000">
                <a:schemeClr val="bg1"/>
              </a:gs>
              <a:gs pos="0">
                <a:srgbClr val="FAFA9E"/>
              </a:gs>
            </a:gsLst>
            <a:path path="circle">
              <a:fillToRect l="100000" b="100000"/>
            </a:path>
          </a:gra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EEB500"/>
                </a:solidFill>
              </a:rPr>
              <a:t>Menjetek a fáraóhoz és mondjátok neki, hogy bocsássa el a népemet! </a:t>
            </a:r>
            <a:endParaRPr lang="hu-HU" sz="2800" dirty="0">
              <a:solidFill>
                <a:srgbClr val="EEB50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382" l="7455" r="938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1794" y="2560676"/>
            <a:ext cx="3771190" cy="482789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26059" cy="1706485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957389" y="405508"/>
            <a:ext cx="4427645" cy="1533651"/>
          </a:xfrm>
          <a:prstGeom prst="roundRect">
            <a:avLst/>
          </a:prstGeom>
          <a:solidFill>
            <a:srgbClr val="2A989E"/>
          </a:solidFill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Mózes és testvére, Áron </a:t>
            </a:r>
            <a:r>
              <a:rPr lang="hu-HU" sz="2800" dirty="0" smtClean="0">
                <a:solidFill>
                  <a:schemeClr val="bg1"/>
                </a:solidFill>
              </a:rPr>
              <a:t>Istenben bízva elindulnak a fáraóhoz</a:t>
            </a:r>
            <a:r>
              <a:rPr lang="hu-HU" sz="2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3563007" y="5042686"/>
            <a:ext cx="8422645" cy="1533651"/>
          </a:xfrm>
          <a:prstGeom prst="roundRect">
            <a:avLst/>
          </a:prstGeom>
          <a:solidFill>
            <a:srgbClr val="2A989E"/>
          </a:solidFill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hu-HU" sz="2400" dirty="0">
                <a:solidFill>
                  <a:schemeClr val="bg1"/>
                </a:solidFill>
              </a:rPr>
              <a:t>Ez már nem az a fáraó, akinek a lánya felnevelte Mózest.</a:t>
            </a:r>
          </a:p>
          <a:p>
            <a:r>
              <a:rPr lang="hu-HU" sz="2400" dirty="0">
                <a:solidFill>
                  <a:schemeClr val="bg1"/>
                </a:solidFill>
              </a:rPr>
              <a:t>Vajon mit fog mondani a hatalmas uralkodó, ha a két testvér odaáll elé?</a:t>
            </a:r>
          </a:p>
        </p:txBody>
      </p:sp>
    </p:spTree>
    <p:extLst>
      <p:ext uri="{BB962C8B-B14F-4D97-AF65-F5344CB8AC3E}">
        <p14:creationId xmlns:p14="http://schemas.microsoft.com/office/powerpoint/2010/main" val="397700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36000" sy="36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2004646" y="2076084"/>
            <a:ext cx="8182708" cy="2848707"/>
          </a:xfrm>
          <a:prstGeom prst="roundRect">
            <a:avLst/>
          </a:prstGeom>
          <a:solidFill>
            <a:srgbClr val="DD9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/>
              <a:t>Vajon a </a:t>
            </a:r>
            <a:r>
              <a:rPr lang="hu-HU" sz="3600" dirty="0" smtClean="0"/>
              <a:t>fáraó </a:t>
            </a:r>
            <a:r>
              <a:rPr lang="hu-HU" sz="3600" dirty="0" smtClean="0"/>
              <a:t>tényleg </a:t>
            </a:r>
            <a:r>
              <a:rPr lang="hu-HU" sz="3600" dirty="0"/>
              <a:t>el fogja engedi </a:t>
            </a:r>
            <a:endParaRPr lang="hu-HU" sz="3600" dirty="0" smtClean="0"/>
          </a:p>
          <a:p>
            <a:pPr algn="ctr"/>
            <a:r>
              <a:rPr lang="hu-HU" sz="3600" dirty="0" smtClean="0"/>
              <a:t>a héber rabszolgáit?</a:t>
            </a:r>
          </a:p>
        </p:txBody>
      </p:sp>
    </p:spTree>
    <p:extLst>
      <p:ext uri="{BB962C8B-B14F-4D97-AF65-F5344CB8AC3E}">
        <p14:creationId xmlns:p14="http://schemas.microsoft.com/office/powerpoint/2010/main" val="342520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2713"/>
            </a:gs>
            <a:gs pos="100000">
              <a:srgbClr val="D3504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/>
          <p:cNvGrpSpPr/>
          <p:nvPr/>
        </p:nvGrpSpPr>
        <p:grpSpPr>
          <a:xfrm>
            <a:off x="7376159" y="482185"/>
            <a:ext cx="3885026" cy="2824895"/>
            <a:chOff x="7032341" y="425763"/>
            <a:chExt cx="3512569" cy="2692575"/>
          </a:xfrm>
          <a:solidFill>
            <a:srgbClr val="70271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Kép 6"/>
            <p:cNvPicPr>
              <a:picLocks noChangeAspect="1"/>
            </p:cNvPicPr>
            <p:nvPr/>
          </p:nvPicPr>
          <p:blipFill rotWithShape="1">
            <a:blip r:embed="rId2"/>
            <a:srcRect l="55949" t="1" b="44691"/>
            <a:stretch/>
          </p:blipFill>
          <p:spPr>
            <a:xfrm flipH="1">
              <a:off x="7177838" y="493109"/>
              <a:ext cx="3221574" cy="2557880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/>
          </p:spPr>
        </p:pic>
        <p:sp>
          <p:nvSpPr>
            <p:cNvPr id="8" name="Keret 7"/>
            <p:cNvSpPr/>
            <p:nvPr/>
          </p:nvSpPr>
          <p:spPr>
            <a:xfrm>
              <a:off x="7032341" y="425763"/>
              <a:ext cx="3512569" cy="2692575"/>
            </a:xfrm>
            <a:prstGeom prst="frame">
              <a:avLst>
                <a:gd name="adj1" fmla="val 5220"/>
              </a:avLst>
            </a:prstGeom>
            <a:gradFill>
              <a:gsLst>
                <a:gs pos="0">
                  <a:srgbClr val="DD9727"/>
                </a:gs>
                <a:gs pos="100000">
                  <a:srgbClr val="702713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4" name="Téglalap 3"/>
          <p:cNvSpPr/>
          <p:nvPr/>
        </p:nvSpPr>
        <p:spPr>
          <a:xfrm>
            <a:off x="7088001" y="309712"/>
            <a:ext cx="4450357" cy="321098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Háromszög 2"/>
          <p:cNvSpPr/>
          <p:nvPr/>
        </p:nvSpPr>
        <p:spPr>
          <a:xfrm rot="3934329">
            <a:off x="4659396" y="-3041654"/>
            <a:ext cx="1346077" cy="12462869"/>
          </a:xfrm>
          <a:prstGeom prst="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Háromszög 8"/>
          <p:cNvSpPr/>
          <p:nvPr/>
        </p:nvSpPr>
        <p:spPr>
          <a:xfrm rot="3475275">
            <a:off x="4811975" y="-1978023"/>
            <a:ext cx="1285404" cy="12520086"/>
          </a:xfrm>
          <a:prstGeom prst="triangle">
            <a:avLst/>
          </a:pr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Háromszög 10"/>
          <p:cNvSpPr/>
          <p:nvPr/>
        </p:nvSpPr>
        <p:spPr>
          <a:xfrm rot="3059400">
            <a:off x="6318716" y="-636912"/>
            <a:ext cx="1373341" cy="11358813"/>
          </a:xfrm>
          <a:prstGeom prst="triangle">
            <a:avLst>
              <a:gd name="adj" fmla="val 0"/>
            </a:avLst>
          </a:pr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Háromszög 11"/>
          <p:cNvSpPr/>
          <p:nvPr/>
        </p:nvSpPr>
        <p:spPr>
          <a:xfrm rot="4485039">
            <a:off x="4320135" y="-3935200"/>
            <a:ext cx="1172009" cy="12462869"/>
          </a:xfrm>
          <a:prstGeom prst="triangle">
            <a:avLst>
              <a:gd name="adj" fmla="val 45853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Háromszög 12"/>
          <p:cNvSpPr/>
          <p:nvPr/>
        </p:nvSpPr>
        <p:spPr>
          <a:xfrm rot="5018247">
            <a:off x="4182103" y="-4857441"/>
            <a:ext cx="1172009" cy="12462869"/>
          </a:xfrm>
          <a:prstGeom prst="triangle">
            <a:avLst>
              <a:gd name="adj" fmla="val 45853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8394" l="5398" r="961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2195" y="4282020"/>
            <a:ext cx="2204373" cy="2822051"/>
          </a:xfrm>
          <a:prstGeom prst="rect">
            <a:avLst/>
          </a:prstGeom>
        </p:spPr>
      </p:pic>
      <p:sp>
        <p:nvSpPr>
          <p:cNvPr id="15" name="Ellipszis buborék 14"/>
          <p:cNvSpPr/>
          <p:nvPr/>
        </p:nvSpPr>
        <p:spPr>
          <a:xfrm>
            <a:off x="6648341" y="4028658"/>
            <a:ext cx="2783394" cy="2441749"/>
          </a:xfrm>
          <a:prstGeom prst="wedgeEllipseCallout">
            <a:avLst>
              <a:gd name="adj1" fmla="val 86532"/>
              <a:gd name="adj2" fmla="val -10449"/>
            </a:avLst>
          </a:prstGeom>
          <a:solidFill>
            <a:schemeClr val="bg1"/>
          </a:solidFill>
          <a:ln>
            <a:noFill/>
          </a:ln>
          <a:effectLst>
            <a:outerShdw blurRad="50800" dist="1397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rgbClr val="702713"/>
                </a:solidFill>
              </a:rPr>
              <a:t>A</a:t>
            </a:r>
            <a:r>
              <a:rPr lang="hu-HU" sz="2000" dirty="0" smtClean="0">
                <a:solidFill>
                  <a:srgbClr val="702713"/>
                </a:solidFill>
              </a:rPr>
              <a:t>zt kéri az Istenünk, hogy engedd el a népet, hogy áldozzunk neki a pusztában!</a:t>
            </a:r>
            <a:endParaRPr lang="hu-HU" sz="4400" dirty="0">
              <a:solidFill>
                <a:srgbClr val="702713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31" y="2296234"/>
            <a:ext cx="3101677" cy="415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9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2713"/>
            </a:gs>
            <a:gs pos="100000">
              <a:srgbClr val="D3504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/>
          <p:cNvGrpSpPr/>
          <p:nvPr/>
        </p:nvGrpSpPr>
        <p:grpSpPr>
          <a:xfrm>
            <a:off x="7376159" y="482185"/>
            <a:ext cx="3885026" cy="2824895"/>
            <a:chOff x="7032341" y="425763"/>
            <a:chExt cx="3512569" cy="2692575"/>
          </a:xfrm>
          <a:solidFill>
            <a:srgbClr val="70271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Kép 6"/>
            <p:cNvPicPr>
              <a:picLocks noChangeAspect="1"/>
            </p:cNvPicPr>
            <p:nvPr/>
          </p:nvPicPr>
          <p:blipFill rotWithShape="1">
            <a:blip r:embed="rId2"/>
            <a:srcRect l="55949" t="1" b="44691"/>
            <a:stretch/>
          </p:blipFill>
          <p:spPr>
            <a:xfrm flipH="1">
              <a:off x="7177838" y="493109"/>
              <a:ext cx="3221574" cy="2557880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/>
          </p:spPr>
        </p:pic>
        <p:sp>
          <p:nvSpPr>
            <p:cNvPr id="8" name="Keret 7"/>
            <p:cNvSpPr/>
            <p:nvPr/>
          </p:nvSpPr>
          <p:spPr>
            <a:xfrm>
              <a:off x="7032341" y="425763"/>
              <a:ext cx="3512569" cy="2692575"/>
            </a:xfrm>
            <a:prstGeom prst="frame">
              <a:avLst>
                <a:gd name="adj1" fmla="val 5220"/>
              </a:avLst>
            </a:prstGeom>
            <a:gradFill>
              <a:gsLst>
                <a:gs pos="0">
                  <a:srgbClr val="DD9727"/>
                </a:gs>
                <a:gs pos="100000">
                  <a:srgbClr val="702713"/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3" name="Háromszög 2"/>
          <p:cNvSpPr/>
          <p:nvPr/>
        </p:nvSpPr>
        <p:spPr>
          <a:xfrm rot="3934329">
            <a:off x="4659396" y="-3041654"/>
            <a:ext cx="1346077" cy="12462869"/>
          </a:xfrm>
          <a:prstGeom prst="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Háromszög 8"/>
          <p:cNvSpPr/>
          <p:nvPr/>
        </p:nvSpPr>
        <p:spPr>
          <a:xfrm rot="3475275">
            <a:off x="4811975" y="-1978023"/>
            <a:ext cx="1285404" cy="12520086"/>
          </a:xfrm>
          <a:prstGeom prst="triangle">
            <a:avLst/>
          </a:pr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Háromszög 10"/>
          <p:cNvSpPr/>
          <p:nvPr/>
        </p:nvSpPr>
        <p:spPr>
          <a:xfrm rot="3059400">
            <a:off x="6318716" y="-636912"/>
            <a:ext cx="1373341" cy="11358813"/>
          </a:xfrm>
          <a:prstGeom prst="triangle">
            <a:avLst>
              <a:gd name="adj" fmla="val 0"/>
            </a:avLst>
          </a:pr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Háromszög 11"/>
          <p:cNvSpPr/>
          <p:nvPr/>
        </p:nvSpPr>
        <p:spPr>
          <a:xfrm rot="4485039">
            <a:off x="4320135" y="-3935200"/>
            <a:ext cx="1172009" cy="12462869"/>
          </a:xfrm>
          <a:prstGeom prst="triangle">
            <a:avLst>
              <a:gd name="adj" fmla="val 45853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626" y="872191"/>
            <a:ext cx="4618334" cy="6186122"/>
          </a:xfrm>
          <a:prstGeom prst="rect">
            <a:avLst/>
          </a:prstGeom>
        </p:spPr>
      </p:pic>
      <p:sp>
        <p:nvSpPr>
          <p:cNvPr id="13" name="Háromszög 12"/>
          <p:cNvSpPr/>
          <p:nvPr/>
        </p:nvSpPr>
        <p:spPr>
          <a:xfrm rot="5018247">
            <a:off x="4182103" y="-4857441"/>
            <a:ext cx="1172009" cy="12462869"/>
          </a:xfrm>
          <a:prstGeom prst="triangle">
            <a:avLst>
              <a:gd name="adj" fmla="val 45853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8394" l="5398" r="961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2195" y="4282020"/>
            <a:ext cx="2204373" cy="2822051"/>
          </a:xfrm>
          <a:prstGeom prst="rect">
            <a:avLst/>
          </a:prstGeom>
        </p:spPr>
      </p:pic>
      <p:sp>
        <p:nvSpPr>
          <p:cNvPr id="17" name="Ellipszis buborék 16"/>
          <p:cNvSpPr/>
          <p:nvPr/>
        </p:nvSpPr>
        <p:spPr>
          <a:xfrm>
            <a:off x="8961640" y="145722"/>
            <a:ext cx="2942494" cy="1960694"/>
          </a:xfrm>
          <a:prstGeom prst="wedgeEllipseCallout">
            <a:avLst>
              <a:gd name="adj1" fmla="val -140713"/>
              <a:gd name="adj2" fmla="val 34884"/>
            </a:avLst>
          </a:prstGeom>
          <a:solidFill>
            <a:srgbClr val="D35046"/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6000" dirty="0" smtClean="0">
                <a:solidFill>
                  <a:schemeClr val="tx1"/>
                </a:solidFill>
              </a:rPr>
              <a:t>Nem.</a:t>
            </a:r>
            <a:endParaRPr lang="hu-HU" sz="6000" dirty="0">
              <a:solidFill>
                <a:schemeClr val="tx1"/>
              </a:solidFill>
            </a:endParaRPr>
          </a:p>
        </p:txBody>
      </p:sp>
      <p:sp>
        <p:nvSpPr>
          <p:cNvPr id="18" name="Ellipszis buborék 17"/>
          <p:cNvSpPr/>
          <p:nvPr/>
        </p:nvSpPr>
        <p:spPr>
          <a:xfrm>
            <a:off x="9263424" y="3194683"/>
            <a:ext cx="2694124" cy="2379785"/>
          </a:xfrm>
          <a:prstGeom prst="wedgeEllipseCallout">
            <a:avLst>
              <a:gd name="adj1" fmla="val -153695"/>
              <a:gd name="adj2" fmla="val -78619"/>
            </a:avLst>
          </a:prstGeom>
          <a:solidFill>
            <a:srgbClr val="D35046"/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dirty="0" smtClean="0">
                <a:solidFill>
                  <a:schemeClr val="tx1"/>
                </a:solidFill>
              </a:rPr>
              <a:t>NEM!</a:t>
            </a:r>
            <a:endParaRPr lang="hu-HU" sz="5400" dirty="0">
              <a:solidFill>
                <a:schemeClr val="tx1"/>
              </a:solidFill>
            </a:endParaRPr>
          </a:p>
        </p:txBody>
      </p:sp>
      <p:sp>
        <p:nvSpPr>
          <p:cNvPr id="19" name="Ellipszis buborék 18"/>
          <p:cNvSpPr/>
          <p:nvPr/>
        </p:nvSpPr>
        <p:spPr>
          <a:xfrm>
            <a:off x="94695" y="116406"/>
            <a:ext cx="4325816" cy="2601069"/>
          </a:xfrm>
          <a:prstGeom prst="wedgeEllipseCallout">
            <a:avLst>
              <a:gd name="adj1" fmla="val 64666"/>
              <a:gd name="adj2" fmla="val 8529"/>
            </a:avLst>
          </a:prstGeom>
          <a:solidFill>
            <a:srgbClr val="D35046"/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6600" dirty="0" smtClean="0">
                <a:solidFill>
                  <a:schemeClr val="tx1"/>
                </a:solidFill>
              </a:rPr>
              <a:t>NEM!</a:t>
            </a:r>
            <a:endParaRPr lang="hu-HU" sz="6600" dirty="0">
              <a:solidFill>
                <a:schemeClr val="tx1"/>
              </a:solidFill>
            </a:endParaRPr>
          </a:p>
        </p:txBody>
      </p:sp>
      <p:sp>
        <p:nvSpPr>
          <p:cNvPr id="20" name="Ellipszis buborék 19"/>
          <p:cNvSpPr/>
          <p:nvPr/>
        </p:nvSpPr>
        <p:spPr>
          <a:xfrm>
            <a:off x="219340" y="4282020"/>
            <a:ext cx="5287214" cy="2290002"/>
          </a:xfrm>
          <a:prstGeom prst="wedgeEllipseCallout">
            <a:avLst>
              <a:gd name="adj1" fmla="val 45279"/>
              <a:gd name="adj2" fmla="val -149908"/>
            </a:avLst>
          </a:prstGeom>
          <a:solidFill>
            <a:srgbClr val="D35046"/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600" dirty="0" smtClean="0">
                <a:solidFill>
                  <a:schemeClr val="tx1"/>
                </a:solidFill>
              </a:rPr>
              <a:t>NEM!</a:t>
            </a:r>
            <a:endParaRPr lang="hu-HU" sz="9600" dirty="0">
              <a:solidFill>
                <a:schemeClr val="tx1"/>
              </a:solidFill>
            </a:endParaRPr>
          </a:p>
        </p:txBody>
      </p:sp>
      <p:sp>
        <p:nvSpPr>
          <p:cNvPr id="21" name="Ellipszis buborék 20"/>
          <p:cNvSpPr/>
          <p:nvPr/>
        </p:nvSpPr>
        <p:spPr>
          <a:xfrm>
            <a:off x="2240504" y="1630308"/>
            <a:ext cx="8276083" cy="3772558"/>
          </a:xfrm>
          <a:prstGeom prst="wedgeEllipseCallout">
            <a:avLst>
              <a:gd name="adj1" fmla="val 14864"/>
              <a:gd name="adj2" fmla="val -39068"/>
            </a:avLst>
          </a:prstGeom>
          <a:solidFill>
            <a:srgbClr val="D35046"/>
          </a:solidFill>
          <a:ln w="38100">
            <a:solidFill>
              <a:srgbClr val="330D02"/>
            </a:solidFill>
          </a:ln>
          <a:effectLst>
            <a:outerShdw blurRad="50800" dist="2286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600" dirty="0" smtClean="0">
                <a:solidFill>
                  <a:schemeClr val="tx1"/>
                </a:solidFill>
              </a:rPr>
              <a:t>NEM!</a:t>
            </a:r>
            <a:endParaRPr lang="hu-HU" sz="1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7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39">
              <a:srgbClr val="D35046"/>
            </a:gs>
            <a:gs pos="53000">
              <a:srgbClr val="D35046"/>
            </a:gs>
            <a:gs pos="36000">
              <a:srgbClr val="330D0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049" y="320639"/>
            <a:ext cx="4747845" cy="6359598"/>
          </a:xfrm>
          <a:prstGeom prst="rect">
            <a:avLst/>
          </a:prstGeom>
        </p:spPr>
      </p:pic>
      <p:sp>
        <p:nvSpPr>
          <p:cNvPr id="9" name="Ellipszis buborék 8"/>
          <p:cNvSpPr/>
          <p:nvPr/>
        </p:nvSpPr>
        <p:spPr>
          <a:xfrm>
            <a:off x="199402" y="475408"/>
            <a:ext cx="3594537" cy="3385244"/>
          </a:xfrm>
          <a:prstGeom prst="wedgeEllipseCallout">
            <a:avLst>
              <a:gd name="adj1" fmla="val 87452"/>
              <a:gd name="adj2" fmla="val -25031"/>
            </a:avLst>
          </a:prstGeom>
          <a:solidFill>
            <a:srgbClr val="D35046"/>
          </a:solidFill>
          <a:ln w="31750">
            <a:solidFill>
              <a:srgbClr val="330D02"/>
            </a:solidFill>
          </a:ln>
          <a:effectLst>
            <a:outerShdw blurRad="50800" dist="177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Nehezebbé teszem a munkájukat</a:t>
            </a:r>
            <a:r>
              <a:rPr lang="hu-HU" sz="32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4" name="Ellipszis buborék 3"/>
          <p:cNvSpPr/>
          <p:nvPr/>
        </p:nvSpPr>
        <p:spPr>
          <a:xfrm>
            <a:off x="7733993" y="2790496"/>
            <a:ext cx="4284586" cy="3606035"/>
          </a:xfrm>
          <a:prstGeom prst="wedgeEllipseCallout">
            <a:avLst>
              <a:gd name="adj1" fmla="val -87985"/>
              <a:gd name="adj2" fmla="val -82171"/>
            </a:avLst>
          </a:prstGeom>
          <a:solidFill>
            <a:srgbClr val="D35046"/>
          </a:solidFill>
          <a:ln w="34925">
            <a:solidFill>
              <a:srgbClr val="330D02"/>
            </a:solidFill>
          </a:ln>
          <a:effectLst>
            <a:outerShdw dist="1778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Akkor majd nem foglalkoznak ilyen hazug beszédekkel!</a:t>
            </a:r>
            <a:endParaRPr lang="hu-HU" sz="3200" dirty="0">
              <a:solidFill>
                <a:schemeClr val="tx1"/>
              </a:solidFill>
            </a:endParaRPr>
          </a:p>
        </p:txBody>
      </p:sp>
      <p:sp>
        <p:nvSpPr>
          <p:cNvPr id="6" name="Ellipszis buborék 5"/>
          <p:cNvSpPr/>
          <p:nvPr/>
        </p:nvSpPr>
        <p:spPr>
          <a:xfrm>
            <a:off x="3166389" y="3011287"/>
            <a:ext cx="3594537" cy="3385244"/>
          </a:xfrm>
          <a:prstGeom prst="wedgeEllipseCallout">
            <a:avLst>
              <a:gd name="adj1" fmla="val 16137"/>
              <a:gd name="adj2" fmla="val -84467"/>
            </a:avLst>
          </a:prstGeom>
          <a:solidFill>
            <a:srgbClr val="D35046"/>
          </a:solidFill>
          <a:ln w="31750">
            <a:solidFill>
              <a:srgbClr val="330D02"/>
            </a:solidFill>
          </a:ln>
          <a:effectLst>
            <a:outerShdw blurRad="50800" dist="203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Kicsoda az az Isten?</a:t>
            </a:r>
          </a:p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Én nem ismerem!</a:t>
            </a:r>
            <a:endParaRPr lang="hu-H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76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54000">
              <a:schemeClr val="accent3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0" b="98394" l="5398" r="961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253715" y="3316311"/>
            <a:ext cx="3084744" cy="3949107"/>
          </a:xfrm>
          <a:prstGeom prst="rect">
            <a:avLst/>
          </a:prstGeom>
        </p:spPr>
      </p:pic>
      <p:sp>
        <p:nvSpPr>
          <p:cNvPr id="5" name="Felhő 4"/>
          <p:cNvSpPr/>
          <p:nvPr/>
        </p:nvSpPr>
        <p:spPr>
          <a:xfrm>
            <a:off x="7620000" y="140377"/>
            <a:ext cx="4381500" cy="2571750"/>
          </a:xfrm>
          <a:prstGeom prst="cloudCallout">
            <a:avLst>
              <a:gd name="adj1" fmla="val -47488"/>
              <a:gd name="adj2" fmla="val 6714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Csak rosszabb lett minden. 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14" name="Felhő 13"/>
          <p:cNvSpPr/>
          <p:nvPr/>
        </p:nvSpPr>
        <p:spPr>
          <a:xfrm>
            <a:off x="435998" y="275307"/>
            <a:ext cx="4381500" cy="2571750"/>
          </a:xfrm>
          <a:prstGeom prst="cloudCallout">
            <a:avLst>
              <a:gd name="adj1" fmla="val 57729"/>
              <a:gd name="adj2" fmla="val 5825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Isten nem tesz semmit, hogy megszabadítsa a népét.</a:t>
            </a:r>
          </a:p>
        </p:txBody>
      </p:sp>
      <p:sp>
        <p:nvSpPr>
          <p:cNvPr id="6" name="Ellipszis buborék 5"/>
          <p:cNvSpPr/>
          <p:nvPr/>
        </p:nvSpPr>
        <p:spPr>
          <a:xfrm>
            <a:off x="-1" y="2618457"/>
            <a:ext cx="5972175" cy="4239543"/>
          </a:xfrm>
          <a:prstGeom prst="wedgeEllipseCallout">
            <a:avLst>
              <a:gd name="adj1" fmla="val 151325"/>
              <a:gd name="adj2" fmla="val -104937"/>
            </a:avLst>
          </a:prstGeom>
          <a:solidFill>
            <a:schemeClr val="bg1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EEB500"/>
                </a:solidFill>
              </a:rPr>
              <a:t>Menjetek a fáraóhoz és mondjátok meg neki, hogy bocsássa el a népemet! </a:t>
            </a:r>
          </a:p>
          <a:p>
            <a:pPr algn="ctr"/>
            <a:r>
              <a:rPr lang="hu-HU" sz="2800" dirty="0" smtClean="0">
                <a:solidFill>
                  <a:srgbClr val="EEB500"/>
                </a:solidFill>
              </a:rPr>
              <a:t>Ha </a:t>
            </a:r>
            <a:r>
              <a:rPr lang="hu-HU" sz="2800" dirty="0" smtClean="0">
                <a:solidFill>
                  <a:srgbClr val="EEB500"/>
                </a:solidFill>
              </a:rPr>
              <a:t>csodát bizonyításul, </a:t>
            </a:r>
            <a:r>
              <a:rPr lang="hu-HU" sz="2800" dirty="0" smtClean="0">
                <a:solidFill>
                  <a:srgbClr val="EEB500"/>
                </a:solidFill>
              </a:rPr>
              <a:t>mutassátok </a:t>
            </a:r>
          </a:p>
          <a:p>
            <a:pPr algn="ctr"/>
            <a:r>
              <a:rPr lang="hu-HU" sz="2800" dirty="0" smtClean="0">
                <a:solidFill>
                  <a:srgbClr val="EEB500"/>
                </a:solidFill>
              </a:rPr>
              <a:t>meg a botot!</a:t>
            </a:r>
            <a:endParaRPr lang="hu-HU" sz="2800" dirty="0">
              <a:solidFill>
                <a:srgbClr val="EEB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9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10"/>
                            </p:stCondLst>
                            <p:childTnLst>
                              <p:par>
                                <p:cTn id="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0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14" grpId="0" animBg="1"/>
      <p:bldP spid="14" grpId="1" animBg="1"/>
      <p:bldP spid="14" grpId="2" animBg="1"/>
      <p:bldP spid="14" grpId="3" animBg="1"/>
      <p:bldP spid="6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22393</TotalTime>
  <Words>1085</Words>
  <Application>Microsoft Office PowerPoint</Application>
  <PresentationFormat>Szélesvásznú</PresentationFormat>
  <Paragraphs>205</Paragraphs>
  <Slides>38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3</vt:i4>
      </vt:variant>
      <vt:variant>
        <vt:lpstr>Diacímek</vt:lpstr>
      </vt:variant>
      <vt:variant>
        <vt:i4>38</vt:i4>
      </vt:variant>
    </vt:vector>
  </HeadingPairs>
  <TitlesOfParts>
    <vt:vector size="48" baseType="lpstr">
      <vt:lpstr>Arial</vt:lpstr>
      <vt:lpstr>Arial Rounded MT Bold</vt:lpstr>
      <vt:lpstr>Calibri</vt:lpstr>
      <vt:lpstr>Calibri Light</vt:lpstr>
      <vt:lpstr>Comic Sans MS</vt:lpstr>
      <vt:lpstr>Times New Roman</vt:lpstr>
      <vt:lpstr>Wingdings 3</vt:lpstr>
      <vt:lpstr>Office-téma</vt:lpstr>
      <vt:lpstr>1_Office-téma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Zimányi Noémi</cp:lastModifiedBy>
  <cp:revision>2048</cp:revision>
  <dcterms:created xsi:type="dcterms:W3CDTF">2020-04-05T07:55:46Z</dcterms:created>
  <dcterms:modified xsi:type="dcterms:W3CDTF">2020-10-05T11:13:18Z</dcterms:modified>
</cp:coreProperties>
</file>