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13"/>
  </p:notesMasterIdLst>
  <p:sldIdLst>
    <p:sldId id="370" r:id="rId3"/>
    <p:sldId id="510" r:id="rId4"/>
    <p:sldId id="519" r:id="rId5"/>
    <p:sldId id="524" r:id="rId6"/>
    <p:sldId id="525" r:id="rId7"/>
    <p:sldId id="529" r:id="rId8"/>
    <p:sldId id="528" r:id="rId9"/>
    <p:sldId id="526" r:id="rId10"/>
    <p:sldId id="453" r:id="rId11"/>
    <p:sldId id="454" r:id="rId1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3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imányi Noémi" initials="ZN" lastIdx="1" clrIdx="0">
    <p:extLst>
      <p:ext uri="{19B8F6BF-5375-455C-9EA6-DF929625EA0E}">
        <p15:presenceInfo xmlns:p15="http://schemas.microsoft.com/office/powerpoint/2012/main" userId="Zimányi Noém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7BE79"/>
    <a:srgbClr val="DEFAF9"/>
    <a:srgbClr val="F7C5EA"/>
    <a:srgbClr val="0074C8"/>
    <a:srgbClr val="5FC1FF"/>
    <a:srgbClr val="93E3FF"/>
    <a:srgbClr val="FFFFCF"/>
    <a:srgbClr val="F9CF99"/>
    <a:srgbClr val="E09678"/>
    <a:srgbClr val="F9D0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97" autoAdjust="0"/>
    <p:restoredTop sz="94434" autoAdjust="0"/>
  </p:normalViewPr>
  <p:slideViewPr>
    <p:cSldViewPr snapToGrid="0">
      <p:cViewPr varScale="1">
        <p:scale>
          <a:sx n="112" d="100"/>
          <a:sy n="112" d="100"/>
        </p:scale>
        <p:origin x="246" y="96"/>
      </p:cViewPr>
      <p:guideLst>
        <p:guide pos="3840"/>
        <p:guide orient="horz" pos="2137"/>
      </p:guideLst>
    </p:cSldViewPr>
  </p:slideViewPr>
  <p:outlineViewPr>
    <p:cViewPr>
      <p:scale>
        <a:sx n="33" d="100"/>
        <a:sy n="33" d="100"/>
      </p:scale>
      <p:origin x="0" y="-34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5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AE8C8-C25F-44C0-91E3-8336284E2CF8}" type="datetimeFigureOut">
              <a:rPr lang="hu-HU" smtClean="0"/>
              <a:t>2020. 10. 19.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A2ECD5-BB6F-4A9B-9078-615F1E848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1284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2ECD5-BB6F-4A9B-9078-615F1E8482AE}" type="slidenum">
              <a:rPr lang="hu-HU" smtClean="0">
                <a:solidFill>
                  <a:prstClr val="black"/>
                </a:solidFill>
              </a:rPr>
              <a:pPr/>
              <a:t>1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398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2020. 10. 19.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245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2020. 10. 19.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6353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2020. 10. 19.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8038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2020. 10. 19.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29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fade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2020. 10. 19.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10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fade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2020. 10. 19.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80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fade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2020. 10. 19.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10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fade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2020. 10. 19.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0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fade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2020. 10. 19.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75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fade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2020. 10. 19.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69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fade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2020. 10. 19.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56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2020. 10. 19.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1074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2020. 10. 19.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46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fade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2020. 10. 19.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97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fade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2020. 10. 19.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621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2020. 10. 19.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045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2020. 10. 19.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8711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2020. 10. 19.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6987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2020. 10. 19.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01938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2020. 10. 19.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6598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2020. 10. 19.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7344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2020. 10. 19.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0133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05DBB-5B00-431F-A990-0E2833143A15}" type="datetimeFigureOut">
              <a:rPr lang="hu-HU" smtClean="0"/>
              <a:t>2020. 10. 19.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51440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3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2020. 10. 19.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885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3500">
        <p:fad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ps.com/download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DB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3701268" y="1726373"/>
            <a:ext cx="8490731" cy="5131627"/>
          </a:xfrm>
          <a:prstGeom prst="rect">
            <a:avLst/>
          </a:prstGeom>
          <a:solidFill>
            <a:srgbClr val="33B7BE"/>
          </a:solidFill>
          <a:ln w="73025">
            <a:solidFill>
              <a:schemeClr val="bg1">
                <a:alpha val="3000"/>
              </a:schemeClr>
            </a:solidFill>
          </a:ln>
        </p:spPr>
        <p:txBody>
          <a:bodyPr>
            <a:noAutofit/>
          </a:bodyPr>
          <a:lstStyle/>
          <a:p>
            <a:pPr algn="ctr">
              <a:defRPr/>
            </a:pPr>
            <a:r>
              <a:rPr lang="hu-HU" sz="2400" dirty="0" smtClean="0">
                <a:solidFill>
                  <a:prstClr val="white"/>
                </a:solidFill>
                <a:cs typeface="Arial" panose="020B0604020202020204" pitchFamily="34" charset="0"/>
              </a:rPr>
              <a:t>Kedves </a:t>
            </a:r>
            <a:r>
              <a:rPr lang="hu-HU" sz="2400" dirty="0">
                <a:solidFill>
                  <a:prstClr val="white"/>
                </a:solidFill>
                <a:cs typeface="Arial" panose="020B0604020202020204" pitchFamily="34" charset="0"/>
              </a:rPr>
              <a:t>Szülők!</a:t>
            </a:r>
          </a:p>
          <a:p>
            <a:pPr algn="ctr">
              <a:defRPr/>
            </a:pPr>
            <a:r>
              <a:rPr lang="hu-HU" sz="2400" dirty="0">
                <a:solidFill>
                  <a:prstClr val="white"/>
                </a:solidFill>
                <a:cs typeface="Arial" panose="020B0604020202020204" pitchFamily="34" charset="0"/>
              </a:rPr>
              <a:t>Kérjük, hogy segítsenek a gyermeküknek a hittanóra tananyagának az elsajátításában</a:t>
            </a:r>
            <a:r>
              <a:rPr lang="hu-HU" sz="2400" dirty="0" smtClean="0">
                <a:solidFill>
                  <a:prstClr val="white"/>
                </a:solidFill>
                <a:cs typeface="Arial" panose="020B0604020202020204" pitchFamily="34" charset="0"/>
              </a:rPr>
              <a:t>!</a:t>
            </a:r>
            <a:endParaRPr lang="hu-HU" sz="280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800" dirty="0">
                <a:solidFill>
                  <a:prstClr val="white"/>
                </a:solidFill>
                <a:cs typeface="Arial" panose="020B0604020202020204" pitchFamily="34" charset="0"/>
              </a:rPr>
              <a:t>A digitális hittanórán szükség</a:t>
            </a:r>
          </a:p>
          <a:p>
            <a:pPr algn="ctr">
              <a:defRPr/>
            </a:pPr>
            <a:r>
              <a:rPr lang="hu-HU" sz="2800" dirty="0">
                <a:solidFill>
                  <a:prstClr val="white"/>
                </a:solidFill>
                <a:cs typeface="Arial" panose="020B0604020202020204" pitchFamily="34" charset="0"/>
              </a:rPr>
              <a:t>lesz az alábbiakra</a:t>
            </a:r>
            <a:r>
              <a:rPr lang="hu-HU" sz="2800" dirty="0" smtClean="0">
                <a:solidFill>
                  <a:prstClr val="white"/>
                </a:solidFill>
                <a:cs typeface="Arial" panose="020B0604020202020204" pitchFamily="34" charset="0"/>
              </a:rPr>
              <a:t>:</a:t>
            </a: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r>
              <a:rPr lang="hu-HU" sz="2800" dirty="0" smtClean="0">
                <a:solidFill>
                  <a:prstClr val="white"/>
                </a:solidFill>
                <a:cs typeface="Arial" panose="020B0604020202020204" pitchFamily="34" charset="0"/>
              </a:rPr>
              <a:t>sablonok</a:t>
            </a: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r>
              <a:rPr lang="hu-HU" sz="2800" dirty="0" smtClean="0">
                <a:solidFill>
                  <a:prstClr val="white"/>
                </a:solidFill>
                <a:cs typeface="Arial" panose="020B0604020202020204" pitchFamily="34" charset="0"/>
              </a:rPr>
              <a:t>olló</a:t>
            </a: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r>
              <a:rPr lang="hu-HU" sz="2800" dirty="0" smtClean="0">
                <a:solidFill>
                  <a:prstClr val="white"/>
                </a:solidFill>
                <a:cs typeface="Arial" panose="020B0604020202020204" pitchFamily="34" charset="0"/>
              </a:rPr>
              <a:t>ragasztó</a:t>
            </a: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r>
              <a:rPr lang="hu-HU" sz="2800" dirty="0" smtClean="0">
                <a:solidFill>
                  <a:prstClr val="white"/>
                </a:solidFill>
                <a:cs typeface="Arial" panose="020B0604020202020204" pitchFamily="34" charset="0"/>
              </a:rPr>
              <a:t>színes ceruzák (ha fekete-fehérben nyomtatjuk ki a sablonokat)</a:t>
            </a:r>
          </a:p>
          <a:p>
            <a:pPr algn="ctr">
              <a:defRPr/>
            </a:pPr>
            <a:r>
              <a:rPr lang="hu-HU" sz="28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Kérem</a:t>
            </a:r>
            <a:r>
              <a:rPr lang="hu-HU" sz="2800" b="1" dirty="0">
                <a:solidFill>
                  <a:prstClr val="white"/>
                </a:solidFill>
                <a:cs typeface="Arial" panose="020B0604020202020204" pitchFamily="34" charset="0"/>
              </a:rPr>
              <a:t>, hogy indítsák el a diavetítést! </a:t>
            </a:r>
            <a:endParaRPr lang="hu-HU" sz="2800" b="1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8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Az animációkat csak így tudják látni!</a:t>
            </a:r>
            <a:endParaRPr lang="hu-HU" sz="240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5" name="Ellipszis 4"/>
          <p:cNvSpPr/>
          <p:nvPr/>
        </p:nvSpPr>
        <p:spPr>
          <a:xfrm>
            <a:off x="492550" y="1627590"/>
            <a:ext cx="2428510" cy="2345521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2000" b="1" dirty="0" smtClean="0">
              <a:solidFill>
                <a:srgbClr val="9D9017"/>
              </a:solidFill>
              <a:cs typeface="Arial" panose="020B0604020202020204" pitchFamily="34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0" y="4216178"/>
            <a:ext cx="3415553" cy="2641822"/>
          </a:xfrm>
          <a:prstGeom prst="rect">
            <a:avLst/>
          </a:prstGeom>
          <a:solidFill>
            <a:srgbClr val="33B7BE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Javaslat: A PPT fájlok megjelenítéséhez használják a WPS Office ingyenes verzióját (Letölthető innen: 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  <a:hlinkClick r:id="rId3"/>
              </a:rPr>
              <a:t>WPS Office letöltések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 ). Az alkalmazás elérhető Windows-</a:t>
            </a:r>
            <a:r>
              <a:rPr lang="hu-HU" dirty="0" err="1">
                <a:solidFill>
                  <a:srgbClr val="70AD47">
                    <a:lumMod val="50000"/>
                  </a:srgbClr>
                </a:solidFill>
              </a:rPr>
              <a:t>os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 és </a:t>
            </a:r>
            <a:r>
              <a:rPr lang="hu-HU" dirty="0" err="1">
                <a:solidFill>
                  <a:srgbClr val="70AD47">
                    <a:lumMod val="50000"/>
                  </a:srgbClr>
                </a:solidFill>
              </a:rPr>
              <a:t>Android-os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 platformokra is!</a:t>
            </a:r>
          </a:p>
        </p:txBody>
      </p:sp>
      <p:sp>
        <p:nvSpPr>
          <p:cNvPr id="2" name="Téglalap 1"/>
          <p:cNvSpPr/>
          <p:nvPr/>
        </p:nvSpPr>
        <p:spPr>
          <a:xfrm>
            <a:off x="825742" y="3137430"/>
            <a:ext cx="1762125" cy="352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rgbClr val="9D9017"/>
                </a:solidFill>
                <a:cs typeface="Arial" panose="020B0604020202020204" pitchFamily="34" charset="0"/>
              </a:rPr>
              <a:t>DIGITÁLIS</a:t>
            </a:r>
            <a:endParaRPr lang="hu-HU" dirty="0">
              <a:solidFill>
                <a:srgbClr val="9D9017"/>
              </a:solidFill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663158" y="3090748"/>
            <a:ext cx="1762125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rgbClr val="9D9017"/>
              </a:solidFill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825741" y="3293793"/>
            <a:ext cx="1762125" cy="352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hu-HU" b="1" dirty="0">
                <a:solidFill>
                  <a:srgbClr val="9D9017"/>
                </a:solidFill>
                <a:cs typeface="Arial" panose="020B0604020202020204" pitchFamily="34" charset="0"/>
              </a:rPr>
              <a:t>HITTANÓRA</a:t>
            </a:r>
          </a:p>
        </p:txBody>
      </p:sp>
      <p:sp>
        <p:nvSpPr>
          <p:cNvPr id="9" name="Téglalap 8"/>
          <p:cNvSpPr/>
          <p:nvPr/>
        </p:nvSpPr>
        <p:spPr>
          <a:xfrm>
            <a:off x="930126" y="3304117"/>
            <a:ext cx="1495157" cy="371475"/>
          </a:xfrm>
          <a:prstGeom prst="rect">
            <a:avLst/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rgbClr val="9D9017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0" y="1"/>
            <a:ext cx="12191999" cy="1542377"/>
          </a:xfrm>
          <a:prstGeom prst="rect">
            <a:avLst/>
          </a:prstGeom>
          <a:solidFill>
            <a:srgbClr val="153798"/>
          </a:solidFill>
          <a:ln w="73025">
            <a:noFill/>
          </a:ln>
          <a:effectLst/>
        </p:spPr>
        <p:txBody>
          <a:bodyPr tIns="216000">
            <a:noAutofit/>
          </a:bodyPr>
          <a:lstStyle/>
          <a:p>
            <a:pPr algn="ctr">
              <a:defRPr/>
            </a:pPr>
            <a:r>
              <a:rPr lang="hu-HU" sz="4400" dirty="0" smtClean="0">
                <a:solidFill>
                  <a:prstClr val="white"/>
                </a:solidFill>
                <a:cs typeface="Arial" panose="020B0604020202020204" pitchFamily="34" charset="0"/>
              </a:rPr>
              <a:t>ISTEN MEGSZABADÍTJA A NÉPÉT 2.</a:t>
            </a:r>
          </a:p>
          <a:p>
            <a:pPr algn="ctr">
              <a:defRPr/>
            </a:pPr>
            <a:r>
              <a:rPr lang="hu-HU" sz="4400" dirty="0" smtClean="0">
                <a:solidFill>
                  <a:prstClr val="white"/>
                </a:solidFill>
                <a:cs typeface="Arial" panose="020B0604020202020204" pitchFamily="34" charset="0"/>
              </a:rPr>
              <a:t>- kézműveskedés -</a:t>
            </a:r>
          </a:p>
          <a:p>
            <a:pPr algn="ctr">
              <a:defRPr/>
            </a:pPr>
            <a:endParaRPr lang="hu-HU" sz="4400" dirty="0" smtClean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98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85185E-6 L 0.00092 -0.10046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50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95833E-6 1.48148E-6 L -3.95833E-6 -0.07384 " pathEditMode="relative" rAng="0" ptsTypes="AA">
                                      <p:cBhvr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B7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3B7B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3" name="Csoportba foglalás 2"/>
          <p:cNvGrpSpPr/>
          <p:nvPr/>
        </p:nvGrpSpPr>
        <p:grpSpPr>
          <a:xfrm>
            <a:off x="854836" y="2524021"/>
            <a:ext cx="3600000" cy="3600001"/>
            <a:chOff x="5725765" y="-1726033"/>
            <a:chExt cx="3934395" cy="3727683"/>
          </a:xfrm>
          <a:effectLst/>
        </p:grpSpPr>
        <p:sp>
          <p:nvSpPr>
            <p:cNvPr id="10" name="Ellipszis 9"/>
            <p:cNvSpPr>
              <a:spLocks noChangeAspect="1"/>
            </p:cNvSpPr>
            <p:nvPr/>
          </p:nvSpPr>
          <p:spPr>
            <a:xfrm>
              <a:off x="5725765" y="-1726033"/>
              <a:ext cx="3934395" cy="3727683"/>
            </a:xfrm>
            <a:prstGeom prst="ellipse">
              <a:avLst/>
            </a:prstGeom>
            <a:solidFill>
              <a:srgbClr val="FFFFFF"/>
            </a:solidFill>
            <a:ln w="444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2000" dirty="0">
                <a:solidFill>
                  <a:srgbClr val="5D859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églalap 4"/>
            <p:cNvSpPr>
              <a:spLocks noChangeArrowheads="1"/>
            </p:cNvSpPr>
            <p:nvPr/>
          </p:nvSpPr>
          <p:spPr bwMode="auto">
            <a:xfrm>
              <a:off x="5752258" y="-1185276"/>
              <a:ext cx="3881409" cy="2772625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400050"/>
            </a:sp3d>
            <a:extLst/>
          </p:spPr>
          <p:txBody>
            <a:bodyPr wrap="square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dirty="0">
                  <a:solidFill>
                    <a:srgbClr val="5D8592"/>
                  </a:solidFill>
                  <a:effectLst/>
                  <a:cs typeface="Arial" panose="020B0604020202020204" pitchFamily="34" charset="0"/>
                </a:rPr>
                <a:t>Kedves Szülők!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dirty="0">
                  <a:solidFill>
                    <a:srgbClr val="5D8592"/>
                  </a:solidFill>
                  <a:effectLst/>
                  <a:cs typeface="Arial" panose="020B0604020202020204" pitchFamily="34" charset="0"/>
                </a:rPr>
                <a:t>Köszönjük </a:t>
              </a:r>
              <a:r>
                <a:rPr lang="hu-HU" altLang="hu-HU" sz="2800" dirty="0" smtClean="0">
                  <a:solidFill>
                    <a:srgbClr val="5D8592"/>
                  </a:solidFill>
                  <a:effectLst/>
                  <a:cs typeface="Arial" panose="020B0604020202020204" pitchFamily="34" charset="0"/>
                </a:rPr>
                <a:t>a segítségüket</a:t>
              </a:r>
              <a:r>
                <a:rPr lang="hu-HU" altLang="hu-HU" sz="2800" dirty="0">
                  <a:solidFill>
                    <a:srgbClr val="5D8592"/>
                  </a:solidFill>
                  <a:effectLst/>
                  <a:cs typeface="Arial" panose="020B0604020202020204" pitchFamily="34" charset="0"/>
                </a:rPr>
                <a:t>!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dirty="0">
                  <a:solidFill>
                    <a:srgbClr val="5D8592"/>
                  </a:solidFill>
                  <a:effectLst/>
                  <a:cs typeface="Arial" panose="020B0604020202020204" pitchFamily="34" charset="0"/>
                </a:rPr>
                <a:t>Isten áldását </a:t>
              </a:r>
              <a:r>
                <a:rPr lang="hu-HU" altLang="hu-HU" sz="2800" dirty="0" smtClean="0">
                  <a:solidFill>
                    <a:srgbClr val="5D8592"/>
                  </a:solidFill>
                  <a:effectLst/>
                  <a:cs typeface="Arial" panose="020B0604020202020204" pitchFamily="34" charset="0"/>
                </a:rPr>
                <a:t>kívánjuk ezzel </a:t>
              </a:r>
              <a:r>
                <a:rPr lang="hu-HU" altLang="hu-HU" sz="2800" dirty="0">
                  <a:solidFill>
                    <a:srgbClr val="5D8592"/>
                  </a:solidFill>
                  <a:effectLst/>
                  <a:cs typeface="Arial" panose="020B0604020202020204" pitchFamily="34" charset="0"/>
                </a:rPr>
                <a:t>az Igével!</a:t>
              </a:r>
            </a:p>
          </p:txBody>
        </p:sp>
      </p:grpSp>
      <p:sp>
        <p:nvSpPr>
          <p:cNvPr id="7" name="Szövegdoboz 5"/>
          <p:cNvSpPr txBox="1">
            <a:spLocks noChangeArrowheads="1"/>
          </p:cNvSpPr>
          <p:nvPr/>
        </p:nvSpPr>
        <p:spPr bwMode="auto">
          <a:xfrm>
            <a:off x="6050068" y="2646147"/>
            <a:ext cx="5102199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hu-HU" sz="4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„Jóságod </a:t>
            </a:r>
            <a:r>
              <a:rPr lang="hu-HU" sz="4400" dirty="0">
                <a:solidFill>
                  <a:schemeClr val="bg1"/>
                </a:solidFill>
                <a:latin typeface="Comic Sans MS" panose="030F0702030302020204" pitchFamily="66" charset="0"/>
              </a:rPr>
              <a:t>és szereteted kísér életem minden </a:t>
            </a:r>
            <a:r>
              <a:rPr lang="hu-HU" sz="4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napján.” </a:t>
            </a:r>
            <a:r>
              <a:rPr lang="hu-HU" sz="4400" dirty="0">
                <a:solidFill>
                  <a:schemeClr val="bg1"/>
                </a:solidFill>
                <a:latin typeface="Comic Sans MS" panose="030F0702030302020204" pitchFamily="66" charset="0"/>
              </a:rPr>
              <a:t>(Zsoltárok 23,4) </a:t>
            </a:r>
          </a:p>
        </p:txBody>
      </p:sp>
      <p:sp>
        <p:nvSpPr>
          <p:cNvPr id="6" name="Téglalap 5"/>
          <p:cNvSpPr/>
          <p:nvPr/>
        </p:nvSpPr>
        <p:spPr>
          <a:xfrm>
            <a:off x="5472747" y="1021611"/>
            <a:ext cx="625684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hu-HU" altLang="hu-HU" sz="6000" dirty="0">
                <a:solidFill>
                  <a:schemeClr val="bg1"/>
                </a:solidFill>
                <a:cs typeface="Arial" panose="020B0604020202020204" pitchFamily="34" charset="0"/>
              </a:rPr>
              <a:t>Áldás, békesség! </a:t>
            </a:r>
          </a:p>
        </p:txBody>
      </p:sp>
    </p:spTree>
    <p:extLst>
      <p:ext uri="{BB962C8B-B14F-4D97-AF65-F5344CB8AC3E}">
        <p14:creationId xmlns:p14="http://schemas.microsoft.com/office/powerpoint/2010/main" val="30602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B7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270234" cy="225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clrChange>
              <a:clrFrom>
                <a:srgbClr val="F58221"/>
              </a:clrFrom>
              <a:clrTo>
                <a:srgbClr val="F5822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747" y="663522"/>
            <a:ext cx="5293179" cy="5400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zövegdoboz 6"/>
          <p:cNvSpPr txBox="1">
            <a:spLocks noChangeArrowheads="1"/>
          </p:cNvSpPr>
          <p:nvPr/>
        </p:nvSpPr>
        <p:spPr bwMode="auto">
          <a:xfrm>
            <a:off x="453744" y="2832649"/>
            <a:ext cx="5470634" cy="3231654"/>
          </a:xfrm>
          <a:prstGeom prst="rect">
            <a:avLst/>
          </a:prstGeom>
          <a:solidFill>
            <a:srgbClr val="33B7BE"/>
          </a:solidFill>
          <a:ln w="111125">
            <a:solidFill>
              <a:schemeClr val="bg1"/>
            </a:solidFill>
          </a:ln>
          <a:extLst/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600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600" dirty="0" smtClean="0">
                <a:solidFill>
                  <a:prstClr val="white"/>
                </a:solidFill>
                <a:cs typeface="Arial" panose="020B0604020202020204" pitchFamily="34" charset="0"/>
              </a:rPr>
              <a:t>Áldás</a:t>
            </a:r>
            <a:r>
              <a:rPr lang="hu-HU" altLang="hu-HU" sz="3600" dirty="0">
                <a:solidFill>
                  <a:prstClr val="white"/>
                </a:solidFill>
                <a:cs typeface="Arial" panose="020B0604020202020204" pitchFamily="34" charset="0"/>
              </a:rPr>
              <a:t>, békesség!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60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200" dirty="0">
                <a:solidFill>
                  <a:prstClr val="white"/>
                </a:solidFill>
                <a:cs typeface="Arial" panose="020B0604020202020204" pitchFamily="34" charset="0"/>
              </a:rPr>
              <a:t>Kezdd a digitális </a:t>
            </a:r>
            <a:r>
              <a:rPr lang="hu-HU" altLang="hu-HU" sz="3200" dirty="0" smtClean="0">
                <a:solidFill>
                  <a:prstClr val="white"/>
                </a:solidFill>
                <a:cs typeface="Arial" panose="020B0604020202020204" pitchFamily="34" charset="0"/>
              </a:rPr>
              <a:t>hittanórát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200" dirty="0" smtClean="0">
                <a:solidFill>
                  <a:prstClr val="white"/>
                </a:solidFill>
                <a:cs typeface="Arial" panose="020B0604020202020204" pitchFamily="34" charset="0"/>
              </a:rPr>
              <a:t>az </a:t>
            </a:r>
            <a:r>
              <a:rPr lang="hu-HU" altLang="hu-HU" sz="3200" dirty="0">
                <a:solidFill>
                  <a:prstClr val="white"/>
                </a:solidFill>
                <a:cs typeface="Arial" panose="020B0604020202020204" pitchFamily="34" charset="0"/>
              </a:rPr>
              <a:t>óra eleji imádsággal</a:t>
            </a:r>
            <a:r>
              <a:rPr lang="hu-HU" altLang="hu-HU" sz="3200" dirty="0" smtClean="0">
                <a:solidFill>
                  <a:prstClr val="white"/>
                </a:solidFill>
                <a:cs typeface="Arial" panose="020B0604020202020204" pitchFamily="34" charset="0"/>
              </a:rPr>
              <a:t>!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2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86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2599" y="-187486"/>
            <a:ext cx="8096627" cy="7045486"/>
          </a:xfrm>
          <a:prstGeom prst="rect">
            <a:avLst/>
          </a:prstGeom>
        </p:spPr>
      </p:pic>
      <p:pic>
        <p:nvPicPr>
          <p:cNvPr id="20" name="Kép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4044" y="9325"/>
            <a:ext cx="2097206" cy="3170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Kép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4044" y="9325"/>
            <a:ext cx="2097206" cy="3170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Kép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4044" y="9325"/>
            <a:ext cx="2097206" cy="3170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" name="Kép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4044" y="9325"/>
            <a:ext cx="2097206" cy="3170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Kép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4044" y="9325"/>
            <a:ext cx="2097206" cy="3170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" name="Kép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4044" y="9325"/>
            <a:ext cx="2097206" cy="3170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" name="Kép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4044" y="9325"/>
            <a:ext cx="2097206" cy="3170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" name="Kép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4044" y="9325"/>
            <a:ext cx="2097206" cy="3170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2" name="Kép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4044" y="9325"/>
            <a:ext cx="2097206" cy="3170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" name="Kép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4044" y="9325"/>
            <a:ext cx="2097206" cy="3170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" name="Kép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180913" y="-187486"/>
            <a:ext cx="2097206" cy="3170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" name="Kép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180913" y="-187486"/>
            <a:ext cx="2097206" cy="3170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" name="Kép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180913" y="-187486"/>
            <a:ext cx="2097206" cy="3170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" name="Kép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180913" y="-187486"/>
            <a:ext cx="2097206" cy="3170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8" name="Kép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180913" y="-187486"/>
            <a:ext cx="2097206" cy="3170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9" name="Kép 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180913" y="-187486"/>
            <a:ext cx="2097206" cy="3170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0" name="Kép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180913" y="-187486"/>
            <a:ext cx="2097206" cy="3170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" name="Kép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180913" y="-187486"/>
            <a:ext cx="2097206" cy="3170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2" name="Kép 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180913" y="-187486"/>
            <a:ext cx="2097206" cy="3170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3" name="Kép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180913" y="-187486"/>
            <a:ext cx="2097206" cy="3170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4" name="Kép 5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76" b="98024" l="4610" r="100000">
                        <a14:backgroundMark x1="46099" y1="49209" x2="13121" y2="198"/>
                        <a14:backgroundMark x1="12943" y1="43083" x2="45035" y2="1383"/>
                        <a14:backgroundMark x1="45035" y1="3360" x2="23936" y2="50198"/>
                        <a14:backgroundMark x1="25000" y1="48419" x2="63830" y2="4743"/>
                        <a14:backgroundMark x1="64539" y1="4743" x2="66844" y2="25099"/>
                        <a14:backgroundMark x1="66844" y1="25099" x2="71454" y2="3557"/>
                        <a14:backgroundMark x1="95035" y1="13241" x2="87943" y2="31225"/>
                        <a14:backgroundMark x1="87589" y1="32016" x2="83156" y2="45850"/>
                        <a14:backgroundMark x1="75355" y1="47826" x2="77837" y2="38538"/>
                        <a14:backgroundMark x1="63652" y1="32411" x2="73050" y2="27273"/>
                        <a14:backgroundMark x1="59220" y1="42490" x2="52128" y2="18775"/>
                        <a14:backgroundMark x1="72163" y1="30632" x2="62589" y2="13834"/>
                        <a14:backgroundMark x1="78546" y1="39328" x2="77837" y2="30040"/>
                        <a14:backgroundMark x1="73582" y1="49407" x2="77482" y2="48024"/>
                        <a14:backgroundMark x1="80851" y1="49012" x2="82447" y2="39328"/>
                        <a14:backgroundMark x1="54255" y1="47826" x2="49291" y2="3557"/>
                        <a14:backgroundMark x1="65426" y1="36759" x2="63830" y2="21739"/>
                      </a14:backgroundRemoval>
                    </a14:imgEffect>
                  </a14:imgLayer>
                </a14:imgProps>
              </a:ext>
            </a:extLst>
          </a:blip>
          <a:srcRect l="50504" t="20647" r="35277" b="51510"/>
          <a:stretch/>
        </p:blipFill>
        <p:spPr>
          <a:xfrm>
            <a:off x="5786601" y="776085"/>
            <a:ext cx="1358266" cy="2386140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0" y="1984012"/>
            <a:ext cx="12192000" cy="237372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noAutofit/>
          </a:bodyPr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Isten megígérte, hogy kiszabadítja Egyiptomból a választott népét.</a:t>
            </a:r>
          </a:p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A fáraó 10 csapás után engedte el a rabszolgáit.</a:t>
            </a:r>
          </a:p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De megbánta, és katonáival üldözni kezdte a kivonuló népet.</a:t>
            </a:r>
          </a:p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A nép előtt a Vörös-tenger volt, mögötte az üldöző egyiptomiak. </a:t>
            </a:r>
          </a:p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Ekkor Mózes a botjával csodát tett.</a:t>
            </a:r>
          </a:p>
          <a:p>
            <a:pPr algn="ctr"/>
            <a:endParaRPr lang="hu-HU" sz="2800" dirty="0">
              <a:solidFill>
                <a:schemeClr val="bg1"/>
              </a:solidFill>
            </a:endParaRPr>
          </a:p>
        </p:txBody>
      </p:sp>
      <p:pic>
        <p:nvPicPr>
          <p:cNvPr id="30" name="Kép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048" y="0"/>
            <a:ext cx="1726059" cy="1706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44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64" presetClass="path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2.70833E-6 2.59259E-6 L -0.0233 -0.0696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2" y="-3495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64" presetClass="path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-2.70833E-6 2.59259E-6 L -0.0233 -0.0696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2" y="-3495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64" presetClass="pat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2.70833E-6 2.59259E-6 L -0.0233 -0.06968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2" y="-3495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6" presetClass="emph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4" presetClass="path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2.70833E-6 2.59259E-6 L -0.0233 -0.06968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2" y="-3495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6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64" presetClass="pat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2.70833E-6 2.59259E-6 L -0.0233 -0.0696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2" y="-3495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2.70833E-6 2.59259E-6 L -0.0233 -0.06968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2" y="-3495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6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64" presetClass="pat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2.70833E-6 2.59259E-6 L -0.0233 -0.06968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2" y="-3495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6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64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2.70833E-6 2.59259E-6 L -0.0233 -0.06968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2" y="-3495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64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70833E-6 2.59259E-6 L -0.0233 -0.06968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2" y="-3495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64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70833E-6 2.59259E-6 L -0.0233 -0.06968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2" y="-3495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6" presetClass="emph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Scale>
                                      <p:cBhvr>
                                        <p:cTn id="91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64" presetClass="path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1.25E-6 -3.7037E-6 L -0.02331 -0.06967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2" y="-3495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6" presetClass="emph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Scale>
                                      <p:cBhvr>
                                        <p:cTn id="98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64" presetClass="path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1.25E-6 -3.7037E-6 L -0.02331 -0.06967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2" y="-3495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6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Scale>
                                      <p:cBhvr>
                                        <p:cTn id="105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64" presetClass="pat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1.25E-6 -3.7037E-6 L -0.02331 -0.06967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2" y="-3495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6" presetClass="emph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Scale>
                                      <p:cBhvr>
                                        <p:cTn id="112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64" presetClass="path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1.25E-6 -3.7037E-6 L -0.02331 -0.06967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2" y="-3495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6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119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64" presetClass="pat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1.25E-6 -3.7037E-6 L -0.02331 -0.06967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2" y="-3495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126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7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1.25E-6 -3.7037E-6 L -0.02331 -0.06967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2" y="-3495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6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33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4" presetID="64" presetClass="pat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1.25E-6 -3.7037E-6 L -0.02331 -0.06967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2" y="-3495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6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140" dur="2000" fill="hold"/>
                                        <p:tgtEl>
                                          <p:spTgt spid="51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64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1.25E-6 -3.7037E-6 L -0.02331 -0.06967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2" y="-3495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47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8" presetID="64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25E-6 -3.7037E-6 L -0.02331 -0.06967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2" y="-3495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54" dur="2000" fill="hold"/>
                                        <p:tgtEl>
                                          <p:spTgt spid="53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5" presetID="64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25E-6 -3.7037E-6 L -0.02331 -0.06967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2" y="-3495"/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4B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2977924"/>
            <a:ext cx="12193057" cy="829128"/>
          </a:xfrm>
          <a:prstGeom prst="rect">
            <a:avLst/>
          </a:prstGeom>
        </p:spPr>
      </p:pic>
      <p:sp>
        <p:nvSpPr>
          <p:cNvPr id="40" name="Lekerekített téglalap 39"/>
          <p:cNvSpPr/>
          <p:nvPr/>
        </p:nvSpPr>
        <p:spPr>
          <a:xfrm>
            <a:off x="1275471" y="1934177"/>
            <a:ext cx="9641059" cy="2916621"/>
          </a:xfrm>
          <a:prstGeom prst="roundRect">
            <a:avLst/>
          </a:prstGeom>
          <a:solidFill>
            <a:srgbClr val="FFC000"/>
          </a:solidFill>
          <a:ln w="31750">
            <a:solidFill>
              <a:srgbClr val="330D02"/>
            </a:solidFill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24000" rIns="396000" bIns="324000" rtlCol="0" anchor="t" anchorCtr="0"/>
          <a:lstStyle/>
          <a:p>
            <a:pPr algn="ctr"/>
            <a:r>
              <a:rPr lang="hu-HU" sz="4800" dirty="0" smtClean="0"/>
              <a:t>„Az Úr harcol értetek, </a:t>
            </a:r>
          </a:p>
          <a:p>
            <a:pPr algn="ctr"/>
            <a:r>
              <a:rPr lang="hu-HU" sz="4800" dirty="0" smtClean="0"/>
              <a:t>ti pedig maradjatok veszteg!”</a:t>
            </a:r>
          </a:p>
          <a:p>
            <a:pPr algn="r"/>
            <a:r>
              <a:rPr lang="hu-HU" sz="2400" dirty="0" smtClean="0"/>
              <a:t>Mózes második könyve 14,</a:t>
            </a:r>
            <a:r>
              <a:rPr lang="hu-HU" sz="2400" dirty="0" err="1" smtClean="0"/>
              <a:t>14</a:t>
            </a:r>
            <a:endParaRPr lang="hu-HU" sz="2400" dirty="0"/>
          </a:p>
          <a:p>
            <a:pPr algn="ctr"/>
            <a:endParaRPr lang="hu-HU" sz="4800" dirty="0" smtClean="0"/>
          </a:p>
        </p:txBody>
      </p:sp>
      <p:sp>
        <p:nvSpPr>
          <p:cNvPr id="7" name="Lekerekített téglalap 6"/>
          <p:cNvSpPr/>
          <p:nvPr/>
        </p:nvSpPr>
        <p:spPr>
          <a:xfrm>
            <a:off x="1363387" y="5086693"/>
            <a:ext cx="9465226" cy="143788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rgbClr val="FFC000"/>
                </a:solidFill>
              </a:rPr>
              <a:t>Idézd fel az aranymondást!</a:t>
            </a:r>
          </a:p>
          <a:p>
            <a:pPr algn="ctr"/>
            <a:r>
              <a:rPr lang="hu-HU" sz="2800" dirty="0" smtClean="0">
                <a:solidFill>
                  <a:srgbClr val="FFC000"/>
                </a:solidFill>
              </a:rPr>
              <a:t>Mózes így bátorította a tenger partján álló népet:</a:t>
            </a:r>
            <a:endParaRPr lang="hu-HU" sz="2800" dirty="0">
              <a:solidFill>
                <a:srgbClr val="FFC000"/>
              </a:solidFill>
            </a:endParaRPr>
          </a:p>
        </p:txBody>
      </p:sp>
      <p:pic>
        <p:nvPicPr>
          <p:cNvPr id="30" name="Kép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8203"/>
            <a:ext cx="1726059" cy="1706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46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BE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Ellipszis 64"/>
          <p:cNvSpPr/>
          <p:nvPr/>
        </p:nvSpPr>
        <p:spPr>
          <a:xfrm>
            <a:off x="6730026" y="3411243"/>
            <a:ext cx="4154397" cy="3131704"/>
          </a:xfrm>
          <a:custGeom>
            <a:avLst/>
            <a:gdLst>
              <a:gd name="connsiteX0" fmla="*/ 0 w 5447802"/>
              <a:gd name="connsiteY0" fmla="*/ 2395495 h 4790989"/>
              <a:gd name="connsiteX1" fmla="*/ 2723901 w 5447802"/>
              <a:gd name="connsiteY1" fmla="*/ 0 h 4790989"/>
              <a:gd name="connsiteX2" fmla="*/ 5447802 w 5447802"/>
              <a:gd name="connsiteY2" fmla="*/ 2395495 h 4790989"/>
              <a:gd name="connsiteX3" fmla="*/ 2723901 w 5447802"/>
              <a:gd name="connsiteY3" fmla="*/ 4790990 h 4790989"/>
              <a:gd name="connsiteX4" fmla="*/ 0 w 5447802"/>
              <a:gd name="connsiteY4" fmla="*/ 2395495 h 4790989"/>
              <a:gd name="connsiteX0" fmla="*/ 25750 w 5473552"/>
              <a:gd name="connsiteY0" fmla="*/ 2154864 h 4550359"/>
              <a:gd name="connsiteX1" fmla="*/ 1859314 w 5473552"/>
              <a:gd name="connsiteY1" fmla="*/ 0 h 4550359"/>
              <a:gd name="connsiteX2" fmla="*/ 5473552 w 5473552"/>
              <a:gd name="connsiteY2" fmla="*/ 2154864 h 4550359"/>
              <a:gd name="connsiteX3" fmla="*/ 2749651 w 5473552"/>
              <a:gd name="connsiteY3" fmla="*/ 4550359 h 4550359"/>
              <a:gd name="connsiteX4" fmla="*/ 25750 w 5473552"/>
              <a:gd name="connsiteY4" fmla="*/ 2154864 h 4550359"/>
              <a:gd name="connsiteX0" fmla="*/ 13223 w 5597142"/>
              <a:gd name="connsiteY0" fmla="*/ 2385929 h 4781424"/>
              <a:gd name="connsiteX1" fmla="*/ 1846787 w 5597142"/>
              <a:gd name="connsiteY1" fmla="*/ 231065 h 4781424"/>
              <a:gd name="connsiteX2" fmla="*/ 5114612 w 5597142"/>
              <a:gd name="connsiteY2" fmla="*/ 303255 h 4781424"/>
              <a:gd name="connsiteX3" fmla="*/ 5461025 w 5597142"/>
              <a:gd name="connsiteY3" fmla="*/ 2385929 h 4781424"/>
              <a:gd name="connsiteX4" fmla="*/ 2737124 w 5597142"/>
              <a:gd name="connsiteY4" fmla="*/ 4781424 h 4781424"/>
              <a:gd name="connsiteX5" fmla="*/ 13223 w 5597142"/>
              <a:gd name="connsiteY5" fmla="*/ 2385929 h 4781424"/>
              <a:gd name="connsiteX0" fmla="*/ 13015 w 5620997"/>
              <a:gd name="connsiteY0" fmla="*/ 1412133 h 4730857"/>
              <a:gd name="connsiteX1" fmla="*/ 1870642 w 5620997"/>
              <a:gd name="connsiteY1" fmla="*/ 171669 h 4730857"/>
              <a:gd name="connsiteX2" fmla="*/ 5138467 w 5620997"/>
              <a:gd name="connsiteY2" fmla="*/ 243859 h 4730857"/>
              <a:gd name="connsiteX3" fmla="*/ 5484880 w 5620997"/>
              <a:gd name="connsiteY3" fmla="*/ 2326533 h 4730857"/>
              <a:gd name="connsiteX4" fmla="*/ 2760979 w 5620997"/>
              <a:gd name="connsiteY4" fmla="*/ 4722028 h 4730857"/>
              <a:gd name="connsiteX5" fmla="*/ 13015 w 5620997"/>
              <a:gd name="connsiteY5" fmla="*/ 1412133 h 47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20997" h="4730857">
                <a:moveTo>
                  <a:pt x="13015" y="1412133"/>
                </a:moveTo>
                <a:cubicBezTo>
                  <a:pt x="-135374" y="653740"/>
                  <a:pt x="1016400" y="366381"/>
                  <a:pt x="1870642" y="171669"/>
                </a:cubicBezTo>
                <a:cubicBezTo>
                  <a:pt x="2724884" y="-23043"/>
                  <a:pt x="4536094" y="-115285"/>
                  <a:pt x="5138467" y="243859"/>
                </a:cubicBezTo>
                <a:cubicBezTo>
                  <a:pt x="5740840" y="603003"/>
                  <a:pt x="5680602" y="1640329"/>
                  <a:pt x="5484880" y="2326533"/>
                </a:cubicBezTo>
                <a:cubicBezTo>
                  <a:pt x="5289158" y="3012737"/>
                  <a:pt x="3672957" y="4874428"/>
                  <a:pt x="2760979" y="4722028"/>
                </a:cubicBezTo>
                <a:cubicBezTo>
                  <a:pt x="1849001" y="4569628"/>
                  <a:pt x="161404" y="2170526"/>
                  <a:pt x="13015" y="1412133"/>
                </a:cubicBezTo>
                <a:close/>
              </a:path>
            </a:pathLst>
          </a:custGeom>
          <a:solidFill>
            <a:srgbClr val="FFF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200"/>
          </a:p>
        </p:txBody>
      </p:sp>
      <p:sp>
        <p:nvSpPr>
          <p:cNvPr id="3" name="Szövegdoboz 2"/>
          <p:cNvSpPr txBox="1"/>
          <p:nvPr/>
        </p:nvSpPr>
        <p:spPr>
          <a:xfrm>
            <a:off x="1531551" y="282839"/>
            <a:ext cx="68152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solidFill>
                  <a:srgbClr val="C0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Készíts kinyitható képeslapot </a:t>
            </a:r>
          </a:p>
          <a:p>
            <a:r>
              <a:rPr lang="hu-HU" sz="3200" dirty="0" smtClean="0">
                <a:solidFill>
                  <a:srgbClr val="C0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az aranymondás történetéhez! 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448613" y="2117820"/>
            <a:ext cx="472601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Szükséges hozzávalók: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fénymásolt sablonok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olló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ragasztó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színes ceruzák, ha a fekete-fehér sablont használsz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6880075" y="3580079"/>
            <a:ext cx="428018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lépés:</a:t>
            </a:r>
          </a:p>
          <a:p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Vágd körbe a 3 sablont!</a:t>
            </a:r>
          </a:p>
          <a:p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Akkor lesz a legszebb a makett, </a:t>
            </a:r>
          </a:p>
          <a:p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ha levágod a fekete körvonalat, </a:t>
            </a:r>
          </a:p>
          <a:p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és nem látszik. </a:t>
            </a:r>
            <a:endParaRPr 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Ha nem színesben nyomtattad, </a:t>
            </a:r>
          </a:p>
          <a:p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akkor vágás előtt színezd ki a sablonokat!</a:t>
            </a:r>
            <a:endParaRPr 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9" name="Csoportba foglalás 158"/>
          <p:cNvGrpSpPr>
            <a:grpSpLocks noChangeAspect="1"/>
          </p:cNvGrpSpPr>
          <p:nvPr/>
        </p:nvGrpSpPr>
        <p:grpSpPr>
          <a:xfrm>
            <a:off x="835910" y="4324289"/>
            <a:ext cx="3610990" cy="1940467"/>
            <a:chOff x="0" y="1384109"/>
            <a:chExt cx="14760574" cy="7932008"/>
          </a:xfrm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grpSpPr>
        <p:grpSp>
          <p:nvGrpSpPr>
            <p:cNvPr id="160" name="Csoportba foglalás 159"/>
            <p:cNvGrpSpPr/>
            <p:nvPr/>
          </p:nvGrpSpPr>
          <p:grpSpPr>
            <a:xfrm>
              <a:off x="1080287" y="1384109"/>
              <a:ext cx="12600000" cy="7932008"/>
              <a:chOff x="1316426" y="1"/>
              <a:chExt cx="12600000" cy="7932008"/>
            </a:xfrm>
          </p:grpSpPr>
          <p:sp>
            <p:nvSpPr>
              <p:cNvPr id="165" name="Szabadkézi sokszög 164"/>
              <p:cNvSpPr/>
              <p:nvPr/>
            </p:nvSpPr>
            <p:spPr>
              <a:xfrm>
                <a:off x="1316426" y="1"/>
                <a:ext cx="12600000" cy="3959997"/>
              </a:xfrm>
              <a:custGeom>
                <a:avLst/>
                <a:gdLst>
                  <a:gd name="connsiteX0" fmla="*/ 872066 w 12555301"/>
                  <a:gd name="connsiteY0" fmla="*/ 0 h 3960000"/>
                  <a:gd name="connsiteX1" fmla="*/ 11672066 w 12555301"/>
                  <a:gd name="connsiteY1" fmla="*/ 0 h 3960000"/>
                  <a:gd name="connsiteX2" fmla="*/ 11672066 w 12555301"/>
                  <a:gd name="connsiteY2" fmla="*/ 1530000 h 3960000"/>
                  <a:gd name="connsiteX3" fmla="*/ 12555301 w 12555301"/>
                  <a:gd name="connsiteY3" fmla="*/ 1530000 h 3960000"/>
                  <a:gd name="connsiteX4" fmla="*/ 12555301 w 12555301"/>
                  <a:gd name="connsiteY4" fmla="*/ 2430000 h 3960000"/>
                  <a:gd name="connsiteX5" fmla="*/ 11672066 w 12555301"/>
                  <a:gd name="connsiteY5" fmla="*/ 2430000 h 3960000"/>
                  <a:gd name="connsiteX6" fmla="*/ 11672066 w 12555301"/>
                  <a:gd name="connsiteY6" fmla="*/ 3960000 h 3960000"/>
                  <a:gd name="connsiteX7" fmla="*/ 872066 w 12555301"/>
                  <a:gd name="connsiteY7" fmla="*/ 3960000 h 3960000"/>
                  <a:gd name="connsiteX8" fmla="*/ 872066 w 12555301"/>
                  <a:gd name="connsiteY8" fmla="*/ 2430000 h 3960000"/>
                  <a:gd name="connsiteX9" fmla="*/ 0 w 12555301"/>
                  <a:gd name="connsiteY9" fmla="*/ 2430000 h 3960000"/>
                  <a:gd name="connsiteX10" fmla="*/ 0 w 12555301"/>
                  <a:gd name="connsiteY10" fmla="*/ 1530000 h 3960000"/>
                  <a:gd name="connsiteX11" fmla="*/ 872066 w 12555301"/>
                  <a:gd name="connsiteY11" fmla="*/ 1530000 h 396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555301" h="3960000">
                    <a:moveTo>
                      <a:pt x="872066" y="0"/>
                    </a:moveTo>
                    <a:lnTo>
                      <a:pt x="11672066" y="0"/>
                    </a:lnTo>
                    <a:lnTo>
                      <a:pt x="11672066" y="1530000"/>
                    </a:lnTo>
                    <a:lnTo>
                      <a:pt x="12555301" y="1530000"/>
                    </a:lnTo>
                    <a:lnTo>
                      <a:pt x="12555301" y="2430000"/>
                    </a:lnTo>
                    <a:lnTo>
                      <a:pt x="11672066" y="2430000"/>
                    </a:lnTo>
                    <a:lnTo>
                      <a:pt x="11672066" y="3960000"/>
                    </a:lnTo>
                    <a:lnTo>
                      <a:pt x="872066" y="3960000"/>
                    </a:lnTo>
                    <a:lnTo>
                      <a:pt x="872066" y="2430000"/>
                    </a:lnTo>
                    <a:lnTo>
                      <a:pt x="0" y="2430000"/>
                    </a:lnTo>
                    <a:lnTo>
                      <a:pt x="0" y="1530000"/>
                    </a:lnTo>
                    <a:lnTo>
                      <a:pt x="872066" y="1530000"/>
                    </a:lnTo>
                    <a:close/>
                  </a:path>
                </a:pathLst>
              </a:custGeom>
              <a:gradFill>
                <a:gsLst>
                  <a:gs pos="51000">
                    <a:schemeClr val="bg1"/>
                  </a:gs>
                  <a:gs pos="28000">
                    <a:schemeClr val="bg1"/>
                  </a:gs>
                </a:gsLst>
                <a:lin ang="16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200">
                  <a:latin typeface="Arial Rounded MT Bold" panose="020F0704030504030204" pitchFamily="34" charset="0"/>
                </a:endParaRPr>
              </a:p>
            </p:txBody>
          </p:sp>
          <p:grpSp>
            <p:nvGrpSpPr>
              <p:cNvPr id="166" name="Csoportba foglalás 165"/>
              <p:cNvGrpSpPr/>
              <p:nvPr/>
            </p:nvGrpSpPr>
            <p:grpSpPr>
              <a:xfrm>
                <a:off x="1316426" y="3948113"/>
                <a:ext cx="12600000" cy="3983896"/>
                <a:chOff x="1080287" y="3352487"/>
                <a:chExt cx="12600000" cy="3983896"/>
              </a:xfrm>
            </p:grpSpPr>
            <p:sp>
              <p:nvSpPr>
                <p:cNvPr id="167" name="Szabadkézi sokszög 166"/>
                <p:cNvSpPr/>
                <p:nvPr/>
              </p:nvSpPr>
              <p:spPr>
                <a:xfrm>
                  <a:off x="1080287" y="3365906"/>
                  <a:ext cx="12600000" cy="3960000"/>
                </a:xfrm>
                <a:custGeom>
                  <a:avLst/>
                  <a:gdLst>
                    <a:gd name="connsiteX0" fmla="*/ 872066 w 12555301"/>
                    <a:gd name="connsiteY0" fmla="*/ 0 h 3960000"/>
                    <a:gd name="connsiteX1" fmla="*/ 11672066 w 12555301"/>
                    <a:gd name="connsiteY1" fmla="*/ 0 h 3960000"/>
                    <a:gd name="connsiteX2" fmla="*/ 11672066 w 12555301"/>
                    <a:gd name="connsiteY2" fmla="*/ 1530000 h 3960000"/>
                    <a:gd name="connsiteX3" fmla="*/ 12555301 w 12555301"/>
                    <a:gd name="connsiteY3" fmla="*/ 1530000 h 3960000"/>
                    <a:gd name="connsiteX4" fmla="*/ 12555301 w 12555301"/>
                    <a:gd name="connsiteY4" fmla="*/ 2430000 h 3960000"/>
                    <a:gd name="connsiteX5" fmla="*/ 11672066 w 12555301"/>
                    <a:gd name="connsiteY5" fmla="*/ 2430000 h 3960000"/>
                    <a:gd name="connsiteX6" fmla="*/ 11672066 w 12555301"/>
                    <a:gd name="connsiteY6" fmla="*/ 3960000 h 3960000"/>
                    <a:gd name="connsiteX7" fmla="*/ 872066 w 12555301"/>
                    <a:gd name="connsiteY7" fmla="*/ 3960000 h 3960000"/>
                    <a:gd name="connsiteX8" fmla="*/ 872066 w 12555301"/>
                    <a:gd name="connsiteY8" fmla="*/ 2430000 h 3960000"/>
                    <a:gd name="connsiteX9" fmla="*/ 0 w 12555301"/>
                    <a:gd name="connsiteY9" fmla="*/ 2430000 h 3960000"/>
                    <a:gd name="connsiteX10" fmla="*/ 0 w 12555301"/>
                    <a:gd name="connsiteY10" fmla="*/ 1530000 h 3960000"/>
                    <a:gd name="connsiteX11" fmla="*/ 872066 w 12555301"/>
                    <a:gd name="connsiteY11" fmla="*/ 1530000 h 396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555301" h="3960000">
                      <a:moveTo>
                        <a:pt x="872066" y="0"/>
                      </a:moveTo>
                      <a:lnTo>
                        <a:pt x="11672066" y="0"/>
                      </a:lnTo>
                      <a:lnTo>
                        <a:pt x="11672066" y="1530000"/>
                      </a:lnTo>
                      <a:lnTo>
                        <a:pt x="12555301" y="1530000"/>
                      </a:lnTo>
                      <a:lnTo>
                        <a:pt x="12555301" y="2430000"/>
                      </a:lnTo>
                      <a:lnTo>
                        <a:pt x="11672066" y="2430000"/>
                      </a:lnTo>
                      <a:lnTo>
                        <a:pt x="11672066" y="3960000"/>
                      </a:lnTo>
                      <a:lnTo>
                        <a:pt x="872066" y="3960000"/>
                      </a:lnTo>
                      <a:lnTo>
                        <a:pt x="872066" y="2430000"/>
                      </a:lnTo>
                      <a:lnTo>
                        <a:pt x="0" y="2430000"/>
                      </a:lnTo>
                      <a:lnTo>
                        <a:pt x="0" y="1530000"/>
                      </a:lnTo>
                      <a:lnTo>
                        <a:pt x="872066" y="153000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200">
                    <a:latin typeface="Arial Rounded MT Bold" panose="020F0704030504030204" pitchFamily="34" charset="0"/>
                  </a:endParaRPr>
                </a:p>
              </p:txBody>
            </p:sp>
            <p:grpSp>
              <p:nvGrpSpPr>
                <p:cNvPr id="168" name="Csoportba foglalás 167"/>
                <p:cNvGrpSpPr/>
                <p:nvPr/>
              </p:nvGrpSpPr>
              <p:grpSpPr>
                <a:xfrm>
                  <a:off x="7334730" y="3996063"/>
                  <a:ext cx="231859" cy="586652"/>
                  <a:chOff x="4535275" y="8069904"/>
                  <a:chExt cx="900774" cy="1975435"/>
                </a:xfrm>
              </p:grpSpPr>
              <p:sp>
                <p:nvSpPr>
                  <p:cNvPr id="214" name="Szabadkézi sokszög 213"/>
                  <p:cNvSpPr/>
                  <p:nvPr/>
                </p:nvSpPr>
                <p:spPr>
                  <a:xfrm>
                    <a:off x="4694808" y="8885866"/>
                    <a:ext cx="581708" cy="1159473"/>
                  </a:xfrm>
                  <a:custGeom>
                    <a:avLst/>
                    <a:gdLst>
                      <a:gd name="connsiteX0" fmla="*/ 1122914 w 3084069"/>
                      <a:gd name="connsiteY0" fmla="*/ 0 h 2368930"/>
                      <a:gd name="connsiteX1" fmla="*/ 1995127 w 3084069"/>
                      <a:gd name="connsiteY1" fmla="*/ 0 h 2368930"/>
                      <a:gd name="connsiteX2" fmla="*/ 1998160 w 3084069"/>
                      <a:gd name="connsiteY2" fmla="*/ 77819 h 2368930"/>
                      <a:gd name="connsiteX3" fmla="*/ 3056352 w 3084069"/>
                      <a:gd name="connsiteY3" fmla="*/ 2353268 h 2368930"/>
                      <a:gd name="connsiteX4" fmla="*/ 3084069 w 3084069"/>
                      <a:gd name="connsiteY4" fmla="*/ 2368930 h 2368930"/>
                      <a:gd name="connsiteX5" fmla="*/ 0 w 3084069"/>
                      <a:gd name="connsiteY5" fmla="*/ 2368930 h 2368930"/>
                      <a:gd name="connsiteX6" fmla="*/ 55784 w 3084069"/>
                      <a:gd name="connsiteY6" fmla="*/ 2340005 h 2368930"/>
                      <a:gd name="connsiteX7" fmla="*/ 1123573 w 3084069"/>
                      <a:gd name="connsiteY7" fmla="*/ 26198 h 23689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084069" h="2368930">
                        <a:moveTo>
                          <a:pt x="1122914" y="0"/>
                        </a:moveTo>
                        <a:lnTo>
                          <a:pt x="1995127" y="0"/>
                        </a:lnTo>
                        <a:lnTo>
                          <a:pt x="1998160" y="77819"/>
                        </a:lnTo>
                        <a:cubicBezTo>
                          <a:pt x="2086108" y="1213251"/>
                          <a:pt x="2755745" y="2146432"/>
                          <a:pt x="3056352" y="2353268"/>
                        </a:cubicBezTo>
                        <a:lnTo>
                          <a:pt x="3084069" y="2368930"/>
                        </a:lnTo>
                        <a:lnTo>
                          <a:pt x="0" y="2368930"/>
                        </a:lnTo>
                        <a:lnTo>
                          <a:pt x="55784" y="2340005"/>
                        </a:lnTo>
                        <a:cubicBezTo>
                          <a:pt x="377863" y="2136662"/>
                          <a:pt x="1123573" y="1168233"/>
                          <a:pt x="1123573" y="26198"/>
                        </a:cubicBezTo>
                        <a:close/>
                      </a:path>
                    </a:pathLst>
                  </a:custGeom>
                  <a:solidFill>
                    <a:srgbClr val="E6691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hu-HU" sz="2200">
                      <a:latin typeface="Arial Rounded MT Bold" panose="020F0704030504030204" pitchFamily="34" charset="0"/>
                    </a:endParaRPr>
                  </a:p>
                </p:txBody>
              </p:sp>
              <p:sp>
                <p:nvSpPr>
                  <p:cNvPr id="215" name="Szabadkézi sokszög 214"/>
                  <p:cNvSpPr/>
                  <p:nvPr/>
                </p:nvSpPr>
                <p:spPr>
                  <a:xfrm>
                    <a:off x="4535275" y="8069904"/>
                    <a:ext cx="900774" cy="1235567"/>
                  </a:xfrm>
                  <a:custGeom>
                    <a:avLst/>
                    <a:gdLst>
                      <a:gd name="connsiteX0" fmla="*/ 901440 w 1792228"/>
                      <a:gd name="connsiteY0" fmla="*/ 0 h 2665223"/>
                      <a:gd name="connsiteX1" fmla="*/ 909251 w 1792228"/>
                      <a:gd name="connsiteY1" fmla="*/ 1421 h 2665223"/>
                      <a:gd name="connsiteX2" fmla="*/ 909251 w 1792228"/>
                      <a:gd name="connsiteY2" fmla="*/ 16599 h 2665223"/>
                      <a:gd name="connsiteX3" fmla="*/ 927286 w 1792228"/>
                      <a:gd name="connsiteY3" fmla="*/ 22541 h 2665223"/>
                      <a:gd name="connsiteX4" fmla="*/ 1792228 w 1792228"/>
                      <a:gd name="connsiteY4" fmla="*/ 1817678 h 2665223"/>
                      <a:gd name="connsiteX5" fmla="*/ 1791628 w 1792228"/>
                      <a:gd name="connsiteY5" fmla="*/ 1841511 h 2665223"/>
                      <a:gd name="connsiteX6" fmla="*/ 1774240 w 1792228"/>
                      <a:gd name="connsiteY6" fmla="*/ 1841511 h 2665223"/>
                      <a:gd name="connsiteX7" fmla="*/ 1774057 w 1792228"/>
                      <a:gd name="connsiteY7" fmla="*/ 1845314 h 2665223"/>
                      <a:gd name="connsiteX8" fmla="*/ 907252 w 1792228"/>
                      <a:gd name="connsiteY8" fmla="*/ 2665223 h 2665223"/>
                      <a:gd name="connsiteX9" fmla="*/ 40448 w 1792228"/>
                      <a:gd name="connsiteY9" fmla="*/ 1845314 h 2665223"/>
                      <a:gd name="connsiteX10" fmla="*/ 39758 w 1792228"/>
                      <a:gd name="connsiteY10" fmla="*/ 1830995 h 2665223"/>
                      <a:gd name="connsiteX11" fmla="*/ 600 w 1792228"/>
                      <a:gd name="connsiteY11" fmla="*/ 1830995 h 2665223"/>
                      <a:gd name="connsiteX12" fmla="*/ 0 w 1792228"/>
                      <a:gd name="connsiteY12" fmla="*/ 1807162 h 2665223"/>
                      <a:gd name="connsiteX13" fmla="*/ 901440 w 1792228"/>
                      <a:gd name="connsiteY13" fmla="*/ 0 h 2665223"/>
                      <a:gd name="connsiteX0" fmla="*/ 900840 w 1791628"/>
                      <a:gd name="connsiteY0" fmla="*/ 0 h 2665223"/>
                      <a:gd name="connsiteX1" fmla="*/ 908651 w 1791628"/>
                      <a:gd name="connsiteY1" fmla="*/ 1421 h 2665223"/>
                      <a:gd name="connsiteX2" fmla="*/ 908651 w 1791628"/>
                      <a:gd name="connsiteY2" fmla="*/ 16599 h 2665223"/>
                      <a:gd name="connsiteX3" fmla="*/ 926686 w 1791628"/>
                      <a:gd name="connsiteY3" fmla="*/ 22541 h 2665223"/>
                      <a:gd name="connsiteX4" fmla="*/ 1791628 w 1791628"/>
                      <a:gd name="connsiteY4" fmla="*/ 1817678 h 2665223"/>
                      <a:gd name="connsiteX5" fmla="*/ 1791028 w 1791628"/>
                      <a:gd name="connsiteY5" fmla="*/ 1841511 h 2665223"/>
                      <a:gd name="connsiteX6" fmla="*/ 1773640 w 1791628"/>
                      <a:gd name="connsiteY6" fmla="*/ 1841511 h 2665223"/>
                      <a:gd name="connsiteX7" fmla="*/ 1773457 w 1791628"/>
                      <a:gd name="connsiteY7" fmla="*/ 1845314 h 2665223"/>
                      <a:gd name="connsiteX8" fmla="*/ 906652 w 1791628"/>
                      <a:gd name="connsiteY8" fmla="*/ 2665223 h 2665223"/>
                      <a:gd name="connsiteX9" fmla="*/ 39848 w 1791628"/>
                      <a:gd name="connsiteY9" fmla="*/ 1845314 h 2665223"/>
                      <a:gd name="connsiteX10" fmla="*/ 39158 w 1791628"/>
                      <a:gd name="connsiteY10" fmla="*/ 1830995 h 2665223"/>
                      <a:gd name="connsiteX11" fmla="*/ 0 w 1791628"/>
                      <a:gd name="connsiteY11" fmla="*/ 1830995 h 2665223"/>
                      <a:gd name="connsiteX12" fmla="*/ 900840 w 1791628"/>
                      <a:gd name="connsiteY12" fmla="*/ 0 h 2665223"/>
                      <a:gd name="connsiteX0" fmla="*/ 861682 w 1752470"/>
                      <a:gd name="connsiteY0" fmla="*/ 0 h 2665223"/>
                      <a:gd name="connsiteX1" fmla="*/ 869493 w 1752470"/>
                      <a:gd name="connsiteY1" fmla="*/ 1421 h 2665223"/>
                      <a:gd name="connsiteX2" fmla="*/ 869493 w 1752470"/>
                      <a:gd name="connsiteY2" fmla="*/ 16599 h 2665223"/>
                      <a:gd name="connsiteX3" fmla="*/ 887528 w 1752470"/>
                      <a:gd name="connsiteY3" fmla="*/ 22541 h 2665223"/>
                      <a:gd name="connsiteX4" fmla="*/ 1752470 w 1752470"/>
                      <a:gd name="connsiteY4" fmla="*/ 1817678 h 2665223"/>
                      <a:gd name="connsiteX5" fmla="*/ 1751870 w 1752470"/>
                      <a:gd name="connsiteY5" fmla="*/ 1841511 h 2665223"/>
                      <a:gd name="connsiteX6" fmla="*/ 1734482 w 1752470"/>
                      <a:gd name="connsiteY6" fmla="*/ 1841511 h 2665223"/>
                      <a:gd name="connsiteX7" fmla="*/ 1734299 w 1752470"/>
                      <a:gd name="connsiteY7" fmla="*/ 1845314 h 2665223"/>
                      <a:gd name="connsiteX8" fmla="*/ 867494 w 1752470"/>
                      <a:gd name="connsiteY8" fmla="*/ 2665223 h 2665223"/>
                      <a:gd name="connsiteX9" fmla="*/ 690 w 1752470"/>
                      <a:gd name="connsiteY9" fmla="*/ 1845314 h 2665223"/>
                      <a:gd name="connsiteX10" fmla="*/ 0 w 1752470"/>
                      <a:gd name="connsiteY10" fmla="*/ 1830995 h 2665223"/>
                      <a:gd name="connsiteX11" fmla="*/ 861682 w 1752470"/>
                      <a:gd name="connsiteY11" fmla="*/ 0 h 2665223"/>
                      <a:gd name="connsiteX0" fmla="*/ 861682 w 1752470"/>
                      <a:gd name="connsiteY0" fmla="*/ 0 h 2665223"/>
                      <a:gd name="connsiteX1" fmla="*/ 869493 w 1752470"/>
                      <a:gd name="connsiteY1" fmla="*/ 1421 h 2665223"/>
                      <a:gd name="connsiteX2" fmla="*/ 869493 w 1752470"/>
                      <a:gd name="connsiteY2" fmla="*/ 16599 h 2665223"/>
                      <a:gd name="connsiteX3" fmla="*/ 887528 w 1752470"/>
                      <a:gd name="connsiteY3" fmla="*/ 22541 h 2665223"/>
                      <a:gd name="connsiteX4" fmla="*/ 1752470 w 1752470"/>
                      <a:gd name="connsiteY4" fmla="*/ 1817678 h 2665223"/>
                      <a:gd name="connsiteX5" fmla="*/ 1751870 w 1752470"/>
                      <a:gd name="connsiteY5" fmla="*/ 1841511 h 2665223"/>
                      <a:gd name="connsiteX6" fmla="*/ 1734482 w 1752470"/>
                      <a:gd name="connsiteY6" fmla="*/ 1841511 h 2665223"/>
                      <a:gd name="connsiteX7" fmla="*/ 1734299 w 1752470"/>
                      <a:gd name="connsiteY7" fmla="*/ 1845314 h 2665223"/>
                      <a:gd name="connsiteX8" fmla="*/ 867494 w 1752470"/>
                      <a:gd name="connsiteY8" fmla="*/ 2665223 h 2665223"/>
                      <a:gd name="connsiteX9" fmla="*/ 690 w 1752470"/>
                      <a:gd name="connsiteY9" fmla="*/ 1845314 h 2665223"/>
                      <a:gd name="connsiteX10" fmla="*/ 0 w 1752470"/>
                      <a:gd name="connsiteY10" fmla="*/ 1830995 h 2665223"/>
                      <a:gd name="connsiteX11" fmla="*/ 861682 w 1752470"/>
                      <a:gd name="connsiteY11" fmla="*/ 0 h 2665223"/>
                      <a:gd name="connsiteX0" fmla="*/ 865034 w 1755822"/>
                      <a:gd name="connsiteY0" fmla="*/ 0 h 2665223"/>
                      <a:gd name="connsiteX1" fmla="*/ 872845 w 1755822"/>
                      <a:gd name="connsiteY1" fmla="*/ 1421 h 2665223"/>
                      <a:gd name="connsiteX2" fmla="*/ 872845 w 1755822"/>
                      <a:gd name="connsiteY2" fmla="*/ 16599 h 2665223"/>
                      <a:gd name="connsiteX3" fmla="*/ 890880 w 1755822"/>
                      <a:gd name="connsiteY3" fmla="*/ 22541 h 2665223"/>
                      <a:gd name="connsiteX4" fmla="*/ 1755822 w 1755822"/>
                      <a:gd name="connsiteY4" fmla="*/ 1817678 h 2665223"/>
                      <a:gd name="connsiteX5" fmla="*/ 1755222 w 1755822"/>
                      <a:gd name="connsiteY5" fmla="*/ 1841511 h 2665223"/>
                      <a:gd name="connsiteX6" fmla="*/ 1737834 w 1755822"/>
                      <a:gd name="connsiteY6" fmla="*/ 1841511 h 2665223"/>
                      <a:gd name="connsiteX7" fmla="*/ 1737651 w 1755822"/>
                      <a:gd name="connsiteY7" fmla="*/ 1845314 h 2665223"/>
                      <a:gd name="connsiteX8" fmla="*/ 870846 w 1755822"/>
                      <a:gd name="connsiteY8" fmla="*/ 2665223 h 2665223"/>
                      <a:gd name="connsiteX9" fmla="*/ 4042 w 1755822"/>
                      <a:gd name="connsiteY9" fmla="*/ 1845314 h 2665223"/>
                      <a:gd name="connsiteX10" fmla="*/ 3352 w 1755822"/>
                      <a:gd name="connsiteY10" fmla="*/ 1830995 h 2665223"/>
                      <a:gd name="connsiteX11" fmla="*/ 865034 w 1755822"/>
                      <a:gd name="connsiteY11" fmla="*/ 0 h 26652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755822" h="2665223">
                        <a:moveTo>
                          <a:pt x="865034" y="0"/>
                        </a:moveTo>
                        <a:lnTo>
                          <a:pt x="872845" y="1421"/>
                        </a:lnTo>
                        <a:lnTo>
                          <a:pt x="872845" y="16599"/>
                        </a:lnTo>
                        <a:lnTo>
                          <a:pt x="890880" y="22541"/>
                        </a:lnTo>
                        <a:cubicBezTo>
                          <a:pt x="1104201" y="126761"/>
                          <a:pt x="1755822" y="881989"/>
                          <a:pt x="1755822" y="1817678"/>
                        </a:cubicBezTo>
                        <a:lnTo>
                          <a:pt x="1755222" y="1841511"/>
                        </a:lnTo>
                        <a:lnTo>
                          <a:pt x="1737834" y="1841511"/>
                        </a:lnTo>
                        <a:lnTo>
                          <a:pt x="1737651" y="1845314"/>
                        </a:lnTo>
                        <a:cubicBezTo>
                          <a:pt x="1693031" y="2305845"/>
                          <a:pt x="1321978" y="2665223"/>
                          <a:pt x="870846" y="2665223"/>
                        </a:cubicBezTo>
                        <a:cubicBezTo>
                          <a:pt x="419715" y="2665223"/>
                          <a:pt x="48661" y="2305845"/>
                          <a:pt x="4042" y="1845314"/>
                        </a:cubicBezTo>
                        <a:lnTo>
                          <a:pt x="3352" y="1830995"/>
                        </a:lnTo>
                        <a:cubicBezTo>
                          <a:pt x="-14221" y="1144463"/>
                          <a:pt x="6307" y="781782"/>
                          <a:pt x="865034" y="0"/>
                        </a:cubicBezTo>
                        <a:close/>
                      </a:path>
                    </a:pathLst>
                  </a:cu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 sz="2200">
                      <a:latin typeface="Arial Rounded MT Bold" panose="020F0704030504030204" pitchFamily="34" charset="0"/>
                    </a:endParaRPr>
                  </a:p>
                </p:txBody>
              </p:sp>
            </p:grpSp>
            <p:grpSp>
              <p:nvGrpSpPr>
                <p:cNvPr id="169" name="Csoportba foglalás 168"/>
                <p:cNvGrpSpPr/>
                <p:nvPr/>
              </p:nvGrpSpPr>
              <p:grpSpPr>
                <a:xfrm>
                  <a:off x="5780099" y="3365906"/>
                  <a:ext cx="3229713" cy="3970477"/>
                  <a:chOff x="5770574" y="3365906"/>
                  <a:chExt cx="3229713" cy="3970477"/>
                </a:xfrm>
              </p:grpSpPr>
              <p:sp>
                <p:nvSpPr>
                  <p:cNvPr id="189" name="Ellipszis 47"/>
                  <p:cNvSpPr/>
                  <p:nvPr/>
                </p:nvSpPr>
                <p:spPr>
                  <a:xfrm>
                    <a:off x="6881628" y="4242350"/>
                    <a:ext cx="2118659" cy="926919"/>
                  </a:xfrm>
                  <a:custGeom>
                    <a:avLst/>
                    <a:gdLst>
                      <a:gd name="connsiteX0" fmla="*/ 0 w 1626006"/>
                      <a:gd name="connsiteY0" fmla="*/ 457200 h 914400"/>
                      <a:gd name="connsiteX1" fmla="*/ 813003 w 1626006"/>
                      <a:gd name="connsiteY1" fmla="*/ 0 h 914400"/>
                      <a:gd name="connsiteX2" fmla="*/ 1626006 w 1626006"/>
                      <a:gd name="connsiteY2" fmla="*/ 457200 h 914400"/>
                      <a:gd name="connsiteX3" fmla="*/ 813003 w 1626006"/>
                      <a:gd name="connsiteY3" fmla="*/ 914400 h 914400"/>
                      <a:gd name="connsiteX4" fmla="*/ 0 w 1626006"/>
                      <a:gd name="connsiteY4" fmla="*/ 457200 h 914400"/>
                      <a:gd name="connsiteX0" fmla="*/ 20 w 1626026"/>
                      <a:gd name="connsiteY0" fmla="*/ 647700 h 1104900"/>
                      <a:gd name="connsiteX1" fmla="*/ 832073 w 1626026"/>
                      <a:gd name="connsiteY1" fmla="*/ 0 h 1104900"/>
                      <a:gd name="connsiteX2" fmla="*/ 1626026 w 1626026"/>
                      <a:gd name="connsiteY2" fmla="*/ 647700 h 1104900"/>
                      <a:gd name="connsiteX3" fmla="*/ 813023 w 1626026"/>
                      <a:gd name="connsiteY3" fmla="*/ 1104900 h 1104900"/>
                      <a:gd name="connsiteX4" fmla="*/ 20 w 1626026"/>
                      <a:gd name="connsiteY4" fmla="*/ 647700 h 1104900"/>
                      <a:gd name="connsiteX0" fmla="*/ 0 w 1626006"/>
                      <a:gd name="connsiteY0" fmla="*/ 647700 h 783765"/>
                      <a:gd name="connsiteX1" fmla="*/ 832053 w 1626006"/>
                      <a:gd name="connsiteY1" fmla="*/ 0 h 783765"/>
                      <a:gd name="connsiteX2" fmla="*/ 1626006 w 1626006"/>
                      <a:gd name="connsiteY2" fmla="*/ 647700 h 783765"/>
                      <a:gd name="connsiteX3" fmla="*/ 832053 w 1626006"/>
                      <a:gd name="connsiteY3" fmla="*/ 723900 h 783765"/>
                      <a:gd name="connsiteX4" fmla="*/ 0 w 1626006"/>
                      <a:gd name="connsiteY4" fmla="*/ 647700 h 783765"/>
                      <a:gd name="connsiteX0" fmla="*/ 0 w 1626006"/>
                      <a:gd name="connsiteY0" fmla="*/ 647700 h 778118"/>
                      <a:gd name="connsiteX1" fmla="*/ 832053 w 1626006"/>
                      <a:gd name="connsiteY1" fmla="*/ 0 h 778118"/>
                      <a:gd name="connsiteX2" fmla="*/ 1626006 w 1626006"/>
                      <a:gd name="connsiteY2" fmla="*/ 647700 h 778118"/>
                      <a:gd name="connsiteX3" fmla="*/ 832053 w 1626006"/>
                      <a:gd name="connsiteY3" fmla="*/ 723900 h 778118"/>
                      <a:gd name="connsiteX4" fmla="*/ 0 w 1626006"/>
                      <a:gd name="connsiteY4" fmla="*/ 647700 h 778118"/>
                      <a:gd name="connsiteX0" fmla="*/ 0 w 1626603"/>
                      <a:gd name="connsiteY0" fmla="*/ 647700 h 740055"/>
                      <a:gd name="connsiteX1" fmla="*/ 832053 w 1626603"/>
                      <a:gd name="connsiteY1" fmla="*/ 0 h 740055"/>
                      <a:gd name="connsiteX2" fmla="*/ 1626006 w 1626603"/>
                      <a:gd name="connsiteY2" fmla="*/ 647700 h 740055"/>
                      <a:gd name="connsiteX3" fmla="*/ 832053 w 1626603"/>
                      <a:gd name="connsiteY3" fmla="*/ 723900 h 740055"/>
                      <a:gd name="connsiteX4" fmla="*/ 0 w 1626603"/>
                      <a:gd name="connsiteY4" fmla="*/ 647700 h 740055"/>
                      <a:gd name="connsiteX0" fmla="*/ 551 w 1627154"/>
                      <a:gd name="connsiteY0" fmla="*/ 647700 h 727149"/>
                      <a:gd name="connsiteX1" fmla="*/ 832604 w 1627154"/>
                      <a:gd name="connsiteY1" fmla="*/ 0 h 727149"/>
                      <a:gd name="connsiteX2" fmla="*/ 1626557 w 1627154"/>
                      <a:gd name="connsiteY2" fmla="*/ 647700 h 727149"/>
                      <a:gd name="connsiteX3" fmla="*/ 832604 w 1627154"/>
                      <a:gd name="connsiteY3" fmla="*/ 723900 h 727149"/>
                      <a:gd name="connsiteX4" fmla="*/ 551 w 1627154"/>
                      <a:gd name="connsiteY4" fmla="*/ 647700 h 727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27154" h="727149">
                        <a:moveTo>
                          <a:pt x="551" y="647700"/>
                        </a:moveTo>
                        <a:cubicBezTo>
                          <a:pt x="19601" y="622300"/>
                          <a:pt x="383595" y="0"/>
                          <a:pt x="832604" y="0"/>
                        </a:cubicBezTo>
                        <a:cubicBezTo>
                          <a:pt x="1281613" y="0"/>
                          <a:pt x="1626557" y="395195"/>
                          <a:pt x="1626557" y="647700"/>
                        </a:cubicBezTo>
                        <a:cubicBezTo>
                          <a:pt x="1645607" y="633505"/>
                          <a:pt x="1205413" y="704850"/>
                          <a:pt x="832604" y="723900"/>
                        </a:cubicBezTo>
                        <a:cubicBezTo>
                          <a:pt x="459795" y="742950"/>
                          <a:pt x="-18499" y="673100"/>
                          <a:pt x="551" y="647700"/>
                        </a:cubicBezTo>
                        <a:close/>
                      </a:path>
                    </a:pathLst>
                  </a:custGeom>
                  <a:solidFill>
                    <a:srgbClr val="C7B67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 sz="2200">
                      <a:latin typeface="Arial Rounded MT Bold" panose="020F0704030504030204" pitchFamily="34" charset="0"/>
                    </a:endParaRPr>
                  </a:p>
                </p:txBody>
              </p:sp>
              <p:sp>
                <p:nvSpPr>
                  <p:cNvPr id="190" name="Ellipszis 47"/>
                  <p:cNvSpPr/>
                  <p:nvPr/>
                </p:nvSpPr>
                <p:spPr>
                  <a:xfrm>
                    <a:off x="5820068" y="4246874"/>
                    <a:ext cx="1980156" cy="929153"/>
                  </a:xfrm>
                  <a:custGeom>
                    <a:avLst/>
                    <a:gdLst>
                      <a:gd name="connsiteX0" fmla="*/ 0 w 1626006"/>
                      <a:gd name="connsiteY0" fmla="*/ 457200 h 914400"/>
                      <a:gd name="connsiteX1" fmla="*/ 813003 w 1626006"/>
                      <a:gd name="connsiteY1" fmla="*/ 0 h 914400"/>
                      <a:gd name="connsiteX2" fmla="*/ 1626006 w 1626006"/>
                      <a:gd name="connsiteY2" fmla="*/ 457200 h 914400"/>
                      <a:gd name="connsiteX3" fmla="*/ 813003 w 1626006"/>
                      <a:gd name="connsiteY3" fmla="*/ 914400 h 914400"/>
                      <a:gd name="connsiteX4" fmla="*/ 0 w 1626006"/>
                      <a:gd name="connsiteY4" fmla="*/ 457200 h 914400"/>
                      <a:gd name="connsiteX0" fmla="*/ 20 w 1626026"/>
                      <a:gd name="connsiteY0" fmla="*/ 647700 h 1104900"/>
                      <a:gd name="connsiteX1" fmla="*/ 832073 w 1626026"/>
                      <a:gd name="connsiteY1" fmla="*/ 0 h 1104900"/>
                      <a:gd name="connsiteX2" fmla="*/ 1626026 w 1626026"/>
                      <a:gd name="connsiteY2" fmla="*/ 647700 h 1104900"/>
                      <a:gd name="connsiteX3" fmla="*/ 813023 w 1626026"/>
                      <a:gd name="connsiteY3" fmla="*/ 1104900 h 1104900"/>
                      <a:gd name="connsiteX4" fmla="*/ 20 w 1626026"/>
                      <a:gd name="connsiteY4" fmla="*/ 647700 h 1104900"/>
                      <a:gd name="connsiteX0" fmla="*/ 0 w 1626006"/>
                      <a:gd name="connsiteY0" fmla="*/ 647700 h 783765"/>
                      <a:gd name="connsiteX1" fmla="*/ 832053 w 1626006"/>
                      <a:gd name="connsiteY1" fmla="*/ 0 h 783765"/>
                      <a:gd name="connsiteX2" fmla="*/ 1626006 w 1626006"/>
                      <a:gd name="connsiteY2" fmla="*/ 647700 h 783765"/>
                      <a:gd name="connsiteX3" fmla="*/ 832053 w 1626006"/>
                      <a:gd name="connsiteY3" fmla="*/ 723900 h 783765"/>
                      <a:gd name="connsiteX4" fmla="*/ 0 w 1626006"/>
                      <a:gd name="connsiteY4" fmla="*/ 647700 h 783765"/>
                      <a:gd name="connsiteX0" fmla="*/ 0 w 1626006"/>
                      <a:gd name="connsiteY0" fmla="*/ 647700 h 778118"/>
                      <a:gd name="connsiteX1" fmla="*/ 832053 w 1626006"/>
                      <a:gd name="connsiteY1" fmla="*/ 0 h 778118"/>
                      <a:gd name="connsiteX2" fmla="*/ 1626006 w 1626006"/>
                      <a:gd name="connsiteY2" fmla="*/ 647700 h 778118"/>
                      <a:gd name="connsiteX3" fmla="*/ 832053 w 1626006"/>
                      <a:gd name="connsiteY3" fmla="*/ 723900 h 778118"/>
                      <a:gd name="connsiteX4" fmla="*/ 0 w 1626006"/>
                      <a:gd name="connsiteY4" fmla="*/ 647700 h 778118"/>
                      <a:gd name="connsiteX0" fmla="*/ 0 w 1626603"/>
                      <a:gd name="connsiteY0" fmla="*/ 647700 h 740055"/>
                      <a:gd name="connsiteX1" fmla="*/ 832053 w 1626603"/>
                      <a:gd name="connsiteY1" fmla="*/ 0 h 740055"/>
                      <a:gd name="connsiteX2" fmla="*/ 1626006 w 1626603"/>
                      <a:gd name="connsiteY2" fmla="*/ 647700 h 740055"/>
                      <a:gd name="connsiteX3" fmla="*/ 832053 w 1626603"/>
                      <a:gd name="connsiteY3" fmla="*/ 723900 h 740055"/>
                      <a:gd name="connsiteX4" fmla="*/ 0 w 1626603"/>
                      <a:gd name="connsiteY4" fmla="*/ 647700 h 740055"/>
                      <a:gd name="connsiteX0" fmla="*/ 551 w 1627154"/>
                      <a:gd name="connsiteY0" fmla="*/ 647700 h 727149"/>
                      <a:gd name="connsiteX1" fmla="*/ 832604 w 1627154"/>
                      <a:gd name="connsiteY1" fmla="*/ 0 h 727149"/>
                      <a:gd name="connsiteX2" fmla="*/ 1626557 w 1627154"/>
                      <a:gd name="connsiteY2" fmla="*/ 647700 h 727149"/>
                      <a:gd name="connsiteX3" fmla="*/ 832604 w 1627154"/>
                      <a:gd name="connsiteY3" fmla="*/ 723900 h 727149"/>
                      <a:gd name="connsiteX4" fmla="*/ 551 w 1627154"/>
                      <a:gd name="connsiteY4" fmla="*/ 647700 h 727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27154" h="727149">
                        <a:moveTo>
                          <a:pt x="551" y="647700"/>
                        </a:moveTo>
                        <a:cubicBezTo>
                          <a:pt x="19601" y="622300"/>
                          <a:pt x="383595" y="0"/>
                          <a:pt x="832604" y="0"/>
                        </a:cubicBezTo>
                        <a:cubicBezTo>
                          <a:pt x="1281613" y="0"/>
                          <a:pt x="1626557" y="395195"/>
                          <a:pt x="1626557" y="647700"/>
                        </a:cubicBezTo>
                        <a:cubicBezTo>
                          <a:pt x="1645607" y="633505"/>
                          <a:pt x="1205413" y="704850"/>
                          <a:pt x="832604" y="723900"/>
                        </a:cubicBezTo>
                        <a:cubicBezTo>
                          <a:pt x="459795" y="742950"/>
                          <a:pt x="-18499" y="673100"/>
                          <a:pt x="551" y="647700"/>
                        </a:cubicBezTo>
                        <a:close/>
                      </a:path>
                    </a:pathLst>
                  </a:custGeom>
                  <a:solidFill>
                    <a:srgbClr val="D3C69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 sz="2200">
                      <a:latin typeface="Arial Rounded MT Bold" panose="020F0704030504030204" pitchFamily="34" charset="0"/>
                    </a:endParaRPr>
                  </a:p>
                </p:txBody>
              </p:sp>
              <p:sp>
                <p:nvSpPr>
                  <p:cNvPr id="191" name="Téglalap 190"/>
                  <p:cNvSpPr/>
                  <p:nvPr/>
                </p:nvSpPr>
                <p:spPr>
                  <a:xfrm>
                    <a:off x="5770574" y="4996733"/>
                    <a:ext cx="3204000" cy="2339650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 sz="2200">
                      <a:latin typeface="Arial Rounded MT Bold" panose="020F0704030504030204" pitchFamily="34" charset="0"/>
                    </a:endParaRPr>
                  </a:p>
                </p:txBody>
              </p:sp>
              <p:sp>
                <p:nvSpPr>
                  <p:cNvPr id="192" name="Szabadkézi sokszög 191"/>
                  <p:cNvSpPr/>
                  <p:nvPr/>
                </p:nvSpPr>
                <p:spPr>
                  <a:xfrm rot="10800000">
                    <a:off x="7882048" y="4968795"/>
                    <a:ext cx="1097202" cy="2339650"/>
                  </a:xfrm>
                  <a:custGeom>
                    <a:avLst/>
                    <a:gdLst>
                      <a:gd name="connsiteX0" fmla="*/ 908651 w 909251"/>
                      <a:gd name="connsiteY0" fmla="*/ 1648389 h 1648389"/>
                      <a:gd name="connsiteX1" fmla="*/ 0 w 909251"/>
                      <a:gd name="connsiteY1" fmla="*/ 1648389 h 1648389"/>
                      <a:gd name="connsiteX2" fmla="*/ 0 w 909251"/>
                      <a:gd name="connsiteY2" fmla="*/ 1279 h 1648389"/>
                      <a:gd name="connsiteX3" fmla="*/ 7811 w 909251"/>
                      <a:gd name="connsiteY3" fmla="*/ 0 h 1648389"/>
                      <a:gd name="connsiteX4" fmla="*/ 909251 w 909251"/>
                      <a:gd name="connsiteY4" fmla="*/ 1626933 h 1648389"/>
                      <a:gd name="connsiteX5" fmla="*/ 908651 w 909251"/>
                      <a:gd name="connsiteY5" fmla="*/ 1648389 h 16483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09251" h="1648389">
                        <a:moveTo>
                          <a:pt x="908651" y="1648389"/>
                        </a:moveTo>
                        <a:lnTo>
                          <a:pt x="0" y="1648389"/>
                        </a:lnTo>
                        <a:lnTo>
                          <a:pt x="0" y="1279"/>
                        </a:lnTo>
                        <a:lnTo>
                          <a:pt x="7811" y="0"/>
                        </a:lnTo>
                        <a:cubicBezTo>
                          <a:pt x="167851" y="14719"/>
                          <a:pt x="909251" y="728402"/>
                          <a:pt x="909251" y="1626933"/>
                        </a:cubicBezTo>
                        <a:cubicBezTo>
                          <a:pt x="909051" y="1634085"/>
                          <a:pt x="908851" y="1641237"/>
                          <a:pt x="908651" y="1648389"/>
                        </a:cubicBezTo>
                        <a:close/>
                      </a:path>
                    </a:pathLst>
                  </a:custGeom>
                  <a:solidFill>
                    <a:srgbClr val="DDD3A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 sz="2200">
                      <a:latin typeface="Arial Rounded MT Bold" panose="020F0704030504030204" pitchFamily="34" charset="0"/>
                    </a:endParaRPr>
                  </a:p>
                </p:txBody>
              </p:sp>
              <p:sp>
                <p:nvSpPr>
                  <p:cNvPr id="193" name="Szabadkézi sokszög 192"/>
                  <p:cNvSpPr/>
                  <p:nvPr/>
                </p:nvSpPr>
                <p:spPr>
                  <a:xfrm rot="10800000">
                    <a:off x="5780146" y="4968760"/>
                    <a:ext cx="1163561" cy="2352476"/>
                  </a:xfrm>
                  <a:custGeom>
                    <a:avLst/>
                    <a:gdLst>
                      <a:gd name="connsiteX0" fmla="*/ 893628 w 893628"/>
                      <a:gd name="connsiteY0" fmla="*/ 1647110 h 1647110"/>
                      <a:gd name="connsiteX1" fmla="*/ 600 w 893628"/>
                      <a:gd name="connsiteY1" fmla="*/ 1647110 h 1647110"/>
                      <a:gd name="connsiteX2" fmla="*/ 0 w 893628"/>
                      <a:gd name="connsiteY2" fmla="*/ 1625654 h 1647110"/>
                      <a:gd name="connsiteX3" fmla="*/ 864942 w 893628"/>
                      <a:gd name="connsiteY3" fmla="*/ 4695 h 1647110"/>
                      <a:gd name="connsiteX4" fmla="*/ 893628 w 893628"/>
                      <a:gd name="connsiteY4" fmla="*/ 0 h 1647110"/>
                      <a:gd name="connsiteX5" fmla="*/ 893628 w 893628"/>
                      <a:gd name="connsiteY5" fmla="*/ 1647110 h 16471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93628" h="1647110">
                        <a:moveTo>
                          <a:pt x="893628" y="1647110"/>
                        </a:moveTo>
                        <a:lnTo>
                          <a:pt x="600" y="1647110"/>
                        </a:lnTo>
                        <a:cubicBezTo>
                          <a:pt x="400" y="1639958"/>
                          <a:pt x="200" y="1632806"/>
                          <a:pt x="0" y="1625654"/>
                        </a:cubicBezTo>
                        <a:cubicBezTo>
                          <a:pt x="0" y="783281"/>
                          <a:pt x="651621" y="77499"/>
                          <a:pt x="864942" y="4695"/>
                        </a:cubicBezTo>
                        <a:lnTo>
                          <a:pt x="893628" y="0"/>
                        </a:lnTo>
                        <a:lnTo>
                          <a:pt x="893628" y="1647110"/>
                        </a:lnTo>
                        <a:close/>
                      </a:path>
                    </a:pathLst>
                  </a:custGeom>
                  <a:solidFill>
                    <a:srgbClr val="DDD3A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 sz="2200">
                      <a:latin typeface="Arial Rounded MT Bold" panose="020F0704030504030204" pitchFamily="34" charset="0"/>
                    </a:endParaRPr>
                  </a:p>
                </p:txBody>
              </p:sp>
              <p:cxnSp>
                <p:nvCxnSpPr>
                  <p:cNvPr id="194" name="Egyenes összekötő 193"/>
                  <p:cNvCxnSpPr/>
                  <p:nvPr/>
                </p:nvCxnSpPr>
                <p:spPr>
                  <a:xfrm>
                    <a:off x="5773258" y="3365906"/>
                    <a:ext cx="0" cy="3949109"/>
                  </a:xfrm>
                  <a:prstGeom prst="line">
                    <a:avLst/>
                  </a:prstGeom>
                  <a:ln w="6350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5" name="Egyenes összekötő 194"/>
                  <p:cNvCxnSpPr/>
                  <p:nvPr/>
                </p:nvCxnSpPr>
                <p:spPr>
                  <a:xfrm>
                    <a:off x="8982080" y="3376797"/>
                    <a:ext cx="0" cy="3949109"/>
                  </a:xfrm>
                  <a:prstGeom prst="line">
                    <a:avLst/>
                  </a:prstGeom>
                  <a:ln w="6350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96" name="Szabadkézi sokszög 195"/>
                  <p:cNvSpPr/>
                  <p:nvPr/>
                </p:nvSpPr>
                <p:spPr>
                  <a:xfrm>
                    <a:off x="6405795" y="3974659"/>
                    <a:ext cx="300590" cy="539906"/>
                  </a:xfrm>
                  <a:custGeom>
                    <a:avLst/>
                    <a:gdLst>
                      <a:gd name="connsiteX0" fmla="*/ 901440 w 1792228"/>
                      <a:gd name="connsiteY0" fmla="*/ 0 h 2665223"/>
                      <a:gd name="connsiteX1" fmla="*/ 909251 w 1792228"/>
                      <a:gd name="connsiteY1" fmla="*/ 1421 h 2665223"/>
                      <a:gd name="connsiteX2" fmla="*/ 909251 w 1792228"/>
                      <a:gd name="connsiteY2" fmla="*/ 16599 h 2665223"/>
                      <a:gd name="connsiteX3" fmla="*/ 927286 w 1792228"/>
                      <a:gd name="connsiteY3" fmla="*/ 22541 h 2665223"/>
                      <a:gd name="connsiteX4" fmla="*/ 1792228 w 1792228"/>
                      <a:gd name="connsiteY4" fmla="*/ 1817678 h 2665223"/>
                      <a:gd name="connsiteX5" fmla="*/ 1791628 w 1792228"/>
                      <a:gd name="connsiteY5" fmla="*/ 1841511 h 2665223"/>
                      <a:gd name="connsiteX6" fmla="*/ 1774240 w 1792228"/>
                      <a:gd name="connsiteY6" fmla="*/ 1841511 h 2665223"/>
                      <a:gd name="connsiteX7" fmla="*/ 1774057 w 1792228"/>
                      <a:gd name="connsiteY7" fmla="*/ 1845314 h 2665223"/>
                      <a:gd name="connsiteX8" fmla="*/ 907252 w 1792228"/>
                      <a:gd name="connsiteY8" fmla="*/ 2665223 h 2665223"/>
                      <a:gd name="connsiteX9" fmla="*/ 40448 w 1792228"/>
                      <a:gd name="connsiteY9" fmla="*/ 1845314 h 2665223"/>
                      <a:gd name="connsiteX10" fmla="*/ 39758 w 1792228"/>
                      <a:gd name="connsiteY10" fmla="*/ 1830995 h 2665223"/>
                      <a:gd name="connsiteX11" fmla="*/ 600 w 1792228"/>
                      <a:gd name="connsiteY11" fmla="*/ 1830995 h 2665223"/>
                      <a:gd name="connsiteX12" fmla="*/ 0 w 1792228"/>
                      <a:gd name="connsiteY12" fmla="*/ 1807162 h 2665223"/>
                      <a:gd name="connsiteX13" fmla="*/ 901440 w 1792228"/>
                      <a:gd name="connsiteY13" fmla="*/ 0 h 2665223"/>
                      <a:gd name="connsiteX0" fmla="*/ 900840 w 1791628"/>
                      <a:gd name="connsiteY0" fmla="*/ 0 h 2665223"/>
                      <a:gd name="connsiteX1" fmla="*/ 908651 w 1791628"/>
                      <a:gd name="connsiteY1" fmla="*/ 1421 h 2665223"/>
                      <a:gd name="connsiteX2" fmla="*/ 908651 w 1791628"/>
                      <a:gd name="connsiteY2" fmla="*/ 16599 h 2665223"/>
                      <a:gd name="connsiteX3" fmla="*/ 926686 w 1791628"/>
                      <a:gd name="connsiteY3" fmla="*/ 22541 h 2665223"/>
                      <a:gd name="connsiteX4" fmla="*/ 1791628 w 1791628"/>
                      <a:gd name="connsiteY4" fmla="*/ 1817678 h 2665223"/>
                      <a:gd name="connsiteX5" fmla="*/ 1791028 w 1791628"/>
                      <a:gd name="connsiteY5" fmla="*/ 1841511 h 2665223"/>
                      <a:gd name="connsiteX6" fmla="*/ 1773640 w 1791628"/>
                      <a:gd name="connsiteY6" fmla="*/ 1841511 h 2665223"/>
                      <a:gd name="connsiteX7" fmla="*/ 1773457 w 1791628"/>
                      <a:gd name="connsiteY7" fmla="*/ 1845314 h 2665223"/>
                      <a:gd name="connsiteX8" fmla="*/ 906652 w 1791628"/>
                      <a:gd name="connsiteY8" fmla="*/ 2665223 h 2665223"/>
                      <a:gd name="connsiteX9" fmla="*/ 39848 w 1791628"/>
                      <a:gd name="connsiteY9" fmla="*/ 1845314 h 2665223"/>
                      <a:gd name="connsiteX10" fmla="*/ 39158 w 1791628"/>
                      <a:gd name="connsiteY10" fmla="*/ 1830995 h 2665223"/>
                      <a:gd name="connsiteX11" fmla="*/ 0 w 1791628"/>
                      <a:gd name="connsiteY11" fmla="*/ 1830995 h 2665223"/>
                      <a:gd name="connsiteX12" fmla="*/ 900840 w 1791628"/>
                      <a:gd name="connsiteY12" fmla="*/ 0 h 2665223"/>
                      <a:gd name="connsiteX0" fmla="*/ 861682 w 1752470"/>
                      <a:gd name="connsiteY0" fmla="*/ 0 h 2665223"/>
                      <a:gd name="connsiteX1" fmla="*/ 869493 w 1752470"/>
                      <a:gd name="connsiteY1" fmla="*/ 1421 h 2665223"/>
                      <a:gd name="connsiteX2" fmla="*/ 869493 w 1752470"/>
                      <a:gd name="connsiteY2" fmla="*/ 16599 h 2665223"/>
                      <a:gd name="connsiteX3" fmla="*/ 887528 w 1752470"/>
                      <a:gd name="connsiteY3" fmla="*/ 22541 h 2665223"/>
                      <a:gd name="connsiteX4" fmla="*/ 1752470 w 1752470"/>
                      <a:gd name="connsiteY4" fmla="*/ 1817678 h 2665223"/>
                      <a:gd name="connsiteX5" fmla="*/ 1751870 w 1752470"/>
                      <a:gd name="connsiteY5" fmla="*/ 1841511 h 2665223"/>
                      <a:gd name="connsiteX6" fmla="*/ 1734482 w 1752470"/>
                      <a:gd name="connsiteY6" fmla="*/ 1841511 h 2665223"/>
                      <a:gd name="connsiteX7" fmla="*/ 1734299 w 1752470"/>
                      <a:gd name="connsiteY7" fmla="*/ 1845314 h 2665223"/>
                      <a:gd name="connsiteX8" fmla="*/ 867494 w 1752470"/>
                      <a:gd name="connsiteY8" fmla="*/ 2665223 h 2665223"/>
                      <a:gd name="connsiteX9" fmla="*/ 690 w 1752470"/>
                      <a:gd name="connsiteY9" fmla="*/ 1845314 h 2665223"/>
                      <a:gd name="connsiteX10" fmla="*/ 0 w 1752470"/>
                      <a:gd name="connsiteY10" fmla="*/ 1830995 h 2665223"/>
                      <a:gd name="connsiteX11" fmla="*/ 861682 w 1752470"/>
                      <a:gd name="connsiteY11" fmla="*/ 0 h 2665223"/>
                      <a:gd name="connsiteX0" fmla="*/ 861682 w 1752470"/>
                      <a:gd name="connsiteY0" fmla="*/ 0 h 2665223"/>
                      <a:gd name="connsiteX1" fmla="*/ 869493 w 1752470"/>
                      <a:gd name="connsiteY1" fmla="*/ 1421 h 2665223"/>
                      <a:gd name="connsiteX2" fmla="*/ 869493 w 1752470"/>
                      <a:gd name="connsiteY2" fmla="*/ 16599 h 2665223"/>
                      <a:gd name="connsiteX3" fmla="*/ 887528 w 1752470"/>
                      <a:gd name="connsiteY3" fmla="*/ 22541 h 2665223"/>
                      <a:gd name="connsiteX4" fmla="*/ 1752470 w 1752470"/>
                      <a:gd name="connsiteY4" fmla="*/ 1817678 h 2665223"/>
                      <a:gd name="connsiteX5" fmla="*/ 1751870 w 1752470"/>
                      <a:gd name="connsiteY5" fmla="*/ 1841511 h 2665223"/>
                      <a:gd name="connsiteX6" fmla="*/ 1734482 w 1752470"/>
                      <a:gd name="connsiteY6" fmla="*/ 1841511 h 2665223"/>
                      <a:gd name="connsiteX7" fmla="*/ 1734299 w 1752470"/>
                      <a:gd name="connsiteY7" fmla="*/ 1845314 h 2665223"/>
                      <a:gd name="connsiteX8" fmla="*/ 867494 w 1752470"/>
                      <a:gd name="connsiteY8" fmla="*/ 2665223 h 2665223"/>
                      <a:gd name="connsiteX9" fmla="*/ 690 w 1752470"/>
                      <a:gd name="connsiteY9" fmla="*/ 1845314 h 2665223"/>
                      <a:gd name="connsiteX10" fmla="*/ 0 w 1752470"/>
                      <a:gd name="connsiteY10" fmla="*/ 1830995 h 2665223"/>
                      <a:gd name="connsiteX11" fmla="*/ 861682 w 1752470"/>
                      <a:gd name="connsiteY11" fmla="*/ 0 h 2665223"/>
                      <a:gd name="connsiteX0" fmla="*/ 865034 w 1755822"/>
                      <a:gd name="connsiteY0" fmla="*/ 0 h 2665223"/>
                      <a:gd name="connsiteX1" fmla="*/ 872845 w 1755822"/>
                      <a:gd name="connsiteY1" fmla="*/ 1421 h 2665223"/>
                      <a:gd name="connsiteX2" fmla="*/ 872845 w 1755822"/>
                      <a:gd name="connsiteY2" fmla="*/ 16599 h 2665223"/>
                      <a:gd name="connsiteX3" fmla="*/ 890880 w 1755822"/>
                      <a:gd name="connsiteY3" fmla="*/ 22541 h 2665223"/>
                      <a:gd name="connsiteX4" fmla="*/ 1755822 w 1755822"/>
                      <a:gd name="connsiteY4" fmla="*/ 1817678 h 2665223"/>
                      <a:gd name="connsiteX5" fmla="*/ 1755222 w 1755822"/>
                      <a:gd name="connsiteY5" fmla="*/ 1841511 h 2665223"/>
                      <a:gd name="connsiteX6" fmla="*/ 1737834 w 1755822"/>
                      <a:gd name="connsiteY6" fmla="*/ 1841511 h 2665223"/>
                      <a:gd name="connsiteX7" fmla="*/ 1737651 w 1755822"/>
                      <a:gd name="connsiteY7" fmla="*/ 1845314 h 2665223"/>
                      <a:gd name="connsiteX8" fmla="*/ 870846 w 1755822"/>
                      <a:gd name="connsiteY8" fmla="*/ 2665223 h 2665223"/>
                      <a:gd name="connsiteX9" fmla="*/ 4042 w 1755822"/>
                      <a:gd name="connsiteY9" fmla="*/ 1845314 h 2665223"/>
                      <a:gd name="connsiteX10" fmla="*/ 3352 w 1755822"/>
                      <a:gd name="connsiteY10" fmla="*/ 1830995 h 2665223"/>
                      <a:gd name="connsiteX11" fmla="*/ 865034 w 1755822"/>
                      <a:gd name="connsiteY11" fmla="*/ 0 h 26652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755822" h="2665223">
                        <a:moveTo>
                          <a:pt x="865034" y="0"/>
                        </a:moveTo>
                        <a:lnTo>
                          <a:pt x="872845" y="1421"/>
                        </a:lnTo>
                        <a:lnTo>
                          <a:pt x="872845" y="16599"/>
                        </a:lnTo>
                        <a:lnTo>
                          <a:pt x="890880" y="22541"/>
                        </a:lnTo>
                        <a:cubicBezTo>
                          <a:pt x="1104201" y="126761"/>
                          <a:pt x="1755822" y="881989"/>
                          <a:pt x="1755822" y="1817678"/>
                        </a:cubicBezTo>
                        <a:lnTo>
                          <a:pt x="1755222" y="1841511"/>
                        </a:lnTo>
                        <a:lnTo>
                          <a:pt x="1737834" y="1841511"/>
                        </a:lnTo>
                        <a:lnTo>
                          <a:pt x="1737651" y="1845314"/>
                        </a:lnTo>
                        <a:cubicBezTo>
                          <a:pt x="1693031" y="2305845"/>
                          <a:pt x="1321978" y="2665223"/>
                          <a:pt x="870846" y="2665223"/>
                        </a:cubicBezTo>
                        <a:cubicBezTo>
                          <a:pt x="419715" y="2665223"/>
                          <a:pt x="48661" y="2305845"/>
                          <a:pt x="4042" y="1845314"/>
                        </a:cubicBezTo>
                        <a:lnTo>
                          <a:pt x="3352" y="1830995"/>
                        </a:lnTo>
                        <a:cubicBezTo>
                          <a:pt x="-14221" y="1144463"/>
                          <a:pt x="6307" y="781782"/>
                          <a:pt x="865034" y="0"/>
                        </a:cubicBezTo>
                        <a:close/>
                      </a:path>
                    </a:pathLst>
                  </a:cu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 sz="2200">
                      <a:latin typeface="Arial Rounded MT Bold" panose="020F0704030504030204" pitchFamily="34" charset="0"/>
                    </a:endParaRPr>
                  </a:p>
                </p:txBody>
              </p:sp>
              <p:sp>
                <p:nvSpPr>
                  <p:cNvPr id="197" name="Szabadkézi sokszög 196"/>
                  <p:cNvSpPr/>
                  <p:nvPr/>
                </p:nvSpPr>
                <p:spPr>
                  <a:xfrm>
                    <a:off x="7778328" y="4061185"/>
                    <a:ext cx="300590" cy="539906"/>
                  </a:xfrm>
                  <a:custGeom>
                    <a:avLst/>
                    <a:gdLst>
                      <a:gd name="connsiteX0" fmla="*/ 901440 w 1792228"/>
                      <a:gd name="connsiteY0" fmla="*/ 0 h 2665223"/>
                      <a:gd name="connsiteX1" fmla="*/ 909251 w 1792228"/>
                      <a:gd name="connsiteY1" fmla="*/ 1421 h 2665223"/>
                      <a:gd name="connsiteX2" fmla="*/ 909251 w 1792228"/>
                      <a:gd name="connsiteY2" fmla="*/ 16599 h 2665223"/>
                      <a:gd name="connsiteX3" fmla="*/ 927286 w 1792228"/>
                      <a:gd name="connsiteY3" fmla="*/ 22541 h 2665223"/>
                      <a:gd name="connsiteX4" fmla="*/ 1792228 w 1792228"/>
                      <a:gd name="connsiteY4" fmla="*/ 1817678 h 2665223"/>
                      <a:gd name="connsiteX5" fmla="*/ 1791628 w 1792228"/>
                      <a:gd name="connsiteY5" fmla="*/ 1841511 h 2665223"/>
                      <a:gd name="connsiteX6" fmla="*/ 1774240 w 1792228"/>
                      <a:gd name="connsiteY6" fmla="*/ 1841511 h 2665223"/>
                      <a:gd name="connsiteX7" fmla="*/ 1774057 w 1792228"/>
                      <a:gd name="connsiteY7" fmla="*/ 1845314 h 2665223"/>
                      <a:gd name="connsiteX8" fmla="*/ 907252 w 1792228"/>
                      <a:gd name="connsiteY8" fmla="*/ 2665223 h 2665223"/>
                      <a:gd name="connsiteX9" fmla="*/ 40448 w 1792228"/>
                      <a:gd name="connsiteY9" fmla="*/ 1845314 h 2665223"/>
                      <a:gd name="connsiteX10" fmla="*/ 39758 w 1792228"/>
                      <a:gd name="connsiteY10" fmla="*/ 1830995 h 2665223"/>
                      <a:gd name="connsiteX11" fmla="*/ 600 w 1792228"/>
                      <a:gd name="connsiteY11" fmla="*/ 1830995 h 2665223"/>
                      <a:gd name="connsiteX12" fmla="*/ 0 w 1792228"/>
                      <a:gd name="connsiteY12" fmla="*/ 1807162 h 2665223"/>
                      <a:gd name="connsiteX13" fmla="*/ 901440 w 1792228"/>
                      <a:gd name="connsiteY13" fmla="*/ 0 h 2665223"/>
                      <a:gd name="connsiteX0" fmla="*/ 900840 w 1791628"/>
                      <a:gd name="connsiteY0" fmla="*/ 0 h 2665223"/>
                      <a:gd name="connsiteX1" fmla="*/ 908651 w 1791628"/>
                      <a:gd name="connsiteY1" fmla="*/ 1421 h 2665223"/>
                      <a:gd name="connsiteX2" fmla="*/ 908651 w 1791628"/>
                      <a:gd name="connsiteY2" fmla="*/ 16599 h 2665223"/>
                      <a:gd name="connsiteX3" fmla="*/ 926686 w 1791628"/>
                      <a:gd name="connsiteY3" fmla="*/ 22541 h 2665223"/>
                      <a:gd name="connsiteX4" fmla="*/ 1791628 w 1791628"/>
                      <a:gd name="connsiteY4" fmla="*/ 1817678 h 2665223"/>
                      <a:gd name="connsiteX5" fmla="*/ 1791028 w 1791628"/>
                      <a:gd name="connsiteY5" fmla="*/ 1841511 h 2665223"/>
                      <a:gd name="connsiteX6" fmla="*/ 1773640 w 1791628"/>
                      <a:gd name="connsiteY6" fmla="*/ 1841511 h 2665223"/>
                      <a:gd name="connsiteX7" fmla="*/ 1773457 w 1791628"/>
                      <a:gd name="connsiteY7" fmla="*/ 1845314 h 2665223"/>
                      <a:gd name="connsiteX8" fmla="*/ 906652 w 1791628"/>
                      <a:gd name="connsiteY8" fmla="*/ 2665223 h 2665223"/>
                      <a:gd name="connsiteX9" fmla="*/ 39848 w 1791628"/>
                      <a:gd name="connsiteY9" fmla="*/ 1845314 h 2665223"/>
                      <a:gd name="connsiteX10" fmla="*/ 39158 w 1791628"/>
                      <a:gd name="connsiteY10" fmla="*/ 1830995 h 2665223"/>
                      <a:gd name="connsiteX11" fmla="*/ 0 w 1791628"/>
                      <a:gd name="connsiteY11" fmla="*/ 1830995 h 2665223"/>
                      <a:gd name="connsiteX12" fmla="*/ 900840 w 1791628"/>
                      <a:gd name="connsiteY12" fmla="*/ 0 h 2665223"/>
                      <a:gd name="connsiteX0" fmla="*/ 861682 w 1752470"/>
                      <a:gd name="connsiteY0" fmla="*/ 0 h 2665223"/>
                      <a:gd name="connsiteX1" fmla="*/ 869493 w 1752470"/>
                      <a:gd name="connsiteY1" fmla="*/ 1421 h 2665223"/>
                      <a:gd name="connsiteX2" fmla="*/ 869493 w 1752470"/>
                      <a:gd name="connsiteY2" fmla="*/ 16599 h 2665223"/>
                      <a:gd name="connsiteX3" fmla="*/ 887528 w 1752470"/>
                      <a:gd name="connsiteY3" fmla="*/ 22541 h 2665223"/>
                      <a:gd name="connsiteX4" fmla="*/ 1752470 w 1752470"/>
                      <a:gd name="connsiteY4" fmla="*/ 1817678 h 2665223"/>
                      <a:gd name="connsiteX5" fmla="*/ 1751870 w 1752470"/>
                      <a:gd name="connsiteY5" fmla="*/ 1841511 h 2665223"/>
                      <a:gd name="connsiteX6" fmla="*/ 1734482 w 1752470"/>
                      <a:gd name="connsiteY6" fmla="*/ 1841511 h 2665223"/>
                      <a:gd name="connsiteX7" fmla="*/ 1734299 w 1752470"/>
                      <a:gd name="connsiteY7" fmla="*/ 1845314 h 2665223"/>
                      <a:gd name="connsiteX8" fmla="*/ 867494 w 1752470"/>
                      <a:gd name="connsiteY8" fmla="*/ 2665223 h 2665223"/>
                      <a:gd name="connsiteX9" fmla="*/ 690 w 1752470"/>
                      <a:gd name="connsiteY9" fmla="*/ 1845314 h 2665223"/>
                      <a:gd name="connsiteX10" fmla="*/ 0 w 1752470"/>
                      <a:gd name="connsiteY10" fmla="*/ 1830995 h 2665223"/>
                      <a:gd name="connsiteX11" fmla="*/ 861682 w 1752470"/>
                      <a:gd name="connsiteY11" fmla="*/ 0 h 2665223"/>
                      <a:gd name="connsiteX0" fmla="*/ 861682 w 1752470"/>
                      <a:gd name="connsiteY0" fmla="*/ 0 h 2665223"/>
                      <a:gd name="connsiteX1" fmla="*/ 869493 w 1752470"/>
                      <a:gd name="connsiteY1" fmla="*/ 1421 h 2665223"/>
                      <a:gd name="connsiteX2" fmla="*/ 869493 w 1752470"/>
                      <a:gd name="connsiteY2" fmla="*/ 16599 h 2665223"/>
                      <a:gd name="connsiteX3" fmla="*/ 887528 w 1752470"/>
                      <a:gd name="connsiteY3" fmla="*/ 22541 h 2665223"/>
                      <a:gd name="connsiteX4" fmla="*/ 1752470 w 1752470"/>
                      <a:gd name="connsiteY4" fmla="*/ 1817678 h 2665223"/>
                      <a:gd name="connsiteX5" fmla="*/ 1751870 w 1752470"/>
                      <a:gd name="connsiteY5" fmla="*/ 1841511 h 2665223"/>
                      <a:gd name="connsiteX6" fmla="*/ 1734482 w 1752470"/>
                      <a:gd name="connsiteY6" fmla="*/ 1841511 h 2665223"/>
                      <a:gd name="connsiteX7" fmla="*/ 1734299 w 1752470"/>
                      <a:gd name="connsiteY7" fmla="*/ 1845314 h 2665223"/>
                      <a:gd name="connsiteX8" fmla="*/ 867494 w 1752470"/>
                      <a:gd name="connsiteY8" fmla="*/ 2665223 h 2665223"/>
                      <a:gd name="connsiteX9" fmla="*/ 690 w 1752470"/>
                      <a:gd name="connsiteY9" fmla="*/ 1845314 h 2665223"/>
                      <a:gd name="connsiteX10" fmla="*/ 0 w 1752470"/>
                      <a:gd name="connsiteY10" fmla="*/ 1830995 h 2665223"/>
                      <a:gd name="connsiteX11" fmla="*/ 861682 w 1752470"/>
                      <a:gd name="connsiteY11" fmla="*/ 0 h 2665223"/>
                      <a:gd name="connsiteX0" fmla="*/ 865034 w 1755822"/>
                      <a:gd name="connsiteY0" fmla="*/ 0 h 2665223"/>
                      <a:gd name="connsiteX1" fmla="*/ 872845 w 1755822"/>
                      <a:gd name="connsiteY1" fmla="*/ 1421 h 2665223"/>
                      <a:gd name="connsiteX2" fmla="*/ 872845 w 1755822"/>
                      <a:gd name="connsiteY2" fmla="*/ 16599 h 2665223"/>
                      <a:gd name="connsiteX3" fmla="*/ 890880 w 1755822"/>
                      <a:gd name="connsiteY3" fmla="*/ 22541 h 2665223"/>
                      <a:gd name="connsiteX4" fmla="*/ 1755822 w 1755822"/>
                      <a:gd name="connsiteY4" fmla="*/ 1817678 h 2665223"/>
                      <a:gd name="connsiteX5" fmla="*/ 1755222 w 1755822"/>
                      <a:gd name="connsiteY5" fmla="*/ 1841511 h 2665223"/>
                      <a:gd name="connsiteX6" fmla="*/ 1737834 w 1755822"/>
                      <a:gd name="connsiteY6" fmla="*/ 1841511 h 2665223"/>
                      <a:gd name="connsiteX7" fmla="*/ 1737651 w 1755822"/>
                      <a:gd name="connsiteY7" fmla="*/ 1845314 h 2665223"/>
                      <a:gd name="connsiteX8" fmla="*/ 870846 w 1755822"/>
                      <a:gd name="connsiteY8" fmla="*/ 2665223 h 2665223"/>
                      <a:gd name="connsiteX9" fmla="*/ 4042 w 1755822"/>
                      <a:gd name="connsiteY9" fmla="*/ 1845314 h 2665223"/>
                      <a:gd name="connsiteX10" fmla="*/ 3352 w 1755822"/>
                      <a:gd name="connsiteY10" fmla="*/ 1830995 h 2665223"/>
                      <a:gd name="connsiteX11" fmla="*/ 865034 w 1755822"/>
                      <a:gd name="connsiteY11" fmla="*/ 0 h 26652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755822" h="2665223">
                        <a:moveTo>
                          <a:pt x="865034" y="0"/>
                        </a:moveTo>
                        <a:lnTo>
                          <a:pt x="872845" y="1421"/>
                        </a:lnTo>
                        <a:lnTo>
                          <a:pt x="872845" y="16599"/>
                        </a:lnTo>
                        <a:lnTo>
                          <a:pt x="890880" y="22541"/>
                        </a:lnTo>
                        <a:cubicBezTo>
                          <a:pt x="1104201" y="126761"/>
                          <a:pt x="1755822" y="881989"/>
                          <a:pt x="1755822" y="1817678"/>
                        </a:cubicBezTo>
                        <a:lnTo>
                          <a:pt x="1755222" y="1841511"/>
                        </a:lnTo>
                        <a:lnTo>
                          <a:pt x="1737834" y="1841511"/>
                        </a:lnTo>
                        <a:lnTo>
                          <a:pt x="1737651" y="1845314"/>
                        </a:lnTo>
                        <a:cubicBezTo>
                          <a:pt x="1693031" y="2305845"/>
                          <a:pt x="1321978" y="2665223"/>
                          <a:pt x="870846" y="2665223"/>
                        </a:cubicBezTo>
                        <a:cubicBezTo>
                          <a:pt x="419715" y="2665223"/>
                          <a:pt x="48661" y="2305845"/>
                          <a:pt x="4042" y="1845314"/>
                        </a:cubicBezTo>
                        <a:lnTo>
                          <a:pt x="3352" y="1830995"/>
                        </a:lnTo>
                        <a:cubicBezTo>
                          <a:pt x="-14221" y="1144463"/>
                          <a:pt x="6307" y="781782"/>
                          <a:pt x="865034" y="0"/>
                        </a:cubicBezTo>
                        <a:close/>
                      </a:path>
                    </a:pathLst>
                  </a:cu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 sz="2200">
                      <a:latin typeface="Arial Rounded MT Bold" panose="020F0704030504030204" pitchFamily="34" charset="0"/>
                    </a:endParaRPr>
                  </a:p>
                </p:txBody>
              </p:sp>
              <p:sp>
                <p:nvSpPr>
                  <p:cNvPr id="198" name="Szabadkézi sokszög 197"/>
                  <p:cNvSpPr/>
                  <p:nvPr/>
                </p:nvSpPr>
                <p:spPr>
                  <a:xfrm>
                    <a:off x="8066555" y="3736878"/>
                    <a:ext cx="371602" cy="572931"/>
                  </a:xfrm>
                  <a:custGeom>
                    <a:avLst/>
                    <a:gdLst>
                      <a:gd name="connsiteX0" fmla="*/ 901440 w 1792228"/>
                      <a:gd name="connsiteY0" fmla="*/ 0 h 2665223"/>
                      <a:gd name="connsiteX1" fmla="*/ 909251 w 1792228"/>
                      <a:gd name="connsiteY1" fmla="*/ 1421 h 2665223"/>
                      <a:gd name="connsiteX2" fmla="*/ 909251 w 1792228"/>
                      <a:gd name="connsiteY2" fmla="*/ 16599 h 2665223"/>
                      <a:gd name="connsiteX3" fmla="*/ 927286 w 1792228"/>
                      <a:gd name="connsiteY3" fmla="*/ 22541 h 2665223"/>
                      <a:gd name="connsiteX4" fmla="*/ 1792228 w 1792228"/>
                      <a:gd name="connsiteY4" fmla="*/ 1817678 h 2665223"/>
                      <a:gd name="connsiteX5" fmla="*/ 1791628 w 1792228"/>
                      <a:gd name="connsiteY5" fmla="*/ 1841511 h 2665223"/>
                      <a:gd name="connsiteX6" fmla="*/ 1774240 w 1792228"/>
                      <a:gd name="connsiteY6" fmla="*/ 1841511 h 2665223"/>
                      <a:gd name="connsiteX7" fmla="*/ 1774057 w 1792228"/>
                      <a:gd name="connsiteY7" fmla="*/ 1845314 h 2665223"/>
                      <a:gd name="connsiteX8" fmla="*/ 907252 w 1792228"/>
                      <a:gd name="connsiteY8" fmla="*/ 2665223 h 2665223"/>
                      <a:gd name="connsiteX9" fmla="*/ 40448 w 1792228"/>
                      <a:gd name="connsiteY9" fmla="*/ 1845314 h 2665223"/>
                      <a:gd name="connsiteX10" fmla="*/ 39758 w 1792228"/>
                      <a:gd name="connsiteY10" fmla="*/ 1830995 h 2665223"/>
                      <a:gd name="connsiteX11" fmla="*/ 600 w 1792228"/>
                      <a:gd name="connsiteY11" fmla="*/ 1830995 h 2665223"/>
                      <a:gd name="connsiteX12" fmla="*/ 0 w 1792228"/>
                      <a:gd name="connsiteY12" fmla="*/ 1807162 h 2665223"/>
                      <a:gd name="connsiteX13" fmla="*/ 901440 w 1792228"/>
                      <a:gd name="connsiteY13" fmla="*/ 0 h 2665223"/>
                      <a:gd name="connsiteX0" fmla="*/ 900840 w 1791628"/>
                      <a:gd name="connsiteY0" fmla="*/ 0 h 2665223"/>
                      <a:gd name="connsiteX1" fmla="*/ 908651 w 1791628"/>
                      <a:gd name="connsiteY1" fmla="*/ 1421 h 2665223"/>
                      <a:gd name="connsiteX2" fmla="*/ 908651 w 1791628"/>
                      <a:gd name="connsiteY2" fmla="*/ 16599 h 2665223"/>
                      <a:gd name="connsiteX3" fmla="*/ 926686 w 1791628"/>
                      <a:gd name="connsiteY3" fmla="*/ 22541 h 2665223"/>
                      <a:gd name="connsiteX4" fmla="*/ 1791628 w 1791628"/>
                      <a:gd name="connsiteY4" fmla="*/ 1817678 h 2665223"/>
                      <a:gd name="connsiteX5" fmla="*/ 1791028 w 1791628"/>
                      <a:gd name="connsiteY5" fmla="*/ 1841511 h 2665223"/>
                      <a:gd name="connsiteX6" fmla="*/ 1773640 w 1791628"/>
                      <a:gd name="connsiteY6" fmla="*/ 1841511 h 2665223"/>
                      <a:gd name="connsiteX7" fmla="*/ 1773457 w 1791628"/>
                      <a:gd name="connsiteY7" fmla="*/ 1845314 h 2665223"/>
                      <a:gd name="connsiteX8" fmla="*/ 906652 w 1791628"/>
                      <a:gd name="connsiteY8" fmla="*/ 2665223 h 2665223"/>
                      <a:gd name="connsiteX9" fmla="*/ 39848 w 1791628"/>
                      <a:gd name="connsiteY9" fmla="*/ 1845314 h 2665223"/>
                      <a:gd name="connsiteX10" fmla="*/ 39158 w 1791628"/>
                      <a:gd name="connsiteY10" fmla="*/ 1830995 h 2665223"/>
                      <a:gd name="connsiteX11" fmla="*/ 0 w 1791628"/>
                      <a:gd name="connsiteY11" fmla="*/ 1830995 h 2665223"/>
                      <a:gd name="connsiteX12" fmla="*/ 900840 w 1791628"/>
                      <a:gd name="connsiteY12" fmla="*/ 0 h 2665223"/>
                      <a:gd name="connsiteX0" fmla="*/ 861682 w 1752470"/>
                      <a:gd name="connsiteY0" fmla="*/ 0 h 2665223"/>
                      <a:gd name="connsiteX1" fmla="*/ 869493 w 1752470"/>
                      <a:gd name="connsiteY1" fmla="*/ 1421 h 2665223"/>
                      <a:gd name="connsiteX2" fmla="*/ 869493 w 1752470"/>
                      <a:gd name="connsiteY2" fmla="*/ 16599 h 2665223"/>
                      <a:gd name="connsiteX3" fmla="*/ 887528 w 1752470"/>
                      <a:gd name="connsiteY3" fmla="*/ 22541 h 2665223"/>
                      <a:gd name="connsiteX4" fmla="*/ 1752470 w 1752470"/>
                      <a:gd name="connsiteY4" fmla="*/ 1817678 h 2665223"/>
                      <a:gd name="connsiteX5" fmla="*/ 1751870 w 1752470"/>
                      <a:gd name="connsiteY5" fmla="*/ 1841511 h 2665223"/>
                      <a:gd name="connsiteX6" fmla="*/ 1734482 w 1752470"/>
                      <a:gd name="connsiteY6" fmla="*/ 1841511 h 2665223"/>
                      <a:gd name="connsiteX7" fmla="*/ 1734299 w 1752470"/>
                      <a:gd name="connsiteY7" fmla="*/ 1845314 h 2665223"/>
                      <a:gd name="connsiteX8" fmla="*/ 867494 w 1752470"/>
                      <a:gd name="connsiteY8" fmla="*/ 2665223 h 2665223"/>
                      <a:gd name="connsiteX9" fmla="*/ 690 w 1752470"/>
                      <a:gd name="connsiteY9" fmla="*/ 1845314 h 2665223"/>
                      <a:gd name="connsiteX10" fmla="*/ 0 w 1752470"/>
                      <a:gd name="connsiteY10" fmla="*/ 1830995 h 2665223"/>
                      <a:gd name="connsiteX11" fmla="*/ 861682 w 1752470"/>
                      <a:gd name="connsiteY11" fmla="*/ 0 h 2665223"/>
                      <a:gd name="connsiteX0" fmla="*/ 861682 w 1752470"/>
                      <a:gd name="connsiteY0" fmla="*/ 0 h 2665223"/>
                      <a:gd name="connsiteX1" fmla="*/ 869493 w 1752470"/>
                      <a:gd name="connsiteY1" fmla="*/ 1421 h 2665223"/>
                      <a:gd name="connsiteX2" fmla="*/ 869493 w 1752470"/>
                      <a:gd name="connsiteY2" fmla="*/ 16599 h 2665223"/>
                      <a:gd name="connsiteX3" fmla="*/ 887528 w 1752470"/>
                      <a:gd name="connsiteY3" fmla="*/ 22541 h 2665223"/>
                      <a:gd name="connsiteX4" fmla="*/ 1752470 w 1752470"/>
                      <a:gd name="connsiteY4" fmla="*/ 1817678 h 2665223"/>
                      <a:gd name="connsiteX5" fmla="*/ 1751870 w 1752470"/>
                      <a:gd name="connsiteY5" fmla="*/ 1841511 h 2665223"/>
                      <a:gd name="connsiteX6" fmla="*/ 1734482 w 1752470"/>
                      <a:gd name="connsiteY6" fmla="*/ 1841511 h 2665223"/>
                      <a:gd name="connsiteX7" fmla="*/ 1734299 w 1752470"/>
                      <a:gd name="connsiteY7" fmla="*/ 1845314 h 2665223"/>
                      <a:gd name="connsiteX8" fmla="*/ 867494 w 1752470"/>
                      <a:gd name="connsiteY8" fmla="*/ 2665223 h 2665223"/>
                      <a:gd name="connsiteX9" fmla="*/ 690 w 1752470"/>
                      <a:gd name="connsiteY9" fmla="*/ 1845314 h 2665223"/>
                      <a:gd name="connsiteX10" fmla="*/ 0 w 1752470"/>
                      <a:gd name="connsiteY10" fmla="*/ 1830995 h 2665223"/>
                      <a:gd name="connsiteX11" fmla="*/ 861682 w 1752470"/>
                      <a:gd name="connsiteY11" fmla="*/ 0 h 2665223"/>
                      <a:gd name="connsiteX0" fmla="*/ 865034 w 1755822"/>
                      <a:gd name="connsiteY0" fmla="*/ 0 h 2665223"/>
                      <a:gd name="connsiteX1" fmla="*/ 872845 w 1755822"/>
                      <a:gd name="connsiteY1" fmla="*/ 1421 h 2665223"/>
                      <a:gd name="connsiteX2" fmla="*/ 872845 w 1755822"/>
                      <a:gd name="connsiteY2" fmla="*/ 16599 h 2665223"/>
                      <a:gd name="connsiteX3" fmla="*/ 890880 w 1755822"/>
                      <a:gd name="connsiteY3" fmla="*/ 22541 h 2665223"/>
                      <a:gd name="connsiteX4" fmla="*/ 1755822 w 1755822"/>
                      <a:gd name="connsiteY4" fmla="*/ 1817678 h 2665223"/>
                      <a:gd name="connsiteX5" fmla="*/ 1755222 w 1755822"/>
                      <a:gd name="connsiteY5" fmla="*/ 1841511 h 2665223"/>
                      <a:gd name="connsiteX6" fmla="*/ 1737834 w 1755822"/>
                      <a:gd name="connsiteY6" fmla="*/ 1841511 h 2665223"/>
                      <a:gd name="connsiteX7" fmla="*/ 1737651 w 1755822"/>
                      <a:gd name="connsiteY7" fmla="*/ 1845314 h 2665223"/>
                      <a:gd name="connsiteX8" fmla="*/ 870846 w 1755822"/>
                      <a:gd name="connsiteY8" fmla="*/ 2665223 h 2665223"/>
                      <a:gd name="connsiteX9" fmla="*/ 4042 w 1755822"/>
                      <a:gd name="connsiteY9" fmla="*/ 1845314 h 2665223"/>
                      <a:gd name="connsiteX10" fmla="*/ 3352 w 1755822"/>
                      <a:gd name="connsiteY10" fmla="*/ 1830995 h 2665223"/>
                      <a:gd name="connsiteX11" fmla="*/ 865034 w 1755822"/>
                      <a:gd name="connsiteY11" fmla="*/ 0 h 26652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755822" h="2665223">
                        <a:moveTo>
                          <a:pt x="865034" y="0"/>
                        </a:moveTo>
                        <a:lnTo>
                          <a:pt x="872845" y="1421"/>
                        </a:lnTo>
                        <a:lnTo>
                          <a:pt x="872845" y="16599"/>
                        </a:lnTo>
                        <a:lnTo>
                          <a:pt x="890880" y="22541"/>
                        </a:lnTo>
                        <a:cubicBezTo>
                          <a:pt x="1104201" y="126761"/>
                          <a:pt x="1755822" y="881989"/>
                          <a:pt x="1755822" y="1817678"/>
                        </a:cubicBezTo>
                        <a:lnTo>
                          <a:pt x="1755222" y="1841511"/>
                        </a:lnTo>
                        <a:lnTo>
                          <a:pt x="1737834" y="1841511"/>
                        </a:lnTo>
                        <a:lnTo>
                          <a:pt x="1737651" y="1845314"/>
                        </a:lnTo>
                        <a:cubicBezTo>
                          <a:pt x="1693031" y="2305845"/>
                          <a:pt x="1321978" y="2665223"/>
                          <a:pt x="870846" y="2665223"/>
                        </a:cubicBezTo>
                        <a:cubicBezTo>
                          <a:pt x="419715" y="2665223"/>
                          <a:pt x="48661" y="2305845"/>
                          <a:pt x="4042" y="1845314"/>
                        </a:cubicBezTo>
                        <a:lnTo>
                          <a:pt x="3352" y="1830995"/>
                        </a:lnTo>
                        <a:cubicBezTo>
                          <a:pt x="-14221" y="1144463"/>
                          <a:pt x="6307" y="781782"/>
                          <a:pt x="865034" y="0"/>
                        </a:cubicBezTo>
                        <a:close/>
                      </a:path>
                    </a:pathLst>
                  </a:cu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 sz="2200">
                      <a:latin typeface="Arial Rounded MT Bold" panose="020F0704030504030204" pitchFamily="34" charset="0"/>
                    </a:endParaRPr>
                  </a:p>
                </p:txBody>
              </p:sp>
              <p:sp>
                <p:nvSpPr>
                  <p:cNvPr id="199" name="Ellipszis 54"/>
                  <p:cNvSpPr/>
                  <p:nvPr/>
                </p:nvSpPr>
                <p:spPr>
                  <a:xfrm flipH="1">
                    <a:off x="7488799" y="5917424"/>
                    <a:ext cx="281212" cy="232400"/>
                  </a:xfrm>
                  <a:custGeom>
                    <a:avLst/>
                    <a:gdLst>
                      <a:gd name="connsiteX0" fmla="*/ 0 w 914400"/>
                      <a:gd name="connsiteY0" fmla="*/ 139876 h 279751"/>
                      <a:gd name="connsiteX1" fmla="*/ 457200 w 914400"/>
                      <a:gd name="connsiteY1" fmla="*/ 0 h 279751"/>
                      <a:gd name="connsiteX2" fmla="*/ 914400 w 914400"/>
                      <a:gd name="connsiteY2" fmla="*/ 139876 h 279751"/>
                      <a:gd name="connsiteX3" fmla="*/ 457200 w 914400"/>
                      <a:gd name="connsiteY3" fmla="*/ 279752 h 279751"/>
                      <a:gd name="connsiteX4" fmla="*/ 0 w 914400"/>
                      <a:gd name="connsiteY4" fmla="*/ 139876 h 279751"/>
                      <a:gd name="connsiteX0" fmla="*/ 3814 w 918214"/>
                      <a:gd name="connsiteY0" fmla="*/ 197026 h 336902"/>
                      <a:gd name="connsiteX1" fmla="*/ 318139 w 918214"/>
                      <a:gd name="connsiteY1" fmla="*/ 0 h 336902"/>
                      <a:gd name="connsiteX2" fmla="*/ 918214 w 918214"/>
                      <a:gd name="connsiteY2" fmla="*/ 197026 h 336902"/>
                      <a:gd name="connsiteX3" fmla="*/ 461014 w 918214"/>
                      <a:gd name="connsiteY3" fmla="*/ 336902 h 336902"/>
                      <a:gd name="connsiteX4" fmla="*/ 3814 w 918214"/>
                      <a:gd name="connsiteY4" fmla="*/ 197026 h 3369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8214" h="336902">
                        <a:moveTo>
                          <a:pt x="3814" y="197026"/>
                        </a:moveTo>
                        <a:cubicBezTo>
                          <a:pt x="-19998" y="140876"/>
                          <a:pt x="65634" y="0"/>
                          <a:pt x="318139" y="0"/>
                        </a:cubicBezTo>
                        <a:cubicBezTo>
                          <a:pt x="570644" y="0"/>
                          <a:pt x="918214" y="119775"/>
                          <a:pt x="918214" y="197026"/>
                        </a:cubicBezTo>
                        <a:cubicBezTo>
                          <a:pt x="918214" y="274277"/>
                          <a:pt x="713519" y="336902"/>
                          <a:pt x="461014" y="336902"/>
                        </a:cubicBezTo>
                        <a:cubicBezTo>
                          <a:pt x="208509" y="336902"/>
                          <a:pt x="27626" y="253176"/>
                          <a:pt x="3814" y="197026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 sz="2200">
                      <a:latin typeface="Arial Rounded MT Bold" panose="020F0704030504030204" pitchFamily="34" charset="0"/>
                    </a:endParaRPr>
                  </a:p>
                </p:txBody>
              </p:sp>
              <p:sp>
                <p:nvSpPr>
                  <p:cNvPr id="200" name="Ellipszis 54"/>
                  <p:cNvSpPr/>
                  <p:nvPr/>
                </p:nvSpPr>
                <p:spPr>
                  <a:xfrm>
                    <a:off x="7960072" y="6848575"/>
                    <a:ext cx="624250" cy="381313"/>
                  </a:xfrm>
                  <a:custGeom>
                    <a:avLst/>
                    <a:gdLst>
                      <a:gd name="connsiteX0" fmla="*/ 0 w 914400"/>
                      <a:gd name="connsiteY0" fmla="*/ 139876 h 279751"/>
                      <a:gd name="connsiteX1" fmla="*/ 457200 w 914400"/>
                      <a:gd name="connsiteY1" fmla="*/ 0 h 279751"/>
                      <a:gd name="connsiteX2" fmla="*/ 914400 w 914400"/>
                      <a:gd name="connsiteY2" fmla="*/ 139876 h 279751"/>
                      <a:gd name="connsiteX3" fmla="*/ 457200 w 914400"/>
                      <a:gd name="connsiteY3" fmla="*/ 279752 h 279751"/>
                      <a:gd name="connsiteX4" fmla="*/ 0 w 914400"/>
                      <a:gd name="connsiteY4" fmla="*/ 139876 h 279751"/>
                      <a:gd name="connsiteX0" fmla="*/ 3814 w 918214"/>
                      <a:gd name="connsiteY0" fmla="*/ 197026 h 336902"/>
                      <a:gd name="connsiteX1" fmla="*/ 318139 w 918214"/>
                      <a:gd name="connsiteY1" fmla="*/ 0 h 336902"/>
                      <a:gd name="connsiteX2" fmla="*/ 918214 w 918214"/>
                      <a:gd name="connsiteY2" fmla="*/ 197026 h 336902"/>
                      <a:gd name="connsiteX3" fmla="*/ 461014 w 918214"/>
                      <a:gd name="connsiteY3" fmla="*/ 336902 h 336902"/>
                      <a:gd name="connsiteX4" fmla="*/ 3814 w 918214"/>
                      <a:gd name="connsiteY4" fmla="*/ 197026 h 3369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8214" h="336902">
                        <a:moveTo>
                          <a:pt x="3814" y="197026"/>
                        </a:moveTo>
                        <a:cubicBezTo>
                          <a:pt x="-19998" y="140876"/>
                          <a:pt x="65634" y="0"/>
                          <a:pt x="318139" y="0"/>
                        </a:cubicBezTo>
                        <a:cubicBezTo>
                          <a:pt x="570644" y="0"/>
                          <a:pt x="918214" y="119775"/>
                          <a:pt x="918214" y="197026"/>
                        </a:cubicBezTo>
                        <a:cubicBezTo>
                          <a:pt x="918214" y="274277"/>
                          <a:pt x="713519" y="336902"/>
                          <a:pt x="461014" y="336902"/>
                        </a:cubicBezTo>
                        <a:cubicBezTo>
                          <a:pt x="208509" y="336902"/>
                          <a:pt x="27626" y="253176"/>
                          <a:pt x="3814" y="197026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 sz="2200">
                      <a:latin typeface="Arial Rounded MT Bold" panose="020F0704030504030204" pitchFamily="34" charset="0"/>
                    </a:endParaRPr>
                  </a:p>
                </p:txBody>
              </p:sp>
              <p:sp>
                <p:nvSpPr>
                  <p:cNvPr id="201" name="Ellipszis 54"/>
                  <p:cNvSpPr/>
                  <p:nvPr/>
                </p:nvSpPr>
                <p:spPr>
                  <a:xfrm>
                    <a:off x="7107803" y="5429707"/>
                    <a:ext cx="299774" cy="194986"/>
                  </a:xfrm>
                  <a:custGeom>
                    <a:avLst/>
                    <a:gdLst>
                      <a:gd name="connsiteX0" fmla="*/ 0 w 914400"/>
                      <a:gd name="connsiteY0" fmla="*/ 139876 h 279751"/>
                      <a:gd name="connsiteX1" fmla="*/ 457200 w 914400"/>
                      <a:gd name="connsiteY1" fmla="*/ 0 h 279751"/>
                      <a:gd name="connsiteX2" fmla="*/ 914400 w 914400"/>
                      <a:gd name="connsiteY2" fmla="*/ 139876 h 279751"/>
                      <a:gd name="connsiteX3" fmla="*/ 457200 w 914400"/>
                      <a:gd name="connsiteY3" fmla="*/ 279752 h 279751"/>
                      <a:gd name="connsiteX4" fmla="*/ 0 w 914400"/>
                      <a:gd name="connsiteY4" fmla="*/ 139876 h 279751"/>
                      <a:gd name="connsiteX0" fmla="*/ 3814 w 918214"/>
                      <a:gd name="connsiteY0" fmla="*/ 197026 h 336902"/>
                      <a:gd name="connsiteX1" fmla="*/ 318139 w 918214"/>
                      <a:gd name="connsiteY1" fmla="*/ 0 h 336902"/>
                      <a:gd name="connsiteX2" fmla="*/ 918214 w 918214"/>
                      <a:gd name="connsiteY2" fmla="*/ 197026 h 336902"/>
                      <a:gd name="connsiteX3" fmla="*/ 461014 w 918214"/>
                      <a:gd name="connsiteY3" fmla="*/ 336902 h 336902"/>
                      <a:gd name="connsiteX4" fmla="*/ 3814 w 918214"/>
                      <a:gd name="connsiteY4" fmla="*/ 197026 h 3369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8214" h="336902">
                        <a:moveTo>
                          <a:pt x="3814" y="197026"/>
                        </a:moveTo>
                        <a:cubicBezTo>
                          <a:pt x="-19998" y="140876"/>
                          <a:pt x="65634" y="0"/>
                          <a:pt x="318139" y="0"/>
                        </a:cubicBezTo>
                        <a:cubicBezTo>
                          <a:pt x="570644" y="0"/>
                          <a:pt x="918214" y="119775"/>
                          <a:pt x="918214" y="197026"/>
                        </a:cubicBezTo>
                        <a:cubicBezTo>
                          <a:pt x="918214" y="274277"/>
                          <a:pt x="713519" y="336902"/>
                          <a:pt x="461014" y="336902"/>
                        </a:cubicBezTo>
                        <a:cubicBezTo>
                          <a:pt x="208509" y="336902"/>
                          <a:pt x="27626" y="253176"/>
                          <a:pt x="3814" y="197026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 sz="2200">
                      <a:latin typeface="Arial Rounded MT Bold" panose="020F0704030504030204" pitchFamily="34" charset="0"/>
                    </a:endParaRPr>
                  </a:p>
                </p:txBody>
              </p:sp>
              <p:sp>
                <p:nvSpPr>
                  <p:cNvPr id="202" name="Ellipszis 54"/>
                  <p:cNvSpPr/>
                  <p:nvPr/>
                </p:nvSpPr>
                <p:spPr>
                  <a:xfrm>
                    <a:off x="8149805" y="6883375"/>
                    <a:ext cx="382581" cy="271599"/>
                  </a:xfrm>
                  <a:custGeom>
                    <a:avLst/>
                    <a:gdLst>
                      <a:gd name="connsiteX0" fmla="*/ 0 w 914400"/>
                      <a:gd name="connsiteY0" fmla="*/ 139876 h 279751"/>
                      <a:gd name="connsiteX1" fmla="*/ 457200 w 914400"/>
                      <a:gd name="connsiteY1" fmla="*/ 0 h 279751"/>
                      <a:gd name="connsiteX2" fmla="*/ 914400 w 914400"/>
                      <a:gd name="connsiteY2" fmla="*/ 139876 h 279751"/>
                      <a:gd name="connsiteX3" fmla="*/ 457200 w 914400"/>
                      <a:gd name="connsiteY3" fmla="*/ 279752 h 279751"/>
                      <a:gd name="connsiteX4" fmla="*/ 0 w 914400"/>
                      <a:gd name="connsiteY4" fmla="*/ 139876 h 279751"/>
                      <a:gd name="connsiteX0" fmla="*/ 3814 w 918214"/>
                      <a:gd name="connsiteY0" fmla="*/ 197026 h 336902"/>
                      <a:gd name="connsiteX1" fmla="*/ 318139 w 918214"/>
                      <a:gd name="connsiteY1" fmla="*/ 0 h 336902"/>
                      <a:gd name="connsiteX2" fmla="*/ 918214 w 918214"/>
                      <a:gd name="connsiteY2" fmla="*/ 197026 h 336902"/>
                      <a:gd name="connsiteX3" fmla="*/ 461014 w 918214"/>
                      <a:gd name="connsiteY3" fmla="*/ 336902 h 336902"/>
                      <a:gd name="connsiteX4" fmla="*/ 3814 w 918214"/>
                      <a:gd name="connsiteY4" fmla="*/ 197026 h 3369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8214" h="336902">
                        <a:moveTo>
                          <a:pt x="3814" y="197026"/>
                        </a:moveTo>
                        <a:cubicBezTo>
                          <a:pt x="-19998" y="140876"/>
                          <a:pt x="65634" y="0"/>
                          <a:pt x="318139" y="0"/>
                        </a:cubicBezTo>
                        <a:cubicBezTo>
                          <a:pt x="570644" y="0"/>
                          <a:pt x="918214" y="119775"/>
                          <a:pt x="918214" y="197026"/>
                        </a:cubicBezTo>
                        <a:cubicBezTo>
                          <a:pt x="918214" y="274277"/>
                          <a:pt x="713519" y="336902"/>
                          <a:pt x="461014" y="336902"/>
                        </a:cubicBezTo>
                        <a:cubicBezTo>
                          <a:pt x="208509" y="336902"/>
                          <a:pt x="27626" y="253176"/>
                          <a:pt x="3814" y="197026"/>
                        </a:cubicBezTo>
                        <a:close/>
                      </a:path>
                    </a:pathLst>
                  </a:custGeom>
                  <a:solidFill>
                    <a:srgbClr val="C5C5C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 sz="2200">
                      <a:latin typeface="Arial Rounded MT Bold" panose="020F0704030504030204" pitchFamily="34" charset="0"/>
                    </a:endParaRPr>
                  </a:p>
                </p:txBody>
              </p:sp>
              <p:grpSp>
                <p:nvGrpSpPr>
                  <p:cNvPr id="203" name="Csoportba foglalás 202"/>
                  <p:cNvGrpSpPr/>
                  <p:nvPr/>
                </p:nvGrpSpPr>
                <p:grpSpPr>
                  <a:xfrm>
                    <a:off x="6284684" y="6466017"/>
                    <a:ext cx="1525667" cy="620681"/>
                    <a:chOff x="4644359" y="4656793"/>
                    <a:chExt cx="1171729" cy="485741"/>
                  </a:xfrm>
                </p:grpSpPr>
                <p:sp>
                  <p:nvSpPr>
                    <p:cNvPr id="211" name="Ellipszis 54"/>
                    <p:cNvSpPr/>
                    <p:nvPr/>
                  </p:nvSpPr>
                  <p:spPr>
                    <a:xfrm>
                      <a:off x="4644359" y="4904175"/>
                      <a:ext cx="481626" cy="238359"/>
                    </a:xfrm>
                    <a:custGeom>
                      <a:avLst/>
                      <a:gdLst>
                        <a:gd name="connsiteX0" fmla="*/ 0 w 914400"/>
                        <a:gd name="connsiteY0" fmla="*/ 139876 h 279751"/>
                        <a:gd name="connsiteX1" fmla="*/ 457200 w 914400"/>
                        <a:gd name="connsiteY1" fmla="*/ 0 h 279751"/>
                        <a:gd name="connsiteX2" fmla="*/ 914400 w 914400"/>
                        <a:gd name="connsiteY2" fmla="*/ 139876 h 279751"/>
                        <a:gd name="connsiteX3" fmla="*/ 457200 w 914400"/>
                        <a:gd name="connsiteY3" fmla="*/ 279752 h 279751"/>
                        <a:gd name="connsiteX4" fmla="*/ 0 w 914400"/>
                        <a:gd name="connsiteY4" fmla="*/ 139876 h 279751"/>
                        <a:gd name="connsiteX0" fmla="*/ 3814 w 918214"/>
                        <a:gd name="connsiteY0" fmla="*/ 197026 h 336902"/>
                        <a:gd name="connsiteX1" fmla="*/ 318139 w 918214"/>
                        <a:gd name="connsiteY1" fmla="*/ 0 h 336902"/>
                        <a:gd name="connsiteX2" fmla="*/ 918214 w 918214"/>
                        <a:gd name="connsiteY2" fmla="*/ 197026 h 336902"/>
                        <a:gd name="connsiteX3" fmla="*/ 461014 w 918214"/>
                        <a:gd name="connsiteY3" fmla="*/ 336902 h 336902"/>
                        <a:gd name="connsiteX4" fmla="*/ 3814 w 918214"/>
                        <a:gd name="connsiteY4" fmla="*/ 197026 h 33690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18214" h="336902">
                          <a:moveTo>
                            <a:pt x="3814" y="197026"/>
                          </a:moveTo>
                          <a:cubicBezTo>
                            <a:pt x="-19998" y="140876"/>
                            <a:pt x="65634" y="0"/>
                            <a:pt x="318139" y="0"/>
                          </a:cubicBezTo>
                          <a:cubicBezTo>
                            <a:pt x="570644" y="0"/>
                            <a:pt x="918214" y="119775"/>
                            <a:pt x="918214" y="197026"/>
                          </a:cubicBezTo>
                          <a:cubicBezTo>
                            <a:pt x="918214" y="274277"/>
                            <a:pt x="713519" y="336902"/>
                            <a:pt x="461014" y="336902"/>
                          </a:cubicBezTo>
                          <a:cubicBezTo>
                            <a:pt x="208509" y="336902"/>
                            <a:pt x="27626" y="253176"/>
                            <a:pt x="3814" y="197026"/>
                          </a:cubicBezTo>
                          <a:close/>
                        </a:path>
                      </a:pathLst>
                    </a:custGeom>
                    <a:solidFill>
                      <a:schemeClr val="bg1">
                        <a:lumMod val="6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 sz="2200">
                        <a:latin typeface="Arial Rounded MT Bold" panose="020F0704030504030204" pitchFamily="34" charset="0"/>
                      </a:endParaRPr>
                    </a:p>
                  </p:txBody>
                </p:sp>
                <p:sp>
                  <p:nvSpPr>
                    <p:cNvPr id="212" name="Ellipszis 54"/>
                    <p:cNvSpPr/>
                    <p:nvPr/>
                  </p:nvSpPr>
                  <p:spPr>
                    <a:xfrm>
                      <a:off x="4672812" y="4973000"/>
                      <a:ext cx="231908" cy="127890"/>
                    </a:xfrm>
                    <a:custGeom>
                      <a:avLst/>
                      <a:gdLst>
                        <a:gd name="connsiteX0" fmla="*/ 0 w 914400"/>
                        <a:gd name="connsiteY0" fmla="*/ 139876 h 279751"/>
                        <a:gd name="connsiteX1" fmla="*/ 457200 w 914400"/>
                        <a:gd name="connsiteY1" fmla="*/ 0 h 279751"/>
                        <a:gd name="connsiteX2" fmla="*/ 914400 w 914400"/>
                        <a:gd name="connsiteY2" fmla="*/ 139876 h 279751"/>
                        <a:gd name="connsiteX3" fmla="*/ 457200 w 914400"/>
                        <a:gd name="connsiteY3" fmla="*/ 279752 h 279751"/>
                        <a:gd name="connsiteX4" fmla="*/ 0 w 914400"/>
                        <a:gd name="connsiteY4" fmla="*/ 139876 h 279751"/>
                        <a:gd name="connsiteX0" fmla="*/ 3814 w 918214"/>
                        <a:gd name="connsiteY0" fmla="*/ 197026 h 336902"/>
                        <a:gd name="connsiteX1" fmla="*/ 318139 w 918214"/>
                        <a:gd name="connsiteY1" fmla="*/ 0 h 336902"/>
                        <a:gd name="connsiteX2" fmla="*/ 918214 w 918214"/>
                        <a:gd name="connsiteY2" fmla="*/ 197026 h 336902"/>
                        <a:gd name="connsiteX3" fmla="*/ 461014 w 918214"/>
                        <a:gd name="connsiteY3" fmla="*/ 336902 h 336902"/>
                        <a:gd name="connsiteX4" fmla="*/ 3814 w 918214"/>
                        <a:gd name="connsiteY4" fmla="*/ 197026 h 33690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18214" h="336902">
                          <a:moveTo>
                            <a:pt x="3814" y="197026"/>
                          </a:moveTo>
                          <a:cubicBezTo>
                            <a:pt x="-19998" y="140876"/>
                            <a:pt x="65634" y="0"/>
                            <a:pt x="318139" y="0"/>
                          </a:cubicBezTo>
                          <a:cubicBezTo>
                            <a:pt x="570644" y="0"/>
                            <a:pt x="918214" y="119775"/>
                            <a:pt x="918214" y="197026"/>
                          </a:cubicBezTo>
                          <a:cubicBezTo>
                            <a:pt x="918214" y="274277"/>
                            <a:pt x="713519" y="336902"/>
                            <a:pt x="461014" y="336902"/>
                          </a:cubicBezTo>
                          <a:cubicBezTo>
                            <a:pt x="208509" y="336902"/>
                            <a:pt x="27626" y="253176"/>
                            <a:pt x="3814" y="197026"/>
                          </a:cubicBezTo>
                          <a:close/>
                        </a:path>
                      </a:pathLst>
                    </a:custGeom>
                    <a:solidFill>
                      <a:srgbClr val="C5C5C5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 sz="2200">
                        <a:latin typeface="Arial Rounded MT Bold" panose="020F0704030504030204" pitchFamily="34" charset="0"/>
                      </a:endParaRPr>
                    </a:p>
                  </p:txBody>
                </p:sp>
                <p:sp>
                  <p:nvSpPr>
                    <p:cNvPr id="213" name="Ellipszis 54"/>
                    <p:cNvSpPr/>
                    <p:nvPr/>
                  </p:nvSpPr>
                  <p:spPr>
                    <a:xfrm>
                      <a:off x="5334462" y="4656793"/>
                      <a:ext cx="481626" cy="238359"/>
                    </a:xfrm>
                    <a:custGeom>
                      <a:avLst/>
                      <a:gdLst>
                        <a:gd name="connsiteX0" fmla="*/ 0 w 914400"/>
                        <a:gd name="connsiteY0" fmla="*/ 139876 h 279751"/>
                        <a:gd name="connsiteX1" fmla="*/ 457200 w 914400"/>
                        <a:gd name="connsiteY1" fmla="*/ 0 h 279751"/>
                        <a:gd name="connsiteX2" fmla="*/ 914400 w 914400"/>
                        <a:gd name="connsiteY2" fmla="*/ 139876 h 279751"/>
                        <a:gd name="connsiteX3" fmla="*/ 457200 w 914400"/>
                        <a:gd name="connsiteY3" fmla="*/ 279752 h 279751"/>
                        <a:gd name="connsiteX4" fmla="*/ 0 w 914400"/>
                        <a:gd name="connsiteY4" fmla="*/ 139876 h 279751"/>
                        <a:gd name="connsiteX0" fmla="*/ 3814 w 918214"/>
                        <a:gd name="connsiteY0" fmla="*/ 197026 h 336902"/>
                        <a:gd name="connsiteX1" fmla="*/ 318139 w 918214"/>
                        <a:gd name="connsiteY1" fmla="*/ 0 h 336902"/>
                        <a:gd name="connsiteX2" fmla="*/ 918214 w 918214"/>
                        <a:gd name="connsiteY2" fmla="*/ 197026 h 336902"/>
                        <a:gd name="connsiteX3" fmla="*/ 461014 w 918214"/>
                        <a:gd name="connsiteY3" fmla="*/ 336902 h 336902"/>
                        <a:gd name="connsiteX4" fmla="*/ 3814 w 918214"/>
                        <a:gd name="connsiteY4" fmla="*/ 197026 h 33690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18214" h="336902">
                          <a:moveTo>
                            <a:pt x="3814" y="197026"/>
                          </a:moveTo>
                          <a:cubicBezTo>
                            <a:pt x="-19998" y="140876"/>
                            <a:pt x="65634" y="0"/>
                            <a:pt x="318139" y="0"/>
                          </a:cubicBezTo>
                          <a:cubicBezTo>
                            <a:pt x="570644" y="0"/>
                            <a:pt x="918214" y="119775"/>
                            <a:pt x="918214" y="197026"/>
                          </a:cubicBezTo>
                          <a:cubicBezTo>
                            <a:pt x="918214" y="274277"/>
                            <a:pt x="713519" y="336902"/>
                            <a:pt x="461014" y="336902"/>
                          </a:cubicBezTo>
                          <a:cubicBezTo>
                            <a:pt x="208509" y="336902"/>
                            <a:pt x="27626" y="253176"/>
                            <a:pt x="3814" y="197026"/>
                          </a:cubicBezTo>
                          <a:close/>
                        </a:path>
                      </a:pathLst>
                    </a:custGeom>
                    <a:solidFill>
                      <a:schemeClr val="bg1">
                        <a:lumMod val="6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 sz="2200">
                        <a:latin typeface="Arial Rounded MT Bold" panose="020F0704030504030204" pitchFamily="34" charset="0"/>
                      </a:endParaRPr>
                    </a:p>
                  </p:txBody>
                </p:sp>
              </p:grpSp>
              <p:sp>
                <p:nvSpPr>
                  <p:cNvPr id="204" name="Ellipszis 54"/>
                  <p:cNvSpPr/>
                  <p:nvPr/>
                </p:nvSpPr>
                <p:spPr>
                  <a:xfrm>
                    <a:off x="7412267" y="5581216"/>
                    <a:ext cx="301959" cy="163418"/>
                  </a:xfrm>
                  <a:custGeom>
                    <a:avLst/>
                    <a:gdLst>
                      <a:gd name="connsiteX0" fmla="*/ 0 w 914400"/>
                      <a:gd name="connsiteY0" fmla="*/ 139876 h 279751"/>
                      <a:gd name="connsiteX1" fmla="*/ 457200 w 914400"/>
                      <a:gd name="connsiteY1" fmla="*/ 0 h 279751"/>
                      <a:gd name="connsiteX2" fmla="*/ 914400 w 914400"/>
                      <a:gd name="connsiteY2" fmla="*/ 139876 h 279751"/>
                      <a:gd name="connsiteX3" fmla="*/ 457200 w 914400"/>
                      <a:gd name="connsiteY3" fmla="*/ 279752 h 279751"/>
                      <a:gd name="connsiteX4" fmla="*/ 0 w 914400"/>
                      <a:gd name="connsiteY4" fmla="*/ 139876 h 279751"/>
                      <a:gd name="connsiteX0" fmla="*/ 3814 w 918214"/>
                      <a:gd name="connsiteY0" fmla="*/ 197026 h 336902"/>
                      <a:gd name="connsiteX1" fmla="*/ 318139 w 918214"/>
                      <a:gd name="connsiteY1" fmla="*/ 0 h 336902"/>
                      <a:gd name="connsiteX2" fmla="*/ 918214 w 918214"/>
                      <a:gd name="connsiteY2" fmla="*/ 197026 h 336902"/>
                      <a:gd name="connsiteX3" fmla="*/ 461014 w 918214"/>
                      <a:gd name="connsiteY3" fmla="*/ 336902 h 336902"/>
                      <a:gd name="connsiteX4" fmla="*/ 3814 w 918214"/>
                      <a:gd name="connsiteY4" fmla="*/ 197026 h 3369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8214" h="336902">
                        <a:moveTo>
                          <a:pt x="3814" y="197026"/>
                        </a:moveTo>
                        <a:cubicBezTo>
                          <a:pt x="-19998" y="140876"/>
                          <a:pt x="65634" y="0"/>
                          <a:pt x="318139" y="0"/>
                        </a:cubicBezTo>
                        <a:cubicBezTo>
                          <a:pt x="570644" y="0"/>
                          <a:pt x="918214" y="119775"/>
                          <a:pt x="918214" y="197026"/>
                        </a:cubicBezTo>
                        <a:cubicBezTo>
                          <a:pt x="918214" y="274277"/>
                          <a:pt x="713519" y="336902"/>
                          <a:pt x="461014" y="336902"/>
                        </a:cubicBezTo>
                        <a:cubicBezTo>
                          <a:pt x="208509" y="336902"/>
                          <a:pt x="27626" y="253176"/>
                          <a:pt x="3814" y="197026"/>
                        </a:cubicBezTo>
                        <a:close/>
                      </a:path>
                    </a:pathLst>
                  </a:custGeom>
                  <a:solidFill>
                    <a:srgbClr val="C5C5C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 sz="2200">
                      <a:latin typeface="Arial Rounded MT Bold" panose="020F0704030504030204" pitchFamily="34" charset="0"/>
                    </a:endParaRPr>
                  </a:p>
                </p:txBody>
              </p:sp>
              <p:sp>
                <p:nvSpPr>
                  <p:cNvPr id="205" name="Ellipszis 54"/>
                  <p:cNvSpPr/>
                  <p:nvPr/>
                </p:nvSpPr>
                <p:spPr>
                  <a:xfrm>
                    <a:off x="6805844" y="6236302"/>
                    <a:ext cx="301959" cy="163418"/>
                  </a:xfrm>
                  <a:custGeom>
                    <a:avLst/>
                    <a:gdLst>
                      <a:gd name="connsiteX0" fmla="*/ 0 w 914400"/>
                      <a:gd name="connsiteY0" fmla="*/ 139876 h 279751"/>
                      <a:gd name="connsiteX1" fmla="*/ 457200 w 914400"/>
                      <a:gd name="connsiteY1" fmla="*/ 0 h 279751"/>
                      <a:gd name="connsiteX2" fmla="*/ 914400 w 914400"/>
                      <a:gd name="connsiteY2" fmla="*/ 139876 h 279751"/>
                      <a:gd name="connsiteX3" fmla="*/ 457200 w 914400"/>
                      <a:gd name="connsiteY3" fmla="*/ 279752 h 279751"/>
                      <a:gd name="connsiteX4" fmla="*/ 0 w 914400"/>
                      <a:gd name="connsiteY4" fmla="*/ 139876 h 279751"/>
                      <a:gd name="connsiteX0" fmla="*/ 3814 w 918214"/>
                      <a:gd name="connsiteY0" fmla="*/ 197026 h 336902"/>
                      <a:gd name="connsiteX1" fmla="*/ 318139 w 918214"/>
                      <a:gd name="connsiteY1" fmla="*/ 0 h 336902"/>
                      <a:gd name="connsiteX2" fmla="*/ 918214 w 918214"/>
                      <a:gd name="connsiteY2" fmla="*/ 197026 h 336902"/>
                      <a:gd name="connsiteX3" fmla="*/ 461014 w 918214"/>
                      <a:gd name="connsiteY3" fmla="*/ 336902 h 336902"/>
                      <a:gd name="connsiteX4" fmla="*/ 3814 w 918214"/>
                      <a:gd name="connsiteY4" fmla="*/ 197026 h 3369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8214" h="336902">
                        <a:moveTo>
                          <a:pt x="3814" y="197026"/>
                        </a:moveTo>
                        <a:cubicBezTo>
                          <a:pt x="-19998" y="140876"/>
                          <a:pt x="65634" y="0"/>
                          <a:pt x="318139" y="0"/>
                        </a:cubicBezTo>
                        <a:cubicBezTo>
                          <a:pt x="570644" y="0"/>
                          <a:pt x="918214" y="119775"/>
                          <a:pt x="918214" y="197026"/>
                        </a:cubicBezTo>
                        <a:cubicBezTo>
                          <a:pt x="918214" y="274277"/>
                          <a:pt x="713519" y="336902"/>
                          <a:pt x="461014" y="336902"/>
                        </a:cubicBezTo>
                        <a:cubicBezTo>
                          <a:pt x="208509" y="336902"/>
                          <a:pt x="27626" y="253176"/>
                          <a:pt x="3814" y="197026"/>
                        </a:cubicBezTo>
                        <a:close/>
                      </a:path>
                    </a:pathLst>
                  </a:custGeom>
                  <a:solidFill>
                    <a:srgbClr val="C5C5C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 sz="2200">
                      <a:latin typeface="Arial Rounded MT Bold" panose="020F0704030504030204" pitchFamily="34" charset="0"/>
                    </a:endParaRPr>
                  </a:p>
                </p:txBody>
              </p:sp>
              <p:sp>
                <p:nvSpPr>
                  <p:cNvPr id="206" name="Ellipszis 54"/>
                  <p:cNvSpPr/>
                  <p:nvPr/>
                </p:nvSpPr>
                <p:spPr>
                  <a:xfrm>
                    <a:off x="7216810" y="7013237"/>
                    <a:ext cx="301959" cy="163418"/>
                  </a:xfrm>
                  <a:custGeom>
                    <a:avLst/>
                    <a:gdLst>
                      <a:gd name="connsiteX0" fmla="*/ 0 w 914400"/>
                      <a:gd name="connsiteY0" fmla="*/ 139876 h 279751"/>
                      <a:gd name="connsiteX1" fmla="*/ 457200 w 914400"/>
                      <a:gd name="connsiteY1" fmla="*/ 0 h 279751"/>
                      <a:gd name="connsiteX2" fmla="*/ 914400 w 914400"/>
                      <a:gd name="connsiteY2" fmla="*/ 139876 h 279751"/>
                      <a:gd name="connsiteX3" fmla="*/ 457200 w 914400"/>
                      <a:gd name="connsiteY3" fmla="*/ 279752 h 279751"/>
                      <a:gd name="connsiteX4" fmla="*/ 0 w 914400"/>
                      <a:gd name="connsiteY4" fmla="*/ 139876 h 279751"/>
                      <a:gd name="connsiteX0" fmla="*/ 3814 w 918214"/>
                      <a:gd name="connsiteY0" fmla="*/ 197026 h 336902"/>
                      <a:gd name="connsiteX1" fmla="*/ 318139 w 918214"/>
                      <a:gd name="connsiteY1" fmla="*/ 0 h 336902"/>
                      <a:gd name="connsiteX2" fmla="*/ 918214 w 918214"/>
                      <a:gd name="connsiteY2" fmla="*/ 197026 h 336902"/>
                      <a:gd name="connsiteX3" fmla="*/ 461014 w 918214"/>
                      <a:gd name="connsiteY3" fmla="*/ 336902 h 336902"/>
                      <a:gd name="connsiteX4" fmla="*/ 3814 w 918214"/>
                      <a:gd name="connsiteY4" fmla="*/ 197026 h 3369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8214" h="336902">
                        <a:moveTo>
                          <a:pt x="3814" y="197026"/>
                        </a:moveTo>
                        <a:cubicBezTo>
                          <a:pt x="-19998" y="140876"/>
                          <a:pt x="65634" y="0"/>
                          <a:pt x="318139" y="0"/>
                        </a:cubicBezTo>
                        <a:cubicBezTo>
                          <a:pt x="570644" y="0"/>
                          <a:pt x="918214" y="119775"/>
                          <a:pt x="918214" y="197026"/>
                        </a:cubicBezTo>
                        <a:cubicBezTo>
                          <a:pt x="918214" y="274277"/>
                          <a:pt x="713519" y="336902"/>
                          <a:pt x="461014" y="336902"/>
                        </a:cubicBezTo>
                        <a:cubicBezTo>
                          <a:pt x="208509" y="336902"/>
                          <a:pt x="27626" y="253176"/>
                          <a:pt x="3814" y="197026"/>
                        </a:cubicBezTo>
                        <a:close/>
                      </a:path>
                    </a:pathLst>
                  </a:custGeom>
                  <a:solidFill>
                    <a:srgbClr val="C5C5C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 sz="2200">
                      <a:latin typeface="Arial Rounded MT Bold" panose="020F0704030504030204" pitchFamily="34" charset="0"/>
                    </a:endParaRPr>
                  </a:p>
                </p:txBody>
              </p:sp>
              <p:sp>
                <p:nvSpPr>
                  <p:cNvPr id="207" name="Ellipszis 54"/>
                  <p:cNvSpPr/>
                  <p:nvPr/>
                </p:nvSpPr>
                <p:spPr>
                  <a:xfrm>
                    <a:off x="7884365" y="6336487"/>
                    <a:ext cx="301959" cy="163418"/>
                  </a:xfrm>
                  <a:custGeom>
                    <a:avLst/>
                    <a:gdLst>
                      <a:gd name="connsiteX0" fmla="*/ 0 w 914400"/>
                      <a:gd name="connsiteY0" fmla="*/ 139876 h 279751"/>
                      <a:gd name="connsiteX1" fmla="*/ 457200 w 914400"/>
                      <a:gd name="connsiteY1" fmla="*/ 0 h 279751"/>
                      <a:gd name="connsiteX2" fmla="*/ 914400 w 914400"/>
                      <a:gd name="connsiteY2" fmla="*/ 139876 h 279751"/>
                      <a:gd name="connsiteX3" fmla="*/ 457200 w 914400"/>
                      <a:gd name="connsiteY3" fmla="*/ 279752 h 279751"/>
                      <a:gd name="connsiteX4" fmla="*/ 0 w 914400"/>
                      <a:gd name="connsiteY4" fmla="*/ 139876 h 279751"/>
                      <a:gd name="connsiteX0" fmla="*/ 3814 w 918214"/>
                      <a:gd name="connsiteY0" fmla="*/ 197026 h 336902"/>
                      <a:gd name="connsiteX1" fmla="*/ 318139 w 918214"/>
                      <a:gd name="connsiteY1" fmla="*/ 0 h 336902"/>
                      <a:gd name="connsiteX2" fmla="*/ 918214 w 918214"/>
                      <a:gd name="connsiteY2" fmla="*/ 197026 h 336902"/>
                      <a:gd name="connsiteX3" fmla="*/ 461014 w 918214"/>
                      <a:gd name="connsiteY3" fmla="*/ 336902 h 336902"/>
                      <a:gd name="connsiteX4" fmla="*/ 3814 w 918214"/>
                      <a:gd name="connsiteY4" fmla="*/ 197026 h 3369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8214" h="336902">
                        <a:moveTo>
                          <a:pt x="3814" y="197026"/>
                        </a:moveTo>
                        <a:cubicBezTo>
                          <a:pt x="-19998" y="140876"/>
                          <a:pt x="65634" y="0"/>
                          <a:pt x="318139" y="0"/>
                        </a:cubicBezTo>
                        <a:cubicBezTo>
                          <a:pt x="570644" y="0"/>
                          <a:pt x="918214" y="119775"/>
                          <a:pt x="918214" y="197026"/>
                        </a:cubicBezTo>
                        <a:cubicBezTo>
                          <a:pt x="918214" y="274277"/>
                          <a:pt x="713519" y="336902"/>
                          <a:pt x="461014" y="336902"/>
                        </a:cubicBezTo>
                        <a:cubicBezTo>
                          <a:pt x="208509" y="336902"/>
                          <a:pt x="27626" y="253176"/>
                          <a:pt x="3814" y="197026"/>
                        </a:cubicBezTo>
                        <a:close/>
                      </a:path>
                    </a:pathLst>
                  </a:custGeom>
                  <a:solidFill>
                    <a:srgbClr val="C5C5C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 sz="2200">
                      <a:latin typeface="Arial Rounded MT Bold" panose="020F0704030504030204" pitchFamily="34" charset="0"/>
                    </a:endParaRPr>
                  </a:p>
                </p:txBody>
              </p:sp>
              <p:sp>
                <p:nvSpPr>
                  <p:cNvPr id="208" name="Szabadkézi sokszög 207"/>
                  <p:cNvSpPr/>
                  <p:nvPr/>
                </p:nvSpPr>
                <p:spPr>
                  <a:xfrm>
                    <a:off x="5935012" y="3493754"/>
                    <a:ext cx="753024" cy="394431"/>
                  </a:xfrm>
                  <a:custGeom>
                    <a:avLst/>
                    <a:gdLst>
                      <a:gd name="connsiteX0" fmla="*/ 752584 w 1155286"/>
                      <a:gd name="connsiteY0" fmla="*/ 282 h 610654"/>
                      <a:gd name="connsiteX1" fmla="*/ 942275 w 1155286"/>
                      <a:gd name="connsiteY1" fmla="*/ 100140 h 610654"/>
                      <a:gd name="connsiteX2" fmla="*/ 953701 w 1155286"/>
                      <a:gd name="connsiteY2" fmla="*/ 128206 h 610654"/>
                      <a:gd name="connsiteX3" fmla="*/ 955007 w 1155286"/>
                      <a:gd name="connsiteY3" fmla="*/ 134054 h 610654"/>
                      <a:gd name="connsiteX4" fmla="*/ 998326 w 1155286"/>
                      <a:gd name="connsiteY4" fmla="*/ 153607 h 610654"/>
                      <a:gd name="connsiteX5" fmla="*/ 1155286 w 1155286"/>
                      <a:gd name="connsiteY5" fmla="*/ 321001 h 610654"/>
                      <a:gd name="connsiteX6" fmla="*/ 915474 w 1155286"/>
                      <a:gd name="connsiteY6" fmla="*/ 472007 h 610654"/>
                      <a:gd name="connsiteX7" fmla="*/ 867655 w 1155286"/>
                      <a:gd name="connsiteY7" fmla="*/ 468005 h 610654"/>
                      <a:gd name="connsiteX8" fmla="*/ 846393 w 1155286"/>
                      <a:gd name="connsiteY8" fmla="*/ 462629 h 610654"/>
                      <a:gd name="connsiteX9" fmla="*/ 828503 w 1155286"/>
                      <a:gd name="connsiteY9" fmla="*/ 518426 h 610654"/>
                      <a:gd name="connsiteX10" fmla="*/ 607536 w 1155286"/>
                      <a:gd name="connsiteY10" fmla="*/ 610654 h 610654"/>
                      <a:gd name="connsiteX11" fmla="*/ 442646 w 1155286"/>
                      <a:gd name="connsiteY11" fmla="*/ 557883 h 610654"/>
                      <a:gd name="connsiteX12" fmla="*/ 413280 w 1155286"/>
                      <a:gd name="connsiteY12" fmla="*/ 529523 h 610654"/>
                      <a:gd name="connsiteX13" fmla="*/ 411387 w 1155286"/>
                      <a:gd name="connsiteY13" fmla="*/ 531291 h 610654"/>
                      <a:gd name="connsiteX14" fmla="*/ 241814 w 1155286"/>
                      <a:gd name="connsiteY14" fmla="*/ 575520 h 610654"/>
                      <a:gd name="connsiteX15" fmla="*/ 2001 w 1155286"/>
                      <a:gd name="connsiteY15" fmla="*/ 424514 h 610654"/>
                      <a:gd name="connsiteX16" fmla="*/ 166872 w 1155286"/>
                      <a:gd name="connsiteY16" fmla="*/ 211809 h 610654"/>
                      <a:gd name="connsiteX17" fmla="*/ 193267 w 1155286"/>
                      <a:gd name="connsiteY17" fmla="*/ 214737 h 610654"/>
                      <a:gd name="connsiteX18" fmla="*/ 195902 w 1155286"/>
                      <a:gd name="connsiteY18" fmla="*/ 192372 h 610654"/>
                      <a:gd name="connsiteX19" fmla="*/ 358906 w 1155286"/>
                      <a:gd name="connsiteY19" fmla="*/ 38476 h 610654"/>
                      <a:gd name="connsiteX20" fmla="*/ 516700 w 1155286"/>
                      <a:gd name="connsiteY20" fmla="*/ 83787 h 610654"/>
                      <a:gd name="connsiteX21" fmla="*/ 535435 w 1155286"/>
                      <a:gd name="connsiteY21" fmla="*/ 95110 h 610654"/>
                      <a:gd name="connsiteX22" fmla="*/ 576040 w 1155286"/>
                      <a:gd name="connsiteY22" fmla="*/ 55479 h 610654"/>
                      <a:gd name="connsiteX23" fmla="*/ 660278 w 1155286"/>
                      <a:gd name="connsiteY23" fmla="*/ 13050 h 610654"/>
                      <a:gd name="connsiteX24" fmla="*/ 752584 w 1155286"/>
                      <a:gd name="connsiteY24" fmla="*/ 282 h 6106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155286" h="610654">
                        <a:moveTo>
                          <a:pt x="752584" y="282"/>
                        </a:moveTo>
                        <a:cubicBezTo>
                          <a:pt x="841649" y="4447"/>
                          <a:pt x="916963" y="53991"/>
                          <a:pt x="942275" y="100140"/>
                        </a:cubicBezTo>
                        <a:cubicBezTo>
                          <a:pt x="946494" y="107832"/>
                          <a:pt x="950378" y="117352"/>
                          <a:pt x="953701" y="128206"/>
                        </a:cubicBezTo>
                        <a:lnTo>
                          <a:pt x="955007" y="134054"/>
                        </a:lnTo>
                        <a:lnTo>
                          <a:pt x="998326" y="153607"/>
                        </a:lnTo>
                        <a:cubicBezTo>
                          <a:pt x="1084072" y="198820"/>
                          <a:pt x="1155286" y="268877"/>
                          <a:pt x="1155286" y="321001"/>
                        </a:cubicBezTo>
                        <a:cubicBezTo>
                          <a:pt x="1155286" y="404399"/>
                          <a:pt x="1047919" y="472007"/>
                          <a:pt x="915474" y="472007"/>
                        </a:cubicBezTo>
                        <a:cubicBezTo>
                          <a:pt x="898918" y="472007"/>
                          <a:pt x="882949" y="470595"/>
                          <a:pt x="867655" y="468005"/>
                        </a:cubicBezTo>
                        <a:lnTo>
                          <a:pt x="846393" y="462629"/>
                        </a:lnTo>
                        <a:lnTo>
                          <a:pt x="828503" y="518426"/>
                        </a:lnTo>
                        <a:cubicBezTo>
                          <a:pt x="792097" y="572624"/>
                          <a:pt x="706869" y="610654"/>
                          <a:pt x="607536" y="610654"/>
                        </a:cubicBezTo>
                        <a:cubicBezTo>
                          <a:pt x="541313" y="610654"/>
                          <a:pt x="484482" y="588057"/>
                          <a:pt x="442646" y="557883"/>
                        </a:cubicBezTo>
                        <a:lnTo>
                          <a:pt x="413280" y="529523"/>
                        </a:lnTo>
                        <a:lnTo>
                          <a:pt x="411387" y="531291"/>
                        </a:lnTo>
                        <a:cubicBezTo>
                          <a:pt x="367989" y="558618"/>
                          <a:pt x="308036" y="575520"/>
                          <a:pt x="241814" y="575520"/>
                        </a:cubicBezTo>
                        <a:cubicBezTo>
                          <a:pt x="109368" y="575520"/>
                          <a:pt x="14491" y="485132"/>
                          <a:pt x="2001" y="424514"/>
                        </a:cubicBezTo>
                        <a:cubicBezTo>
                          <a:pt x="-10490" y="363895"/>
                          <a:pt x="34427" y="211809"/>
                          <a:pt x="166872" y="211809"/>
                        </a:cubicBezTo>
                        <a:lnTo>
                          <a:pt x="193267" y="214737"/>
                        </a:lnTo>
                        <a:lnTo>
                          <a:pt x="195902" y="192372"/>
                        </a:lnTo>
                        <a:cubicBezTo>
                          <a:pt x="209473" y="124024"/>
                          <a:pt x="259572" y="38476"/>
                          <a:pt x="358906" y="38476"/>
                        </a:cubicBezTo>
                        <a:cubicBezTo>
                          <a:pt x="408573" y="38476"/>
                          <a:pt x="465252" y="56659"/>
                          <a:pt x="516700" y="83787"/>
                        </a:cubicBezTo>
                        <a:lnTo>
                          <a:pt x="535435" y="95110"/>
                        </a:lnTo>
                        <a:lnTo>
                          <a:pt x="576040" y="55479"/>
                        </a:lnTo>
                        <a:cubicBezTo>
                          <a:pt x="600488" y="38123"/>
                          <a:pt x="628876" y="23553"/>
                          <a:pt x="660278" y="13050"/>
                        </a:cubicBezTo>
                        <a:cubicBezTo>
                          <a:pt x="691679" y="2548"/>
                          <a:pt x="722895" y="-1106"/>
                          <a:pt x="752584" y="282"/>
                        </a:cubicBezTo>
                        <a:close/>
                      </a:path>
                    </a:pathLst>
                  </a:custGeom>
                  <a:solidFill>
                    <a:srgbClr val="ABDB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 sz="2200">
                      <a:latin typeface="Arial Rounded MT Bold" panose="020F0704030504030204" pitchFamily="34" charset="0"/>
                    </a:endParaRPr>
                  </a:p>
                </p:txBody>
              </p:sp>
              <p:sp>
                <p:nvSpPr>
                  <p:cNvPr id="209" name="Szabadkézi sokszög 208"/>
                  <p:cNvSpPr/>
                  <p:nvPr/>
                </p:nvSpPr>
                <p:spPr>
                  <a:xfrm rot="21254190" flipH="1">
                    <a:off x="7165920" y="3514597"/>
                    <a:ext cx="655775" cy="394431"/>
                  </a:xfrm>
                  <a:custGeom>
                    <a:avLst/>
                    <a:gdLst>
                      <a:gd name="connsiteX0" fmla="*/ 752584 w 1155286"/>
                      <a:gd name="connsiteY0" fmla="*/ 282 h 610654"/>
                      <a:gd name="connsiteX1" fmla="*/ 942275 w 1155286"/>
                      <a:gd name="connsiteY1" fmla="*/ 100140 h 610654"/>
                      <a:gd name="connsiteX2" fmla="*/ 953701 w 1155286"/>
                      <a:gd name="connsiteY2" fmla="*/ 128206 h 610654"/>
                      <a:gd name="connsiteX3" fmla="*/ 955007 w 1155286"/>
                      <a:gd name="connsiteY3" fmla="*/ 134054 h 610654"/>
                      <a:gd name="connsiteX4" fmla="*/ 998326 w 1155286"/>
                      <a:gd name="connsiteY4" fmla="*/ 153607 h 610654"/>
                      <a:gd name="connsiteX5" fmla="*/ 1155286 w 1155286"/>
                      <a:gd name="connsiteY5" fmla="*/ 321001 h 610654"/>
                      <a:gd name="connsiteX6" fmla="*/ 915474 w 1155286"/>
                      <a:gd name="connsiteY6" fmla="*/ 472007 h 610654"/>
                      <a:gd name="connsiteX7" fmla="*/ 867655 w 1155286"/>
                      <a:gd name="connsiteY7" fmla="*/ 468005 h 610654"/>
                      <a:gd name="connsiteX8" fmla="*/ 846393 w 1155286"/>
                      <a:gd name="connsiteY8" fmla="*/ 462629 h 610654"/>
                      <a:gd name="connsiteX9" fmla="*/ 828503 w 1155286"/>
                      <a:gd name="connsiteY9" fmla="*/ 518426 h 610654"/>
                      <a:gd name="connsiteX10" fmla="*/ 607536 w 1155286"/>
                      <a:gd name="connsiteY10" fmla="*/ 610654 h 610654"/>
                      <a:gd name="connsiteX11" fmla="*/ 442646 w 1155286"/>
                      <a:gd name="connsiteY11" fmla="*/ 557883 h 610654"/>
                      <a:gd name="connsiteX12" fmla="*/ 413280 w 1155286"/>
                      <a:gd name="connsiteY12" fmla="*/ 529523 h 610654"/>
                      <a:gd name="connsiteX13" fmla="*/ 411387 w 1155286"/>
                      <a:gd name="connsiteY13" fmla="*/ 531291 h 610654"/>
                      <a:gd name="connsiteX14" fmla="*/ 241814 w 1155286"/>
                      <a:gd name="connsiteY14" fmla="*/ 575520 h 610654"/>
                      <a:gd name="connsiteX15" fmla="*/ 2001 w 1155286"/>
                      <a:gd name="connsiteY15" fmla="*/ 424514 h 610654"/>
                      <a:gd name="connsiteX16" fmla="*/ 166872 w 1155286"/>
                      <a:gd name="connsiteY16" fmla="*/ 211809 h 610654"/>
                      <a:gd name="connsiteX17" fmla="*/ 193267 w 1155286"/>
                      <a:gd name="connsiteY17" fmla="*/ 214737 h 610654"/>
                      <a:gd name="connsiteX18" fmla="*/ 195902 w 1155286"/>
                      <a:gd name="connsiteY18" fmla="*/ 192372 h 610654"/>
                      <a:gd name="connsiteX19" fmla="*/ 358906 w 1155286"/>
                      <a:gd name="connsiteY19" fmla="*/ 38476 h 610654"/>
                      <a:gd name="connsiteX20" fmla="*/ 516700 w 1155286"/>
                      <a:gd name="connsiteY20" fmla="*/ 83787 h 610654"/>
                      <a:gd name="connsiteX21" fmla="*/ 535435 w 1155286"/>
                      <a:gd name="connsiteY21" fmla="*/ 95110 h 610654"/>
                      <a:gd name="connsiteX22" fmla="*/ 576040 w 1155286"/>
                      <a:gd name="connsiteY22" fmla="*/ 55479 h 610654"/>
                      <a:gd name="connsiteX23" fmla="*/ 660278 w 1155286"/>
                      <a:gd name="connsiteY23" fmla="*/ 13050 h 610654"/>
                      <a:gd name="connsiteX24" fmla="*/ 752584 w 1155286"/>
                      <a:gd name="connsiteY24" fmla="*/ 282 h 6106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155286" h="610654">
                        <a:moveTo>
                          <a:pt x="752584" y="282"/>
                        </a:moveTo>
                        <a:cubicBezTo>
                          <a:pt x="841649" y="4447"/>
                          <a:pt x="916963" y="53991"/>
                          <a:pt x="942275" y="100140"/>
                        </a:cubicBezTo>
                        <a:cubicBezTo>
                          <a:pt x="946494" y="107832"/>
                          <a:pt x="950378" y="117352"/>
                          <a:pt x="953701" y="128206"/>
                        </a:cubicBezTo>
                        <a:lnTo>
                          <a:pt x="955007" y="134054"/>
                        </a:lnTo>
                        <a:lnTo>
                          <a:pt x="998326" y="153607"/>
                        </a:lnTo>
                        <a:cubicBezTo>
                          <a:pt x="1084072" y="198820"/>
                          <a:pt x="1155286" y="268877"/>
                          <a:pt x="1155286" y="321001"/>
                        </a:cubicBezTo>
                        <a:cubicBezTo>
                          <a:pt x="1155286" y="404399"/>
                          <a:pt x="1047919" y="472007"/>
                          <a:pt x="915474" y="472007"/>
                        </a:cubicBezTo>
                        <a:cubicBezTo>
                          <a:pt x="898918" y="472007"/>
                          <a:pt x="882949" y="470595"/>
                          <a:pt x="867655" y="468005"/>
                        </a:cubicBezTo>
                        <a:lnTo>
                          <a:pt x="846393" y="462629"/>
                        </a:lnTo>
                        <a:lnTo>
                          <a:pt x="828503" y="518426"/>
                        </a:lnTo>
                        <a:cubicBezTo>
                          <a:pt x="792097" y="572624"/>
                          <a:pt x="706869" y="610654"/>
                          <a:pt x="607536" y="610654"/>
                        </a:cubicBezTo>
                        <a:cubicBezTo>
                          <a:pt x="541313" y="610654"/>
                          <a:pt x="484482" y="588057"/>
                          <a:pt x="442646" y="557883"/>
                        </a:cubicBezTo>
                        <a:lnTo>
                          <a:pt x="413280" y="529523"/>
                        </a:lnTo>
                        <a:lnTo>
                          <a:pt x="411387" y="531291"/>
                        </a:lnTo>
                        <a:cubicBezTo>
                          <a:pt x="367989" y="558618"/>
                          <a:pt x="308036" y="575520"/>
                          <a:pt x="241814" y="575520"/>
                        </a:cubicBezTo>
                        <a:cubicBezTo>
                          <a:pt x="109368" y="575520"/>
                          <a:pt x="14491" y="485132"/>
                          <a:pt x="2001" y="424514"/>
                        </a:cubicBezTo>
                        <a:cubicBezTo>
                          <a:pt x="-10490" y="363895"/>
                          <a:pt x="34427" y="211809"/>
                          <a:pt x="166872" y="211809"/>
                        </a:cubicBezTo>
                        <a:lnTo>
                          <a:pt x="193267" y="214737"/>
                        </a:lnTo>
                        <a:lnTo>
                          <a:pt x="195902" y="192372"/>
                        </a:lnTo>
                        <a:cubicBezTo>
                          <a:pt x="209473" y="124024"/>
                          <a:pt x="259572" y="38476"/>
                          <a:pt x="358906" y="38476"/>
                        </a:cubicBezTo>
                        <a:cubicBezTo>
                          <a:pt x="408573" y="38476"/>
                          <a:pt x="465252" y="56659"/>
                          <a:pt x="516700" y="83787"/>
                        </a:cubicBezTo>
                        <a:lnTo>
                          <a:pt x="535435" y="95110"/>
                        </a:lnTo>
                        <a:lnTo>
                          <a:pt x="576040" y="55479"/>
                        </a:lnTo>
                        <a:cubicBezTo>
                          <a:pt x="600488" y="38123"/>
                          <a:pt x="628876" y="23553"/>
                          <a:pt x="660278" y="13050"/>
                        </a:cubicBezTo>
                        <a:cubicBezTo>
                          <a:pt x="691679" y="2548"/>
                          <a:pt x="722895" y="-1106"/>
                          <a:pt x="752584" y="282"/>
                        </a:cubicBezTo>
                        <a:close/>
                      </a:path>
                    </a:pathLst>
                  </a:custGeom>
                  <a:solidFill>
                    <a:srgbClr val="ABDB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 sz="2200">
                      <a:latin typeface="Arial Rounded MT Bold" panose="020F0704030504030204" pitchFamily="34" charset="0"/>
                    </a:endParaRPr>
                  </a:p>
                </p:txBody>
              </p:sp>
              <p:sp>
                <p:nvSpPr>
                  <p:cNvPr id="210" name="Ellipszis 209"/>
                  <p:cNvSpPr/>
                  <p:nvPr/>
                </p:nvSpPr>
                <p:spPr>
                  <a:xfrm>
                    <a:off x="8289912" y="3384386"/>
                    <a:ext cx="693080" cy="671823"/>
                  </a:xfrm>
                  <a:prstGeom prst="ellipse">
                    <a:avLst/>
                  </a:prstGeom>
                  <a:solidFill>
                    <a:srgbClr val="FFFF00"/>
                  </a:solidFill>
                  <a:ln>
                    <a:noFill/>
                  </a:ln>
                  <a:effectLst>
                    <a:softEdge rad="165100"/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 sz="2200">
                      <a:latin typeface="Arial Rounded MT Bold" panose="020F0704030504030204" pitchFamily="34" charset="0"/>
                    </a:endParaRPr>
                  </a:p>
                </p:txBody>
              </p:sp>
            </p:grpSp>
            <p:grpSp>
              <p:nvGrpSpPr>
                <p:cNvPr id="170" name="Csoportba foglalás 169"/>
                <p:cNvGrpSpPr/>
                <p:nvPr/>
              </p:nvGrpSpPr>
              <p:grpSpPr>
                <a:xfrm flipH="1">
                  <a:off x="1986150" y="3352487"/>
                  <a:ext cx="3780000" cy="3970519"/>
                  <a:chOff x="9022316" y="3387819"/>
                  <a:chExt cx="3780000" cy="3970519"/>
                </a:xfrm>
              </p:grpSpPr>
              <p:grpSp>
                <p:nvGrpSpPr>
                  <p:cNvPr id="184" name="Csoportba foglalás 183"/>
                  <p:cNvGrpSpPr/>
                  <p:nvPr/>
                </p:nvGrpSpPr>
                <p:grpSpPr>
                  <a:xfrm>
                    <a:off x="9022316" y="5802682"/>
                    <a:ext cx="3780000" cy="1555656"/>
                    <a:chOff x="9022316" y="5802682"/>
                    <a:chExt cx="3780000" cy="1555656"/>
                  </a:xfrm>
                </p:grpSpPr>
                <p:sp>
                  <p:nvSpPr>
                    <p:cNvPr id="186" name="Szabadkézi sokszög 185"/>
                    <p:cNvSpPr/>
                    <p:nvPr/>
                  </p:nvSpPr>
                  <p:spPr>
                    <a:xfrm flipH="1">
                      <a:off x="9022316" y="5802682"/>
                      <a:ext cx="3780000" cy="804919"/>
                    </a:xfrm>
                    <a:custGeom>
                      <a:avLst/>
                      <a:gdLst>
                        <a:gd name="connsiteX0" fmla="*/ 846132 w 3812668"/>
                        <a:gd name="connsiteY0" fmla="*/ 44 h 804919"/>
                        <a:gd name="connsiteX1" fmla="*/ 786286 w 3812668"/>
                        <a:gd name="connsiteY1" fmla="*/ 18013 h 804919"/>
                        <a:gd name="connsiteX2" fmla="*/ 587766 w 3812668"/>
                        <a:gd name="connsiteY2" fmla="*/ 164133 h 804919"/>
                        <a:gd name="connsiteX3" fmla="*/ 41358 w 3812668"/>
                        <a:gd name="connsiteY3" fmla="*/ 29852 h 804919"/>
                        <a:gd name="connsiteX4" fmla="*/ 0 w 3812668"/>
                        <a:gd name="connsiteY4" fmla="*/ 30400 h 804919"/>
                        <a:gd name="connsiteX5" fmla="*/ 0 w 3812668"/>
                        <a:gd name="connsiteY5" fmla="*/ 804919 h 804919"/>
                        <a:gd name="connsiteX6" fmla="*/ 3812668 w 3812668"/>
                        <a:gd name="connsiteY6" fmla="*/ 803847 h 804919"/>
                        <a:gd name="connsiteX7" fmla="*/ 3812668 w 3812668"/>
                        <a:gd name="connsiteY7" fmla="*/ 13510 h 804919"/>
                        <a:gd name="connsiteX8" fmla="*/ 3770547 w 3812668"/>
                        <a:gd name="connsiteY8" fmla="*/ 23073 h 804919"/>
                        <a:gd name="connsiteX9" fmla="*/ 3655907 w 3812668"/>
                        <a:gd name="connsiteY9" fmla="*/ 95155 h 804919"/>
                        <a:gd name="connsiteX10" fmla="*/ 2977624 w 3812668"/>
                        <a:gd name="connsiteY10" fmla="*/ 67498 h 804919"/>
                        <a:gd name="connsiteX11" fmla="*/ 2209589 w 3812668"/>
                        <a:gd name="connsiteY11" fmla="*/ 71890 h 804919"/>
                        <a:gd name="connsiteX12" fmla="*/ 1664737 w 3812668"/>
                        <a:gd name="connsiteY12" fmla="*/ 6928 h 804919"/>
                        <a:gd name="connsiteX13" fmla="*/ 1287325 w 3812668"/>
                        <a:gd name="connsiteY13" fmla="*/ 237946 h 804919"/>
                        <a:gd name="connsiteX14" fmla="*/ 846132 w 3812668"/>
                        <a:gd name="connsiteY14" fmla="*/ 44 h 8049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3812668" h="804919">
                          <a:moveTo>
                            <a:pt x="846132" y="44"/>
                          </a:moveTo>
                          <a:cubicBezTo>
                            <a:pt x="825489" y="584"/>
                            <a:pt x="805461" y="6104"/>
                            <a:pt x="786286" y="18013"/>
                          </a:cubicBezTo>
                          <a:cubicBezTo>
                            <a:pt x="669459" y="88260"/>
                            <a:pt x="737436" y="80436"/>
                            <a:pt x="587766" y="164133"/>
                          </a:cubicBezTo>
                          <a:cubicBezTo>
                            <a:pt x="353109" y="318509"/>
                            <a:pt x="231975" y="49567"/>
                            <a:pt x="41358" y="29852"/>
                          </a:cubicBezTo>
                          <a:lnTo>
                            <a:pt x="0" y="30400"/>
                          </a:lnTo>
                          <a:lnTo>
                            <a:pt x="0" y="804919"/>
                          </a:lnTo>
                          <a:lnTo>
                            <a:pt x="3812668" y="803847"/>
                          </a:lnTo>
                          <a:lnTo>
                            <a:pt x="3812668" y="13510"/>
                          </a:lnTo>
                          <a:lnTo>
                            <a:pt x="3770547" y="23073"/>
                          </a:lnTo>
                          <a:cubicBezTo>
                            <a:pt x="3736510" y="35404"/>
                            <a:pt x="3698785" y="58295"/>
                            <a:pt x="3655907" y="95155"/>
                          </a:cubicBezTo>
                          <a:cubicBezTo>
                            <a:pt x="3373855" y="442408"/>
                            <a:pt x="3257763" y="-155916"/>
                            <a:pt x="2977624" y="67498"/>
                          </a:cubicBezTo>
                          <a:cubicBezTo>
                            <a:pt x="2557122" y="464619"/>
                            <a:pt x="2481857" y="-210471"/>
                            <a:pt x="2209589" y="71890"/>
                          </a:cubicBezTo>
                          <a:cubicBezTo>
                            <a:pt x="1871531" y="506788"/>
                            <a:pt x="1833539" y="4243"/>
                            <a:pt x="1664737" y="6928"/>
                          </a:cubicBezTo>
                          <a:cubicBezTo>
                            <a:pt x="1496713" y="27018"/>
                            <a:pt x="1421692" y="238566"/>
                            <a:pt x="1287325" y="237946"/>
                          </a:cubicBezTo>
                          <a:cubicBezTo>
                            <a:pt x="1165182" y="236546"/>
                            <a:pt x="990627" y="-3735"/>
                            <a:pt x="846132" y="44"/>
                          </a:cubicBezTo>
                          <a:close/>
                        </a:path>
                      </a:pathLst>
                    </a:custGeom>
                    <a:solidFill>
                      <a:srgbClr val="9BD4FF"/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hu-HU" sz="2200" dirty="0">
                        <a:solidFill>
                          <a:prstClr val="white"/>
                        </a:solidFill>
                        <a:latin typeface="Arial Rounded MT Bold" panose="020F0704030504030204" pitchFamily="34" charset="0"/>
                      </a:endParaRPr>
                    </a:p>
                  </p:txBody>
                </p:sp>
                <p:sp>
                  <p:nvSpPr>
                    <p:cNvPr id="187" name="Szabadkézi sokszög 186"/>
                    <p:cNvSpPr/>
                    <p:nvPr/>
                  </p:nvSpPr>
                  <p:spPr>
                    <a:xfrm flipH="1">
                      <a:off x="9022316" y="6143208"/>
                      <a:ext cx="3780000" cy="804919"/>
                    </a:xfrm>
                    <a:custGeom>
                      <a:avLst/>
                      <a:gdLst>
                        <a:gd name="connsiteX0" fmla="*/ 846132 w 3812668"/>
                        <a:gd name="connsiteY0" fmla="*/ 44 h 804919"/>
                        <a:gd name="connsiteX1" fmla="*/ 786286 w 3812668"/>
                        <a:gd name="connsiteY1" fmla="*/ 18013 h 804919"/>
                        <a:gd name="connsiteX2" fmla="*/ 587766 w 3812668"/>
                        <a:gd name="connsiteY2" fmla="*/ 164133 h 804919"/>
                        <a:gd name="connsiteX3" fmla="*/ 41358 w 3812668"/>
                        <a:gd name="connsiteY3" fmla="*/ 29852 h 804919"/>
                        <a:gd name="connsiteX4" fmla="*/ 0 w 3812668"/>
                        <a:gd name="connsiteY4" fmla="*/ 30400 h 804919"/>
                        <a:gd name="connsiteX5" fmla="*/ 0 w 3812668"/>
                        <a:gd name="connsiteY5" fmla="*/ 804919 h 804919"/>
                        <a:gd name="connsiteX6" fmla="*/ 3812668 w 3812668"/>
                        <a:gd name="connsiteY6" fmla="*/ 803847 h 804919"/>
                        <a:gd name="connsiteX7" fmla="*/ 3812668 w 3812668"/>
                        <a:gd name="connsiteY7" fmla="*/ 13510 h 804919"/>
                        <a:gd name="connsiteX8" fmla="*/ 3770547 w 3812668"/>
                        <a:gd name="connsiteY8" fmla="*/ 23073 h 804919"/>
                        <a:gd name="connsiteX9" fmla="*/ 3655907 w 3812668"/>
                        <a:gd name="connsiteY9" fmla="*/ 95155 h 804919"/>
                        <a:gd name="connsiteX10" fmla="*/ 2977624 w 3812668"/>
                        <a:gd name="connsiteY10" fmla="*/ 67498 h 804919"/>
                        <a:gd name="connsiteX11" fmla="*/ 2209589 w 3812668"/>
                        <a:gd name="connsiteY11" fmla="*/ 71890 h 804919"/>
                        <a:gd name="connsiteX12" fmla="*/ 1664737 w 3812668"/>
                        <a:gd name="connsiteY12" fmla="*/ 6928 h 804919"/>
                        <a:gd name="connsiteX13" fmla="*/ 1287325 w 3812668"/>
                        <a:gd name="connsiteY13" fmla="*/ 237946 h 804919"/>
                        <a:gd name="connsiteX14" fmla="*/ 846132 w 3812668"/>
                        <a:gd name="connsiteY14" fmla="*/ 44 h 8049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3812668" h="804919">
                          <a:moveTo>
                            <a:pt x="846132" y="44"/>
                          </a:moveTo>
                          <a:cubicBezTo>
                            <a:pt x="825489" y="584"/>
                            <a:pt x="805461" y="6104"/>
                            <a:pt x="786286" y="18013"/>
                          </a:cubicBezTo>
                          <a:cubicBezTo>
                            <a:pt x="669459" y="88260"/>
                            <a:pt x="737436" y="80436"/>
                            <a:pt x="587766" y="164133"/>
                          </a:cubicBezTo>
                          <a:cubicBezTo>
                            <a:pt x="353109" y="318509"/>
                            <a:pt x="231975" y="49567"/>
                            <a:pt x="41358" y="29852"/>
                          </a:cubicBezTo>
                          <a:lnTo>
                            <a:pt x="0" y="30400"/>
                          </a:lnTo>
                          <a:lnTo>
                            <a:pt x="0" y="804919"/>
                          </a:lnTo>
                          <a:lnTo>
                            <a:pt x="3812668" y="803847"/>
                          </a:lnTo>
                          <a:lnTo>
                            <a:pt x="3812668" y="13510"/>
                          </a:lnTo>
                          <a:lnTo>
                            <a:pt x="3770547" y="23073"/>
                          </a:lnTo>
                          <a:cubicBezTo>
                            <a:pt x="3736510" y="35404"/>
                            <a:pt x="3698785" y="58295"/>
                            <a:pt x="3655907" y="95155"/>
                          </a:cubicBezTo>
                          <a:cubicBezTo>
                            <a:pt x="3373855" y="442408"/>
                            <a:pt x="3257763" y="-155916"/>
                            <a:pt x="2977624" y="67498"/>
                          </a:cubicBezTo>
                          <a:cubicBezTo>
                            <a:pt x="2557122" y="464619"/>
                            <a:pt x="2481857" y="-210471"/>
                            <a:pt x="2209589" y="71890"/>
                          </a:cubicBezTo>
                          <a:cubicBezTo>
                            <a:pt x="1871531" y="506788"/>
                            <a:pt x="1833539" y="4243"/>
                            <a:pt x="1664737" y="6928"/>
                          </a:cubicBezTo>
                          <a:cubicBezTo>
                            <a:pt x="1496713" y="27018"/>
                            <a:pt x="1421692" y="238566"/>
                            <a:pt x="1287325" y="237946"/>
                          </a:cubicBezTo>
                          <a:cubicBezTo>
                            <a:pt x="1165182" y="236546"/>
                            <a:pt x="990627" y="-3735"/>
                            <a:pt x="846132" y="44"/>
                          </a:cubicBezTo>
                          <a:close/>
                        </a:path>
                      </a:pathLst>
                    </a:custGeom>
                    <a:solidFill>
                      <a:srgbClr val="5BB9FF"/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hu-HU" sz="2200" dirty="0">
                        <a:solidFill>
                          <a:prstClr val="white"/>
                        </a:solidFill>
                        <a:latin typeface="Arial Rounded MT Bold" panose="020F0704030504030204" pitchFamily="34" charset="0"/>
                      </a:endParaRPr>
                    </a:p>
                  </p:txBody>
                </p:sp>
                <p:sp>
                  <p:nvSpPr>
                    <p:cNvPr id="188" name="Szabadkézi sokszög 187"/>
                    <p:cNvSpPr/>
                    <p:nvPr/>
                  </p:nvSpPr>
                  <p:spPr>
                    <a:xfrm flipH="1">
                      <a:off x="9022316" y="6553419"/>
                      <a:ext cx="3780000" cy="804919"/>
                    </a:xfrm>
                    <a:custGeom>
                      <a:avLst/>
                      <a:gdLst>
                        <a:gd name="connsiteX0" fmla="*/ 846132 w 3812668"/>
                        <a:gd name="connsiteY0" fmla="*/ 44 h 804919"/>
                        <a:gd name="connsiteX1" fmla="*/ 786286 w 3812668"/>
                        <a:gd name="connsiteY1" fmla="*/ 18013 h 804919"/>
                        <a:gd name="connsiteX2" fmla="*/ 587766 w 3812668"/>
                        <a:gd name="connsiteY2" fmla="*/ 164133 h 804919"/>
                        <a:gd name="connsiteX3" fmla="*/ 41358 w 3812668"/>
                        <a:gd name="connsiteY3" fmla="*/ 29852 h 804919"/>
                        <a:gd name="connsiteX4" fmla="*/ 0 w 3812668"/>
                        <a:gd name="connsiteY4" fmla="*/ 30400 h 804919"/>
                        <a:gd name="connsiteX5" fmla="*/ 0 w 3812668"/>
                        <a:gd name="connsiteY5" fmla="*/ 804919 h 804919"/>
                        <a:gd name="connsiteX6" fmla="*/ 3812668 w 3812668"/>
                        <a:gd name="connsiteY6" fmla="*/ 803847 h 804919"/>
                        <a:gd name="connsiteX7" fmla="*/ 3812668 w 3812668"/>
                        <a:gd name="connsiteY7" fmla="*/ 13510 h 804919"/>
                        <a:gd name="connsiteX8" fmla="*/ 3770547 w 3812668"/>
                        <a:gd name="connsiteY8" fmla="*/ 23073 h 804919"/>
                        <a:gd name="connsiteX9" fmla="*/ 3655907 w 3812668"/>
                        <a:gd name="connsiteY9" fmla="*/ 95155 h 804919"/>
                        <a:gd name="connsiteX10" fmla="*/ 2977624 w 3812668"/>
                        <a:gd name="connsiteY10" fmla="*/ 67498 h 804919"/>
                        <a:gd name="connsiteX11" fmla="*/ 2209589 w 3812668"/>
                        <a:gd name="connsiteY11" fmla="*/ 71890 h 804919"/>
                        <a:gd name="connsiteX12" fmla="*/ 1664737 w 3812668"/>
                        <a:gd name="connsiteY12" fmla="*/ 6928 h 804919"/>
                        <a:gd name="connsiteX13" fmla="*/ 1287325 w 3812668"/>
                        <a:gd name="connsiteY13" fmla="*/ 237946 h 804919"/>
                        <a:gd name="connsiteX14" fmla="*/ 846132 w 3812668"/>
                        <a:gd name="connsiteY14" fmla="*/ 44 h 8049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3812668" h="804919">
                          <a:moveTo>
                            <a:pt x="846132" y="44"/>
                          </a:moveTo>
                          <a:cubicBezTo>
                            <a:pt x="825489" y="584"/>
                            <a:pt x="805461" y="6104"/>
                            <a:pt x="786286" y="18013"/>
                          </a:cubicBezTo>
                          <a:cubicBezTo>
                            <a:pt x="669459" y="88260"/>
                            <a:pt x="737436" y="80436"/>
                            <a:pt x="587766" y="164133"/>
                          </a:cubicBezTo>
                          <a:cubicBezTo>
                            <a:pt x="353109" y="318509"/>
                            <a:pt x="231975" y="49567"/>
                            <a:pt x="41358" y="29852"/>
                          </a:cubicBezTo>
                          <a:lnTo>
                            <a:pt x="0" y="30400"/>
                          </a:lnTo>
                          <a:lnTo>
                            <a:pt x="0" y="804919"/>
                          </a:lnTo>
                          <a:lnTo>
                            <a:pt x="3812668" y="803847"/>
                          </a:lnTo>
                          <a:lnTo>
                            <a:pt x="3812668" y="13510"/>
                          </a:lnTo>
                          <a:lnTo>
                            <a:pt x="3770547" y="23073"/>
                          </a:lnTo>
                          <a:cubicBezTo>
                            <a:pt x="3736510" y="35404"/>
                            <a:pt x="3698785" y="58295"/>
                            <a:pt x="3655907" y="95155"/>
                          </a:cubicBezTo>
                          <a:cubicBezTo>
                            <a:pt x="3373855" y="442408"/>
                            <a:pt x="3257763" y="-155916"/>
                            <a:pt x="2977624" y="67498"/>
                          </a:cubicBezTo>
                          <a:cubicBezTo>
                            <a:pt x="2557122" y="464619"/>
                            <a:pt x="2481857" y="-210471"/>
                            <a:pt x="2209589" y="71890"/>
                          </a:cubicBezTo>
                          <a:cubicBezTo>
                            <a:pt x="1871531" y="506788"/>
                            <a:pt x="1833539" y="4243"/>
                            <a:pt x="1664737" y="6928"/>
                          </a:cubicBezTo>
                          <a:cubicBezTo>
                            <a:pt x="1496713" y="27018"/>
                            <a:pt x="1421692" y="238566"/>
                            <a:pt x="1287325" y="237946"/>
                          </a:cubicBezTo>
                          <a:cubicBezTo>
                            <a:pt x="1165182" y="236546"/>
                            <a:pt x="990627" y="-3735"/>
                            <a:pt x="846132" y="44"/>
                          </a:cubicBezTo>
                          <a:close/>
                        </a:path>
                      </a:pathLst>
                    </a:custGeom>
                    <a:solidFill>
                      <a:srgbClr val="0070C0"/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hu-HU" sz="2200" dirty="0">
                        <a:solidFill>
                          <a:prstClr val="white"/>
                        </a:solidFill>
                        <a:latin typeface="Arial Rounded MT Bold" panose="020F0704030504030204" pitchFamily="34" charset="0"/>
                      </a:endParaRPr>
                    </a:p>
                  </p:txBody>
                </p:sp>
              </p:grpSp>
              <p:cxnSp>
                <p:nvCxnSpPr>
                  <p:cNvPr id="185" name="Egyenes összekötő 184"/>
                  <p:cNvCxnSpPr/>
                  <p:nvPr/>
                </p:nvCxnSpPr>
                <p:spPr>
                  <a:xfrm>
                    <a:off x="10445617" y="3387819"/>
                    <a:ext cx="0" cy="3949727"/>
                  </a:xfrm>
                  <a:prstGeom prst="line">
                    <a:avLst/>
                  </a:prstGeom>
                  <a:ln w="12700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1" name="Csoportba foglalás 170"/>
                <p:cNvGrpSpPr/>
                <p:nvPr/>
              </p:nvGrpSpPr>
              <p:grpSpPr>
                <a:xfrm>
                  <a:off x="9008105" y="3355920"/>
                  <a:ext cx="3780000" cy="3970519"/>
                  <a:chOff x="9018738" y="3387819"/>
                  <a:chExt cx="3780000" cy="3970519"/>
                </a:xfrm>
              </p:grpSpPr>
              <p:grpSp>
                <p:nvGrpSpPr>
                  <p:cNvPr id="179" name="Csoportba foglalás 178"/>
                  <p:cNvGrpSpPr/>
                  <p:nvPr/>
                </p:nvGrpSpPr>
                <p:grpSpPr>
                  <a:xfrm>
                    <a:off x="9018738" y="5802682"/>
                    <a:ext cx="3780000" cy="1555656"/>
                    <a:chOff x="9018738" y="5802682"/>
                    <a:chExt cx="3780000" cy="1555656"/>
                  </a:xfrm>
                </p:grpSpPr>
                <p:sp>
                  <p:nvSpPr>
                    <p:cNvPr id="181" name="Szabadkézi sokszög 180"/>
                    <p:cNvSpPr/>
                    <p:nvPr/>
                  </p:nvSpPr>
                  <p:spPr>
                    <a:xfrm flipH="1">
                      <a:off x="9018738" y="5802682"/>
                      <a:ext cx="3780000" cy="804919"/>
                    </a:xfrm>
                    <a:custGeom>
                      <a:avLst/>
                      <a:gdLst>
                        <a:gd name="connsiteX0" fmla="*/ 846132 w 3812668"/>
                        <a:gd name="connsiteY0" fmla="*/ 44 h 804919"/>
                        <a:gd name="connsiteX1" fmla="*/ 786286 w 3812668"/>
                        <a:gd name="connsiteY1" fmla="*/ 18013 h 804919"/>
                        <a:gd name="connsiteX2" fmla="*/ 587766 w 3812668"/>
                        <a:gd name="connsiteY2" fmla="*/ 164133 h 804919"/>
                        <a:gd name="connsiteX3" fmla="*/ 41358 w 3812668"/>
                        <a:gd name="connsiteY3" fmla="*/ 29852 h 804919"/>
                        <a:gd name="connsiteX4" fmla="*/ 0 w 3812668"/>
                        <a:gd name="connsiteY4" fmla="*/ 30400 h 804919"/>
                        <a:gd name="connsiteX5" fmla="*/ 0 w 3812668"/>
                        <a:gd name="connsiteY5" fmla="*/ 804919 h 804919"/>
                        <a:gd name="connsiteX6" fmla="*/ 3812668 w 3812668"/>
                        <a:gd name="connsiteY6" fmla="*/ 803847 h 804919"/>
                        <a:gd name="connsiteX7" fmla="*/ 3812668 w 3812668"/>
                        <a:gd name="connsiteY7" fmla="*/ 13510 h 804919"/>
                        <a:gd name="connsiteX8" fmla="*/ 3770547 w 3812668"/>
                        <a:gd name="connsiteY8" fmla="*/ 23073 h 804919"/>
                        <a:gd name="connsiteX9" fmla="*/ 3655907 w 3812668"/>
                        <a:gd name="connsiteY9" fmla="*/ 95155 h 804919"/>
                        <a:gd name="connsiteX10" fmla="*/ 2977624 w 3812668"/>
                        <a:gd name="connsiteY10" fmla="*/ 67498 h 804919"/>
                        <a:gd name="connsiteX11" fmla="*/ 2209589 w 3812668"/>
                        <a:gd name="connsiteY11" fmla="*/ 71890 h 804919"/>
                        <a:gd name="connsiteX12" fmla="*/ 1664737 w 3812668"/>
                        <a:gd name="connsiteY12" fmla="*/ 6928 h 804919"/>
                        <a:gd name="connsiteX13" fmla="*/ 1287325 w 3812668"/>
                        <a:gd name="connsiteY13" fmla="*/ 237946 h 804919"/>
                        <a:gd name="connsiteX14" fmla="*/ 846132 w 3812668"/>
                        <a:gd name="connsiteY14" fmla="*/ 44 h 8049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3812668" h="804919">
                          <a:moveTo>
                            <a:pt x="846132" y="44"/>
                          </a:moveTo>
                          <a:cubicBezTo>
                            <a:pt x="825489" y="584"/>
                            <a:pt x="805461" y="6104"/>
                            <a:pt x="786286" y="18013"/>
                          </a:cubicBezTo>
                          <a:cubicBezTo>
                            <a:pt x="669459" y="88260"/>
                            <a:pt x="737436" y="80436"/>
                            <a:pt x="587766" y="164133"/>
                          </a:cubicBezTo>
                          <a:cubicBezTo>
                            <a:pt x="353109" y="318509"/>
                            <a:pt x="231975" y="49567"/>
                            <a:pt x="41358" y="29852"/>
                          </a:cubicBezTo>
                          <a:lnTo>
                            <a:pt x="0" y="30400"/>
                          </a:lnTo>
                          <a:lnTo>
                            <a:pt x="0" y="804919"/>
                          </a:lnTo>
                          <a:lnTo>
                            <a:pt x="3812668" y="803847"/>
                          </a:lnTo>
                          <a:lnTo>
                            <a:pt x="3812668" y="13510"/>
                          </a:lnTo>
                          <a:lnTo>
                            <a:pt x="3770547" y="23073"/>
                          </a:lnTo>
                          <a:cubicBezTo>
                            <a:pt x="3736510" y="35404"/>
                            <a:pt x="3698785" y="58295"/>
                            <a:pt x="3655907" y="95155"/>
                          </a:cubicBezTo>
                          <a:cubicBezTo>
                            <a:pt x="3373855" y="442408"/>
                            <a:pt x="3257763" y="-155916"/>
                            <a:pt x="2977624" y="67498"/>
                          </a:cubicBezTo>
                          <a:cubicBezTo>
                            <a:pt x="2557122" y="464619"/>
                            <a:pt x="2481857" y="-210471"/>
                            <a:pt x="2209589" y="71890"/>
                          </a:cubicBezTo>
                          <a:cubicBezTo>
                            <a:pt x="1871531" y="506788"/>
                            <a:pt x="1833539" y="4243"/>
                            <a:pt x="1664737" y="6928"/>
                          </a:cubicBezTo>
                          <a:cubicBezTo>
                            <a:pt x="1496713" y="27018"/>
                            <a:pt x="1421692" y="238566"/>
                            <a:pt x="1287325" y="237946"/>
                          </a:cubicBezTo>
                          <a:cubicBezTo>
                            <a:pt x="1165182" y="236546"/>
                            <a:pt x="990627" y="-3735"/>
                            <a:pt x="846132" y="44"/>
                          </a:cubicBezTo>
                          <a:close/>
                        </a:path>
                      </a:pathLst>
                    </a:custGeom>
                    <a:solidFill>
                      <a:srgbClr val="9BD4FF"/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hu-HU" sz="2200" dirty="0">
                        <a:solidFill>
                          <a:prstClr val="white"/>
                        </a:solidFill>
                        <a:latin typeface="Arial Rounded MT Bold" panose="020F0704030504030204" pitchFamily="34" charset="0"/>
                      </a:endParaRPr>
                    </a:p>
                  </p:txBody>
                </p:sp>
                <p:sp>
                  <p:nvSpPr>
                    <p:cNvPr id="182" name="Szabadkézi sokszög 181"/>
                    <p:cNvSpPr/>
                    <p:nvPr/>
                  </p:nvSpPr>
                  <p:spPr>
                    <a:xfrm flipH="1">
                      <a:off x="9018738" y="6143208"/>
                      <a:ext cx="3780000" cy="804919"/>
                    </a:xfrm>
                    <a:custGeom>
                      <a:avLst/>
                      <a:gdLst>
                        <a:gd name="connsiteX0" fmla="*/ 846132 w 3812668"/>
                        <a:gd name="connsiteY0" fmla="*/ 44 h 804919"/>
                        <a:gd name="connsiteX1" fmla="*/ 786286 w 3812668"/>
                        <a:gd name="connsiteY1" fmla="*/ 18013 h 804919"/>
                        <a:gd name="connsiteX2" fmla="*/ 587766 w 3812668"/>
                        <a:gd name="connsiteY2" fmla="*/ 164133 h 804919"/>
                        <a:gd name="connsiteX3" fmla="*/ 41358 w 3812668"/>
                        <a:gd name="connsiteY3" fmla="*/ 29852 h 804919"/>
                        <a:gd name="connsiteX4" fmla="*/ 0 w 3812668"/>
                        <a:gd name="connsiteY4" fmla="*/ 30400 h 804919"/>
                        <a:gd name="connsiteX5" fmla="*/ 0 w 3812668"/>
                        <a:gd name="connsiteY5" fmla="*/ 804919 h 804919"/>
                        <a:gd name="connsiteX6" fmla="*/ 3812668 w 3812668"/>
                        <a:gd name="connsiteY6" fmla="*/ 803847 h 804919"/>
                        <a:gd name="connsiteX7" fmla="*/ 3812668 w 3812668"/>
                        <a:gd name="connsiteY7" fmla="*/ 13510 h 804919"/>
                        <a:gd name="connsiteX8" fmla="*/ 3770547 w 3812668"/>
                        <a:gd name="connsiteY8" fmla="*/ 23073 h 804919"/>
                        <a:gd name="connsiteX9" fmla="*/ 3655907 w 3812668"/>
                        <a:gd name="connsiteY9" fmla="*/ 95155 h 804919"/>
                        <a:gd name="connsiteX10" fmla="*/ 2977624 w 3812668"/>
                        <a:gd name="connsiteY10" fmla="*/ 67498 h 804919"/>
                        <a:gd name="connsiteX11" fmla="*/ 2209589 w 3812668"/>
                        <a:gd name="connsiteY11" fmla="*/ 71890 h 804919"/>
                        <a:gd name="connsiteX12" fmla="*/ 1664737 w 3812668"/>
                        <a:gd name="connsiteY12" fmla="*/ 6928 h 804919"/>
                        <a:gd name="connsiteX13" fmla="*/ 1287325 w 3812668"/>
                        <a:gd name="connsiteY13" fmla="*/ 237946 h 804919"/>
                        <a:gd name="connsiteX14" fmla="*/ 846132 w 3812668"/>
                        <a:gd name="connsiteY14" fmla="*/ 44 h 8049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3812668" h="804919">
                          <a:moveTo>
                            <a:pt x="846132" y="44"/>
                          </a:moveTo>
                          <a:cubicBezTo>
                            <a:pt x="825489" y="584"/>
                            <a:pt x="805461" y="6104"/>
                            <a:pt x="786286" y="18013"/>
                          </a:cubicBezTo>
                          <a:cubicBezTo>
                            <a:pt x="669459" y="88260"/>
                            <a:pt x="737436" y="80436"/>
                            <a:pt x="587766" y="164133"/>
                          </a:cubicBezTo>
                          <a:cubicBezTo>
                            <a:pt x="353109" y="318509"/>
                            <a:pt x="231975" y="49567"/>
                            <a:pt x="41358" y="29852"/>
                          </a:cubicBezTo>
                          <a:lnTo>
                            <a:pt x="0" y="30400"/>
                          </a:lnTo>
                          <a:lnTo>
                            <a:pt x="0" y="804919"/>
                          </a:lnTo>
                          <a:lnTo>
                            <a:pt x="3812668" y="803847"/>
                          </a:lnTo>
                          <a:lnTo>
                            <a:pt x="3812668" y="13510"/>
                          </a:lnTo>
                          <a:lnTo>
                            <a:pt x="3770547" y="23073"/>
                          </a:lnTo>
                          <a:cubicBezTo>
                            <a:pt x="3736510" y="35404"/>
                            <a:pt x="3698785" y="58295"/>
                            <a:pt x="3655907" y="95155"/>
                          </a:cubicBezTo>
                          <a:cubicBezTo>
                            <a:pt x="3373855" y="442408"/>
                            <a:pt x="3257763" y="-155916"/>
                            <a:pt x="2977624" y="67498"/>
                          </a:cubicBezTo>
                          <a:cubicBezTo>
                            <a:pt x="2557122" y="464619"/>
                            <a:pt x="2481857" y="-210471"/>
                            <a:pt x="2209589" y="71890"/>
                          </a:cubicBezTo>
                          <a:cubicBezTo>
                            <a:pt x="1871531" y="506788"/>
                            <a:pt x="1833539" y="4243"/>
                            <a:pt x="1664737" y="6928"/>
                          </a:cubicBezTo>
                          <a:cubicBezTo>
                            <a:pt x="1496713" y="27018"/>
                            <a:pt x="1421692" y="238566"/>
                            <a:pt x="1287325" y="237946"/>
                          </a:cubicBezTo>
                          <a:cubicBezTo>
                            <a:pt x="1165182" y="236546"/>
                            <a:pt x="990627" y="-3735"/>
                            <a:pt x="846132" y="44"/>
                          </a:cubicBezTo>
                          <a:close/>
                        </a:path>
                      </a:pathLst>
                    </a:custGeom>
                    <a:solidFill>
                      <a:srgbClr val="5BB9FF"/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hu-HU" sz="2200" dirty="0">
                        <a:solidFill>
                          <a:prstClr val="white"/>
                        </a:solidFill>
                        <a:latin typeface="Arial Rounded MT Bold" panose="020F0704030504030204" pitchFamily="34" charset="0"/>
                      </a:endParaRPr>
                    </a:p>
                  </p:txBody>
                </p:sp>
                <p:sp>
                  <p:nvSpPr>
                    <p:cNvPr id="183" name="Szabadkézi sokszög 182"/>
                    <p:cNvSpPr/>
                    <p:nvPr/>
                  </p:nvSpPr>
                  <p:spPr>
                    <a:xfrm flipH="1">
                      <a:off x="9018738" y="6553419"/>
                      <a:ext cx="3780000" cy="804919"/>
                    </a:xfrm>
                    <a:custGeom>
                      <a:avLst/>
                      <a:gdLst>
                        <a:gd name="connsiteX0" fmla="*/ 846132 w 3812668"/>
                        <a:gd name="connsiteY0" fmla="*/ 44 h 804919"/>
                        <a:gd name="connsiteX1" fmla="*/ 786286 w 3812668"/>
                        <a:gd name="connsiteY1" fmla="*/ 18013 h 804919"/>
                        <a:gd name="connsiteX2" fmla="*/ 587766 w 3812668"/>
                        <a:gd name="connsiteY2" fmla="*/ 164133 h 804919"/>
                        <a:gd name="connsiteX3" fmla="*/ 41358 w 3812668"/>
                        <a:gd name="connsiteY3" fmla="*/ 29852 h 804919"/>
                        <a:gd name="connsiteX4" fmla="*/ 0 w 3812668"/>
                        <a:gd name="connsiteY4" fmla="*/ 30400 h 804919"/>
                        <a:gd name="connsiteX5" fmla="*/ 0 w 3812668"/>
                        <a:gd name="connsiteY5" fmla="*/ 804919 h 804919"/>
                        <a:gd name="connsiteX6" fmla="*/ 3812668 w 3812668"/>
                        <a:gd name="connsiteY6" fmla="*/ 803847 h 804919"/>
                        <a:gd name="connsiteX7" fmla="*/ 3812668 w 3812668"/>
                        <a:gd name="connsiteY7" fmla="*/ 13510 h 804919"/>
                        <a:gd name="connsiteX8" fmla="*/ 3770547 w 3812668"/>
                        <a:gd name="connsiteY8" fmla="*/ 23073 h 804919"/>
                        <a:gd name="connsiteX9" fmla="*/ 3655907 w 3812668"/>
                        <a:gd name="connsiteY9" fmla="*/ 95155 h 804919"/>
                        <a:gd name="connsiteX10" fmla="*/ 2977624 w 3812668"/>
                        <a:gd name="connsiteY10" fmla="*/ 67498 h 804919"/>
                        <a:gd name="connsiteX11" fmla="*/ 2209589 w 3812668"/>
                        <a:gd name="connsiteY11" fmla="*/ 71890 h 804919"/>
                        <a:gd name="connsiteX12" fmla="*/ 1664737 w 3812668"/>
                        <a:gd name="connsiteY12" fmla="*/ 6928 h 804919"/>
                        <a:gd name="connsiteX13" fmla="*/ 1287325 w 3812668"/>
                        <a:gd name="connsiteY13" fmla="*/ 237946 h 804919"/>
                        <a:gd name="connsiteX14" fmla="*/ 846132 w 3812668"/>
                        <a:gd name="connsiteY14" fmla="*/ 44 h 8049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3812668" h="804919">
                          <a:moveTo>
                            <a:pt x="846132" y="44"/>
                          </a:moveTo>
                          <a:cubicBezTo>
                            <a:pt x="825489" y="584"/>
                            <a:pt x="805461" y="6104"/>
                            <a:pt x="786286" y="18013"/>
                          </a:cubicBezTo>
                          <a:cubicBezTo>
                            <a:pt x="669459" y="88260"/>
                            <a:pt x="737436" y="80436"/>
                            <a:pt x="587766" y="164133"/>
                          </a:cubicBezTo>
                          <a:cubicBezTo>
                            <a:pt x="353109" y="318509"/>
                            <a:pt x="231975" y="49567"/>
                            <a:pt x="41358" y="29852"/>
                          </a:cubicBezTo>
                          <a:lnTo>
                            <a:pt x="0" y="30400"/>
                          </a:lnTo>
                          <a:lnTo>
                            <a:pt x="0" y="804919"/>
                          </a:lnTo>
                          <a:lnTo>
                            <a:pt x="3812668" y="803847"/>
                          </a:lnTo>
                          <a:lnTo>
                            <a:pt x="3812668" y="13510"/>
                          </a:lnTo>
                          <a:lnTo>
                            <a:pt x="3770547" y="23073"/>
                          </a:lnTo>
                          <a:cubicBezTo>
                            <a:pt x="3736510" y="35404"/>
                            <a:pt x="3698785" y="58295"/>
                            <a:pt x="3655907" y="95155"/>
                          </a:cubicBezTo>
                          <a:cubicBezTo>
                            <a:pt x="3373855" y="442408"/>
                            <a:pt x="3257763" y="-155916"/>
                            <a:pt x="2977624" y="67498"/>
                          </a:cubicBezTo>
                          <a:cubicBezTo>
                            <a:pt x="2557122" y="464619"/>
                            <a:pt x="2481857" y="-210471"/>
                            <a:pt x="2209589" y="71890"/>
                          </a:cubicBezTo>
                          <a:cubicBezTo>
                            <a:pt x="1871531" y="506788"/>
                            <a:pt x="1833539" y="4243"/>
                            <a:pt x="1664737" y="6928"/>
                          </a:cubicBezTo>
                          <a:cubicBezTo>
                            <a:pt x="1496713" y="27018"/>
                            <a:pt x="1421692" y="238566"/>
                            <a:pt x="1287325" y="237946"/>
                          </a:cubicBezTo>
                          <a:cubicBezTo>
                            <a:pt x="1165182" y="236546"/>
                            <a:pt x="990627" y="-3735"/>
                            <a:pt x="846132" y="44"/>
                          </a:cubicBezTo>
                          <a:close/>
                        </a:path>
                      </a:pathLst>
                    </a:custGeom>
                    <a:solidFill>
                      <a:srgbClr val="0070C0"/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hu-HU" sz="2200" dirty="0">
                        <a:solidFill>
                          <a:prstClr val="white"/>
                        </a:solidFill>
                        <a:latin typeface="Arial Rounded MT Bold" panose="020F0704030504030204" pitchFamily="34" charset="0"/>
                      </a:endParaRPr>
                    </a:p>
                  </p:txBody>
                </p:sp>
              </p:grpSp>
              <p:cxnSp>
                <p:nvCxnSpPr>
                  <p:cNvPr id="180" name="Egyenes összekötő 179"/>
                  <p:cNvCxnSpPr/>
                  <p:nvPr/>
                </p:nvCxnSpPr>
                <p:spPr>
                  <a:xfrm>
                    <a:off x="10445617" y="3387819"/>
                    <a:ext cx="0" cy="3949727"/>
                  </a:xfrm>
                  <a:prstGeom prst="line">
                    <a:avLst/>
                  </a:prstGeom>
                  <a:ln w="12700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2" name="Csoportba foglalás 171"/>
                <p:cNvGrpSpPr/>
                <p:nvPr/>
              </p:nvGrpSpPr>
              <p:grpSpPr>
                <a:xfrm>
                  <a:off x="6782814" y="3838922"/>
                  <a:ext cx="400590" cy="854242"/>
                  <a:chOff x="4535275" y="8069904"/>
                  <a:chExt cx="900774" cy="1975435"/>
                </a:xfrm>
              </p:grpSpPr>
              <p:sp>
                <p:nvSpPr>
                  <p:cNvPr id="177" name="Szabadkézi sokszög 176"/>
                  <p:cNvSpPr/>
                  <p:nvPr/>
                </p:nvSpPr>
                <p:spPr>
                  <a:xfrm>
                    <a:off x="4694808" y="8885866"/>
                    <a:ext cx="581708" cy="1159473"/>
                  </a:xfrm>
                  <a:custGeom>
                    <a:avLst/>
                    <a:gdLst>
                      <a:gd name="connsiteX0" fmla="*/ 1122914 w 3084069"/>
                      <a:gd name="connsiteY0" fmla="*/ 0 h 2368930"/>
                      <a:gd name="connsiteX1" fmla="*/ 1995127 w 3084069"/>
                      <a:gd name="connsiteY1" fmla="*/ 0 h 2368930"/>
                      <a:gd name="connsiteX2" fmla="*/ 1998160 w 3084069"/>
                      <a:gd name="connsiteY2" fmla="*/ 77819 h 2368930"/>
                      <a:gd name="connsiteX3" fmla="*/ 3056352 w 3084069"/>
                      <a:gd name="connsiteY3" fmla="*/ 2353268 h 2368930"/>
                      <a:gd name="connsiteX4" fmla="*/ 3084069 w 3084069"/>
                      <a:gd name="connsiteY4" fmla="*/ 2368930 h 2368930"/>
                      <a:gd name="connsiteX5" fmla="*/ 0 w 3084069"/>
                      <a:gd name="connsiteY5" fmla="*/ 2368930 h 2368930"/>
                      <a:gd name="connsiteX6" fmla="*/ 55784 w 3084069"/>
                      <a:gd name="connsiteY6" fmla="*/ 2340005 h 2368930"/>
                      <a:gd name="connsiteX7" fmla="*/ 1123573 w 3084069"/>
                      <a:gd name="connsiteY7" fmla="*/ 26198 h 23689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084069" h="2368930">
                        <a:moveTo>
                          <a:pt x="1122914" y="0"/>
                        </a:moveTo>
                        <a:lnTo>
                          <a:pt x="1995127" y="0"/>
                        </a:lnTo>
                        <a:lnTo>
                          <a:pt x="1998160" y="77819"/>
                        </a:lnTo>
                        <a:cubicBezTo>
                          <a:pt x="2086108" y="1213251"/>
                          <a:pt x="2755745" y="2146432"/>
                          <a:pt x="3056352" y="2353268"/>
                        </a:cubicBezTo>
                        <a:lnTo>
                          <a:pt x="3084069" y="2368930"/>
                        </a:lnTo>
                        <a:lnTo>
                          <a:pt x="0" y="2368930"/>
                        </a:lnTo>
                        <a:lnTo>
                          <a:pt x="55784" y="2340005"/>
                        </a:lnTo>
                        <a:cubicBezTo>
                          <a:pt x="377863" y="2136662"/>
                          <a:pt x="1123573" y="1168233"/>
                          <a:pt x="1123573" y="26198"/>
                        </a:cubicBezTo>
                        <a:close/>
                      </a:path>
                    </a:pathLst>
                  </a:custGeom>
                  <a:solidFill>
                    <a:srgbClr val="E6691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hu-HU" sz="2200">
                      <a:latin typeface="Arial Rounded MT Bold" panose="020F0704030504030204" pitchFamily="34" charset="0"/>
                    </a:endParaRPr>
                  </a:p>
                </p:txBody>
              </p:sp>
              <p:sp>
                <p:nvSpPr>
                  <p:cNvPr id="178" name="Szabadkézi sokszög 177"/>
                  <p:cNvSpPr/>
                  <p:nvPr/>
                </p:nvSpPr>
                <p:spPr>
                  <a:xfrm>
                    <a:off x="4535275" y="8069904"/>
                    <a:ext cx="900774" cy="1235567"/>
                  </a:xfrm>
                  <a:custGeom>
                    <a:avLst/>
                    <a:gdLst>
                      <a:gd name="connsiteX0" fmla="*/ 901440 w 1792228"/>
                      <a:gd name="connsiteY0" fmla="*/ 0 h 2665223"/>
                      <a:gd name="connsiteX1" fmla="*/ 909251 w 1792228"/>
                      <a:gd name="connsiteY1" fmla="*/ 1421 h 2665223"/>
                      <a:gd name="connsiteX2" fmla="*/ 909251 w 1792228"/>
                      <a:gd name="connsiteY2" fmla="*/ 16599 h 2665223"/>
                      <a:gd name="connsiteX3" fmla="*/ 927286 w 1792228"/>
                      <a:gd name="connsiteY3" fmla="*/ 22541 h 2665223"/>
                      <a:gd name="connsiteX4" fmla="*/ 1792228 w 1792228"/>
                      <a:gd name="connsiteY4" fmla="*/ 1817678 h 2665223"/>
                      <a:gd name="connsiteX5" fmla="*/ 1791628 w 1792228"/>
                      <a:gd name="connsiteY5" fmla="*/ 1841511 h 2665223"/>
                      <a:gd name="connsiteX6" fmla="*/ 1774240 w 1792228"/>
                      <a:gd name="connsiteY6" fmla="*/ 1841511 h 2665223"/>
                      <a:gd name="connsiteX7" fmla="*/ 1774057 w 1792228"/>
                      <a:gd name="connsiteY7" fmla="*/ 1845314 h 2665223"/>
                      <a:gd name="connsiteX8" fmla="*/ 907252 w 1792228"/>
                      <a:gd name="connsiteY8" fmla="*/ 2665223 h 2665223"/>
                      <a:gd name="connsiteX9" fmla="*/ 40448 w 1792228"/>
                      <a:gd name="connsiteY9" fmla="*/ 1845314 h 2665223"/>
                      <a:gd name="connsiteX10" fmla="*/ 39758 w 1792228"/>
                      <a:gd name="connsiteY10" fmla="*/ 1830995 h 2665223"/>
                      <a:gd name="connsiteX11" fmla="*/ 600 w 1792228"/>
                      <a:gd name="connsiteY11" fmla="*/ 1830995 h 2665223"/>
                      <a:gd name="connsiteX12" fmla="*/ 0 w 1792228"/>
                      <a:gd name="connsiteY12" fmla="*/ 1807162 h 2665223"/>
                      <a:gd name="connsiteX13" fmla="*/ 901440 w 1792228"/>
                      <a:gd name="connsiteY13" fmla="*/ 0 h 2665223"/>
                      <a:gd name="connsiteX0" fmla="*/ 900840 w 1791628"/>
                      <a:gd name="connsiteY0" fmla="*/ 0 h 2665223"/>
                      <a:gd name="connsiteX1" fmla="*/ 908651 w 1791628"/>
                      <a:gd name="connsiteY1" fmla="*/ 1421 h 2665223"/>
                      <a:gd name="connsiteX2" fmla="*/ 908651 w 1791628"/>
                      <a:gd name="connsiteY2" fmla="*/ 16599 h 2665223"/>
                      <a:gd name="connsiteX3" fmla="*/ 926686 w 1791628"/>
                      <a:gd name="connsiteY3" fmla="*/ 22541 h 2665223"/>
                      <a:gd name="connsiteX4" fmla="*/ 1791628 w 1791628"/>
                      <a:gd name="connsiteY4" fmla="*/ 1817678 h 2665223"/>
                      <a:gd name="connsiteX5" fmla="*/ 1791028 w 1791628"/>
                      <a:gd name="connsiteY5" fmla="*/ 1841511 h 2665223"/>
                      <a:gd name="connsiteX6" fmla="*/ 1773640 w 1791628"/>
                      <a:gd name="connsiteY6" fmla="*/ 1841511 h 2665223"/>
                      <a:gd name="connsiteX7" fmla="*/ 1773457 w 1791628"/>
                      <a:gd name="connsiteY7" fmla="*/ 1845314 h 2665223"/>
                      <a:gd name="connsiteX8" fmla="*/ 906652 w 1791628"/>
                      <a:gd name="connsiteY8" fmla="*/ 2665223 h 2665223"/>
                      <a:gd name="connsiteX9" fmla="*/ 39848 w 1791628"/>
                      <a:gd name="connsiteY9" fmla="*/ 1845314 h 2665223"/>
                      <a:gd name="connsiteX10" fmla="*/ 39158 w 1791628"/>
                      <a:gd name="connsiteY10" fmla="*/ 1830995 h 2665223"/>
                      <a:gd name="connsiteX11" fmla="*/ 0 w 1791628"/>
                      <a:gd name="connsiteY11" fmla="*/ 1830995 h 2665223"/>
                      <a:gd name="connsiteX12" fmla="*/ 900840 w 1791628"/>
                      <a:gd name="connsiteY12" fmla="*/ 0 h 2665223"/>
                      <a:gd name="connsiteX0" fmla="*/ 861682 w 1752470"/>
                      <a:gd name="connsiteY0" fmla="*/ 0 h 2665223"/>
                      <a:gd name="connsiteX1" fmla="*/ 869493 w 1752470"/>
                      <a:gd name="connsiteY1" fmla="*/ 1421 h 2665223"/>
                      <a:gd name="connsiteX2" fmla="*/ 869493 w 1752470"/>
                      <a:gd name="connsiteY2" fmla="*/ 16599 h 2665223"/>
                      <a:gd name="connsiteX3" fmla="*/ 887528 w 1752470"/>
                      <a:gd name="connsiteY3" fmla="*/ 22541 h 2665223"/>
                      <a:gd name="connsiteX4" fmla="*/ 1752470 w 1752470"/>
                      <a:gd name="connsiteY4" fmla="*/ 1817678 h 2665223"/>
                      <a:gd name="connsiteX5" fmla="*/ 1751870 w 1752470"/>
                      <a:gd name="connsiteY5" fmla="*/ 1841511 h 2665223"/>
                      <a:gd name="connsiteX6" fmla="*/ 1734482 w 1752470"/>
                      <a:gd name="connsiteY6" fmla="*/ 1841511 h 2665223"/>
                      <a:gd name="connsiteX7" fmla="*/ 1734299 w 1752470"/>
                      <a:gd name="connsiteY7" fmla="*/ 1845314 h 2665223"/>
                      <a:gd name="connsiteX8" fmla="*/ 867494 w 1752470"/>
                      <a:gd name="connsiteY8" fmla="*/ 2665223 h 2665223"/>
                      <a:gd name="connsiteX9" fmla="*/ 690 w 1752470"/>
                      <a:gd name="connsiteY9" fmla="*/ 1845314 h 2665223"/>
                      <a:gd name="connsiteX10" fmla="*/ 0 w 1752470"/>
                      <a:gd name="connsiteY10" fmla="*/ 1830995 h 2665223"/>
                      <a:gd name="connsiteX11" fmla="*/ 861682 w 1752470"/>
                      <a:gd name="connsiteY11" fmla="*/ 0 h 2665223"/>
                      <a:gd name="connsiteX0" fmla="*/ 861682 w 1752470"/>
                      <a:gd name="connsiteY0" fmla="*/ 0 h 2665223"/>
                      <a:gd name="connsiteX1" fmla="*/ 869493 w 1752470"/>
                      <a:gd name="connsiteY1" fmla="*/ 1421 h 2665223"/>
                      <a:gd name="connsiteX2" fmla="*/ 869493 w 1752470"/>
                      <a:gd name="connsiteY2" fmla="*/ 16599 h 2665223"/>
                      <a:gd name="connsiteX3" fmla="*/ 887528 w 1752470"/>
                      <a:gd name="connsiteY3" fmla="*/ 22541 h 2665223"/>
                      <a:gd name="connsiteX4" fmla="*/ 1752470 w 1752470"/>
                      <a:gd name="connsiteY4" fmla="*/ 1817678 h 2665223"/>
                      <a:gd name="connsiteX5" fmla="*/ 1751870 w 1752470"/>
                      <a:gd name="connsiteY5" fmla="*/ 1841511 h 2665223"/>
                      <a:gd name="connsiteX6" fmla="*/ 1734482 w 1752470"/>
                      <a:gd name="connsiteY6" fmla="*/ 1841511 h 2665223"/>
                      <a:gd name="connsiteX7" fmla="*/ 1734299 w 1752470"/>
                      <a:gd name="connsiteY7" fmla="*/ 1845314 h 2665223"/>
                      <a:gd name="connsiteX8" fmla="*/ 867494 w 1752470"/>
                      <a:gd name="connsiteY8" fmla="*/ 2665223 h 2665223"/>
                      <a:gd name="connsiteX9" fmla="*/ 690 w 1752470"/>
                      <a:gd name="connsiteY9" fmla="*/ 1845314 h 2665223"/>
                      <a:gd name="connsiteX10" fmla="*/ 0 w 1752470"/>
                      <a:gd name="connsiteY10" fmla="*/ 1830995 h 2665223"/>
                      <a:gd name="connsiteX11" fmla="*/ 861682 w 1752470"/>
                      <a:gd name="connsiteY11" fmla="*/ 0 h 2665223"/>
                      <a:gd name="connsiteX0" fmla="*/ 865034 w 1755822"/>
                      <a:gd name="connsiteY0" fmla="*/ 0 h 2665223"/>
                      <a:gd name="connsiteX1" fmla="*/ 872845 w 1755822"/>
                      <a:gd name="connsiteY1" fmla="*/ 1421 h 2665223"/>
                      <a:gd name="connsiteX2" fmla="*/ 872845 w 1755822"/>
                      <a:gd name="connsiteY2" fmla="*/ 16599 h 2665223"/>
                      <a:gd name="connsiteX3" fmla="*/ 890880 w 1755822"/>
                      <a:gd name="connsiteY3" fmla="*/ 22541 h 2665223"/>
                      <a:gd name="connsiteX4" fmla="*/ 1755822 w 1755822"/>
                      <a:gd name="connsiteY4" fmla="*/ 1817678 h 2665223"/>
                      <a:gd name="connsiteX5" fmla="*/ 1755222 w 1755822"/>
                      <a:gd name="connsiteY5" fmla="*/ 1841511 h 2665223"/>
                      <a:gd name="connsiteX6" fmla="*/ 1737834 w 1755822"/>
                      <a:gd name="connsiteY6" fmla="*/ 1841511 h 2665223"/>
                      <a:gd name="connsiteX7" fmla="*/ 1737651 w 1755822"/>
                      <a:gd name="connsiteY7" fmla="*/ 1845314 h 2665223"/>
                      <a:gd name="connsiteX8" fmla="*/ 870846 w 1755822"/>
                      <a:gd name="connsiteY8" fmla="*/ 2665223 h 2665223"/>
                      <a:gd name="connsiteX9" fmla="*/ 4042 w 1755822"/>
                      <a:gd name="connsiteY9" fmla="*/ 1845314 h 2665223"/>
                      <a:gd name="connsiteX10" fmla="*/ 3352 w 1755822"/>
                      <a:gd name="connsiteY10" fmla="*/ 1830995 h 2665223"/>
                      <a:gd name="connsiteX11" fmla="*/ 865034 w 1755822"/>
                      <a:gd name="connsiteY11" fmla="*/ 0 h 26652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755822" h="2665223">
                        <a:moveTo>
                          <a:pt x="865034" y="0"/>
                        </a:moveTo>
                        <a:lnTo>
                          <a:pt x="872845" y="1421"/>
                        </a:lnTo>
                        <a:lnTo>
                          <a:pt x="872845" y="16599"/>
                        </a:lnTo>
                        <a:lnTo>
                          <a:pt x="890880" y="22541"/>
                        </a:lnTo>
                        <a:cubicBezTo>
                          <a:pt x="1104201" y="126761"/>
                          <a:pt x="1755822" y="881989"/>
                          <a:pt x="1755822" y="1817678"/>
                        </a:cubicBezTo>
                        <a:lnTo>
                          <a:pt x="1755222" y="1841511"/>
                        </a:lnTo>
                        <a:lnTo>
                          <a:pt x="1737834" y="1841511"/>
                        </a:lnTo>
                        <a:lnTo>
                          <a:pt x="1737651" y="1845314"/>
                        </a:lnTo>
                        <a:cubicBezTo>
                          <a:pt x="1693031" y="2305845"/>
                          <a:pt x="1321978" y="2665223"/>
                          <a:pt x="870846" y="2665223"/>
                        </a:cubicBezTo>
                        <a:cubicBezTo>
                          <a:pt x="419715" y="2665223"/>
                          <a:pt x="48661" y="2305845"/>
                          <a:pt x="4042" y="1845314"/>
                        </a:cubicBezTo>
                        <a:lnTo>
                          <a:pt x="3352" y="1830995"/>
                        </a:lnTo>
                        <a:cubicBezTo>
                          <a:pt x="-14221" y="1144463"/>
                          <a:pt x="6307" y="781782"/>
                          <a:pt x="865034" y="0"/>
                        </a:cubicBezTo>
                        <a:close/>
                      </a:path>
                    </a:pathLst>
                  </a:cu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 sz="2200">
                      <a:latin typeface="Arial Rounded MT Bold" panose="020F0704030504030204" pitchFamily="34" charset="0"/>
                    </a:endParaRPr>
                  </a:p>
                </p:txBody>
              </p:sp>
            </p:grpSp>
            <p:sp>
              <p:nvSpPr>
                <p:cNvPr id="173" name="Szabadkézi sokszög 172"/>
                <p:cNvSpPr/>
                <p:nvPr/>
              </p:nvSpPr>
              <p:spPr>
                <a:xfrm>
                  <a:off x="6057888" y="4498932"/>
                  <a:ext cx="177981" cy="358935"/>
                </a:xfrm>
                <a:custGeom>
                  <a:avLst/>
                  <a:gdLst>
                    <a:gd name="connsiteX0" fmla="*/ 1122914 w 3084069"/>
                    <a:gd name="connsiteY0" fmla="*/ 0 h 2368930"/>
                    <a:gd name="connsiteX1" fmla="*/ 1995127 w 3084069"/>
                    <a:gd name="connsiteY1" fmla="*/ 0 h 2368930"/>
                    <a:gd name="connsiteX2" fmla="*/ 1998160 w 3084069"/>
                    <a:gd name="connsiteY2" fmla="*/ 77819 h 2368930"/>
                    <a:gd name="connsiteX3" fmla="*/ 3056352 w 3084069"/>
                    <a:gd name="connsiteY3" fmla="*/ 2353268 h 2368930"/>
                    <a:gd name="connsiteX4" fmla="*/ 3084069 w 3084069"/>
                    <a:gd name="connsiteY4" fmla="*/ 2368930 h 2368930"/>
                    <a:gd name="connsiteX5" fmla="*/ 0 w 3084069"/>
                    <a:gd name="connsiteY5" fmla="*/ 2368930 h 2368930"/>
                    <a:gd name="connsiteX6" fmla="*/ 55784 w 3084069"/>
                    <a:gd name="connsiteY6" fmla="*/ 2340005 h 2368930"/>
                    <a:gd name="connsiteX7" fmla="*/ 1123573 w 3084069"/>
                    <a:gd name="connsiteY7" fmla="*/ 26198 h 23689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084069" h="2368930">
                      <a:moveTo>
                        <a:pt x="1122914" y="0"/>
                      </a:moveTo>
                      <a:lnTo>
                        <a:pt x="1995127" y="0"/>
                      </a:lnTo>
                      <a:lnTo>
                        <a:pt x="1998160" y="77819"/>
                      </a:lnTo>
                      <a:cubicBezTo>
                        <a:pt x="2086108" y="1213251"/>
                        <a:pt x="2755745" y="2146432"/>
                        <a:pt x="3056352" y="2353268"/>
                      </a:cubicBezTo>
                      <a:lnTo>
                        <a:pt x="3084069" y="2368930"/>
                      </a:lnTo>
                      <a:lnTo>
                        <a:pt x="0" y="2368930"/>
                      </a:lnTo>
                      <a:lnTo>
                        <a:pt x="55784" y="2340005"/>
                      </a:lnTo>
                      <a:cubicBezTo>
                        <a:pt x="377863" y="2136662"/>
                        <a:pt x="1123573" y="1168233"/>
                        <a:pt x="1123573" y="26198"/>
                      </a:cubicBezTo>
                      <a:close/>
                    </a:path>
                  </a:pathLst>
                </a:custGeom>
                <a:solidFill>
                  <a:srgbClr val="E6691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hu-HU" sz="2200">
                    <a:latin typeface="Arial Rounded MT Bold" panose="020F0704030504030204" pitchFamily="34" charset="0"/>
                  </a:endParaRPr>
                </a:p>
              </p:txBody>
            </p:sp>
            <p:sp>
              <p:nvSpPr>
                <p:cNvPr id="174" name="Szabadkézi sokszög 173"/>
                <p:cNvSpPr/>
                <p:nvPr/>
              </p:nvSpPr>
              <p:spPr>
                <a:xfrm>
                  <a:off x="8456900" y="4424666"/>
                  <a:ext cx="258696" cy="501394"/>
                </a:xfrm>
                <a:custGeom>
                  <a:avLst/>
                  <a:gdLst>
                    <a:gd name="connsiteX0" fmla="*/ 1122914 w 3084069"/>
                    <a:gd name="connsiteY0" fmla="*/ 0 h 2368930"/>
                    <a:gd name="connsiteX1" fmla="*/ 1995127 w 3084069"/>
                    <a:gd name="connsiteY1" fmla="*/ 0 h 2368930"/>
                    <a:gd name="connsiteX2" fmla="*/ 1998160 w 3084069"/>
                    <a:gd name="connsiteY2" fmla="*/ 77819 h 2368930"/>
                    <a:gd name="connsiteX3" fmla="*/ 3056352 w 3084069"/>
                    <a:gd name="connsiteY3" fmla="*/ 2353268 h 2368930"/>
                    <a:gd name="connsiteX4" fmla="*/ 3084069 w 3084069"/>
                    <a:gd name="connsiteY4" fmla="*/ 2368930 h 2368930"/>
                    <a:gd name="connsiteX5" fmla="*/ 0 w 3084069"/>
                    <a:gd name="connsiteY5" fmla="*/ 2368930 h 2368930"/>
                    <a:gd name="connsiteX6" fmla="*/ 55784 w 3084069"/>
                    <a:gd name="connsiteY6" fmla="*/ 2340005 h 2368930"/>
                    <a:gd name="connsiteX7" fmla="*/ 1123573 w 3084069"/>
                    <a:gd name="connsiteY7" fmla="*/ 26198 h 23689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084069" h="2368930">
                      <a:moveTo>
                        <a:pt x="1122914" y="0"/>
                      </a:moveTo>
                      <a:lnTo>
                        <a:pt x="1995127" y="0"/>
                      </a:lnTo>
                      <a:lnTo>
                        <a:pt x="1998160" y="77819"/>
                      </a:lnTo>
                      <a:cubicBezTo>
                        <a:pt x="2086108" y="1213251"/>
                        <a:pt x="2755745" y="2146432"/>
                        <a:pt x="3056352" y="2353268"/>
                      </a:cubicBezTo>
                      <a:lnTo>
                        <a:pt x="3084069" y="2368930"/>
                      </a:lnTo>
                      <a:lnTo>
                        <a:pt x="0" y="2368930"/>
                      </a:lnTo>
                      <a:lnTo>
                        <a:pt x="55784" y="2340005"/>
                      </a:lnTo>
                      <a:cubicBezTo>
                        <a:pt x="377863" y="2136662"/>
                        <a:pt x="1123573" y="1168233"/>
                        <a:pt x="1123573" y="26198"/>
                      </a:cubicBezTo>
                      <a:close/>
                    </a:path>
                  </a:pathLst>
                </a:custGeom>
                <a:solidFill>
                  <a:srgbClr val="E6691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hu-HU" sz="2200">
                    <a:latin typeface="Arial Rounded MT Bold" panose="020F0704030504030204" pitchFamily="34" charset="0"/>
                  </a:endParaRPr>
                </a:p>
              </p:txBody>
            </p:sp>
            <p:sp>
              <p:nvSpPr>
                <p:cNvPr id="175" name="Ellipszis 174"/>
                <p:cNvSpPr/>
                <p:nvPr/>
              </p:nvSpPr>
              <p:spPr>
                <a:xfrm>
                  <a:off x="8408676" y="4151916"/>
                  <a:ext cx="368868" cy="540083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200">
                    <a:latin typeface="Arial Rounded MT Bold" panose="020F0704030504030204" pitchFamily="34" charset="0"/>
                  </a:endParaRPr>
                </a:p>
              </p:txBody>
            </p:sp>
            <p:sp>
              <p:nvSpPr>
                <p:cNvPr id="176" name="Ellipszis 175"/>
                <p:cNvSpPr/>
                <p:nvPr/>
              </p:nvSpPr>
              <p:spPr>
                <a:xfrm>
                  <a:off x="6020588" y="4107283"/>
                  <a:ext cx="248778" cy="540083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200">
                    <a:latin typeface="Arial Rounded MT Bold" panose="020F0704030504030204" pitchFamily="34" charset="0"/>
                  </a:endParaRPr>
                </a:p>
              </p:txBody>
            </p:sp>
          </p:grpSp>
        </p:grpSp>
        <p:sp>
          <p:nvSpPr>
            <p:cNvPr id="161" name="Téglalap 160"/>
            <p:cNvSpPr/>
            <p:nvPr/>
          </p:nvSpPr>
          <p:spPr>
            <a:xfrm>
              <a:off x="1980287" y="5327906"/>
              <a:ext cx="10800000" cy="36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200">
                <a:latin typeface="Arial Rounded MT Bold" panose="020F0704030504030204" pitchFamily="34" charset="0"/>
              </a:endParaRPr>
            </a:p>
          </p:txBody>
        </p:sp>
        <p:cxnSp>
          <p:nvCxnSpPr>
            <p:cNvPr id="162" name="Egyenes összekötő 161"/>
            <p:cNvCxnSpPr/>
            <p:nvPr/>
          </p:nvCxnSpPr>
          <p:spPr>
            <a:xfrm flipV="1">
              <a:off x="0" y="5338285"/>
              <a:ext cx="14760574" cy="15243"/>
            </a:xfrm>
            <a:prstGeom prst="line">
              <a:avLst/>
            </a:prstGeom>
            <a:ln w="158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6" name="Csoportba foglalás 215"/>
          <p:cNvGrpSpPr>
            <a:grpSpLocks noChangeAspect="1"/>
          </p:cNvGrpSpPr>
          <p:nvPr/>
        </p:nvGrpSpPr>
        <p:grpSpPr>
          <a:xfrm>
            <a:off x="5039286" y="4671710"/>
            <a:ext cx="869826" cy="1571608"/>
            <a:chOff x="5174857" y="1385906"/>
            <a:chExt cx="4383430" cy="7920000"/>
          </a:xfrm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grpSpPr>
        <p:grpSp>
          <p:nvGrpSpPr>
            <p:cNvPr id="217" name="Csoportba foglalás 216"/>
            <p:cNvGrpSpPr/>
            <p:nvPr/>
          </p:nvGrpSpPr>
          <p:grpSpPr>
            <a:xfrm>
              <a:off x="5220287" y="1385906"/>
              <a:ext cx="4320000" cy="7920000"/>
              <a:chOff x="5295982" y="1385113"/>
              <a:chExt cx="4320000" cy="7920000"/>
            </a:xfrm>
          </p:grpSpPr>
          <p:sp>
            <p:nvSpPr>
              <p:cNvPr id="220" name="Téglalap 219"/>
              <p:cNvSpPr/>
              <p:nvPr/>
            </p:nvSpPr>
            <p:spPr>
              <a:xfrm>
                <a:off x="5295982" y="5345113"/>
                <a:ext cx="4320000" cy="3960000"/>
              </a:xfrm>
              <a:prstGeom prst="rect">
                <a:avLst/>
              </a:prstGeom>
              <a:solidFill>
                <a:schemeClr val="bg1"/>
              </a:solidFill>
              <a:ln w="158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200"/>
              </a:p>
            </p:txBody>
          </p:sp>
          <p:sp>
            <p:nvSpPr>
              <p:cNvPr id="221" name="Téglalap 220"/>
              <p:cNvSpPr/>
              <p:nvPr/>
            </p:nvSpPr>
            <p:spPr>
              <a:xfrm>
                <a:off x="5295982" y="1385113"/>
                <a:ext cx="4320000" cy="3960000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200"/>
              </a:p>
            </p:txBody>
          </p:sp>
        </p:grpSp>
        <p:sp>
          <p:nvSpPr>
            <p:cNvPr id="218" name="Téglalap 217"/>
            <p:cNvSpPr/>
            <p:nvPr/>
          </p:nvSpPr>
          <p:spPr>
            <a:xfrm>
              <a:off x="5202287" y="5327906"/>
              <a:ext cx="4356000" cy="36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200"/>
            </a:p>
          </p:txBody>
        </p:sp>
        <p:cxnSp>
          <p:nvCxnSpPr>
            <p:cNvPr id="219" name="Egyenes összekötő 218"/>
            <p:cNvCxnSpPr/>
            <p:nvPr/>
          </p:nvCxnSpPr>
          <p:spPr>
            <a:xfrm>
              <a:off x="5174857" y="5336906"/>
              <a:ext cx="4354069" cy="18001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3" name="Csoportba foglalás 292"/>
          <p:cNvGrpSpPr>
            <a:grpSpLocks noChangeAspect="1"/>
          </p:cNvGrpSpPr>
          <p:nvPr/>
        </p:nvGrpSpPr>
        <p:grpSpPr>
          <a:xfrm rot="16200000">
            <a:off x="8403559" y="725943"/>
            <a:ext cx="2735450" cy="2450634"/>
            <a:chOff x="2061787" y="597038"/>
            <a:chExt cx="10941801" cy="9802537"/>
          </a:xfrm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grpSpPr>
        <p:grpSp>
          <p:nvGrpSpPr>
            <p:cNvPr id="258" name="Csoportba foglalás 257"/>
            <p:cNvGrpSpPr/>
            <p:nvPr/>
          </p:nvGrpSpPr>
          <p:grpSpPr>
            <a:xfrm>
              <a:off x="2061787" y="597038"/>
              <a:ext cx="10941801" cy="9802537"/>
              <a:chOff x="1909387" y="444638"/>
              <a:chExt cx="10941801" cy="9802537"/>
            </a:xfrm>
          </p:grpSpPr>
          <p:grpSp>
            <p:nvGrpSpPr>
              <p:cNvPr id="259" name="Csoportba foglalás 258"/>
              <p:cNvGrpSpPr/>
              <p:nvPr/>
            </p:nvGrpSpPr>
            <p:grpSpPr>
              <a:xfrm>
                <a:off x="1909387" y="444638"/>
                <a:ext cx="10941801" cy="9802537"/>
                <a:chOff x="2205619" y="549636"/>
                <a:chExt cx="10941801" cy="9802537"/>
              </a:xfrm>
            </p:grpSpPr>
            <p:grpSp>
              <p:nvGrpSpPr>
                <p:cNvPr id="266" name="Csoportba foglalás 265"/>
                <p:cNvGrpSpPr/>
                <p:nvPr/>
              </p:nvGrpSpPr>
              <p:grpSpPr>
                <a:xfrm>
                  <a:off x="2205619" y="5442033"/>
                  <a:ext cx="10941800" cy="4910140"/>
                  <a:chOff x="1500612" y="3760567"/>
                  <a:chExt cx="8035416" cy="3708652"/>
                </a:xfrm>
                <a:noFill/>
              </p:grpSpPr>
              <p:grpSp>
                <p:nvGrpSpPr>
                  <p:cNvPr id="278" name="Csoportba foglalás 277"/>
                  <p:cNvGrpSpPr/>
                  <p:nvPr/>
                </p:nvGrpSpPr>
                <p:grpSpPr>
                  <a:xfrm>
                    <a:off x="1500612" y="3760567"/>
                    <a:ext cx="8035416" cy="3708652"/>
                    <a:chOff x="1500612" y="3760567"/>
                    <a:chExt cx="8035416" cy="3708652"/>
                  </a:xfrm>
                  <a:grpFill/>
                </p:grpSpPr>
                <p:grpSp>
                  <p:nvGrpSpPr>
                    <p:cNvPr id="281" name="Csoportba foglalás 280"/>
                    <p:cNvGrpSpPr/>
                    <p:nvPr/>
                  </p:nvGrpSpPr>
                  <p:grpSpPr>
                    <a:xfrm>
                      <a:off x="1500612" y="3760567"/>
                      <a:ext cx="8035416" cy="3708652"/>
                      <a:chOff x="1071544" y="2087077"/>
                      <a:chExt cx="8841177" cy="4080544"/>
                    </a:xfrm>
                    <a:grpFill/>
                  </p:grpSpPr>
                  <p:sp>
                    <p:nvSpPr>
                      <p:cNvPr id="283" name="Szabadkézi sokszög 282"/>
                      <p:cNvSpPr/>
                      <p:nvPr/>
                    </p:nvSpPr>
                    <p:spPr>
                      <a:xfrm rot="5400000">
                        <a:off x="3451861" y="-293240"/>
                        <a:ext cx="4080544" cy="8841177"/>
                      </a:xfrm>
                      <a:custGeom>
                        <a:avLst/>
                        <a:gdLst>
                          <a:gd name="connsiteX0" fmla="*/ 850114 w 4080544"/>
                          <a:gd name="connsiteY0" fmla="*/ 5440724 h 8841177"/>
                          <a:gd name="connsiteX1" fmla="*/ 3230431 w 4080544"/>
                          <a:gd name="connsiteY1" fmla="*/ 5440724 h 8841177"/>
                          <a:gd name="connsiteX2" fmla="*/ 3230431 w 4080544"/>
                          <a:gd name="connsiteY2" fmla="*/ 3400453 h 8841177"/>
                          <a:gd name="connsiteX3" fmla="*/ 3230430 w 4080544"/>
                          <a:gd name="connsiteY3" fmla="*/ 3400453 h 8841177"/>
                          <a:gd name="connsiteX4" fmla="*/ 3230430 w 4080544"/>
                          <a:gd name="connsiteY4" fmla="*/ 3400452 h 8841177"/>
                          <a:gd name="connsiteX5" fmla="*/ 850115 w 4080544"/>
                          <a:gd name="connsiteY5" fmla="*/ 3400452 h 8841177"/>
                          <a:gd name="connsiteX6" fmla="*/ 850115 w 4080544"/>
                          <a:gd name="connsiteY6" fmla="*/ 3400453 h 8841177"/>
                          <a:gd name="connsiteX7" fmla="*/ 850114 w 4080544"/>
                          <a:gd name="connsiteY7" fmla="*/ 3400453 h 8841177"/>
                          <a:gd name="connsiteX8" fmla="*/ 0 w 4080544"/>
                          <a:gd name="connsiteY8" fmla="*/ 8841176 h 8841177"/>
                          <a:gd name="connsiteX9" fmla="*/ 0 w 4080544"/>
                          <a:gd name="connsiteY9" fmla="*/ 5440724 h 8841177"/>
                          <a:gd name="connsiteX10" fmla="*/ 2 w 4080544"/>
                          <a:gd name="connsiteY10" fmla="*/ 5440724 h 8841177"/>
                          <a:gd name="connsiteX11" fmla="*/ 2 w 4080544"/>
                          <a:gd name="connsiteY11" fmla="*/ 2720362 h 8841177"/>
                          <a:gd name="connsiteX12" fmla="*/ 2 w 4080544"/>
                          <a:gd name="connsiteY12" fmla="*/ 2720362 h 8841177"/>
                          <a:gd name="connsiteX13" fmla="*/ 2 w 4080544"/>
                          <a:gd name="connsiteY13" fmla="*/ 0 h 8841177"/>
                          <a:gd name="connsiteX14" fmla="*/ 850115 w 4080544"/>
                          <a:gd name="connsiteY14" fmla="*/ 0 h 8841177"/>
                          <a:gd name="connsiteX15" fmla="*/ 850115 w 4080544"/>
                          <a:gd name="connsiteY15" fmla="*/ 2720362 h 8841177"/>
                          <a:gd name="connsiteX16" fmla="*/ 3230430 w 4080544"/>
                          <a:gd name="connsiteY16" fmla="*/ 2720362 h 8841177"/>
                          <a:gd name="connsiteX17" fmla="*/ 3230430 w 4080544"/>
                          <a:gd name="connsiteY17" fmla="*/ 0 h 8841177"/>
                          <a:gd name="connsiteX18" fmla="*/ 4080543 w 4080544"/>
                          <a:gd name="connsiteY18" fmla="*/ 0 h 8841177"/>
                          <a:gd name="connsiteX19" fmla="*/ 4080543 w 4080544"/>
                          <a:gd name="connsiteY19" fmla="*/ 2720362 h 8841177"/>
                          <a:gd name="connsiteX20" fmla="*/ 4080544 w 4080544"/>
                          <a:gd name="connsiteY20" fmla="*/ 2720362 h 8841177"/>
                          <a:gd name="connsiteX21" fmla="*/ 4080544 w 4080544"/>
                          <a:gd name="connsiteY21" fmla="*/ 5440724 h 8841177"/>
                          <a:gd name="connsiteX22" fmla="*/ 4080544 w 4080544"/>
                          <a:gd name="connsiteY22" fmla="*/ 5440724 h 8841177"/>
                          <a:gd name="connsiteX23" fmla="*/ 4080544 w 4080544"/>
                          <a:gd name="connsiteY23" fmla="*/ 8841177 h 8841177"/>
                          <a:gd name="connsiteX24" fmla="*/ 3230431 w 4080544"/>
                          <a:gd name="connsiteY24" fmla="*/ 8841177 h 8841177"/>
                          <a:gd name="connsiteX25" fmla="*/ 3230431 w 4080544"/>
                          <a:gd name="connsiteY25" fmla="*/ 6120814 h 8841177"/>
                          <a:gd name="connsiteX26" fmla="*/ 850113 w 4080544"/>
                          <a:gd name="connsiteY26" fmla="*/ 6120814 h 8841177"/>
                          <a:gd name="connsiteX27" fmla="*/ 850113 w 4080544"/>
                          <a:gd name="connsiteY27" fmla="*/ 8841176 h 88411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</a:cxnLst>
                        <a:rect l="l" t="t" r="r" b="b"/>
                        <a:pathLst>
                          <a:path w="4080544" h="8841177">
                            <a:moveTo>
                              <a:pt x="850114" y="5440724"/>
                            </a:moveTo>
                            <a:lnTo>
                              <a:pt x="3230431" y="5440724"/>
                            </a:lnTo>
                            <a:lnTo>
                              <a:pt x="3230431" y="3400453"/>
                            </a:lnTo>
                            <a:lnTo>
                              <a:pt x="3230430" y="3400453"/>
                            </a:lnTo>
                            <a:lnTo>
                              <a:pt x="3230430" y="3400452"/>
                            </a:lnTo>
                            <a:lnTo>
                              <a:pt x="850115" y="3400452"/>
                            </a:lnTo>
                            <a:lnTo>
                              <a:pt x="850115" y="3400453"/>
                            </a:lnTo>
                            <a:lnTo>
                              <a:pt x="850114" y="3400453"/>
                            </a:lnTo>
                            <a:close/>
                            <a:moveTo>
                              <a:pt x="0" y="8841176"/>
                            </a:moveTo>
                            <a:lnTo>
                              <a:pt x="0" y="5440724"/>
                            </a:lnTo>
                            <a:lnTo>
                              <a:pt x="2" y="5440724"/>
                            </a:lnTo>
                            <a:lnTo>
                              <a:pt x="2" y="2720362"/>
                            </a:lnTo>
                            <a:lnTo>
                              <a:pt x="2" y="2720362"/>
                            </a:lnTo>
                            <a:lnTo>
                              <a:pt x="2" y="0"/>
                            </a:lnTo>
                            <a:lnTo>
                              <a:pt x="850115" y="0"/>
                            </a:lnTo>
                            <a:lnTo>
                              <a:pt x="850115" y="2720362"/>
                            </a:lnTo>
                            <a:lnTo>
                              <a:pt x="3230430" y="2720362"/>
                            </a:lnTo>
                            <a:lnTo>
                              <a:pt x="3230430" y="0"/>
                            </a:lnTo>
                            <a:lnTo>
                              <a:pt x="4080543" y="0"/>
                            </a:lnTo>
                            <a:lnTo>
                              <a:pt x="4080543" y="2720362"/>
                            </a:lnTo>
                            <a:lnTo>
                              <a:pt x="4080544" y="2720362"/>
                            </a:lnTo>
                            <a:lnTo>
                              <a:pt x="4080544" y="5440724"/>
                            </a:lnTo>
                            <a:lnTo>
                              <a:pt x="4080544" y="5440724"/>
                            </a:lnTo>
                            <a:lnTo>
                              <a:pt x="4080544" y="8841177"/>
                            </a:lnTo>
                            <a:lnTo>
                              <a:pt x="3230431" y="8841177"/>
                            </a:lnTo>
                            <a:lnTo>
                              <a:pt x="3230431" y="6120814"/>
                            </a:lnTo>
                            <a:lnTo>
                              <a:pt x="850113" y="6120814"/>
                            </a:lnTo>
                            <a:lnTo>
                              <a:pt x="850113" y="8841176"/>
                            </a:lnTo>
                            <a:close/>
                          </a:path>
                        </a:pathLst>
                      </a:custGeom>
                      <a:solidFill>
                        <a:schemeClr val="bg1"/>
                      </a:solidFill>
                      <a:ln w="254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93762" tIns="46881" rIns="93762" bIns="46881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endParaRPr lang="hu-HU" sz="2009"/>
                      </a:p>
                    </p:txBody>
                  </p:sp>
                  <p:cxnSp>
                    <p:nvCxnSpPr>
                      <p:cNvPr id="284" name="Egyenes összekötő 283"/>
                      <p:cNvCxnSpPr/>
                      <p:nvPr/>
                    </p:nvCxnSpPr>
                    <p:spPr>
                      <a:xfrm>
                        <a:off x="3784992" y="5271475"/>
                        <a:ext cx="0" cy="833131"/>
                      </a:xfrm>
                      <a:prstGeom prst="line">
                        <a:avLst/>
                      </a:prstGeom>
                      <a:grpFill/>
                      <a:ln w="12700">
                        <a:solidFill>
                          <a:schemeClr val="tx1"/>
                        </a:solidFill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85" name="Téglalap 284"/>
                      <p:cNvSpPr/>
                      <p:nvPr/>
                    </p:nvSpPr>
                    <p:spPr>
                      <a:xfrm>
                        <a:off x="1123344" y="2142322"/>
                        <a:ext cx="886272" cy="744975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hu-HU" sz="1710"/>
                      </a:p>
                    </p:txBody>
                  </p:sp>
                  <p:sp>
                    <p:nvSpPr>
                      <p:cNvPr id="286" name="Téglalap 285"/>
                      <p:cNvSpPr/>
                      <p:nvPr/>
                    </p:nvSpPr>
                    <p:spPr>
                      <a:xfrm>
                        <a:off x="1134595" y="5335275"/>
                        <a:ext cx="886272" cy="761957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hu-HU" sz="1710"/>
                      </a:p>
                    </p:txBody>
                  </p:sp>
                  <p:cxnSp>
                    <p:nvCxnSpPr>
                      <p:cNvPr id="287" name="Egyenes összekötő 286"/>
                      <p:cNvCxnSpPr/>
                      <p:nvPr/>
                    </p:nvCxnSpPr>
                    <p:spPr>
                      <a:xfrm>
                        <a:off x="7197441" y="5293989"/>
                        <a:ext cx="0" cy="833131"/>
                      </a:xfrm>
                      <a:prstGeom prst="line">
                        <a:avLst/>
                      </a:prstGeom>
                      <a:grpFill/>
                      <a:ln w="12700">
                        <a:solidFill>
                          <a:schemeClr val="tx1"/>
                        </a:solidFill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88" name="Egyenes összekötő 287"/>
                      <p:cNvCxnSpPr/>
                      <p:nvPr/>
                    </p:nvCxnSpPr>
                    <p:spPr>
                      <a:xfrm>
                        <a:off x="7190646" y="2108159"/>
                        <a:ext cx="0" cy="833131"/>
                      </a:xfrm>
                      <a:prstGeom prst="line">
                        <a:avLst/>
                      </a:prstGeom>
                      <a:grpFill/>
                      <a:ln w="12700">
                        <a:solidFill>
                          <a:schemeClr val="tx1"/>
                        </a:solidFill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89" name="Egyenes összekötő 288"/>
                      <p:cNvCxnSpPr/>
                      <p:nvPr/>
                    </p:nvCxnSpPr>
                    <p:spPr>
                      <a:xfrm>
                        <a:off x="3788228" y="2088884"/>
                        <a:ext cx="0" cy="833131"/>
                      </a:xfrm>
                      <a:prstGeom prst="line">
                        <a:avLst/>
                      </a:prstGeom>
                      <a:grpFill/>
                      <a:ln w="12700">
                        <a:solidFill>
                          <a:schemeClr val="tx1"/>
                        </a:solidFill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pic>
                  <p:nvPicPr>
                    <p:cNvPr id="282" name="Kép 281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 flipH="1">
                      <a:off x="4389454" y="6927813"/>
                      <a:ext cx="2166758" cy="252000"/>
                    </a:xfrm>
                    <a:prstGeom prst="rect">
                      <a:avLst/>
                    </a:prstGeom>
                    <a:grpFill/>
                  </p:spPr>
                </p:pic>
              </p:grpSp>
              <p:sp>
                <p:nvSpPr>
                  <p:cNvPr id="279" name="Szabadkézi sokszög 278"/>
                  <p:cNvSpPr/>
                  <p:nvPr/>
                </p:nvSpPr>
                <p:spPr>
                  <a:xfrm rot="4870814" flipH="1">
                    <a:off x="6504590" y="4702594"/>
                    <a:ext cx="503642" cy="308679"/>
                  </a:xfrm>
                  <a:custGeom>
                    <a:avLst/>
                    <a:gdLst>
                      <a:gd name="connsiteX0" fmla="*/ 752584 w 1155286"/>
                      <a:gd name="connsiteY0" fmla="*/ 282 h 610654"/>
                      <a:gd name="connsiteX1" fmla="*/ 942275 w 1155286"/>
                      <a:gd name="connsiteY1" fmla="*/ 100140 h 610654"/>
                      <a:gd name="connsiteX2" fmla="*/ 953701 w 1155286"/>
                      <a:gd name="connsiteY2" fmla="*/ 128206 h 610654"/>
                      <a:gd name="connsiteX3" fmla="*/ 955007 w 1155286"/>
                      <a:gd name="connsiteY3" fmla="*/ 134054 h 610654"/>
                      <a:gd name="connsiteX4" fmla="*/ 998326 w 1155286"/>
                      <a:gd name="connsiteY4" fmla="*/ 153607 h 610654"/>
                      <a:gd name="connsiteX5" fmla="*/ 1155286 w 1155286"/>
                      <a:gd name="connsiteY5" fmla="*/ 321001 h 610654"/>
                      <a:gd name="connsiteX6" fmla="*/ 915474 w 1155286"/>
                      <a:gd name="connsiteY6" fmla="*/ 472007 h 610654"/>
                      <a:gd name="connsiteX7" fmla="*/ 867655 w 1155286"/>
                      <a:gd name="connsiteY7" fmla="*/ 468005 h 610654"/>
                      <a:gd name="connsiteX8" fmla="*/ 846393 w 1155286"/>
                      <a:gd name="connsiteY8" fmla="*/ 462629 h 610654"/>
                      <a:gd name="connsiteX9" fmla="*/ 828503 w 1155286"/>
                      <a:gd name="connsiteY9" fmla="*/ 518426 h 610654"/>
                      <a:gd name="connsiteX10" fmla="*/ 607536 w 1155286"/>
                      <a:gd name="connsiteY10" fmla="*/ 610654 h 610654"/>
                      <a:gd name="connsiteX11" fmla="*/ 442646 w 1155286"/>
                      <a:gd name="connsiteY11" fmla="*/ 557883 h 610654"/>
                      <a:gd name="connsiteX12" fmla="*/ 413280 w 1155286"/>
                      <a:gd name="connsiteY12" fmla="*/ 529523 h 610654"/>
                      <a:gd name="connsiteX13" fmla="*/ 411387 w 1155286"/>
                      <a:gd name="connsiteY13" fmla="*/ 531291 h 610654"/>
                      <a:gd name="connsiteX14" fmla="*/ 241814 w 1155286"/>
                      <a:gd name="connsiteY14" fmla="*/ 575520 h 610654"/>
                      <a:gd name="connsiteX15" fmla="*/ 2001 w 1155286"/>
                      <a:gd name="connsiteY15" fmla="*/ 424514 h 610654"/>
                      <a:gd name="connsiteX16" fmla="*/ 166872 w 1155286"/>
                      <a:gd name="connsiteY16" fmla="*/ 211809 h 610654"/>
                      <a:gd name="connsiteX17" fmla="*/ 193267 w 1155286"/>
                      <a:gd name="connsiteY17" fmla="*/ 214737 h 610654"/>
                      <a:gd name="connsiteX18" fmla="*/ 195902 w 1155286"/>
                      <a:gd name="connsiteY18" fmla="*/ 192372 h 610654"/>
                      <a:gd name="connsiteX19" fmla="*/ 358906 w 1155286"/>
                      <a:gd name="connsiteY19" fmla="*/ 38476 h 610654"/>
                      <a:gd name="connsiteX20" fmla="*/ 516700 w 1155286"/>
                      <a:gd name="connsiteY20" fmla="*/ 83787 h 610654"/>
                      <a:gd name="connsiteX21" fmla="*/ 535435 w 1155286"/>
                      <a:gd name="connsiteY21" fmla="*/ 95110 h 610654"/>
                      <a:gd name="connsiteX22" fmla="*/ 576040 w 1155286"/>
                      <a:gd name="connsiteY22" fmla="*/ 55479 h 610654"/>
                      <a:gd name="connsiteX23" fmla="*/ 660278 w 1155286"/>
                      <a:gd name="connsiteY23" fmla="*/ 13050 h 610654"/>
                      <a:gd name="connsiteX24" fmla="*/ 752584 w 1155286"/>
                      <a:gd name="connsiteY24" fmla="*/ 282 h 6106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155286" h="610654">
                        <a:moveTo>
                          <a:pt x="752584" y="282"/>
                        </a:moveTo>
                        <a:cubicBezTo>
                          <a:pt x="841649" y="4447"/>
                          <a:pt x="916963" y="53991"/>
                          <a:pt x="942275" y="100140"/>
                        </a:cubicBezTo>
                        <a:cubicBezTo>
                          <a:pt x="946494" y="107832"/>
                          <a:pt x="950378" y="117352"/>
                          <a:pt x="953701" y="128206"/>
                        </a:cubicBezTo>
                        <a:lnTo>
                          <a:pt x="955007" y="134054"/>
                        </a:lnTo>
                        <a:lnTo>
                          <a:pt x="998326" y="153607"/>
                        </a:lnTo>
                        <a:cubicBezTo>
                          <a:pt x="1084072" y="198820"/>
                          <a:pt x="1155286" y="268877"/>
                          <a:pt x="1155286" y="321001"/>
                        </a:cubicBezTo>
                        <a:cubicBezTo>
                          <a:pt x="1155286" y="404399"/>
                          <a:pt x="1047919" y="472007"/>
                          <a:pt x="915474" y="472007"/>
                        </a:cubicBezTo>
                        <a:cubicBezTo>
                          <a:pt x="898918" y="472007"/>
                          <a:pt x="882949" y="470595"/>
                          <a:pt x="867655" y="468005"/>
                        </a:cubicBezTo>
                        <a:lnTo>
                          <a:pt x="846393" y="462629"/>
                        </a:lnTo>
                        <a:lnTo>
                          <a:pt x="828503" y="518426"/>
                        </a:lnTo>
                        <a:cubicBezTo>
                          <a:pt x="792097" y="572624"/>
                          <a:pt x="706869" y="610654"/>
                          <a:pt x="607536" y="610654"/>
                        </a:cubicBezTo>
                        <a:cubicBezTo>
                          <a:pt x="541313" y="610654"/>
                          <a:pt x="484482" y="588057"/>
                          <a:pt x="442646" y="557883"/>
                        </a:cubicBezTo>
                        <a:lnTo>
                          <a:pt x="413280" y="529523"/>
                        </a:lnTo>
                        <a:lnTo>
                          <a:pt x="411387" y="531291"/>
                        </a:lnTo>
                        <a:cubicBezTo>
                          <a:pt x="367989" y="558618"/>
                          <a:pt x="308036" y="575520"/>
                          <a:pt x="241814" y="575520"/>
                        </a:cubicBezTo>
                        <a:cubicBezTo>
                          <a:pt x="109368" y="575520"/>
                          <a:pt x="14491" y="485132"/>
                          <a:pt x="2001" y="424514"/>
                        </a:cubicBezTo>
                        <a:cubicBezTo>
                          <a:pt x="-10490" y="363895"/>
                          <a:pt x="34427" y="211809"/>
                          <a:pt x="166872" y="211809"/>
                        </a:cubicBezTo>
                        <a:lnTo>
                          <a:pt x="193267" y="214737"/>
                        </a:lnTo>
                        <a:lnTo>
                          <a:pt x="195902" y="192372"/>
                        </a:lnTo>
                        <a:cubicBezTo>
                          <a:pt x="209473" y="124024"/>
                          <a:pt x="259572" y="38476"/>
                          <a:pt x="358906" y="38476"/>
                        </a:cubicBezTo>
                        <a:cubicBezTo>
                          <a:pt x="408573" y="38476"/>
                          <a:pt x="465252" y="56659"/>
                          <a:pt x="516700" y="83787"/>
                        </a:cubicBezTo>
                        <a:lnTo>
                          <a:pt x="535435" y="95110"/>
                        </a:lnTo>
                        <a:lnTo>
                          <a:pt x="576040" y="55479"/>
                        </a:lnTo>
                        <a:cubicBezTo>
                          <a:pt x="600488" y="38123"/>
                          <a:pt x="628876" y="23553"/>
                          <a:pt x="660278" y="13050"/>
                        </a:cubicBezTo>
                        <a:cubicBezTo>
                          <a:pt x="691679" y="2548"/>
                          <a:pt x="722895" y="-1106"/>
                          <a:pt x="752584" y="28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 sz="2476"/>
                  </a:p>
                </p:txBody>
              </p:sp>
              <p:sp>
                <p:nvSpPr>
                  <p:cNvPr id="280" name="Szabadkézi sokszög 279"/>
                  <p:cNvSpPr/>
                  <p:nvPr/>
                </p:nvSpPr>
                <p:spPr>
                  <a:xfrm rot="5749053" flipH="1">
                    <a:off x="6483644" y="6144993"/>
                    <a:ext cx="503642" cy="308679"/>
                  </a:xfrm>
                  <a:custGeom>
                    <a:avLst/>
                    <a:gdLst>
                      <a:gd name="connsiteX0" fmla="*/ 752584 w 1155286"/>
                      <a:gd name="connsiteY0" fmla="*/ 282 h 610654"/>
                      <a:gd name="connsiteX1" fmla="*/ 942275 w 1155286"/>
                      <a:gd name="connsiteY1" fmla="*/ 100140 h 610654"/>
                      <a:gd name="connsiteX2" fmla="*/ 953701 w 1155286"/>
                      <a:gd name="connsiteY2" fmla="*/ 128206 h 610654"/>
                      <a:gd name="connsiteX3" fmla="*/ 955007 w 1155286"/>
                      <a:gd name="connsiteY3" fmla="*/ 134054 h 610654"/>
                      <a:gd name="connsiteX4" fmla="*/ 998326 w 1155286"/>
                      <a:gd name="connsiteY4" fmla="*/ 153607 h 610654"/>
                      <a:gd name="connsiteX5" fmla="*/ 1155286 w 1155286"/>
                      <a:gd name="connsiteY5" fmla="*/ 321001 h 610654"/>
                      <a:gd name="connsiteX6" fmla="*/ 915474 w 1155286"/>
                      <a:gd name="connsiteY6" fmla="*/ 472007 h 610654"/>
                      <a:gd name="connsiteX7" fmla="*/ 867655 w 1155286"/>
                      <a:gd name="connsiteY7" fmla="*/ 468005 h 610654"/>
                      <a:gd name="connsiteX8" fmla="*/ 846393 w 1155286"/>
                      <a:gd name="connsiteY8" fmla="*/ 462629 h 610654"/>
                      <a:gd name="connsiteX9" fmla="*/ 828503 w 1155286"/>
                      <a:gd name="connsiteY9" fmla="*/ 518426 h 610654"/>
                      <a:gd name="connsiteX10" fmla="*/ 607536 w 1155286"/>
                      <a:gd name="connsiteY10" fmla="*/ 610654 h 610654"/>
                      <a:gd name="connsiteX11" fmla="*/ 442646 w 1155286"/>
                      <a:gd name="connsiteY11" fmla="*/ 557883 h 610654"/>
                      <a:gd name="connsiteX12" fmla="*/ 413280 w 1155286"/>
                      <a:gd name="connsiteY12" fmla="*/ 529523 h 610654"/>
                      <a:gd name="connsiteX13" fmla="*/ 411387 w 1155286"/>
                      <a:gd name="connsiteY13" fmla="*/ 531291 h 610654"/>
                      <a:gd name="connsiteX14" fmla="*/ 241814 w 1155286"/>
                      <a:gd name="connsiteY14" fmla="*/ 575520 h 610654"/>
                      <a:gd name="connsiteX15" fmla="*/ 2001 w 1155286"/>
                      <a:gd name="connsiteY15" fmla="*/ 424514 h 610654"/>
                      <a:gd name="connsiteX16" fmla="*/ 166872 w 1155286"/>
                      <a:gd name="connsiteY16" fmla="*/ 211809 h 610654"/>
                      <a:gd name="connsiteX17" fmla="*/ 193267 w 1155286"/>
                      <a:gd name="connsiteY17" fmla="*/ 214737 h 610654"/>
                      <a:gd name="connsiteX18" fmla="*/ 195902 w 1155286"/>
                      <a:gd name="connsiteY18" fmla="*/ 192372 h 610654"/>
                      <a:gd name="connsiteX19" fmla="*/ 358906 w 1155286"/>
                      <a:gd name="connsiteY19" fmla="*/ 38476 h 610654"/>
                      <a:gd name="connsiteX20" fmla="*/ 516700 w 1155286"/>
                      <a:gd name="connsiteY20" fmla="*/ 83787 h 610654"/>
                      <a:gd name="connsiteX21" fmla="*/ 535435 w 1155286"/>
                      <a:gd name="connsiteY21" fmla="*/ 95110 h 610654"/>
                      <a:gd name="connsiteX22" fmla="*/ 576040 w 1155286"/>
                      <a:gd name="connsiteY22" fmla="*/ 55479 h 610654"/>
                      <a:gd name="connsiteX23" fmla="*/ 660278 w 1155286"/>
                      <a:gd name="connsiteY23" fmla="*/ 13050 h 610654"/>
                      <a:gd name="connsiteX24" fmla="*/ 752584 w 1155286"/>
                      <a:gd name="connsiteY24" fmla="*/ 282 h 6106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155286" h="610654">
                        <a:moveTo>
                          <a:pt x="752584" y="282"/>
                        </a:moveTo>
                        <a:cubicBezTo>
                          <a:pt x="841649" y="4447"/>
                          <a:pt x="916963" y="53991"/>
                          <a:pt x="942275" y="100140"/>
                        </a:cubicBezTo>
                        <a:cubicBezTo>
                          <a:pt x="946494" y="107832"/>
                          <a:pt x="950378" y="117352"/>
                          <a:pt x="953701" y="128206"/>
                        </a:cubicBezTo>
                        <a:lnTo>
                          <a:pt x="955007" y="134054"/>
                        </a:lnTo>
                        <a:lnTo>
                          <a:pt x="998326" y="153607"/>
                        </a:lnTo>
                        <a:cubicBezTo>
                          <a:pt x="1084072" y="198820"/>
                          <a:pt x="1155286" y="268877"/>
                          <a:pt x="1155286" y="321001"/>
                        </a:cubicBezTo>
                        <a:cubicBezTo>
                          <a:pt x="1155286" y="404399"/>
                          <a:pt x="1047919" y="472007"/>
                          <a:pt x="915474" y="472007"/>
                        </a:cubicBezTo>
                        <a:cubicBezTo>
                          <a:pt x="898918" y="472007"/>
                          <a:pt x="882949" y="470595"/>
                          <a:pt x="867655" y="468005"/>
                        </a:cubicBezTo>
                        <a:lnTo>
                          <a:pt x="846393" y="462629"/>
                        </a:lnTo>
                        <a:lnTo>
                          <a:pt x="828503" y="518426"/>
                        </a:lnTo>
                        <a:cubicBezTo>
                          <a:pt x="792097" y="572624"/>
                          <a:pt x="706869" y="610654"/>
                          <a:pt x="607536" y="610654"/>
                        </a:cubicBezTo>
                        <a:cubicBezTo>
                          <a:pt x="541313" y="610654"/>
                          <a:pt x="484482" y="588057"/>
                          <a:pt x="442646" y="557883"/>
                        </a:cubicBezTo>
                        <a:lnTo>
                          <a:pt x="413280" y="529523"/>
                        </a:lnTo>
                        <a:lnTo>
                          <a:pt x="411387" y="531291"/>
                        </a:lnTo>
                        <a:cubicBezTo>
                          <a:pt x="367989" y="558618"/>
                          <a:pt x="308036" y="575520"/>
                          <a:pt x="241814" y="575520"/>
                        </a:cubicBezTo>
                        <a:cubicBezTo>
                          <a:pt x="109368" y="575520"/>
                          <a:pt x="14491" y="485132"/>
                          <a:pt x="2001" y="424514"/>
                        </a:cubicBezTo>
                        <a:cubicBezTo>
                          <a:pt x="-10490" y="363895"/>
                          <a:pt x="34427" y="211809"/>
                          <a:pt x="166872" y="211809"/>
                        </a:cubicBezTo>
                        <a:lnTo>
                          <a:pt x="193267" y="214737"/>
                        </a:lnTo>
                        <a:lnTo>
                          <a:pt x="195902" y="192372"/>
                        </a:lnTo>
                        <a:cubicBezTo>
                          <a:pt x="209473" y="124024"/>
                          <a:pt x="259572" y="38476"/>
                          <a:pt x="358906" y="38476"/>
                        </a:cubicBezTo>
                        <a:cubicBezTo>
                          <a:pt x="408573" y="38476"/>
                          <a:pt x="465252" y="56659"/>
                          <a:pt x="516700" y="83787"/>
                        </a:cubicBezTo>
                        <a:lnTo>
                          <a:pt x="535435" y="95110"/>
                        </a:lnTo>
                        <a:lnTo>
                          <a:pt x="576040" y="55479"/>
                        </a:lnTo>
                        <a:cubicBezTo>
                          <a:pt x="600488" y="38123"/>
                          <a:pt x="628876" y="23553"/>
                          <a:pt x="660278" y="13050"/>
                        </a:cubicBezTo>
                        <a:cubicBezTo>
                          <a:pt x="691679" y="2548"/>
                          <a:pt x="722895" y="-1106"/>
                          <a:pt x="752584" y="28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 sz="2476"/>
                  </a:p>
                </p:txBody>
              </p:sp>
            </p:grpSp>
            <p:grpSp>
              <p:nvGrpSpPr>
                <p:cNvPr id="267" name="Csoportba foglalás 266"/>
                <p:cNvGrpSpPr/>
                <p:nvPr/>
              </p:nvGrpSpPr>
              <p:grpSpPr>
                <a:xfrm>
                  <a:off x="2205620" y="549636"/>
                  <a:ext cx="10941800" cy="4910140"/>
                  <a:chOff x="1500612" y="3760567"/>
                  <a:chExt cx="8035416" cy="3708652"/>
                </a:xfrm>
                <a:noFill/>
              </p:grpSpPr>
              <p:grpSp>
                <p:nvGrpSpPr>
                  <p:cNvPr id="268" name="Csoportba foglalás 267"/>
                  <p:cNvGrpSpPr/>
                  <p:nvPr/>
                </p:nvGrpSpPr>
                <p:grpSpPr>
                  <a:xfrm>
                    <a:off x="1500612" y="3760567"/>
                    <a:ext cx="8035416" cy="3708652"/>
                    <a:chOff x="1071544" y="2087077"/>
                    <a:chExt cx="8841177" cy="4080544"/>
                  </a:xfrm>
                  <a:grpFill/>
                </p:grpSpPr>
                <p:sp>
                  <p:nvSpPr>
                    <p:cNvPr id="271" name="Szabadkézi sokszög 270"/>
                    <p:cNvSpPr/>
                    <p:nvPr/>
                  </p:nvSpPr>
                  <p:spPr>
                    <a:xfrm rot="5400000">
                      <a:off x="3451861" y="-293240"/>
                      <a:ext cx="4080544" cy="8841177"/>
                    </a:xfrm>
                    <a:custGeom>
                      <a:avLst/>
                      <a:gdLst>
                        <a:gd name="connsiteX0" fmla="*/ 850114 w 4080544"/>
                        <a:gd name="connsiteY0" fmla="*/ 5440724 h 8841177"/>
                        <a:gd name="connsiteX1" fmla="*/ 3230431 w 4080544"/>
                        <a:gd name="connsiteY1" fmla="*/ 5440724 h 8841177"/>
                        <a:gd name="connsiteX2" fmla="*/ 3230431 w 4080544"/>
                        <a:gd name="connsiteY2" fmla="*/ 3400453 h 8841177"/>
                        <a:gd name="connsiteX3" fmla="*/ 3230430 w 4080544"/>
                        <a:gd name="connsiteY3" fmla="*/ 3400453 h 8841177"/>
                        <a:gd name="connsiteX4" fmla="*/ 3230430 w 4080544"/>
                        <a:gd name="connsiteY4" fmla="*/ 3400452 h 8841177"/>
                        <a:gd name="connsiteX5" fmla="*/ 850115 w 4080544"/>
                        <a:gd name="connsiteY5" fmla="*/ 3400452 h 8841177"/>
                        <a:gd name="connsiteX6" fmla="*/ 850115 w 4080544"/>
                        <a:gd name="connsiteY6" fmla="*/ 3400453 h 8841177"/>
                        <a:gd name="connsiteX7" fmla="*/ 850114 w 4080544"/>
                        <a:gd name="connsiteY7" fmla="*/ 3400453 h 8841177"/>
                        <a:gd name="connsiteX8" fmla="*/ 0 w 4080544"/>
                        <a:gd name="connsiteY8" fmla="*/ 8841176 h 8841177"/>
                        <a:gd name="connsiteX9" fmla="*/ 0 w 4080544"/>
                        <a:gd name="connsiteY9" fmla="*/ 5440724 h 8841177"/>
                        <a:gd name="connsiteX10" fmla="*/ 2 w 4080544"/>
                        <a:gd name="connsiteY10" fmla="*/ 5440724 h 8841177"/>
                        <a:gd name="connsiteX11" fmla="*/ 2 w 4080544"/>
                        <a:gd name="connsiteY11" fmla="*/ 2720362 h 8841177"/>
                        <a:gd name="connsiteX12" fmla="*/ 2 w 4080544"/>
                        <a:gd name="connsiteY12" fmla="*/ 2720362 h 8841177"/>
                        <a:gd name="connsiteX13" fmla="*/ 2 w 4080544"/>
                        <a:gd name="connsiteY13" fmla="*/ 0 h 8841177"/>
                        <a:gd name="connsiteX14" fmla="*/ 850115 w 4080544"/>
                        <a:gd name="connsiteY14" fmla="*/ 0 h 8841177"/>
                        <a:gd name="connsiteX15" fmla="*/ 850115 w 4080544"/>
                        <a:gd name="connsiteY15" fmla="*/ 2720362 h 8841177"/>
                        <a:gd name="connsiteX16" fmla="*/ 3230430 w 4080544"/>
                        <a:gd name="connsiteY16" fmla="*/ 2720362 h 8841177"/>
                        <a:gd name="connsiteX17" fmla="*/ 3230430 w 4080544"/>
                        <a:gd name="connsiteY17" fmla="*/ 0 h 8841177"/>
                        <a:gd name="connsiteX18" fmla="*/ 4080543 w 4080544"/>
                        <a:gd name="connsiteY18" fmla="*/ 0 h 8841177"/>
                        <a:gd name="connsiteX19" fmla="*/ 4080543 w 4080544"/>
                        <a:gd name="connsiteY19" fmla="*/ 2720362 h 8841177"/>
                        <a:gd name="connsiteX20" fmla="*/ 4080544 w 4080544"/>
                        <a:gd name="connsiteY20" fmla="*/ 2720362 h 8841177"/>
                        <a:gd name="connsiteX21" fmla="*/ 4080544 w 4080544"/>
                        <a:gd name="connsiteY21" fmla="*/ 5440724 h 8841177"/>
                        <a:gd name="connsiteX22" fmla="*/ 4080544 w 4080544"/>
                        <a:gd name="connsiteY22" fmla="*/ 5440724 h 8841177"/>
                        <a:gd name="connsiteX23" fmla="*/ 4080544 w 4080544"/>
                        <a:gd name="connsiteY23" fmla="*/ 8841177 h 8841177"/>
                        <a:gd name="connsiteX24" fmla="*/ 3230431 w 4080544"/>
                        <a:gd name="connsiteY24" fmla="*/ 8841177 h 8841177"/>
                        <a:gd name="connsiteX25" fmla="*/ 3230431 w 4080544"/>
                        <a:gd name="connsiteY25" fmla="*/ 6120814 h 8841177"/>
                        <a:gd name="connsiteX26" fmla="*/ 850113 w 4080544"/>
                        <a:gd name="connsiteY26" fmla="*/ 6120814 h 8841177"/>
                        <a:gd name="connsiteX27" fmla="*/ 850113 w 4080544"/>
                        <a:gd name="connsiteY27" fmla="*/ 8841176 h 88411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4080544" h="8841177">
                          <a:moveTo>
                            <a:pt x="850114" y="5440724"/>
                          </a:moveTo>
                          <a:lnTo>
                            <a:pt x="3230431" y="5440724"/>
                          </a:lnTo>
                          <a:lnTo>
                            <a:pt x="3230431" y="3400453"/>
                          </a:lnTo>
                          <a:lnTo>
                            <a:pt x="3230430" y="3400453"/>
                          </a:lnTo>
                          <a:lnTo>
                            <a:pt x="3230430" y="3400452"/>
                          </a:lnTo>
                          <a:lnTo>
                            <a:pt x="850115" y="3400452"/>
                          </a:lnTo>
                          <a:lnTo>
                            <a:pt x="850115" y="3400453"/>
                          </a:lnTo>
                          <a:lnTo>
                            <a:pt x="850114" y="3400453"/>
                          </a:lnTo>
                          <a:close/>
                          <a:moveTo>
                            <a:pt x="0" y="8841176"/>
                          </a:moveTo>
                          <a:lnTo>
                            <a:pt x="0" y="5440724"/>
                          </a:lnTo>
                          <a:lnTo>
                            <a:pt x="2" y="5440724"/>
                          </a:lnTo>
                          <a:lnTo>
                            <a:pt x="2" y="2720362"/>
                          </a:lnTo>
                          <a:lnTo>
                            <a:pt x="2" y="2720362"/>
                          </a:lnTo>
                          <a:lnTo>
                            <a:pt x="2" y="0"/>
                          </a:lnTo>
                          <a:lnTo>
                            <a:pt x="850115" y="0"/>
                          </a:lnTo>
                          <a:lnTo>
                            <a:pt x="850115" y="2720362"/>
                          </a:lnTo>
                          <a:lnTo>
                            <a:pt x="3230430" y="2720362"/>
                          </a:lnTo>
                          <a:lnTo>
                            <a:pt x="3230430" y="0"/>
                          </a:lnTo>
                          <a:lnTo>
                            <a:pt x="4080543" y="0"/>
                          </a:lnTo>
                          <a:lnTo>
                            <a:pt x="4080543" y="2720362"/>
                          </a:lnTo>
                          <a:lnTo>
                            <a:pt x="4080544" y="2720362"/>
                          </a:lnTo>
                          <a:lnTo>
                            <a:pt x="4080544" y="5440724"/>
                          </a:lnTo>
                          <a:lnTo>
                            <a:pt x="4080544" y="5440724"/>
                          </a:lnTo>
                          <a:lnTo>
                            <a:pt x="4080544" y="8841177"/>
                          </a:lnTo>
                          <a:lnTo>
                            <a:pt x="3230431" y="8841177"/>
                          </a:lnTo>
                          <a:lnTo>
                            <a:pt x="3230431" y="6120814"/>
                          </a:lnTo>
                          <a:lnTo>
                            <a:pt x="850113" y="6120814"/>
                          </a:lnTo>
                          <a:lnTo>
                            <a:pt x="850113" y="8841176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254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3762" tIns="46881" rIns="93762" bIns="46881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hu-HU" sz="2009"/>
                    </a:p>
                  </p:txBody>
                </p:sp>
                <p:cxnSp>
                  <p:nvCxnSpPr>
                    <p:cNvPr id="272" name="Egyenes összekötő 271"/>
                    <p:cNvCxnSpPr/>
                    <p:nvPr/>
                  </p:nvCxnSpPr>
                  <p:spPr>
                    <a:xfrm>
                      <a:off x="3784992" y="5271475"/>
                      <a:ext cx="0" cy="833131"/>
                    </a:xfrm>
                    <a:prstGeom prst="line">
                      <a:avLst/>
                    </a:prstGeom>
                    <a:grpFill/>
                    <a:ln w="12700">
                      <a:solidFill>
                        <a:schemeClr val="tx1"/>
                      </a:solidFill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73" name="Téglalap 272"/>
                    <p:cNvSpPr/>
                    <p:nvPr/>
                  </p:nvSpPr>
                  <p:spPr>
                    <a:xfrm>
                      <a:off x="1123344" y="2142322"/>
                      <a:ext cx="886272" cy="744975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 sz="1710"/>
                    </a:p>
                  </p:txBody>
                </p:sp>
                <p:sp>
                  <p:nvSpPr>
                    <p:cNvPr id="274" name="Téglalap 273"/>
                    <p:cNvSpPr/>
                    <p:nvPr/>
                  </p:nvSpPr>
                  <p:spPr>
                    <a:xfrm>
                      <a:off x="1134595" y="5335275"/>
                      <a:ext cx="886272" cy="761957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 sz="1710"/>
                    </a:p>
                  </p:txBody>
                </p:sp>
                <p:cxnSp>
                  <p:nvCxnSpPr>
                    <p:cNvPr id="275" name="Egyenes összekötő 274"/>
                    <p:cNvCxnSpPr/>
                    <p:nvPr/>
                  </p:nvCxnSpPr>
                  <p:spPr>
                    <a:xfrm>
                      <a:off x="7197441" y="5293989"/>
                      <a:ext cx="0" cy="833131"/>
                    </a:xfrm>
                    <a:prstGeom prst="line">
                      <a:avLst/>
                    </a:prstGeom>
                    <a:grpFill/>
                    <a:ln w="12700">
                      <a:solidFill>
                        <a:schemeClr val="tx1"/>
                      </a:solidFill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6" name="Egyenes összekötő 275"/>
                    <p:cNvCxnSpPr/>
                    <p:nvPr/>
                  </p:nvCxnSpPr>
                  <p:spPr>
                    <a:xfrm>
                      <a:off x="7190646" y="2108159"/>
                      <a:ext cx="0" cy="833131"/>
                    </a:xfrm>
                    <a:prstGeom prst="line">
                      <a:avLst/>
                    </a:prstGeom>
                    <a:grpFill/>
                    <a:ln w="12700">
                      <a:solidFill>
                        <a:schemeClr val="tx1"/>
                      </a:solidFill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7" name="Egyenes összekötő 276"/>
                    <p:cNvCxnSpPr/>
                    <p:nvPr/>
                  </p:nvCxnSpPr>
                  <p:spPr>
                    <a:xfrm>
                      <a:off x="3788228" y="2088884"/>
                      <a:ext cx="0" cy="833131"/>
                    </a:xfrm>
                    <a:prstGeom prst="line">
                      <a:avLst/>
                    </a:prstGeom>
                    <a:grpFill/>
                    <a:ln w="12700">
                      <a:solidFill>
                        <a:schemeClr val="tx1"/>
                      </a:solidFill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269" name="Szabadkézi sokszög 268"/>
                  <p:cNvSpPr/>
                  <p:nvPr/>
                </p:nvSpPr>
                <p:spPr>
                  <a:xfrm rot="4870814" flipH="1">
                    <a:off x="6504590" y="4702594"/>
                    <a:ext cx="503642" cy="308679"/>
                  </a:xfrm>
                  <a:custGeom>
                    <a:avLst/>
                    <a:gdLst>
                      <a:gd name="connsiteX0" fmla="*/ 752584 w 1155286"/>
                      <a:gd name="connsiteY0" fmla="*/ 282 h 610654"/>
                      <a:gd name="connsiteX1" fmla="*/ 942275 w 1155286"/>
                      <a:gd name="connsiteY1" fmla="*/ 100140 h 610654"/>
                      <a:gd name="connsiteX2" fmla="*/ 953701 w 1155286"/>
                      <a:gd name="connsiteY2" fmla="*/ 128206 h 610654"/>
                      <a:gd name="connsiteX3" fmla="*/ 955007 w 1155286"/>
                      <a:gd name="connsiteY3" fmla="*/ 134054 h 610654"/>
                      <a:gd name="connsiteX4" fmla="*/ 998326 w 1155286"/>
                      <a:gd name="connsiteY4" fmla="*/ 153607 h 610654"/>
                      <a:gd name="connsiteX5" fmla="*/ 1155286 w 1155286"/>
                      <a:gd name="connsiteY5" fmla="*/ 321001 h 610654"/>
                      <a:gd name="connsiteX6" fmla="*/ 915474 w 1155286"/>
                      <a:gd name="connsiteY6" fmla="*/ 472007 h 610654"/>
                      <a:gd name="connsiteX7" fmla="*/ 867655 w 1155286"/>
                      <a:gd name="connsiteY7" fmla="*/ 468005 h 610654"/>
                      <a:gd name="connsiteX8" fmla="*/ 846393 w 1155286"/>
                      <a:gd name="connsiteY8" fmla="*/ 462629 h 610654"/>
                      <a:gd name="connsiteX9" fmla="*/ 828503 w 1155286"/>
                      <a:gd name="connsiteY9" fmla="*/ 518426 h 610654"/>
                      <a:gd name="connsiteX10" fmla="*/ 607536 w 1155286"/>
                      <a:gd name="connsiteY10" fmla="*/ 610654 h 610654"/>
                      <a:gd name="connsiteX11" fmla="*/ 442646 w 1155286"/>
                      <a:gd name="connsiteY11" fmla="*/ 557883 h 610654"/>
                      <a:gd name="connsiteX12" fmla="*/ 413280 w 1155286"/>
                      <a:gd name="connsiteY12" fmla="*/ 529523 h 610654"/>
                      <a:gd name="connsiteX13" fmla="*/ 411387 w 1155286"/>
                      <a:gd name="connsiteY13" fmla="*/ 531291 h 610654"/>
                      <a:gd name="connsiteX14" fmla="*/ 241814 w 1155286"/>
                      <a:gd name="connsiteY14" fmla="*/ 575520 h 610654"/>
                      <a:gd name="connsiteX15" fmla="*/ 2001 w 1155286"/>
                      <a:gd name="connsiteY15" fmla="*/ 424514 h 610654"/>
                      <a:gd name="connsiteX16" fmla="*/ 166872 w 1155286"/>
                      <a:gd name="connsiteY16" fmla="*/ 211809 h 610654"/>
                      <a:gd name="connsiteX17" fmla="*/ 193267 w 1155286"/>
                      <a:gd name="connsiteY17" fmla="*/ 214737 h 610654"/>
                      <a:gd name="connsiteX18" fmla="*/ 195902 w 1155286"/>
                      <a:gd name="connsiteY18" fmla="*/ 192372 h 610654"/>
                      <a:gd name="connsiteX19" fmla="*/ 358906 w 1155286"/>
                      <a:gd name="connsiteY19" fmla="*/ 38476 h 610654"/>
                      <a:gd name="connsiteX20" fmla="*/ 516700 w 1155286"/>
                      <a:gd name="connsiteY20" fmla="*/ 83787 h 610654"/>
                      <a:gd name="connsiteX21" fmla="*/ 535435 w 1155286"/>
                      <a:gd name="connsiteY21" fmla="*/ 95110 h 610654"/>
                      <a:gd name="connsiteX22" fmla="*/ 576040 w 1155286"/>
                      <a:gd name="connsiteY22" fmla="*/ 55479 h 610654"/>
                      <a:gd name="connsiteX23" fmla="*/ 660278 w 1155286"/>
                      <a:gd name="connsiteY23" fmla="*/ 13050 h 610654"/>
                      <a:gd name="connsiteX24" fmla="*/ 752584 w 1155286"/>
                      <a:gd name="connsiteY24" fmla="*/ 282 h 6106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155286" h="610654">
                        <a:moveTo>
                          <a:pt x="752584" y="282"/>
                        </a:moveTo>
                        <a:cubicBezTo>
                          <a:pt x="841649" y="4447"/>
                          <a:pt x="916963" y="53991"/>
                          <a:pt x="942275" y="100140"/>
                        </a:cubicBezTo>
                        <a:cubicBezTo>
                          <a:pt x="946494" y="107832"/>
                          <a:pt x="950378" y="117352"/>
                          <a:pt x="953701" y="128206"/>
                        </a:cubicBezTo>
                        <a:lnTo>
                          <a:pt x="955007" y="134054"/>
                        </a:lnTo>
                        <a:lnTo>
                          <a:pt x="998326" y="153607"/>
                        </a:lnTo>
                        <a:cubicBezTo>
                          <a:pt x="1084072" y="198820"/>
                          <a:pt x="1155286" y="268877"/>
                          <a:pt x="1155286" y="321001"/>
                        </a:cubicBezTo>
                        <a:cubicBezTo>
                          <a:pt x="1155286" y="404399"/>
                          <a:pt x="1047919" y="472007"/>
                          <a:pt x="915474" y="472007"/>
                        </a:cubicBezTo>
                        <a:cubicBezTo>
                          <a:pt x="898918" y="472007"/>
                          <a:pt x="882949" y="470595"/>
                          <a:pt x="867655" y="468005"/>
                        </a:cubicBezTo>
                        <a:lnTo>
                          <a:pt x="846393" y="462629"/>
                        </a:lnTo>
                        <a:lnTo>
                          <a:pt x="828503" y="518426"/>
                        </a:lnTo>
                        <a:cubicBezTo>
                          <a:pt x="792097" y="572624"/>
                          <a:pt x="706869" y="610654"/>
                          <a:pt x="607536" y="610654"/>
                        </a:cubicBezTo>
                        <a:cubicBezTo>
                          <a:pt x="541313" y="610654"/>
                          <a:pt x="484482" y="588057"/>
                          <a:pt x="442646" y="557883"/>
                        </a:cubicBezTo>
                        <a:lnTo>
                          <a:pt x="413280" y="529523"/>
                        </a:lnTo>
                        <a:lnTo>
                          <a:pt x="411387" y="531291"/>
                        </a:lnTo>
                        <a:cubicBezTo>
                          <a:pt x="367989" y="558618"/>
                          <a:pt x="308036" y="575520"/>
                          <a:pt x="241814" y="575520"/>
                        </a:cubicBezTo>
                        <a:cubicBezTo>
                          <a:pt x="109368" y="575520"/>
                          <a:pt x="14491" y="485132"/>
                          <a:pt x="2001" y="424514"/>
                        </a:cubicBezTo>
                        <a:cubicBezTo>
                          <a:pt x="-10490" y="363895"/>
                          <a:pt x="34427" y="211809"/>
                          <a:pt x="166872" y="211809"/>
                        </a:cubicBezTo>
                        <a:lnTo>
                          <a:pt x="193267" y="214737"/>
                        </a:lnTo>
                        <a:lnTo>
                          <a:pt x="195902" y="192372"/>
                        </a:lnTo>
                        <a:cubicBezTo>
                          <a:pt x="209473" y="124024"/>
                          <a:pt x="259572" y="38476"/>
                          <a:pt x="358906" y="38476"/>
                        </a:cubicBezTo>
                        <a:cubicBezTo>
                          <a:pt x="408573" y="38476"/>
                          <a:pt x="465252" y="56659"/>
                          <a:pt x="516700" y="83787"/>
                        </a:cubicBezTo>
                        <a:lnTo>
                          <a:pt x="535435" y="95110"/>
                        </a:lnTo>
                        <a:lnTo>
                          <a:pt x="576040" y="55479"/>
                        </a:lnTo>
                        <a:cubicBezTo>
                          <a:pt x="600488" y="38123"/>
                          <a:pt x="628876" y="23553"/>
                          <a:pt x="660278" y="13050"/>
                        </a:cubicBezTo>
                        <a:cubicBezTo>
                          <a:pt x="691679" y="2548"/>
                          <a:pt x="722895" y="-1106"/>
                          <a:pt x="752584" y="28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 sz="2476"/>
                  </a:p>
                </p:txBody>
              </p:sp>
              <p:sp>
                <p:nvSpPr>
                  <p:cNvPr id="270" name="Szabadkézi sokszög 269"/>
                  <p:cNvSpPr/>
                  <p:nvPr/>
                </p:nvSpPr>
                <p:spPr>
                  <a:xfrm rot="5749053" flipH="1">
                    <a:off x="6483644" y="6144993"/>
                    <a:ext cx="503642" cy="308679"/>
                  </a:xfrm>
                  <a:custGeom>
                    <a:avLst/>
                    <a:gdLst>
                      <a:gd name="connsiteX0" fmla="*/ 752584 w 1155286"/>
                      <a:gd name="connsiteY0" fmla="*/ 282 h 610654"/>
                      <a:gd name="connsiteX1" fmla="*/ 942275 w 1155286"/>
                      <a:gd name="connsiteY1" fmla="*/ 100140 h 610654"/>
                      <a:gd name="connsiteX2" fmla="*/ 953701 w 1155286"/>
                      <a:gd name="connsiteY2" fmla="*/ 128206 h 610654"/>
                      <a:gd name="connsiteX3" fmla="*/ 955007 w 1155286"/>
                      <a:gd name="connsiteY3" fmla="*/ 134054 h 610654"/>
                      <a:gd name="connsiteX4" fmla="*/ 998326 w 1155286"/>
                      <a:gd name="connsiteY4" fmla="*/ 153607 h 610654"/>
                      <a:gd name="connsiteX5" fmla="*/ 1155286 w 1155286"/>
                      <a:gd name="connsiteY5" fmla="*/ 321001 h 610654"/>
                      <a:gd name="connsiteX6" fmla="*/ 915474 w 1155286"/>
                      <a:gd name="connsiteY6" fmla="*/ 472007 h 610654"/>
                      <a:gd name="connsiteX7" fmla="*/ 867655 w 1155286"/>
                      <a:gd name="connsiteY7" fmla="*/ 468005 h 610654"/>
                      <a:gd name="connsiteX8" fmla="*/ 846393 w 1155286"/>
                      <a:gd name="connsiteY8" fmla="*/ 462629 h 610654"/>
                      <a:gd name="connsiteX9" fmla="*/ 828503 w 1155286"/>
                      <a:gd name="connsiteY9" fmla="*/ 518426 h 610654"/>
                      <a:gd name="connsiteX10" fmla="*/ 607536 w 1155286"/>
                      <a:gd name="connsiteY10" fmla="*/ 610654 h 610654"/>
                      <a:gd name="connsiteX11" fmla="*/ 442646 w 1155286"/>
                      <a:gd name="connsiteY11" fmla="*/ 557883 h 610654"/>
                      <a:gd name="connsiteX12" fmla="*/ 413280 w 1155286"/>
                      <a:gd name="connsiteY12" fmla="*/ 529523 h 610654"/>
                      <a:gd name="connsiteX13" fmla="*/ 411387 w 1155286"/>
                      <a:gd name="connsiteY13" fmla="*/ 531291 h 610654"/>
                      <a:gd name="connsiteX14" fmla="*/ 241814 w 1155286"/>
                      <a:gd name="connsiteY14" fmla="*/ 575520 h 610654"/>
                      <a:gd name="connsiteX15" fmla="*/ 2001 w 1155286"/>
                      <a:gd name="connsiteY15" fmla="*/ 424514 h 610654"/>
                      <a:gd name="connsiteX16" fmla="*/ 166872 w 1155286"/>
                      <a:gd name="connsiteY16" fmla="*/ 211809 h 610654"/>
                      <a:gd name="connsiteX17" fmla="*/ 193267 w 1155286"/>
                      <a:gd name="connsiteY17" fmla="*/ 214737 h 610654"/>
                      <a:gd name="connsiteX18" fmla="*/ 195902 w 1155286"/>
                      <a:gd name="connsiteY18" fmla="*/ 192372 h 610654"/>
                      <a:gd name="connsiteX19" fmla="*/ 358906 w 1155286"/>
                      <a:gd name="connsiteY19" fmla="*/ 38476 h 610654"/>
                      <a:gd name="connsiteX20" fmla="*/ 516700 w 1155286"/>
                      <a:gd name="connsiteY20" fmla="*/ 83787 h 610654"/>
                      <a:gd name="connsiteX21" fmla="*/ 535435 w 1155286"/>
                      <a:gd name="connsiteY21" fmla="*/ 95110 h 610654"/>
                      <a:gd name="connsiteX22" fmla="*/ 576040 w 1155286"/>
                      <a:gd name="connsiteY22" fmla="*/ 55479 h 610654"/>
                      <a:gd name="connsiteX23" fmla="*/ 660278 w 1155286"/>
                      <a:gd name="connsiteY23" fmla="*/ 13050 h 610654"/>
                      <a:gd name="connsiteX24" fmla="*/ 752584 w 1155286"/>
                      <a:gd name="connsiteY24" fmla="*/ 282 h 6106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155286" h="610654">
                        <a:moveTo>
                          <a:pt x="752584" y="282"/>
                        </a:moveTo>
                        <a:cubicBezTo>
                          <a:pt x="841649" y="4447"/>
                          <a:pt x="916963" y="53991"/>
                          <a:pt x="942275" y="100140"/>
                        </a:cubicBezTo>
                        <a:cubicBezTo>
                          <a:pt x="946494" y="107832"/>
                          <a:pt x="950378" y="117352"/>
                          <a:pt x="953701" y="128206"/>
                        </a:cubicBezTo>
                        <a:lnTo>
                          <a:pt x="955007" y="134054"/>
                        </a:lnTo>
                        <a:lnTo>
                          <a:pt x="998326" y="153607"/>
                        </a:lnTo>
                        <a:cubicBezTo>
                          <a:pt x="1084072" y="198820"/>
                          <a:pt x="1155286" y="268877"/>
                          <a:pt x="1155286" y="321001"/>
                        </a:cubicBezTo>
                        <a:cubicBezTo>
                          <a:pt x="1155286" y="404399"/>
                          <a:pt x="1047919" y="472007"/>
                          <a:pt x="915474" y="472007"/>
                        </a:cubicBezTo>
                        <a:cubicBezTo>
                          <a:pt x="898918" y="472007"/>
                          <a:pt x="882949" y="470595"/>
                          <a:pt x="867655" y="468005"/>
                        </a:cubicBezTo>
                        <a:lnTo>
                          <a:pt x="846393" y="462629"/>
                        </a:lnTo>
                        <a:lnTo>
                          <a:pt x="828503" y="518426"/>
                        </a:lnTo>
                        <a:cubicBezTo>
                          <a:pt x="792097" y="572624"/>
                          <a:pt x="706869" y="610654"/>
                          <a:pt x="607536" y="610654"/>
                        </a:cubicBezTo>
                        <a:cubicBezTo>
                          <a:pt x="541313" y="610654"/>
                          <a:pt x="484482" y="588057"/>
                          <a:pt x="442646" y="557883"/>
                        </a:cubicBezTo>
                        <a:lnTo>
                          <a:pt x="413280" y="529523"/>
                        </a:lnTo>
                        <a:lnTo>
                          <a:pt x="411387" y="531291"/>
                        </a:lnTo>
                        <a:cubicBezTo>
                          <a:pt x="367989" y="558618"/>
                          <a:pt x="308036" y="575520"/>
                          <a:pt x="241814" y="575520"/>
                        </a:cubicBezTo>
                        <a:cubicBezTo>
                          <a:pt x="109368" y="575520"/>
                          <a:pt x="14491" y="485132"/>
                          <a:pt x="2001" y="424514"/>
                        </a:cubicBezTo>
                        <a:cubicBezTo>
                          <a:pt x="-10490" y="363895"/>
                          <a:pt x="34427" y="211809"/>
                          <a:pt x="166872" y="211809"/>
                        </a:cubicBezTo>
                        <a:lnTo>
                          <a:pt x="193267" y="214737"/>
                        </a:lnTo>
                        <a:lnTo>
                          <a:pt x="195902" y="192372"/>
                        </a:lnTo>
                        <a:cubicBezTo>
                          <a:pt x="209473" y="124024"/>
                          <a:pt x="259572" y="38476"/>
                          <a:pt x="358906" y="38476"/>
                        </a:cubicBezTo>
                        <a:cubicBezTo>
                          <a:pt x="408573" y="38476"/>
                          <a:pt x="465252" y="56659"/>
                          <a:pt x="516700" y="83787"/>
                        </a:cubicBezTo>
                        <a:lnTo>
                          <a:pt x="535435" y="95110"/>
                        </a:lnTo>
                        <a:lnTo>
                          <a:pt x="576040" y="55479"/>
                        </a:lnTo>
                        <a:cubicBezTo>
                          <a:pt x="600488" y="38123"/>
                          <a:pt x="628876" y="23553"/>
                          <a:pt x="660278" y="13050"/>
                        </a:cubicBezTo>
                        <a:cubicBezTo>
                          <a:pt x="691679" y="2548"/>
                          <a:pt x="722895" y="-1106"/>
                          <a:pt x="752584" y="28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 sz="2476"/>
                  </a:p>
                </p:txBody>
              </p:sp>
            </p:grpSp>
          </p:grpSp>
          <p:sp>
            <p:nvSpPr>
              <p:cNvPr id="260" name="Téglalap 259"/>
              <p:cNvSpPr/>
              <p:nvPr/>
            </p:nvSpPr>
            <p:spPr>
              <a:xfrm>
                <a:off x="1980287" y="5327906"/>
                <a:ext cx="10800000" cy="36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cxnSp>
            <p:nvCxnSpPr>
              <p:cNvPr id="261" name="Egyenes összekötő 260"/>
              <p:cNvCxnSpPr/>
              <p:nvPr/>
            </p:nvCxnSpPr>
            <p:spPr>
              <a:xfrm flipV="1">
                <a:off x="1924050" y="5338027"/>
                <a:ext cx="10800000" cy="15243"/>
              </a:xfrm>
              <a:prstGeom prst="line">
                <a:avLst/>
              </a:prstGeom>
              <a:ln w="15875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2" name="Szövegdoboz 261"/>
              <p:cNvSpPr txBox="1"/>
              <p:nvPr/>
            </p:nvSpPr>
            <p:spPr>
              <a:xfrm>
                <a:off x="1973494" y="5421255"/>
                <a:ext cx="1701865" cy="923330"/>
              </a:xfrm>
              <a:prstGeom prst="rect">
                <a:avLst/>
              </a:prstGeom>
              <a:pattFill prst="pct20">
                <a:fgClr>
                  <a:srgbClr val="DDD3AD"/>
                </a:fgClr>
                <a:bgClr>
                  <a:schemeClr val="bg1"/>
                </a:bgClr>
              </a:pattFill>
            </p:spPr>
            <p:txBody>
              <a:bodyPr wrap="square" rtlCol="0">
                <a:spAutoFit/>
              </a:bodyPr>
              <a:lstStyle/>
              <a:p>
                <a:pPr algn="ctr"/>
                <a:endParaRPr lang="hu-HU" dirty="0"/>
              </a:p>
              <a:p>
                <a:pPr algn="ctr"/>
                <a:endParaRPr lang="hu-HU" dirty="0" smtClean="0"/>
              </a:p>
              <a:p>
                <a:pPr algn="ctr"/>
                <a:endParaRPr lang="hu-HU" dirty="0" smtClean="0"/>
              </a:p>
            </p:txBody>
          </p:sp>
          <p:sp>
            <p:nvSpPr>
              <p:cNvPr id="264" name="Szövegdoboz 263"/>
              <p:cNvSpPr txBox="1"/>
              <p:nvPr/>
            </p:nvSpPr>
            <p:spPr>
              <a:xfrm>
                <a:off x="11125432" y="4398211"/>
                <a:ext cx="1701865" cy="923330"/>
              </a:xfrm>
              <a:prstGeom prst="rect">
                <a:avLst/>
              </a:prstGeom>
              <a:pattFill prst="pct20">
                <a:fgClr>
                  <a:srgbClr val="DDD3AD"/>
                </a:fgClr>
                <a:bgClr>
                  <a:schemeClr val="bg1"/>
                </a:bgClr>
              </a:pattFill>
            </p:spPr>
            <p:txBody>
              <a:bodyPr wrap="square" rtlCol="0">
                <a:spAutoFit/>
              </a:bodyPr>
              <a:lstStyle/>
              <a:p>
                <a:pPr algn="ctr"/>
                <a:endParaRPr lang="hu-HU" dirty="0"/>
              </a:p>
              <a:p>
                <a:pPr algn="ctr"/>
                <a:endParaRPr lang="hu-HU" dirty="0" smtClean="0"/>
              </a:p>
              <a:p>
                <a:pPr algn="ctr"/>
                <a:endParaRPr lang="hu-HU" dirty="0" smtClean="0"/>
              </a:p>
            </p:txBody>
          </p:sp>
          <p:sp>
            <p:nvSpPr>
              <p:cNvPr id="290" name="Szövegdoboz 289"/>
              <p:cNvSpPr txBox="1"/>
              <p:nvPr/>
            </p:nvSpPr>
            <p:spPr>
              <a:xfrm>
                <a:off x="11090873" y="470006"/>
                <a:ext cx="1701865" cy="923330"/>
              </a:xfrm>
              <a:prstGeom prst="rect">
                <a:avLst/>
              </a:prstGeom>
              <a:pattFill prst="pct20">
                <a:fgClr>
                  <a:srgbClr val="DDD3AD"/>
                </a:fgClr>
                <a:bgClr>
                  <a:schemeClr val="bg1"/>
                </a:bgClr>
              </a:pattFill>
            </p:spPr>
            <p:txBody>
              <a:bodyPr wrap="square" rtlCol="0">
                <a:spAutoFit/>
              </a:bodyPr>
              <a:lstStyle/>
              <a:p>
                <a:pPr algn="ctr"/>
                <a:endParaRPr lang="hu-HU" dirty="0"/>
              </a:p>
              <a:p>
                <a:pPr algn="ctr"/>
                <a:endParaRPr lang="hu-HU" dirty="0" smtClean="0"/>
              </a:p>
              <a:p>
                <a:pPr algn="ctr"/>
                <a:endParaRPr lang="hu-HU" dirty="0" smtClean="0"/>
              </a:p>
            </p:txBody>
          </p:sp>
        </p:grpSp>
        <p:sp>
          <p:nvSpPr>
            <p:cNvPr id="292" name="Szövegdoboz 291"/>
            <p:cNvSpPr txBox="1"/>
            <p:nvPr/>
          </p:nvSpPr>
          <p:spPr>
            <a:xfrm>
              <a:off x="2125893" y="9414606"/>
              <a:ext cx="1701865" cy="923330"/>
            </a:xfrm>
            <a:prstGeom prst="rect">
              <a:avLst/>
            </a:prstGeom>
            <a:pattFill prst="pct20">
              <a:fgClr>
                <a:srgbClr val="DDD3AD"/>
              </a:fgClr>
              <a:bgClr>
                <a:schemeClr val="bg1"/>
              </a:bgClr>
            </a:pattFill>
          </p:spPr>
          <p:txBody>
            <a:bodyPr wrap="square" rtlCol="0">
              <a:spAutoFit/>
            </a:bodyPr>
            <a:lstStyle/>
            <a:p>
              <a:pPr algn="ctr"/>
              <a:endParaRPr lang="hu-HU" dirty="0"/>
            </a:p>
            <a:p>
              <a:pPr algn="ctr"/>
              <a:endParaRPr lang="hu-HU" dirty="0" smtClean="0"/>
            </a:p>
            <a:p>
              <a:pPr algn="ctr"/>
              <a:endParaRPr lang="hu-HU" dirty="0" smtClean="0"/>
            </a:p>
          </p:txBody>
        </p:sp>
      </p:grpSp>
      <p:pic>
        <p:nvPicPr>
          <p:cNvPr id="382" name="Kép 38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67036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01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C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zis 64"/>
          <p:cNvSpPr/>
          <p:nvPr/>
        </p:nvSpPr>
        <p:spPr>
          <a:xfrm>
            <a:off x="2727996" y="1252662"/>
            <a:ext cx="6749462" cy="4969756"/>
          </a:xfrm>
          <a:custGeom>
            <a:avLst/>
            <a:gdLst>
              <a:gd name="connsiteX0" fmla="*/ 0 w 5447802"/>
              <a:gd name="connsiteY0" fmla="*/ 2395495 h 4790989"/>
              <a:gd name="connsiteX1" fmla="*/ 2723901 w 5447802"/>
              <a:gd name="connsiteY1" fmla="*/ 0 h 4790989"/>
              <a:gd name="connsiteX2" fmla="*/ 5447802 w 5447802"/>
              <a:gd name="connsiteY2" fmla="*/ 2395495 h 4790989"/>
              <a:gd name="connsiteX3" fmla="*/ 2723901 w 5447802"/>
              <a:gd name="connsiteY3" fmla="*/ 4790990 h 4790989"/>
              <a:gd name="connsiteX4" fmla="*/ 0 w 5447802"/>
              <a:gd name="connsiteY4" fmla="*/ 2395495 h 4790989"/>
              <a:gd name="connsiteX0" fmla="*/ 25750 w 5473552"/>
              <a:gd name="connsiteY0" fmla="*/ 2154864 h 4550359"/>
              <a:gd name="connsiteX1" fmla="*/ 1859314 w 5473552"/>
              <a:gd name="connsiteY1" fmla="*/ 0 h 4550359"/>
              <a:gd name="connsiteX2" fmla="*/ 5473552 w 5473552"/>
              <a:gd name="connsiteY2" fmla="*/ 2154864 h 4550359"/>
              <a:gd name="connsiteX3" fmla="*/ 2749651 w 5473552"/>
              <a:gd name="connsiteY3" fmla="*/ 4550359 h 4550359"/>
              <a:gd name="connsiteX4" fmla="*/ 25750 w 5473552"/>
              <a:gd name="connsiteY4" fmla="*/ 2154864 h 4550359"/>
              <a:gd name="connsiteX0" fmla="*/ 13223 w 5597142"/>
              <a:gd name="connsiteY0" fmla="*/ 2385929 h 4781424"/>
              <a:gd name="connsiteX1" fmla="*/ 1846787 w 5597142"/>
              <a:gd name="connsiteY1" fmla="*/ 231065 h 4781424"/>
              <a:gd name="connsiteX2" fmla="*/ 5114612 w 5597142"/>
              <a:gd name="connsiteY2" fmla="*/ 303255 h 4781424"/>
              <a:gd name="connsiteX3" fmla="*/ 5461025 w 5597142"/>
              <a:gd name="connsiteY3" fmla="*/ 2385929 h 4781424"/>
              <a:gd name="connsiteX4" fmla="*/ 2737124 w 5597142"/>
              <a:gd name="connsiteY4" fmla="*/ 4781424 h 4781424"/>
              <a:gd name="connsiteX5" fmla="*/ 13223 w 5597142"/>
              <a:gd name="connsiteY5" fmla="*/ 2385929 h 4781424"/>
              <a:gd name="connsiteX0" fmla="*/ 13015 w 5620997"/>
              <a:gd name="connsiteY0" fmla="*/ 1412133 h 4730857"/>
              <a:gd name="connsiteX1" fmla="*/ 1870642 w 5620997"/>
              <a:gd name="connsiteY1" fmla="*/ 171669 h 4730857"/>
              <a:gd name="connsiteX2" fmla="*/ 5138467 w 5620997"/>
              <a:gd name="connsiteY2" fmla="*/ 243859 h 4730857"/>
              <a:gd name="connsiteX3" fmla="*/ 5484880 w 5620997"/>
              <a:gd name="connsiteY3" fmla="*/ 2326533 h 4730857"/>
              <a:gd name="connsiteX4" fmla="*/ 2760979 w 5620997"/>
              <a:gd name="connsiteY4" fmla="*/ 4722028 h 4730857"/>
              <a:gd name="connsiteX5" fmla="*/ 13015 w 5620997"/>
              <a:gd name="connsiteY5" fmla="*/ 1412133 h 47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20997" h="4730857">
                <a:moveTo>
                  <a:pt x="13015" y="1412133"/>
                </a:moveTo>
                <a:cubicBezTo>
                  <a:pt x="-135374" y="653740"/>
                  <a:pt x="1016400" y="366381"/>
                  <a:pt x="1870642" y="171669"/>
                </a:cubicBezTo>
                <a:cubicBezTo>
                  <a:pt x="2724884" y="-23043"/>
                  <a:pt x="4536094" y="-115285"/>
                  <a:pt x="5138467" y="243859"/>
                </a:cubicBezTo>
                <a:cubicBezTo>
                  <a:pt x="5740840" y="603003"/>
                  <a:pt x="5680602" y="1640329"/>
                  <a:pt x="5484880" y="2326533"/>
                </a:cubicBezTo>
                <a:cubicBezTo>
                  <a:pt x="5289158" y="3012737"/>
                  <a:pt x="3672957" y="4874428"/>
                  <a:pt x="2760979" y="4722028"/>
                </a:cubicBezTo>
                <a:cubicBezTo>
                  <a:pt x="1849001" y="4569628"/>
                  <a:pt x="161404" y="2170526"/>
                  <a:pt x="13015" y="1412133"/>
                </a:cubicBezTo>
                <a:close/>
              </a:path>
            </a:pathLst>
          </a:custGeom>
          <a:solidFill>
            <a:srgbClr val="FFFFCF">
              <a:alpha val="9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200"/>
          </a:p>
        </p:txBody>
      </p:sp>
      <p:grpSp>
        <p:nvGrpSpPr>
          <p:cNvPr id="251" name="Csoportba foglalás 250"/>
          <p:cNvGrpSpPr/>
          <p:nvPr/>
        </p:nvGrpSpPr>
        <p:grpSpPr>
          <a:xfrm>
            <a:off x="4904309" y="1512470"/>
            <a:ext cx="3234824" cy="532454"/>
            <a:chOff x="5170899" y="-268573"/>
            <a:chExt cx="3234824" cy="532454"/>
          </a:xfrm>
        </p:grpSpPr>
        <p:sp>
          <p:nvSpPr>
            <p:cNvPr id="7" name="Ív 6"/>
            <p:cNvSpPr/>
            <p:nvPr/>
          </p:nvSpPr>
          <p:spPr>
            <a:xfrm rot="13677069">
              <a:off x="5197769" y="-248591"/>
              <a:ext cx="485602" cy="539342"/>
            </a:xfrm>
            <a:prstGeom prst="arc">
              <a:avLst/>
            </a:prstGeom>
            <a:ln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sz="2200">
                <a:latin typeface="Arial Rounded MT Bold" panose="020F0704030504030204" pitchFamily="34" charset="0"/>
              </a:endParaRPr>
            </a:p>
          </p:txBody>
        </p:sp>
        <p:sp>
          <p:nvSpPr>
            <p:cNvPr id="8" name="Ív 7"/>
            <p:cNvSpPr/>
            <p:nvPr/>
          </p:nvSpPr>
          <p:spPr>
            <a:xfrm rot="7922931" flipH="1">
              <a:off x="7893251" y="-295444"/>
              <a:ext cx="485602" cy="539343"/>
            </a:xfrm>
            <a:prstGeom prst="arc">
              <a:avLst/>
            </a:prstGeom>
            <a:ln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sz="2200">
                <a:latin typeface="Arial Rounded MT Bold" panose="020F0704030504030204" pitchFamily="34" charset="0"/>
              </a:endParaRPr>
            </a:p>
          </p:txBody>
        </p:sp>
      </p:grpSp>
      <p:sp>
        <p:nvSpPr>
          <p:cNvPr id="60" name="Szövegdoboz 59"/>
          <p:cNvSpPr txBox="1"/>
          <p:nvPr/>
        </p:nvSpPr>
        <p:spPr>
          <a:xfrm>
            <a:off x="1186643" y="2034387"/>
            <a:ext cx="379929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lépés:</a:t>
            </a:r>
          </a:p>
          <a:p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Mind a 3 sablont hajtsd félbe, és ragaszd össze. Erre azért van szükség, hogy a képeslap erős tartású legyen.</a:t>
            </a:r>
            <a:endParaRPr 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1" name="Csoportba foglalás 60"/>
          <p:cNvGrpSpPr/>
          <p:nvPr/>
        </p:nvGrpSpPr>
        <p:grpSpPr>
          <a:xfrm>
            <a:off x="8580525" y="2563160"/>
            <a:ext cx="2185668" cy="691070"/>
            <a:chOff x="1080287" y="3352487"/>
            <a:chExt cx="12600000" cy="3983896"/>
          </a:xfrm>
        </p:grpSpPr>
        <p:sp>
          <p:nvSpPr>
            <p:cNvPr id="62" name="Szabadkézi sokszög 61"/>
            <p:cNvSpPr/>
            <p:nvPr/>
          </p:nvSpPr>
          <p:spPr>
            <a:xfrm>
              <a:off x="1080287" y="3365906"/>
              <a:ext cx="12600000" cy="3960000"/>
            </a:xfrm>
            <a:custGeom>
              <a:avLst/>
              <a:gdLst>
                <a:gd name="connsiteX0" fmla="*/ 872066 w 12555301"/>
                <a:gd name="connsiteY0" fmla="*/ 0 h 3960000"/>
                <a:gd name="connsiteX1" fmla="*/ 11672066 w 12555301"/>
                <a:gd name="connsiteY1" fmla="*/ 0 h 3960000"/>
                <a:gd name="connsiteX2" fmla="*/ 11672066 w 12555301"/>
                <a:gd name="connsiteY2" fmla="*/ 1530000 h 3960000"/>
                <a:gd name="connsiteX3" fmla="*/ 12555301 w 12555301"/>
                <a:gd name="connsiteY3" fmla="*/ 1530000 h 3960000"/>
                <a:gd name="connsiteX4" fmla="*/ 12555301 w 12555301"/>
                <a:gd name="connsiteY4" fmla="*/ 2430000 h 3960000"/>
                <a:gd name="connsiteX5" fmla="*/ 11672066 w 12555301"/>
                <a:gd name="connsiteY5" fmla="*/ 2430000 h 3960000"/>
                <a:gd name="connsiteX6" fmla="*/ 11672066 w 12555301"/>
                <a:gd name="connsiteY6" fmla="*/ 3960000 h 3960000"/>
                <a:gd name="connsiteX7" fmla="*/ 872066 w 12555301"/>
                <a:gd name="connsiteY7" fmla="*/ 3960000 h 3960000"/>
                <a:gd name="connsiteX8" fmla="*/ 872066 w 12555301"/>
                <a:gd name="connsiteY8" fmla="*/ 2430000 h 3960000"/>
                <a:gd name="connsiteX9" fmla="*/ 0 w 12555301"/>
                <a:gd name="connsiteY9" fmla="*/ 2430000 h 3960000"/>
                <a:gd name="connsiteX10" fmla="*/ 0 w 12555301"/>
                <a:gd name="connsiteY10" fmla="*/ 1530000 h 3960000"/>
                <a:gd name="connsiteX11" fmla="*/ 872066 w 12555301"/>
                <a:gd name="connsiteY11" fmla="*/ 1530000 h 39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555301" h="3960000">
                  <a:moveTo>
                    <a:pt x="872066" y="0"/>
                  </a:moveTo>
                  <a:lnTo>
                    <a:pt x="11672066" y="0"/>
                  </a:lnTo>
                  <a:lnTo>
                    <a:pt x="11672066" y="1530000"/>
                  </a:lnTo>
                  <a:lnTo>
                    <a:pt x="12555301" y="1530000"/>
                  </a:lnTo>
                  <a:lnTo>
                    <a:pt x="12555301" y="2430000"/>
                  </a:lnTo>
                  <a:lnTo>
                    <a:pt x="11672066" y="2430000"/>
                  </a:lnTo>
                  <a:lnTo>
                    <a:pt x="11672066" y="3960000"/>
                  </a:lnTo>
                  <a:lnTo>
                    <a:pt x="872066" y="3960000"/>
                  </a:lnTo>
                  <a:lnTo>
                    <a:pt x="872066" y="2430000"/>
                  </a:lnTo>
                  <a:lnTo>
                    <a:pt x="0" y="2430000"/>
                  </a:lnTo>
                  <a:lnTo>
                    <a:pt x="0" y="1530000"/>
                  </a:lnTo>
                  <a:lnTo>
                    <a:pt x="872066" y="15300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srgbClr val="C000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200">
                <a:latin typeface="Arial Rounded MT Bold" panose="020F0704030504030204" pitchFamily="34" charset="0"/>
              </a:endParaRPr>
            </a:p>
          </p:txBody>
        </p:sp>
        <p:grpSp>
          <p:nvGrpSpPr>
            <p:cNvPr id="63" name="Csoportba foglalás 62"/>
            <p:cNvGrpSpPr/>
            <p:nvPr/>
          </p:nvGrpSpPr>
          <p:grpSpPr>
            <a:xfrm>
              <a:off x="7334730" y="3996063"/>
              <a:ext cx="231859" cy="586652"/>
              <a:chOff x="4535275" y="8069904"/>
              <a:chExt cx="900774" cy="1975435"/>
            </a:xfrm>
          </p:grpSpPr>
          <p:sp>
            <p:nvSpPr>
              <p:cNvPr id="109" name="Szabadkézi sokszög 108"/>
              <p:cNvSpPr/>
              <p:nvPr/>
            </p:nvSpPr>
            <p:spPr>
              <a:xfrm>
                <a:off x="4694808" y="8885866"/>
                <a:ext cx="581708" cy="1159473"/>
              </a:xfrm>
              <a:custGeom>
                <a:avLst/>
                <a:gdLst>
                  <a:gd name="connsiteX0" fmla="*/ 1122914 w 3084069"/>
                  <a:gd name="connsiteY0" fmla="*/ 0 h 2368930"/>
                  <a:gd name="connsiteX1" fmla="*/ 1995127 w 3084069"/>
                  <a:gd name="connsiteY1" fmla="*/ 0 h 2368930"/>
                  <a:gd name="connsiteX2" fmla="*/ 1998160 w 3084069"/>
                  <a:gd name="connsiteY2" fmla="*/ 77819 h 2368930"/>
                  <a:gd name="connsiteX3" fmla="*/ 3056352 w 3084069"/>
                  <a:gd name="connsiteY3" fmla="*/ 2353268 h 2368930"/>
                  <a:gd name="connsiteX4" fmla="*/ 3084069 w 3084069"/>
                  <a:gd name="connsiteY4" fmla="*/ 2368930 h 2368930"/>
                  <a:gd name="connsiteX5" fmla="*/ 0 w 3084069"/>
                  <a:gd name="connsiteY5" fmla="*/ 2368930 h 2368930"/>
                  <a:gd name="connsiteX6" fmla="*/ 55784 w 3084069"/>
                  <a:gd name="connsiteY6" fmla="*/ 2340005 h 2368930"/>
                  <a:gd name="connsiteX7" fmla="*/ 1123573 w 3084069"/>
                  <a:gd name="connsiteY7" fmla="*/ 26198 h 2368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84069" h="2368930">
                    <a:moveTo>
                      <a:pt x="1122914" y="0"/>
                    </a:moveTo>
                    <a:lnTo>
                      <a:pt x="1995127" y="0"/>
                    </a:lnTo>
                    <a:lnTo>
                      <a:pt x="1998160" y="77819"/>
                    </a:lnTo>
                    <a:cubicBezTo>
                      <a:pt x="2086108" y="1213251"/>
                      <a:pt x="2755745" y="2146432"/>
                      <a:pt x="3056352" y="2353268"/>
                    </a:cubicBezTo>
                    <a:lnTo>
                      <a:pt x="3084069" y="2368930"/>
                    </a:lnTo>
                    <a:lnTo>
                      <a:pt x="0" y="2368930"/>
                    </a:lnTo>
                    <a:lnTo>
                      <a:pt x="55784" y="2340005"/>
                    </a:lnTo>
                    <a:cubicBezTo>
                      <a:pt x="377863" y="2136662"/>
                      <a:pt x="1123573" y="1168233"/>
                      <a:pt x="1123573" y="26198"/>
                    </a:cubicBezTo>
                    <a:close/>
                  </a:path>
                </a:pathLst>
              </a:custGeom>
              <a:solidFill>
                <a:srgbClr val="E6691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hu-HU" sz="2200"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110" name="Szabadkézi sokszög 109"/>
              <p:cNvSpPr/>
              <p:nvPr/>
            </p:nvSpPr>
            <p:spPr>
              <a:xfrm>
                <a:off x="4535275" y="8069904"/>
                <a:ext cx="900774" cy="1235567"/>
              </a:xfrm>
              <a:custGeom>
                <a:avLst/>
                <a:gdLst>
                  <a:gd name="connsiteX0" fmla="*/ 901440 w 1792228"/>
                  <a:gd name="connsiteY0" fmla="*/ 0 h 2665223"/>
                  <a:gd name="connsiteX1" fmla="*/ 909251 w 1792228"/>
                  <a:gd name="connsiteY1" fmla="*/ 1421 h 2665223"/>
                  <a:gd name="connsiteX2" fmla="*/ 909251 w 1792228"/>
                  <a:gd name="connsiteY2" fmla="*/ 16599 h 2665223"/>
                  <a:gd name="connsiteX3" fmla="*/ 927286 w 1792228"/>
                  <a:gd name="connsiteY3" fmla="*/ 22541 h 2665223"/>
                  <a:gd name="connsiteX4" fmla="*/ 1792228 w 1792228"/>
                  <a:gd name="connsiteY4" fmla="*/ 1817678 h 2665223"/>
                  <a:gd name="connsiteX5" fmla="*/ 1791628 w 1792228"/>
                  <a:gd name="connsiteY5" fmla="*/ 1841511 h 2665223"/>
                  <a:gd name="connsiteX6" fmla="*/ 1774240 w 1792228"/>
                  <a:gd name="connsiteY6" fmla="*/ 1841511 h 2665223"/>
                  <a:gd name="connsiteX7" fmla="*/ 1774057 w 1792228"/>
                  <a:gd name="connsiteY7" fmla="*/ 1845314 h 2665223"/>
                  <a:gd name="connsiteX8" fmla="*/ 907252 w 1792228"/>
                  <a:gd name="connsiteY8" fmla="*/ 2665223 h 2665223"/>
                  <a:gd name="connsiteX9" fmla="*/ 40448 w 1792228"/>
                  <a:gd name="connsiteY9" fmla="*/ 1845314 h 2665223"/>
                  <a:gd name="connsiteX10" fmla="*/ 39758 w 1792228"/>
                  <a:gd name="connsiteY10" fmla="*/ 1830995 h 2665223"/>
                  <a:gd name="connsiteX11" fmla="*/ 600 w 1792228"/>
                  <a:gd name="connsiteY11" fmla="*/ 1830995 h 2665223"/>
                  <a:gd name="connsiteX12" fmla="*/ 0 w 1792228"/>
                  <a:gd name="connsiteY12" fmla="*/ 1807162 h 2665223"/>
                  <a:gd name="connsiteX13" fmla="*/ 901440 w 1792228"/>
                  <a:gd name="connsiteY13" fmla="*/ 0 h 2665223"/>
                  <a:gd name="connsiteX0" fmla="*/ 900840 w 1791628"/>
                  <a:gd name="connsiteY0" fmla="*/ 0 h 2665223"/>
                  <a:gd name="connsiteX1" fmla="*/ 908651 w 1791628"/>
                  <a:gd name="connsiteY1" fmla="*/ 1421 h 2665223"/>
                  <a:gd name="connsiteX2" fmla="*/ 908651 w 1791628"/>
                  <a:gd name="connsiteY2" fmla="*/ 16599 h 2665223"/>
                  <a:gd name="connsiteX3" fmla="*/ 926686 w 1791628"/>
                  <a:gd name="connsiteY3" fmla="*/ 22541 h 2665223"/>
                  <a:gd name="connsiteX4" fmla="*/ 1791628 w 1791628"/>
                  <a:gd name="connsiteY4" fmla="*/ 1817678 h 2665223"/>
                  <a:gd name="connsiteX5" fmla="*/ 1791028 w 1791628"/>
                  <a:gd name="connsiteY5" fmla="*/ 1841511 h 2665223"/>
                  <a:gd name="connsiteX6" fmla="*/ 1773640 w 1791628"/>
                  <a:gd name="connsiteY6" fmla="*/ 1841511 h 2665223"/>
                  <a:gd name="connsiteX7" fmla="*/ 1773457 w 1791628"/>
                  <a:gd name="connsiteY7" fmla="*/ 1845314 h 2665223"/>
                  <a:gd name="connsiteX8" fmla="*/ 906652 w 1791628"/>
                  <a:gd name="connsiteY8" fmla="*/ 2665223 h 2665223"/>
                  <a:gd name="connsiteX9" fmla="*/ 39848 w 1791628"/>
                  <a:gd name="connsiteY9" fmla="*/ 1845314 h 2665223"/>
                  <a:gd name="connsiteX10" fmla="*/ 39158 w 1791628"/>
                  <a:gd name="connsiteY10" fmla="*/ 1830995 h 2665223"/>
                  <a:gd name="connsiteX11" fmla="*/ 0 w 1791628"/>
                  <a:gd name="connsiteY11" fmla="*/ 1830995 h 2665223"/>
                  <a:gd name="connsiteX12" fmla="*/ 900840 w 1791628"/>
                  <a:gd name="connsiteY12" fmla="*/ 0 h 2665223"/>
                  <a:gd name="connsiteX0" fmla="*/ 861682 w 1752470"/>
                  <a:gd name="connsiteY0" fmla="*/ 0 h 2665223"/>
                  <a:gd name="connsiteX1" fmla="*/ 869493 w 1752470"/>
                  <a:gd name="connsiteY1" fmla="*/ 1421 h 2665223"/>
                  <a:gd name="connsiteX2" fmla="*/ 869493 w 1752470"/>
                  <a:gd name="connsiteY2" fmla="*/ 16599 h 2665223"/>
                  <a:gd name="connsiteX3" fmla="*/ 887528 w 1752470"/>
                  <a:gd name="connsiteY3" fmla="*/ 22541 h 2665223"/>
                  <a:gd name="connsiteX4" fmla="*/ 1752470 w 1752470"/>
                  <a:gd name="connsiteY4" fmla="*/ 1817678 h 2665223"/>
                  <a:gd name="connsiteX5" fmla="*/ 1751870 w 1752470"/>
                  <a:gd name="connsiteY5" fmla="*/ 1841511 h 2665223"/>
                  <a:gd name="connsiteX6" fmla="*/ 1734482 w 1752470"/>
                  <a:gd name="connsiteY6" fmla="*/ 1841511 h 2665223"/>
                  <a:gd name="connsiteX7" fmla="*/ 1734299 w 1752470"/>
                  <a:gd name="connsiteY7" fmla="*/ 1845314 h 2665223"/>
                  <a:gd name="connsiteX8" fmla="*/ 867494 w 1752470"/>
                  <a:gd name="connsiteY8" fmla="*/ 2665223 h 2665223"/>
                  <a:gd name="connsiteX9" fmla="*/ 690 w 1752470"/>
                  <a:gd name="connsiteY9" fmla="*/ 1845314 h 2665223"/>
                  <a:gd name="connsiteX10" fmla="*/ 0 w 1752470"/>
                  <a:gd name="connsiteY10" fmla="*/ 1830995 h 2665223"/>
                  <a:gd name="connsiteX11" fmla="*/ 861682 w 1752470"/>
                  <a:gd name="connsiteY11" fmla="*/ 0 h 2665223"/>
                  <a:gd name="connsiteX0" fmla="*/ 861682 w 1752470"/>
                  <a:gd name="connsiteY0" fmla="*/ 0 h 2665223"/>
                  <a:gd name="connsiteX1" fmla="*/ 869493 w 1752470"/>
                  <a:gd name="connsiteY1" fmla="*/ 1421 h 2665223"/>
                  <a:gd name="connsiteX2" fmla="*/ 869493 w 1752470"/>
                  <a:gd name="connsiteY2" fmla="*/ 16599 h 2665223"/>
                  <a:gd name="connsiteX3" fmla="*/ 887528 w 1752470"/>
                  <a:gd name="connsiteY3" fmla="*/ 22541 h 2665223"/>
                  <a:gd name="connsiteX4" fmla="*/ 1752470 w 1752470"/>
                  <a:gd name="connsiteY4" fmla="*/ 1817678 h 2665223"/>
                  <a:gd name="connsiteX5" fmla="*/ 1751870 w 1752470"/>
                  <a:gd name="connsiteY5" fmla="*/ 1841511 h 2665223"/>
                  <a:gd name="connsiteX6" fmla="*/ 1734482 w 1752470"/>
                  <a:gd name="connsiteY6" fmla="*/ 1841511 h 2665223"/>
                  <a:gd name="connsiteX7" fmla="*/ 1734299 w 1752470"/>
                  <a:gd name="connsiteY7" fmla="*/ 1845314 h 2665223"/>
                  <a:gd name="connsiteX8" fmla="*/ 867494 w 1752470"/>
                  <a:gd name="connsiteY8" fmla="*/ 2665223 h 2665223"/>
                  <a:gd name="connsiteX9" fmla="*/ 690 w 1752470"/>
                  <a:gd name="connsiteY9" fmla="*/ 1845314 h 2665223"/>
                  <a:gd name="connsiteX10" fmla="*/ 0 w 1752470"/>
                  <a:gd name="connsiteY10" fmla="*/ 1830995 h 2665223"/>
                  <a:gd name="connsiteX11" fmla="*/ 861682 w 1752470"/>
                  <a:gd name="connsiteY11" fmla="*/ 0 h 2665223"/>
                  <a:gd name="connsiteX0" fmla="*/ 865034 w 1755822"/>
                  <a:gd name="connsiteY0" fmla="*/ 0 h 2665223"/>
                  <a:gd name="connsiteX1" fmla="*/ 872845 w 1755822"/>
                  <a:gd name="connsiteY1" fmla="*/ 1421 h 2665223"/>
                  <a:gd name="connsiteX2" fmla="*/ 872845 w 1755822"/>
                  <a:gd name="connsiteY2" fmla="*/ 16599 h 2665223"/>
                  <a:gd name="connsiteX3" fmla="*/ 890880 w 1755822"/>
                  <a:gd name="connsiteY3" fmla="*/ 22541 h 2665223"/>
                  <a:gd name="connsiteX4" fmla="*/ 1755822 w 1755822"/>
                  <a:gd name="connsiteY4" fmla="*/ 1817678 h 2665223"/>
                  <a:gd name="connsiteX5" fmla="*/ 1755222 w 1755822"/>
                  <a:gd name="connsiteY5" fmla="*/ 1841511 h 2665223"/>
                  <a:gd name="connsiteX6" fmla="*/ 1737834 w 1755822"/>
                  <a:gd name="connsiteY6" fmla="*/ 1841511 h 2665223"/>
                  <a:gd name="connsiteX7" fmla="*/ 1737651 w 1755822"/>
                  <a:gd name="connsiteY7" fmla="*/ 1845314 h 2665223"/>
                  <a:gd name="connsiteX8" fmla="*/ 870846 w 1755822"/>
                  <a:gd name="connsiteY8" fmla="*/ 2665223 h 2665223"/>
                  <a:gd name="connsiteX9" fmla="*/ 4042 w 1755822"/>
                  <a:gd name="connsiteY9" fmla="*/ 1845314 h 2665223"/>
                  <a:gd name="connsiteX10" fmla="*/ 3352 w 1755822"/>
                  <a:gd name="connsiteY10" fmla="*/ 1830995 h 2665223"/>
                  <a:gd name="connsiteX11" fmla="*/ 865034 w 1755822"/>
                  <a:gd name="connsiteY11" fmla="*/ 0 h 2665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55822" h="2665223">
                    <a:moveTo>
                      <a:pt x="865034" y="0"/>
                    </a:moveTo>
                    <a:lnTo>
                      <a:pt x="872845" y="1421"/>
                    </a:lnTo>
                    <a:lnTo>
                      <a:pt x="872845" y="16599"/>
                    </a:lnTo>
                    <a:lnTo>
                      <a:pt x="890880" y="22541"/>
                    </a:lnTo>
                    <a:cubicBezTo>
                      <a:pt x="1104201" y="126761"/>
                      <a:pt x="1755822" y="881989"/>
                      <a:pt x="1755822" y="1817678"/>
                    </a:cubicBezTo>
                    <a:lnTo>
                      <a:pt x="1755222" y="1841511"/>
                    </a:lnTo>
                    <a:lnTo>
                      <a:pt x="1737834" y="1841511"/>
                    </a:lnTo>
                    <a:lnTo>
                      <a:pt x="1737651" y="1845314"/>
                    </a:lnTo>
                    <a:cubicBezTo>
                      <a:pt x="1693031" y="2305845"/>
                      <a:pt x="1321978" y="2665223"/>
                      <a:pt x="870846" y="2665223"/>
                    </a:cubicBezTo>
                    <a:cubicBezTo>
                      <a:pt x="419715" y="2665223"/>
                      <a:pt x="48661" y="2305845"/>
                      <a:pt x="4042" y="1845314"/>
                    </a:cubicBezTo>
                    <a:lnTo>
                      <a:pt x="3352" y="1830995"/>
                    </a:lnTo>
                    <a:cubicBezTo>
                      <a:pt x="-14221" y="1144463"/>
                      <a:pt x="6307" y="781782"/>
                      <a:pt x="865034" y="0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200">
                  <a:latin typeface="Arial Rounded MT Bold" panose="020F0704030504030204" pitchFamily="34" charset="0"/>
                </a:endParaRPr>
              </a:p>
            </p:txBody>
          </p:sp>
        </p:grpSp>
        <p:grpSp>
          <p:nvGrpSpPr>
            <p:cNvPr id="64" name="Csoportba foglalás 63"/>
            <p:cNvGrpSpPr/>
            <p:nvPr/>
          </p:nvGrpSpPr>
          <p:grpSpPr>
            <a:xfrm>
              <a:off x="5780099" y="3365911"/>
              <a:ext cx="3229713" cy="3970472"/>
              <a:chOff x="5770574" y="3365911"/>
              <a:chExt cx="3229713" cy="3970472"/>
            </a:xfrm>
          </p:grpSpPr>
          <p:sp>
            <p:nvSpPr>
              <p:cNvPr id="84" name="Ellipszis 47"/>
              <p:cNvSpPr/>
              <p:nvPr/>
            </p:nvSpPr>
            <p:spPr>
              <a:xfrm>
                <a:off x="6881628" y="4242350"/>
                <a:ext cx="2118659" cy="926919"/>
              </a:xfrm>
              <a:custGeom>
                <a:avLst/>
                <a:gdLst>
                  <a:gd name="connsiteX0" fmla="*/ 0 w 1626006"/>
                  <a:gd name="connsiteY0" fmla="*/ 457200 h 914400"/>
                  <a:gd name="connsiteX1" fmla="*/ 813003 w 1626006"/>
                  <a:gd name="connsiteY1" fmla="*/ 0 h 914400"/>
                  <a:gd name="connsiteX2" fmla="*/ 1626006 w 1626006"/>
                  <a:gd name="connsiteY2" fmla="*/ 457200 h 914400"/>
                  <a:gd name="connsiteX3" fmla="*/ 813003 w 1626006"/>
                  <a:gd name="connsiteY3" fmla="*/ 914400 h 914400"/>
                  <a:gd name="connsiteX4" fmla="*/ 0 w 1626006"/>
                  <a:gd name="connsiteY4" fmla="*/ 457200 h 914400"/>
                  <a:gd name="connsiteX0" fmla="*/ 20 w 1626026"/>
                  <a:gd name="connsiteY0" fmla="*/ 647700 h 1104900"/>
                  <a:gd name="connsiteX1" fmla="*/ 832073 w 1626026"/>
                  <a:gd name="connsiteY1" fmla="*/ 0 h 1104900"/>
                  <a:gd name="connsiteX2" fmla="*/ 1626026 w 1626026"/>
                  <a:gd name="connsiteY2" fmla="*/ 647700 h 1104900"/>
                  <a:gd name="connsiteX3" fmla="*/ 813023 w 1626026"/>
                  <a:gd name="connsiteY3" fmla="*/ 1104900 h 1104900"/>
                  <a:gd name="connsiteX4" fmla="*/ 20 w 1626026"/>
                  <a:gd name="connsiteY4" fmla="*/ 647700 h 1104900"/>
                  <a:gd name="connsiteX0" fmla="*/ 0 w 1626006"/>
                  <a:gd name="connsiteY0" fmla="*/ 647700 h 783765"/>
                  <a:gd name="connsiteX1" fmla="*/ 832053 w 1626006"/>
                  <a:gd name="connsiteY1" fmla="*/ 0 h 783765"/>
                  <a:gd name="connsiteX2" fmla="*/ 1626006 w 1626006"/>
                  <a:gd name="connsiteY2" fmla="*/ 647700 h 783765"/>
                  <a:gd name="connsiteX3" fmla="*/ 832053 w 1626006"/>
                  <a:gd name="connsiteY3" fmla="*/ 723900 h 783765"/>
                  <a:gd name="connsiteX4" fmla="*/ 0 w 1626006"/>
                  <a:gd name="connsiteY4" fmla="*/ 647700 h 783765"/>
                  <a:gd name="connsiteX0" fmla="*/ 0 w 1626006"/>
                  <a:gd name="connsiteY0" fmla="*/ 647700 h 778118"/>
                  <a:gd name="connsiteX1" fmla="*/ 832053 w 1626006"/>
                  <a:gd name="connsiteY1" fmla="*/ 0 h 778118"/>
                  <a:gd name="connsiteX2" fmla="*/ 1626006 w 1626006"/>
                  <a:gd name="connsiteY2" fmla="*/ 647700 h 778118"/>
                  <a:gd name="connsiteX3" fmla="*/ 832053 w 1626006"/>
                  <a:gd name="connsiteY3" fmla="*/ 723900 h 778118"/>
                  <a:gd name="connsiteX4" fmla="*/ 0 w 1626006"/>
                  <a:gd name="connsiteY4" fmla="*/ 647700 h 778118"/>
                  <a:gd name="connsiteX0" fmla="*/ 0 w 1626603"/>
                  <a:gd name="connsiteY0" fmla="*/ 647700 h 740055"/>
                  <a:gd name="connsiteX1" fmla="*/ 832053 w 1626603"/>
                  <a:gd name="connsiteY1" fmla="*/ 0 h 740055"/>
                  <a:gd name="connsiteX2" fmla="*/ 1626006 w 1626603"/>
                  <a:gd name="connsiteY2" fmla="*/ 647700 h 740055"/>
                  <a:gd name="connsiteX3" fmla="*/ 832053 w 1626603"/>
                  <a:gd name="connsiteY3" fmla="*/ 723900 h 740055"/>
                  <a:gd name="connsiteX4" fmla="*/ 0 w 1626603"/>
                  <a:gd name="connsiteY4" fmla="*/ 647700 h 740055"/>
                  <a:gd name="connsiteX0" fmla="*/ 551 w 1627154"/>
                  <a:gd name="connsiteY0" fmla="*/ 647700 h 727149"/>
                  <a:gd name="connsiteX1" fmla="*/ 832604 w 1627154"/>
                  <a:gd name="connsiteY1" fmla="*/ 0 h 727149"/>
                  <a:gd name="connsiteX2" fmla="*/ 1626557 w 1627154"/>
                  <a:gd name="connsiteY2" fmla="*/ 647700 h 727149"/>
                  <a:gd name="connsiteX3" fmla="*/ 832604 w 1627154"/>
                  <a:gd name="connsiteY3" fmla="*/ 723900 h 727149"/>
                  <a:gd name="connsiteX4" fmla="*/ 551 w 1627154"/>
                  <a:gd name="connsiteY4" fmla="*/ 647700 h 727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7154" h="727149">
                    <a:moveTo>
                      <a:pt x="551" y="647700"/>
                    </a:moveTo>
                    <a:cubicBezTo>
                      <a:pt x="19601" y="622300"/>
                      <a:pt x="383595" y="0"/>
                      <a:pt x="832604" y="0"/>
                    </a:cubicBezTo>
                    <a:cubicBezTo>
                      <a:pt x="1281613" y="0"/>
                      <a:pt x="1626557" y="395195"/>
                      <a:pt x="1626557" y="647700"/>
                    </a:cubicBezTo>
                    <a:cubicBezTo>
                      <a:pt x="1645607" y="633505"/>
                      <a:pt x="1205413" y="704850"/>
                      <a:pt x="832604" y="723900"/>
                    </a:cubicBezTo>
                    <a:cubicBezTo>
                      <a:pt x="459795" y="742950"/>
                      <a:pt x="-18499" y="673100"/>
                      <a:pt x="551" y="647700"/>
                    </a:cubicBezTo>
                    <a:close/>
                  </a:path>
                </a:pathLst>
              </a:custGeom>
              <a:solidFill>
                <a:srgbClr val="C7B67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200"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85" name="Ellipszis 47"/>
              <p:cNvSpPr/>
              <p:nvPr/>
            </p:nvSpPr>
            <p:spPr>
              <a:xfrm>
                <a:off x="5820068" y="4246874"/>
                <a:ext cx="1980156" cy="929153"/>
              </a:xfrm>
              <a:custGeom>
                <a:avLst/>
                <a:gdLst>
                  <a:gd name="connsiteX0" fmla="*/ 0 w 1626006"/>
                  <a:gd name="connsiteY0" fmla="*/ 457200 h 914400"/>
                  <a:gd name="connsiteX1" fmla="*/ 813003 w 1626006"/>
                  <a:gd name="connsiteY1" fmla="*/ 0 h 914400"/>
                  <a:gd name="connsiteX2" fmla="*/ 1626006 w 1626006"/>
                  <a:gd name="connsiteY2" fmla="*/ 457200 h 914400"/>
                  <a:gd name="connsiteX3" fmla="*/ 813003 w 1626006"/>
                  <a:gd name="connsiteY3" fmla="*/ 914400 h 914400"/>
                  <a:gd name="connsiteX4" fmla="*/ 0 w 1626006"/>
                  <a:gd name="connsiteY4" fmla="*/ 457200 h 914400"/>
                  <a:gd name="connsiteX0" fmla="*/ 20 w 1626026"/>
                  <a:gd name="connsiteY0" fmla="*/ 647700 h 1104900"/>
                  <a:gd name="connsiteX1" fmla="*/ 832073 w 1626026"/>
                  <a:gd name="connsiteY1" fmla="*/ 0 h 1104900"/>
                  <a:gd name="connsiteX2" fmla="*/ 1626026 w 1626026"/>
                  <a:gd name="connsiteY2" fmla="*/ 647700 h 1104900"/>
                  <a:gd name="connsiteX3" fmla="*/ 813023 w 1626026"/>
                  <a:gd name="connsiteY3" fmla="*/ 1104900 h 1104900"/>
                  <a:gd name="connsiteX4" fmla="*/ 20 w 1626026"/>
                  <a:gd name="connsiteY4" fmla="*/ 647700 h 1104900"/>
                  <a:gd name="connsiteX0" fmla="*/ 0 w 1626006"/>
                  <a:gd name="connsiteY0" fmla="*/ 647700 h 783765"/>
                  <a:gd name="connsiteX1" fmla="*/ 832053 w 1626006"/>
                  <a:gd name="connsiteY1" fmla="*/ 0 h 783765"/>
                  <a:gd name="connsiteX2" fmla="*/ 1626006 w 1626006"/>
                  <a:gd name="connsiteY2" fmla="*/ 647700 h 783765"/>
                  <a:gd name="connsiteX3" fmla="*/ 832053 w 1626006"/>
                  <a:gd name="connsiteY3" fmla="*/ 723900 h 783765"/>
                  <a:gd name="connsiteX4" fmla="*/ 0 w 1626006"/>
                  <a:gd name="connsiteY4" fmla="*/ 647700 h 783765"/>
                  <a:gd name="connsiteX0" fmla="*/ 0 w 1626006"/>
                  <a:gd name="connsiteY0" fmla="*/ 647700 h 778118"/>
                  <a:gd name="connsiteX1" fmla="*/ 832053 w 1626006"/>
                  <a:gd name="connsiteY1" fmla="*/ 0 h 778118"/>
                  <a:gd name="connsiteX2" fmla="*/ 1626006 w 1626006"/>
                  <a:gd name="connsiteY2" fmla="*/ 647700 h 778118"/>
                  <a:gd name="connsiteX3" fmla="*/ 832053 w 1626006"/>
                  <a:gd name="connsiteY3" fmla="*/ 723900 h 778118"/>
                  <a:gd name="connsiteX4" fmla="*/ 0 w 1626006"/>
                  <a:gd name="connsiteY4" fmla="*/ 647700 h 778118"/>
                  <a:gd name="connsiteX0" fmla="*/ 0 w 1626603"/>
                  <a:gd name="connsiteY0" fmla="*/ 647700 h 740055"/>
                  <a:gd name="connsiteX1" fmla="*/ 832053 w 1626603"/>
                  <a:gd name="connsiteY1" fmla="*/ 0 h 740055"/>
                  <a:gd name="connsiteX2" fmla="*/ 1626006 w 1626603"/>
                  <a:gd name="connsiteY2" fmla="*/ 647700 h 740055"/>
                  <a:gd name="connsiteX3" fmla="*/ 832053 w 1626603"/>
                  <a:gd name="connsiteY3" fmla="*/ 723900 h 740055"/>
                  <a:gd name="connsiteX4" fmla="*/ 0 w 1626603"/>
                  <a:gd name="connsiteY4" fmla="*/ 647700 h 740055"/>
                  <a:gd name="connsiteX0" fmla="*/ 551 w 1627154"/>
                  <a:gd name="connsiteY0" fmla="*/ 647700 h 727149"/>
                  <a:gd name="connsiteX1" fmla="*/ 832604 w 1627154"/>
                  <a:gd name="connsiteY1" fmla="*/ 0 h 727149"/>
                  <a:gd name="connsiteX2" fmla="*/ 1626557 w 1627154"/>
                  <a:gd name="connsiteY2" fmla="*/ 647700 h 727149"/>
                  <a:gd name="connsiteX3" fmla="*/ 832604 w 1627154"/>
                  <a:gd name="connsiteY3" fmla="*/ 723900 h 727149"/>
                  <a:gd name="connsiteX4" fmla="*/ 551 w 1627154"/>
                  <a:gd name="connsiteY4" fmla="*/ 647700 h 727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7154" h="727149">
                    <a:moveTo>
                      <a:pt x="551" y="647700"/>
                    </a:moveTo>
                    <a:cubicBezTo>
                      <a:pt x="19601" y="622300"/>
                      <a:pt x="383595" y="0"/>
                      <a:pt x="832604" y="0"/>
                    </a:cubicBezTo>
                    <a:cubicBezTo>
                      <a:pt x="1281613" y="0"/>
                      <a:pt x="1626557" y="395195"/>
                      <a:pt x="1626557" y="647700"/>
                    </a:cubicBezTo>
                    <a:cubicBezTo>
                      <a:pt x="1645607" y="633505"/>
                      <a:pt x="1205413" y="704850"/>
                      <a:pt x="832604" y="723900"/>
                    </a:cubicBezTo>
                    <a:cubicBezTo>
                      <a:pt x="459795" y="742950"/>
                      <a:pt x="-18499" y="673100"/>
                      <a:pt x="551" y="647700"/>
                    </a:cubicBezTo>
                    <a:close/>
                  </a:path>
                </a:pathLst>
              </a:custGeom>
              <a:solidFill>
                <a:srgbClr val="D3C69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200"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86" name="Téglalap 85"/>
              <p:cNvSpPr/>
              <p:nvPr/>
            </p:nvSpPr>
            <p:spPr>
              <a:xfrm>
                <a:off x="5770574" y="4996733"/>
                <a:ext cx="3204000" cy="233965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200"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87" name="Szabadkézi sokszög 86"/>
              <p:cNvSpPr/>
              <p:nvPr/>
            </p:nvSpPr>
            <p:spPr>
              <a:xfrm rot="10800000">
                <a:off x="7882048" y="4968795"/>
                <a:ext cx="1097202" cy="2339650"/>
              </a:xfrm>
              <a:custGeom>
                <a:avLst/>
                <a:gdLst>
                  <a:gd name="connsiteX0" fmla="*/ 908651 w 909251"/>
                  <a:gd name="connsiteY0" fmla="*/ 1648389 h 1648389"/>
                  <a:gd name="connsiteX1" fmla="*/ 0 w 909251"/>
                  <a:gd name="connsiteY1" fmla="*/ 1648389 h 1648389"/>
                  <a:gd name="connsiteX2" fmla="*/ 0 w 909251"/>
                  <a:gd name="connsiteY2" fmla="*/ 1279 h 1648389"/>
                  <a:gd name="connsiteX3" fmla="*/ 7811 w 909251"/>
                  <a:gd name="connsiteY3" fmla="*/ 0 h 1648389"/>
                  <a:gd name="connsiteX4" fmla="*/ 909251 w 909251"/>
                  <a:gd name="connsiteY4" fmla="*/ 1626933 h 1648389"/>
                  <a:gd name="connsiteX5" fmla="*/ 908651 w 909251"/>
                  <a:gd name="connsiteY5" fmla="*/ 1648389 h 1648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09251" h="1648389">
                    <a:moveTo>
                      <a:pt x="908651" y="1648389"/>
                    </a:moveTo>
                    <a:lnTo>
                      <a:pt x="0" y="1648389"/>
                    </a:lnTo>
                    <a:lnTo>
                      <a:pt x="0" y="1279"/>
                    </a:lnTo>
                    <a:lnTo>
                      <a:pt x="7811" y="0"/>
                    </a:lnTo>
                    <a:cubicBezTo>
                      <a:pt x="167851" y="14719"/>
                      <a:pt x="909251" y="728402"/>
                      <a:pt x="909251" y="1626933"/>
                    </a:cubicBezTo>
                    <a:cubicBezTo>
                      <a:pt x="909051" y="1634085"/>
                      <a:pt x="908851" y="1641237"/>
                      <a:pt x="908651" y="1648389"/>
                    </a:cubicBezTo>
                    <a:close/>
                  </a:path>
                </a:pathLst>
              </a:custGeom>
              <a:solidFill>
                <a:srgbClr val="DDD3A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200"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88" name="Szabadkézi sokszög 87"/>
              <p:cNvSpPr/>
              <p:nvPr/>
            </p:nvSpPr>
            <p:spPr>
              <a:xfrm rot="10800000">
                <a:off x="5780146" y="4968760"/>
                <a:ext cx="1163561" cy="2352476"/>
              </a:xfrm>
              <a:custGeom>
                <a:avLst/>
                <a:gdLst>
                  <a:gd name="connsiteX0" fmla="*/ 893628 w 893628"/>
                  <a:gd name="connsiteY0" fmla="*/ 1647110 h 1647110"/>
                  <a:gd name="connsiteX1" fmla="*/ 600 w 893628"/>
                  <a:gd name="connsiteY1" fmla="*/ 1647110 h 1647110"/>
                  <a:gd name="connsiteX2" fmla="*/ 0 w 893628"/>
                  <a:gd name="connsiteY2" fmla="*/ 1625654 h 1647110"/>
                  <a:gd name="connsiteX3" fmla="*/ 864942 w 893628"/>
                  <a:gd name="connsiteY3" fmla="*/ 4695 h 1647110"/>
                  <a:gd name="connsiteX4" fmla="*/ 893628 w 893628"/>
                  <a:gd name="connsiteY4" fmla="*/ 0 h 1647110"/>
                  <a:gd name="connsiteX5" fmla="*/ 893628 w 893628"/>
                  <a:gd name="connsiteY5" fmla="*/ 1647110 h 164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93628" h="1647110">
                    <a:moveTo>
                      <a:pt x="893628" y="1647110"/>
                    </a:moveTo>
                    <a:lnTo>
                      <a:pt x="600" y="1647110"/>
                    </a:lnTo>
                    <a:cubicBezTo>
                      <a:pt x="400" y="1639958"/>
                      <a:pt x="200" y="1632806"/>
                      <a:pt x="0" y="1625654"/>
                    </a:cubicBezTo>
                    <a:cubicBezTo>
                      <a:pt x="0" y="783281"/>
                      <a:pt x="651621" y="77499"/>
                      <a:pt x="864942" y="4695"/>
                    </a:cubicBezTo>
                    <a:lnTo>
                      <a:pt x="893628" y="0"/>
                    </a:lnTo>
                    <a:lnTo>
                      <a:pt x="893628" y="1647110"/>
                    </a:lnTo>
                    <a:close/>
                  </a:path>
                </a:pathLst>
              </a:custGeom>
              <a:solidFill>
                <a:srgbClr val="DDD3A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200">
                  <a:latin typeface="Arial Rounded MT Bold" panose="020F0704030504030204" pitchFamily="34" charset="0"/>
                </a:endParaRPr>
              </a:p>
            </p:txBody>
          </p:sp>
          <p:cxnSp>
            <p:nvCxnSpPr>
              <p:cNvPr id="89" name="Egyenes összekötő 88"/>
              <p:cNvCxnSpPr/>
              <p:nvPr/>
            </p:nvCxnSpPr>
            <p:spPr>
              <a:xfrm>
                <a:off x="5773260" y="3365911"/>
                <a:ext cx="0" cy="3949107"/>
              </a:xfrm>
              <a:prstGeom prst="line">
                <a:avLst/>
              </a:prstGeom>
              <a:ln w="6350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Egyenes összekötő 89"/>
              <p:cNvCxnSpPr/>
              <p:nvPr/>
            </p:nvCxnSpPr>
            <p:spPr>
              <a:xfrm>
                <a:off x="8982080" y="3376797"/>
                <a:ext cx="0" cy="3949109"/>
              </a:xfrm>
              <a:prstGeom prst="line">
                <a:avLst/>
              </a:prstGeom>
              <a:ln w="6350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Szabadkézi sokszög 90"/>
              <p:cNvSpPr/>
              <p:nvPr/>
            </p:nvSpPr>
            <p:spPr>
              <a:xfrm>
                <a:off x="6405795" y="3974659"/>
                <a:ext cx="300590" cy="539906"/>
              </a:xfrm>
              <a:custGeom>
                <a:avLst/>
                <a:gdLst>
                  <a:gd name="connsiteX0" fmla="*/ 901440 w 1792228"/>
                  <a:gd name="connsiteY0" fmla="*/ 0 h 2665223"/>
                  <a:gd name="connsiteX1" fmla="*/ 909251 w 1792228"/>
                  <a:gd name="connsiteY1" fmla="*/ 1421 h 2665223"/>
                  <a:gd name="connsiteX2" fmla="*/ 909251 w 1792228"/>
                  <a:gd name="connsiteY2" fmla="*/ 16599 h 2665223"/>
                  <a:gd name="connsiteX3" fmla="*/ 927286 w 1792228"/>
                  <a:gd name="connsiteY3" fmla="*/ 22541 h 2665223"/>
                  <a:gd name="connsiteX4" fmla="*/ 1792228 w 1792228"/>
                  <a:gd name="connsiteY4" fmla="*/ 1817678 h 2665223"/>
                  <a:gd name="connsiteX5" fmla="*/ 1791628 w 1792228"/>
                  <a:gd name="connsiteY5" fmla="*/ 1841511 h 2665223"/>
                  <a:gd name="connsiteX6" fmla="*/ 1774240 w 1792228"/>
                  <a:gd name="connsiteY6" fmla="*/ 1841511 h 2665223"/>
                  <a:gd name="connsiteX7" fmla="*/ 1774057 w 1792228"/>
                  <a:gd name="connsiteY7" fmla="*/ 1845314 h 2665223"/>
                  <a:gd name="connsiteX8" fmla="*/ 907252 w 1792228"/>
                  <a:gd name="connsiteY8" fmla="*/ 2665223 h 2665223"/>
                  <a:gd name="connsiteX9" fmla="*/ 40448 w 1792228"/>
                  <a:gd name="connsiteY9" fmla="*/ 1845314 h 2665223"/>
                  <a:gd name="connsiteX10" fmla="*/ 39758 w 1792228"/>
                  <a:gd name="connsiteY10" fmla="*/ 1830995 h 2665223"/>
                  <a:gd name="connsiteX11" fmla="*/ 600 w 1792228"/>
                  <a:gd name="connsiteY11" fmla="*/ 1830995 h 2665223"/>
                  <a:gd name="connsiteX12" fmla="*/ 0 w 1792228"/>
                  <a:gd name="connsiteY12" fmla="*/ 1807162 h 2665223"/>
                  <a:gd name="connsiteX13" fmla="*/ 901440 w 1792228"/>
                  <a:gd name="connsiteY13" fmla="*/ 0 h 2665223"/>
                  <a:gd name="connsiteX0" fmla="*/ 900840 w 1791628"/>
                  <a:gd name="connsiteY0" fmla="*/ 0 h 2665223"/>
                  <a:gd name="connsiteX1" fmla="*/ 908651 w 1791628"/>
                  <a:gd name="connsiteY1" fmla="*/ 1421 h 2665223"/>
                  <a:gd name="connsiteX2" fmla="*/ 908651 w 1791628"/>
                  <a:gd name="connsiteY2" fmla="*/ 16599 h 2665223"/>
                  <a:gd name="connsiteX3" fmla="*/ 926686 w 1791628"/>
                  <a:gd name="connsiteY3" fmla="*/ 22541 h 2665223"/>
                  <a:gd name="connsiteX4" fmla="*/ 1791628 w 1791628"/>
                  <a:gd name="connsiteY4" fmla="*/ 1817678 h 2665223"/>
                  <a:gd name="connsiteX5" fmla="*/ 1791028 w 1791628"/>
                  <a:gd name="connsiteY5" fmla="*/ 1841511 h 2665223"/>
                  <a:gd name="connsiteX6" fmla="*/ 1773640 w 1791628"/>
                  <a:gd name="connsiteY6" fmla="*/ 1841511 h 2665223"/>
                  <a:gd name="connsiteX7" fmla="*/ 1773457 w 1791628"/>
                  <a:gd name="connsiteY7" fmla="*/ 1845314 h 2665223"/>
                  <a:gd name="connsiteX8" fmla="*/ 906652 w 1791628"/>
                  <a:gd name="connsiteY8" fmla="*/ 2665223 h 2665223"/>
                  <a:gd name="connsiteX9" fmla="*/ 39848 w 1791628"/>
                  <a:gd name="connsiteY9" fmla="*/ 1845314 h 2665223"/>
                  <a:gd name="connsiteX10" fmla="*/ 39158 w 1791628"/>
                  <a:gd name="connsiteY10" fmla="*/ 1830995 h 2665223"/>
                  <a:gd name="connsiteX11" fmla="*/ 0 w 1791628"/>
                  <a:gd name="connsiteY11" fmla="*/ 1830995 h 2665223"/>
                  <a:gd name="connsiteX12" fmla="*/ 900840 w 1791628"/>
                  <a:gd name="connsiteY12" fmla="*/ 0 h 2665223"/>
                  <a:gd name="connsiteX0" fmla="*/ 861682 w 1752470"/>
                  <a:gd name="connsiteY0" fmla="*/ 0 h 2665223"/>
                  <a:gd name="connsiteX1" fmla="*/ 869493 w 1752470"/>
                  <a:gd name="connsiteY1" fmla="*/ 1421 h 2665223"/>
                  <a:gd name="connsiteX2" fmla="*/ 869493 w 1752470"/>
                  <a:gd name="connsiteY2" fmla="*/ 16599 h 2665223"/>
                  <a:gd name="connsiteX3" fmla="*/ 887528 w 1752470"/>
                  <a:gd name="connsiteY3" fmla="*/ 22541 h 2665223"/>
                  <a:gd name="connsiteX4" fmla="*/ 1752470 w 1752470"/>
                  <a:gd name="connsiteY4" fmla="*/ 1817678 h 2665223"/>
                  <a:gd name="connsiteX5" fmla="*/ 1751870 w 1752470"/>
                  <a:gd name="connsiteY5" fmla="*/ 1841511 h 2665223"/>
                  <a:gd name="connsiteX6" fmla="*/ 1734482 w 1752470"/>
                  <a:gd name="connsiteY6" fmla="*/ 1841511 h 2665223"/>
                  <a:gd name="connsiteX7" fmla="*/ 1734299 w 1752470"/>
                  <a:gd name="connsiteY7" fmla="*/ 1845314 h 2665223"/>
                  <a:gd name="connsiteX8" fmla="*/ 867494 w 1752470"/>
                  <a:gd name="connsiteY8" fmla="*/ 2665223 h 2665223"/>
                  <a:gd name="connsiteX9" fmla="*/ 690 w 1752470"/>
                  <a:gd name="connsiteY9" fmla="*/ 1845314 h 2665223"/>
                  <a:gd name="connsiteX10" fmla="*/ 0 w 1752470"/>
                  <a:gd name="connsiteY10" fmla="*/ 1830995 h 2665223"/>
                  <a:gd name="connsiteX11" fmla="*/ 861682 w 1752470"/>
                  <a:gd name="connsiteY11" fmla="*/ 0 h 2665223"/>
                  <a:gd name="connsiteX0" fmla="*/ 861682 w 1752470"/>
                  <a:gd name="connsiteY0" fmla="*/ 0 h 2665223"/>
                  <a:gd name="connsiteX1" fmla="*/ 869493 w 1752470"/>
                  <a:gd name="connsiteY1" fmla="*/ 1421 h 2665223"/>
                  <a:gd name="connsiteX2" fmla="*/ 869493 w 1752470"/>
                  <a:gd name="connsiteY2" fmla="*/ 16599 h 2665223"/>
                  <a:gd name="connsiteX3" fmla="*/ 887528 w 1752470"/>
                  <a:gd name="connsiteY3" fmla="*/ 22541 h 2665223"/>
                  <a:gd name="connsiteX4" fmla="*/ 1752470 w 1752470"/>
                  <a:gd name="connsiteY4" fmla="*/ 1817678 h 2665223"/>
                  <a:gd name="connsiteX5" fmla="*/ 1751870 w 1752470"/>
                  <a:gd name="connsiteY5" fmla="*/ 1841511 h 2665223"/>
                  <a:gd name="connsiteX6" fmla="*/ 1734482 w 1752470"/>
                  <a:gd name="connsiteY6" fmla="*/ 1841511 h 2665223"/>
                  <a:gd name="connsiteX7" fmla="*/ 1734299 w 1752470"/>
                  <a:gd name="connsiteY7" fmla="*/ 1845314 h 2665223"/>
                  <a:gd name="connsiteX8" fmla="*/ 867494 w 1752470"/>
                  <a:gd name="connsiteY8" fmla="*/ 2665223 h 2665223"/>
                  <a:gd name="connsiteX9" fmla="*/ 690 w 1752470"/>
                  <a:gd name="connsiteY9" fmla="*/ 1845314 h 2665223"/>
                  <a:gd name="connsiteX10" fmla="*/ 0 w 1752470"/>
                  <a:gd name="connsiteY10" fmla="*/ 1830995 h 2665223"/>
                  <a:gd name="connsiteX11" fmla="*/ 861682 w 1752470"/>
                  <a:gd name="connsiteY11" fmla="*/ 0 h 2665223"/>
                  <a:gd name="connsiteX0" fmla="*/ 865034 w 1755822"/>
                  <a:gd name="connsiteY0" fmla="*/ 0 h 2665223"/>
                  <a:gd name="connsiteX1" fmla="*/ 872845 w 1755822"/>
                  <a:gd name="connsiteY1" fmla="*/ 1421 h 2665223"/>
                  <a:gd name="connsiteX2" fmla="*/ 872845 w 1755822"/>
                  <a:gd name="connsiteY2" fmla="*/ 16599 h 2665223"/>
                  <a:gd name="connsiteX3" fmla="*/ 890880 w 1755822"/>
                  <a:gd name="connsiteY3" fmla="*/ 22541 h 2665223"/>
                  <a:gd name="connsiteX4" fmla="*/ 1755822 w 1755822"/>
                  <a:gd name="connsiteY4" fmla="*/ 1817678 h 2665223"/>
                  <a:gd name="connsiteX5" fmla="*/ 1755222 w 1755822"/>
                  <a:gd name="connsiteY5" fmla="*/ 1841511 h 2665223"/>
                  <a:gd name="connsiteX6" fmla="*/ 1737834 w 1755822"/>
                  <a:gd name="connsiteY6" fmla="*/ 1841511 h 2665223"/>
                  <a:gd name="connsiteX7" fmla="*/ 1737651 w 1755822"/>
                  <a:gd name="connsiteY7" fmla="*/ 1845314 h 2665223"/>
                  <a:gd name="connsiteX8" fmla="*/ 870846 w 1755822"/>
                  <a:gd name="connsiteY8" fmla="*/ 2665223 h 2665223"/>
                  <a:gd name="connsiteX9" fmla="*/ 4042 w 1755822"/>
                  <a:gd name="connsiteY9" fmla="*/ 1845314 h 2665223"/>
                  <a:gd name="connsiteX10" fmla="*/ 3352 w 1755822"/>
                  <a:gd name="connsiteY10" fmla="*/ 1830995 h 2665223"/>
                  <a:gd name="connsiteX11" fmla="*/ 865034 w 1755822"/>
                  <a:gd name="connsiteY11" fmla="*/ 0 h 2665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55822" h="2665223">
                    <a:moveTo>
                      <a:pt x="865034" y="0"/>
                    </a:moveTo>
                    <a:lnTo>
                      <a:pt x="872845" y="1421"/>
                    </a:lnTo>
                    <a:lnTo>
                      <a:pt x="872845" y="16599"/>
                    </a:lnTo>
                    <a:lnTo>
                      <a:pt x="890880" y="22541"/>
                    </a:lnTo>
                    <a:cubicBezTo>
                      <a:pt x="1104201" y="126761"/>
                      <a:pt x="1755822" y="881989"/>
                      <a:pt x="1755822" y="1817678"/>
                    </a:cubicBezTo>
                    <a:lnTo>
                      <a:pt x="1755222" y="1841511"/>
                    </a:lnTo>
                    <a:lnTo>
                      <a:pt x="1737834" y="1841511"/>
                    </a:lnTo>
                    <a:lnTo>
                      <a:pt x="1737651" y="1845314"/>
                    </a:lnTo>
                    <a:cubicBezTo>
                      <a:pt x="1693031" y="2305845"/>
                      <a:pt x="1321978" y="2665223"/>
                      <a:pt x="870846" y="2665223"/>
                    </a:cubicBezTo>
                    <a:cubicBezTo>
                      <a:pt x="419715" y="2665223"/>
                      <a:pt x="48661" y="2305845"/>
                      <a:pt x="4042" y="1845314"/>
                    </a:cubicBezTo>
                    <a:lnTo>
                      <a:pt x="3352" y="1830995"/>
                    </a:lnTo>
                    <a:cubicBezTo>
                      <a:pt x="-14221" y="1144463"/>
                      <a:pt x="6307" y="781782"/>
                      <a:pt x="865034" y="0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200"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92" name="Szabadkézi sokszög 91"/>
              <p:cNvSpPr/>
              <p:nvPr/>
            </p:nvSpPr>
            <p:spPr>
              <a:xfrm>
                <a:off x="7778328" y="4061185"/>
                <a:ext cx="300590" cy="539906"/>
              </a:xfrm>
              <a:custGeom>
                <a:avLst/>
                <a:gdLst>
                  <a:gd name="connsiteX0" fmla="*/ 901440 w 1792228"/>
                  <a:gd name="connsiteY0" fmla="*/ 0 h 2665223"/>
                  <a:gd name="connsiteX1" fmla="*/ 909251 w 1792228"/>
                  <a:gd name="connsiteY1" fmla="*/ 1421 h 2665223"/>
                  <a:gd name="connsiteX2" fmla="*/ 909251 w 1792228"/>
                  <a:gd name="connsiteY2" fmla="*/ 16599 h 2665223"/>
                  <a:gd name="connsiteX3" fmla="*/ 927286 w 1792228"/>
                  <a:gd name="connsiteY3" fmla="*/ 22541 h 2665223"/>
                  <a:gd name="connsiteX4" fmla="*/ 1792228 w 1792228"/>
                  <a:gd name="connsiteY4" fmla="*/ 1817678 h 2665223"/>
                  <a:gd name="connsiteX5" fmla="*/ 1791628 w 1792228"/>
                  <a:gd name="connsiteY5" fmla="*/ 1841511 h 2665223"/>
                  <a:gd name="connsiteX6" fmla="*/ 1774240 w 1792228"/>
                  <a:gd name="connsiteY6" fmla="*/ 1841511 h 2665223"/>
                  <a:gd name="connsiteX7" fmla="*/ 1774057 w 1792228"/>
                  <a:gd name="connsiteY7" fmla="*/ 1845314 h 2665223"/>
                  <a:gd name="connsiteX8" fmla="*/ 907252 w 1792228"/>
                  <a:gd name="connsiteY8" fmla="*/ 2665223 h 2665223"/>
                  <a:gd name="connsiteX9" fmla="*/ 40448 w 1792228"/>
                  <a:gd name="connsiteY9" fmla="*/ 1845314 h 2665223"/>
                  <a:gd name="connsiteX10" fmla="*/ 39758 w 1792228"/>
                  <a:gd name="connsiteY10" fmla="*/ 1830995 h 2665223"/>
                  <a:gd name="connsiteX11" fmla="*/ 600 w 1792228"/>
                  <a:gd name="connsiteY11" fmla="*/ 1830995 h 2665223"/>
                  <a:gd name="connsiteX12" fmla="*/ 0 w 1792228"/>
                  <a:gd name="connsiteY12" fmla="*/ 1807162 h 2665223"/>
                  <a:gd name="connsiteX13" fmla="*/ 901440 w 1792228"/>
                  <a:gd name="connsiteY13" fmla="*/ 0 h 2665223"/>
                  <a:gd name="connsiteX0" fmla="*/ 900840 w 1791628"/>
                  <a:gd name="connsiteY0" fmla="*/ 0 h 2665223"/>
                  <a:gd name="connsiteX1" fmla="*/ 908651 w 1791628"/>
                  <a:gd name="connsiteY1" fmla="*/ 1421 h 2665223"/>
                  <a:gd name="connsiteX2" fmla="*/ 908651 w 1791628"/>
                  <a:gd name="connsiteY2" fmla="*/ 16599 h 2665223"/>
                  <a:gd name="connsiteX3" fmla="*/ 926686 w 1791628"/>
                  <a:gd name="connsiteY3" fmla="*/ 22541 h 2665223"/>
                  <a:gd name="connsiteX4" fmla="*/ 1791628 w 1791628"/>
                  <a:gd name="connsiteY4" fmla="*/ 1817678 h 2665223"/>
                  <a:gd name="connsiteX5" fmla="*/ 1791028 w 1791628"/>
                  <a:gd name="connsiteY5" fmla="*/ 1841511 h 2665223"/>
                  <a:gd name="connsiteX6" fmla="*/ 1773640 w 1791628"/>
                  <a:gd name="connsiteY6" fmla="*/ 1841511 h 2665223"/>
                  <a:gd name="connsiteX7" fmla="*/ 1773457 w 1791628"/>
                  <a:gd name="connsiteY7" fmla="*/ 1845314 h 2665223"/>
                  <a:gd name="connsiteX8" fmla="*/ 906652 w 1791628"/>
                  <a:gd name="connsiteY8" fmla="*/ 2665223 h 2665223"/>
                  <a:gd name="connsiteX9" fmla="*/ 39848 w 1791628"/>
                  <a:gd name="connsiteY9" fmla="*/ 1845314 h 2665223"/>
                  <a:gd name="connsiteX10" fmla="*/ 39158 w 1791628"/>
                  <a:gd name="connsiteY10" fmla="*/ 1830995 h 2665223"/>
                  <a:gd name="connsiteX11" fmla="*/ 0 w 1791628"/>
                  <a:gd name="connsiteY11" fmla="*/ 1830995 h 2665223"/>
                  <a:gd name="connsiteX12" fmla="*/ 900840 w 1791628"/>
                  <a:gd name="connsiteY12" fmla="*/ 0 h 2665223"/>
                  <a:gd name="connsiteX0" fmla="*/ 861682 w 1752470"/>
                  <a:gd name="connsiteY0" fmla="*/ 0 h 2665223"/>
                  <a:gd name="connsiteX1" fmla="*/ 869493 w 1752470"/>
                  <a:gd name="connsiteY1" fmla="*/ 1421 h 2665223"/>
                  <a:gd name="connsiteX2" fmla="*/ 869493 w 1752470"/>
                  <a:gd name="connsiteY2" fmla="*/ 16599 h 2665223"/>
                  <a:gd name="connsiteX3" fmla="*/ 887528 w 1752470"/>
                  <a:gd name="connsiteY3" fmla="*/ 22541 h 2665223"/>
                  <a:gd name="connsiteX4" fmla="*/ 1752470 w 1752470"/>
                  <a:gd name="connsiteY4" fmla="*/ 1817678 h 2665223"/>
                  <a:gd name="connsiteX5" fmla="*/ 1751870 w 1752470"/>
                  <a:gd name="connsiteY5" fmla="*/ 1841511 h 2665223"/>
                  <a:gd name="connsiteX6" fmla="*/ 1734482 w 1752470"/>
                  <a:gd name="connsiteY6" fmla="*/ 1841511 h 2665223"/>
                  <a:gd name="connsiteX7" fmla="*/ 1734299 w 1752470"/>
                  <a:gd name="connsiteY7" fmla="*/ 1845314 h 2665223"/>
                  <a:gd name="connsiteX8" fmla="*/ 867494 w 1752470"/>
                  <a:gd name="connsiteY8" fmla="*/ 2665223 h 2665223"/>
                  <a:gd name="connsiteX9" fmla="*/ 690 w 1752470"/>
                  <a:gd name="connsiteY9" fmla="*/ 1845314 h 2665223"/>
                  <a:gd name="connsiteX10" fmla="*/ 0 w 1752470"/>
                  <a:gd name="connsiteY10" fmla="*/ 1830995 h 2665223"/>
                  <a:gd name="connsiteX11" fmla="*/ 861682 w 1752470"/>
                  <a:gd name="connsiteY11" fmla="*/ 0 h 2665223"/>
                  <a:gd name="connsiteX0" fmla="*/ 861682 w 1752470"/>
                  <a:gd name="connsiteY0" fmla="*/ 0 h 2665223"/>
                  <a:gd name="connsiteX1" fmla="*/ 869493 w 1752470"/>
                  <a:gd name="connsiteY1" fmla="*/ 1421 h 2665223"/>
                  <a:gd name="connsiteX2" fmla="*/ 869493 w 1752470"/>
                  <a:gd name="connsiteY2" fmla="*/ 16599 h 2665223"/>
                  <a:gd name="connsiteX3" fmla="*/ 887528 w 1752470"/>
                  <a:gd name="connsiteY3" fmla="*/ 22541 h 2665223"/>
                  <a:gd name="connsiteX4" fmla="*/ 1752470 w 1752470"/>
                  <a:gd name="connsiteY4" fmla="*/ 1817678 h 2665223"/>
                  <a:gd name="connsiteX5" fmla="*/ 1751870 w 1752470"/>
                  <a:gd name="connsiteY5" fmla="*/ 1841511 h 2665223"/>
                  <a:gd name="connsiteX6" fmla="*/ 1734482 w 1752470"/>
                  <a:gd name="connsiteY6" fmla="*/ 1841511 h 2665223"/>
                  <a:gd name="connsiteX7" fmla="*/ 1734299 w 1752470"/>
                  <a:gd name="connsiteY7" fmla="*/ 1845314 h 2665223"/>
                  <a:gd name="connsiteX8" fmla="*/ 867494 w 1752470"/>
                  <a:gd name="connsiteY8" fmla="*/ 2665223 h 2665223"/>
                  <a:gd name="connsiteX9" fmla="*/ 690 w 1752470"/>
                  <a:gd name="connsiteY9" fmla="*/ 1845314 h 2665223"/>
                  <a:gd name="connsiteX10" fmla="*/ 0 w 1752470"/>
                  <a:gd name="connsiteY10" fmla="*/ 1830995 h 2665223"/>
                  <a:gd name="connsiteX11" fmla="*/ 861682 w 1752470"/>
                  <a:gd name="connsiteY11" fmla="*/ 0 h 2665223"/>
                  <a:gd name="connsiteX0" fmla="*/ 865034 w 1755822"/>
                  <a:gd name="connsiteY0" fmla="*/ 0 h 2665223"/>
                  <a:gd name="connsiteX1" fmla="*/ 872845 w 1755822"/>
                  <a:gd name="connsiteY1" fmla="*/ 1421 h 2665223"/>
                  <a:gd name="connsiteX2" fmla="*/ 872845 w 1755822"/>
                  <a:gd name="connsiteY2" fmla="*/ 16599 h 2665223"/>
                  <a:gd name="connsiteX3" fmla="*/ 890880 w 1755822"/>
                  <a:gd name="connsiteY3" fmla="*/ 22541 h 2665223"/>
                  <a:gd name="connsiteX4" fmla="*/ 1755822 w 1755822"/>
                  <a:gd name="connsiteY4" fmla="*/ 1817678 h 2665223"/>
                  <a:gd name="connsiteX5" fmla="*/ 1755222 w 1755822"/>
                  <a:gd name="connsiteY5" fmla="*/ 1841511 h 2665223"/>
                  <a:gd name="connsiteX6" fmla="*/ 1737834 w 1755822"/>
                  <a:gd name="connsiteY6" fmla="*/ 1841511 h 2665223"/>
                  <a:gd name="connsiteX7" fmla="*/ 1737651 w 1755822"/>
                  <a:gd name="connsiteY7" fmla="*/ 1845314 h 2665223"/>
                  <a:gd name="connsiteX8" fmla="*/ 870846 w 1755822"/>
                  <a:gd name="connsiteY8" fmla="*/ 2665223 h 2665223"/>
                  <a:gd name="connsiteX9" fmla="*/ 4042 w 1755822"/>
                  <a:gd name="connsiteY9" fmla="*/ 1845314 h 2665223"/>
                  <a:gd name="connsiteX10" fmla="*/ 3352 w 1755822"/>
                  <a:gd name="connsiteY10" fmla="*/ 1830995 h 2665223"/>
                  <a:gd name="connsiteX11" fmla="*/ 865034 w 1755822"/>
                  <a:gd name="connsiteY11" fmla="*/ 0 h 2665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55822" h="2665223">
                    <a:moveTo>
                      <a:pt x="865034" y="0"/>
                    </a:moveTo>
                    <a:lnTo>
                      <a:pt x="872845" y="1421"/>
                    </a:lnTo>
                    <a:lnTo>
                      <a:pt x="872845" y="16599"/>
                    </a:lnTo>
                    <a:lnTo>
                      <a:pt x="890880" y="22541"/>
                    </a:lnTo>
                    <a:cubicBezTo>
                      <a:pt x="1104201" y="126761"/>
                      <a:pt x="1755822" y="881989"/>
                      <a:pt x="1755822" y="1817678"/>
                    </a:cubicBezTo>
                    <a:lnTo>
                      <a:pt x="1755222" y="1841511"/>
                    </a:lnTo>
                    <a:lnTo>
                      <a:pt x="1737834" y="1841511"/>
                    </a:lnTo>
                    <a:lnTo>
                      <a:pt x="1737651" y="1845314"/>
                    </a:lnTo>
                    <a:cubicBezTo>
                      <a:pt x="1693031" y="2305845"/>
                      <a:pt x="1321978" y="2665223"/>
                      <a:pt x="870846" y="2665223"/>
                    </a:cubicBezTo>
                    <a:cubicBezTo>
                      <a:pt x="419715" y="2665223"/>
                      <a:pt x="48661" y="2305845"/>
                      <a:pt x="4042" y="1845314"/>
                    </a:cubicBezTo>
                    <a:lnTo>
                      <a:pt x="3352" y="1830995"/>
                    </a:lnTo>
                    <a:cubicBezTo>
                      <a:pt x="-14221" y="1144463"/>
                      <a:pt x="6307" y="781782"/>
                      <a:pt x="865034" y="0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200"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93" name="Szabadkézi sokszög 92"/>
              <p:cNvSpPr/>
              <p:nvPr/>
            </p:nvSpPr>
            <p:spPr>
              <a:xfrm>
                <a:off x="8066555" y="3736878"/>
                <a:ext cx="371602" cy="572931"/>
              </a:xfrm>
              <a:custGeom>
                <a:avLst/>
                <a:gdLst>
                  <a:gd name="connsiteX0" fmla="*/ 901440 w 1792228"/>
                  <a:gd name="connsiteY0" fmla="*/ 0 h 2665223"/>
                  <a:gd name="connsiteX1" fmla="*/ 909251 w 1792228"/>
                  <a:gd name="connsiteY1" fmla="*/ 1421 h 2665223"/>
                  <a:gd name="connsiteX2" fmla="*/ 909251 w 1792228"/>
                  <a:gd name="connsiteY2" fmla="*/ 16599 h 2665223"/>
                  <a:gd name="connsiteX3" fmla="*/ 927286 w 1792228"/>
                  <a:gd name="connsiteY3" fmla="*/ 22541 h 2665223"/>
                  <a:gd name="connsiteX4" fmla="*/ 1792228 w 1792228"/>
                  <a:gd name="connsiteY4" fmla="*/ 1817678 h 2665223"/>
                  <a:gd name="connsiteX5" fmla="*/ 1791628 w 1792228"/>
                  <a:gd name="connsiteY5" fmla="*/ 1841511 h 2665223"/>
                  <a:gd name="connsiteX6" fmla="*/ 1774240 w 1792228"/>
                  <a:gd name="connsiteY6" fmla="*/ 1841511 h 2665223"/>
                  <a:gd name="connsiteX7" fmla="*/ 1774057 w 1792228"/>
                  <a:gd name="connsiteY7" fmla="*/ 1845314 h 2665223"/>
                  <a:gd name="connsiteX8" fmla="*/ 907252 w 1792228"/>
                  <a:gd name="connsiteY8" fmla="*/ 2665223 h 2665223"/>
                  <a:gd name="connsiteX9" fmla="*/ 40448 w 1792228"/>
                  <a:gd name="connsiteY9" fmla="*/ 1845314 h 2665223"/>
                  <a:gd name="connsiteX10" fmla="*/ 39758 w 1792228"/>
                  <a:gd name="connsiteY10" fmla="*/ 1830995 h 2665223"/>
                  <a:gd name="connsiteX11" fmla="*/ 600 w 1792228"/>
                  <a:gd name="connsiteY11" fmla="*/ 1830995 h 2665223"/>
                  <a:gd name="connsiteX12" fmla="*/ 0 w 1792228"/>
                  <a:gd name="connsiteY12" fmla="*/ 1807162 h 2665223"/>
                  <a:gd name="connsiteX13" fmla="*/ 901440 w 1792228"/>
                  <a:gd name="connsiteY13" fmla="*/ 0 h 2665223"/>
                  <a:gd name="connsiteX0" fmla="*/ 900840 w 1791628"/>
                  <a:gd name="connsiteY0" fmla="*/ 0 h 2665223"/>
                  <a:gd name="connsiteX1" fmla="*/ 908651 w 1791628"/>
                  <a:gd name="connsiteY1" fmla="*/ 1421 h 2665223"/>
                  <a:gd name="connsiteX2" fmla="*/ 908651 w 1791628"/>
                  <a:gd name="connsiteY2" fmla="*/ 16599 h 2665223"/>
                  <a:gd name="connsiteX3" fmla="*/ 926686 w 1791628"/>
                  <a:gd name="connsiteY3" fmla="*/ 22541 h 2665223"/>
                  <a:gd name="connsiteX4" fmla="*/ 1791628 w 1791628"/>
                  <a:gd name="connsiteY4" fmla="*/ 1817678 h 2665223"/>
                  <a:gd name="connsiteX5" fmla="*/ 1791028 w 1791628"/>
                  <a:gd name="connsiteY5" fmla="*/ 1841511 h 2665223"/>
                  <a:gd name="connsiteX6" fmla="*/ 1773640 w 1791628"/>
                  <a:gd name="connsiteY6" fmla="*/ 1841511 h 2665223"/>
                  <a:gd name="connsiteX7" fmla="*/ 1773457 w 1791628"/>
                  <a:gd name="connsiteY7" fmla="*/ 1845314 h 2665223"/>
                  <a:gd name="connsiteX8" fmla="*/ 906652 w 1791628"/>
                  <a:gd name="connsiteY8" fmla="*/ 2665223 h 2665223"/>
                  <a:gd name="connsiteX9" fmla="*/ 39848 w 1791628"/>
                  <a:gd name="connsiteY9" fmla="*/ 1845314 h 2665223"/>
                  <a:gd name="connsiteX10" fmla="*/ 39158 w 1791628"/>
                  <a:gd name="connsiteY10" fmla="*/ 1830995 h 2665223"/>
                  <a:gd name="connsiteX11" fmla="*/ 0 w 1791628"/>
                  <a:gd name="connsiteY11" fmla="*/ 1830995 h 2665223"/>
                  <a:gd name="connsiteX12" fmla="*/ 900840 w 1791628"/>
                  <a:gd name="connsiteY12" fmla="*/ 0 h 2665223"/>
                  <a:gd name="connsiteX0" fmla="*/ 861682 w 1752470"/>
                  <a:gd name="connsiteY0" fmla="*/ 0 h 2665223"/>
                  <a:gd name="connsiteX1" fmla="*/ 869493 w 1752470"/>
                  <a:gd name="connsiteY1" fmla="*/ 1421 h 2665223"/>
                  <a:gd name="connsiteX2" fmla="*/ 869493 w 1752470"/>
                  <a:gd name="connsiteY2" fmla="*/ 16599 h 2665223"/>
                  <a:gd name="connsiteX3" fmla="*/ 887528 w 1752470"/>
                  <a:gd name="connsiteY3" fmla="*/ 22541 h 2665223"/>
                  <a:gd name="connsiteX4" fmla="*/ 1752470 w 1752470"/>
                  <a:gd name="connsiteY4" fmla="*/ 1817678 h 2665223"/>
                  <a:gd name="connsiteX5" fmla="*/ 1751870 w 1752470"/>
                  <a:gd name="connsiteY5" fmla="*/ 1841511 h 2665223"/>
                  <a:gd name="connsiteX6" fmla="*/ 1734482 w 1752470"/>
                  <a:gd name="connsiteY6" fmla="*/ 1841511 h 2665223"/>
                  <a:gd name="connsiteX7" fmla="*/ 1734299 w 1752470"/>
                  <a:gd name="connsiteY7" fmla="*/ 1845314 h 2665223"/>
                  <a:gd name="connsiteX8" fmla="*/ 867494 w 1752470"/>
                  <a:gd name="connsiteY8" fmla="*/ 2665223 h 2665223"/>
                  <a:gd name="connsiteX9" fmla="*/ 690 w 1752470"/>
                  <a:gd name="connsiteY9" fmla="*/ 1845314 h 2665223"/>
                  <a:gd name="connsiteX10" fmla="*/ 0 w 1752470"/>
                  <a:gd name="connsiteY10" fmla="*/ 1830995 h 2665223"/>
                  <a:gd name="connsiteX11" fmla="*/ 861682 w 1752470"/>
                  <a:gd name="connsiteY11" fmla="*/ 0 h 2665223"/>
                  <a:gd name="connsiteX0" fmla="*/ 861682 w 1752470"/>
                  <a:gd name="connsiteY0" fmla="*/ 0 h 2665223"/>
                  <a:gd name="connsiteX1" fmla="*/ 869493 w 1752470"/>
                  <a:gd name="connsiteY1" fmla="*/ 1421 h 2665223"/>
                  <a:gd name="connsiteX2" fmla="*/ 869493 w 1752470"/>
                  <a:gd name="connsiteY2" fmla="*/ 16599 h 2665223"/>
                  <a:gd name="connsiteX3" fmla="*/ 887528 w 1752470"/>
                  <a:gd name="connsiteY3" fmla="*/ 22541 h 2665223"/>
                  <a:gd name="connsiteX4" fmla="*/ 1752470 w 1752470"/>
                  <a:gd name="connsiteY4" fmla="*/ 1817678 h 2665223"/>
                  <a:gd name="connsiteX5" fmla="*/ 1751870 w 1752470"/>
                  <a:gd name="connsiteY5" fmla="*/ 1841511 h 2665223"/>
                  <a:gd name="connsiteX6" fmla="*/ 1734482 w 1752470"/>
                  <a:gd name="connsiteY6" fmla="*/ 1841511 h 2665223"/>
                  <a:gd name="connsiteX7" fmla="*/ 1734299 w 1752470"/>
                  <a:gd name="connsiteY7" fmla="*/ 1845314 h 2665223"/>
                  <a:gd name="connsiteX8" fmla="*/ 867494 w 1752470"/>
                  <a:gd name="connsiteY8" fmla="*/ 2665223 h 2665223"/>
                  <a:gd name="connsiteX9" fmla="*/ 690 w 1752470"/>
                  <a:gd name="connsiteY9" fmla="*/ 1845314 h 2665223"/>
                  <a:gd name="connsiteX10" fmla="*/ 0 w 1752470"/>
                  <a:gd name="connsiteY10" fmla="*/ 1830995 h 2665223"/>
                  <a:gd name="connsiteX11" fmla="*/ 861682 w 1752470"/>
                  <a:gd name="connsiteY11" fmla="*/ 0 h 2665223"/>
                  <a:gd name="connsiteX0" fmla="*/ 865034 w 1755822"/>
                  <a:gd name="connsiteY0" fmla="*/ 0 h 2665223"/>
                  <a:gd name="connsiteX1" fmla="*/ 872845 w 1755822"/>
                  <a:gd name="connsiteY1" fmla="*/ 1421 h 2665223"/>
                  <a:gd name="connsiteX2" fmla="*/ 872845 w 1755822"/>
                  <a:gd name="connsiteY2" fmla="*/ 16599 h 2665223"/>
                  <a:gd name="connsiteX3" fmla="*/ 890880 w 1755822"/>
                  <a:gd name="connsiteY3" fmla="*/ 22541 h 2665223"/>
                  <a:gd name="connsiteX4" fmla="*/ 1755822 w 1755822"/>
                  <a:gd name="connsiteY4" fmla="*/ 1817678 h 2665223"/>
                  <a:gd name="connsiteX5" fmla="*/ 1755222 w 1755822"/>
                  <a:gd name="connsiteY5" fmla="*/ 1841511 h 2665223"/>
                  <a:gd name="connsiteX6" fmla="*/ 1737834 w 1755822"/>
                  <a:gd name="connsiteY6" fmla="*/ 1841511 h 2665223"/>
                  <a:gd name="connsiteX7" fmla="*/ 1737651 w 1755822"/>
                  <a:gd name="connsiteY7" fmla="*/ 1845314 h 2665223"/>
                  <a:gd name="connsiteX8" fmla="*/ 870846 w 1755822"/>
                  <a:gd name="connsiteY8" fmla="*/ 2665223 h 2665223"/>
                  <a:gd name="connsiteX9" fmla="*/ 4042 w 1755822"/>
                  <a:gd name="connsiteY9" fmla="*/ 1845314 h 2665223"/>
                  <a:gd name="connsiteX10" fmla="*/ 3352 w 1755822"/>
                  <a:gd name="connsiteY10" fmla="*/ 1830995 h 2665223"/>
                  <a:gd name="connsiteX11" fmla="*/ 865034 w 1755822"/>
                  <a:gd name="connsiteY11" fmla="*/ 0 h 2665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55822" h="2665223">
                    <a:moveTo>
                      <a:pt x="865034" y="0"/>
                    </a:moveTo>
                    <a:lnTo>
                      <a:pt x="872845" y="1421"/>
                    </a:lnTo>
                    <a:lnTo>
                      <a:pt x="872845" y="16599"/>
                    </a:lnTo>
                    <a:lnTo>
                      <a:pt x="890880" y="22541"/>
                    </a:lnTo>
                    <a:cubicBezTo>
                      <a:pt x="1104201" y="126761"/>
                      <a:pt x="1755822" y="881989"/>
                      <a:pt x="1755822" y="1817678"/>
                    </a:cubicBezTo>
                    <a:lnTo>
                      <a:pt x="1755222" y="1841511"/>
                    </a:lnTo>
                    <a:lnTo>
                      <a:pt x="1737834" y="1841511"/>
                    </a:lnTo>
                    <a:lnTo>
                      <a:pt x="1737651" y="1845314"/>
                    </a:lnTo>
                    <a:cubicBezTo>
                      <a:pt x="1693031" y="2305845"/>
                      <a:pt x="1321978" y="2665223"/>
                      <a:pt x="870846" y="2665223"/>
                    </a:cubicBezTo>
                    <a:cubicBezTo>
                      <a:pt x="419715" y="2665223"/>
                      <a:pt x="48661" y="2305845"/>
                      <a:pt x="4042" y="1845314"/>
                    </a:cubicBezTo>
                    <a:lnTo>
                      <a:pt x="3352" y="1830995"/>
                    </a:lnTo>
                    <a:cubicBezTo>
                      <a:pt x="-14221" y="1144463"/>
                      <a:pt x="6307" y="781782"/>
                      <a:pt x="865034" y="0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200"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94" name="Ellipszis 54"/>
              <p:cNvSpPr/>
              <p:nvPr/>
            </p:nvSpPr>
            <p:spPr>
              <a:xfrm flipH="1">
                <a:off x="7488799" y="5917424"/>
                <a:ext cx="281212" cy="232400"/>
              </a:xfrm>
              <a:custGeom>
                <a:avLst/>
                <a:gdLst>
                  <a:gd name="connsiteX0" fmla="*/ 0 w 914400"/>
                  <a:gd name="connsiteY0" fmla="*/ 139876 h 279751"/>
                  <a:gd name="connsiteX1" fmla="*/ 457200 w 914400"/>
                  <a:gd name="connsiteY1" fmla="*/ 0 h 279751"/>
                  <a:gd name="connsiteX2" fmla="*/ 914400 w 914400"/>
                  <a:gd name="connsiteY2" fmla="*/ 139876 h 279751"/>
                  <a:gd name="connsiteX3" fmla="*/ 457200 w 914400"/>
                  <a:gd name="connsiteY3" fmla="*/ 279752 h 279751"/>
                  <a:gd name="connsiteX4" fmla="*/ 0 w 914400"/>
                  <a:gd name="connsiteY4" fmla="*/ 139876 h 279751"/>
                  <a:gd name="connsiteX0" fmla="*/ 3814 w 918214"/>
                  <a:gd name="connsiteY0" fmla="*/ 197026 h 336902"/>
                  <a:gd name="connsiteX1" fmla="*/ 318139 w 918214"/>
                  <a:gd name="connsiteY1" fmla="*/ 0 h 336902"/>
                  <a:gd name="connsiteX2" fmla="*/ 918214 w 918214"/>
                  <a:gd name="connsiteY2" fmla="*/ 197026 h 336902"/>
                  <a:gd name="connsiteX3" fmla="*/ 461014 w 918214"/>
                  <a:gd name="connsiteY3" fmla="*/ 336902 h 336902"/>
                  <a:gd name="connsiteX4" fmla="*/ 3814 w 918214"/>
                  <a:gd name="connsiteY4" fmla="*/ 197026 h 336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8214" h="336902">
                    <a:moveTo>
                      <a:pt x="3814" y="197026"/>
                    </a:moveTo>
                    <a:cubicBezTo>
                      <a:pt x="-19998" y="140876"/>
                      <a:pt x="65634" y="0"/>
                      <a:pt x="318139" y="0"/>
                    </a:cubicBezTo>
                    <a:cubicBezTo>
                      <a:pt x="570644" y="0"/>
                      <a:pt x="918214" y="119775"/>
                      <a:pt x="918214" y="197026"/>
                    </a:cubicBezTo>
                    <a:cubicBezTo>
                      <a:pt x="918214" y="274277"/>
                      <a:pt x="713519" y="336902"/>
                      <a:pt x="461014" y="336902"/>
                    </a:cubicBezTo>
                    <a:cubicBezTo>
                      <a:pt x="208509" y="336902"/>
                      <a:pt x="27626" y="253176"/>
                      <a:pt x="3814" y="197026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200"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95" name="Ellipszis 54"/>
              <p:cNvSpPr/>
              <p:nvPr/>
            </p:nvSpPr>
            <p:spPr>
              <a:xfrm>
                <a:off x="7960072" y="6848575"/>
                <a:ext cx="624250" cy="381313"/>
              </a:xfrm>
              <a:custGeom>
                <a:avLst/>
                <a:gdLst>
                  <a:gd name="connsiteX0" fmla="*/ 0 w 914400"/>
                  <a:gd name="connsiteY0" fmla="*/ 139876 h 279751"/>
                  <a:gd name="connsiteX1" fmla="*/ 457200 w 914400"/>
                  <a:gd name="connsiteY1" fmla="*/ 0 h 279751"/>
                  <a:gd name="connsiteX2" fmla="*/ 914400 w 914400"/>
                  <a:gd name="connsiteY2" fmla="*/ 139876 h 279751"/>
                  <a:gd name="connsiteX3" fmla="*/ 457200 w 914400"/>
                  <a:gd name="connsiteY3" fmla="*/ 279752 h 279751"/>
                  <a:gd name="connsiteX4" fmla="*/ 0 w 914400"/>
                  <a:gd name="connsiteY4" fmla="*/ 139876 h 279751"/>
                  <a:gd name="connsiteX0" fmla="*/ 3814 w 918214"/>
                  <a:gd name="connsiteY0" fmla="*/ 197026 h 336902"/>
                  <a:gd name="connsiteX1" fmla="*/ 318139 w 918214"/>
                  <a:gd name="connsiteY1" fmla="*/ 0 h 336902"/>
                  <a:gd name="connsiteX2" fmla="*/ 918214 w 918214"/>
                  <a:gd name="connsiteY2" fmla="*/ 197026 h 336902"/>
                  <a:gd name="connsiteX3" fmla="*/ 461014 w 918214"/>
                  <a:gd name="connsiteY3" fmla="*/ 336902 h 336902"/>
                  <a:gd name="connsiteX4" fmla="*/ 3814 w 918214"/>
                  <a:gd name="connsiteY4" fmla="*/ 197026 h 336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8214" h="336902">
                    <a:moveTo>
                      <a:pt x="3814" y="197026"/>
                    </a:moveTo>
                    <a:cubicBezTo>
                      <a:pt x="-19998" y="140876"/>
                      <a:pt x="65634" y="0"/>
                      <a:pt x="318139" y="0"/>
                    </a:cubicBezTo>
                    <a:cubicBezTo>
                      <a:pt x="570644" y="0"/>
                      <a:pt x="918214" y="119775"/>
                      <a:pt x="918214" y="197026"/>
                    </a:cubicBezTo>
                    <a:cubicBezTo>
                      <a:pt x="918214" y="274277"/>
                      <a:pt x="713519" y="336902"/>
                      <a:pt x="461014" y="336902"/>
                    </a:cubicBezTo>
                    <a:cubicBezTo>
                      <a:pt x="208509" y="336902"/>
                      <a:pt x="27626" y="253176"/>
                      <a:pt x="3814" y="197026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200"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96" name="Ellipszis 54"/>
              <p:cNvSpPr/>
              <p:nvPr/>
            </p:nvSpPr>
            <p:spPr>
              <a:xfrm>
                <a:off x="7107803" y="5429707"/>
                <a:ext cx="299774" cy="194986"/>
              </a:xfrm>
              <a:custGeom>
                <a:avLst/>
                <a:gdLst>
                  <a:gd name="connsiteX0" fmla="*/ 0 w 914400"/>
                  <a:gd name="connsiteY0" fmla="*/ 139876 h 279751"/>
                  <a:gd name="connsiteX1" fmla="*/ 457200 w 914400"/>
                  <a:gd name="connsiteY1" fmla="*/ 0 h 279751"/>
                  <a:gd name="connsiteX2" fmla="*/ 914400 w 914400"/>
                  <a:gd name="connsiteY2" fmla="*/ 139876 h 279751"/>
                  <a:gd name="connsiteX3" fmla="*/ 457200 w 914400"/>
                  <a:gd name="connsiteY3" fmla="*/ 279752 h 279751"/>
                  <a:gd name="connsiteX4" fmla="*/ 0 w 914400"/>
                  <a:gd name="connsiteY4" fmla="*/ 139876 h 279751"/>
                  <a:gd name="connsiteX0" fmla="*/ 3814 w 918214"/>
                  <a:gd name="connsiteY0" fmla="*/ 197026 h 336902"/>
                  <a:gd name="connsiteX1" fmla="*/ 318139 w 918214"/>
                  <a:gd name="connsiteY1" fmla="*/ 0 h 336902"/>
                  <a:gd name="connsiteX2" fmla="*/ 918214 w 918214"/>
                  <a:gd name="connsiteY2" fmla="*/ 197026 h 336902"/>
                  <a:gd name="connsiteX3" fmla="*/ 461014 w 918214"/>
                  <a:gd name="connsiteY3" fmla="*/ 336902 h 336902"/>
                  <a:gd name="connsiteX4" fmla="*/ 3814 w 918214"/>
                  <a:gd name="connsiteY4" fmla="*/ 197026 h 336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8214" h="336902">
                    <a:moveTo>
                      <a:pt x="3814" y="197026"/>
                    </a:moveTo>
                    <a:cubicBezTo>
                      <a:pt x="-19998" y="140876"/>
                      <a:pt x="65634" y="0"/>
                      <a:pt x="318139" y="0"/>
                    </a:cubicBezTo>
                    <a:cubicBezTo>
                      <a:pt x="570644" y="0"/>
                      <a:pt x="918214" y="119775"/>
                      <a:pt x="918214" y="197026"/>
                    </a:cubicBezTo>
                    <a:cubicBezTo>
                      <a:pt x="918214" y="274277"/>
                      <a:pt x="713519" y="336902"/>
                      <a:pt x="461014" y="336902"/>
                    </a:cubicBezTo>
                    <a:cubicBezTo>
                      <a:pt x="208509" y="336902"/>
                      <a:pt x="27626" y="253176"/>
                      <a:pt x="3814" y="197026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200"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97" name="Ellipszis 54"/>
              <p:cNvSpPr/>
              <p:nvPr/>
            </p:nvSpPr>
            <p:spPr>
              <a:xfrm>
                <a:off x="8149805" y="6883375"/>
                <a:ext cx="382581" cy="271599"/>
              </a:xfrm>
              <a:custGeom>
                <a:avLst/>
                <a:gdLst>
                  <a:gd name="connsiteX0" fmla="*/ 0 w 914400"/>
                  <a:gd name="connsiteY0" fmla="*/ 139876 h 279751"/>
                  <a:gd name="connsiteX1" fmla="*/ 457200 w 914400"/>
                  <a:gd name="connsiteY1" fmla="*/ 0 h 279751"/>
                  <a:gd name="connsiteX2" fmla="*/ 914400 w 914400"/>
                  <a:gd name="connsiteY2" fmla="*/ 139876 h 279751"/>
                  <a:gd name="connsiteX3" fmla="*/ 457200 w 914400"/>
                  <a:gd name="connsiteY3" fmla="*/ 279752 h 279751"/>
                  <a:gd name="connsiteX4" fmla="*/ 0 w 914400"/>
                  <a:gd name="connsiteY4" fmla="*/ 139876 h 279751"/>
                  <a:gd name="connsiteX0" fmla="*/ 3814 w 918214"/>
                  <a:gd name="connsiteY0" fmla="*/ 197026 h 336902"/>
                  <a:gd name="connsiteX1" fmla="*/ 318139 w 918214"/>
                  <a:gd name="connsiteY1" fmla="*/ 0 h 336902"/>
                  <a:gd name="connsiteX2" fmla="*/ 918214 w 918214"/>
                  <a:gd name="connsiteY2" fmla="*/ 197026 h 336902"/>
                  <a:gd name="connsiteX3" fmla="*/ 461014 w 918214"/>
                  <a:gd name="connsiteY3" fmla="*/ 336902 h 336902"/>
                  <a:gd name="connsiteX4" fmla="*/ 3814 w 918214"/>
                  <a:gd name="connsiteY4" fmla="*/ 197026 h 336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8214" h="336902">
                    <a:moveTo>
                      <a:pt x="3814" y="197026"/>
                    </a:moveTo>
                    <a:cubicBezTo>
                      <a:pt x="-19998" y="140876"/>
                      <a:pt x="65634" y="0"/>
                      <a:pt x="318139" y="0"/>
                    </a:cubicBezTo>
                    <a:cubicBezTo>
                      <a:pt x="570644" y="0"/>
                      <a:pt x="918214" y="119775"/>
                      <a:pt x="918214" y="197026"/>
                    </a:cubicBezTo>
                    <a:cubicBezTo>
                      <a:pt x="918214" y="274277"/>
                      <a:pt x="713519" y="336902"/>
                      <a:pt x="461014" y="336902"/>
                    </a:cubicBezTo>
                    <a:cubicBezTo>
                      <a:pt x="208509" y="336902"/>
                      <a:pt x="27626" y="253176"/>
                      <a:pt x="3814" y="197026"/>
                    </a:cubicBezTo>
                    <a:close/>
                  </a:path>
                </a:pathLst>
              </a:custGeom>
              <a:solidFill>
                <a:srgbClr val="C5C5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200">
                  <a:latin typeface="Arial Rounded MT Bold" panose="020F0704030504030204" pitchFamily="34" charset="0"/>
                </a:endParaRPr>
              </a:p>
            </p:txBody>
          </p:sp>
          <p:grpSp>
            <p:nvGrpSpPr>
              <p:cNvPr id="98" name="Csoportba foglalás 97"/>
              <p:cNvGrpSpPr/>
              <p:nvPr/>
            </p:nvGrpSpPr>
            <p:grpSpPr>
              <a:xfrm>
                <a:off x="6284684" y="6466017"/>
                <a:ext cx="1525667" cy="620681"/>
                <a:chOff x="4644359" y="4656793"/>
                <a:chExt cx="1171729" cy="485741"/>
              </a:xfrm>
            </p:grpSpPr>
            <p:sp>
              <p:nvSpPr>
                <p:cNvPr id="106" name="Ellipszis 54"/>
                <p:cNvSpPr/>
                <p:nvPr/>
              </p:nvSpPr>
              <p:spPr>
                <a:xfrm>
                  <a:off x="4644359" y="4904175"/>
                  <a:ext cx="481626" cy="238359"/>
                </a:xfrm>
                <a:custGeom>
                  <a:avLst/>
                  <a:gdLst>
                    <a:gd name="connsiteX0" fmla="*/ 0 w 914400"/>
                    <a:gd name="connsiteY0" fmla="*/ 139876 h 279751"/>
                    <a:gd name="connsiteX1" fmla="*/ 457200 w 914400"/>
                    <a:gd name="connsiteY1" fmla="*/ 0 h 279751"/>
                    <a:gd name="connsiteX2" fmla="*/ 914400 w 914400"/>
                    <a:gd name="connsiteY2" fmla="*/ 139876 h 279751"/>
                    <a:gd name="connsiteX3" fmla="*/ 457200 w 914400"/>
                    <a:gd name="connsiteY3" fmla="*/ 279752 h 279751"/>
                    <a:gd name="connsiteX4" fmla="*/ 0 w 914400"/>
                    <a:gd name="connsiteY4" fmla="*/ 139876 h 279751"/>
                    <a:gd name="connsiteX0" fmla="*/ 3814 w 918214"/>
                    <a:gd name="connsiteY0" fmla="*/ 197026 h 336902"/>
                    <a:gd name="connsiteX1" fmla="*/ 318139 w 918214"/>
                    <a:gd name="connsiteY1" fmla="*/ 0 h 336902"/>
                    <a:gd name="connsiteX2" fmla="*/ 918214 w 918214"/>
                    <a:gd name="connsiteY2" fmla="*/ 197026 h 336902"/>
                    <a:gd name="connsiteX3" fmla="*/ 461014 w 918214"/>
                    <a:gd name="connsiteY3" fmla="*/ 336902 h 336902"/>
                    <a:gd name="connsiteX4" fmla="*/ 3814 w 918214"/>
                    <a:gd name="connsiteY4" fmla="*/ 197026 h 336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18214" h="336902">
                      <a:moveTo>
                        <a:pt x="3814" y="197026"/>
                      </a:moveTo>
                      <a:cubicBezTo>
                        <a:pt x="-19998" y="140876"/>
                        <a:pt x="65634" y="0"/>
                        <a:pt x="318139" y="0"/>
                      </a:cubicBezTo>
                      <a:cubicBezTo>
                        <a:pt x="570644" y="0"/>
                        <a:pt x="918214" y="119775"/>
                        <a:pt x="918214" y="197026"/>
                      </a:cubicBezTo>
                      <a:cubicBezTo>
                        <a:pt x="918214" y="274277"/>
                        <a:pt x="713519" y="336902"/>
                        <a:pt x="461014" y="336902"/>
                      </a:cubicBezTo>
                      <a:cubicBezTo>
                        <a:pt x="208509" y="336902"/>
                        <a:pt x="27626" y="253176"/>
                        <a:pt x="3814" y="197026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200">
                    <a:latin typeface="Arial Rounded MT Bold" panose="020F0704030504030204" pitchFamily="34" charset="0"/>
                  </a:endParaRPr>
                </a:p>
              </p:txBody>
            </p:sp>
            <p:sp>
              <p:nvSpPr>
                <p:cNvPr id="107" name="Ellipszis 54"/>
                <p:cNvSpPr/>
                <p:nvPr/>
              </p:nvSpPr>
              <p:spPr>
                <a:xfrm>
                  <a:off x="4672812" y="4973000"/>
                  <a:ext cx="231908" cy="127890"/>
                </a:xfrm>
                <a:custGeom>
                  <a:avLst/>
                  <a:gdLst>
                    <a:gd name="connsiteX0" fmla="*/ 0 w 914400"/>
                    <a:gd name="connsiteY0" fmla="*/ 139876 h 279751"/>
                    <a:gd name="connsiteX1" fmla="*/ 457200 w 914400"/>
                    <a:gd name="connsiteY1" fmla="*/ 0 h 279751"/>
                    <a:gd name="connsiteX2" fmla="*/ 914400 w 914400"/>
                    <a:gd name="connsiteY2" fmla="*/ 139876 h 279751"/>
                    <a:gd name="connsiteX3" fmla="*/ 457200 w 914400"/>
                    <a:gd name="connsiteY3" fmla="*/ 279752 h 279751"/>
                    <a:gd name="connsiteX4" fmla="*/ 0 w 914400"/>
                    <a:gd name="connsiteY4" fmla="*/ 139876 h 279751"/>
                    <a:gd name="connsiteX0" fmla="*/ 3814 w 918214"/>
                    <a:gd name="connsiteY0" fmla="*/ 197026 h 336902"/>
                    <a:gd name="connsiteX1" fmla="*/ 318139 w 918214"/>
                    <a:gd name="connsiteY1" fmla="*/ 0 h 336902"/>
                    <a:gd name="connsiteX2" fmla="*/ 918214 w 918214"/>
                    <a:gd name="connsiteY2" fmla="*/ 197026 h 336902"/>
                    <a:gd name="connsiteX3" fmla="*/ 461014 w 918214"/>
                    <a:gd name="connsiteY3" fmla="*/ 336902 h 336902"/>
                    <a:gd name="connsiteX4" fmla="*/ 3814 w 918214"/>
                    <a:gd name="connsiteY4" fmla="*/ 197026 h 336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18214" h="336902">
                      <a:moveTo>
                        <a:pt x="3814" y="197026"/>
                      </a:moveTo>
                      <a:cubicBezTo>
                        <a:pt x="-19998" y="140876"/>
                        <a:pt x="65634" y="0"/>
                        <a:pt x="318139" y="0"/>
                      </a:cubicBezTo>
                      <a:cubicBezTo>
                        <a:pt x="570644" y="0"/>
                        <a:pt x="918214" y="119775"/>
                        <a:pt x="918214" y="197026"/>
                      </a:cubicBezTo>
                      <a:cubicBezTo>
                        <a:pt x="918214" y="274277"/>
                        <a:pt x="713519" y="336902"/>
                        <a:pt x="461014" y="336902"/>
                      </a:cubicBezTo>
                      <a:cubicBezTo>
                        <a:pt x="208509" y="336902"/>
                        <a:pt x="27626" y="253176"/>
                        <a:pt x="3814" y="197026"/>
                      </a:cubicBezTo>
                      <a:close/>
                    </a:path>
                  </a:pathLst>
                </a:custGeom>
                <a:solidFill>
                  <a:srgbClr val="C5C5C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200">
                    <a:latin typeface="Arial Rounded MT Bold" panose="020F0704030504030204" pitchFamily="34" charset="0"/>
                  </a:endParaRPr>
                </a:p>
              </p:txBody>
            </p:sp>
            <p:sp>
              <p:nvSpPr>
                <p:cNvPr id="108" name="Ellipszis 54"/>
                <p:cNvSpPr/>
                <p:nvPr/>
              </p:nvSpPr>
              <p:spPr>
                <a:xfrm>
                  <a:off x="5334462" y="4656793"/>
                  <a:ext cx="481626" cy="238359"/>
                </a:xfrm>
                <a:custGeom>
                  <a:avLst/>
                  <a:gdLst>
                    <a:gd name="connsiteX0" fmla="*/ 0 w 914400"/>
                    <a:gd name="connsiteY0" fmla="*/ 139876 h 279751"/>
                    <a:gd name="connsiteX1" fmla="*/ 457200 w 914400"/>
                    <a:gd name="connsiteY1" fmla="*/ 0 h 279751"/>
                    <a:gd name="connsiteX2" fmla="*/ 914400 w 914400"/>
                    <a:gd name="connsiteY2" fmla="*/ 139876 h 279751"/>
                    <a:gd name="connsiteX3" fmla="*/ 457200 w 914400"/>
                    <a:gd name="connsiteY3" fmla="*/ 279752 h 279751"/>
                    <a:gd name="connsiteX4" fmla="*/ 0 w 914400"/>
                    <a:gd name="connsiteY4" fmla="*/ 139876 h 279751"/>
                    <a:gd name="connsiteX0" fmla="*/ 3814 w 918214"/>
                    <a:gd name="connsiteY0" fmla="*/ 197026 h 336902"/>
                    <a:gd name="connsiteX1" fmla="*/ 318139 w 918214"/>
                    <a:gd name="connsiteY1" fmla="*/ 0 h 336902"/>
                    <a:gd name="connsiteX2" fmla="*/ 918214 w 918214"/>
                    <a:gd name="connsiteY2" fmla="*/ 197026 h 336902"/>
                    <a:gd name="connsiteX3" fmla="*/ 461014 w 918214"/>
                    <a:gd name="connsiteY3" fmla="*/ 336902 h 336902"/>
                    <a:gd name="connsiteX4" fmla="*/ 3814 w 918214"/>
                    <a:gd name="connsiteY4" fmla="*/ 197026 h 336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18214" h="336902">
                      <a:moveTo>
                        <a:pt x="3814" y="197026"/>
                      </a:moveTo>
                      <a:cubicBezTo>
                        <a:pt x="-19998" y="140876"/>
                        <a:pt x="65634" y="0"/>
                        <a:pt x="318139" y="0"/>
                      </a:cubicBezTo>
                      <a:cubicBezTo>
                        <a:pt x="570644" y="0"/>
                        <a:pt x="918214" y="119775"/>
                        <a:pt x="918214" y="197026"/>
                      </a:cubicBezTo>
                      <a:cubicBezTo>
                        <a:pt x="918214" y="274277"/>
                        <a:pt x="713519" y="336902"/>
                        <a:pt x="461014" y="336902"/>
                      </a:cubicBezTo>
                      <a:cubicBezTo>
                        <a:pt x="208509" y="336902"/>
                        <a:pt x="27626" y="253176"/>
                        <a:pt x="3814" y="197026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200">
                    <a:latin typeface="Arial Rounded MT Bold" panose="020F0704030504030204" pitchFamily="34" charset="0"/>
                  </a:endParaRPr>
                </a:p>
              </p:txBody>
            </p:sp>
          </p:grpSp>
          <p:sp>
            <p:nvSpPr>
              <p:cNvPr id="99" name="Ellipszis 54"/>
              <p:cNvSpPr/>
              <p:nvPr/>
            </p:nvSpPr>
            <p:spPr>
              <a:xfrm>
                <a:off x="7412267" y="5581216"/>
                <a:ext cx="301959" cy="163418"/>
              </a:xfrm>
              <a:custGeom>
                <a:avLst/>
                <a:gdLst>
                  <a:gd name="connsiteX0" fmla="*/ 0 w 914400"/>
                  <a:gd name="connsiteY0" fmla="*/ 139876 h 279751"/>
                  <a:gd name="connsiteX1" fmla="*/ 457200 w 914400"/>
                  <a:gd name="connsiteY1" fmla="*/ 0 h 279751"/>
                  <a:gd name="connsiteX2" fmla="*/ 914400 w 914400"/>
                  <a:gd name="connsiteY2" fmla="*/ 139876 h 279751"/>
                  <a:gd name="connsiteX3" fmla="*/ 457200 w 914400"/>
                  <a:gd name="connsiteY3" fmla="*/ 279752 h 279751"/>
                  <a:gd name="connsiteX4" fmla="*/ 0 w 914400"/>
                  <a:gd name="connsiteY4" fmla="*/ 139876 h 279751"/>
                  <a:gd name="connsiteX0" fmla="*/ 3814 w 918214"/>
                  <a:gd name="connsiteY0" fmla="*/ 197026 h 336902"/>
                  <a:gd name="connsiteX1" fmla="*/ 318139 w 918214"/>
                  <a:gd name="connsiteY1" fmla="*/ 0 h 336902"/>
                  <a:gd name="connsiteX2" fmla="*/ 918214 w 918214"/>
                  <a:gd name="connsiteY2" fmla="*/ 197026 h 336902"/>
                  <a:gd name="connsiteX3" fmla="*/ 461014 w 918214"/>
                  <a:gd name="connsiteY3" fmla="*/ 336902 h 336902"/>
                  <a:gd name="connsiteX4" fmla="*/ 3814 w 918214"/>
                  <a:gd name="connsiteY4" fmla="*/ 197026 h 336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8214" h="336902">
                    <a:moveTo>
                      <a:pt x="3814" y="197026"/>
                    </a:moveTo>
                    <a:cubicBezTo>
                      <a:pt x="-19998" y="140876"/>
                      <a:pt x="65634" y="0"/>
                      <a:pt x="318139" y="0"/>
                    </a:cubicBezTo>
                    <a:cubicBezTo>
                      <a:pt x="570644" y="0"/>
                      <a:pt x="918214" y="119775"/>
                      <a:pt x="918214" y="197026"/>
                    </a:cubicBezTo>
                    <a:cubicBezTo>
                      <a:pt x="918214" y="274277"/>
                      <a:pt x="713519" y="336902"/>
                      <a:pt x="461014" y="336902"/>
                    </a:cubicBezTo>
                    <a:cubicBezTo>
                      <a:pt x="208509" y="336902"/>
                      <a:pt x="27626" y="253176"/>
                      <a:pt x="3814" y="197026"/>
                    </a:cubicBezTo>
                    <a:close/>
                  </a:path>
                </a:pathLst>
              </a:custGeom>
              <a:solidFill>
                <a:srgbClr val="C5C5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200"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100" name="Ellipszis 54"/>
              <p:cNvSpPr/>
              <p:nvPr/>
            </p:nvSpPr>
            <p:spPr>
              <a:xfrm>
                <a:off x="6805844" y="6236302"/>
                <a:ext cx="301959" cy="163418"/>
              </a:xfrm>
              <a:custGeom>
                <a:avLst/>
                <a:gdLst>
                  <a:gd name="connsiteX0" fmla="*/ 0 w 914400"/>
                  <a:gd name="connsiteY0" fmla="*/ 139876 h 279751"/>
                  <a:gd name="connsiteX1" fmla="*/ 457200 w 914400"/>
                  <a:gd name="connsiteY1" fmla="*/ 0 h 279751"/>
                  <a:gd name="connsiteX2" fmla="*/ 914400 w 914400"/>
                  <a:gd name="connsiteY2" fmla="*/ 139876 h 279751"/>
                  <a:gd name="connsiteX3" fmla="*/ 457200 w 914400"/>
                  <a:gd name="connsiteY3" fmla="*/ 279752 h 279751"/>
                  <a:gd name="connsiteX4" fmla="*/ 0 w 914400"/>
                  <a:gd name="connsiteY4" fmla="*/ 139876 h 279751"/>
                  <a:gd name="connsiteX0" fmla="*/ 3814 w 918214"/>
                  <a:gd name="connsiteY0" fmla="*/ 197026 h 336902"/>
                  <a:gd name="connsiteX1" fmla="*/ 318139 w 918214"/>
                  <a:gd name="connsiteY1" fmla="*/ 0 h 336902"/>
                  <a:gd name="connsiteX2" fmla="*/ 918214 w 918214"/>
                  <a:gd name="connsiteY2" fmla="*/ 197026 h 336902"/>
                  <a:gd name="connsiteX3" fmla="*/ 461014 w 918214"/>
                  <a:gd name="connsiteY3" fmla="*/ 336902 h 336902"/>
                  <a:gd name="connsiteX4" fmla="*/ 3814 w 918214"/>
                  <a:gd name="connsiteY4" fmla="*/ 197026 h 336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8214" h="336902">
                    <a:moveTo>
                      <a:pt x="3814" y="197026"/>
                    </a:moveTo>
                    <a:cubicBezTo>
                      <a:pt x="-19998" y="140876"/>
                      <a:pt x="65634" y="0"/>
                      <a:pt x="318139" y="0"/>
                    </a:cubicBezTo>
                    <a:cubicBezTo>
                      <a:pt x="570644" y="0"/>
                      <a:pt x="918214" y="119775"/>
                      <a:pt x="918214" y="197026"/>
                    </a:cubicBezTo>
                    <a:cubicBezTo>
                      <a:pt x="918214" y="274277"/>
                      <a:pt x="713519" y="336902"/>
                      <a:pt x="461014" y="336902"/>
                    </a:cubicBezTo>
                    <a:cubicBezTo>
                      <a:pt x="208509" y="336902"/>
                      <a:pt x="27626" y="253176"/>
                      <a:pt x="3814" y="197026"/>
                    </a:cubicBezTo>
                    <a:close/>
                  </a:path>
                </a:pathLst>
              </a:custGeom>
              <a:solidFill>
                <a:srgbClr val="C5C5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200"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101" name="Ellipszis 54"/>
              <p:cNvSpPr/>
              <p:nvPr/>
            </p:nvSpPr>
            <p:spPr>
              <a:xfrm>
                <a:off x="7216810" y="7013237"/>
                <a:ext cx="301959" cy="163418"/>
              </a:xfrm>
              <a:custGeom>
                <a:avLst/>
                <a:gdLst>
                  <a:gd name="connsiteX0" fmla="*/ 0 w 914400"/>
                  <a:gd name="connsiteY0" fmla="*/ 139876 h 279751"/>
                  <a:gd name="connsiteX1" fmla="*/ 457200 w 914400"/>
                  <a:gd name="connsiteY1" fmla="*/ 0 h 279751"/>
                  <a:gd name="connsiteX2" fmla="*/ 914400 w 914400"/>
                  <a:gd name="connsiteY2" fmla="*/ 139876 h 279751"/>
                  <a:gd name="connsiteX3" fmla="*/ 457200 w 914400"/>
                  <a:gd name="connsiteY3" fmla="*/ 279752 h 279751"/>
                  <a:gd name="connsiteX4" fmla="*/ 0 w 914400"/>
                  <a:gd name="connsiteY4" fmla="*/ 139876 h 279751"/>
                  <a:gd name="connsiteX0" fmla="*/ 3814 w 918214"/>
                  <a:gd name="connsiteY0" fmla="*/ 197026 h 336902"/>
                  <a:gd name="connsiteX1" fmla="*/ 318139 w 918214"/>
                  <a:gd name="connsiteY1" fmla="*/ 0 h 336902"/>
                  <a:gd name="connsiteX2" fmla="*/ 918214 w 918214"/>
                  <a:gd name="connsiteY2" fmla="*/ 197026 h 336902"/>
                  <a:gd name="connsiteX3" fmla="*/ 461014 w 918214"/>
                  <a:gd name="connsiteY3" fmla="*/ 336902 h 336902"/>
                  <a:gd name="connsiteX4" fmla="*/ 3814 w 918214"/>
                  <a:gd name="connsiteY4" fmla="*/ 197026 h 336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8214" h="336902">
                    <a:moveTo>
                      <a:pt x="3814" y="197026"/>
                    </a:moveTo>
                    <a:cubicBezTo>
                      <a:pt x="-19998" y="140876"/>
                      <a:pt x="65634" y="0"/>
                      <a:pt x="318139" y="0"/>
                    </a:cubicBezTo>
                    <a:cubicBezTo>
                      <a:pt x="570644" y="0"/>
                      <a:pt x="918214" y="119775"/>
                      <a:pt x="918214" y="197026"/>
                    </a:cubicBezTo>
                    <a:cubicBezTo>
                      <a:pt x="918214" y="274277"/>
                      <a:pt x="713519" y="336902"/>
                      <a:pt x="461014" y="336902"/>
                    </a:cubicBezTo>
                    <a:cubicBezTo>
                      <a:pt x="208509" y="336902"/>
                      <a:pt x="27626" y="253176"/>
                      <a:pt x="3814" y="197026"/>
                    </a:cubicBezTo>
                    <a:close/>
                  </a:path>
                </a:pathLst>
              </a:custGeom>
              <a:solidFill>
                <a:srgbClr val="C5C5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200"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102" name="Ellipszis 54"/>
              <p:cNvSpPr/>
              <p:nvPr/>
            </p:nvSpPr>
            <p:spPr>
              <a:xfrm>
                <a:off x="7884365" y="6336487"/>
                <a:ext cx="301959" cy="163418"/>
              </a:xfrm>
              <a:custGeom>
                <a:avLst/>
                <a:gdLst>
                  <a:gd name="connsiteX0" fmla="*/ 0 w 914400"/>
                  <a:gd name="connsiteY0" fmla="*/ 139876 h 279751"/>
                  <a:gd name="connsiteX1" fmla="*/ 457200 w 914400"/>
                  <a:gd name="connsiteY1" fmla="*/ 0 h 279751"/>
                  <a:gd name="connsiteX2" fmla="*/ 914400 w 914400"/>
                  <a:gd name="connsiteY2" fmla="*/ 139876 h 279751"/>
                  <a:gd name="connsiteX3" fmla="*/ 457200 w 914400"/>
                  <a:gd name="connsiteY3" fmla="*/ 279752 h 279751"/>
                  <a:gd name="connsiteX4" fmla="*/ 0 w 914400"/>
                  <a:gd name="connsiteY4" fmla="*/ 139876 h 279751"/>
                  <a:gd name="connsiteX0" fmla="*/ 3814 w 918214"/>
                  <a:gd name="connsiteY0" fmla="*/ 197026 h 336902"/>
                  <a:gd name="connsiteX1" fmla="*/ 318139 w 918214"/>
                  <a:gd name="connsiteY1" fmla="*/ 0 h 336902"/>
                  <a:gd name="connsiteX2" fmla="*/ 918214 w 918214"/>
                  <a:gd name="connsiteY2" fmla="*/ 197026 h 336902"/>
                  <a:gd name="connsiteX3" fmla="*/ 461014 w 918214"/>
                  <a:gd name="connsiteY3" fmla="*/ 336902 h 336902"/>
                  <a:gd name="connsiteX4" fmla="*/ 3814 w 918214"/>
                  <a:gd name="connsiteY4" fmla="*/ 197026 h 336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8214" h="336902">
                    <a:moveTo>
                      <a:pt x="3814" y="197026"/>
                    </a:moveTo>
                    <a:cubicBezTo>
                      <a:pt x="-19998" y="140876"/>
                      <a:pt x="65634" y="0"/>
                      <a:pt x="318139" y="0"/>
                    </a:cubicBezTo>
                    <a:cubicBezTo>
                      <a:pt x="570644" y="0"/>
                      <a:pt x="918214" y="119775"/>
                      <a:pt x="918214" y="197026"/>
                    </a:cubicBezTo>
                    <a:cubicBezTo>
                      <a:pt x="918214" y="274277"/>
                      <a:pt x="713519" y="336902"/>
                      <a:pt x="461014" y="336902"/>
                    </a:cubicBezTo>
                    <a:cubicBezTo>
                      <a:pt x="208509" y="336902"/>
                      <a:pt x="27626" y="253176"/>
                      <a:pt x="3814" y="197026"/>
                    </a:cubicBezTo>
                    <a:close/>
                  </a:path>
                </a:pathLst>
              </a:custGeom>
              <a:solidFill>
                <a:srgbClr val="C5C5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200"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103" name="Szabadkézi sokszög 102"/>
              <p:cNvSpPr/>
              <p:nvPr/>
            </p:nvSpPr>
            <p:spPr>
              <a:xfrm>
                <a:off x="5935012" y="3493754"/>
                <a:ext cx="753024" cy="394431"/>
              </a:xfrm>
              <a:custGeom>
                <a:avLst/>
                <a:gdLst>
                  <a:gd name="connsiteX0" fmla="*/ 752584 w 1155286"/>
                  <a:gd name="connsiteY0" fmla="*/ 282 h 610654"/>
                  <a:gd name="connsiteX1" fmla="*/ 942275 w 1155286"/>
                  <a:gd name="connsiteY1" fmla="*/ 100140 h 610654"/>
                  <a:gd name="connsiteX2" fmla="*/ 953701 w 1155286"/>
                  <a:gd name="connsiteY2" fmla="*/ 128206 h 610654"/>
                  <a:gd name="connsiteX3" fmla="*/ 955007 w 1155286"/>
                  <a:gd name="connsiteY3" fmla="*/ 134054 h 610654"/>
                  <a:gd name="connsiteX4" fmla="*/ 998326 w 1155286"/>
                  <a:gd name="connsiteY4" fmla="*/ 153607 h 610654"/>
                  <a:gd name="connsiteX5" fmla="*/ 1155286 w 1155286"/>
                  <a:gd name="connsiteY5" fmla="*/ 321001 h 610654"/>
                  <a:gd name="connsiteX6" fmla="*/ 915474 w 1155286"/>
                  <a:gd name="connsiteY6" fmla="*/ 472007 h 610654"/>
                  <a:gd name="connsiteX7" fmla="*/ 867655 w 1155286"/>
                  <a:gd name="connsiteY7" fmla="*/ 468005 h 610654"/>
                  <a:gd name="connsiteX8" fmla="*/ 846393 w 1155286"/>
                  <a:gd name="connsiteY8" fmla="*/ 462629 h 610654"/>
                  <a:gd name="connsiteX9" fmla="*/ 828503 w 1155286"/>
                  <a:gd name="connsiteY9" fmla="*/ 518426 h 610654"/>
                  <a:gd name="connsiteX10" fmla="*/ 607536 w 1155286"/>
                  <a:gd name="connsiteY10" fmla="*/ 610654 h 610654"/>
                  <a:gd name="connsiteX11" fmla="*/ 442646 w 1155286"/>
                  <a:gd name="connsiteY11" fmla="*/ 557883 h 610654"/>
                  <a:gd name="connsiteX12" fmla="*/ 413280 w 1155286"/>
                  <a:gd name="connsiteY12" fmla="*/ 529523 h 610654"/>
                  <a:gd name="connsiteX13" fmla="*/ 411387 w 1155286"/>
                  <a:gd name="connsiteY13" fmla="*/ 531291 h 610654"/>
                  <a:gd name="connsiteX14" fmla="*/ 241814 w 1155286"/>
                  <a:gd name="connsiteY14" fmla="*/ 575520 h 610654"/>
                  <a:gd name="connsiteX15" fmla="*/ 2001 w 1155286"/>
                  <a:gd name="connsiteY15" fmla="*/ 424514 h 610654"/>
                  <a:gd name="connsiteX16" fmla="*/ 166872 w 1155286"/>
                  <a:gd name="connsiteY16" fmla="*/ 211809 h 610654"/>
                  <a:gd name="connsiteX17" fmla="*/ 193267 w 1155286"/>
                  <a:gd name="connsiteY17" fmla="*/ 214737 h 610654"/>
                  <a:gd name="connsiteX18" fmla="*/ 195902 w 1155286"/>
                  <a:gd name="connsiteY18" fmla="*/ 192372 h 610654"/>
                  <a:gd name="connsiteX19" fmla="*/ 358906 w 1155286"/>
                  <a:gd name="connsiteY19" fmla="*/ 38476 h 610654"/>
                  <a:gd name="connsiteX20" fmla="*/ 516700 w 1155286"/>
                  <a:gd name="connsiteY20" fmla="*/ 83787 h 610654"/>
                  <a:gd name="connsiteX21" fmla="*/ 535435 w 1155286"/>
                  <a:gd name="connsiteY21" fmla="*/ 95110 h 610654"/>
                  <a:gd name="connsiteX22" fmla="*/ 576040 w 1155286"/>
                  <a:gd name="connsiteY22" fmla="*/ 55479 h 610654"/>
                  <a:gd name="connsiteX23" fmla="*/ 660278 w 1155286"/>
                  <a:gd name="connsiteY23" fmla="*/ 13050 h 610654"/>
                  <a:gd name="connsiteX24" fmla="*/ 752584 w 1155286"/>
                  <a:gd name="connsiteY24" fmla="*/ 282 h 610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55286" h="610654">
                    <a:moveTo>
                      <a:pt x="752584" y="282"/>
                    </a:moveTo>
                    <a:cubicBezTo>
                      <a:pt x="841649" y="4447"/>
                      <a:pt x="916963" y="53991"/>
                      <a:pt x="942275" y="100140"/>
                    </a:cubicBezTo>
                    <a:cubicBezTo>
                      <a:pt x="946494" y="107832"/>
                      <a:pt x="950378" y="117352"/>
                      <a:pt x="953701" y="128206"/>
                    </a:cubicBezTo>
                    <a:lnTo>
                      <a:pt x="955007" y="134054"/>
                    </a:lnTo>
                    <a:lnTo>
                      <a:pt x="998326" y="153607"/>
                    </a:lnTo>
                    <a:cubicBezTo>
                      <a:pt x="1084072" y="198820"/>
                      <a:pt x="1155286" y="268877"/>
                      <a:pt x="1155286" y="321001"/>
                    </a:cubicBezTo>
                    <a:cubicBezTo>
                      <a:pt x="1155286" y="404399"/>
                      <a:pt x="1047919" y="472007"/>
                      <a:pt x="915474" y="472007"/>
                    </a:cubicBezTo>
                    <a:cubicBezTo>
                      <a:pt x="898918" y="472007"/>
                      <a:pt x="882949" y="470595"/>
                      <a:pt x="867655" y="468005"/>
                    </a:cubicBezTo>
                    <a:lnTo>
                      <a:pt x="846393" y="462629"/>
                    </a:lnTo>
                    <a:lnTo>
                      <a:pt x="828503" y="518426"/>
                    </a:lnTo>
                    <a:cubicBezTo>
                      <a:pt x="792097" y="572624"/>
                      <a:pt x="706869" y="610654"/>
                      <a:pt x="607536" y="610654"/>
                    </a:cubicBezTo>
                    <a:cubicBezTo>
                      <a:pt x="541313" y="610654"/>
                      <a:pt x="484482" y="588057"/>
                      <a:pt x="442646" y="557883"/>
                    </a:cubicBezTo>
                    <a:lnTo>
                      <a:pt x="413280" y="529523"/>
                    </a:lnTo>
                    <a:lnTo>
                      <a:pt x="411387" y="531291"/>
                    </a:lnTo>
                    <a:cubicBezTo>
                      <a:pt x="367989" y="558618"/>
                      <a:pt x="308036" y="575520"/>
                      <a:pt x="241814" y="575520"/>
                    </a:cubicBezTo>
                    <a:cubicBezTo>
                      <a:pt x="109368" y="575520"/>
                      <a:pt x="14491" y="485132"/>
                      <a:pt x="2001" y="424514"/>
                    </a:cubicBezTo>
                    <a:cubicBezTo>
                      <a:pt x="-10490" y="363895"/>
                      <a:pt x="34427" y="211809"/>
                      <a:pt x="166872" y="211809"/>
                    </a:cubicBezTo>
                    <a:lnTo>
                      <a:pt x="193267" y="214737"/>
                    </a:lnTo>
                    <a:lnTo>
                      <a:pt x="195902" y="192372"/>
                    </a:lnTo>
                    <a:cubicBezTo>
                      <a:pt x="209473" y="124024"/>
                      <a:pt x="259572" y="38476"/>
                      <a:pt x="358906" y="38476"/>
                    </a:cubicBezTo>
                    <a:cubicBezTo>
                      <a:pt x="408573" y="38476"/>
                      <a:pt x="465252" y="56659"/>
                      <a:pt x="516700" y="83787"/>
                    </a:cubicBezTo>
                    <a:lnTo>
                      <a:pt x="535435" y="95110"/>
                    </a:lnTo>
                    <a:lnTo>
                      <a:pt x="576040" y="55479"/>
                    </a:lnTo>
                    <a:cubicBezTo>
                      <a:pt x="600488" y="38123"/>
                      <a:pt x="628876" y="23553"/>
                      <a:pt x="660278" y="13050"/>
                    </a:cubicBezTo>
                    <a:cubicBezTo>
                      <a:pt x="691679" y="2548"/>
                      <a:pt x="722895" y="-1106"/>
                      <a:pt x="752584" y="282"/>
                    </a:cubicBezTo>
                    <a:close/>
                  </a:path>
                </a:pathLst>
              </a:custGeom>
              <a:solidFill>
                <a:srgbClr val="ABDB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200"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104" name="Szabadkézi sokszög 103"/>
              <p:cNvSpPr/>
              <p:nvPr/>
            </p:nvSpPr>
            <p:spPr>
              <a:xfrm rot="21254190" flipH="1">
                <a:off x="7165920" y="3514597"/>
                <a:ext cx="655775" cy="394431"/>
              </a:xfrm>
              <a:custGeom>
                <a:avLst/>
                <a:gdLst>
                  <a:gd name="connsiteX0" fmla="*/ 752584 w 1155286"/>
                  <a:gd name="connsiteY0" fmla="*/ 282 h 610654"/>
                  <a:gd name="connsiteX1" fmla="*/ 942275 w 1155286"/>
                  <a:gd name="connsiteY1" fmla="*/ 100140 h 610654"/>
                  <a:gd name="connsiteX2" fmla="*/ 953701 w 1155286"/>
                  <a:gd name="connsiteY2" fmla="*/ 128206 h 610654"/>
                  <a:gd name="connsiteX3" fmla="*/ 955007 w 1155286"/>
                  <a:gd name="connsiteY3" fmla="*/ 134054 h 610654"/>
                  <a:gd name="connsiteX4" fmla="*/ 998326 w 1155286"/>
                  <a:gd name="connsiteY4" fmla="*/ 153607 h 610654"/>
                  <a:gd name="connsiteX5" fmla="*/ 1155286 w 1155286"/>
                  <a:gd name="connsiteY5" fmla="*/ 321001 h 610654"/>
                  <a:gd name="connsiteX6" fmla="*/ 915474 w 1155286"/>
                  <a:gd name="connsiteY6" fmla="*/ 472007 h 610654"/>
                  <a:gd name="connsiteX7" fmla="*/ 867655 w 1155286"/>
                  <a:gd name="connsiteY7" fmla="*/ 468005 h 610654"/>
                  <a:gd name="connsiteX8" fmla="*/ 846393 w 1155286"/>
                  <a:gd name="connsiteY8" fmla="*/ 462629 h 610654"/>
                  <a:gd name="connsiteX9" fmla="*/ 828503 w 1155286"/>
                  <a:gd name="connsiteY9" fmla="*/ 518426 h 610654"/>
                  <a:gd name="connsiteX10" fmla="*/ 607536 w 1155286"/>
                  <a:gd name="connsiteY10" fmla="*/ 610654 h 610654"/>
                  <a:gd name="connsiteX11" fmla="*/ 442646 w 1155286"/>
                  <a:gd name="connsiteY11" fmla="*/ 557883 h 610654"/>
                  <a:gd name="connsiteX12" fmla="*/ 413280 w 1155286"/>
                  <a:gd name="connsiteY12" fmla="*/ 529523 h 610654"/>
                  <a:gd name="connsiteX13" fmla="*/ 411387 w 1155286"/>
                  <a:gd name="connsiteY13" fmla="*/ 531291 h 610654"/>
                  <a:gd name="connsiteX14" fmla="*/ 241814 w 1155286"/>
                  <a:gd name="connsiteY14" fmla="*/ 575520 h 610654"/>
                  <a:gd name="connsiteX15" fmla="*/ 2001 w 1155286"/>
                  <a:gd name="connsiteY15" fmla="*/ 424514 h 610654"/>
                  <a:gd name="connsiteX16" fmla="*/ 166872 w 1155286"/>
                  <a:gd name="connsiteY16" fmla="*/ 211809 h 610654"/>
                  <a:gd name="connsiteX17" fmla="*/ 193267 w 1155286"/>
                  <a:gd name="connsiteY17" fmla="*/ 214737 h 610654"/>
                  <a:gd name="connsiteX18" fmla="*/ 195902 w 1155286"/>
                  <a:gd name="connsiteY18" fmla="*/ 192372 h 610654"/>
                  <a:gd name="connsiteX19" fmla="*/ 358906 w 1155286"/>
                  <a:gd name="connsiteY19" fmla="*/ 38476 h 610654"/>
                  <a:gd name="connsiteX20" fmla="*/ 516700 w 1155286"/>
                  <a:gd name="connsiteY20" fmla="*/ 83787 h 610654"/>
                  <a:gd name="connsiteX21" fmla="*/ 535435 w 1155286"/>
                  <a:gd name="connsiteY21" fmla="*/ 95110 h 610654"/>
                  <a:gd name="connsiteX22" fmla="*/ 576040 w 1155286"/>
                  <a:gd name="connsiteY22" fmla="*/ 55479 h 610654"/>
                  <a:gd name="connsiteX23" fmla="*/ 660278 w 1155286"/>
                  <a:gd name="connsiteY23" fmla="*/ 13050 h 610654"/>
                  <a:gd name="connsiteX24" fmla="*/ 752584 w 1155286"/>
                  <a:gd name="connsiteY24" fmla="*/ 282 h 610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55286" h="610654">
                    <a:moveTo>
                      <a:pt x="752584" y="282"/>
                    </a:moveTo>
                    <a:cubicBezTo>
                      <a:pt x="841649" y="4447"/>
                      <a:pt x="916963" y="53991"/>
                      <a:pt x="942275" y="100140"/>
                    </a:cubicBezTo>
                    <a:cubicBezTo>
                      <a:pt x="946494" y="107832"/>
                      <a:pt x="950378" y="117352"/>
                      <a:pt x="953701" y="128206"/>
                    </a:cubicBezTo>
                    <a:lnTo>
                      <a:pt x="955007" y="134054"/>
                    </a:lnTo>
                    <a:lnTo>
                      <a:pt x="998326" y="153607"/>
                    </a:lnTo>
                    <a:cubicBezTo>
                      <a:pt x="1084072" y="198820"/>
                      <a:pt x="1155286" y="268877"/>
                      <a:pt x="1155286" y="321001"/>
                    </a:cubicBezTo>
                    <a:cubicBezTo>
                      <a:pt x="1155286" y="404399"/>
                      <a:pt x="1047919" y="472007"/>
                      <a:pt x="915474" y="472007"/>
                    </a:cubicBezTo>
                    <a:cubicBezTo>
                      <a:pt x="898918" y="472007"/>
                      <a:pt x="882949" y="470595"/>
                      <a:pt x="867655" y="468005"/>
                    </a:cubicBezTo>
                    <a:lnTo>
                      <a:pt x="846393" y="462629"/>
                    </a:lnTo>
                    <a:lnTo>
                      <a:pt x="828503" y="518426"/>
                    </a:lnTo>
                    <a:cubicBezTo>
                      <a:pt x="792097" y="572624"/>
                      <a:pt x="706869" y="610654"/>
                      <a:pt x="607536" y="610654"/>
                    </a:cubicBezTo>
                    <a:cubicBezTo>
                      <a:pt x="541313" y="610654"/>
                      <a:pt x="484482" y="588057"/>
                      <a:pt x="442646" y="557883"/>
                    </a:cubicBezTo>
                    <a:lnTo>
                      <a:pt x="413280" y="529523"/>
                    </a:lnTo>
                    <a:lnTo>
                      <a:pt x="411387" y="531291"/>
                    </a:lnTo>
                    <a:cubicBezTo>
                      <a:pt x="367989" y="558618"/>
                      <a:pt x="308036" y="575520"/>
                      <a:pt x="241814" y="575520"/>
                    </a:cubicBezTo>
                    <a:cubicBezTo>
                      <a:pt x="109368" y="575520"/>
                      <a:pt x="14491" y="485132"/>
                      <a:pt x="2001" y="424514"/>
                    </a:cubicBezTo>
                    <a:cubicBezTo>
                      <a:pt x="-10490" y="363895"/>
                      <a:pt x="34427" y="211809"/>
                      <a:pt x="166872" y="211809"/>
                    </a:cubicBezTo>
                    <a:lnTo>
                      <a:pt x="193267" y="214737"/>
                    </a:lnTo>
                    <a:lnTo>
                      <a:pt x="195902" y="192372"/>
                    </a:lnTo>
                    <a:cubicBezTo>
                      <a:pt x="209473" y="124024"/>
                      <a:pt x="259572" y="38476"/>
                      <a:pt x="358906" y="38476"/>
                    </a:cubicBezTo>
                    <a:cubicBezTo>
                      <a:pt x="408573" y="38476"/>
                      <a:pt x="465252" y="56659"/>
                      <a:pt x="516700" y="83787"/>
                    </a:cubicBezTo>
                    <a:lnTo>
                      <a:pt x="535435" y="95110"/>
                    </a:lnTo>
                    <a:lnTo>
                      <a:pt x="576040" y="55479"/>
                    </a:lnTo>
                    <a:cubicBezTo>
                      <a:pt x="600488" y="38123"/>
                      <a:pt x="628876" y="23553"/>
                      <a:pt x="660278" y="13050"/>
                    </a:cubicBezTo>
                    <a:cubicBezTo>
                      <a:pt x="691679" y="2548"/>
                      <a:pt x="722895" y="-1106"/>
                      <a:pt x="752584" y="282"/>
                    </a:cubicBezTo>
                    <a:close/>
                  </a:path>
                </a:pathLst>
              </a:custGeom>
              <a:solidFill>
                <a:srgbClr val="ABDB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200"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105" name="Ellipszis 104"/>
              <p:cNvSpPr/>
              <p:nvPr/>
            </p:nvSpPr>
            <p:spPr>
              <a:xfrm>
                <a:off x="8289912" y="3384386"/>
                <a:ext cx="693080" cy="671823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>
                <a:softEdge rad="1651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200">
                  <a:latin typeface="Arial Rounded MT Bold" panose="020F0704030504030204" pitchFamily="34" charset="0"/>
                </a:endParaRPr>
              </a:p>
            </p:txBody>
          </p:sp>
        </p:grpSp>
        <p:grpSp>
          <p:nvGrpSpPr>
            <p:cNvPr id="65" name="Csoportba foglalás 64"/>
            <p:cNvGrpSpPr/>
            <p:nvPr/>
          </p:nvGrpSpPr>
          <p:grpSpPr>
            <a:xfrm flipH="1">
              <a:off x="1986150" y="3352487"/>
              <a:ext cx="3780000" cy="3970519"/>
              <a:chOff x="9022316" y="3387819"/>
              <a:chExt cx="3780000" cy="3970519"/>
            </a:xfrm>
          </p:grpSpPr>
          <p:grpSp>
            <p:nvGrpSpPr>
              <p:cNvPr id="79" name="Csoportba foglalás 78"/>
              <p:cNvGrpSpPr/>
              <p:nvPr/>
            </p:nvGrpSpPr>
            <p:grpSpPr>
              <a:xfrm>
                <a:off x="9022316" y="5802682"/>
                <a:ext cx="3780000" cy="1555656"/>
                <a:chOff x="9022316" y="5802682"/>
                <a:chExt cx="3780000" cy="1555656"/>
              </a:xfrm>
            </p:grpSpPr>
            <p:sp>
              <p:nvSpPr>
                <p:cNvPr id="81" name="Szabadkézi sokszög 80"/>
                <p:cNvSpPr/>
                <p:nvPr/>
              </p:nvSpPr>
              <p:spPr>
                <a:xfrm flipH="1">
                  <a:off x="9022316" y="5802682"/>
                  <a:ext cx="3780000" cy="804919"/>
                </a:xfrm>
                <a:custGeom>
                  <a:avLst/>
                  <a:gdLst>
                    <a:gd name="connsiteX0" fmla="*/ 846132 w 3812668"/>
                    <a:gd name="connsiteY0" fmla="*/ 44 h 804919"/>
                    <a:gd name="connsiteX1" fmla="*/ 786286 w 3812668"/>
                    <a:gd name="connsiteY1" fmla="*/ 18013 h 804919"/>
                    <a:gd name="connsiteX2" fmla="*/ 587766 w 3812668"/>
                    <a:gd name="connsiteY2" fmla="*/ 164133 h 804919"/>
                    <a:gd name="connsiteX3" fmla="*/ 41358 w 3812668"/>
                    <a:gd name="connsiteY3" fmla="*/ 29852 h 804919"/>
                    <a:gd name="connsiteX4" fmla="*/ 0 w 3812668"/>
                    <a:gd name="connsiteY4" fmla="*/ 30400 h 804919"/>
                    <a:gd name="connsiteX5" fmla="*/ 0 w 3812668"/>
                    <a:gd name="connsiteY5" fmla="*/ 804919 h 804919"/>
                    <a:gd name="connsiteX6" fmla="*/ 3812668 w 3812668"/>
                    <a:gd name="connsiteY6" fmla="*/ 803847 h 804919"/>
                    <a:gd name="connsiteX7" fmla="*/ 3812668 w 3812668"/>
                    <a:gd name="connsiteY7" fmla="*/ 13510 h 804919"/>
                    <a:gd name="connsiteX8" fmla="*/ 3770547 w 3812668"/>
                    <a:gd name="connsiteY8" fmla="*/ 23073 h 804919"/>
                    <a:gd name="connsiteX9" fmla="*/ 3655907 w 3812668"/>
                    <a:gd name="connsiteY9" fmla="*/ 95155 h 804919"/>
                    <a:gd name="connsiteX10" fmla="*/ 2977624 w 3812668"/>
                    <a:gd name="connsiteY10" fmla="*/ 67498 h 804919"/>
                    <a:gd name="connsiteX11" fmla="*/ 2209589 w 3812668"/>
                    <a:gd name="connsiteY11" fmla="*/ 71890 h 804919"/>
                    <a:gd name="connsiteX12" fmla="*/ 1664737 w 3812668"/>
                    <a:gd name="connsiteY12" fmla="*/ 6928 h 804919"/>
                    <a:gd name="connsiteX13" fmla="*/ 1287325 w 3812668"/>
                    <a:gd name="connsiteY13" fmla="*/ 237946 h 804919"/>
                    <a:gd name="connsiteX14" fmla="*/ 846132 w 3812668"/>
                    <a:gd name="connsiteY14" fmla="*/ 44 h 8049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812668" h="804919">
                      <a:moveTo>
                        <a:pt x="846132" y="44"/>
                      </a:moveTo>
                      <a:cubicBezTo>
                        <a:pt x="825489" y="584"/>
                        <a:pt x="805461" y="6104"/>
                        <a:pt x="786286" y="18013"/>
                      </a:cubicBezTo>
                      <a:cubicBezTo>
                        <a:pt x="669459" y="88260"/>
                        <a:pt x="737436" y="80436"/>
                        <a:pt x="587766" y="164133"/>
                      </a:cubicBezTo>
                      <a:cubicBezTo>
                        <a:pt x="353109" y="318509"/>
                        <a:pt x="231975" y="49567"/>
                        <a:pt x="41358" y="29852"/>
                      </a:cubicBezTo>
                      <a:lnTo>
                        <a:pt x="0" y="30400"/>
                      </a:lnTo>
                      <a:lnTo>
                        <a:pt x="0" y="804919"/>
                      </a:lnTo>
                      <a:lnTo>
                        <a:pt x="3812668" y="803847"/>
                      </a:lnTo>
                      <a:lnTo>
                        <a:pt x="3812668" y="13510"/>
                      </a:lnTo>
                      <a:lnTo>
                        <a:pt x="3770547" y="23073"/>
                      </a:lnTo>
                      <a:cubicBezTo>
                        <a:pt x="3736510" y="35404"/>
                        <a:pt x="3698785" y="58295"/>
                        <a:pt x="3655907" y="95155"/>
                      </a:cubicBezTo>
                      <a:cubicBezTo>
                        <a:pt x="3373855" y="442408"/>
                        <a:pt x="3257763" y="-155916"/>
                        <a:pt x="2977624" y="67498"/>
                      </a:cubicBezTo>
                      <a:cubicBezTo>
                        <a:pt x="2557122" y="464619"/>
                        <a:pt x="2481857" y="-210471"/>
                        <a:pt x="2209589" y="71890"/>
                      </a:cubicBezTo>
                      <a:cubicBezTo>
                        <a:pt x="1871531" y="506788"/>
                        <a:pt x="1833539" y="4243"/>
                        <a:pt x="1664737" y="6928"/>
                      </a:cubicBezTo>
                      <a:cubicBezTo>
                        <a:pt x="1496713" y="27018"/>
                        <a:pt x="1421692" y="238566"/>
                        <a:pt x="1287325" y="237946"/>
                      </a:cubicBezTo>
                      <a:cubicBezTo>
                        <a:pt x="1165182" y="236546"/>
                        <a:pt x="990627" y="-3735"/>
                        <a:pt x="846132" y="44"/>
                      </a:cubicBezTo>
                      <a:close/>
                    </a:path>
                  </a:pathLst>
                </a:custGeom>
                <a:solidFill>
                  <a:srgbClr val="9BD4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hu-HU" sz="2200" dirty="0">
                    <a:solidFill>
                      <a:prstClr val="white"/>
                    </a:solidFill>
                    <a:latin typeface="Arial Rounded MT Bold" panose="020F0704030504030204" pitchFamily="34" charset="0"/>
                  </a:endParaRPr>
                </a:p>
              </p:txBody>
            </p:sp>
            <p:sp>
              <p:nvSpPr>
                <p:cNvPr id="82" name="Szabadkézi sokszög 81"/>
                <p:cNvSpPr/>
                <p:nvPr/>
              </p:nvSpPr>
              <p:spPr>
                <a:xfrm flipH="1">
                  <a:off x="9022316" y="6143208"/>
                  <a:ext cx="3780000" cy="804919"/>
                </a:xfrm>
                <a:custGeom>
                  <a:avLst/>
                  <a:gdLst>
                    <a:gd name="connsiteX0" fmla="*/ 846132 w 3812668"/>
                    <a:gd name="connsiteY0" fmla="*/ 44 h 804919"/>
                    <a:gd name="connsiteX1" fmla="*/ 786286 w 3812668"/>
                    <a:gd name="connsiteY1" fmla="*/ 18013 h 804919"/>
                    <a:gd name="connsiteX2" fmla="*/ 587766 w 3812668"/>
                    <a:gd name="connsiteY2" fmla="*/ 164133 h 804919"/>
                    <a:gd name="connsiteX3" fmla="*/ 41358 w 3812668"/>
                    <a:gd name="connsiteY3" fmla="*/ 29852 h 804919"/>
                    <a:gd name="connsiteX4" fmla="*/ 0 w 3812668"/>
                    <a:gd name="connsiteY4" fmla="*/ 30400 h 804919"/>
                    <a:gd name="connsiteX5" fmla="*/ 0 w 3812668"/>
                    <a:gd name="connsiteY5" fmla="*/ 804919 h 804919"/>
                    <a:gd name="connsiteX6" fmla="*/ 3812668 w 3812668"/>
                    <a:gd name="connsiteY6" fmla="*/ 803847 h 804919"/>
                    <a:gd name="connsiteX7" fmla="*/ 3812668 w 3812668"/>
                    <a:gd name="connsiteY7" fmla="*/ 13510 h 804919"/>
                    <a:gd name="connsiteX8" fmla="*/ 3770547 w 3812668"/>
                    <a:gd name="connsiteY8" fmla="*/ 23073 h 804919"/>
                    <a:gd name="connsiteX9" fmla="*/ 3655907 w 3812668"/>
                    <a:gd name="connsiteY9" fmla="*/ 95155 h 804919"/>
                    <a:gd name="connsiteX10" fmla="*/ 2977624 w 3812668"/>
                    <a:gd name="connsiteY10" fmla="*/ 67498 h 804919"/>
                    <a:gd name="connsiteX11" fmla="*/ 2209589 w 3812668"/>
                    <a:gd name="connsiteY11" fmla="*/ 71890 h 804919"/>
                    <a:gd name="connsiteX12" fmla="*/ 1664737 w 3812668"/>
                    <a:gd name="connsiteY12" fmla="*/ 6928 h 804919"/>
                    <a:gd name="connsiteX13" fmla="*/ 1287325 w 3812668"/>
                    <a:gd name="connsiteY13" fmla="*/ 237946 h 804919"/>
                    <a:gd name="connsiteX14" fmla="*/ 846132 w 3812668"/>
                    <a:gd name="connsiteY14" fmla="*/ 44 h 8049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812668" h="804919">
                      <a:moveTo>
                        <a:pt x="846132" y="44"/>
                      </a:moveTo>
                      <a:cubicBezTo>
                        <a:pt x="825489" y="584"/>
                        <a:pt x="805461" y="6104"/>
                        <a:pt x="786286" y="18013"/>
                      </a:cubicBezTo>
                      <a:cubicBezTo>
                        <a:pt x="669459" y="88260"/>
                        <a:pt x="737436" y="80436"/>
                        <a:pt x="587766" y="164133"/>
                      </a:cubicBezTo>
                      <a:cubicBezTo>
                        <a:pt x="353109" y="318509"/>
                        <a:pt x="231975" y="49567"/>
                        <a:pt x="41358" y="29852"/>
                      </a:cubicBezTo>
                      <a:lnTo>
                        <a:pt x="0" y="30400"/>
                      </a:lnTo>
                      <a:lnTo>
                        <a:pt x="0" y="804919"/>
                      </a:lnTo>
                      <a:lnTo>
                        <a:pt x="3812668" y="803847"/>
                      </a:lnTo>
                      <a:lnTo>
                        <a:pt x="3812668" y="13510"/>
                      </a:lnTo>
                      <a:lnTo>
                        <a:pt x="3770547" y="23073"/>
                      </a:lnTo>
                      <a:cubicBezTo>
                        <a:pt x="3736510" y="35404"/>
                        <a:pt x="3698785" y="58295"/>
                        <a:pt x="3655907" y="95155"/>
                      </a:cubicBezTo>
                      <a:cubicBezTo>
                        <a:pt x="3373855" y="442408"/>
                        <a:pt x="3257763" y="-155916"/>
                        <a:pt x="2977624" y="67498"/>
                      </a:cubicBezTo>
                      <a:cubicBezTo>
                        <a:pt x="2557122" y="464619"/>
                        <a:pt x="2481857" y="-210471"/>
                        <a:pt x="2209589" y="71890"/>
                      </a:cubicBezTo>
                      <a:cubicBezTo>
                        <a:pt x="1871531" y="506788"/>
                        <a:pt x="1833539" y="4243"/>
                        <a:pt x="1664737" y="6928"/>
                      </a:cubicBezTo>
                      <a:cubicBezTo>
                        <a:pt x="1496713" y="27018"/>
                        <a:pt x="1421692" y="238566"/>
                        <a:pt x="1287325" y="237946"/>
                      </a:cubicBezTo>
                      <a:cubicBezTo>
                        <a:pt x="1165182" y="236546"/>
                        <a:pt x="990627" y="-3735"/>
                        <a:pt x="846132" y="44"/>
                      </a:cubicBezTo>
                      <a:close/>
                    </a:path>
                  </a:pathLst>
                </a:custGeom>
                <a:solidFill>
                  <a:srgbClr val="5BB9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hu-HU" sz="2200" dirty="0">
                    <a:solidFill>
                      <a:prstClr val="white"/>
                    </a:solidFill>
                    <a:latin typeface="Arial Rounded MT Bold" panose="020F0704030504030204" pitchFamily="34" charset="0"/>
                  </a:endParaRPr>
                </a:p>
              </p:txBody>
            </p:sp>
            <p:sp>
              <p:nvSpPr>
                <p:cNvPr id="83" name="Szabadkézi sokszög 82"/>
                <p:cNvSpPr/>
                <p:nvPr/>
              </p:nvSpPr>
              <p:spPr>
                <a:xfrm flipH="1">
                  <a:off x="9022316" y="6553419"/>
                  <a:ext cx="3780000" cy="804919"/>
                </a:xfrm>
                <a:custGeom>
                  <a:avLst/>
                  <a:gdLst>
                    <a:gd name="connsiteX0" fmla="*/ 846132 w 3812668"/>
                    <a:gd name="connsiteY0" fmla="*/ 44 h 804919"/>
                    <a:gd name="connsiteX1" fmla="*/ 786286 w 3812668"/>
                    <a:gd name="connsiteY1" fmla="*/ 18013 h 804919"/>
                    <a:gd name="connsiteX2" fmla="*/ 587766 w 3812668"/>
                    <a:gd name="connsiteY2" fmla="*/ 164133 h 804919"/>
                    <a:gd name="connsiteX3" fmla="*/ 41358 w 3812668"/>
                    <a:gd name="connsiteY3" fmla="*/ 29852 h 804919"/>
                    <a:gd name="connsiteX4" fmla="*/ 0 w 3812668"/>
                    <a:gd name="connsiteY4" fmla="*/ 30400 h 804919"/>
                    <a:gd name="connsiteX5" fmla="*/ 0 w 3812668"/>
                    <a:gd name="connsiteY5" fmla="*/ 804919 h 804919"/>
                    <a:gd name="connsiteX6" fmla="*/ 3812668 w 3812668"/>
                    <a:gd name="connsiteY6" fmla="*/ 803847 h 804919"/>
                    <a:gd name="connsiteX7" fmla="*/ 3812668 w 3812668"/>
                    <a:gd name="connsiteY7" fmla="*/ 13510 h 804919"/>
                    <a:gd name="connsiteX8" fmla="*/ 3770547 w 3812668"/>
                    <a:gd name="connsiteY8" fmla="*/ 23073 h 804919"/>
                    <a:gd name="connsiteX9" fmla="*/ 3655907 w 3812668"/>
                    <a:gd name="connsiteY9" fmla="*/ 95155 h 804919"/>
                    <a:gd name="connsiteX10" fmla="*/ 2977624 w 3812668"/>
                    <a:gd name="connsiteY10" fmla="*/ 67498 h 804919"/>
                    <a:gd name="connsiteX11" fmla="*/ 2209589 w 3812668"/>
                    <a:gd name="connsiteY11" fmla="*/ 71890 h 804919"/>
                    <a:gd name="connsiteX12" fmla="*/ 1664737 w 3812668"/>
                    <a:gd name="connsiteY12" fmla="*/ 6928 h 804919"/>
                    <a:gd name="connsiteX13" fmla="*/ 1287325 w 3812668"/>
                    <a:gd name="connsiteY13" fmla="*/ 237946 h 804919"/>
                    <a:gd name="connsiteX14" fmla="*/ 846132 w 3812668"/>
                    <a:gd name="connsiteY14" fmla="*/ 44 h 8049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812668" h="804919">
                      <a:moveTo>
                        <a:pt x="846132" y="44"/>
                      </a:moveTo>
                      <a:cubicBezTo>
                        <a:pt x="825489" y="584"/>
                        <a:pt x="805461" y="6104"/>
                        <a:pt x="786286" y="18013"/>
                      </a:cubicBezTo>
                      <a:cubicBezTo>
                        <a:pt x="669459" y="88260"/>
                        <a:pt x="737436" y="80436"/>
                        <a:pt x="587766" y="164133"/>
                      </a:cubicBezTo>
                      <a:cubicBezTo>
                        <a:pt x="353109" y="318509"/>
                        <a:pt x="231975" y="49567"/>
                        <a:pt x="41358" y="29852"/>
                      </a:cubicBezTo>
                      <a:lnTo>
                        <a:pt x="0" y="30400"/>
                      </a:lnTo>
                      <a:lnTo>
                        <a:pt x="0" y="804919"/>
                      </a:lnTo>
                      <a:lnTo>
                        <a:pt x="3812668" y="803847"/>
                      </a:lnTo>
                      <a:lnTo>
                        <a:pt x="3812668" y="13510"/>
                      </a:lnTo>
                      <a:lnTo>
                        <a:pt x="3770547" y="23073"/>
                      </a:lnTo>
                      <a:cubicBezTo>
                        <a:pt x="3736510" y="35404"/>
                        <a:pt x="3698785" y="58295"/>
                        <a:pt x="3655907" y="95155"/>
                      </a:cubicBezTo>
                      <a:cubicBezTo>
                        <a:pt x="3373855" y="442408"/>
                        <a:pt x="3257763" y="-155916"/>
                        <a:pt x="2977624" y="67498"/>
                      </a:cubicBezTo>
                      <a:cubicBezTo>
                        <a:pt x="2557122" y="464619"/>
                        <a:pt x="2481857" y="-210471"/>
                        <a:pt x="2209589" y="71890"/>
                      </a:cubicBezTo>
                      <a:cubicBezTo>
                        <a:pt x="1871531" y="506788"/>
                        <a:pt x="1833539" y="4243"/>
                        <a:pt x="1664737" y="6928"/>
                      </a:cubicBezTo>
                      <a:cubicBezTo>
                        <a:pt x="1496713" y="27018"/>
                        <a:pt x="1421692" y="238566"/>
                        <a:pt x="1287325" y="237946"/>
                      </a:cubicBezTo>
                      <a:cubicBezTo>
                        <a:pt x="1165182" y="236546"/>
                        <a:pt x="990627" y="-3735"/>
                        <a:pt x="846132" y="44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hu-HU" sz="2200" dirty="0">
                    <a:solidFill>
                      <a:prstClr val="white"/>
                    </a:solidFill>
                    <a:latin typeface="Arial Rounded MT Bold" panose="020F0704030504030204" pitchFamily="34" charset="0"/>
                  </a:endParaRPr>
                </a:p>
              </p:txBody>
            </p:sp>
          </p:grpSp>
          <p:cxnSp>
            <p:nvCxnSpPr>
              <p:cNvPr id="80" name="Egyenes összekötő 79"/>
              <p:cNvCxnSpPr/>
              <p:nvPr/>
            </p:nvCxnSpPr>
            <p:spPr>
              <a:xfrm>
                <a:off x="10445617" y="3387819"/>
                <a:ext cx="0" cy="3949727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6" name="Csoportba foglalás 65"/>
            <p:cNvGrpSpPr/>
            <p:nvPr/>
          </p:nvGrpSpPr>
          <p:grpSpPr>
            <a:xfrm>
              <a:off x="9008105" y="3355920"/>
              <a:ext cx="3780000" cy="3970519"/>
              <a:chOff x="9018738" y="3387819"/>
              <a:chExt cx="3780000" cy="3970519"/>
            </a:xfrm>
          </p:grpSpPr>
          <p:grpSp>
            <p:nvGrpSpPr>
              <p:cNvPr id="74" name="Csoportba foglalás 73"/>
              <p:cNvGrpSpPr/>
              <p:nvPr/>
            </p:nvGrpSpPr>
            <p:grpSpPr>
              <a:xfrm>
                <a:off x="9018738" y="5802682"/>
                <a:ext cx="3780000" cy="1555656"/>
                <a:chOff x="9018738" y="5802682"/>
                <a:chExt cx="3780000" cy="1555656"/>
              </a:xfrm>
            </p:grpSpPr>
            <p:sp>
              <p:nvSpPr>
                <p:cNvPr id="76" name="Szabadkézi sokszög 75"/>
                <p:cNvSpPr/>
                <p:nvPr/>
              </p:nvSpPr>
              <p:spPr>
                <a:xfrm flipH="1">
                  <a:off x="9018738" y="5802682"/>
                  <a:ext cx="3780000" cy="804919"/>
                </a:xfrm>
                <a:custGeom>
                  <a:avLst/>
                  <a:gdLst>
                    <a:gd name="connsiteX0" fmla="*/ 846132 w 3812668"/>
                    <a:gd name="connsiteY0" fmla="*/ 44 h 804919"/>
                    <a:gd name="connsiteX1" fmla="*/ 786286 w 3812668"/>
                    <a:gd name="connsiteY1" fmla="*/ 18013 h 804919"/>
                    <a:gd name="connsiteX2" fmla="*/ 587766 w 3812668"/>
                    <a:gd name="connsiteY2" fmla="*/ 164133 h 804919"/>
                    <a:gd name="connsiteX3" fmla="*/ 41358 w 3812668"/>
                    <a:gd name="connsiteY3" fmla="*/ 29852 h 804919"/>
                    <a:gd name="connsiteX4" fmla="*/ 0 w 3812668"/>
                    <a:gd name="connsiteY4" fmla="*/ 30400 h 804919"/>
                    <a:gd name="connsiteX5" fmla="*/ 0 w 3812668"/>
                    <a:gd name="connsiteY5" fmla="*/ 804919 h 804919"/>
                    <a:gd name="connsiteX6" fmla="*/ 3812668 w 3812668"/>
                    <a:gd name="connsiteY6" fmla="*/ 803847 h 804919"/>
                    <a:gd name="connsiteX7" fmla="*/ 3812668 w 3812668"/>
                    <a:gd name="connsiteY7" fmla="*/ 13510 h 804919"/>
                    <a:gd name="connsiteX8" fmla="*/ 3770547 w 3812668"/>
                    <a:gd name="connsiteY8" fmla="*/ 23073 h 804919"/>
                    <a:gd name="connsiteX9" fmla="*/ 3655907 w 3812668"/>
                    <a:gd name="connsiteY9" fmla="*/ 95155 h 804919"/>
                    <a:gd name="connsiteX10" fmla="*/ 2977624 w 3812668"/>
                    <a:gd name="connsiteY10" fmla="*/ 67498 h 804919"/>
                    <a:gd name="connsiteX11" fmla="*/ 2209589 w 3812668"/>
                    <a:gd name="connsiteY11" fmla="*/ 71890 h 804919"/>
                    <a:gd name="connsiteX12" fmla="*/ 1664737 w 3812668"/>
                    <a:gd name="connsiteY12" fmla="*/ 6928 h 804919"/>
                    <a:gd name="connsiteX13" fmla="*/ 1287325 w 3812668"/>
                    <a:gd name="connsiteY13" fmla="*/ 237946 h 804919"/>
                    <a:gd name="connsiteX14" fmla="*/ 846132 w 3812668"/>
                    <a:gd name="connsiteY14" fmla="*/ 44 h 8049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812668" h="804919">
                      <a:moveTo>
                        <a:pt x="846132" y="44"/>
                      </a:moveTo>
                      <a:cubicBezTo>
                        <a:pt x="825489" y="584"/>
                        <a:pt x="805461" y="6104"/>
                        <a:pt x="786286" y="18013"/>
                      </a:cubicBezTo>
                      <a:cubicBezTo>
                        <a:pt x="669459" y="88260"/>
                        <a:pt x="737436" y="80436"/>
                        <a:pt x="587766" y="164133"/>
                      </a:cubicBezTo>
                      <a:cubicBezTo>
                        <a:pt x="353109" y="318509"/>
                        <a:pt x="231975" y="49567"/>
                        <a:pt x="41358" y="29852"/>
                      </a:cubicBezTo>
                      <a:lnTo>
                        <a:pt x="0" y="30400"/>
                      </a:lnTo>
                      <a:lnTo>
                        <a:pt x="0" y="804919"/>
                      </a:lnTo>
                      <a:lnTo>
                        <a:pt x="3812668" y="803847"/>
                      </a:lnTo>
                      <a:lnTo>
                        <a:pt x="3812668" y="13510"/>
                      </a:lnTo>
                      <a:lnTo>
                        <a:pt x="3770547" y="23073"/>
                      </a:lnTo>
                      <a:cubicBezTo>
                        <a:pt x="3736510" y="35404"/>
                        <a:pt x="3698785" y="58295"/>
                        <a:pt x="3655907" y="95155"/>
                      </a:cubicBezTo>
                      <a:cubicBezTo>
                        <a:pt x="3373855" y="442408"/>
                        <a:pt x="3257763" y="-155916"/>
                        <a:pt x="2977624" y="67498"/>
                      </a:cubicBezTo>
                      <a:cubicBezTo>
                        <a:pt x="2557122" y="464619"/>
                        <a:pt x="2481857" y="-210471"/>
                        <a:pt x="2209589" y="71890"/>
                      </a:cubicBezTo>
                      <a:cubicBezTo>
                        <a:pt x="1871531" y="506788"/>
                        <a:pt x="1833539" y="4243"/>
                        <a:pt x="1664737" y="6928"/>
                      </a:cubicBezTo>
                      <a:cubicBezTo>
                        <a:pt x="1496713" y="27018"/>
                        <a:pt x="1421692" y="238566"/>
                        <a:pt x="1287325" y="237946"/>
                      </a:cubicBezTo>
                      <a:cubicBezTo>
                        <a:pt x="1165182" y="236546"/>
                        <a:pt x="990627" y="-3735"/>
                        <a:pt x="846132" y="44"/>
                      </a:cubicBezTo>
                      <a:close/>
                    </a:path>
                  </a:pathLst>
                </a:custGeom>
                <a:solidFill>
                  <a:srgbClr val="9BD4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hu-HU" sz="2200" dirty="0">
                    <a:solidFill>
                      <a:prstClr val="white"/>
                    </a:solidFill>
                    <a:latin typeface="Arial Rounded MT Bold" panose="020F0704030504030204" pitchFamily="34" charset="0"/>
                  </a:endParaRPr>
                </a:p>
              </p:txBody>
            </p:sp>
            <p:sp>
              <p:nvSpPr>
                <p:cNvPr id="77" name="Szabadkézi sokszög 76"/>
                <p:cNvSpPr/>
                <p:nvPr/>
              </p:nvSpPr>
              <p:spPr>
                <a:xfrm flipH="1">
                  <a:off x="9018738" y="6143208"/>
                  <a:ext cx="3780000" cy="804919"/>
                </a:xfrm>
                <a:custGeom>
                  <a:avLst/>
                  <a:gdLst>
                    <a:gd name="connsiteX0" fmla="*/ 846132 w 3812668"/>
                    <a:gd name="connsiteY0" fmla="*/ 44 h 804919"/>
                    <a:gd name="connsiteX1" fmla="*/ 786286 w 3812668"/>
                    <a:gd name="connsiteY1" fmla="*/ 18013 h 804919"/>
                    <a:gd name="connsiteX2" fmla="*/ 587766 w 3812668"/>
                    <a:gd name="connsiteY2" fmla="*/ 164133 h 804919"/>
                    <a:gd name="connsiteX3" fmla="*/ 41358 w 3812668"/>
                    <a:gd name="connsiteY3" fmla="*/ 29852 h 804919"/>
                    <a:gd name="connsiteX4" fmla="*/ 0 w 3812668"/>
                    <a:gd name="connsiteY4" fmla="*/ 30400 h 804919"/>
                    <a:gd name="connsiteX5" fmla="*/ 0 w 3812668"/>
                    <a:gd name="connsiteY5" fmla="*/ 804919 h 804919"/>
                    <a:gd name="connsiteX6" fmla="*/ 3812668 w 3812668"/>
                    <a:gd name="connsiteY6" fmla="*/ 803847 h 804919"/>
                    <a:gd name="connsiteX7" fmla="*/ 3812668 w 3812668"/>
                    <a:gd name="connsiteY7" fmla="*/ 13510 h 804919"/>
                    <a:gd name="connsiteX8" fmla="*/ 3770547 w 3812668"/>
                    <a:gd name="connsiteY8" fmla="*/ 23073 h 804919"/>
                    <a:gd name="connsiteX9" fmla="*/ 3655907 w 3812668"/>
                    <a:gd name="connsiteY9" fmla="*/ 95155 h 804919"/>
                    <a:gd name="connsiteX10" fmla="*/ 2977624 w 3812668"/>
                    <a:gd name="connsiteY10" fmla="*/ 67498 h 804919"/>
                    <a:gd name="connsiteX11" fmla="*/ 2209589 w 3812668"/>
                    <a:gd name="connsiteY11" fmla="*/ 71890 h 804919"/>
                    <a:gd name="connsiteX12" fmla="*/ 1664737 w 3812668"/>
                    <a:gd name="connsiteY12" fmla="*/ 6928 h 804919"/>
                    <a:gd name="connsiteX13" fmla="*/ 1287325 w 3812668"/>
                    <a:gd name="connsiteY13" fmla="*/ 237946 h 804919"/>
                    <a:gd name="connsiteX14" fmla="*/ 846132 w 3812668"/>
                    <a:gd name="connsiteY14" fmla="*/ 44 h 8049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812668" h="804919">
                      <a:moveTo>
                        <a:pt x="846132" y="44"/>
                      </a:moveTo>
                      <a:cubicBezTo>
                        <a:pt x="825489" y="584"/>
                        <a:pt x="805461" y="6104"/>
                        <a:pt x="786286" y="18013"/>
                      </a:cubicBezTo>
                      <a:cubicBezTo>
                        <a:pt x="669459" y="88260"/>
                        <a:pt x="737436" y="80436"/>
                        <a:pt x="587766" y="164133"/>
                      </a:cubicBezTo>
                      <a:cubicBezTo>
                        <a:pt x="353109" y="318509"/>
                        <a:pt x="231975" y="49567"/>
                        <a:pt x="41358" y="29852"/>
                      </a:cubicBezTo>
                      <a:lnTo>
                        <a:pt x="0" y="30400"/>
                      </a:lnTo>
                      <a:lnTo>
                        <a:pt x="0" y="804919"/>
                      </a:lnTo>
                      <a:lnTo>
                        <a:pt x="3812668" y="803847"/>
                      </a:lnTo>
                      <a:lnTo>
                        <a:pt x="3812668" y="13510"/>
                      </a:lnTo>
                      <a:lnTo>
                        <a:pt x="3770547" y="23073"/>
                      </a:lnTo>
                      <a:cubicBezTo>
                        <a:pt x="3736510" y="35404"/>
                        <a:pt x="3698785" y="58295"/>
                        <a:pt x="3655907" y="95155"/>
                      </a:cubicBezTo>
                      <a:cubicBezTo>
                        <a:pt x="3373855" y="442408"/>
                        <a:pt x="3257763" y="-155916"/>
                        <a:pt x="2977624" y="67498"/>
                      </a:cubicBezTo>
                      <a:cubicBezTo>
                        <a:pt x="2557122" y="464619"/>
                        <a:pt x="2481857" y="-210471"/>
                        <a:pt x="2209589" y="71890"/>
                      </a:cubicBezTo>
                      <a:cubicBezTo>
                        <a:pt x="1871531" y="506788"/>
                        <a:pt x="1833539" y="4243"/>
                        <a:pt x="1664737" y="6928"/>
                      </a:cubicBezTo>
                      <a:cubicBezTo>
                        <a:pt x="1496713" y="27018"/>
                        <a:pt x="1421692" y="238566"/>
                        <a:pt x="1287325" y="237946"/>
                      </a:cubicBezTo>
                      <a:cubicBezTo>
                        <a:pt x="1165182" y="236546"/>
                        <a:pt x="990627" y="-3735"/>
                        <a:pt x="846132" y="44"/>
                      </a:cubicBezTo>
                      <a:close/>
                    </a:path>
                  </a:pathLst>
                </a:custGeom>
                <a:solidFill>
                  <a:srgbClr val="5BB9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hu-HU" sz="2200" dirty="0">
                    <a:solidFill>
                      <a:prstClr val="white"/>
                    </a:solidFill>
                    <a:latin typeface="Arial Rounded MT Bold" panose="020F0704030504030204" pitchFamily="34" charset="0"/>
                  </a:endParaRPr>
                </a:p>
              </p:txBody>
            </p:sp>
            <p:sp>
              <p:nvSpPr>
                <p:cNvPr id="78" name="Szabadkézi sokszög 77"/>
                <p:cNvSpPr/>
                <p:nvPr/>
              </p:nvSpPr>
              <p:spPr>
                <a:xfrm flipH="1">
                  <a:off x="9018738" y="6553419"/>
                  <a:ext cx="3780000" cy="804919"/>
                </a:xfrm>
                <a:custGeom>
                  <a:avLst/>
                  <a:gdLst>
                    <a:gd name="connsiteX0" fmla="*/ 846132 w 3812668"/>
                    <a:gd name="connsiteY0" fmla="*/ 44 h 804919"/>
                    <a:gd name="connsiteX1" fmla="*/ 786286 w 3812668"/>
                    <a:gd name="connsiteY1" fmla="*/ 18013 h 804919"/>
                    <a:gd name="connsiteX2" fmla="*/ 587766 w 3812668"/>
                    <a:gd name="connsiteY2" fmla="*/ 164133 h 804919"/>
                    <a:gd name="connsiteX3" fmla="*/ 41358 w 3812668"/>
                    <a:gd name="connsiteY3" fmla="*/ 29852 h 804919"/>
                    <a:gd name="connsiteX4" fmla="*/ 0 w 3812668"/>
                    <a:gd name="connsiteY4" fmla="*/ 30400 h 804919"/>
                    <a:gd name="connsiteX5" fmla="*/ 0 w 3812668"/>
                    <a:gd name="connsiteY5" fmla="*/ 804919 h 804919"/>
                    <a:gd name="connsiteX6" fmla="*/ 3812668 w 3812668"/>
                    <a:gd name="connsiteY6" fmla="*/ 803847 h 804919"/>
                    <a:gd name="connsiteX7" fmla="*/ 3812668 w 3812668"/>
                    <a:gd name="connsiteY7" fmla="*/ 13510 h 804919"/>
                    <a:gd name="connsiteX8" fmla="*/ 3770547 w 3812668"/>
                    <a:gd name="connsiteY8" fmla="*/ 23073 h 804919"/>
                    <a:gd name="connsiteX9" fmla="*/ 3655907 w 3812668"/>
                    <a:gd name="connsiteY9" fmla="*/ 95155 h 804919"/>
                    <a:gd name="connsiteX10" fmla="*/ 2977624 w 3812668"/>
                    <a:gd name="connsiteY10" fmla="*/ 67498 h 804919"/>
                    <a:gd name="connsiteX11" fmla="*/ 2209589 w 3812668"/>
                    <a:gd name="connsiteY11" fmla="*/ 71890 h 804919"/>
                    <a:gd name="connsiteX12" fmla="*/ 1664737 w 3812668"/>
                    <a:gd name="connsiteY12" fmla="*/ 6928 h 804919"/>
                    <a:gd name="connsiteX13" fmla="*/ 1287325 w 3812668"/>
                    <a:gd name="connsiteY13" fmla="*/ 237946 h 804919"/>
                    <a:gd name="connsiteX14" fmla="*/ 846132 w 3812668"/>
                    <a:gd name="connsiteY14" fmla="*/ 44 h 8049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812668" h="804919">
                      <a:moveTo>
                        <a:pt x="846132" y="44"/>
                      </a:moveTo>
                      <a:cubicBezTo>
                        <a:pt x="825489" y="584"/>
                        <a:pt x="805461" y="6104"/>
                        <a:pt x="786286" y="18013"/>
                      </a:cubicBezTo>
                      <a:cubicBezTo>
                        <a:pt x="669459" y="88260"/>
                        <a:pt x="737436" y="80436"/>
                        <a:pt x="587766" y="164133"/>
                      </a:cubicBezTo>
                      <a:cubicBezTo>
                        <a:pt x="353109" y="318509"/>
                        <a:pt x="231975" y="49567"/>
                        <a:pt x="41358" y="29852"/>
                      </a:cubicBezTo>
                      <a:lnTo>
                        <a:pt x="0" y="30400"/>
                      </a:lnTo>
                      <a:lnTo>
                        <a:pt x="0" y="804919"/>
                      </a:lnTo>
                      <a:lnTo>
                        <a:pt x="3812668" y="803847"/>
                      </a:lnTo>
                      <a:lnTo>
                        <a:pt x="3812668" y="13510"/>
                      </a:lnTo>
                      <a:lnTo>
                        <a:pt x="3770547" y="23073"/>
                      </a:lnTo>
                      <a:cubicBezTo>
                        <a:pt x="3736510" y="35404"/>
                        <a:pt x="3698785" y="58295"/>
                        <a:pt x="3655907" y="95155"/>
                      </a:cubicBezTo>
                      <a:cubicBezTo>
                        <a:pt x="3373855" y="442408"/>
                        <a:pt x="3257763" y="-155916"/>
                        <a:pt x="2977624" y="67498"/>
                      </a:cubicBezTo>
                      <a:cubicBezTo>
                        <a:pt x="2557122" y="464619"/>
                        <a:pt x="2481857" y="-210471"/>
                        <a:pt x="2209589" y="71890"/>
                      </a:cubicBezTo>
                      <a:cubicBezTo>
                        <a:pt x="1871531" y="506788"/>
                        <a:pt x="1833539" y="4243"/>
                        <a:pt x="1664737" y="6928"/>
                      </a:cubicBezTo>
                      <a:cubicBezTo>
                        <a:pt x="1496713" y="27018"/>
                        <a:pt x="1421692" y="238566"/>
                        <a:pt x="1287325" y="237946"/>
                      </a:cubicBezTo>
                      <a:cubicBezTo>
                        <a:pt x="1165182" y="236546"/>
                        <a:pt x="990627" y="-3735"/>
                        <a:pt x="846132" y="44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hu-HU" sz="2200" dirty="0">
                    <a:solidFill>
                      <a:prstClr val="white"/>
                    </a:solidFill>
                    <a:latin typeface="Arial Rounded MT Bold" panose="020F0704030504030204" pitchFamily="34" charset="0"/>
                  </a:endParaRPr>
                </a:p>
              </p:txBody>
            </p:sp>
          </p:grpSp>
          <p:cxnSp>
            <p:nvCxnSpPr>
              <p:cNvPr id="75" name="Egyenes összekötő 74"/>
              <p:cNvCxnSpPr/>
              <p:nvPr/>
            </p:nvCxnSpPr>
            <p:spPr>
              <a:xfrm>
                <a:off x="10445617" y="3387819"/>
                <a:ext cx="0" cy="3949727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7" name="Csoportba foglalás 66"/>
            <p:cNvGrpSpPr/>
            <p:nvPr/>
          </p:nvGrpSpPr>
          <p:grpSpPr>
            <a:xfrm>
              <a:off x="6782814" y="3838922"/>
              <a:ext cx="400590" cy="854242"/>
              <a:chOff x="4535275" y="8069904"/>
              <a:chExt cx="900774" cy="1975435"/>
            </a:xfrm>
          </p:grpSpPr>
          <p:sp>
            <p:nvSpPr>
              <p:cNvPr id="72" name="Szabadkézi sokszög 71"/>
              <p:cNvSpPr/>
              <p:nvPr/>
            </p:nvSpPr>
            <p:spPr>
              <a:xfrm>
                <a:off x="4694808" y="8885866"/>
                <a:ext cx="581708" cy="1159473"/>
              </a:xfrm>
              <a:custGeom>
                <a:avLst/>
                <a:gdLst>
                  <a:gd name="connsiteX0" fmla="*/ 1122914 w 3084069"/>
                  <a:gd name="connsiteY0" fmla="*/ 0 h 2368930"/>
                  <a:gd name="connsiteX1" fmla="*/ 1995127 w 3084069"/>
                  <a:gd name="connsiteY1" fmla="*/ 0 h 2368930"/>
                  <a:gd name="connsiteX2" fmla="*/ 1998160 w 3084069"/>
                  <a:gd name="connsiteY2" fmla="*/ 77819 h 2368930"/>
                  <a:gd name="connsiteX3" fmla="*/ 3056352 w 3084069"/>
                  <a:gd name="connsiteY3" fmla="*/ 2353268 h 2368930"/>
                  <a:gd name="connsiteX4" fmla="*/ 3084069 w 3084069"/>
                  <a:gd name="connsiteY4" fmla="*/ 2368930 h 2368930"/>
                  <a:gd name="connsiteX5" fmla="*/ 0 w 3084069"/>
                  <a:gd name="connsiteY5" fmla="*/ 2368930 h 2368930"/>
                  <a:gd name="connsiteX6" fmla="*/ 55784 w 3084069"/>
                  <a:gd name="connsiteY6" fmla="*/ 2340005 h 2368930"/>
                  <a:gd name="connsiteX7" fmla="*/ 1123573 w 3084069"/>
                  <a:gd name="connsiteY7" fmla="*/ 26198 h 2368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84069" h="2368930">
                    <a:moveTo>
                      <a:pt x="1122914" y="0"/>
                    </a:moveTo>
                    <a:lnTo>
                      <a:pt x="1995127" y="0"/>
                    </a:lnTo>
                    <a:lnTo>
                      <a:pt x="1998160" y="77819"/>
                    </a:lnTo>
                    <a:cubicBezTo>
                      <a:pt x="2086108" y="1213251"/>
                      <a:pt x="2755745" y="2146432"/>
                      <a:pt x="3056352" y="2353268"/>
                    </a:cubicBezTo>
                    <a:lnTo>
                      <a:pt x="3084069" y="2368930"/>
                    </a:lnTo>
                    <a:lnTo>
                      <a:pt x="0" y="2368930"/>
                    </a:lnTo>
                    <a:lnTo>
                      <a:pt x="55784" y="2340005"/>
                    </a:lnTo>
                    <a:cubicBezTo>
                      <a:pt x="377863" y="2136662"/>
                      <a:pt x="1123573" y="1168233"/>
                      <a:pt x="1123573" y="26198"/>
                    </a:cubicBezTo>
                    <a:close/>
                  </a:path>
                </a:pathLst>
              </a:custGeom>
              <a:solidFill>
                <a:srgbClr val="E6691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hu-HU" sz="2200"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73" name="Szabadkézi sokszög 72"/>
              <p:cNvSpPr/>
              <p:nvPr/>
            </p:nvSpPr>
            <p:spPr>
              <a:xfrm>
                <a:off x="4535275" y="8069904"/>
                <a:ext cx="900774" cy="1235567"/>
              </a:xfrm>
              <a:custGeom>
                <a:avLst/>
                <a:gdLst>
                  <a:gd name="connsiteX0" fmla="*/ 901440 w 1792228"/>
                  <a:gd name="connsiteY0" fmla="*/ 0 h 2665223"/>
                  <a:gd name="connsiteX1" fmla="*/ 909251 w 1792228"/>
                  <a:gd name="connsiteY1" fmla="*/ 1421 h 2665223"/>
                  <a:gd name="connsiteX2" fmla="*/ 909251 w 1792228"/>
                  <a:gd name="connsiteY2" fmla="*/ 16599 h 2665223"/>
                  <a:gd name="connsiteX3" fmla="*/ 927286 w 1792228"/>
                  <a:gd name="connsiteY3" fmla="*/ 22541 h 2665223"/>
                  <a:gd name="connsiteX4" fmla="*/ 1792228 w 1792228"/>
                  <a:gd name="connsiteY4" fmla="*/ 1817678 h 2665223"/>
                  <a:gd name="connsiteX5" fmla="*/ 1791628 w 1792228"/>
                  <a:gd name="connsiteY5" fmla="*/ 1841511 h 2665223"/>
                  <a:gd name="connsiteX6" fmla="*/ 1774240 w 1792228"/>
                  <a:gd name="connsiteY6" fmla="*/ 1841511 h 2665223"/>
                  <a:gd name="connsiteX7" fmla="*/ 1774057 w 1792228"/>
                  <a:gd name="connsiteY7" fmla="*/ 1845314 h 2665223"/>
                  <a:gd name="connsiteX8" fmla="*/ 907252 w 1792228"/>
                  <a:gd name="connsiteY8" fmla="*/ 2665223 h 2665223"/>
                  <a:gd name="connsiteX9" fmla="*/ 40448 w 1792228"/>
                  <a:gd name="connsiteY9" fmla="*/ 1845314 h 2665223"/>
                  <a:gd name="connsiteX10" fmla="*/ 39758 w 1792228"/>
                  <a:gd name="connsiteY10" fmla="*/ 1830995 h 2665223"/>
                  <a:gd name="connsiteX11" fmla="*/ 600 w 1792228"/>
                  <a:gd name="connsiteY11" fmla="*/ 1830995 h 2665223"/>
                  <a:gd name="connsiteX12" fmla="*/ 0 w 1792228"/>
                  <a:gd name="connsiteY12" fmla="*/ 1807162 h 2665223"/>
                  <a:gd name="connsiteX13" fmla="*/ 901440 w 1792228"/>
                  <a:gd name="connsiteY13" fmla="*/ 0 h 2665223"/>
                  <a:gd name="connsiteX0" fmla="*/ 900840 w 1791628"/>
                  <a:gd name="connsiteY0" fmla="*/ 0 h 2665223"/>
                  <a:gd name="connsiteX1" fmla="*/ 908651 w 1791628"/>
                  <a:gd name="connsiteY1" fmla="*/ 1421 h 2665223"/>
                  <a:gd name="connsiteX2" fmla="*/ 908651 w 1791628"/>
                  <a:gd name="connsiteY2" fmla="*/ 16599 h 2665223"/>
                  <a:gd name="connsiteX3" fmla="*/ 926686 w 1791628"/>
                  <a:gd name="connsiteY3" fmla="*/ 22541 h 2665223"/>
                  <a:gd name="connsiteX4" fmla="*/ 1791628 w 1791628"/>
                  <a:gd name="connsiteY4" fmla="*/ 1817678 h 2665223"/>
                  <a:gd name="connsiteX5" fmla="*/ 1791028 w 1791628"/>
                  <a:gd name="connsiteY5" fmla="*/ 1841511 h 2665223"/>
                  <a:gd name="connsiteX6" fmla="*/ 1773640 w 1791628"/>
                  <a:gd name="connsiteY6" fmla="*/ 1841511 h 2665223"/>
                  <a:gd name="connsiteX7" fmla="*/ 1773457 w 1791628"/>
                  <a:gd name="connsiteY7" fmla="*/ 1845314 h 2665223"/>
                  <a:gd name="connsiteX8" fmla="*/ 906652 w 1791628"/>
                  <a:gd name="connsiteY8" fmla="*/ 2665223 h 2665223"/>
                  <a:gd name="connsiteX9" fmla="*/ 39848 w 1791628"/>
                  <a:gd name="connsiteY9" fmla="*/ 1845314 h 2665223"/>
                  <a:gd name="connsiteX10" fmla="*/ 39158 w 1791628"/>
                  <a:gd name="connsiteY10" fmla="*/ 1830995 h 2665223"/>
                  <a:gd name="connsiteX11" fmla="*/ 0 w 1791628"/>
                  <a:gd name="connsiteY11" fmla="*/ 1830995 h 2665223"/>
                  <a:gd name="connsiteX12" fmla="*/ 900840 w 1791628"/>
                  <a:gd name="connsiteY12" fmla="*/ 0 h 2665223"/>
                  <a:gd name="connsiteX0" fmla="*/ 861682 w 1752470"/>
                  <a:gd name="connsiteY0" fmla="*/ 0 h 2665223"/>
                  <a:gd name="connsiteX1" fmla="*/ 869493 w 1752470"/>
                  <a:gd name="connsiteY1" fmla="*/ 1421 h 2665223"/>
                  <a:gd name="connsiteX2" fmla="*/ 869493 w 1752470"/>
                  <a:gd name="connsiteY2" fmla="*/ 16599 h 2665223"/>
                  <a:gd name="connsiteX3" fmla="*/ 887528 w 1752470"/>
                  <a:gd name="connsiteY3" fmla="*/ 22541 h 2665223"/>
                  <a:gd name="connsiteX4" fmla="*/ 1752470 w 1752470"/>
                  <a:gd name="connsiteY4" fmla="*/ 1817678 h 2665223"/>
                  <a:gd name="connsiteX5" fmla="*/ 1751870 w 1752470"/>
                  <a:gd name="connsiteY5" fmla="*/ 1841511 h 2665223"/>
                  <a:gd name="connsiteX6" fmla="*/ 1734482 w 1752470"/>
                  <a:gd name="connsiteY6" fmla="*/ 1841511 h 2665223"/>
                  <a:gd name="connsiteX7" fmla="*/ 1734299 w 1752470"/>
                  <a:gd name="connsiteY7" fmla="*/ 1845314 h 2665223"/>
                  <a:gd name="connsiteX8" fmla="*/ 867494 w 1752470"/>
                  <a:gd name="connsiteY8" fmla="*/ 2665223 h 2665223"/>
                  <a:gd name="connsiteX9" fmla="*/ 690 w 1752470"/>
                  <a:gd name="connsiteY9" fmla="*/ 1845314 h 2665223"/>
                  <a:gd name="connsiteX10" fmla="*/ 0 w 1752470"/>
                  <a:gd name="connsiteY10" fmla="*/ 1830995 h 2665223"/>
                  <a:gd name="connsiteX11" fmla="*/ 861682 w 1752470"/>
                  <a:gd name="connsiteY11" fmla="*/ 0 h 2665223"/>
                  <a:gd name="connsiteX0" fmla="*/ 861682 w 1752470"/>
                  <a:gd name="connsiteY0" fmla="*/ 0 h 2665223"/>
                  <a:gd name="connsiteX1" fmla="*/ 869493 w 1752470"/>
                  <a:gd name="connsiteY1" fmla="*/ 1421 h 2665223"/>
                  <a:gd name="connsiteX2" fmla="*/ 869493 w 1752470"/>
                  <a:gd name="connsiteY2" fmla="*/ 16599 h 2665223"/>
                  <a:gd name="connsiteX3" fmla="*/ 887528 w 1752470"/>
                  <a:gd name="connsiteY3" fmla="*/ 22541 h 2665223"/>
                  <a:gd name="connsiteX4" fmla="*/ 1752470 w 1752470"/>
                  <a:gd name="connsiteY4" fmla="*/ 1817678 h 2665223"/>
                  <a:gd name="connsiteX5" fmla="*/ 1751870 w 1752470"/>
                  <a:gd name="connsiteY5" fmla="*/ 1841511 h 2665223"/>
                  <a:gd name="connsiteX6" fmla="*/ 1734482 w 1752470"/>
                  <a:gd name="connsiteY6" fmla="*/ 1841511 h 2665223"/>
                  <a:gd name="connsiteX7" fmla="*/ 1734299 w 1752470"/>
                  <a:gd name="connsiteY7" fmla="*/ 1845314 h 2665223"/>
                  <a:gd name="connsiteX8" fmla="*/ 867494 w 1752470"/>
                  <a:gd name="connsiteY8" fmla="*/ 2665223 h 2665223"/>
                  <a:gd name="connsiteX9" fmla="*/ 690 w 1752470"/>
                  <a:gd name="connsiteY9" fmla="*/ 1845314 h 2665223"/>
                  <a:gd name="connsiteX10" fmla="*/ 0 w 1752470"/>
                  <a:gd name="connsiteY10" fmla="*/ 1830995 h 2665223"/>
                  <a:gd name="connsiteX11" fmla="*/ 861682 w 1752470"/>
                  <a:gd name="connsiteY11" fmla="*/ 0 h 2665223"/>
                  <a:gd name="connsiteX0" fmla="*/ 865034 w 1755822"/>
                  <a:gd name="connsiteY0" fmla="*/ 0 h 2665223"/>
                  <a:gd name="connsiteX1" fmla="*/ 872845 w 1755822"/>
                  <a:gd name="connsiteY1" fmla="*/ 1421 h 2665223"/>
                  <a:gd name="connsiteX2" fmla="*/ 872845 w 1755822"/>
                  <a:gd name="connsiteY2" fmla="*/ 16599 h 2665223"/>
                  <a:gd name="connsiteX3" fmla="*/ 890880 w 1755822"/>
                  <a:gd name="connsiteY3" fmla="*/ 22541 h 2665223"/>
                  <a:gd name="connsiteX4" fmla="*/ 1755822 w 1755822"/>
                  <a:gd name="connsiteY4" fmla="*/ 1817678 h 2665223"/>
                  <a:gd name="connsiteX5" fmla="*/ 1755222 w 1755822"/>
                  <a:gd name="connsiteY5" fmla="*/ 1841511 h 2665223"/>
                  <a:gd name="connsiteX6" fmla="*/ 1737834 w 1755822"/>
                  <a:gd name="connsiteY6" fmla="*/ 1841511 h 2665223"/>
                  <a:gd name="connsiteX7" fmla="*/ 1737651 w 1755822"/>
                  <a:gd name="connsiteY7" fmla="*/ 1845314 h 2665223"/>
                  <a:gd name="connsiteX8" fmla="*/ 870846 w 1755822"/>
                  <a:gd name="connsiteY8" fmla="*/ 2665223 h 2665223"/>
                  <a:gd name="connsiteX9" fmla="*/ 4042 w 1755822"/>
                  <a:gd name="connsiteY9" fmla="*/ 1845314 h 2665223"/>
                  <a:gd name="connsiteX10" fmla="*/ 3352 w 1755822"/>
                  <a:gd name="connsiteY10" fmla="*/ 1830995 h 2665223"/>
                  <a:gd name="connsiteX11" fmla="*/ 865034 w 1755822"/>
                  <a:gd name="connsiteY11" fmla="*/ 0 h 2665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55822" h="2665223">
                    <a:moveTo>
                      <a:pt x="865034" y="0"/>
                    </a:moveTo>
                    <a:lnTo>
                      <a:pt x="872845" y="1421"/>
                    </a:lnTo>
                    <a:lnTo>
                      <a:pt x="872845" y="16599"/>
                    </a:lnTo>
                    <a:lnTo>
                      <a:pt x="890880" y="22541"/>
                    </a:lnTo>
                    <a:cubicBezTo>
                      <a:pt x="1104201" y="126761"/>
                      <a:pt x="1755822" y="881989"/>
                      <a:pt x="1755822" y="1817678"/>
                    </a:cubicBezTo>
                    <a:lnTo>
                      <a:pt x="1755222" y="1841511"/>
                    </a:lnTo>
                    <a:lnTo>
                      <a:pt x="1737834" y="1841511"/>
                    </a:lnTo>
                    <a:lnTo>
                      <a:pt x="1737651" y="1845314"/>
                    </a:lnTo>
                    <a:cubicBezTo>
                      <a:pt x="1693031" y="2305845"/>
                      <a:pt x="1321978" y="2665223"/>
                      <a:pt x="870846" y="2665223"/>
                    </a:cubicBezTo>
                    <a:cubicBezTo>
                      <a:pt x="419715" y="2665223"/>
                      <a:pt x="48661" y="2305845"/>
                      <a:pt x="4042" y="1845314"/>
                    </a:cubicBezTo>
                    <a:lnTo>
                      <a:pt x="3352" y="1830995"/>
                    </a:lnTo>
                    <a:cubicBezTo>
                      <a:pt x="-14221" y="1144463"/>
                      <a:pt x="6307" y="781782"/>
                      <a:pt x="865034" y="0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200">
                  <a:latin typeface="Arial Rounded MT Bold" panose="020F0704030504030204" pitchFamily="34" charset="0"/>
                </a:endParaRPr>
              </a:p>
            </p:txBody>
          </p:sp>
        </p:grpSp>
        <p:sp>
          <p:nvSpPr>
            <p:cNvPr id="68" name="Szabadkézi sokszög 67"/>
            <p:cNvSpPr/>
            <p:nvPr/>
          </p:nvSpPr>
          <p:spPr>
            <a:xfrm>
              <a:off x="6057888" y="4498932"/>
              <a:ext cx="177981" cy="358935"/>
            </a:xfrm>
            <a:custGeom>
              <a:avLst/>
              <a:gdLst>
                <a:gd name="connsiteX0" fmla="*/ 1122914 w 3084069"/>
                <a:gd name="connsiteY0" fmla="*/ 0 h 2368930"/>
                <a:gd name="connsiteX1" fmla="*/ 1995127 w 3084069"/>
                <a:gd name="connsiteY1" fmla="*/ 0 h 2368930"/>
                <a:gd name="connsiteX2" fmla="*/ 1998160 w 3084069"/>
                <a:gd name="connsiteY2" fmla="*/ 77819 h 2368930"/>
                <a:gd name="connsiteX3" fmla="*/ 3056352 w 3084069"/>
                <a:gd name="connsiteY3" fmla="*/ 2353268 h 2368930"/>
                <a:gd name="connsiteX4" fmla="*/ 3084069 w 3084069"/>
                <a:gd name="connsiteY4" fmla="*/ 2368930 h 2368930"/>
                <a:gd name="connsiteX5" fmla="*/ 0 w 3084069"/>
                <a:gd name="connsiteY5" fmla="*/ 2368930 h 2368930"/>
                <a:gd name="connsiteX6" fmla="*/ 55784 w 3084069"/>
                <a:gd name="connsiteY6" fmla="*/ 2340005 h 2368930"/>
                <a:gd name="connsiteX7" fmla="*/ 1123573 w 3084069"/>
                <a:gd name="connsiteY7" fmla="*/ 26198 h 2368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84069" h="2368930">
                  <a:moveTo>
                    <a:pt x="1122914" y="0"/>
                  </a:moveTo>
                  <a:lnTo>
                    <a:pt x="1995127" y="0"/>
                  </a:lnTo>
                  <a:lnTo>
                    <a:pt x="1998160" y="77819"/>
                  </a:lnTo>
                  <a:cubicBezTo>
                    <a:pt x="2086108" y="1213251"/>
                    <a:pt x="2755745" y="2146432"/>
                    <a:pt x="3056352" y="2353268"/>
                  </a:cubicBezTo>
                  <a:lnTo>
                    <a:pt x="3084069" y="2368930"/>
                  </a:lnTo>
                  <a:lnTo>
                    <a:pt x="0" y="2368930"/>
                  </a:lnTo>
                  <a:lnTo>
                    <a:pt x="55784" y="2340005"/>
                  </a:lnTo>
                  <a:cubicBezTo>
                    <a:pt x="377863" y="2136662"/>
                    <a:pt x="1123573" y="1168233"/>
                    <a:pt x="1123573" y="26198"/>
                  </a:cubicBezTo>
                  <a:close/>
                </a:path>
              </a:pathLst>
            </a:custGeom>
            <a:solidFill>
              <a:srgbClr val="E669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 sz="2200">
                <a:latin typeface="Arial Rounded MT Bold" panose="020F0704030504030204" pitchFamily="34" charset="0"/>
              </a:endParaRPr>
            </a:p>
          </p:txBody>
        </p:sp>
        <p:sp>
          <p:nvSpPr>
            <p:cNvPr id="69" name="Szabadkézi sokszög 68"/>
            <p:cNvSpPr/>
            <p:nvPr/>
          </p:nvSpPr>
          <p:spPr>
            <a:xfrm>
              <a:off x="8456900" y="4424666"/>
              <a:ext cx="258696" cy="501394"/>
            </a:xfrm>
            <a:custGeom>
              <a:avLst/>
              <a:gdLst>
                <a:gd name="connsiteX0" fmla="*/ 1122914 w 3084069"/>
                <a:gd name="connsiteY0" fmla="*/ 0 h 2368930"/>
                <a:gd name="connsiteX1" fmla="*/ 1995127 w 3084069"/>
                <a:gd name="connsiteY1" fmla="*/ 0 h 2368930"/>
                <a:gd name="connsiteX2" fmla="*/ 1998160 w 3084069"/>
                <a:gd name="connsiteY2" fmla="*/ 77819 h 2368930"/>
                <a:gd name="connsiteX3" fmla="*/ 3056352 w 3084069"/>
                <a:gd name="connsiteY3" fmla="*/ 2353268 h 2368930"/>
                <a:gd name="connsiteX4" fmla="*/ 3084069 w 3084069"/>
                <a:gd name="connsiteY4" fmla="*/ 2368930 h 2368930"/>
                <a:gd name="connsiteX5" fmla="*/ 0 w 3084069"/>
                <a:gd name="connsiteY5" fmla="*/ 2368930 h 2368930"/>
                <a:gd name="connsiteX6" fmla="*/ 55784 w 3084069"/>
                <a:gd name="connsiteY6" fmla="*/ 2340005 h 2368930"/>
                <a:gd name="connsiteX7" fmla="*/ 1123573 w 3084069"/>
                <a:gd name="connsiteY7" fmla="*/ 26198 h 2368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84069" h="2368930">
                  <a:moveTo>
                    <a:pt x="1122914" y="0"/>
                  </a:moveTo>
                  <a:lnTo>
                    <a:pt x="1995127" y="0"/>
                  </a:lnTo>
                  <a:lnTo>
                    <a:pt x="1998160" y="77819"/>
                  </a:lnTo>
                  <a:cubicBezTo>
                    <a:pt x="2086108" y="1213251"/>
                    <a:pt x="2755745" y="2146432"/>
                    <a:pt x="3056352" y="2353268"/>
                  </a:cubicBezTo>
                  <a:lnTo>
                    <a:pt x="3084069" y="2368930"/>
                  </a:lnTo>
                  <a:lnTo>
                    <a:pt x="0" y="2368930"/>
                  </a:lnTo>
                  <a:lnTo>
                    <a:pt x="55784" y="2340005"/>
                  </a:lnTo>
                  <a:cubicBezTo>
                    <a:pt x="377863" y="2136662"/>
                    <a:pt x="1123573" y="1168233"/>
                    <a:pt x="1123573" y="26198"/>
                  </a:cubicBezTo>
                  <a:close/>
                </a:path>
              </a:pathLst>
            </a:custGeom>
            <a:solidFill>
              <a:srgbClr val="E669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 sz="2200">
                <a:latin typeface="Arial Rounded MT Bold" panose="020F0704030504030204" pitchFamily="34" charset="0"/>
              </a:endParaRPr>
            </a:p>
          </p:txBody>
        </p:sp>
        <p:sp>
          <p:nvSpPr>
            <p:cNvPr id="70" name="Ellipszis 69"/>
            <p:cNvSpPr/>
            <p:nvPr/>
          </p:nvSpPr>
          <p:spPr>
            <a:xfrm>
              <a:off x="8408676" y="4151916"/>
              <a:ext cx="368868" cy="54008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200">
                <a:latin typeface="Arial Rounded MT Bold" panose="020F0704030504030204" pitchFamily="34" charset="0"/>
              </a:endParaRPr>
            </a:p>
          </p:txBody>
        </p:sp>
        <p:sp>
          <p:nvSpPr>
            <p:cNvPr id="71" name="Ellipszis 70"/>
            <p:cNvSpPr/>
            <p:nvPr/>
          </p:nvSpPr>
          <p:spPr>
            <a:xfrm>
              <a:off x="6020588" y="4107283"/>
              <a:ext cx="248778" cy="54008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200">
                <a:latin typeface="Arial Rounded MT Bold" panose="020F0704030504030204" pitchFamily="34" charset="0"/>
              </a:endParaRPr>
            </a:p>
          </p:txBody>
        </p:sp>
      </p:grpSp>
      <p:sp>
        <p:nvSpPr>
          <p:cNvPr id="111" name="Ív 110"/>
          <p:cNvSpPr/>
          <p:nvPr/>
        </p:nvSpPr>
        <p:spPr>
          <a:xfrm rot="6547014" flipH="1">
            <a:off x="8335096" y="1589104"/>
            <a:ext cx="937119" cy="1059115"/>
          </a:xfrm>
          <a:prstGeom prst="arc">
            <a:avLst/>
          </a:prstGeom>
          <a:ln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 sz="2200">
              <a:latin typeface="Arial Rounded MT Bold" panose="020F0704030504030204" pitchFamily="34" charset="0"/>
            </a:endParaRPr>
          </a:p>
        </p:txBody>
      </p:sp>
      <p:sp>
        <p:nvSpPr>
          <p:cNvPr id="114" name="Ív 113"/>
          <p:cNvSpPr/>
          <p:nvPr/>
        </p:nvSpPr>
        <p:spPr>
          <a:xfrm rot="8277069">
            <a:off x="6018380" y="5952748"/>
            <a:ext cx="485602" cy="539342"/>
          </a:xfrm>
          <a:prstGeom prst="arc">
            <a:avLst/>
          </a:prstGeom>
          <a:ln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 sz="2200">
              <a:latin typeface="Arial Rounded MT Bold" panose="020F0704030504030204" pitchFamily="34" charset="0"/>
            </a:endParaRPr>
          </a:p>
        </p:txBody>
      </p:sp>
      <p:grpSp>
        <p:nvGrpSpPr>
          <p:cNvPr id="116" name="Csoportba foglalás 115"/>
          <p:cNvGrpSpPr>
            <a:grpSpLocks noChangeAspect="1"/>
          </p:cNvGrpSpPr>
          <p:nvPr/>
        </p:nvGrpSpPr>
        <p:grpSpPr>
          <a:xfrm rot="16200000">
            <a:off x="8118505" y="4515274"/>
            <a:ext cx="2354973" cy="1025009"/>
            <a:chOff x="2061788" y="5489452"/>
            <a:chExt cx="10941800" cy="4762479"/>
          </a:xfrm>
          <a:solidFill>
            <a:schemeClr val="bg1"/>
          </a:solidFill>
        </p:grpSpPr>
        <p:sp>
          <p:nvSpPr>
            <p:cNvPr id="117" name="Szabadkézi sokszög 116"/>
            <p:cNvSpPr/>
            <p:nvPr/>
          </p:nvSpPr>
          <p:spPr>
            <a:xfrm rot="5400000">
              <a:off x="5151448" y="2399792"/>
              <a:ext cx="4762479" cy="10941800"/>
            </a:xfrm>
            <a:custGeom>
              <a:avLst/>
              <a:gdLst>
                <a:gd name="connsiteX0" fmla="*/ 850114 w 4080544"/>
                <a:gd name="connsiteY0" fmla="*/ 5440724 h 8841177"/>
                <a:gd name="connsiteX1" fmla="*/ 3230431 w 4080544"/>
                <a:gd name="connsiteY1" fmla="*/ 5440724 h 8841177"/>
                <a:gd name="connsiteX2" fmla="*/ 3230431 w 4080544"/>
                <a:gd name="connsiteY2" fmla="*/ 3400453 h 8841177"/>
                <a:gd name="connsiteX3" fmla="*/ 3230430 w 4080544"/>
                <a:gd name="connsiteY3" fmla="*/ 3400453 h 8841177"/>
                <a:gd name="connsiteX4" fmla="*/ 3230430 w 4080544"/>
                <a:gd name="connsiteY4" fmla="*/ 3400452 h 8841177"/>
                <a:gd name="connsiteX5" fmla="*/ 850115 w 4080544"/>
                <a:gd name="connsiteY5" fmla="*/ 3400452 h 8841177"/>
                <a:gd name="connsiteX6" fmla="*/ 850115 w 4080544"/>
                <a:gd name="connsiteY6" fmla="*/ 3400453 h 8841177"/>
                <a:gd name="connsiteX7" fmla="*/ 850114 w 4080544"/>
                <a:gd name="connsiteY7" fmla="*/ 3400453 h 8841177"/>
                <a:gd name="connsiteX8" fmla="*/ 0 w 4080544"/>
                <a:gd name="connsiteY8" fmla="*/ 8841176 h 8841177"/>
                <a:gd name="connsiteX9" fmla="*/ 0 w 4080544"/>
                <a:gd name="connsiteY9" fmla="*/ 5440724 h 8841177"/>
                <a:gd name="connsiteX10" fmla="*/ 2 w 4080544"/>
                <a:gd name="connsiteY10" fmla="*/ 5440724 h 8841177"/>
                <a:gd name="connsiteX11" fmla="*/ 2 w 4080544"/>
                <a:gd name="connsiteY11" fmla="*/ 2720362 h 8841177"/>
                <a:gd name="connsiteX12" fmla="*/ 2 w 4080544"/>
                <a:gd name="connsiteY12" fmla="*/ 2720362 h 8841177"/>
                <a:gd name="connsiteX13" fmla="*/ 2 w 4080544"/>
                <a:gd name="connsiteY13" fmla="*/ 0 h 8841177"/>
                <a:gd name="connsiteX14" fmla="*/ 850115 w 4080544"/>
                <a:gd name="connsiteY14" fmla="*/ 0 h 8841177"/>
                <a:gd name="connsiteX15" fmla="*/ 850115 w 4080544"/>
                <a:gd name="connsiteY15" fmla="*/ 2720362 h 8841177"/>
                <a:gd name="connsiteX16" fmla="*/ 3230430 w 4080544"/>
                <a:gd name="connsiteY16" fmla="*/ 2720362 h 8841177"/>
                <a:gd name="connsiteX17" fmla="*/ 3230430 w 4080544"/>
                <a:gd name="connsiteY17" fmla="*/ 0 h 8841177"/>
                <a:gd name="connsiteX18" fmla="*/ 4080543 w 4080544"/>
                <a:gd name="connsiteY18" fmla="*/ 0 h 8841177"/>
                <a:gd name="connsiteX19" fmla="*/ 4080543 w 4080544"/>
                <a:gd name="connsiteY19" fmla="*/ 2720362 h 8841177"/>
                <a:gd name="connsiteX20" fmla="*/ 4080544 w 4080544"/>
                <a:gd name="connsiteY20" fmla="*/ 2720362 h 8841177"/>
                <a:gd name="connsiteX21" fmla="*/ 4080544 w 4080544"/>
                <a:gd name="connsiteY21" fmla="*/ 5440724 h 8841177"/>
                <a:gd name="connsiteX22" fmla="*/ 4080544 w 4080544"/>
                <a:gd name="connsiteY22" fmla="*/ 5440724 h 8841177"/>
                <a:gd name="connsiteX23" fmla="*/ 4080544 w 4080544"/>
                <a:gd name="connsiteY23" fmla="*/ 8841177 h 8841177"/>
                <a:gd name="connsiteX24" fmla="*/ 3230431 w 4080544"/>
                <a:gd name="connsiteY24" fmla="*/ 8841177 h 8841177"/>
                <a:gd name="connsiteX25" fmla="*/ 3230431 w 4080544"/>
                <a:gd name="connsiteY25" fmla="*/ 6120814 h 8841177"/>
                <a:gd name="connsiteX26" fmla="*/ 850113 w 4080544"/>
                <a:gd name="connsiteY26" fmla="*/ 6120814 h 8841177"/>
                <a:gd name="connsiteX27" fmla="*/ 850113 w 4080544"/>
                <a:gd name="connsiteY27" fmla="*/ 8841176 h 8841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080544" h="8841177">
                  <a:moveTo>
                    <a:pt x="850114" y="5440724"/>
                  </a:moveTo>
                  <a:lnTo>
                    <a:pt x="3230431" y="5440724"/>
                  </a:lnTo>
                  <a:lnTo>
                    <a:pt x="3230431" y="3400453"/>
                  </a:lnTo>
                  <a:lnTo>
                    <a:pt x="3230430" y="3400453"/>
                  </a:lnTo>
                  <a:lnTo>
                    <a:pt x="3230430" y="3400452"/>
                  </a:lnTo>
                  <a:lnTo>
                    <a:pt x="850115" y="3400452"/>
                  </a:lnTo>
                  <a:lnTo>
                    <a:pt x="850115" y="3400453"/>
                  </a:lnTo>
                  <a:lnTo>
                    <a:pt x="850114" y="3400453"/>
                  </a:lnTo>
                  <a:close/>
                  <a:moveTo>
                    <a:pt x="0" y="8841176"/>
                  </a:moveTo>
                  <a:lnTo>
                    <a:pt x="0" y="5440724"/>
                  </a:lnTo>
                  <a:lnTo>
                    <a:pt x="2" y="5440724"/>
                  </a:lnTo>
                  <a:lnTo>
                    <a:pt x="2" y="2720362"/>
                  </a:lnTo>
                  <a:lnTo>
                    <a:pt x="2" y="2720362"/>
                  </a:lnTo>
                  <a:lnTo>
                    <a:pt x="2" y="0"/>
                  </a:lnTo>
                  <a:lnTo>
                    <a:pt x="850115" y="0"/>
                  </a:lnTo>
                  <a:lnTo>
                    <a:pt x="850115" y="2720362"/>
                  </a:lnTo>
                  <a:lnTo>
                    <a:pt x="3230430" y="2720362"/>
                  </a:lnTo>
                  <a:lnTo>
                    <a:pt x="3230430" y="0"/>
                  </a:lnTo>
                  <a:lnTo>
                    <a:pt x="4080543" y="0"/>
                  </a:lnTo>
                  <a:lnTo>
                    <a:pt x="4080543" y="2720362"/>
                  </a:lnTo>
                  <a:lnTo>
                    <a:pt x="4080544" y="2720362"/>
                  </a:lnTo>
                  <a:lnTo>
                    <a:pt x="4080544" y="5440724"/>
                  </a:lnTo>
                  <a:lnTo>
                    <a:pt x="4080544" y="5440724"/>
                  </a:lnTo>
                  <a:lnTo>
                    <a:pt x="4080544" y="8841177"/>
                  </a:lnTo>
                  <a:lnTo>
                    <a:pt x="3230431" y="8841177"/>
                  </a:lnTo>
                  <a:lnTo>
                    <a:pt x="3230431" y="6120814"/>
                  </a:lnTo>
                  <a:lnTo>
                    <a:pt x="850113" y="6120814"/>
                  </a:lnTo>
                  <a:lnTo>
                    <a:pt x="850113" y="8841176"/>
                  </a:lnTo>
                  <a:close/>
                </a:path>
              </a:pathLst>
            </a:custGeom>
            <a:grpFill/>
            <a:ln w="25400">
              <a:noFill/>
            </a:ln>
            <a:effectLst>
              <a:outerShdw blurRad="50800" dist="38100" dir="2700000" algn="tl" rotWithShape="0">
                <a:srgbClr val="C000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3762" tIns="46881" rIns="93762" bIns="4688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 sz="2200"/>
            </a:p>
          </p:txBody>
        </p:sp>
        <p:pic>
          <p:nvPicPr>
            <p:cNvPr id="118" name="Kép 11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5995532" y="9682787"/>
              <a:ext cx="2861738" cy="323610"/>
            </a:xfrm>
            <a:prstGeom prst="rect">
              <a:avLst/>
            </a:prstGeom>
            <a:grpFill/>
          </p:spPr>
        </p:pic>
      </p:grpSp>
      <p:sp>
        <p:nvSpPr>
          <p:cNvPr id="119" name="Ív 118"/>
          <p:cNvSpPr/>
          <p:nvPr/>
        </p:nvSpPr>
        <p:spPr>
          <a:xfrm rot="2984142" flipH="1">
            <a:off x="7731784" y="3712383"/>
            <a:ext cx="937119" cy="1059115"/>
          </a:xfrm>
          <a:prstGeom prst="arc">
            <a:avLst/>
          </a:prstGeom>
          <a:ln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 sz="2200">
              <a:latin typeface="Arial Rounded MT Bold" panose="020F0704030504030204" pitchFamily="34" charset="0"/>
            </a:endParaRPr>
          </a:p>
        </p:txBody>
      </p:sp>
      <p:grpSp>
        <p:nvGrpSpPr>
          <p:cNvPr id="252" name="Csoportba foglalás 251"/>
          <p:cNvGrpSpPr/>
          <p:nvPr/>
        </p:nvGrpSpPr>
        <p:grpSpPr>
          <a:xfrm>
            <a:off x="994689" y="4502094"/>
            <a:ext cx="2885470" cy="1571608"/>
            <a:chOff x="2947712" y="4237865"/>
            <a:chExt cx="2885470" cy="1571608"/>
          </a:xfrm>
        </p:grpSpPr>
        <p:grpSp>
          <p:nvGrpSpPr>
            <p:cNvPr id="120" name="Csoportba foglalás 119"/>
            <p:cNvGrpSpPr>
              <a:grpSpLocks noChangeAspect="1"/>
            </p:cNvGrpSpPr>
            <p:nvPr/>
          </p:nvGrpSpPr>
          <p:grpSpPr>
            <a:xfrm>
              <a:off x="3118227" y="4237865"/>
              <a:ext cx="1188000" cy="1571608"/>
              <a:chOff x="4407372" y="1385907"/>
              <a:chExt cx="5986846" cy="7919999"/>
            </a:xfrm>
            <a:effectLst>
              <a:outerShdw blurRad="50800" dist="38100" dir="2700000" algn="tl" rotWithShape="0">
                <a:srgbClr val="C00000">
                  <a:alpha val="40000"/>
                </a:srgbClr>
              </a:outerShdw>
            </a:effectLst>
          </p:grpSpPr>
          <p:grpSp>
            <p:nvGrpSpPr>
              <p:cNvPr id="121" name="Csoportba foglalás 120"/>
              <p:cNvGrpSpPr/>
              <p:nvPr/>
            </p:nvGrpSpPr>
            <p:grpSpPr>
              <a:xfrm>
                <a:off x="5220287" y="1385907"/>
                <a:ext cx="4320000" cy="7919999"/>
                <a:chOff x="5295982" y="1385114"/>
                <a:chExt cx="4320000" cy="7919999"/>
              </a:xfrm>
            </p:grpSpPr>
            <p:sp>
              <p:nvSpPr>
                <p:cNvPr id="124" name="Téglalap 123"/>
                <p:cNvSpPr/>
                <p:nvPr/>
              </p:nvSpPr>
              <p:spPr>
                <a:xfrm>
                  <a:off x="5295982" y="5345113"/>
                  <a:ext cx="4320000" cy="3960000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200"/>
                </a:p>
              </p:txBody>
            </p:sp>
            <p:sp>
              <p:nvSpPr>
                <p:cNvPr id="125" name="Téglalap 124"/>
                <p:cNvSpPr/>
                <p:nvPr/>
              </p:nvSpPr>
              <p:spPr>
                <a:xfrm>
                  <a:off x="5295984" y="1385114"/>
                  <a:ext cx="4319998" cy="3960000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200"/>
                </a:p>
              </p:txBody>
            </p:sp>
          </p:grpSp>
          <p:sp>
            <p:nvSpPr>
              <p:cNvPr id="122" name="Téglalap 121"/>
              <p:cNvSpPr/>
              <p:nvPr/>
            </p:nvSpPr>
            <p:spPr>
              <a:xfrm>
                <a:off x="5202287" y="5327906"/>
                <a:ext cx="4356000" cy="36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200"/>
              </a:p>
            </p:txBody>
          </p:sp>
          <p:cxnSp>
            <p:nvCxnSpPr>
              <p:cNvPr id="123" name="Egyenes összekötő 122"/>
              <p:cNvCxnSpPr/>
              <p:nvPr/>
            </p:nvCxnSpPr>
            <p:spPr>
              <a:xfrm>
                <a:off x="4407372" y="5336906"/>
                <a:ext cx="5986846" cy="18001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6" name="Ív 125"/>
            <p:cNvSpPr/>
            <p:nvPr/>
          </p:nvSpPr>
          <p:spPr>
            <a:xfrm rot="19177640" flipH="1">
              <a:off x="2947712" y="4764333"/>
              <a:ext cx="485602" cy="539342"/>
            </a:xfrm>
            <a:prstGeom prst="arc">
              <a:avLst/>
            </a:prstGeom>
            <a:ln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sz="2200">
                <a:latin typeface="Arial Rounded MT Bold" panose="020F0704030504030204" pitchFamily="34" charset="0"/>
              </a:endParaRPr>
            </a:p>
          </p:txBody>
        </p:sp>
        <p:sp>
          <p:nvSpPr>
            <p:cNvPr id="127" name="Téglalap 126"/>
            <p:cNvSpPr/>
            <p:nvPr/>
          </p:nvSpPr>
          <p:spPr>
            <a:xfrm>
              <a:off x="4975942" y="4866727"/>
              <a:ext cx="857240" cy="785804"/>
            </a:xfrm>
            <a:prstGeom prst="rect">
              <a:avLst/>
            </a:prstGeom>
            <a:solidFill>
              <a:schemeClr val="bg1"/>
            </a:solidFill>
            <a:ln w="25400">
              <a:noFill/>
            </a:ln>
            <a:effectLst>
              <a:outerShdw blurRad="50800" dist="38100" dir="2700000" algn="tl" rotWithShape="0">
                <a:srgbClr val="C000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200"/>
            </a:p>
          </p:txBody>
        </p:sp>
        <p:sp>
          <p:nvSpPr>
            <p:cNvPr id="128" name="Ív 127"/>
            <p:cNvSpPr/>
            <p:nvPr/>
          </p:nvSpPr>
          <p:spPr>
            <a:xfrm rot="2984142" flipH="1">
              <a:off x="4234514" y="4415784"/>
              <a:ext cx="937119" cy="1059115"/>
            </a:xfrm>
            <a:prstGeom prst="arc">
              <a:avLst/>
            </a:prstGeom>
            <a:ln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sz="220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196" name="Csoportba foglalás 195"/>
          <p:cNvGrpSpPr>
            <a:grpSpLocks noChangeAspect="1"/>
          </p:cNvGrpSpPr>
          <p:nvPr/>
        </p:nvGrpSpPr>
        <p:grpSpPr>
          <a:xfrm>
            <a:off x="4720906" y="768280"/>
            <a:ext cx="3610990" cy="1940467"/>
            <a:chOff x="0" y="1384109"/>
            <a:chExt cx="14760574" cy="7932008"/>
          </a:xfrm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grpSpPr>
        <p:grpSp>
          <p:nvGrpSpPr>
            <p:cNvPr id="197" name="Csoportba foglalás 196"/>
            <p:cNvGrpSpPr/>
            <p:nvPr/>
          </p:nvGrpSpPr>
          <p:grpSpPr>
            <a:xfrm>
              <a:off x="1080287" y="1384109"/>
              <a:ext cx="12600000" cy="7932008"/>
              <a:chOff x="1316426" y="1"/>
              <a:chExt cx="12600000" cy="7932008"/>
            </a:xfrm>
          </p:grpSpPr>
          <p:sp>
            <p:nvSpPr>
              <p:cNvPr id="200" name="Szabadkézi sokszög 199"/>
              <p:cNvSpPr/>
              <p:nvPr/>
            </p:nvSpPr>
            <p:spPr>
              <a:xfrm>
                <a:off x="1316426" y="1"/>
                <a:ext cx="12600000" cy="3959997"/>
              </a:xfrm>
              <a:custGeom>
                <a:avLst/>
                <a:gdLst>
                  <a:gd name="connsiteX0" fmla="*/ 872066 w 12555301"/>
                  <a:gd name="connsiteY0" fmla="*/ 0 h 3960000"/>
                  <a:gd name="connsiteX1" fmla="*/ 11672066 w 12555301"/>
                  <a:gd name="connsiteY1" fmla="*/ 0 h 3960000"/>
                  <a:gd name="connsiteX2" fmla="*/ 11672066 w 12555301"/>
                  <a:gd name="connsiteY2" fmla="*/ 1530000 h 3960000"/>
                  <a:gd name="connsiteX3" fmla="*/ 12555301 w 12555301"/>
                  <a:gd name="connsiteY3" fmla="*/ 1530000 h 3960000"/>
                  <a:gd name="connsiteX4" fmla="*/ 12555301 w 12555301"/>
                  <a:gd name="connsiteY4" fmla="*/ 2430000 h 3960000"/>
                  <a:gd name="connsiteX5" fmla="*/ 11672066 w 12555301"/>
                  <a:gd name="connsiteY5" fmla="*/ 2430000 h 3960000"/>
                  <a:gd name="connsiteX6" fmla="*/ 11672066 w 12555301"/>
                  <a:gd name="connsiteY6" fmla="*/ 3960000 h 3960000"/>
                  <a:gd name="connsiteX7" fmla="*/ 872066 w 12555301"/>
                  <a:gd name="connsiteY7" fmla="*/ 3960000 h 3960000"/>
                  <a:gd name="connsiteX8" fmla="*/ 872066 w 12555301"/>
                  <a:gd name="connsiteY8" fmla="*/ 2430000 h 3960000"/>
                  <a:gd name="connsiteX9" fmla="*/ 0 w 12555301"/>
                  <a:gd name="connsiteY9" fmla="*/ 2430000 h 3960000"/>
                  <a:gd name="connsiteX10" fmla="*/ 0 w 12555301"/>
                  <a:gd name="connsiteY10" fmla="*/ 1530000 h 3960000"/>
                  <a:gd name="connsiteX11" fmla="*/ 872066 w 12555301"/>
                  <a:gd name="connsiteY11" fmla="*/ 1530000 h 396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555301" h="3960000">
                    <a:moveTo>
                      <a:pt x="872066" y="0"/>
                    </a:moveTo>
                    <a:lnTo>
                      <a:pt x="11672066" y="0"/>
                    </a:lnTo>
                    <a:lnTo>
                      <a:pt x="11672066" y="1530000"/>
                    </a:lnTo>
                    <a:lnTo>
                      <a:pt x="12555301" y="1530000"/>
                    </a:lnTo>
                    <a:lnTo>
                      <a:pt x="12555301" y="2430000"/>
                    </a:lnTo>
                    <a:lnTo>
                      <a:pt x="11672066" y="2430000"/>
                    </a:lnTo>
                    <a:lnTo>
                      <a:pt x="11672066" y="3960000"/>
                    </a:lnTo>
                    <a:lnTo>
                      <a:pt x="872066" y="3960000"/>
                    </a:lnTo>
                    <a:lnTo>
                      <a:pt x="872066" y="2430000"/>
                    </a:lnTo>
                    <a:lnTo>
                      <a:pt x="0" y="2430000"/>
                    </a:lnTo>
                    <a:lnTo>
                      <a:pt x="0" y="1530000"/>
                    </a:lnTo>
                    <a:lnTo>
                      <a:pt x="872066" y="1530000"/>
                    </a:lnTo>
                    <a:close/>
                  </a:path>
                </a:pathLst>
              </a:custGeom>
              <a:gradFill>
                <a:gsLst>
                  <a:gs pos="51000">
                    <a:schemeClr val="bg1"/>
                  </a:gs>
                  <a:gs pos="28000">
                    <a:schemeClr val="bg1"/>
                  </a:gs>
                </a:gsLst>
                <a:lin ang="16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200">
                  <a:latin typeface="Arial Rounded MT Bold" panose="020F0704030504030204" pitchFamily="34" charset="0"/>
                </a:endParaRPr>
              </a:p>
            </p:txBody>
          </p:sp>
          <p:grpSp>
            <p:nvGrpSpPr>
              <p:cNvPr id="201" name="Csoportba foglalás 200"/>
              <p:cNvGrpSpPr/>
              <p:nvPr/>
            </p:nvGrpSpPr>
            <p:grpSpPr>
              <a:xfrm>
                <a:off x="1316426" y="3948113"/>
                <a:ext cx="12600000" cy="3983896"/>
                <a:chOff x="1080287" y="3352487"/>
                <a:chExt cx="12600000" cy="3983896"/>
              </a:xfrm>
            </p:grpSpPr>
            <p:sp>
              <p:nvSpPr>
                <p:cNvPr id="202" name="Szabadkézi sokszög 201"/>
                <p:cNvSpPr/>
                <p:nvPr/>
              </p:nvSpPr>
              <p:spPr>
                <a:xfrm>
                  <a:off x="1080287" y="3365906"/>
                  <a:ext cx="12600000" cy="3960000"/>
                </a:xfrm>
                <a:custGeom>
                  <a:avLst/>
                  <a:gdLst>
                    <a:gd name="connsiteX0" fmla="*/ 872066 w 12555301"/>
                    <a:gd name="connsiteY0" fmla="*/ 0 h 3960000"/>
                    <a:gd name="connsiteX1" fmla="*/ 11672066 w 12555301"/>
                    <a:gd name="connsiteY1" fmla="*/ 0 h 3960000"/>
                    <a:gd name="connsiteX2" fmla="*/ 11672066 w 12555301"/>
                    <a:gd name="connsiteY2" fmla="*/ 1530000 h 3960000"/>
                    <a:gd name="connsiteX3" fmla="*/ 12555301 w 12555301"/>
                    <a:gd name="connsiteY3" fmla="*/ 1530000 h 3960000"/>
                    <a:gd name="connsiteX4" fmla="*/ 12555301 w 12555301"/>
                    <a:gd name="connsiteY4" fmla="*/ 2430000 h 3960000"/>
                    <a:gd name="connsiteX5" fmla="*/ 11672066 w 12555301"/>
                    <a:gd name="connsiteY5" fmla="*/ 2430000 h 3960000"/>
                    <a:gd name="connsiteX6" fmla="*/ 11672066 w 12555301"/>
                    <a:gd name="connsiteY6" fmla="*/ 3960000 h 3960000"/>
                    <a:gd name="connsiteX7" fmla="*/ 872066 w 12555301"/>
                    <a:gd name="connsiteY7" fmla="*/ 3960000 h 3960000"/>
                    <a:gd name="connsiteX8" fmla="*/ 872066 w 12555301"/>
                    <a:gd name="connsiteY8" fmla="*/ 2430000 h 3960000"/>
                    <a:gd name="connsiteX9" fmla="*/ 0 w 12555301"/>
                    <a:gd name="connsiteY9" fmla="*/ 2430000 h 3960000"/>
                    <a:gd name="connsiteX10" fmla="*/ 0 w 12555301"/>
                    <a:gd name="connsiteY10" fmla="*/ 1530000 h 3960000"/>
                    <a:gd name="connsiteX11" fmla="*/ 872066 w 12555301"/>
                    <a:gd name="connsiteY11" fmla="*/ 1530000 h 396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555301" h="3960000">
                      <a:moveTo>
                        <a:pt x="872066" y="0"/>
                      </a:moveTo>
                      <a:lnTo>
                        <a:pt x="11672066" y="0"/>
                      </a:lnTo>
                      <a:lnTo>
                        <a:pt x="11672066" y="1530000"/>
                      </a:lnTo>
                      <a:lnTo>
                        <a:pt x="12555301" y="1530000"/>
                      </a:lnTo>
                      <a:lnTo>
                        <a:pt x="12555301" y="2430000"/>
                      </a:lnTo>
                      <a:lnTo>
                        <a:pt x="11672066" y="2430000"/>
                      </a:lnTo>
                      <a:lnTo>
                        <a:pt x="11672066" y="3960000"/>
                      </a:lnTo>
                      <a:lnTo>
                        <a:pt x="872066" y="3960000"/>
                      </a:lnTo>
                      <a:lnTo>
                        <a:pt x="872066" y="2430000"/>
                      </a:lnTo>
                      <a:lnTo>
                        <a:pt x="0" y="2430000"/>
                      </a:lnTo>
                      <a:lnTo>
                        <a:pt x="0" y="1530000"/>
                      </a:lnTo>
                      <a:lnTo>
                        <a:pt x="872066" y="153000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200">
                    <a:latin typeface="Arial Rounded MT Bold" panose="020F0704030504030204" pitchFamily="34" charset="0"/>
                  </a:endParaRPr>
                </a:p>
              </p:txBody>
            </p:sp>
            <p:grpSp>
              <p:nvGrpSpPr>
                <p:cNvPr id="203" name="Csoportba foglalás 202"/>
                <p:cNvGrpSpPr/>
                <p:nvPr/>
              </p:nvGrpSpPr>
              <p:grpSpPr>
                <a:xfrm>
                  <a:off x="7334730" y="3996063"/>
                  <a:ext cx="231859" cy="586652"/>
                  <a:chOff x="4535275" y="8069904"/>
                  <a:chExt cx="900774" cy="1975435"/>
                </a:xfrm>
              </p:grpSpPr>
              <p:sp>
                <p:nvSpPr>
                  <p:cNvPr id="249" name="Szabadkézi sokszög 248"/>
                  <p:cNvSpPr/>
                  <p:nvPr/>
                </p:nvSpPr>
                <p:spPr>
                  <a:xfrm>
                    <a:off x="4694808" y="8885866"/>
                    <a:ext cx="581708" cy="1159473"/>
                  </a:xfrm>
                  <a:custGeom>
                    <a:avLst/>
                    <a:gdLst>
                      <a:gd name="connsiteX0" fmla="*/ 1122914 w 3084069"/>
                      <a:gd name="connsiteY0" fmla="*/ 0 h 2368930"/>
                      <a:gd name="connsiteX1" fmla="*/ 1995127 w 3084069"/>
                      <a:gd name="connsiteY1" fmla="*/ 0 h 2368930"/>
                      <a:gd name="connsiteX2" fmla="*/ 1998160 w 3084069"/>
                      <a:gd name="connsiteY2" fmla="*/ 77819 h 2368930"/>
                      <a:gd name="connsiteX3" fmla="*/ 3056352 w 3084069"/>
                      <a:gd name="connsiteY3" fmla="*/ 2353268 h 2368930"/>
                      <a:gd name="connsiteX4" fmla="*/ 3084069 w 3084069"/>
                      <a:gd name="connsiteY4" fmla="*/ 2368930 h 2368930"/>
                      <a:gd name="connsiteX5" fmla="*/ 0 w 3084069"/>
                      <a:gd name="connsiteY5" fmla="*/ 2368930 h 2368930"/>
                      <a:gd name="connsiteX6" fmla="*/ 55784 w 3084069"/>
                      <a:gd name="connsiteY6" fmla="*/ 2340005 h 2368930"/>
                      <a:gd name="connsiteX7" fmla="*/ 1123573 w 3084069"/>
                      <a:gd name="connsiteY7" fmla="*/ 26198 h 23689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084069" h="2368930">
                        <a:moveTo>
                          <a:pt x="1122914" y="0"/>
                        </a:moveTo>
                        <a:lnTo>
                          <a:pt x="1995127" y="0"/>
                        </a:lnTo>
                        <a:lnTo>
                          <a:pt x="1998160" y="77819"/>
                        </a:lnTo>
                        <a:cubicBezTo>
                          <a:pt x="2086108" y="1213251"/>
                          <a:pt x="2755745" y="2146432"/>
                          <a:pt x="3056352" y="2353268"/>
                        </a:cubicBezTo>
                        <a:lnTo>
                          <a:pt x="3084069" y="2368930"/>
                        </a:lnTo>
                        <a:lnTo>
                          <a:pt x="0" y="2368930"/>
                        </a:lnTo>
                        <a:lnTo>
                          <a:pt x="55784" y="2340005"/>
                        </a:lnTo>
                        <a:cubicBezTo>
                          <a:pt x="377863" y="2136662"/>
                          <a:pt x="1123573" y="1168233"/>
                          <a:pt x="1123573" y="26198"/>
                        </a:cubicBezTo>
                        <a:close/>
                      </a:path>
                    </a:pathLst>
                  </a:custGeom>
                  <a:solidFill>
                    <a:srgbClr val="E6691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hu-HU" sz="2200">
                      <a:latin typeface="Arial Rounded MT Bold" panose="020F0704030504030204" pitchFamily="34" charset="0"/>
                    </a:endParaRPr>
                  </a:p>
                </p:txBody>
              </p:sp>
              <p:sp>
                <p:nvSpPr>
                  <p:cNvPr id="250" name="Szabadkézi sokszög 249"/>
                  <p:cNvSpPr/>
                  <p:nvPr/>
                </p:nvSpPr>
                <p:spPr>
                  <a:xfrm>
                    <a:off x="4535275" y="8069904"/>
                    <a:ext cx="900774" cy="1235567"/>
                  </a:xfrm>
                  <a:custGeom>
                    <a:avLst/>
                    <a:gdLst>
                      <a:gd name="connsiteX0" fmla="*/ 901440 w 1792228"/>
                      <a:gd name="connsiteY0" fmla="*/ 0 h 2665223"/>
                      <a:gd name="connsiteX1" fmla="*/ 909251 w 1792228"/>
                      <a:gd name="connsiteY1" fmla="*/ 1421 h 2665223"/>
                      <a:gd name="connsiteX2" fmla="*/ 909251 w 1792228"/>
                      <a:gd name="connsiteY2" fmla="*/ 16599 h 2665223"/>
                      <a:gd name="connsiteX3" fmla="*/ 927286 w 1792228"/>
                      <a:gd name="connsiteY3" fmla="*/ 22541 h 2665223"/>
                      <a:gd name="connsiteX4" fmla="*/ 1792228 w 1792228"/>
                      <a:gd name="connsiteY4" fmla="*/ 1817678 h 2665223"/>
                      <a:gd name="connsiteX5" fmla="*/ 1791628 w 1792228"/>
                      <a:gd name="connsiteY5" fmla="*/ 1841511 h 2665223"/>
                      <a:gd name="connsiteX6" fmla="*/ 1774240 w 1792228"/>
                      <a:gd name="connsiteY6" fmla="*/ 1841511 h 2665223"/>
                      <a:gd name="connsiteX7" fmla="*/ 1774057 w 1792228"/>
                      <a:gd name="connsiteY7" fmla="*/ 1845314 h 2665223"/>
                      <a:gd name="connsiteX8" fmla="*/ 907252 w 1792228"/>
                      <a:gd name="connsiteY8" fmla="*/ 2665223 h 2665223"/>
                      <a:gd name="connsiteX9" fmla="*/ 40448 w 1792228"/>
                      <a:gd name="connsiteY9" fmla="*/ 1845314 h 2665223"/>
                      <a:gd name="connsiteX10" fmla="*/ 39758 w 1792228"/>
                      <a:gd name="connsiteY10" fmla="*/ 1830995 h 2665223"/>
                      <a:gd name="connsiteX11" fmla="*/ 600 w 1792228"/>
                      <a:gd name="connsiteY11" fmla="*/ 1830995 h 2665223"/>
                      <a:gd name="connsiteX12" fmla="*/ 0 w 1792228"/>
                      <a:gd name="connsiteY12" fmla="*/ 1807162 h 2665223"/>
                      <a:gd name="connsiteX13" fmla="*/ 901440 w 1792228"/>
                      <a:gd name="connsiteY13" fmla="*/ 0 h 2665223"/>
                      <a:gd name="connsiteX0" fmla="*/ 900840 w 1791628"/>
                      <a:gd name="connsiteY0" fmla="*/ 0 h 2665223"/>
                      <a:gd name="connsiteX1" fmla="*/ 908651 w 1791628"/>
                      <a:gd name="connsiteY1" fmla="*/ 1421 h 2665223"/>
                      <a:gd name="connsiteX2" fmla="*/ 908651 w 1791628"/>
                      <a:gd name="connsiteY2" fmla="*/ 16599 h 2665223"/>
                      <a:gd name="connsiteX3" fmla="*/ 926686 w 1791628"/>
                      <a:gd name="connsiteY3" fmla="*/ 22541 h 2665223"/>
                      <a:gd name="connsiteX4" fmla="*/ 1791628 w 1791628"/>
                      <a:gd name="connsiteY4" fmla="*/ 1817678 h 2665223"/>
                      <a:gd name="connsiteX5" fmla="*/ 1791028 w 1791628"/>
                      <a:gd name="connsiteY5" fmla="*/ 1841511 h 2665223"/>
                      <a:gd name="connsiteX6" fmla="*/ 1773640 w 1791628"/>
                      <a:gd name="connsiteY6" fmla="*/ 1841511 h 2665223"/>
                      <a:gd name="connsiteX7" fmla="*/ 1773457 w 1791628"/>
                      <a:gd name="connsiteY7" fmla="*/ 1845314 h 2665223"/>
                      <a:gd name="connsiteX8" fmla="*/ 906652 w 1791628"/>
                      <a:gd name="connsiteY8" fmla="*/ 2665223 h 2665223"/>
                      <a:gd name="connsiteX9" fmla="*/ 39848 w 1791628"/>
                      <a:gd name="connsiteY9" fmla="*/ 1845314 h 2665223"/>
                      <a:gd name="connsiteX10" fmla="*/ 39158 w 1791628"/>
                      <a:gd name="connsiteY10" fmla="*/ 1830995 h 2665223"/>
                      <a:gd name="connsiteX11" fmla="*/ 0 w 1791628"/>
                      <a:gd name="connsiteY11" fmla="*/ 1830995 h 2665223"/>
                      <a:gd name="connsiteX12" fmla="*/ 900840 w 1791628"/>
                      <a:gd name="connsiteY12" fmla="*/ 0 h 2665223"/>
                      <a:gd name="connsiteX0" fmla="*/ 861682 w 1752470"/>
                      <a:gd name="connsiteY0" fmla="*/ 0 h 2665223"/>
                      <a:gd name="connsiteX1" fmla="*/ 869493 w 1752470"/>
                      <a:gd name="connsiteY1" fmla="*/ 1421 h 2665223"/>
                      <a:gd name="connsiteX2" fmla="*/ 869493 w 1752470"/>
                      <a:gd name="connsiteY2" fmla="*/ 16599 h 2665223"/>
                      <a:gd name="connsiteX3" fmla="*/ 887528 w 1752470"/>
                      <a:gd name="connsiteY3" fmla="*/ 22541 h 2665223"/>
                      <a:gd name="connsiteX4" fmla="*/ 1752470 w 1752470"/>
                      <a:gd name="connsiteY4" fmla="*/ 1817678 h 2665223"/>
                      <a:gd name="connsiteX5" fmla="*/ 1751870 w 1752470"/>
                      <a:gd name="connsiteY5" fmla="*/ 1841511 h 2665223"/>
                      <a:gd name="connsiteX6" fmla="*/ 1734482 w 1752470"/>
                      <a:gd name="connsiteY6" fmla="*/ 1841511 h 2665223"/>
                      <a:gd name="connsiteX7" fmla="*/ 1734299 w 1752470"/>
                      <a:gd name="connsiteY7" fmla="*/ 1845314 h 2665223"/>
                      <a:gd name="connsiteX8" fmla="*/ 867494 w 1752470"/>
                      <a:gd name="connsiteY8" fmla="*/ 2665223 h 2665223"/>
                      <a:gd name="connsiteX9" fmla="*/ 690 w 1752470"/>
                      <a:gd name="connsiteY9" fmla="*/ 1845314 h 2665223"/>
                      <a:gd name="connsiteX10" fmla="*/ 0 w 1752470"/>
                      <a:gd name="connsiteY10" fmla="*/ 1830995 h 2665223"/>
                      <a:gd name="connsiteX11" fmla="*/ 861682 w 1752470"/>
                      <a:gd name="connsiteY11" fmla="*/ 0 h 2665223"/>
                      <a:gd name="connsiteX0" fmla="*/ 861682 w 1752470"/>
                      <a:gd name="connsiteY0" fmla="*/ 0 h 2665223"/>
                      <a:gd name="connsiteX1" fmla="*/ 869493 w 1752470"/>
                      <a:gd name="connsiteY1" fmla="*/ 1421 h 2665223"/>
                      <a:gd name="connsiteX2" fmla="*/ 869493 w 1752470"/>
                      <a:gd name="connsiteY2" fmla="*/ 16599 h 2665223"/>
                      <a:gd name="connsiteX3" fmla="*/ 887528 w 1752470"/>
                      <a:gd name="connsiteY3" fmla="*/ 22541 h 2665223"/>
                      <a:gd name="connsiteX4" fmla="*/ 1752470 w 1752470"/>
                      <a:gd name="connsiteY4" fmla="*/ 1817678 h 2665223"/>
                      <a:gd name="connsiteX5" fmla="*/ 1751870 w 1752470"/>
                      <a:gd name="connsiteY5" fmla="*/ 1841511 h 2665223"/>
                      <a:gd name="connsiteX6" fmla="*/ 1734482 w 1752470"/>
                      <a:gd name="connsiteY6" fmla="*/ 1841511 h 2665223"/>
                      <a:gd name="connsiteX7" fmla="*/ 1734299 w 1752470"/>
                      <a:gd name="connsiteY7" fmla="*/ 1845314 h 2665223"/>
                      <a:gd name="connsiteX8" fmla="*/ 867494 w 1752470"/>
                      <a:gd name="connsiteY8" fmla="*/ 2665223 h 2665223"/>
                      <a:gd name="connsiteX9" fmla="*/ 690 w 1752470"/>
                      <a:gd name="connsiteY9" fmla="*/ 1845314 h 2665223"/>
                      <a:gd name="connsiteX10" fmla="*/ 0 w 1752470"/>
                      <a:gd name="connsiteY10" fmla="*/ 1830995 h 2665223"/>
                      <a:gd name="connsiteX11" fmla="*/ 861682 w 1752470"/>
                      <a:gd name="connsiteY11" fmla="*/ 0 h 2665223"/>
                      <a:gd name="connsiteX0" fmla="*/ 865034 w 1755822"/>
                      <a:gd name="connsiteY0" fmla="*/ 0 h 2665223"/>
                      <a:gd name="connsiteX1" fmla="*/ 872845 w 1755822"/>
                      <a:gd name="connsiteY1" fmla="*/ 1421 h 2665223"/>
                      <a:gd name="connsiteX2" fmla="*/ 872845 w 1755822"/>
                      <a:gd name="connsiteY2" fmla="*/ 16599 h 2665223"/>
                      <a:gd name="connsiteX3" fmla="*/ 890880 w 1755822"/>
                      <a:gd name="connsiteY3" fmla="*/ 22541 h 2665223"/>
                      <a:gd name="connsiteX4" fmla="*/ 1755822 w 1755822"/>
                      <a:gd name="connsiteY4" fmla="*/ 1817678 h 2665223"/>
                      <a:gd name="connsiteX5" fmla="*/ 1755222 w 1755822"/>
                      <a:gd name="connsiteY5" fmla="*/ 1841511 h 2665223"/>
                      <a:gd name="connsiteX6" fmla="*/ 1737834 w 1755822"/>
                      <a:gd name="connsiteY6" fmla="*/ 1841511 h 2665223"/>
                      <a:gd name="connsiteX7" fmla="*/ 1737651 w 1755822"/>
                      <a:gd name="connsiteY7" fmla="*/ 1845314 h 2665223"/>
                      <a:gd name="connsiteX8" fmla="*/ 870846 w 1755822"/>
                      <a:gd name="connsiteY8" fmla="*/ 2665223 h 2665223"/>
                      <a:gd name="connsiteX9" fmla="*/ 4042 w 1755822"/>
                      <a:gd name="connsiteY9" fmla="*/ 1845314 h 2665223"/>
                      <a:gd name="connsiteX10" fmla="*/ 3352 w 1755822"/>
                      <a:gd name="connsiteY10" fmla="*/ 1830995 h 2665223"/>
                      <a:gd name="connsiteX11" fmla="*/ 865034 w 1755822"/>
                      <a:gd name="connsiteY11" fmla="*/ 0 h 26652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755822" h="2665223">
                        <a:moveTo>
                          <a:pt x="865034" y="0"/>
                        </a:moveTo>
                        <a:lnTo>
                          <a:pt x="872845" y="1421"/>
                        </a:lnTo>
                        <a:lnTo>
                          <a:pt x="872845" y="16599"/>
                        </a:lnTo>
                        <a:lnTo>
                          <a:pt x="890880" y="22541"/>
                        </a:lnTo>
                        <a:cubicBezTo>
                          <a:pt x="1104201" y="126761"/>
                          <a:pt x="1755822" y="881989"/>
                          <a:pt x="1755822" y="1817678"/>
                        </a:cubicBezTo>
                        <a:lnTo>
                          <a:pt x="1755222" y="1841511"/>
                        </a:lnTo>
                        <a:lnTo>
                          <a:pt x="1737834" y="1841511"/>
                        </a:lnTo>
                        <a:lnTo>
                          <a:pt x="1737651" y="1845314"/>
                        </a:lnTo>
                        <a:cubicBezTo>
                          <a:pt x="1693031" y="2305845"/>
                          <a:pt x="1321978" y="2665223"/>
                          <a:pt x="870846" y="2665223"/>
                        </a:cubicBezTo>
                        <a:cubicBezTo>
                          <a:pt x="419715" y="2665223"/>
                          <a:pt x="48661" y="2305845"/>
                          <a:pt x="4042" y="1845314"/>
                        </a:cubicBezTo>
                        <a:lnTo>
                          <a:pt x="3352" y="1830995"/>
                        </a:lnTo>
                        <a:cubicBezTo>
                          <a:pt x="-14221" y="1144463"/>
                          <a:pt x="6307" y="781782"/>
                          <a:pt x="865034" y="0"/>
                        </a:cubicBezTo>
                        <a:close/>
                      </a:path>
                    </a:pathLst>
                  </a:cu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 sz="2200">
                      <a:latin typeface="Arial Rounded MT Bold" panose="020F0704030504030204" pitchFamily="34" charset="0"/>
                    </a:endParaRPr>
                  </a:p>
                </p:txBody>
              </p:sp>
            </p:grpSp>
            <p:grpSp>
              <p:nvGrpSpPr>
                <p:cNvPr id="204" name="Csoportba foglalás 203"/>
                <p:cNvGrpSpPr/>
                <p:nvPr/>
              </p:nvGrpSpPr>
              <p:grpSpPr>
                <a:xfrm>
                  <a:off x="5780099" y="3365906"/>
                  <a:ext cx="3229713" cy="3970477"/>
                  <a:chOff x="5770574" y="3365906"/>
                  <a:chExt cx="3229713" cy="3970477"/>
                </a:xfrm>
              </p:grpSpPr>
              <p:sp>
                <p:nvSpPr>
                  <p:cNvPr id="224" name="Ellipszis 47"/>
                  <p:cNvSpPr/>
                  <p:nvPr/>
                </p:nvSpPr>
                <p:spPr>
                  <a:xfrm>
                    <a:off x="6881628" y="4242350"/>
                    <a:ext cx="2118659" cy="926919"/>
                  </a:xfrm>
                  <a:custGeom>
                    <a:avLst/>
                    <a:gdLst>
                      <a:gd name="connsiteX0" fmla="*/ 0 w 1626006"/>
                      <a:gd name="connsiteY0" fmla="*/ 457200 h 914400"/>
                      <a:gd name="connsiteX1" fmla="*/ 813003 w 1626006"/>
                      <a:gd name="connsiteY1" fmla="*/ 0 h 914400"/>
                      <a:gd name="connsiteX2" fmla="*/ 1626006 w 1626006"/>
                      <a:gd name="connsiteY2" fmla="*/ 457200 h 914400"/>
                      <a:gd name="connsiteX3" fmla="*/ 813003 w 1626006"/>
                      <a:gd name="connsiteY3" fmla="*/ 914400 h 914400"/>
                      <a:gd name="connsiteX4" fmla="*/ 0 w 1626006"/>
                      <a:gd name="connsiteY4" fmla="*/ 457200 h 914400"/>
                      <a:gd name="connsiteX0" fmla="*/ 20 w 1626026"/>
                      <a:gd name="connsiteY0" fmla="*/ 647700 h 1104900"/>
                      <a:gd name="connsiteX1" fmla="*/ 832073 w 1626026"/>
                      <a:gd name="connsiteY1" fmla="*/ 0 h 1104900"/>
                      <a:gd name="connsiteX2" fmla="*/ 1626026 w 1626026"/>
                      <a:gd name="connsiteY2" fmla="*/ 647700 h 1104900"/>
                      <a:gd name="connsiteX3" fmla="*/ 813023 w 1626026"/>
                      <a:gd name="connsiteY3" fmla="*/ 1104900 h 1104900"/>
                      <a:gd name="connsiteX4" fmla="*/ 20 w 1626026"/>
                      <a:gd name="connsiteY4" fmla="*/ 647700 h 1104900"/>
                      <a:gd name="connsiteX0" fmla="*/ 0 w 1626006"/>
                      <a:gd name="connsiteY0" fmla="*/ 647700 h 783765"/>
                      <a:gd name="connsiteX1" fmla="*/ 832053 w 1626006"/>
                      <a:gd name="connsiteY1" fmla="*/ 0 h 783765"/>
                      <a:gd name="connsiteX2" fmla="*/ 1626006 w 1626006"/>
                      <a:gd name="connsiteY2" fmla="*/ 647700 h 783765"/>
                      <a:gd name="connsiteX3" fmla="*/ 832053 w 1626006"/>
                      <a:gd name="connsiteY3" fmla="*/ 723900 h 783765"/>
                      <a:gd name="connsiteX4" fmla="*/ 0 w 1626006"/>
                      <a:gd name="connsiteY4" fmla="*/ 647700 h 783765"/>
                      <a:gd name="connsiteX0" fmla="*/ 0 w 1626006"/>
                      <a:gd name="connsiteY0" fmla="*/ 647700 h 778118"/>
                      <a:gd name="connsiteX1" fmla="*/ 832053 w 1626006"/>
                      <a:gd name="connsiteY1" fmla="*/ 0 h 778118"/>
                      <a:gd name="connsiteX2" fmla="*/ 1626006 w 1626006"/>
                      <a:gd name="connsiteY2" fmla="*/ 647700 h 778118"/>
                      <a:gd name="connsiteX3" fmla="*/ 832053 w 1626006"/>
                      <a:gd name="connsiteY3" fmla="*/ 723900 h 778118"/>
                      <a:gd name="connsiteX4" fmla="*/ 0 w 1626006"/>
                      <a:gd name="connsiteY4" fmla="*/ 647700 h 778118"/>
                      <a:gd name="connsiteX0" fmla="*/ 0 w 1626603"/>
                      <a:gd name="connsiteY0" fmla="*/ 647700 h 740055"/>
                      <a:gd name="connsiteX1" fmla="*/ 832053 w 1626603"/>
                      <a:gd name="connsiteY1" fmla="*/ 0 h 740055"/>
                      <a:gd name="connsiteX2" fmla="*/ 1626006 w 1626603"/>
                      <a:gd name="connsiteY2" fmla="*/ 647700 h 740055"/>
                      <a:gd name="connsiteX3" fmla="*/ 832053 w 1626603"/>
                      <a:gd name="connsiteY3" fmla="*/ 723900 h 740055"/>
                      <a:gd name="connsiteX4" fmla="*/ 0 w 1626603"/>
                      <a:gd name="connsiteY4" fmla="*/ 647700 h 740055"/>
                      <a:gd name="connsiteX0" fmla="*/ 551 w 1627154"/>
                      <a:gd name="connsiteY0" fmla="*/ 647700 h 727149"/>
                      <a:gd name="connsiteX1" fmla="*/ 832604 w 1627154"/>
                      <a:gd name="connsiteY1" fmla="*/ 0 h 727149"/>
                      <a:gd name="connsiteX2" fmla="*/ 1626557 w 1627154"/>
                      <a:gd name="connsiteY2" fmla="*/ 647700 h 727149"/>
                      <a:gd name="connsiteX3" fmla="*/ 832604 w 1627154"/>
                      <a:gd name="connsiteY3" fmla="*/ 723900 h 727149"/>
                      <a:gd name="connsiteX4" fmla="*/ 551 w 1627154"/>
                      <a:gd name="connsiteY4" fmla="*/ 647700 h 727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27154" h="727149">
                        <a:moveTo>
                          <a:pt x="551" y="647700"/>
                        </a:moveTo>
                        <a:cubicBezTo>
                          <a:pt x="19601" y="622300"/>
                          <a:pt x="383595" y="0"/>
                          <a:pt x="832604" y="0"/>
                        </a:cubicBezTo>
                        <a:cubicBezTo>
                          <a:pt x="1281613" y="0"/>
                          <a:pt x="1626557" y="395195"/>
                          <a:pt x="1626557" y="647700"/>
                        </a:cubicBezTo>
                        <a:cubicBezTo>
                          <a:pt x="1645607" y="633505"/>
                          <a:pt x="1205413" y="704850"/>
                          <a:pt x="832604" y="723900"/>
                        </a:cubicBezTo>
                        <a:cubicBezTo>
                          <a:pt x="459795" y="742950"/>
                          <a:pt x="-18499" y="673100"/>
                          <a:pt x="551" y="647700"/>
                        </a:cubicBezTo>
                        <a:close/>
                      </a:path>
                    </a:pathLst>
                  </a:custGeom>
                  <a:solidFill>
                    <a:srgbClr val="C7B67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 sz="2200">
                      <a:latin typeface="Arial Rounded MT Bold" panose="020F0704030504030204" pitchFamily="34" charset="0"/>
                    </a:endParaRPr>
                  </a:p>
                </p:txBody>
              </p:sp>
              <p:sp>
                <p:nvSpPr>
                  <p:cNvPr id="225" name="Ellipszis 47"/>
                  <p:cNvSpPr/>
                  <p:nvPr/>
                </p:nvSpPr>
                <p:spPr>
                  <a:xfrm>
                    <a:off x="5820068" y="4246874"/>
                    <a:ext cx="1980156" cy="929153"/>
                  </a:xfrm>
                  <a:custGeom>
                    <a:avLst/>
                    <a:gdLst>
                      <a:gd name="connsiteX0" fmla="*/ 0 w 1626006"/>
                      <a:gd name="connsiteY0" fmla="*/ 457200 h 914400"/>
                      <a:gd name="connsiteX1" fmla="*/ 813003 w 1626006"/>
                      <a:gd name="connsiteY1" fmla="*/ 0 h 914400"/>
                      <a:gd name="connsiteX2" fmla="*/ 1626006 w 1626006"/>
                      <a:gd name="connsiteY2" fmla="*/ 457200 h 914400"/>
                      <a:gd name="connsiteX3" fmla="*/ 813003 w 1626006"/>
                      <a:gd name="connsiteY3" fmla="*/ 914400 h 914400"/>
                      <a:gd name="connsiteX4" fmla="*/ 0 w 1626006"/>
                      <a:gd name="connsiteY4" fmla="*/ 457200 h 914400"/>
                      <a:gd name="connsiteX0" fmla="*/ 20 w 1626026"/>
                      <a:gd name="connsiteY0" fmla="*/ 647700 h 1104900"/>
                      <a:gd name="connsiteX1" fmla="*/ 832073 w 1626026"/>
                      <a:gd name="connsiteY1" fmla="*/ 0 h 1104900"/>
                      <a:gd name="connsiteX2" fmla="*/ 1626026 w 1626026"/>
                      <a:gd name="connsiteY2" fmla="*/ 647700 h 1104900"/>
                      <a:gd name="connsiteX3" fmla="*/ 813023 w 1626026"/>
                      <a:gd name="connsiteY3" fmla="*/ 1104900 h 1104900"/>
                      <a:gd name="connsiteX4" fmla="*/ 20 w 1626026"/>
                      <a:gd name="connsiteY4" fmla="*/ 647700 h 1104900"/>
                      <a:gd name="connsiteX0" fmla="*/ 0 w 1626006"/>
                      <a:gd name="connsiteY0" fmla="*/ 647700 h 783765"/>
                      <a:gd name="connsiteX1" fmla="*/ 832053 w 1626006"/>
                      <a:gd name="connsiteY1" fmla="*/ 0 h 783765"/>
                      <a:gd name="connsiteX2" fmla="*/ 1626006 w 1626006"/>
                      <a:gd name="connsiteY2" fmla="*/ 647700 h 783765"/>
                      <a:gd name="connsiteX3" fmla="*/ 832053 w 1626006"/>
                      <a:gd name="connsiteY3" fmla="*/ 723900 h 783765"/>
                      <a:gd name="connsiteX4" fmla="*/ 0 w 1626006"/>
                      <a:gd name="connsiteY4" fmla="*/ 647700 h 783765"/>
                      <a:gd name="connsiteX0" fmla="*/ 0 w 1626006"/>
                      <a:gd name="connsiteY0" fmla="*/ 647700 h 778118"/>
                      <a:gd name="connsiteX1" fmla="*/ 832053 w 1626006"/>
                      <a:gd name="connsiteY1" fmla="*/ 0 h 778118"/>
                      <a:gd name="connsiteX2" fmla="*/ 1626006 w 1626006"/>
                      <a:gd name="connsiteY2" fmla="*/ 647700 h 778118"/>
                      <a:gd name="connsiteX3" fmla="*/ 832053 w 1626006"/>
                      <a:gd name="connsiteY3" fmla="*/ 723900 h 778118"/>
                      <a:gd name="connsiteX4" fmla="*/ 0 w 1626006"/>
                      <a:gd name="connsiteY4" fmla="*/ 647700 h 778118"/>
                      <a:gd name="connsiteX0" fmla="*/ 0 w 1626603"/>
                      <a:gd name="connsiteY0" fmla="*/ 647700 h 740055"/>
                      <a:gd name="connsiteX1" fmla="*/ 832053 w 1626603"/>
                      <a:gd name="connsiteY1" fmla="*/ 0 h 740055"/>
                      <a:gd name="connsiteX2" fmla="*/ 1626006 w 1626603"/>
                      <a:gd name="connsiteY2" fmla="*/ 647700 h 740055"/>
                      <a:gd name="connsiteX3" fmla="*/ 832053 w 1626603"/>
                      <a:gd name="connsiteY3" fmla="*/ 723900 h 740055"/>
                      <a:gd name="connsiteX4" fmla="*/ 0 w 1626603"/>
                      <a:gd name="connsiteY4" fmla="*/ 647700 h 740055"/>
                      <a:gd name="connsiteX0" fmla="*/ 551 w 1627154"/>
                      <a:gd name="connsiteY0" fmla="*/ 647700 h 727149"/>
                      <a:gd name="connsiteX1" fmla="*/ 832604 w 1627154"/>
                      <a:gd name="connsiteY1" fmla="*/ 0 h 727149"/>
                      <a:gd name="connsiteX2" fmla="*/ 1626557 w 1627154"/>
                      <a:gd name="connsiteY2" fmla="*/ 647700 h 727149"/>
                      <a:gd name="connsiteX3" fmla="*/ 832604 w 1627154"/>
                      <a:gd name="connsiteY3" fmla="*/ 723900 h 727149"/>
                      <a:gd name="connsiteX4" fmla="*/ 551 w 1627154"/>
                      <a:gd name="connsiteY4" fmla="*/ 647700 h 727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27154" h="727149">
                        <a:moveTo>
                          <a:pt x="551" y="647700"/>
                        </a:moveTo>
                        <a:cubicBezTo>
                          <a:pt x="19601" y="622300"/>
                          <a:pt x="383595" y="0"/>
                          <a:pt x="832604" y="0"/>
                        </a:cubicBezTo>
                        <a:cubicBezTo>
                          <a:pt x="1281613" y="0"/>
                          <a:pt x="1626557" y="395195"/>
                          <a:pt x="1626557" y="647700"/>
                        </a:cubicBezTo>
                        <a:cubicBezTo>
                          <a:pt x="1645607" y="633505"/>
                          <a:pt x="1205413" y="704850"/>
                          <a:pt x="832604" y="723900"/>
                        </a:cubicBezTo>
                        <a:cubicBezTo>
                          <a:pt x="459795" y="742950"/>
                          <a:pt x="-18499" y="673100"/>
                          <a:pt x="551" y="647700"/>
                        </a:cubicBezTo>
                        <a:close/>
                      </a:path>
                    </a:pathLst>
                  </a:custGeom>
                  <a:solidFill>
                    <a:srgbClr val="D3C69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 sz="2200">
                      <a:latin typeface="Arial Rounded MT Bold" panose="020F0704030504030204" pitchFamily="34" charset="0"/>
                    </a:endParaRPr>
                  </a:p>
                </p:txBody>
              </p:sp>
              <p:sp>
                <p:nvSpPr>
                  <p:cNvPr id="226" name="Téglalap 225"/>
                  <p:cNvSpPr/>
                  <p:nvPr/>
                </p:nvSpPr>
                <p:spPr>
                  <a:xfrm>
                    <a:off x="5770574" y="4996733"/>
                    <a:ext cx="3204000" cy="2339650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 sz="2200">
                      <a:latin typeface="Arial Rounded MT Bold" panose="020F0704030504030204" pitchFamily="34" charset="0"/>
                    </a:endParaRPr>
                  </a:p>
                </p:txBody>
              </p:sp>
              <p:sp>
                <p:nvSpPr>
                  <p:cNvPr id="227" name="Szabadkézi sokszög 226"/>
                  <p:cNvSpPr/>
                  <p:nvPr/>
                </p:nvSpPr>
                <p:spPr>
                  <a:xfrm rot="10800000">
                    <a:off x="7882048" y="4968795"/>
                    <a:ext cx="1097202" cy="2339650"/>
                  </a:xfrm>
                  <a:custGeom>
                    <a:avLst/>
                    <a:gdLst>
                      <a:gd name="connsiteX0" fmla="*/ 908651 w 909251"/>
                      <a:gd name="connsiteY0" fmla="*/ 1648389 h 1648389"/>
                      <a:gd name="connsiteX1" fmla="*/ 0 w 909251"/>
                      <a:gd name="connsiteY1" fmla="*/ 1648389 h 1648389"/>
                      <a:gd name="connsiteX2" fmla="*/ 0 w 909251"/>
                      <a:gd name="connsiteY2" fmla="*/ 1279 h 1648389"/>
                      <a:gd name="connsiteX3" fmla="*/ 7811 w 909251"/>
                      <a:gd name="connsiteY3" fmla="*/ 0 h 1648389"/>
                      <a:gd name="connsiteX4" fmla="*/ 909251 w 909251"/>
                      <a:gd name="connsiteY4" fmla="*/ 1626933 h 1648389"/>
                      <a:gd name="connsiteX5" fmla="*/ 908651 w 909251"/>
                      <a:gd name="connsiteY5" fmla="*/ 1648389 h 16483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09251" h="1648389">
                        <a:moveTo>
                          <a:pt x="908651" y="1648389"/>
                        </a:moveTo>
                        <a:lnTo>
                          <a:pt x="0" y="1648389"/>
                        </a:lnTo>
                        <a:lnTo>
                          <a:pt x="0" y="1279"/>
                        </a:lnTo>
                        <a:lnTo>
                          <a:pt x="7811" y="0"/>
                        </a:lnTo>
                        <a:cubicBezTo>
                          <a:pt x="167851" y="14719"/>
                          <a:pt x="909251" y="728402"/>
                          <a:pt x="909251" y="1626933"/>
                        </a:cubicBezTo>
                        <a:cubicBezTo>
                          <a:pt x="909051" y="1634085"/>
                          <a:pt x="908851" y="1641237"/>
                          <a:pt x="908651" y="1648389"/>
                        </a:cubicBezTo>
                        <a:close/>
                      </a:path>
                    </a:pathLst>
                  </a:custGeom>
                  <a:solidFill>
                    <a:srgbClr val="DDD3A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 sz="2200">
                      <a:latin typeface="Arial Rounded MT Bold" panose="020F0704030504030204" pitchFamily="34" charset="0"/>
                    </a:endParaRPr>
                  </a:p>
                </p:txBody>
              </p:sp>
              <p:sp>
                <p:nvSpPr>
                  <p:cNvPr id="228" name="Szabadkézi sokszög 227"/>
                  <p:cNvSpPr/>
                  <p:nvPr/>
                </p:nvSpPr>
                <p:spPr>
                  <a:xfrm rot="10800000">
                    <a:off x="5780146" y="4968760"/>
                    <a:ext cx="1163561" cy="2352476"/>
                  </a:xfrm>
                  <a:custGeom>
                    <a:avLst/>
                    <a:gdLst>
                      <a:gd name="connsiteX0" fmla="*/ 893628 w 893628"/>
                      <a:gd name="connsiteY0" fmla="*/ 1647110 h 1647110"/>
                      <a:gd name="connsiteX1" fmla="*/ 600 w 893628"/>
                      <a:gd name="connsiteY1" fmla="*/ 1647110 h 1647110"/>
                      <a:gd name="connsiteX2" fmla="*/ 0 w 893628"/>
                      <a:gd name="connsiteY2" fmla="*/ 1625654 h 1647110"/>
                      <a:gd name="connsiteX3" fmla="*/ 864942 w 893628"/>
                      <a:gd name="connsiteY3" fmla="*/ 4695 h 1647110"/>
                      <a:gd name="connsiteX4" fmla="*/ 893628 w 893628"/>
                      <a:gd name="connsiteY4" fmla="*/ 0 h 1647110"/>
                      <a:gd name="connsiteX5" fmla="*/ 893628 w 893628"/>
                      <a:gd name="connsiteY5" fmla="*/ 1647110 h 16471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93628" h="1647110">
                        <a:moveTo>
                          <a:pt x="893628" y="1647110"/>
                        </a:moveTo>
                        <a:lnTo>
                          <a:pt x="600" y="1647110"/>
                        </a:lnTo>
                        <a:cubicBezTo>
                          <a:pt x="400" y="1639958"/>
                          <a:pt x="200" y="1632806"/>
                          <a:pt x="0" y="1625654"/>
                        </a:cubicBezTo>
                        <a:cubicBezTo>
                          <a:pt x="0" y="783281"/>
                          <a:pt x="651621" y="77499"/>
                          <a:pt x="864942" y="4695"/>
                        </a:cubicBezTo>
                        <a:lnTo>
                          <a:pt x="893628" y="0"/>
                        </a:lnTo>
                        <a:lnTo>
                          <a:pt x="893628" y="1647110"/>
                        </a:lnTo>
                        <a:close/>
                      </a:path>
                    </a:pathLst>
                  </a:custGeom>
                  <a:solidFill>
                    <a:srgbClr val="DDD3A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 sz="2200">
                      <a:latin typeface="Arial Rounded MT Bold" panose="020F0704030504030204" pitchFamily="34" charset="0"/>
                    </a:endParaRPr>
                  </a:p>
                </p:txBody>
              </p:sp>
              <p:cxnSp>
                <p:nvCxnSpPr>
                  <p:cNvPr id="229" name="Egyenes összekötő 228"/>
                  <p:cNvCxnSpPr/>
                  <p:nvPr/>
                </p:nvCxnSpPr>
                <p:spPr>
                  <a:xfrm>
                    <a:off x="5773258" y="3365906"/>
                    <a:ext cx="0" cy="3949109"/>
                  </a:xfrm>
                  <a:prstGeom prst="line">
                    <a:avLst/>
                  </a:prstGeom>
                  <a:ln w="6350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0" name="Egyenes összekötő 229"/>
                  <p:cNvCxnSpPr/>
                  <p:nvPr/>
                </p:nvCxnSpPr>
                <p:spPr>
                  <a:xfrm>
                    <a:off x="8982080" y="3376797"/>
                    <a:ext cx="0" cy="3949109"/>
                  </a:xfrm>
                  <a:prstGeom prst="line">
                    <a:avLst/>
                  </a:prstGeom>
                  <a:ln w="6350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31" name="Szabadkézi sokszög 230"/>
                  <p:cNvSpPr/>
                  <p:nvPr/>
                </p:nvSpPr>
                <p:spPr>
                  <a:xfrm>
                    <a:off x="6405795" y="3974659"/>
                    <a:ext cx="300590" cy="539906"/>
                  </a:xfrm>
                  <a:custGeom>
                    <a:avLst/>
                    <a:gdLst>
                      <a:gd name="connsiteX0" fmla="*/ 901440 w 1792228"/>
                      <a:gd name="connsiteY0" fmla="*/ 0 h 2665223"/>
                      <a:gd name="connsiteX1" fmla="*/ 909251 w 1792228"/>
                      <a:gd name="connsiteY1" fmla="*/ 1421 h 2665223"/>
                      <a:gd name="connsiteX2" fmla="*/ 909251 w 1792228"/>
                      <a:gd name="connsiteY2" fmla="*/ 16599 h 2665223"/>
                      <a:gd name="connsiteX3" fmla="*/ 927286 w 1792228"/>
                      <a:gd name="connsiteY3" fmla="*/ 22541 h 2665223"/>
                      <a:gd name="connsiteX4" fmla="*/ 1792228 w 1792228"/>
                      <a:gd name="connsiteY4" fmla="*/ 1817678 h 2665223"/>
                      <a:gd name="connsiteX5" fmla="*/ 1791628 w 1792228"/>
                      <a:gd name="connsiteY5" fmla="*/ 1841511 h 2665223"/>
                      <a:gd name="connsiteX6" fmla="*/ 1774240 w 1792228"/>
                      <a:gd name="connsiteY6" fmla="*/ 1841511 h 2665223"/>
                      <a:gd name="connsiteX7" fmla="*/ 1774057 w 1792228"/>
                      <a:gd name="connsiteY7" fmla="*/ 1845314 h 2665223"/>
                      <a:gd name="connsiteX8" fmla="*/ 907252 w 1792228"/>
                      <a:gd name="connsiteY8" fmla="*/ 2665223 h 2665223"/>
                      <a:gd name="connsiteX9" fmla="*/ 40448 w 1792228"/>
                      <a:gd name="connsiteY9" fmla="*/ 1845314 h 2665223"/>
                      <a:gd name="connsiteX10" fmla="*/ 39758 w 1792228"/>
                      <a:gd name="connsiteY10" fmla="*/ 1830995 h 2665223"/>
                      <a:gd name="connsiteX11" fmla="*/ 600 w 1792228"/>
                      <a:gd name="connsiteY11" fmla="*/ 1830995 h 2665223"/>
                      <a:gd name="connsiteX12" fmla="*/ 0 w 1792228"/>
                      <a:gd name="connsiteY12" fmla="*/ 1807162 h 2665223"/>
                      <a:gd name="connsiteX13" fmla="*/ 901440 w 1792228"/>
                      <a:gd name="connsiteY13" fmla="*/ 0 h 2665223"/>
                      <a:gd name="connsiteX0" fmla="*/ 900840 w 1791628"/>
                      <a:gd name="connsiteY0" fmla="*/ 0 h 2665223"/>
                      <a:gd name="connsiteX1" fmla="*/ 908651 w 1791628"/>
                      <a:gd name="connsiteY1" fmla="*/ 1421 h 2665223"/>
                      <a:gd name="connsiteX2" fmla="*/ 908651 w 1791628"/>
                      <a:gd name="connsiteY2" fmla="*/ 16599 h 2665223"/>
                      <a:gd name="connsiteX3" fmla="*/ 926686 w 1791628"/>
                      <a:gd name="connsiteY3" fmla="*/ 22541 h 2665223"/>
                      <a:gd name="connsiteX4" fmla="*/ 1791628 w 1791628"/>
                      <a:gd name="connsiteY4" fmla="*/ 1817678 h 2665223"/>
                      <a:gd name="connsiteX5" fmla="*/ 1791028 w 1791628"/>
                      <a:gd name="connsiteY5" fmla="*/ 1841511 h 2665223"/>
                      <a:gd name="connsiteX6" fmla="*/ 1773640 w 1791628"/>
                      <a:gd name="connsiteY6" fmla="*/ 1841511 h 2665223"/>
                      <a:gd name="connsiteX7" fmla="*/ 1773457 w 1791628"/>
                      <a:gd name="connsiteY7" fmla="*/ 1845314 h 2665223"/>
                      <a:gd name="connsiteX8" fmla="*/ 906652 w 1791628"/>
                      <a:gd name="connsiteY8" fmla="*/ 2665223 h 2665223"/>
                      <a:gd name="connsiteX9" fmla="*/ 39848 w 1791628"/>
                      <a:gd name="connsiteY9" fmla="*/ 1845314 h 2665223"/>
                      <a:gd name="connsiteX10" fmla="*/ 39158 w 1791628"/>
                      <a:gd name="connsiteY10" fmla="*/ 1830995 h 2665223"/>
                      <a:gd name="connsiteX11" fmla="*/ 0 w 1791628"/>
                      <a:gd name="connsiteY11" fmla="*/ 1830995 h 2665223"/>
                      <a:gd name="connsiteX12" fmla="*/ 900840 w 1791628"/>
                      <a:gd name="connsiteY12" fmla="*/ 0 h 2665223"/>
                      <a:gd name="connsiteX0" fmla="*/ 861682 w 1752470"/>
                      <a:gd name="connsiteY0" fmla="*/ 0 h 2665223"/>
                      <a:gd name="connsiteX1" fmla="*/ 869493 w 1752470"/>
                      <a:gd name="connsiteY1" fmla="*/ 1421 h 2665223"/>
                      <a:gd name="connsiteX2" fmla="*/ 869493 w 1752470"/>
                      <a:gd name="connsiteY2" fmla="*/ 16599 h 2665223"/>
                      <a:gd name="connsiteX3" fmla="*/ 887528 w 1752470"/>
                      <a:gd name="connsiteY3" fmla="*/ 22541 h 2665223"/>
                      <a:gd name="connsiteX4" fmla="*/ 1752470 w 1752470"/>
                      <a:gd name="connsiteY4" fmla="*/ 1817678 h 2665223"/>
                      <a:gd name="connsiteX5" fmla="*/ 1751870 w 1752470"/>
                      <a:gd name="connsiteY5" fmla="*/ 1841511 h 2665223"/>
                      <a:gd name="connsiteX6" fmla="*/ 1734482 w 1752470"/>
                      <a:gd name="connsiteY6" fmla="*/ 1841511 h 2665223"/>
                      <a:gd name="connsiteX7" fmla="*/ 1734299 w 1752470"/>
                      <a:gd name="connsiteY7" fmla="*/ 1845314 h 2665223"/>
                      <a:gd name="connsiteX8" fmla="*/ 867494 w 1752470"/>
                      <a:gd name="connsiteY8" fmla="*/ 2665223 h 2665223"/>
                      <a:gd name="connsiteX9" fmla="*/ 690 w 1752470"/>
                      <a:gd name="connsiteY9" fmla="*/ 1845314 h 2665223"/>
                      <a:gd name="connsiteX10" fmla="*/ 0 w 1752470"/>
                      <a:gd name="connsiteY10" fmla="*/ 1830995 h 2665223"/>
                      <a:gd name="connsiteX11" fmla="*/ 861682 w 1752470"/>
                      <a:gd name="connsiteY11" fmla="*/ 0 h 2665223"/>
                      <a:gd name="connsiteX0" fmla="*/ 861682 w 1752470"/>
                      <a:gd name="connsiteY0" fmla="*/ 0 h 2665223"/>
                      <a:gd name="connsiteX1" fmla="*/ 869493 w 1752470"/>
                      <a:gd name="connsiteY1" fmla="*/ 1421 h 2665223"/>
                      <a:gd name="connsiteX2" fmla="*/ 869493 w 1752470"/>
                      <a:gd name="connsiteY2" fmla="*/ 16599 h 2665223"/>
                      <a:gd name="connsiteX3" fmla="*/ 887528 w 1752470"/>
                      <a:gd name="connsiteY3" fmla="*/ 22541 h 2665223"/>
                      <a:gd name="connsiteX4" fmla="*/ 1752470 w 1752470"/>
                      <a:gd name="connsiteY4" fmla="*/ 1817678 h 2665223"/>
                      <a:gd name="connsiteX5" fmla="*/ 1751870 w 1752470"/>
                      <a:gd name="connsiteY5" fmla="*/ 1841511 h 2665223"/>
                      <a:gd name="connsiteX6" fmla="*/ 1734482 w 1752470"/>
                      <a:gd name="connsiteY6" fmla="*/ 1841511 h 2665223"/>
                      <a:gd name="connsiteX7" fmla="*/ 1734299 w 1752470"/>
                      <a:gd name="connsiteY7" fmla="*/ 1845314 h 2665223"/>
                      <a:gd name="connsiteX8" fmla="*/ 867494 w 1752470"/>
                      <a:gd name="connsiteY8" fmla="*/ 2665223 h 2665223"/>
                      <a:gd name="connsiteX9" fmla="*/ 690 w 1752470"/>
                      <a:gd name="connsiteY9" fmla="*/ 1845314 h 2665223"/>
                      <a:gd name="connsiteX10" fmla="*/ 0 w 1752470"/>
                      <a:gd name="connsiteY10" fmla="*/ 1830995 h 2665223"/>
                      <a:gd name="connsiteX11" fmla="*/ 861682 w 1752470"/>
                      <a:gd name="connsiteY11" fmla="*/ 0 h 2665223"/>
                      <a:gd name="connsiteX0" fmla="*/ 865034 w 1755822"/>
                      <a:gd name="connsiteY0" fmla="*/ 0 h 2665223"/>
                      <a:gd name="connsiteX1" fmla="*/ 872845 w 1755822"/>
                      <a:gd name="connsiteY1" fmla="*/ 1421 h 2665223"/>
                      <a:gd name="connsiteX2" fmla="*/ 872845 w 1755822"/>
                      <a:gd name="connsiteY2" fmla="*/ 16599 h 2665223"/>
                      <a:gd name="connsiteX3" fmla="*/ 890880 w 1755822"/>
                      <a:gd name="connsiteY3" fmla="*/ 22541 h 2665223"/>
                      <a:gd name="connsiteX4" fmla="*/ 1755822 w 1755822"/>
                      <a:gd name="connsiteY4" fmla="*/ 1817678 h 2665223"/>
                      <a:gd name="connsiteX5" fmla="*/ 1755222 w 1755822"/>
                      <a:gd name="connsiteY5" fmla="*/ 1841511 h 2665223"/>
                      <a:gd name="connsiteX6" fmla="*/ 1737834 w 1755822"/>
                      <a:gd name="connsiteY6" fmla="*/ 1841511 h 2665223"/>
                      <a:gd name="connsiteX7" fmla="*/ 1737651 w 1755822"/>
                      <a:gd name="connsiteY7" fmla="*/ 1845314 h 2665223"/>
                      <a:gd name="connsiteX8" fmla="*/ 870846 w 1755822"/>
                      <a:gd name="connsiteY8" fmla="*/ 2665223 h 2665223"/>
                      <a:gd name="connsiteX9" fmla="*/ 4042 w 1755822"/>
                      <a:gd name="connsiteY9" fmla="*/ 1845314 h 2665223"/>
                      <a:gd name="connsiteX10" fmla="*/ 3352 w 1755822"/>
                      <a:gd name="connsiteY10" fmla="*/ 1830995 h 2665223"/>
                      <a:gd name="connsiteX11" fmla="*/ 865034 w 1755822"/>
                      <a:gd name="connsiteY11" fmla="*/ 0 h 26652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755822" h="2665223">
                        <a:moveTo>
                          <a:pt x="865034" y="0"/>
                        </a:moveTo>
                        <a:lnTo>
                          <a:pt x="872845" y="1421"/>
                        </a:lnTo>
                        <a:lnTo>
                          <a:pt x="872845" y="16599"/>
                        </a:lnTo>
                        <a:lnTo>
                          <a:pt x="890880" y="22541"/>
                        </a:lnTo>
                        <a:cubicBezTo>
                          <a:pt x="1104201" y="126761"/>
                          <a:pt x="1755822" y="881989"/>
                          <a:pt x="1755822" y="1817678"/>
                        </a:cubicBezTo>
                        <a:lnTo>
                          <a:pt x="1755222" y="1841511"/>
                        </a:lnTo>
                        <a:lnTo>
                          <a:pt x="1737834" y="1841511"/>
                        </a:lnTo>
                        <a:lnTo>
                          <a:pt x="1737651" y="1845314"/>
                        </a:lnTo>
                        <a:cubicBezTo>
                          <a:pt x="1693031" y="2305845"/>
                          <a:pt x="1321978" y="2665223"/>
                          <a:pt x="870846" y="2665223"/>
                        </a:cubicBezTo>
                        <a:cubicBezTo>
                          <a:pt x="419715" y="2665223"/>
                          <a:pt x="48661" y="2305845"/>
                          <a:pt x="4042" y="1845314"/>
                        </a:cubicBezTo>
                        <a:lnTo>
                          <a:pt x="3352" y="1830995"/>
                        </a:lnTo>
                        <a:cubicBezTo>
                          <a:pt x="-14221" y="1144463"/>
                          <a:pt x="6307" y="781782"/>
                          <a:pt x="865034" y="0"/>
                        </a:cubicBezTo>
                        <a:close/>
                      </a:path>
                    </a:pathLst>
                  </a:cu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 sz="2200">
                      <a:latin typeface="Arial Rounded MT Bold" panose="020F0704030504030204" pitchFamily="34" charset="0"/>
                    </a:endParaRPr>
                  </a:p>
                </p:txBody>
              </p:sp>
              <p:sp>
                <p:nvSpPr>
                  <p:cNvPr id="232" name="Szabadkézi sokszög 231"/>
                  <p:cNvSpPr/>
                  <p:nvPr/>
                </p:nvSpPr>
                <p:spPr>
                  <a:xfrm>
                    <a:off x="7778328" y="4061185"/>
                    <a:ext cx="300590" cy="539906"/>
                  </a:xfrm>
                  <a:custGeom>
                    <a:avLst/>
                    <a:gdLst>
                      <a:gd name="connsiteX0" fmla="*/ 901440 w 1792228"/>
                      <a:gd name="connsiteY0" fmla="*/ 0 h 2665223"/>
                      <a:gd name="connsiteX1" fmla="*/ 909251 w 1792228"/>
                      <a:gd name="connsiteY1" fmla="*/ 1421 h 2665223"/>
                      <a:gd name="connsiteX2" fmla="*/ 909251 w 1792228"/>
                      <a:gd name="connsiteY2" fmla="*/ 16599 h 2665223"/>
                      <a:gd name="connsiteX3" fmla="*/ 927286 w 1792228"/>
                      <a:gd name="connsiteY3" fmla="*/ 22541 h 2665223"/>
                      <a:gd name="connsiteX4" fmla="*/ 1792228 w 1792228"/>
                      <a:gd name="connsiteY4" fmla="*/ 1817678 h 2665223"/>
                      <a:gd name="connsiteX5" fmla="*/ 1791628 w 1792228"/>
                      <a:gd name="connsiteY5" fmla="*/ 1841511 h 2665223"/>
                      <a:gd name="connsiteX6" fmla="*/ 1774240 w 1792228"/>
                      <a:gd name="connsiteY6" fmla="*/ 1841511 h 2665223"/>
                      <a:gd name="connsiteX7" fmla="*/ 1774057 w 1792228"/>
                      <a:gd name="connsiteY7" fmla="*/ 1845314 h 2665223"/>
                      <a:gd name="connsiteX8" fmla="*/ 907252 w 1792228"/>
                      <a:gd name="connsiteY8" fmla="*/ 2665223 h 2665223"/>
                      <a:gd name="connsiteX9" fmla="*/ 40448 w 1792228"/>
                      <a:gd name="connsiteY9" fmla="*/ 1845314 h 2665223"/>
                      <a:gd name="connsiteX10" fmla="*/ 39758 w 1792228"/>
                      <a:gd name="connsiteY10" fmla="*/ 1830995 h 2665223"/>
                      <a:gd name="connsiteX11" fmla="*/ 600 w 1792228"/>
                      <a:gd name="connsiteY11" fmla="*/ 1830995 h 2665223"/>
                      <a:gd name="connsiteX12" fmla="*/ 0 w 1792228"/>
                      <a:gd name="connsiteY12" fmla="*/ 1807162 h 2665223"/>
                      <a:gd name="connsiteX13" fmla="*/ 901440 w 1792228"/>
                      <a:gd name="connsiteY13" fmla="*/ 0 h 2665223"/>
                      <a:gd name="connsiteX0" fmla="*/ 900840 w 1791628"/>
                      <a:gd name="connsiteY0" fmla="*/ 0 h 2665223"/>
                      <a:gd name="connsiteX1" fmla="*/ 908651 w 1791628"/>
                      <a:gd name="connsiteY1" fmla="*/ 1421 h 2665223"/>
                      <a:gd name="connsiteX2" fmla="*/ 908651 w 1791628"/>
                      <a:gd name="connsiteY2" fmla="*/ 16599 h 2665223"/>
                      <a:gd name="connsiteX3" fmla="*/ 926686 w 1791628"/>
                      <a:gd name="connsiteY3" fmla="*/ 22541 h 2665223"/>
                      <a:gd name="connsiteX4" fmla="*/ 1791628 w 1791628"/>
                      <a:gd name="connsiteY4" fmla="*/ 1817678 h 2665223"/>
                      <a:gd name="connsiteX5" fmla="*/ 1791028 w 1791628"/>
                      <a:gd name="connsiteY5" fmla="*/ 1841511 h 2665223"/>
                      <a:gd name="connsiteX6" fmla="*/ 1773640 w 1791628"/>
                      <a:gd name="connsiteY6" fmla="*/ 1841511 h 2665223"/>
                      <a:gd name="connsiteX7" fmla="*/ 1773457 w 1791628"/>
                      <a:gd name="connsiteY7" fmla="*/ 1845314 h 2665223"/>
                      <a:gd name="connsiteX8" fmla="*/ 906652 w 1791628"/>
                      <a:gd name="connsiteY8" fmla="*/ 2665223 h 2665223"/>
                      <a:gd name="connsiteX9" fmla="*/ 39848 w 1791628"/>
                      <a:gd name="connsiteY9" fmla="*/ 1845314 h 2665223"/>
                      <a:gd name="connsiteX10" fmla="*/ 39158 w 1791628"/>
                      <a:gd name="connsiteY10" fmla="*/ 1830995 h 2665223"/>
                      <a:gd name="connsiteX11" fmla="*/ 0 w 1791628"/>
                      <a:gd name="connsiteY11" fmla="*/ 1830995 h 2665223"/>
                      <a:gd name="connsiteX12" fmla="*/ 900840 w 1791628"/>
                      <a:gd name="connsiteY12" fmla="*/ 0 h 2665223"/>
                      <a:gd name="connsiteX0" fmla="*/ 861682 w 1752470"/>
                      <a:gd name="connsiteY0" fmla="*/ 0 h 2665223"/>
                      <a:gd name="connsiteX1" fmla="*/ 869493 w 1752470"/>
                      <a:gd name="connsiteY1" fmla="*/ 1421 h 2665223"/>
                      <a:gd name="connsiteX2" fmla="*/ 869493 w 1752470"/>
                      <a:gd name="connsiteY2" fmla="*/ 16599 h 2665223"/>
                      <a:gd name="connsiteX3" fmla="*/ 887528 w 1752470"/>
                      <a:gd name="connsiteY3" fmla="*/ 22541 h 2665223"/>
                      <a:gd name="connsiteX4" fmla="*/ 1752470 w 1752470"/>
                      <a:gd name="connsiteY4" fmla="*/ 1817678 h 2665223"/>
                      <a:gd name="connsiteX5" fmla="*/ 1751870 w 1752470"/>
                      <a:gd name="connsiteY5" fmla="*/ 1841511 h 2665223"/>
                      <a:gd name="connsiteX6" fmla="*/ 1734482 w 1752470"/>
                      <a:gd name="connsiteY6" fmla="*/ 1841511 h 2665223"/>
                      <a:gd name="connsiteX7" fmla="*/ 1734299 w 1752470"/>
                      <a:gd name="connsiteY7" fmla="*/ 1845314 h 2665223"/>
                      <a:gd name="connsiteX8" fmla="*/ 867494 w 1752470"/>
                      <a:gd name="connsiteY8" fmla="*/ 2665223 h 2665223"/>
                      <a:gd name="connsiteX9" fmla="*/ 690 w 1752470"/>
                      <a:gd name="connsiteY9" fmla="*/ 1845314 h 2665223"/>
                      <a:gd name="connsiteX10" fmla="*/ 0 w 1752470"/>
                      <a:gd name="connsiteY10" fmla="*/ 1830995 h 2665223"/>
                      <a:gd name="connsiteX11" fmla="*/ 861682 w 1752470"/>
                      <a:gd name="connsiteY11" fmla="*/ 0 h 2665223"/>
                      <a:gd name="connsiteX0" fmla="*/ 861682 w 1752470"/>
                      <a:gd name="connsiteY0" fmla="*/ 0 h 2665223"/>
                      <a:gd name="connsiteX1" fmla="*/ 869493 w 1752470"/>
                      <a:gd name="connsiteY1" fmla="*/ 1421 h 2665223"/>
                      <a:gd name="connsiteX2" fmla="*/ 869493 w 1752470"/>
                      <a:gd name="connsiteY2" fmla="*/ 16599 h 2665223"/>
                      <a:gd name="connsiteX3" fmla="*/ 887528 w 1752470"/>
                      <a:gd name="connsiteY3" fmla="*/ 22541 h 2665223"/>
                      <a:gd name="connsiteX4" fmla="*/ 1752470 w 1752470"/>
                      <a:gd name="connsiteY4" fmla="*/ 1817678 h 2665223"/>
                      <a:gd name="connsiteX5" fmla="*/ 1751870 w 1752470"/>
                      <a:gd name="connsiteY5" fmla="*/ 1841511 h 2665223"/>
                      <a:gd name="connsiteX6" fmla="*/ 1734482 w 1752470"/>
                      <a:gd name="connsiteY6" fmla="*/ 1841511 h 2665223"/>
                      <a:gd name="connsiteX7" fmla="*/ 1734299 w 1752470"/>
                      <a:gd name="connsiteY7" fmla="*/ 1845314 h 2665223"/>
                      <a:gd name="connsiteX8" fmla="*/ 867494 w 1752470"/>
                      <a:gd name="connsiteY8" fmla="*/ 2665223 h 2665223"/>
                      <a:gd name="connsiteX9" fmla="*/ 690 w 1752470"/>
                      <a:gd name="connsiteY9" fmla="*/ 1845314 h 2665223"/>
                      <a:gd name="connsiteX10" fmla="*/ 0 w 1752470"/>
                      <a:gd name="connsiteY10" fmla="*/ 1830995 h 2665223"/>
                      <a:gd name="connsiteX11" fmla="*/ 861682 w 1752470"/>
                      <a:gd name="connsiteY11" fmla="*/ 0 h 2665223"/>
                      <a:gd name="connsiteX0" fmla="*/ 865034 w 1755822"/>
                      <a:gd name="connsiteY0" fmla="*/ 0 h 2665223"/>
                      <a:gd name="connsiteX1" fmla="*/ 872845 w 1755822"/>
                      <a:gd name="connsiteY1" fmla="*/ 1421 h 2665223"/>
                      <a:gd name="connsiteX2" fmla="*/ 872845 w 1755822"/>
                      <a:gd name="connsiteY2" fmla="*/ 16599 h 2665223"/>
                      <a:gd name="connsiteX3" fmla="*/ 890880 w 1755822"/>
                      <a:gd name="connsiteY3" fmla="*/ 22541 h 2665223"/>
                      <a:gd name="connsiteX4" fmla="*/ 1755822 w 1755822"/>
                      <a:gd name="connsiteY4" fmla="*/ 1817678 h 2665223"/>
                      <a:gd name="connsiteX5" fmla="*/ 1755222 w 1755822"/>
                      <a:gd name="connsiteY5" fmla="*/ 1841511 h 2665223"/>
                      <a:gd name="connsiteX6" fmla="*/ 1737834 w 1755822"/>
                      <a:gd name="connsiteY6" fmla="*/ 1841511 h 2665223"/>
                      <a:gd name="connsiteX7" fmla="*/ 1737651 w 1755822"/>
                      <a:gd name="connsiteY7" fmla="*/ 1845314 h 2665223"/>
                      <a:gd name="connsiteX8" fmla="*/ 870846 w 1755822"/>
                      <a:gd name="connsiteY8" fmla="*/ 2665223 h 2665223"/>
                      <a:gd name="connsiteX9" fmla="*/ 4042 w 1755822"/>
                      <a:gd name="connsiteY9" fmla="*/ 1845314 h 2665223"/>
                      <a:gd name="connsiteX10" fmla="*/ 3352 w 1755822"/>
                      <a:gd name="connsiteY10" fmla="*/ 1830995 h 2665223"/>
                      <a:gd name="connsiteX11" fmla="*/ 865034 w 1755822"/>
                      <a:gd name="connsiteY11" fmla="*/ 0 h 26652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755822" h="2665223">
                        <a:moveTo>
                          <a:pt x="865034" y="0"/>
                        </a:moveTo>
                        <a:lnTo>
                          <a:pt x="872845" y="1421"/>
                        </a:lnTo>
                        <a:lnTo>
                          <a:pt x="872845" y="16599"/>
                        </a:lnTo>
                        <a:lnTo>
                          <a:pt x="890880" y="22541"/>
                        </a:lnTo>
                        <a:cubicBezTo>
                          <a:pt x="1104201" y="126761"/>
                          <a:pt x="1755822" y="881989"/>
                          <a:pt x="1755822" y="1817678"/>
                        </a:cubicBezTo>
                        <a:lnTo>
                          <a:pt x="1755222" y="1841511"/>
                        </a:lnTo>
                        <a:lnTo>
                          <a:pt x="1737834" y="1841511"/>
                        </a:lnTo>
                        <a:lnTo>
                          <a:pt x="1737651" y="1845314"/>
                        </a:lnTo>
                        <a:cubicBezTo>
                          <a:pt x="1693031" y="2305845"/>
                          <a:pt x="1321978" y="2665223"/>
                          <a:pt x="870846" y="2665223"/>
                        </a:cubicBezTo>
                        <a:cubicBezTo>
                          <a:pt x="419715" y="2665223"/>
                          <a:pt x="48661" y="2305845"/>
                          <a:pt x="4042" y="1845314"/>
                        </a:cubicBezTo>
                        <a:lnTo>
                          <a:pt x="3352" y="1830995"/>
                        </a:lnTo>
                        <a:cubicBezTo>
                          <a:pt x="-14221" y="1144463"/>
                          <a:pt x="6307" y="781782"/>
                          <a:pt x="865034" y="0"/>
                        </a:cubicBezTo>
                        <a:close/>
                      </a:path>
                    </a:pathLst>
                  </a:cu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 sz="2200">
                      <a:latin typeface="Arial Rounded MT Bold" panose="020F0704030504030204" pitchFamily="34" charset="0"/>
                    </a:endParaRPr>
                  </a:p>
                </p:txBody>
              </p:sp>
              <p:sp>
                <p:nvSpPr>
                  <p:cNvPr id="233" name="Szabadkézi sokszög 232"/>
                  <p:cNvSpPr/>
                  <p:nvPr/>
                </p:nvSpPr>
                <p:spPr>
                  <a:xfrm>
                    <a:off x="8066555" y="3736878"/>
                    <a:ext cx="371602" cy="572931"/>
                  </a:xfrm>
                  <a:custGeom>
                    <a:avLst/>
                    <a:gdLst>
                      <a:gd name="connsiteX0" fmla="*/ 901440 w 1792228"/>
                      <a:gd name="connsiteY0" fmla="*/ 0 h 2665223"/>
                      <a:gd name="connsiteX1" fmla="*/ 909251 w 1792228"/>
                      <a:gd name="connsiteY1" fmla="*/ 1421 h 2665223"/>
                      <a:gd name="connsiteX2" fmla="*/ 909251 w 1792228"/>
                      <a:gd name="connsiteY2" fmla="*/ 16599 h 2665223"/>
                      <a:gd name="connsiteX3" fmla="*/ 927286 w 1792228"/>
                      <a:gd name="connsiteY3" fmla="*/ 22541 h 2665223"/>
                      <a:gd name="connsiteX4" fmla="*/ 1792228 w 1792228"/>
                      <a:gd name="connsiteY4" fmla="*/ 1817678 h 2665223"/>
                      <a:gd name="connsiteX5" fmla="*/ 1791628 w 1792228"/>
                      <a:gd name="connsiteY5" fmla="*/ 1841511 h 2665223"/>
                      <a:gd name="connsiteX6" fmla="*/ 1774240 w 1792228"/>
                      <a:gd name="connsiteY6" fmla="*/ 1841511 h 2665223"/>
                      <a:gd name="connsiteX7" fmla="*/ 1774057 w 1792228"/>
                      <a:gd name="connsiteY7" fmla="*/ 1845314 h 2665223"/>
                      <a:gd name="connsiteX8" fmla="*/ 907252 w 1792228"/>
                      <a:gd name="connsiteY8" fmla="*/ 2665223 h 2665223"/>
                      <a:gd name="connsiteX9" fmla="*/ 40448 w 1792228"/>
                      <a:gd name="connsiteY9" fmla="*/ 1845314 h 2665223"/>
                      <a:gd name="connsiteX10" fmla="*/ 39758 w 1792228"/>
                      <a:gd name="connsiteY10" fmla="*/ 1830995 h 2665223"/>
                      <a:gd name="connsiteX11" fmla="*/ 600 w 1792228"/>
                      <a:gd name="connsiteY11" fmla="*/ 1830995 h 2665223"/>
                      <a:gd name="connsiteX12" fmla="*/ 0 w 1792228"/>
                      <a:gd name="connsiteY12" fmla="*/ 1807162 h 2665223"/>
                      <a:gd name="connsiteX13" fmla="*/ 901440 w 1792228"/>
                      <a:gd name="connsiteY13" fmla="*/ 0 h 2665223"/>
                      <a:gd name="connsiteX0" fmla="*/ 900840 w 1791628"/>
                      <a:gd name="connsiteY0" fmla="*/ 0 h 2665223"/>
                      <a:gd name="connsiteX1" fmla="*/ 908651 w 1791628"/>
                      <a:gd name="connsiteY1" fmla="*/ 1421 h 2665223"/>
                      <a:gd name="connsiteX2" fmla="*/ 908651 w 1791628"/>
                      <a:gd name="connsiteY2" fmla="*/ 16599 h 2665223"/>
                      <a:gd name="connsiteX3" fmla="*/ 926686 w 1791628"/>
                      <a:gd name="connsiteY3" fmla="*/ 22541 h 2665223"/>
                      <a:gd name="connsiteX4" fmla="*/ 1791628 w 1791628"/>
                      <a:gd name="connsiteY4" fmla="*/ 1817678 h 2665223"/>
                      <a:gd name="connsiteX5" fmla="*/ 1791028 w 1791628"/>
                      <a:gd name="connsiteY5" fmla="*/ 1841511 h 2665223"/>
                      <a:gd name="connsiteX6" fmla="*/ 1773640 w 1791628"/>
                      <a:gd name="connsiteY6" fmla="*/ 1841511 h 2665223"/>
                      <a:gd name="connsiteX7" fmla="*/ 1773457 w 1791628"/>
                      <a:gd name="connsiteY7" fmla="*/ 1845314 h 2665223"/>
                      <a:gd name="connsiteX8" fmla="*/ 906652 w 1791628"/>
                      <a:gd name="connsiteY8" fmla="*/ 2665223 h 2665223"/>
                      <a:gd name="connsiteX9" fmla="*/ 39848 w 1791628"/>
                      <a:gd name="connsiteY9" fmla="*/ 1845314 h 2665223"/>
                      <a:gd name="connsiteX10" fmla="*/ 39158 w 1791628"/>
                      <a:gd name="connsiteY10" fmla="*/ 1830995 h 2665223"/>
                      <a:gd name="connsiteX11" fmla="*/ 0 w 1791628"/>
                      <a:gd name="connsiteY11" fmla="*/ 1830995 h 2665223"/>
                      <a:gd name="connsiteX12" fmla="*/ 900840 w 1791628"/>
                      <a:gd name="connsiteY12" fmla="*/ 0 h 2665223"/>
                      <a:gd name="connsiteX0" fmla="*/ 861682 w 1752470"/>
                      <a:gd name="connsiteY0" fmla="*/ 0 h 2665223"/>
                      <a:gd name="connsiteX1" fmla="*/ 869493 w 1752470"/>
                      <a:gd name="connsiteY1" fmla="*/ 1421 h 2665223"/>
                      <a:gd name="connsiteX2" fmla="*/ 869493 w 1752470"/>
                      <a:gd name="connsiteY2" fmla="*/ 16599 h 2665223"/>
                      <a:gd name="connsiteX3" fmla="*/ 887528 w 1752470"/>
                      <a:gd name="connsiteY3" fmla="*/ 22541 h 2665223"/>
                      <a:gd name="connsiteX4" fmla="*/ 1752470 w 1752470"/>
                      <a:gd name="connsiteY4" fmla="*/ 1817678 h 2665223"/>
                      <a:gd name="connsiteX5" fmla="*/ 1751870 w 1752470"/>
                      <a:gd name="connsiteY5" fmla="*/ 1841511 h 2665223"/>
                      <a:gd name="connsiteX6" fmla="*/ 1734482 w 1752470"/>
                      <a:gd name="connsiteY6" fmla="*/ 1841511 h 2665223"/>
                      <a:gd name="connsiteX7" fmla="*/ 1734299 w 1752470"/>
                      <a:gd name="connsiteY7" fmla="*/ 1845314 h 2665223"/>
                      <a:gd name="connsiteX8" fmla="*/ 867494 w 1752470"/>
                      <a:gd name="connsiteY8" fmla="*/ 2665223 h 2665223"/>
                      <a:gd name="connsiteX9" fmla="*/ 690 w 1752470"/>
                      <a:gd name="connsiteY9" fmla="*/ 1845314 h 2665223"/>
                      <a:gd name="connsiteX10" fmla="*/ 0 w 1752470"/>
                      <a:gd name="connsiteY10" fmla="*/ 1830995 h 2665223"/>
                      <a:gd name="connsiteX11" fmla="*/ 861682 w 1752470"/>
                      <a:gd name="connsiteY11" fmla="*/ 0 h 2665223"/>
                      <a:gd name="connsiteX0" fmla="*/ 861682 w 1752470"/>
                      <a:gd name="connsiteY0" fmla="*/ 0 h 2665223"/>
                      <a:gd name="connsiteX1" fmla="*/ 869493 w 1752470"/>
                      <a:gd name="connsiteY1" fmla="*/ 1421 h 2665223"/>
                      <a:gd name="connsiteX2" fmla="*/ 869493 w 1752470"/>
                      <a:gd name="connsiteY2" fmla="*/ 16599 h 2665223"/>
                      <a:gd name="connsiteX3" fmla="*/ 887528 w 1752470"/>
                      <a:gd name="connsiteY3" fmla="*/ 22541 h 2665223"/>
                      <a:gd name="connsiteX4" fmla="*/ 1752470 w 1752470"/>
                      <a:gd name="connsiteY4" fmla="*/ 1817678 h 2665223"/>
                      <a:gd name="connsiteX5" fmla="*/ 1751870 w 1752470"/>
                      <a:gd name="connsiteY5" fmla="*/ 1841511 h 2665223"/>
                      <a:gd name="connsiteX6" fmla="*/ 1734482 w 1752470"/>
                      <a:gd name="connsiteY6" fmla="*/ 1841511 h 2665223"/>
                      <a:gd name="connsiteX7" fmla="*/ 1734299 w 1752470"/>
                      <a:gd name="connsiteY7" fmla="*/ 1845314 h 2665223"/>
                      <a:gd name="connsiteX8" fmla="*/ 867494 w 1752470"/>
                      <a:gd name="connsiteY8" fmla="*/ 2665223 h 2665223"/>
                      <a:gd name="connsiteX9" fmla="*/ 690 w 1752470"/>
                      <a:gd name="connsiteY9" fmla="*/ 1845314 h 2665223"/>
                      <a:gd name="connsiteX10" fmla="*/ 0 w 1752470"/>
                      <a:gd name="connsiteY10" fmla="*/ 1830995 h 2665223"/>
                      <a:gd name="connsiteX11" fmla="*/ 861682 w 1752470"/>
                      <a:gd name="connsiteY11" fmla="*/ 0 h 2665223"/>
                      <a:gd name="connsiteX0" fmla="*/ 865034 w 1755822"/>
                      <a:gd name="connsiteY0" fmla="*/ 0 h 2665223"/>
                      <a:gd name="connsiteX1" fmla="*/ 872845 w 1755822"/>
                      <a:gd name="connsiteY1" fmla="*/ 1421 h 2665223"/>
                      <a:gd name="connsiteX2" fmla="*/ 872845 w 1755822"/>
                      <a:gd name="connsiteY2" fmla="*/ 16599 h 2665223"/>
                      <a:gd name="connsiteX3" fmla="*/ 890880 w 1755822"/>
                      <a:gd name="connsiteY3" fmla="*/ 22541 h 2665223"/>
                      <a:gd name="connsiteX4" fmla="*/ 1755822 w 1755822"/>
                      <a:gd name="connsiteY4" fmla="*/ 1817678 h 2665223"/>
                      <a:gd name="connsiteX5" fmla="*/ 1755222 w 1755822"/>
                      <a:gd name="connsiteY5" fmla="*/ 1841511 h 2665223"/>
                      <a:gd name="connsiteX6" fmla="*/ 1737834 w 1755822"/>
                      <a:gd name="connsiteY6" fmla="*/ 1841511 h 2665223"/>
                      <a:gd name="connsiteX7" fmla="*/ 1737651 w 1755822"/>
                      <a:gd name="connsiteY7" fmla="*/ 1845314 h 2665223"/>
                      <a:gd name="connsiteX8" fmla="*/ 870846 w 1755822"/>
                      <a:gd name="connsiteY8" fmla="*/ 2665223 h 2665223"/>
                      <a:gd name="connsiteX9" fmla="*/ 4042 w 1755822"/>
                      <a:gd name="connsiteY9" fmla="*/ 1845314 h 2665223"/>
                      <a:gd name="connsiteX10" fmla="*/ 3352 w 1755822"/>
                      <a:gd name="connsiteY10" fmla="*/ 1830995 h 2665223"/>
                      <a:gd name="connsiteX11" fmla="*/ 865034 w 1755822"/>
                      <a:gd name="connsiteY11" fmla="*/ 0 h 26652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755822" h="2665223">
                        <a:moveTo>
                          <a:pt x="865034" y="0"/>
                        </a:moveTo>
                        <a:lnTo>
                          <a:pt x="872845" y="1421"/>
                        </a:lnTo>
                        <a:lnTo>
                          <a:pt x="872845" y="16599"/>
                        </a:lnTo>
                        <a:lnTo>
                          <a:pt x="890880" y="22541"/>
                        </a:lnTo>
                        <a:cubicBezTo>
                          <a:pt x="1104201" y="126761"/>
                          <a:pt x="1755822" y="881989"/>
                          <a:pt x="1755822" y="1817678"/>
                        </a:cubicBezTo>
                        <a:lnTo>
                          <a:pt x="1755222" y="1841511"/>
                        </a:lnTo>
                        <a:lnTo>
                          <a:pt x="1737834" y="1841511"/>
                        </a:lnTo>
                        <a:lnTo>
                          <a:pt x="1737651" y="1845314"/>
                        </a:lnTo>
                        <a:cubicBezTo>
                          <a:pt x="1693031" y="2305845"/>
                          <a:pt x="1321978" y="2665223"/>
                          <a:pt x="870846" y="2665223"/>
                        </a:cubicBezTo>
                        <a:cubicBezTo>
                          <a:pt x="419715" y="2665223"/>
                          <a:pt x="48661" y="2305845"/>
                          <a:pt x="4042" y="1845314"/>
                        </a:cubicBezTo>
                        <a:lnTo>
                          <a:pt x="3352" y="1830995"/>
                        </a:lnTo>
                        <a:cubicBezTo>
                          <a:pt x="-14221" y="1144463"/>
                          <a:pt x="6307" y="781782"/>
                          <a:pt x="865034" y="0"/>
                        </a:cubicBezTo>
                        <a:close/>
                      </a:path>
                    </a:pathLst>
                  </a:cu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 sz="2200">
                      <a:latin typeface="Arial Rounded MT Bold" panose="020F0704030504030204" pitchFamily="34" charset="0"/>
                    </a:endParaRPr>
                  </a:p>
                </p:txBody>
              </p:sp>
              <p:sp>
                <p:nvSpPr>
                  <p:cNvPr id="234" name="Ellipszis 54"/>
                  <p:cNvSpPr/>
                  <p:nvPr/>
                </p:nvSpPr>
                <p:spPr>
                  <a:xfrm flipH="1">
                    <a:off x="7488799" y="5917424"/>
                    <a:ext cx="281212" cy="232400"/>
                  </a:xfrm>
                  <a:custGeom>
                    <a:avLst/>
                    <a:gdLst>
                      <a:gd name="connsiteX0" fmla="*/ 0 w 914400"/>
                      <a:gd name="connsiteY0" fmla="*/ 139876 h 279751"/>
                      <a:gd name="connsiteX1" fmla="*/ 457200 w 914400"/>
                      <a:gd name="connsiteY1" fmla="*/ 0 h 279751"/>
                      <a:gd name="connsiteX2" fmla="*/ 914400 w 914400"/>
                      <a:gd name="connsiteY2" fmla="*/ 139876 h 279751"/>
                      <a:gd name="connsiteX3" fmla="*/ 457200 w 914400"/>
                      <a:gd name="connsiteY3" fmla="*/ 279752 h 279751"/>
                      <a:gd name="connsiteX4" fmla="*/ 0 w 914400"/>
                      <a:gd name="connsiteY4" fmla="*/ 139876 h 279751"/>
                      <a:gd name="connsiteX0" fmla="*/ 3814 w 918214"/>
                      <a:gd name="connsiteY0" fmla="*/ 197026 h 336902"/>
                      <a:gd name="connsiteX1" fmla="*/ 318139 w 918214"/>
                      <a:gd name="connsiteY1" fmla="*/ 0 h 336902"/>
                      <a:gd name="connsiteX2" fmla="*/ 918214 w 918214"/>
                      <a:gd name="connsiteY2" fmla="*/ 197026 h 336902"/>
                      <a:gd name="connsiteX3" fmla="*/ 461014 w 918214"/>
                      <a:gd name="connsiteY3" fmla="*/ 336902 h 336902"/>
                      <a:gd name="connsiteX4" fmla="*/ 3814 w 918214"/>
                      <a:gd name="connsiteY4" fmla="*/ 197026 h 3369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8214" h="336902">
                        <a:moveTo>
                          <a:pt x="3814" y="197026"/>
                        </a:moveTo>
                        <a:cubicBezTo>
                          <a:pt x="-19998" y="140876"/>
                          <a:pt x="65634" y="0"/>
                          <a:pt x="318139" y="0"/>
                        </a:cubicBezTo>
                        <a:cubicBezTo>
                          <a:pt x="570644" y="0"/>
                          <a:pt x="918214" y="119775"/>
                          <a:pt x="918214" y="197026"/>
                        </a:cubicBezTo>
                        <a:cubicBezTo>
                          <a:pt x="918214" y="274277"/>
                          <a:pt x="713519" y="336902"/>
                          <a:pt x="461014" y="336902"/>
                        </a:cubicBezTo>
                        <a:cubicBezTo>
                          <a:pt x="208509" y="336902"/>
                          <a:pt x="27626" y="253176"/>
                          <a:pt x="3814" y="197026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 sz="2200">
                      <a:latin typeface="Arial Rounded MT Bold" panose="020F0704030504030204" pitchFamily="34" charset="0"/>
                    </a:endParaRPr>
                  </a:p>
                </p:txBody>
              </p:sp>
              <p:sp>
                <p:nvSpPr>
                  <p:cNvPr id="235" name="Ellipszis 54"/>
                  <p:cNvSpPr/>
                  <p:nvPr/>
                </p:nvSpPr>
                <p:spPr>
                  <a:xfrm>
                    <a:off x="7960072" y="6848575"/>
                    <a:ext cx="624250" cy="381313"/>
                  </a:xfrm>
                  <a:custGeom>
                    <a:avLst/>
                    <a:gdLst>
                      <a:gd name="connsiteX0" fmla="*/ 0 w 914400"/>
                      <a:gd name="connsiteY0" fmla="*/ 139876 h 279751"/>
                      <a:gd name="connsiteX1" fmla="*/ 457200 w 914400"/>
                      <a:gd name="connsiteY1" fmla="*/ 0 h 279751"/>
                      <a:gd name="connsiteX2" fmla="*/ 914400 w 914400"/>
                      <a:gd name="connsiteY2" fmla="*/ 139876 h 279751"/>
                      <a:gd name="connsiteX3" fmla="*/ 457200 w 914400"/>
                      <a:gd name="connsiteY3" fmla="*/ 279752 h 279751"/>
                      <a:gd name="connsiteX4" fmla="*/ 0 w 914400"/>
                      <a:gd name="connsiteY4" fmla="*/ 139876 h 279751"/>
                      <a:gd name="connsiteX0" fmla="*/ 3814 w 918214"/>
                      <a:gd name="connsiteY0" fmla="*/ 197026 h 336902"/>
                      <a:gd name="connsiteX1" fmla="*/ 318139 w 918214"/>
                      <a:gd name="connsiteY1" fmla="*/ 0 h 336902"/>
                      <a:gd name="connsiteX2" fmla="*/ 918214 w 918214"/>
                      <a:gd name="connsiteY2" fmla="*/ 197026 h 336902"/>
                      <a:gd name="connsiteX3" fmla="*/ 461014 w 918214"/>
                      <a:gd name="connsiteY3" fmla="*/ 336902 h 336902"/>
                      <a:gd name="connsiteX4" fmla="*/ 3814 w 918214"/>
                      <a:gd name="connsiteY4" fmla="*/ 197026 h 3369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8214" h="336902">
                        <a:moveTo>
                          <a:pt x="3814" y="197026"/>
                        </a:moveTo>
                        <a:cubicBezTo>
                          <a:pt x="-19998" y="140876"/>
                          <a:pt x="65634" y="0"/>
                          <a:pt x="318139" y="0"/>
                        </a:cubicBezTo>
                        <a:cubicBezTo>
                          <a:pt x="570644" y="0"/>
                          <a:pt x="918214" y="119775"/>
                          <a:pt x="918214" y="197026"/>
                        </a:cubicBezTo>
                        <a:cubicBezTo>
                          <a:pt x="918214" y="274277"/>
                          <a:pt x="713519" y="336902"/>
                          <a:pt x="461014" y="336902"/>
                        </a:cubicBezTo>
                        <a:cubicBezTo>
                          <a:pt x="208509" y="336902"/>
                          <a:pt x="27626" y="253176"/>
                          <a:pt x="3814" y="197026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 sz="2200">
                      <a:latin typeface="Arial Rounded MT Bold" panose="020F0704030504030204" pitchFamily="34" charset="0"/>
                    </a:endParaRPr>
                  </a:p>
                </p:txBody>
              </p:sp>
              <p:sp>
                <p:nvSpPr>
                  <p:cNvPr id="236" name="Ellipszis 54"/>
                  <p:cNvSpPr/>
                  <p:nvPr/>
                </p:nvSpPr>
                <p:spPr>
                  <a:xfrm>
                    <a:off x="7107803" y="5429707"/>
                    <a:ext cx="299774" cy="194986"/>
                  </a:xfrm>
                  <a:custGeom>
                    <a:avLst/>
                    <a:gdLst>
                      <a:gd name="connsiteX0" fmla="*/ 0 w 914400"/>
                      <a:gd name="connsiteY0" fmla="*/ 139876 h 279751"/>
                      <a:gd name="connsiteX1" fmla="*/ 457200 w 914400"/>
                      <a:gd name="connsiteY1" fmla="*/ 0 h 279751"/>
                      <a:gd name="connsiteX2" fmla="*/ 914400 w 914400"/>
                      <a:gd name="connsiteY2" fmla="*/ 139876 h 279751"/>
                      <a:gd name="connsiteX3" fmla="*/ 457200 w 914400"/>
                      <a:gd name="connsiteY3" fmla="*/ 279752 h 279751"/>
                      <a:gd name="connsiteX4" fmla="*/ 0 w 914400"/>
                      <a:gd name="connsiteY4" fmla="*/ 139876 h 279751"/>
                      <a:gd name="connsiteX0" fmla="*/ 3814 w 918214"/>
                      <a:gd name="connsiteY0" fmla="*/ 197026 h 336902"/>
                      <a:gd name="connsiteX1" fmla="*/ 318139 w 918214"/>
                      <a:gd name="connsiteY1" fmla="*/ 0 h 336902"/>
                      <a:gd name="connsiteX2" fmla="*/ 918214 w 918214"/>
                      <a:gd name="connsiteY2" fmla="*/ 197026 h 336902"/>
                      <a:gd name="connsiteX3" fmla="*/ 461014 w 918214"/>
                      <a:gd name="connsiteY3" fmla="*/ 336902 h 336902"/>
                      <a:gd name="connsiteX4" fmla="*/ 3814 w 918214"/>
                      <a:gd name="connsiteY4" fmla="*/ 197026 h 3369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8214" h="336902">
                        <a:moveTo>
                          <a:pt x="3814" y="197026"/>
                        </a:moveTo>
                        <a:cubicBezTo>
                          <a:pt x="-19998" y="140876"/>
                          <a:pt x="65634" y="0"/>
                          <a:pt x="318139" y="0"/>
                        </a:cubicBezTo>
                        <a:cubicBezTo>
                          <a:pt x="570644" y="0"/>
                          <a:pt x="918214" y="119775"/>
                          <a:pt x="918214" y="197026"/>
                        </a:cubicBezTo>
                        <a:cubicBezTo>
                          <a:pt x="918214" y="274277"/>
                          <a:pt x="713519" y="336902"/>
                          <a:pt x="461014" y="336902"/>
                        </a:cubicBezTo>
                        <a:cubicBezTo>
                          <a:pt x="208509" y="336902"/>
                          <a:pt x="27626" y="253176"/>
                          <a:pt x="3814" y="197026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 sz="2200">
                      <a:latin typeface="Arial Rounded MT Bold" panose="020F0704030504030204" pitchFamily="34" charset="0"/>
                    </a:endParaRPr>
                  </a:p>
                </p:txBody>
              </p:sp>
              <p:sp>
                <p:nvSpPr>
                  <p:cNvPr id="237" name="Ellipszis 54"/>
                  <p:cNvSpPr/>
                  <p:nvPr/>
                </p:nvSpPr>
                <p:spPr>
                  <a:xfrm>
                    <a:off x="8149805" y="6883375"/>
                    <a:ext cx="382581" cy="271599"/>
                  </a:xfrm>
                  <a:custGeom>
                    <a:avLst/>
                    <a:gdLst>
                      <a:gd name="connsiteX0" fmla="*/ 0 w 914400"/>
                      <a:gd name="connsiteY0" fmla="*/ 139876 h 279751"/>
                      <a:gd name="connsiteX1" fmla="*/ 457200 w 914400"/>
                      <a:gd name="connsiteY1" fmla="*/ 0 h 279751"/>
                      <a:gd name="connsiteX2" fmla="*/ 914400 w 914400"/>
                      <a:gd name="connsiteY2" fmla="*/ 139876 h 279751"/>
                      <a:gd name="connsiteX3" fmla="*/ 457200 w 914400"/>
                      <a:gd name="connsiteY3" fmla="*/ 279752 h 279751"/>
                      <a:gd name="connsiteX4" fmla="*/ 0 w 914400"/>
                      <a:gd name="connsiteY4" fmla="*/ 139876 h 279751"/>
                      <a:gd name="connsiteX0" fmla="*/ 3814 w 918214"/>
                      <a:gd name="connsiteY0" fmla="*/ 197026 h 336902"/>
                      <a:gd name="connsiteX1" fmla="*/ 318139 w 918214"/>
                      <a:gd name="connsiteY1" fmla="*/ 0 h 336902"/>
                      <a:gd name="connsiteX2" fmla="*/ 918214 w 918214"/>
                      <a:gd name="connsiteY2" fmla="*/ 197026 h 336902"/>
                      <a:gd name="connsiteX3" fmla="*/ 461014 w 918214"/>
                      <a:gd name="connsiteY3" fmla="*/ 336902 h 336902"/>
                      <a:gd name="connsiteX4" fmla="*/ 3814 w 918214"/>
                      <a:gd name="connsiteY4" fmla="*/ 197026 h 3369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8214" h="336902">
                        <a:moveTo>
                          <a:pt x="3814" y="197026"/>
                        </a:moveTo>
                        <a:cubicBezTo>
                          <a:pt x="-19998" y="140876"/>
                          <a:pt x="65634" y="0"/>
                          <a:pt x="318139" y="0"/>
                        </a:cubicBezTo>
                        <a:cubicBezTo>
                          <a:pt x="570644" y="0"/>
                          <a:pt x="918214" y="119775"/>
                          <a:pt x="918214" y="197026"/>
                        </a:cubicBezTo>
                        <a:cubicBezTo>
                          <a:pt x="918214" y="274277"/>
                          <a:pt x="713519" y="336902"/>
                          <a:pt x="461014" y="336902"/>
                        </a:cubicBezTo>
                        <a:cubicBezTo>
                          <a:pt x="208509" y="336902"/>
                          <a:pt x="27626" y="253176"/>
                          <a:pt x="3814" y="197026"/>
                        </a:cubicBezTo>
                        <a:close/>
                      </a:path>
                    </a:pathLst>
                  </a:custGeom>
                  <a:solidFill>
                    <a:srgbClr val="C5C5C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 sz="2200">
                      <a:latin typeface="Arial Rounded MT Bold" panose="020F0704030504030204" pitchFamily="34" charset="0"/>
                    </a:endParaRPr>
                  </a:p>
                </p:txBody>
              </p:sp>
              <p:grpSp>
                <p:nvGrpSpPr>
                  <p:cNvPr id="238" name="Csoportba foglalás 237"/>
                  <p:cNvGrpSpPr/>
                  <p:nvPr/>
                </p:nvGrpSpPr>
                <p:grpSpPr>
                  <a:xfrm>
                    <a:off x="6284684" y="6466017"/>
                    <a:ext cx="1525667" cy="620681"/>
                    <a:chOff x="4644359" y="4656793"/>
                    <a:chExt cx="1171729" cy="485741"/>
                  </a:xfrm>
                </p:grpSpPr>
                <p:sp>
                  <p:nvSpPr>
                    <p:cNvPr id="246" name="Ellipszis 54"/>
                    <p:cNvSpPr/>
                    <p:nvPr/>
                  </p:nvSpPr>
                  <p:spPr>
                    <a:xfrm>
                      <a:off x="4644359" y="4904175"/>
                      <a:ext cx="481626" cy="238359"/>
                    </a:xfrm>
                    <a:custGeom>
                      <a:avLst/>
                      <a:gdLst>
                        <a:gd name="connsiteX0" fmla="*/ 0 w 914400"/>
                        <a:gd name="connsiteY0" fmla="*/ 139876 h 279751"/>
                        <a:gd name="connsiteX1" fmla="*/ 457200 w 914400"/>
                        <a:gd name="connsiteY1" fmla="*/ 0 h 279751"/>
                        <a:gd name="connsiteX2" fmla="*/ 914400 w 914400"/>
                        <a:gd name="connsiteY2" fmla="*/ 139876 h 279751"/>
                        <a:gd name="connsiteX3" fmla="*/ 457200 w 914400"/>
                        <a:gd name="connsiteY3" fmla="*/ 279752 h 279751"/>
                        <a:gd name="connsiteX4" fmla="*/ 0 w 914400"/>
                        <a:gd name="connsiteY4" fmla="*/ 139876 h 279751"/>
                        <a:gd name="connsiteX0" fmla="*/ 3814 w 918214"/>
                        <a:gd name="connsiteY0" fmla="*/ 197026 h 336902"/>
                        <a:gd name="connsiteX1" fmla="*/ 318139 w 918214"/>
                        <a:gd name="connsiteY1" fmla="*/ 0 h 336902"/>
                        <a:gd name="connsiteX2" fmla="*/ 918214 w 918214"/>
                        <a:gd name="connsiteY2" fmla="*/ 197026 h 336902"/>
                        <a:gd name="connsiteX3" fmla="*/ 461014 w 918214"/>
                        <a:gd name="connsiteY3" fmla="*/ 336902 h 336902"/>
                        <a:gd name="connsiteX4" fmla="*/ 3814 w 918214"/>
                        <a:gd name="connsiteY4" fmla="*/ 197026 h 33690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18214" h="336902">
                          <a:moveTo>
                            <a:pt x="3814" y="197026"/>
                          </a:moveTo>
                          <a:cubicBezTo>
                            <a:pt x="-19998" y="140876"/>
                            <a:pt x="65634" y="0"/>
                            <a:pt x="318139" y="0"/>
                          </a:cubicBezTo>
                          <a:cubicBezTo>
                            <a:pt x="570644" y="0"/>
                            <a:pt x="918214" y="119775"/>
                            <a:pt x="918214" y="197026"/>
                          </a:cubicBezTo>
                          <a:cubicBezTo>
                            <a:pt x="918214" y="274277"/>
                            <a:pt x="713519" y="336902"/>
                            <a:pt x="461014" y="336902"/>
                          </a:cubicBezTo>
                          <a:cubicBezTo>
                            <a:pt x="208509" y="336902"/>
                            <a:pt x="27626" y="253176"/>
                            <a:pt x="3814" y="197026"/>
                          </a:cubicBezTo>
                          <a:close/>
                        </a:path>
                      </a:pathLst>
                    </a:custGeom>
                    <a:solidFill>
                      <a:schemeClr val="bg1">
                        <a:lumMod val="6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 sz="2200">
                        <a:latin typeface="Arial Rounded MT Bold" panose="020F0704030504030204" pitchFamily="34" charset="0"/>
                      </a:endParaRPr>
                    </a:p>
                  </p:txBody>
                </p:sp>
                <p:sp>
                  <p:nvSpPr>
                    <p:cNvPr id="247" name="Ellipszis 54"/>
                    <p:cNvSpPr/>
                    <p:nvPr/>
                  </p:nvSpPr>
                  <p:spPr>
                    <a:xfrm>
                      <a:off x="4672812" y="4973000"/>
                      <a:ext cx="231908" cy="127890"/>
                    </a:xfrm>
                    <a:custGeom>
                      <a:avLst/>
                      <a:gdLst>
                        <a:gd name="connsiteX0" fmla="*/ 0 w 914400"/>
                        <a:gd name="connsiteY0" fmla="*/ 139876 h 279751"/>
                        <a:gd name="connsiteX1" fmla="*/ 457200 w 914400"/>
                        <a:gd name="connsiteY1" fmla="*/ 0 h 279751"/>
                        <a:gd name="connsiteX2" fmla="*/ 914400 w 914400"/>
                        <a:gd name="connsiteY2" fmla="*/ 139876 h 279751"/>
                        <a:gd name="connsiteX3" fmla="*/ 457200 w 914400"/>
                        <a:gd name="connsiteY3" fmla="*/ 279752 h 279751"/>
                        <a:gd name="connsiteX4" fmla="*/ 0 w 914400"/>
                        <a:gd name="connsiteY4" fmla="*/ 139876 h 279751"/>
                        <a:gd name="connsiteX0" fmla="*/ 3814 w 918214"/>
                        <a:gd name="connsiteY0" fmla="*/ 197026 h 336902"/>
                        <a:gd name="connsiteX1" fmla="*/ 318139 w 918214"/>
                        <a:gd name="connsiteY1" fmla="*/ 0 h 336902"/>
                        <a:gd name="connsiteX2" fmla="*/ 918214 w 918214"/>
                        <a:gd name="connsiteY2" fmla="*/ 197026 h 336902"/>
                        <a:gd name="connsiteX3" fmla="*/ 461014 w 918214"/>
                        <a:gd name="connsiteY3" fmla="*/ 336902 h 336902"/>
                        <a:gd name="connsiteX4" fmla="*/ 3814 w 918214"/>
                        <a:gd name="connsiteY4" fmla="*/ 197026 h 33690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18214" h="336902">
                          <a:moveTo>
                            <a:pt x="3814" y="197026"/>
                          </a:moveTo>
                          <a:cubicBezTo>
                            <a:pt x="-19998" y="140876"/>
                            <a:pt x="65634" y="0"/>
                            <a:pt x="318139" y="0"/>
                          </a:cubicBezTo>
                          <a:cubicBezTo>
                            <a:pt x="570644" y="0"/>
                            <a:pt x="918214" y="119775"/>
                            <a:pt x="918214" y="197026"/>
                          </a:cubicBezTo>
                          <a:cubicBezTo>
                            <a:pt x="918214" y="274277"/>
                            <a:pt x="713519" y="336902"/>
                            <a:pt x="461014" y="336902"/>
                          </a:cubicBezTo>
                          <a:cubicBezTo>
                            <a:pt x="208509" y="336902"/>
                            <a:pt x="27626" y="253176"/>
                            <a:pt x="3814" y="197026"/>
                          </a:cubicBezTo>
                          <a:close/>
                        </a:path>
                      </a:pathLst>
                    </a:custGeom>
                    <a:solidFill>
                      <a:srgbClr val="C5C5C5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 sz="2200">
                        <a:latin typeface="Arial Rounded MT Bold" panose="020F0704030504030204" pitchFamily="34" charset="0"/>
                      </a:endParaRPr>
                    </a:p>
                  </p:txBody>
                </p:sp>
                <p:sp>
                  <p:nvSpPr>
                    <p:cNvPr id="248" name="Ellipszis 54"/>
                    <p:cNvSpPr/>
                    <p:nvPr/>
                  </p:nvSpPr>
                  <p:spPr>
                    <a:xfrm>
                      <a:off x="5334462" y="4656793"/>
                      <a:ext cx="481626" cy="238359"/>
                    </a:xfrm>
                    <a:custGeom>
                      <a:avLst/>
                      <a:gdLst>
                        <a:gd name="connsiteX0" fmla="*/ 0 w 914400"/>
                        <a:gd name="connsiteY0" fmla="*/ 139876 h 279751"/>
                        <a:gd name="connsiteX1" fmla="*/ 457200 w 914400"/>
                        <a:gd name="connsiteY1" fmla="*/ 0 h 279751"/>
                        <a:gd name="connsiteX2" fmla="*/ 914400 w 914400"/>
                        <a:gd name="connsiteY2" fmla="*/ 139876 h 279751"/>
                        <a:gd name="connsiteX3" fmla="*/ 457200 w 914400"/>
                        <a:gd name="connsiteY3" fmla="*/ 279752 h 279751"/>
                        <a:gd name="connsiteX4" fmla="*/ 0 w 914400"/>
                        <a:gd name="connsiteY4" fmla="*/ 139876 h 279751"/>
                        <a:gd name="connsiteX0" fmla="*/ 3814 w 918214"/>
                        <a:gd name="connsiteY0" fmla="*/ 197026 h 336902"/>
                        <a:gd name="connsiteX1" fmla="*/ 318139 w 918214"/>
                        <a:gd name="connsiteY1" fmla="*/ 0 h 336902"/>
                        <a:gd name="connsiteX2" fmla="*/ 918214 w 918214"/>
                        <a:gd name="connsiteY2" fmla="*/ 197026 h 336902"/>
                        <a:gd name="connsiteX3" fmla="*/ 461014 w 918214"/>
                        <a:gd name="connsiteY3" fmla="*/ 336902 h 336902"/>
                        <a:gd name="connsiteX4" fmla="*/ 3814 w 918214"/>
                        <a:gd name="connsiteY4" fmla="*/ 197026 h 33690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18214" h="336902">
                          <a:moveTo>
                            <a:pt x="3814" y="197026"/>
                          </a:moveTo>
                          <a:cubicBezTo>
                            <a:pt x="-19998" y="140876"/>
                            <a:pt x="65634" y="0"/>
                            <a:pt x="318139" y="0"/>
                          </a:cubicBezTo>
                          <a:cubicBezTo>
                            <a:pt x="570644" y="0"/>
                            <a:pt x="918214" y="119775"/>
                            <a:pt x="918214" y="197026"/>
                          </a:cubicBezTo>
                          <a:cubicBezTo>
                            <a:pt x="918214" y="274277"/>
                            <a:pt x="713519" y="336902"/>
                            <a:pt x="461014" y="336902"/>
                          </a:cubicBezTo>
                          <a:cubicBezTo>
                            <a:pt x="208509" y="336902"/>
                            <a:pt x="27626" y="253176"/>
                            <a:pt x="3814" y="197026"/>
                          </a:cubicBezTo>
                          <a:close/>
                        </a:path>
                      </a:pathLst>
                    </a:custGeom>
                    <a:solidFill>
                      <a:schemeClr val="bg1">
                        <a:lumMod val="6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 sz="2200">
                        <a:latin typeface="Arial Rounded MT Bold" panose="020F0704030504030204" pitchFamily="34" charset="0"/>
                      </a:endParaRPr>
                    </a:p>
                  </p:txBody>
                </p:sp>
              </p:grpSp>
              <p:sp>
                <p:nvSpPr>
                  <p:cNvPr id="239" name="Ellipszis 54"/>
                  <p:cNvSpPr/>
                  <p:nvPr/>
                </p:nvSpPr>
                <p:spPr>
                  <a:xfrm>
                    <a:off x="7412267" y="5581216"/>
                    <a:ext cx="301959" cy="163418"/>
                  </a:xfrm>
                  <a:custGeom>
                    <a:avLst/>
                    <a:gdLst>
                      <a:gd name="connsiteX0" fmla="*/ 0 w 914400"/>
                      <a:gd name="connsiteY0" fmla="*/ 139876 h 279751"/>
                      <a:gd name="connsiteX1" fmla="*/ 457200 w 914400"/>
                      <a:gd name="connsiteY1" fmla="*/ 0 h 279751"/>
                      <a:gd name="connsiteX2" fmla="*/ 914400 w 914400"/>
                      <a:gd name="connsiteY2" fmla="*/ 139876 h 279751"/>
                      <a:gd name="connsiteX3" fmla="*/ 457200 w 914400"/>
                      <a:gd name="connsiteY3" fmla="*/ 279752 h 279751"/>
                      <a:gd name="connsiteX4" fmla="*/ 0 w 914400"/>
                      <a:gd name="connsiteY4" fmla="*/ 139876 h 279751"/>
                      <a:gd name="connsiteX0" fmla="*/ 3814 w 918214"/>
                      <a:gd name="connsiteY0" fmla="*/ 197026 h 336902"/>
                      <a:gd name="connsiteX1" fmla="*/ 318139 w 918214"/>
                      <a:gd name="connsiteY1" fmla="*/ 0 h 336902"/>
                      <a:gd name="connsiteX2" fmla="*/ 918214 w 918214"/>
                      <a:gd name="connsiteY2" fmla="*/ 197026 h 336902"/>
                      <a:gd name="connsiteX3" fmla="*/ 461014 w 918214"/>
                      <a:gd name="connsiteY3" fmla="*/ 336902 h 336902"/>
                      <a:gd name="connsiteX4" fmla="*/ 3814 w 918214"/>
                      <a:gd name="connsiteY4" fmla="*/ 197026 h 3369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8214" h="336902">
                        <a:moveTo>
                          <a:pt x="3814" y="197026"/>
                        </a:moveTo>
                        <a:cubicBezTo>
                          <a:pt x="-19998" y="140876"/>
                          <a:pt x="65634" y="0"/>
                          <a:pt x="318139" y="0"/>
                        </a:cubicBezTo>
                        <a:cubicBezTo>
                          <a:pt x="570644" y="0"/>
                          <a:pt x="918214" y="119775"/>
                          <a:pt x="918214" y="197026"/>
                        </a:cubicBezTo>
                        <a:cubicBezTo>
                          <a:pt x="918214" y="274277"/>
                          <a:pt x="713519" y="336902"/>
                          <a:pt x="461014" y="336902"/>
                        </a:cubicBezTo>
                        <a:cubicBezTo>
                          <a:pt x="208509" y="336902"/>
                          <a:pt x="27626" y="253176"/>
                          <a:pt x="3814" y="197026"/>
                        </a:cubicBezTo>
                        <a:close/>
                      </a:path>
                    </a:pathLst>
                  </a:custGeom>
                  <a:solidFill>
                    <a:srgbClr val="C5C5C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 sz="2200">
                      <a:latin typeface="Arial Rounded MT Bold" panose="020F0704030504030204" pitchFamily="34" charset="0"/>
                    </a:endParaRPr>
                  </a:p>
                </p:txBody>
              </p:sp>
              <p:sp>
                <p:nvSpPr>
                  <p:cNvPr id="240" name="Ellipszis 54"/>
                  <p:cNvSpPr/>
                  <p:nvPr/>
                </p:nvSpPr>
                <p:spPr>
                  <a:xfrm>
                    <a:off x="6805844" y="6236302"/>
                    <a:ext cx="301959" cy="163418"/>
                  </a:xfrm>
                  <a:custGeom>
                    <a:avLst/>
                    <a:gdLst>
                      <a:gd name="connsiteX0" fmla="*/ 0 w 914400"/>
                      <a:gd name="connsiteY0" fmla="*/ 139876 h 279751"/>
                      <a:gd name="connsiteX1" fmla="*/ 457200 w 914400"/>
                      <a:gd name="connsiteY1" fmla="*/ 0 h 279751"/>
                      <a:gd name="connsiteX2" fmla="*/ 914400 w 914400"/>
                      <a:gd name="connsiteY2" fmla="*/ 139876 h 279751"/>
                      <a:gd name="connsiteX3" fmla="*/ 457200 w 914400"/>
                      <a:gd name="connsiteY3" fmla="*/ 279752 h 279751"/>
                      <a:gd name="connsiteX4" fmla="*/ 0 w 914400"/>
                      <a:gd name="connsiteY4" fmla="*/ 139876 h 279751"/>
                      <a:gd name="connsiteX0" fmla="*/ 3814 w 918214"/>
                      <a:gd name="connsiteY0" fmla="*/ 197026 h 336902"/>
                      <a:gd name="connsiteX1" fmla="*/ 318139 w 918214"/>
                      <a:gd name="connsiteY1" fmla="*/ 0 h 336902"/>
                      <a:gd name="connsiteX2" fmla="*/ 918214 w 918214"/>
                      <a:gd name="connsiteY2" fmla="*/ 197026 h 336902"/>
                      <a:gd name="connsiteX3" fmla="*/ 461014 w 918214"/>
                      <a:gd name="connsiteY3" fmla="*/ 336902 h 336902"/>
                      <a:gd name="connsiteX4" fmla="*/ 3814 w 918214"/>
                      <a:gd name="connsiteY4" fmla="*/ 197026 h 3369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8214" h="336902">
                        <a:moveTo>
                          <a:pt x="3814" y="197026"/>
                        </a:moveTo>
                        <a:cubicBezTo>
                          <a:pt x="-19998" y="140876"/>
                          <a:pt x="65634" y="0"/>
                          <a:pt x="318139" y="0"/>
                        </a:cubicBezTo>
                        <a:cubicBezTo>
                          <a:pt x="570644" y="0"/>
                          <a:pt x="918214" y="119775"/>
                          <a:pt x="918214" y="197026"/>
                        </a:cubicBezTo>
                        <a:cubicBezTo>
                          <a:pt x="918214" y="274277"/>
                          <a:pt x="713519" y="336902"/>
                          <a:pt x="461014" y="336902"/>
                        </a:cubicBezTo>
                        <a:cubicBezTo>
                          <a:pt x="208509" y="336902"/>
                          <a:pt x="27626" y="253176"/>
                          <a:pt x="3814" y="197026"/>
                        </a:cubicBezTo>
                        <a:close/>
                      </a:path>
                    </a:pathLst>
                  </a:custGeom>
                  <a:solidFill>
                    <a:srgbClr val="C5C5C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 sz="2200">
                      <a:latin typeface="Arial Rounded MT Bold" panose="020F0704030504030204" pitchFamily="34" charset="0"/>
                    </a:endParaRPr>
                  </a:p>
                </p:txBody>
              </p:sp>
              <p:sp>
                <p:nvSpPr>
                  <p:cNvPr id="241" name="Ellipszis 54"/>
                  <p:cNvSpPr/>
                  <p:nvPr/>
                </p:nvSpPr>
                <p:spPr>
                  <a:xfrm>
                    <a:off x="7216810" y="7013237"/>
                    <a:ext cx="301959" cy="163418"/>
                  </a:xfrm>
                  <a:custGeom>
                    <a:avLst/>
                    <a:gdLst>
                      <a:gd name="connsiteX0" fmla="*/ 0 w 914400"/>
                      <a:gd name="connsiteY0" fmla="*/ 139876 h 279751"/>
                      <a:gd name="connsiteX1" fmla="*/ 457200 w 914400"/>
                      <a:gd name="connsiteY1" fmla="*/ 0 h 279751"/>
                      <a:gd name="connsiteX2" fmla="*/ 914400 w 914400"/>
                      <a:gd name="connsiteY2" fmla="*/ 139876 h 279751"/>
                      <a:gd name="connsiteX3" fmla="*/ 457200 w 914400"/>
                      <a:gd name="connsiteY3" fmla="*/ 279752 h 279751"/>
                      <a:gd name="connsiteX4" fmla="*/ 0 w 914400"/>
                      <a:gd name="connsiteY4" fmla="*/ 139876 h 279751"/>
                      <a:gd name="connsiteX0" fmla="*/ 3814 w 918214"/>
                      <a:gd name="connsiteY0" fmla="*/ 197026 h 336902"/>
                      <a:gd name="connsiteX1" fmla="*/ 318139 w 918214"/>
                      <a:gd name="connsiteY1" fmla="*/ 0 h 336902"/>
                      <a:gd name="connsiteX2" fmla="*/ 918214 w 918214"/>
                      <a:gd name="connsiteY2" fmla="*/ 197026 h 336902"/>
                      <a:gd name="connsiteX3" fmla="*/ 461014 w 918214"/>
                      <a:gd name="connsiteY3" fmla="*/ 336902 h 336902"/>
                      <a:gd name="connsiteX4" fmla="*/ 3814 w 918214"/>
                      <a:gd name="connsiteY4" fmla="*/ 197026 h 3369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8214" h="336902">
                        <a:moveTo>
                          <a:pt x="3814" y="197026"/>
                        </a:moveTo>
                        <a:cubicBezTo>
                          <a:pt x="-19998" y="140876"/>
                          <a:pt x="65634" y="0"/>
                          <a:pt x="318139" y="0"/>
                        </a:cubicBezTo>
                        <a:cubicBezTo>
                          <a:pt x="570644" y="0"/>
                          <a:pt x="918214" y="119775"/>
                          <a:pt x="918214" y="197026"/>
                        </a:cubicBezTo>
                        <a:cubicBezTo>
                          <a:pt x="918214" y="274277"/>
                          <a:pt x="713519" y="336902"/>
                          <a:pt x="461014" y="336902"/>
                        </a:cubicBezTo>
                        <a:cubicBezTo>
                          <a:pt x="208509" y="336902"/>
                          <a:pt x="27626" y="253176"/>
                          <a:pt x="3814" y="197026"/>
                        </a:cubicBezTo>
                        <a:close/>
                      </a:path>
                    </a:pathLst>
                  </a:custGeom>
                  <a:solidFill>
                    <a:srgbClr val="C5C5C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 sz="2200">
                      <a:latin typeface="Arial Rounded MT Bold" panose="020F0704030504030204" pitchFamily="34" charset="0"/>
                    </a:endParaRPr>
                  </a:p>
                </p:txBody>
              </p:sp>
              <p:sp>
                <p:nvSpPr>
                  <p:cNvPr id="242" name="Ellipszis 54"/>
                  <p:cNvSpPr/>
                  <p:nvPr/>
                </p:nvSpPr>
                <p:spPr>
                  <a:xfrm>
                    <a:off x="7884365" y="6336487"/>
                    <a:ext cx="301959" cy="163418"/>
                  </a:xfrm>
                  <a:custGeom>
                    <a:avLst/>
                    <a:gdLst>
                      <a:gd name="connsiteX0" fmla="*/ 0 w 914400"/>
                      <a:gd name="connsiteY0" fmla="*/ 139876 h 279751"/>
                      <a:gd name="connsiteX1" fmla="*/ 457200 w 914400"/>
                      <a:gd name="connsiteY1" fmla="*/ 0 h 279751"/>
                      <a:gd name="connsiteX2" fmla="*/ 914400 w 914400"/>
                      <a:gd name="connsiteY2" fmla="*/ 139876 h 279751"/>
                      <a:gd name="connsiteX3" fmla="*/ 457200 w 914400"/>
                      <a:gd name="connsiteY3" fmla="*/ 279752 h 279751"/>
                      <a:gd name="connsiteX4" fmla="*/ 0 w 914400"/>
                      <a:gd name="connsiteY4" fmla="*/ 139876 h 279751"/>
                      <a:gd name="connsiteX0" fmla="*/ 3814 w 918214"/>
                      <a:gd name="connsiteY0" fmla="*/ 197026 h 336902"/>
                      <a:gd name="connsiteX1" fmla="*/ 318139 w 918214"/>
                      <a:gd name="connsiteY1" fmla="*/ 0 h 336902"/>
                      <a:gd name="connsiteX2" fmla="*/ 918214 w 918214"/>
                      <a:gd name="connsiteY2" fmla="*/ 197026 h 336902"/>
                      <a:gd name="connsiteX3" fmla="*/ 461014 w 918214"/>
                      <a:gd name="connsiteY3" fmla="*/ 336902 h 336902"/>
                      <a:gd name="connsiteX4" fmla="*/ 3814 w 918214"/>
                      <a:gd name="connsiteY4" fmla="*/ 197026 h 3369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8214" h="336902">
                        <a:moveTo>
                          <a:pt x="3814" y="197026"/>
                        </a:moveTo>
                        <a:cubicBezTo>
                          <a:pt x="-19998" y="140876"/>
                          <a:pt x="65634" y="0"/>
                          <a:pt x="318139" y="0"/>
                        </a:cubicBezTo>
                        <a:cubicBezTo>
                          <a:pt x="570644" y="0"/>
                          <a:pt x="918214" y="119775"/>
                          <a:pt x="918214" y="197026"/>
                        </a:cubicBezTo>
                        <a:cubicBezTo>
                          <a:pt x="918214" y="274277"/>
                          <a:pt x="713519" y="336902"/>
                          <a:pt x="461014" y="336902"/>
                        </a:cubicBezTo>
                        <a:cubicBezTo>
                          <a:pt x="208509" y="336902"/>
                          <a:pt x="27626" y="253176"/>
                          <a:pt x="3814" y="197026"/>
                        </a:cubicBezTo>
                        <a:close/>
                      </a:path>
                    </a:pathLst>
                  </a:custGeom>
                  <a:solidFill>
                    <a:srgbClr val="C5C5C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 sz="2200">
                      <a:latin typeface="Arial Rounded MT Bold" panose="020F0704030504030204" pitchFamily="34" charset="0"/>
                    </a:endParaRPr>
                  </a:p>
                </p:txBody>
              </p:sp>
              <p:sp>
                <p:nvSpPr>
                  <p:cNvPr id="243" name="Szabadkézi sokszög 242"/>
                  <p:cNvSpPr/>
                  <p:nvPr/>
                </p:nvSpPr>
                <p:spPr>
                  <a:xfrm>
                    <a:off x="5935012" y="3493754"/>
                    <a:ext cx="753024" cy="394431"/>
                  </a:xfrm>
                  <a:custGeom>
                    <a:avLst/>
                    <a:gdLst>
                      <a:gd name="connsiteX0" fmla="*/ 752584 w 1155286"/>
                      <a:gd name="connsiteY0" fmla="*/ 282 h 610654"/>
                      <a:gd name="connsiteX1" fmla="*/ 942275 w 1155286"/>
                      <a:gd name="connsiteY1" fmla="*/ 100140 h 610654"/>
                      <a:gd name="connsiteX2" fmla="*/ 953701 w 1155286"/>
                      <a:gd name="connsiteY2" fmla="*/ 128206 h 610654"/>
                      <a:gd name="connsiteX3" fmla="*/ 955007 w 1155286"/>
                      <a:gd name="connsiteY3" fmla="*/ 134054 h 610654"/>
                      <a:gd name="connsiteX4" fmla="*/ 998326 w 1155286"/>
                      <a:gd name="connsiteY4" fmla="*/ 153607 h 610654"/>
                      <a:gd name="connsiteX5" fmla="*/ 1155286 w 1155286"/>
                      <a:gd name="connsiteY5" fmla="*/ 321001 h 610654"/>
                      <a:gd name="connsiteX6" fmla="*/ 915474 w 1155286"/>
                      <a:gd name="connsiteY6" fmla="*/ 472007 h 610654"/>
                      <a:gd name="connsiteX7" fmla="*/ 867655 w 1155286"/>
                      <a:gd name="connsiteY7" fmla="*/ 468005 h 610654"/>
                      <a:gd name="connsiteX8" fmla="*/ 846393 w 1155286"/>
                      <a:gd name="connsiteY8" fmla="*/ 462629 h 610654"/>
                      <a:gd name="connsiteX9" fmla="*/ 828503 w 1155286"/>
                      <a:gd name="connsiteY9" fmla="*/ 518426 h 610654"/>
                      <a:gd name="connsiteX10" fmla="*/ 607536 w 1155286"/>
                      <a:gd name="connsiteY10" fmla="*/ 610654 h 610654"/>
                      <a:gd name="connsiteX11" fmla="*/ 442646 w 1155286"/>
                      <a:gd name="connsiteY11" fmla="*/ 557883 h 610654"/>
                      <a:gd name="connsiteX12" fmla="*/ 413280 w 1155286"/>
                      <a:gd name="connsiteY12" fmla="*/ 529523 h 610654"/>
                      <a:gd name="connsiteX13" fmla="*/ 411387 w 1155286"/>
                      <a:gd name="connsiteY13" fmla="*/ 531291 h 610654"/>
                      <a:gd name="connsiteX14" fmla="*/ 241814 w 1155286"/>
                      <a:gd name="connsiteY14" fmla="*/ 575520 h 610654"/>
                      <a:gd name="connsiteX15" fmla="*/ 2001 w 1155286"/>
                      <a:gd name="connsiteY15" fmla="*/ 424514 h 610654"/>
                      <a:gd name="connsiteX16" fmla="*/ 166872 w 1155286"/>
                      <a:gd name="connsiteY16" fmla="*/ 211809 h 610654"/>
                      <a:gd name="connsiteX17" fmla="*/ 193267 w 1155286"/>
                      <a:gd name="connsiteY17" fmla="*/ 214737 h 610654"/>
                      <a:gd name="connsiteX18" fmla="*/ 195902 w 1155286"/>
                      <a:gd name="connsiteY18" fmla="*/ 192372 h 610654"/>
                      <a:gd name="connsiteX19" fmla="*/ 358906 w 1155286"/>
                      <a:gd name="connsiteY19" fmla="*/ 38476 h 610654"/>
                      <a:gd name="connsiteX20" fmla="*/ 516700 w 1155286"/>
                      <a:gd name="connsiteY20" fmla="*/ 83787 h 610654"/>
                      <a:gd name="connsiteX21" fmla="*/ 535435 w 1155286"/>
                      <a:gd name="connsiteY21" fmla="*/ 95110 h 610654"/>
                      <a:gd name="connsiteX22" fmla="*/ 576040 w 1155286"/>
                      <a:gd name="connsiteY22" fmla="*/ 55479 h 610654"/>
                      <a:gd name="connsiteX23" fmla="*/ 660278 w 1155286"/>
                      <a:gd name="connsiteY23" fmla="*/ 13050 h 610654"/>
                      <a:gd name="connsiteX24" fmla="*/ 752584 w 1155286"/>
                      <a:gd name="connsiteY24" fmla="*/ 282 h 6106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155286" h="610654">
                        <a:moveTo>
                          <a:pt x="752584" y="282"/>
                        </a:moveTo>
                        <a:cubicBezTo>
                          <a:pt x="841649" y="4447"/>
                          <a:pt x="916963" y="53991"/>
                          <a:pt x="942275" y="100140"/>
                        </a:cubicBezTo>
                        <a:cubicBezTo>
                          <a:pt x="946494" y="107832"/>
                          <a:pt x="950378" y="117352"/>
                          <a:pt x="953701" y="128206"/>
                        </a:cubicBezTo>
                        <a:lnTo>
                          <a:pt x="955007" y="134054"/>
                        </a:lnTo>
                        <a:lnTo>
                          <a:pt x="998326" y="153607"/>
                        </a:lnTo>
                        <a:cubicBezTo>
                          <a:pt x="1084072" y="198820"/>
                          <a:pt x="1155286" y="268877"/>
                          <a:pt x="1155286" y="321001"/>
                        </a:cubicBezTo>
                        <a:cubicBezTo>
                          <a:pt x="1155286" y="404399"/>
                          <a:pt x="1047919" y="472007"/>
                          <a:pt x="915474" y="472007"/>
                        </a:cubicBezTo>
                        <a:cubicBezTo>
                          <a:pt x="898918" y="472007"/>
                          <a:pt x="882949" y="470595"/>
                          <a:pt x="867655" y="468005"/>
                        </a:cubicBezTo>
                        <a:lnTo>
                          <a:pt x="846393" y="462629"/>
                        </a:lnTo>
                        <a:lnTo>
                          <a:pt x="828503" y="518426"/>
                        </a:lnTo>
                        <a:cubicBezTo>
                          <a:pt x="792097" y="572624"/>
                          <a:pt x="706869" y="610654"/>
                          <a:pt x="607536" y="610654"/>
                        </a:cubicBezTo>
                        <a:cubicBezTo>
                          <a:pt x="541313" y="610654"/>
                          <a:pt x="484482" y="588057"/>
                          <a:pt x="442646" y="557883"/>
                        </a:cubicBezTo>
                        <a:lnTo>
                          <a:pt x="413280" y="529523"/>
                        </a:lnTo>
                        <a:lnTo>
                          <a:pt x="411387" y="531291"/>
                        </a:lnTo>
                        <a:cubicBezTo>
                          <a:pt x="367989" y="558618"/>
                          <a:pt x="308036" y="575520"/>
                          <a:pt x="241814" y="575520"/>
                        </a:cubicBezTo>
                        <a:cubicBezTo>
                          <a:pt x="109368" y="575520"/>
                          <a:pt x="14491" y="485132"/>
                          <a:pt x="2001" y="424514"/>
                        </a:cubicBezTo>
                        <a:cubicBezTo>
                          <a:pt x="-10490" y="363895"/>
                          <a:pt x="34427" y="211809"/>
                          <a:pt x="166872" y="211809"/>
                        </a:cubicBezTo>
                        <a:lnTo>
                          <a:pt x="193267" y="214737"/>
                        </a:lnTo>
                        <a:lnTo>
                          <a:pt x="195902" y="192372"/>
                        </a:lnTo>
                        <a:cubicBezTo>
                          <a:pt x="209473" y="124024"/>
                          <a:pt x="259572" y="38476"/>
                          <a:pt x="358906" y="38476"/>
                        </a:cubicBezTo>
                        <a:cubicBezTo>
                          <a:pt x="408573" y="38476"/>
                          <a:pt x="465252" y="56659"/>
                          <a:pt x="516700" y="83787"/>
                        </a:cubicBezTo>
                        <a:lnTo>
                          <a:pt x="535435" y="95110"/>
                        </a:lnTo>
                        <a:lnTo>
                          <a:pt x="576040" y="55479"/>
                        </a:lnTo>
                        <a:cubicBezTo>
                          <a:pt x="600488" y="38123"/>
                          <a:pt x="628876" y="23553"/>
                          <a:pt x="660278" y="13050"/>
                        </a:cubicBezTo>
                        <a:cubicBezTo>
                          <a:pt x="691679" y="2548"/>
                          <a:pt x="722895" y="-1106"/>
                          <a:pt x="752584" y="282"/>
                        </a:cubicBezTo>
                        <a:close/>
                      </a:path>
                    </a:pathLst>
                  </a:custGeom>
                  <a:solidFill>
                    <a:srgbClr val="ABDB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 sz="2200">
                      <a:latin typeface="Arial Rounded MT Bold" panose="020F0704030504030204" pitchFamily="34" charset="0"/>
                    </a:endParaRPr>
                  </a:p>
                </p:txBody>
              </p:sp>
              <p:sp>
                <p:nvSpPr>
                  <p:cNvPr id="244" name="Szabadkézi sokszög 243"/>
                  <p:cNvSpPr/>
                  <p:nvPr/>
                </p:nvSpPr>
                <p:spPr>
                  <a:xfrm rot="21254190" flipH="1">
                    <a:off x="7165920" y="3514597"/>
                    <a:ext cx="655775" cy="394431"/>
                  </a:xfrm>
                  <a:custGeom>
                    <a:avLst/>
                    <a:gdLst>
                      <a:gd name="connsiteX0" fmla="*/ 752584 w 1155286"/>
                      <a:gd name="connsiteY0" fmla="*/ 282 h 610654"/>
                      <a:gd name="connsiteX1" fmla="*/ 942275 w 1155286"/>
                      <a:gd name="connsiteY1" fmla="*/ 100140 h 610654"/>
                      <a:gd name="connsiteX2" fmla="*/ 953701 w 1155286"/>
                      <a:gd name="connsiteY2" fmla="*/ 128206 h 610654"/>
                      <a:gd name="connsiteX3" fmla="*/ 955007 w 1155286"/>
                      <a:gd name="connsiteY3" fmla="*/ 134054 h 610654"/>
                      <a:gd name="connsiteX4" fmla="*/ 998326 w 1155286"/>
                      <a:gd name="connsiteY4" fmla="*/ 153607 h 610654"/>
                      <a:gd name="connsiteX5" fmla="*/ 1155286 w 1155286"/>
                      <a:gd name="connsiteY5" fmla="*/ 321001 h 610654"/>
                      <a:gd name="connsiteX6" fmla="*/ 915474 w 1155286"/>
                      <a:gd name="connsiteY6" fmla="*/ 472007 h 610654"/>
                      <a:gd name="connsiteX7" fmla="*/ 867655 w 1155286"/>
                      <a:gd name="connsiteY7" fmla="*/ 468005 h 610654"/>
                      <a:gd name="connsiteX8" fmla="*/ 846393 w 1155286"/>
                      <a:gd name="connsiteY8" fmla="*/ 462629 h 610654"/>
                      <a:gd name="connsiteX9" fmla="*/ 828503 w 1155286"/>
                      <a:gd name="connsiteY9" fmla="*/ 518426 h 610654"/>
                      <a:gd name="connsiteX10" fmla="*/ 607536 w 1155286"/>
                      <a:gd name="connsiteY10" fmla="*/ 610654 h 610654"/>
                      <a:gd name="connsiteX11" fmla="*/ 442646 w 1155286"/>
                      <a:gd name="connsiteY11" fmla="*/ 557883 h 610654"/>
                      <a:gd name="connsiteX12" fmla="*/ 413280 w 1155286"/>
                      <a:gd name="connsiteY12" fmla="*/ 529523 h 610654"/>
                      <a:gd name="connsiteX13" fmla="*/ 411387 w 1155286"/>
                      <a:gd name="connsiteY13" fmla="*/ 531291 h 610654"/>
                      <a:gd name="connsiteX14" fmla="*/ 241814 w 1155286"/>
                      <a:gd name="connsiteY14" fmla="*/ 575520 h 610654"/>
                      <a:gd name="connsiteX15" fmla="*/ 2001 w 1155286"/>
                      <a:gd name="connsiteY15" fmla="*/ 424514 h 610654"/>
                      <a:gd name="connsiteX16" fmla="*/ 166872 w 1155286"/>
                      <a:gd name="connsiteY16" fmla="*/ 211809 h 610654"/>
                      <a:gd name="connsiteX17" fmla="*/ 193267 w 1155286"/>
                      <a:gd name="connsiteY17" fmla="*/ 214737 h 610654"/>
                      <a:gd name="connsiteX18" fmla="*/ 195902 w 1155286"/>
                      <a:gd name="connsiteY18" fmla="*/ 192372 h 610654"/>
                      <a:gd name="connsiteX19" fmla="*/ 358906 w 1155286"/>
                      <a:gd name="connsiteY19" fmla="*/ 38476 h 610654"/>
                      <a:gd name="connsiteX20" fmla="*/ 516700 w 1155286"/>
                      <a:gd name="connsiteY20" fmla="*/ 83787 h 610654"/>
                      <a:gd name="connsiteX21" fmla="*/ 535435 w 1155286"/>
                      <a:gd name="connsiteY21" fmla="*/ 95110 h 610654"/>
                      <a:gd name="connsiteX22" fmla="*/ 576040 w 1155286"/>
                      <a:gd name="connsiteY22" fmla="*/ 55479 h 610654"/>
                      <a:gd name="connsiteX23" fmla="*/ 660278 w 1155286"/>
                      <a:gd name="connsiteY23" fmla="*/ 13050 h 610654"/>
                      <a:gd name="connsiteX24" fmla="*/ 752584 w 1155286"/>
                      <a:gd name="connsiteY24" fmla="*/ 282 h 6106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155286" h="610654">
                        <a:moveTo>
                          <a:pt x="752584" y="282"/>
                        </a:moveTo>
                        <a:cubicBezTo>
                          <a:pt x="841649" y="4447"/>
                          <a:pt x="916963" y="53991"/>
                          <a:pt x="942275" y="100140"/>
                        </a:cubicBezTo>
                        <a:cubicBezTo>
                          <a:pt x="946494" y="107832"/>
                          <a:pt x="950378" y="117352"/>
                          <a:pt x="953701" y="128206"/>
                        </a:cubicBezTo>
                        <a:lnTo>
                          <a:pt x="955007" y="134054"/>
                        </a:lnTo>
                        <a:lnTo>
                          <a:pt x="998326" y="153607"/>
                        </a:lnTo>
                        <a:cubicBezTo>
                          <a:pt x="1084072" y="198820"/>
                          <a:pt x="1155286" y="268877"/>
                          <a:pt x="1155286" y="321001"/>
                        </a:cubicBezTo>
                        <a:cubicBezTo>
                          <a:pt x="1155286" y="404399"/>
                          <a:pt x="1047919" y="472007"/>
                          <a:pt x="915474" y="472007"/>
                        </a:cubicBezTo>
                        <a:cubicBezTo>
                          <a:pt x="898918" y="472007"/>
                          <a:pt x="882949" y="470595"/>
                          <a:pt x="867655" y="468005"/>
                        </a:cubicBezTo>
                        <a:lnTo>
                          <a:pt x="846393" y="462629"/>
                        </a:lnTo>
                        <a:lnTo>
                          <a:pt x="828503" y="518426"/>
                        </a:lnTo>
                        <a:cubicBezTo>
                          <a:pt x="792097" y="572624"/>
                          <a:pt x="706869" y="610654"/>
                          <a:pt x="607536" y="610654"/>
                        </a:cubicBezTo>
                        <a:cubicBezTo>
                          <a:pt x="541313" y="610654"/>
                          <a:pt x="484482" y="588057"/>
                          <a:pt x="442646" y="557883"/>
                        </a:cubicBezTo>
                        <a:lnTo>
                          <a:pt x="413280" y="529523"/>
                        </a:lnTo>
                        <a:lnTo>
                          <a:pt x="411387" y="531291"/>
                        </a:lnTo>
                        <a:cubicBezTo>
                          <a:pt x="367989" y="558618"/>
                          <a:pt x="308036" y="575520"/>
                          <a:pt x="241814" y="575520"/>
                        </a:cubicBezTo>
                        <a:cubicBezTo>
                          <a:pt x="109368" y="575520"/>
                          <a:pt x="14491" y="485132"/>
                          <a:pt x="2001" y="424514"/>
                        </a:cubicBezTo>
                        <a:cubicBezTo>
                          <a:pt x="-10490" y="363895"/>
                          <a:pt x="34427" y="211809"/>
                          <a:pt x="166872" y="211809"/>
                        </a:cubicBezTo>
                        <a:lnTo>
                          <a:pt x="193267" y="214737"/>
                        </a:lnTo>
                        <a:lnTo>
                          <a:pt x="195902" y="192372"/>
                        </a:lnTo>
                        <a:cubicBezTo>
                          <a:pt x="209473" y="124024"/>
                          <a:pt x="259572" y="38476"/>
                          <a:pt x="358906" y="38476"/>
                        </a:cubicBezTo>
                        <a:cubicBezTo>
                          <a:pt x="408573" y="38476"/>
                          <a:pt x="465252" y="56659"/>
                          <a:pt x="516700" y="83787"/>
                        </a:cubicBezTo>
                        <a:lnTo>
                          <a:pt x="535435" y="95110"/>
                        </a:lnTo>
                        <a:lnTo>
                          <a:pt x="576040" y="55479"/>
                        </a:lnTo>
                        <a:cubicBezTo>
                          <a:pt x="600488" y="38123"/>
                          <a:pt x="628876" y="23553"/>
                          <a:pt x="660278" y="13050"/>
                        </a:cubicBezTo>
                        <a:cubicBezTo>
                          <a:pt x="691679" y="2548"/>
                          <a:pt x="722895" y="-1106"/>
                          <a:pt x="752584" y="282"/>
                        </a:cubicBezTo>
                        <a:close/>
                      </a:path>
                    </a:pathLst>
                  </a:custGeom>
                  <a:solidFill>
                    <a:srgbClr val="ABDB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 sz="2200">
                      <a:latin typeface="Arial Rounded MT Bold" panose="020F0704030504030204" pitchFamily="34" charset="0"/>
                    </a:endParaRPr>
                  </a:p>
                </p:txBody>
              </p:sp>
              <p:sp>
                <p:nvSpPr>
                  <p:cNvPr id="245" name="Ellipszis 244"/>
                  <p:cNvSpPr/>
                  <p:nvPr/>
                </p:nvSpPr>
                <p:spPr>
                  <a:xfrm>
                    <a:off x="8289912" y="3384386"/>
                    <a:ext cx="693080" cy="671823"/>
                  </a:xfrm>
                  <a:prstGeom prst="ellipse">
                    <a:avLst/>
                  </a:prstGeom>
                  <a:solidFill>
                    <a:srgbClr val="FFFF00"/>
                  </a:solidFill>
                  <a:ln>
                    <a:noFill/>
                  </a:ln>
                  <a:effectLst>
                    <a:softEdge rad="165100"/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 sz="2200">
                      <a:latin typeface="Arial Rounded MT Bold" panose="020F0704030504030204" pitchFamily="34" charset="0"/>
                    </a:endParaRPr>
                  </a:p>
                </p:txBody>
              </p:sp>
            </p:grpSp>
            <p:grpSp>
              <p:nvGrpSpPr>
                <p:cNvPr id="205" name="Csoportba foglalás 204"/>
                <p:cNvGrpSpPr/>
                <p:nvPr/>
              </p:nvGrpSpPr>
              <p:grpSpPr>
                <a:xfrm flipH="1">
                  <a:off x="1986150" y="3352487"/>
                  <a:ext cx="3780000" cy="3970519"/>
                  <a:chOff x="9022316" y="3387819"/>
                  <a:chExt cx="3780000" cy="3970519"/>
                </a:xfrm>
              </p:grpSpPr>
              <p:grpSp>
                <p:nvGrpSpPr>
                  <p:cNvPr id="219" name="Csoportba foglalás 218"/>
                  <p:cNvGrpSpPr/>
                  <p:nvPr/>
                </p:nvGrpSpPr>
                <p:grpSpPr>
                  <a:xfrm>
                    <a:off x="9022316" y="5802682"/>
                    <a:ext cx="3780000" cy="1555656"/>
                    <a:chOff x="9022316" y="5802682"/>
                    <a:chExt cx="3780000" cy="1555656"/>
                  </a:xfrm>
                </p:grpSpPr>
                <p:sp>
                  <p:nvSpPr>
                    <p:cNvPr id="221" name="Szabadkézi sokszög 220"/>
                    <p:cNvSpPr/>
                    <p:nvPr/>
                  </p:nvSpPr>
                  <p:spPr>
                    <a:xfrm flipH="1">
                      <a:off x="9022316" y="5802682"/>
                      <a:ext cx="3780000" cy="804919"/>
                    </a:xfrm>
                    <a:custGeom>
                      <a:avLst/>
                      <a:gdLst>
                        <a:gd name="connsiteX0" fmla="*/ 846132 w 3812668"/>
                        <a:gd name="connsiteY0" fmla="*/ 44 h 804919"/>
                        <a:gd name="connsiteX1" fmla="*/ 786286 w 3812668"/>
                        <a:gd name="connsiteY1" fmla="*/ 18013 h 804919"/>
                        <a:gd name="connsiteX2" fmla="*/ 587766 w 3812668"/>
                        <a:gd name="connsiteY2" fmla="*/ 164133 h 804919"/>
                        <a:gd name="connsiteX3" fmla="*/ 41358 w 3812668"/>
                        <a:gd name="connsiteY3" fmla="*/ 29852 h 804919"/>
                        <a:gd name="connsiteX4" fmla="*/ 0 w 3812668"/>
                        <a:gd name="connsiteY4" fmla="*/ 30400 h 804919"/>
                        <a:gd name="connsiteX5" fmla="*/ 0 w 3812668"/>
                        <a:gd name="connsiteY5" fmla="*/ 804919 h 804919"/>
                        <a:gd name="connsiteX6" fmla="*/ 3812668 w 3812668"/>
                        <a:gd name="connsiteY6" fmla="*/ 803847 h 804919"/>
                        <a:gd name="connsiteX7" fmla="*/ 3812668 w 3812668"/>
                        <a:gd name="connsiteY7" fmla="*/ 13510 h 804919"/>
                        <a:gd name="connsiteX8" fmla="*/ 3770547 w 3812668"/>
                        <a:gd name="connsiteY8" fmla="*/ 23073 h 804919"/>
                        <a:gd name="connsiteX9" fmla="*/ 3655907 w 3812668"/>
                        <a:gd name="connsiteY9" fmla="*/ 95155 h 804919"/>
                        <a:gd name="connsiteX10" fmla="*/ 2977624 w 3812668"/>
                        <a:gd name="connsiteY10" fmla="*/ 67498 h 804919"/>
                        <a:gd name="connsiteX11" fmla="*/ 2209589 w 3812668"/>
                        <a:gd name="connsiteY11" fmla="*/ 71890 h 804919"/>
                        <a:gd name="connsiteX12" fmla="*/ 1664737 w 3812668"/>
                        <a:gd name="connsiteY12" fmla="*/ 6928 h 804919"/>
                        <a:gd name="connsiteX13" fmla="*/ 1287325 w 3812668"/>
                        <a:gd name="connsiteY13" fmla="*/ 237946 h 804919"/>
                        <a:gd name="connsiteX14" fmla="*/ 846132 w 3812668"/>
                        <a:gd name="connsiteY14" fmla="*/ 44 h 8049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3812668" h="804919">
                          <a:moveTo>
                            <a:pt x="846132" y="44"/>
                          </a:moveTo>
                          <a:cubicBezTo>
                            <a:pt x="825489" y="584"/>
                            <a:pt x="805461" y="6104"/>
                            <a:pt x="786286" y="18013"/>
                          </a:cubicBezTo>
                          <a:cubicBezTo>
                            <a:pt x="669459" y="88260"/>
                            <a:pt x="737436" y="80436"/>
                            <a:pt x="587766" y="164133"/>
                          </a:cubicBezTo>
                          <a:cubicBezTo>
                            <a:pt x="353109" y="318509"/>
                            <a:pt x="231975" y="49567"/>
                            <a:pt x="41358" y="29852"/>
                          </a:cubicBezTo>
                          <a:lnTo>
                            <a:pt x="0" y="30400"/>
                          </a:lnTo>
                          <a:lnTo>
                            <a:pt x="0" y="804919"/>
                          </a:lnTo>
                          <a:lnTo>
                            <a:pt x="3812668" y="803847"/>
                          </a:lnTo>
                          <a:lnTo>
                            <a:pt x="3812668" y="13510"/>
                          </a:lnTo>
                          <a:lnTo>
                            <a:pt x="3770547" y="23073"/>
                          </a:lnTo>
                          <a:cubicBezTo>
                            <a:pt x="3736510" y="35404"/>
                            <a:pt x="3698785" y="58295"/>
                            <a:pt x="3655907" y="95155"/>
                          </a:cubicBezTo>
                          <a:cubicBezTo>
                            <a:pt x="3373855" y="442408"/>
                            <a:pt x="3257763" y="-155916"/>
                            <a:pt x="2977624" y="67498"/>
                          </a:cubicBezTo>
                          <a:cubicBezTo>
                            <a:pt x="2557122" y="464619"/>
                            <a:pt x="2481857" y="-210471"/>
                            <a:pt x="2209589" y="71890"/>
                          </a:cubicBezTo>
                          <a:cubicBezTo>
                            <a:pt x="1871531" y="506788"/>
                            <a:pt x="1833539" y="4243"/>
                            <a:pt x="1664737" y="6928"/>
                          </a:cubicBezTo>
                          <a:cubicBezTo>
                            <a:pt x="1496713" y="27018"/>
                            <a:pt x="1421692" y="238566"/>
                            <a:pt x="1287325" y="237946"/>
                          </a:cubicBezTo>
                          <a:cubicBezTo>
                            <a:pt x="1165182" y="236546"/>
                            <a:pt x="990627" y="-3735"/>
                            <a:pt x="846132" y="44"/>
                          </a:cubicBezTo>
                          <a:close/>
                        </a:path>
                      </a:pathLst>
                    </a:custGeom>
                    <a:solidFill>
                      <a:srgbClr val="9BD4FF"/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hu-HU" sz="2200" dirty="0">
                        <a:solidFill>
                          <a:prstClr val="white"/>
                        </a:solidFill>
                        <a:latin typeface="Arial Rounded MT Bold" panose="020F0704030504030204" pitchFamily="34" charset="0"/>
                      </a:endParaRPr>
                    </a:p>
                  </p:txBody>
                </p:sp>
                <p:sp>
                  <p:nvSpPr>
                    <p:cNvPr id="222" name="Szabadkézi sokszög 221"/>
                    <p:cNvSpPr/>
                    <p:nvPr/>
                  </p:nvSpPr>
                  <p:spPr>
                    <a:xfrm flipH="1">
                      <a:off x="9022316" y="6143208"/>
                      <a:ext cx="3780000" cy="804919"/>
                    </a:xfrm>
                    <a:custGeom>
                      <a:avLst/>
                      <a:gdLst>
                        <a:gd name="connsiteX0" fmla="*/ 846132 w 3812668"/>
                        <a:gd name="connsiteY0" fmla="*/ 44 h 804919"/>
                        <a:gd name="connsiteX1" fmla="*/ 786286 w 3812668"/>
                        <a:gd name="connsiteY1" fmla="*/ 18013 h 804919"/>
                        <a:gd name="connsiteX2" fmla="*/ 587766 w 3812668"/>
                        <a:gd name="connsiteY2" fmla="*/ 164133 h 804919"/>
                        <a:gd name="connsiteX3" fmla="*/ 41358 w 3812668"/>
                        <a:gd name="connsiteY3" fmla="*/ 29852 h 804919"/>
                        <a:gd name="connsiteX4" fmla="*/ 0 w 3812668"/>
                        <a:gd name="connsiteY4" fmla="*/ 30400 h 804919"/>
                        <a:gd name="connsiteX5" fmla="*/ 0 w 3812668"/>
                        <a:gd name="connsiteY5" fmla="*/ 804919 h 804919"/>
                        <a:gd name="connsiteX6" fmla="*/ 3812668 w 3812668"/>
                        <a:gd name="connsiteY6" fmla="*/ 803847 h 804919"/>
                        <a:gd name="connsiteX7" fmla="*/ 3812668 w 3812668"/>
                        <a:gd name="connsiteY7" fmla="*/ 13510 h 804919"/>
                        <a:gd name="connsiteX8" fmla="*/ 3770547 w 3812668"/>
                        <a:gd name="connsiteY8" fmla="*/ 23073 h 804919"/>
                        <a:gd name="connsiteX9" fmla="*/ 3655907 w 3812668"/>
                        <a:gd name="connsiteY9" fmla="*/ 95155 h 804919"/>
                        <a:gd name="connsiteX10" fmla="*/ 2977624 w 3812668"/>
                        <a:gd name="connsiteY10" fmla="*/ 67498 h 804919"/>
                        <a:gd name="connsiteX11" fmla="*/ 2209589 w 3812668"/>
                        <a:gd name="connsiteY11" fmla="*/ 71890 h 804919"/>
                        <a:gd name="connsiteX12" fmla="*/ 1664737 w 3812668"/>
                        <a:gd name="connsiteY12" fmla="*/ 6928 h 804919"/>
                        <a:gd name="connsiteX13" fmla="*/ 1287325 w 3812668"/>
                        <a:gd name="connsiteY13" fmla="*/ 237946 h 804919"/>
                        <a:gd name="connsiteX14" fmla="*/ 846132 w 3812668"/>
                        <a:gd name="connsiteY14" fmla="*/ 44 h 8049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3812668" h="804919">
                          <a:moveTo>
                            <a:pt x="846132" y="44"/>
                          </a:moveTo>
                          <a:cubicBezTo>
                            <a:pt x="825489" y="584"/>
                            <a:pt x="805461" y="6104"/>
                            <a:pt x="786286" y="18013"/>
                          </a:cubicBezTo>
                          <a:cubicBezTo>
                            <a:pt x="669459" y="88260"/>
                            <a:pt x="737436" y="80436"/>
                            <a:pt x="587766" y="164133"/>
                          </a:cubicBezTo>
                          <a:cubicBezTo>
                            <a:pt x="353109" y="318509"/>
                            <a:pt x="231975" y="49567"/>
                            <a:pt x="41358" y="29852"/>
                          </a:cubicBezTo>
                          <a:lnTo>
                            <a:pt x="0" y="30400"/>
                          </a:lnTo>
                          <a:lnTo>
                            <a:pt x="0" y="804919"/>
                          </a:lnTo>
                          <a:lnTo>
                            <a:pt x="3812668" y="803847"/>
                          </a:lnTo>
                          <a:lnTo>
                            <a:pt x="3812668" y="13510"/>
                          </a:lnTo>
                          <a:lnTo>
                            <a:pt x="3770547" y="23073"/>
                          </a:lnTo>
                          <a:cubicBezTo>
                            <a:pt x="3736510" y="35404"/>
                            <a:pt x="3698785" y="58295"/>
                            <a:pt x="3655907" y="95155"/>
                          </a:cubicBezTo>
                          <a:cubicBezTo>
                            <a:pt x="3373855" y="442408"/>
                            <a:pt x="3257763" y="-155916"/>
                            <a:pt x="2977624" y="67498"/>
                          </a:cubicBezTo>
                          <a:cubicBezTo>
                            <a:pt x="2557122" y="464619"/>
                            <a:pt x="2481857" y="-210471"/>
                            <a:pt x="2209589" y="71890"/>
                          </a:cubicBezTo>
                          <a:cubicBezTo>
                            <a:pt x="1871531" y="506788"/>
                            <a:pt x="1833539" y="4243"/>
                            <a:pt x="1664737" y="6928"/>
                          </a:cubicBezTo>
                          <a:cubicBezTo>
                            <a:pt x="1496713" y="27018"/>
                            <a:pt x="1421692" y="238566"/>
                            <a:pt x="1287325" y="237946"/>
                          </a:cubicBezTo>
                          <a:cubicBezTo>
                            <a:pt x="1165182" y="236546"/>
                            <a:pt x="990627" y="-3735"/>
                            <a:pt x="846132" y="44"/>
                          </a:cubicBezTo>
                          <a:close/>
                        </a:path>
                      </a:pathLst>
                    </a:custGeom>
                    <a:solidFill>
                      <a:srgbClr val="5BB9FF"/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hu-HU" sz="2200" dirty="0">
                        <a:solidFill>
                          <a:prstClr val="white"/>
                        </a:solidFill>
                        <a:latin typeface="Arial Rounded MT Bold" panose="020F0704030504030204" pitchFamily="34" charset="0"/>
                      </a:endParaRPr>
                    </a:p>
                  </p:txBody>
                </p:sp>
                <p:sp>
                  <p:nvSpPr>
                    <p:cNvPr id="223" name="Szabadkézi sokszög 222"/>
                    <p:cNvSpPr/>
                    <p:nvPr/>
                  </p:nvSpPr>
                  <p:spPr>
                    <a:xfrm flipH="1">
                      <a:off x="9022316" y="6553419"/>
                      <a:ext cx="3780000" cy="804919"/>
                    </a:xfrm>
                    <a:custGeom>
                      <a:avLst/>
                      <a:gdLst>
                        <a:gd name="connsiteX0" fmla="*/ 846132 w 3812668"/>
                        <a:gd name="connsiteY0" fmla="*/ 44 h 804919"/>
                        <a:gd name="connsiteX1" fmla="*/ 786286 w 3812668"/>
                        <a:gd name="connsiteY1" fmla="*/ 18013 h 804919"/>
                        <a:gd name="connsiteX2" fmla="*/ 587766 w 3812668"/>
                        <a:gd name="connsiteY2" fmla="*/ 164133 h 804919"/>
                        <a:gd name="connsiteX3" fmla="*/ 41358 w 3812668"/>
                        <a:gd name="connsiteY3" fmla="*/ 29852 h 804919"/>
                        <a:gd name="connsiteX4" fmla="*/ 0 w 3812668"/>
                        <a:gd name="connsiteY4" fmla="*/ 30400 h 804919"/>
                        <a:gd name="connsiteX5" fmla="*/ 0 w 3812668"/>
                        <a:gd name="connsiteY5" fmla="*/ 804919 h 804919"/>
                        <a:gd name="connsiteX6" fmla="*/ 3812668 w 3812668"/>
                        <a:gd name="connsiteY6" fmla="*/ 803847 h 804919"/>
                        <a:gd name="connsiteX7" fmla="*/ 3812668 w 3812668"/>
                        <a:gd name="connsiteY7" fmla="*/ 13510 h 804919"/>
                        <a:gd name="connsiteX8" fmla="*/ 3770547 w 3812668"/>
                        <a:gd name="connsiteY8" fmla="*/ 23073 h 804919"/>
                        <a:gd name="connsiteX9" fmla="*/ 3655907 w 3812668"/>
                        <a:gd name="connsiteY9" fmla="*/ 95155 h 804919"/>
                        <a:gd name="connsiteX10" fmla="*/ 2977624 w 3812668"/>
                        <a:gd name="connsiteY10" fmla="*/ 67498 h 804919"/>
                        <a:gd name="connsiteX11" fmla="*/ 2209589 w 3812668"/>
                        <a:gd name="connsiteY11" fmla="*/ 71890 h 804919"/>
                        <a:gd name="connsiteX12" fmla="*/ 1664737 w 3812668"/>
                        <a:gd name="connsiteY12" fmla="*/ 6928 h 804919"/>
                        <a:gd name="connsiteX13" fmla="*/ 1287325 w 3812668"/>
                        <a:gd name="connsiteY13" fmla="*/ 237946 h 804919"/>
                        <a:gd name="connsiteX14" fmla="*/ 846132 w 3812668"/>
                        <a:gd name="connsiteY14" fmla="*/ 44 h 8049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3812668" h="804919">
                          <a:moveTo>
                            <a:pt x="846132" y="44"/>
                          </a:moveTo>
                          <a:cubicBezTo>
                            <a:pt x="825489" y="584"/>
                            <a:pt x="805461" y="6104"/>
                            <a:pt x="786286" y="18013"/>
                          </a:cubicBezTo>
                          <a:cubicBezTo>
                            <a:pt x="669459" y="88260"/>
                            <a:pt x="737436" y="80436"/>
                            <a:pt x="587766" y="164133"/>
                          </a:cubicBezTo>
                          <a:cubicBezTo>
                            <a:pt x="353109" y="318509"/>
                            <a:pt x="231975" y="49567"/>
                            <a:pt x="41358" y="29852"/>
                          </a:cubicBezTo>
                          <a:lnTo>
                            <a:pt x="0" y="30400"/>
                          </a:lnTo>
                          <a:lnTo>
                            <a:pt x="0" y="804919"/>
                          </a:lnTo>
                          <a:lnTo>
                            <a:pt x="3812668" y="803847"/>
                          </a:lnTo>
                          <a:lnTo>
                            <a:pt x="3812668" y="13510"/>
                          </a:lnTo>
                          <a:lnTo>
                            <a:pt x="3770547" y="23073"/>
                          </a:lnTo>
                          <a:cubicBezTo>
                            <a:pt x="3736510" y="35404"/>
                            <a:pt x="3698785" y="58295"/>
                            <a:pt x="3655907" y="95155"/>
                          </a:cubicBezTo>
                          <a:cubicBezTo>
                            <a:pt x="3373855" y="442408"/>
                            <a:pt x="3257763" y="-155916"/>
                            <a:pt x="2977624" y="67498"/>
                          </a:cubicBezTo>
                          <a:cubicBezTo>
                            <a:pt x="2557122" y="464619"/>
                            <a:pt x="2481857" y="-210471"/>
                            <a:pt x="2209589" y="71890"/>
                          </a:cubicBezTo>
                          <a:cubicBezTo>
                            <a:pt x="1871531" y="506788"/>
                            <a:pt x="1833539" y="4243"/>
                            <a:pt x="1664737" y="6928"/>
                          </a:cubicBezTo>
                          <a:cubicBezTo>
                            <a:pt x="1496713" y="27018"/>
                            <a:pt x="1421692" y="238566"/>
                            <a:pt x="1287325" y="237946"/>
                          </a:cubicBezTo>
                          <a:cubicBezTo>
                            <a:pt x="1165182" y="236546"/>
                            <a:pt x="990627" y="-3735"/>
                            <a:pt x="846132" y="44"/>
                          </a:cubicBezTo>
                          <a:close/>
                        </a:path>
                      </a:pathLst>
                    </a:custGeom>
                    <a:solidFill>
                      <a:srgbClr val="0070C0"/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hu-HU" sz="2200" dirty="0">
                        <a:solidFill>
                          <a:prstClr val="white"/>
                        </a:solidFill>
                        <a:latin typeface="Arial Rounded MT Bold" panose="020F0704030504030204" pitchFamily="34" charset="0"/>
                      </a:endParaRPr>
                    </a:p>
                  </p:txBody>
                </p:sp>
              </p:grpSp>
              <p:cxnSp>
                <p:nvCxnSpPr>
                  <p:cNvPr id="220" name="Egyenes összekötő 219"/>
                  <p:cNvCxnSpPr/>
                  <p:nvPr/>
                </p:nvCxnSpPr>
                <p:spPr>
                  <a:xfrm>
                    <a:off x="10445617" y="3387819"/>
                    <a:ext cx="0" cy="3949727"/>
                  </a:xfrm>
                  <a:prstGeom prst="line">
                    <a:avLst/>
                  </a:prstGeom>
                  <a:ln w="12700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6" name="Csoportba foglalás 205"/>
                <p:cNvGrpSpPr/>
                <p:nvPr/>
              </p:nvGrpSpPr>
              <p:grpSpPr>
                <a:xfrm>
                  <a:off x="9008105" y="3355920"/>
                  <a:ext cx="3780000" cy="3970519"/>
                  <a:chOff x="9018738" y="3387819"/>
                  <a:chExt cx="3780000" cy="3970519"/>
                </a:xfrm>
              </p:grpSpPr>
              <p:grpSp>
                <p:nvGrpSpPr>
                  <p:cNvPr id="214" name="Csoportba foglalás 213"/>
                  <p:cNvGrpSpPr/>
                  <p:nvPr/>
                </p:nvGrpSpPr>
                <p:grpSpPr>
                  <a:xfrm>
                    <a:off x="9018738" y="5802682"/>
                    <a:ext cx="3780000" cy="1555656"/>
                    <a:chOff x="9018738" y="5802682"/>
                    <a:chExt cx="3780000" cy="1555656"/>
                  </a:xfrm>
                </p:grpSpPr>
                <p:sp>
                  <p:nvSpPr>
                    <p:cNvPr id="216" name="Szabadkézi sokszög 215"/>
                    <p:cNvSpPr/>
                    <p:nvPr/>
                  </p:nvSpPr>
                  <p:spPr>
                    <a:xfrm flipH="1">
                      <a:off x="9018738" y="5802682"/>
                      <a:ext cx="3780000" cy="804919"/>
                    </a:xfrm>
                    <a:custGeom>
                      <a:avLst/>
                      <a:gdLst>
                        <a:gd name="connsiteX0" fmla="*/ 846132 w 3812668"/>
                        <a:gd name="connsiteY0" fmla="*/ 44 h 804919"/>
                        <a:gd name="connsiteX1" fmla="*/ 786286 w 3812668"/>
                        <a:gd name="connsiteY1" fmla="*/ 18013 h 804919"/>
                        <a:gd name="connsiteX2" fmla="*/ 587766 w 3812668"/>
                        <a:gd name="connsiteY2" fmla="*/ 164133 h 804919"/>
                        <a:gd name="connsiteX3" fmla="*/ 41358 w 3812668"/>
                        <a:gd name="connsiteY3" fmla="*/ 29852 h 804919"/>
                        <a:gd name="connsiteX4" fmla="*/ 0 w 3812668"/>
                        <a:gd name="connsiteY4" fmla="*/ 30400 h 804919"/>
                        <a:gd name="connsiteX5" fmla="*/ 0 w 3812668"/>
                        <a:gd name="connsiteY5" fmla="*/ 804919 h 804919"/>
                        <a:gd name="connsiteX6" fmla="*/ 3812668 w 3812668"/>
                        <a:gd name="connsiteY6" fmla="*/ 803847 h 804919"/>
                        <a:gd name="connsiteX7" fmla="*/ 3812668 w 3812668"/>
                        <a:gd name="connsiteY7" fmla="*/ 13510 h 804919"/>
                        <a:gd name="connsiteX8" fmla="*/ 3770547 w 3812668"/>
                        <a:gd name="connsiteY8" fmla="*/ 23073 h 804919"/>
                        <a:gd name="connsiteX9" fmla="*/ 3655907 w 3812668"/>
                        <a:gd name="connsiteY9" fmla="*/ 95155 h 804919"/>
                        <a:gd name="connsiteX10" fmla="*/ 2977624 w 3812668"/>
                        <a:gd name="connsiteY10" fmla="*/ 67498 h 804919"/>
                        <a:gd name="connsiteX11" fmla="*/ 2209589 w 3812668"/>
                        <a:gd name="connsiteY11" fmla="*/ 71890 h 804919"/>
                        <a:gd name="connsiteX12" fmla="*/ 1664737 w 3812668"/>
                        <a:gd name="connsiteY12" fmla="*/ 6928 h 804919"/>
                        <a:gd name="connsiteX13" fmla="*/ 1287325 w 3812668"/>
                        <a:gd name="connsiteY13" fmla="*/ 237946 h 804919"/>
                        <a:gd name="connsiteX14" fmla="*/ 846132 w 3812668"/>
                        <a:gd name="connsiteY14" fmla="*/ 44 h 8049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3812668" h="804919">
                          <a:moveTo>
                            <a:pt x="846132" y="44"/>
                          </a:moveTo>
                          <a:cubicBezTo>
                            <a:pt x="825489" y="584"/>
                            <a:pt x="805461" y="6104"/>
                            <a:pt x="786286" y="18013"/>
                          </a:cubicBezTo>
                          <a:cubicBezTo>
                            <a:pt x="669459" y="88260"/>
                            <a:pt x="737436" y="80436"/>
                            <a:pt x="587766" y="164133"/>
                          </a:cubicBezTo>
                          <a:cubicBezTo>
                            <a:pt x="353109" y="318509"/>
                            <a:pt x="231975" y="49567"/>
                            <a:pt x="41358" y="29852"/>
                          </a:cubicBezTo>
                          <a:lnTo>
                            <a:pt x="0" y="30400"/>
                          </a:lnTo>
                          <a:lnTo>
                            <a:pt x="0" y="804919"/>
                          </a:lnTo>
                          <a:lnTo>
                            <a:pt x="3812668" y="803847"/>
                          </a:lnTo>
                          <a:lnTo>
                            <a:pt x="3812668" y="13510"/>
                          </a:lnTo>
                          <a:lnTo>
                            <a:pt x="3770547" y="23073"/>
                          </a:lnTo>
                          <a:cubicBezTo>
                            <a:pt x="3736510" y="35404"/>
                            <a:pt x="3698785" y="58295"/>
                            <a:pt x="3655907" y="95155"/>
                          </a:cubicBezTo>
                          <a:cubicBezTo>
                            <a:pt x="3373855" y="442408"/>
                            <a:pt x="3257763" y="-155916"/>
                            <a:pt x="2977624" y="67498"/>
                          </a:cubicBezTo>
                          <a:cubicBezTo>
                            <a:pt x="2557122" y="464619"/>
                            <a:pt x="2481857" y="-210471"/>
                            <a:pt x="2209589" y="71890"/>
                          </a:cubicBezTo>
                          <a:cubicBezTo>
                            <a:pt x="1871531" y="506788"/>
                            <a:pt x="1833539" y="4243"/>
                            <a:pt x="1664737" y="6928"/>
                          </a:cubicBezTo>
                          <a:cubicBezTo>
                            <a:pt x="1496713" y="27018"/>
                            <a:pt x="1421692" y="238566"/>
                            <a:pt x="1287325" y="237946"/>
                          </a:cubicBezTo>
                          <a:cubicBezTo>
                            <a:pt x="1165182" y="236546"/>
                            <a:pt x="990627" y="-3735"/>
                            <a:pt x="846132" y="44"/>
                          </a:cubicBezTo>
                          <a:close/>
                        </a:path>
                      </a:pathLst>
                    </a:custGeom>
                    <a:solidFill>
                      <a:srgbClr val="9BD4FF"/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hu-HU" sz="2200" dirty="0">
                        <a:solidFill>
                          <a:prstClr val="white"/>
                        </a:solidFill>
                        <a:latin typeface="Arial Rounded MT Bold" panose="020F0704030504030204" pitchFamily="34" charset="0"/>
                      </a:endParaRPr>
                    </a:p>
                  </p:txBody>
                </p:sp>
                <p:sp>
                  <p:nvSpPr>
                    <p:cNvPr id="217" name="Szabadkézi sokszög 216"/>
                    <p:cNvSpPr/>
                    <p:nvPr/>
                  </p:nvSpPr>
                  <p:spPr>
                    <a:xfrm flipH="1">
                      <a:off x="9018738" y="6143208"/>
                      <a:ext cx="3780000" cy="804919"/>
                    </a:xfrm>
                    <a:custGeom>
                      <a:avLst/>
                      <a:gdLst>
                        <a:gd name="connsiteX0" fmla="*/ 846132 w 3812668"/>
                        <a:gd name="connsiteY0" fmla="*/ 44 h 804919"/>
                        <a:gd name="connsiteX1" fmla="*/ 786286 w 3812668"/>
                        <a:gd name="connsiteY1" fmla="*/ 18013 h 804919"/>
                        <a:gd name="connsiteX2" fmla="*/ 587766 w 3812668"/>
                        <a:gd name="connsiteY2" fmla="*/ 164133 h 804919"/>
                        <a:gd name="connsiteX3" fmla="*/ 41358 w 3812668"/>
                        <a:gd name="connsiteY3" fmla="*/ 29852 h 804919"/>
                        <a:gd name="connsiteX4" fmla="*/ 0 w 3812668"/>
                        <a:gd name="connsiteY4" fmla="*/ 30400 h 804919"/>
                        <a:gd name="connsiteX5" fmla="*/ 0 w 3812668"/>
                        <a:gd name="connsiteY5" fmla="*/ 804919 h 804919"/>
                        <a:gd name="connsiteX6" fmla="*/ 3812668 w 3812668"/>
                        <a:gd name="connsiteY6" fmla="*/ 803847 h 804919"/>
                        <a:gd name="connsiteX7" fmla="*/ 3812668 w 3812668"/>
                        <a:gd name="connsiteY7" fmla="*/ 13510 h 804919"/>
                        <a:gd name="connsiteX8" fmla="*/ 3770547 w 3812668"/>
                        <a:gd name="connsiteY8" fmla="*/ 23073 h 804919"/>
                        <a:gd name="connsiteX9" fmla="*/ 3655907 w 3812668"/>
                        <a:gd name="connsiteY9" fmla="*/ 95155 h 804919"/>
                        <a:gd name="connsiteX10" fmla="*/ 2977624 w 3812668"/>
                        <a:gd name="connsiteY10" fmla="*/ 67498 h 804919"/>
                        <a:gd name="connsiteX11" fmla="*/ 2209589 w 3812668"/>
                        <a:gd name="connsiteY11" fmla="*/ 71890 h 804919"/>
                        <a:gd name="connsiteX12" fmla="*/ 1664737 w 3812668"/>
                        <a:gd name="connsiteY12" fmla="*/ 6928 h 804919"/>
                        <a:gd name="connsiteX13" fmla="*/ 1287325 w 3812668"/>
                        <a:gd name="connsiteY13" fmla="*/ 237946 h 804919"/>
                        <a:gd name="connsiteX14" fmla="*/ 846132 w 3812668"/>
                        <a:gd name="connsiteY14" fmla="*/ 44 h 8049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3812668" h="804919">
                          <a:moveTo>
                            <a:pt x="846132" y="44"/>
                          </a:moveTo>
                          <a:cubicBezTo>
                            <a:pt x="825489" y="584"/>
                            <a:pt x="805461" y="6104"/>
                            <a:pt x="786286" y="18013"/>
                          </a:cubicBezTo>
                          <a:cubicBezTo>
                            <a:pt x="669459" y="88260"/>
                            <a:pt x="737436" y="80436"/>
                            <a:pt x="587766" y="164133"/>
                          </a:cubicBezTo>
                          <a:cubicBezTo>
                            <a:pt x="353109" y="318509"/>
                            <a:pt x="231975" y="49567"/>
                            <a:pt x="41358" y="29852"/>
                          </a:cubicBezTo>
                          <a:lnTo>
                            <a:pt x="0" y="30400"/>
                          </a:lnTo>
                          <a:lnTo>
                            <a:pt x="0" y="804919"/>
                          </a:lnTo>
                          <a:lnTo>
                            <a:pt x="3812668" y="803847"/>
                          </a:lnTo>
                          <a:lnTo>
                            <a:pt x="3812668" y="13510"/>
                          </a:lnTo>
                          <a:lnTo>
                            <a:pt x="3770547" y="23073"/>
                          </a:lnTo>
                          <a:cubicBezTo>
                            <a:pt x="3736510" y="35404"/>
                            <a:pt x="3698785" y="58295"/>
                            <a:pt x="3655907" y="95155"/>
                          </a:cubicBezTo>
                          <a:cubicBezTo>
                            <a:pt x="3373855" y="442408"/>
                            <a:pt x="3257763" y="-155916"/>
                            <a:pt x="2977624" y="67498"/>
                          </a:cubicBezTo>
                          <a:cubicBezTo>
                            <a:pt x="2557122" y="464619"/>
                            <a:pt x="2481857" y="-210471"/>
                            <a:pt x="2209589" y="71890"/>
                          </a:cubicBezTo>
                          <a:cubicBezTo>
                            <a:pt x="1871531" y="506788"/>
                            <a:pt x="1833539" y="4243"/>
                            <a:pt x="1664737" y="6928"/>
                          </a:cubicBezTo>
                          <a:cubicBezTo>
                            <a:pt x="1496713" y="27018"/>
                            <a:pt x="1421692" y="238566"/>
                            <a:pt x="1287325" y="237946"/>
                          </a:cubicBezTo>
                          <a:cubicBezTo>
                            <a:pt x="1165182" y="236546"/>
                            <a:pt x="990627" y="-3735"/>
                            <a:pt x="846132" y="44"/>
                          </a:cubicBezTo>
                          <a:close/>
                        </a:path>
                      </a:pathLst>
                    </a:custGeom>
                    <a:solidFill>
                      <a:srgbClr val="5BB9FF"/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hu-HU" sz="2200" dirty="0">
                        <a:solidFill>
                          <a:prstClr val="white"/>
                        </a:solidFill>
                        <a:latin typeface="Arial Rounded MT Bold" panose="020F0704030504030204" pitchFamily="34" charset="0"/>
                      </a:endParaRPr>
                    </a:p>
                  </p:txBody>
                </p:sp>
                <p:sp>
                  <p:nvSpPr>
                    <p:cNvPr id="218" name="Szabadkézi sokszög 217"/>
                    <p:cNvSpPr/>
                    <p:nvPr/>
                  </p:nvSpPr>
                  <p:spPr>
                    <a:xfrm flipH="1">
                      <a:off x="9018738" y="6553419"/>
                      <a:ext cx="3780000" cy="804919"/>
                    </a:xfrm>
                    <a:custGeom>
                      <a:avLst/>
                      <a:gdLst>
                        <a:gd name="connsiteX0" fmla="*/ 846132 w 3812668"/>
                        <a:gd name="connsiteY0" fmla="*/ 44 h 804919"/>
                        <a:gd name="connsiteX1" fmla="*/ 786286 w 3812668"/>
                        <a:gd name="connsiteY1" fmla="*/ 18013 h 804919"/>
                        <a:gd name="connsiteX2" fmla="*/ 587766 w 3812668"/>
                        <a:gd name="connsiteY2" fmla="*/ 164133 h 804919"/>
                        <a:gd name="connsiteX3" fmla="*/ 41358 w 3812668"/>
                        <a:gd name="connsiteY3" fmla="*/ 29852 h 804919"/>
                        <a:gd name="connsiteX4" fmla="*/ 0 w 3812668"/>
                        <a:gd name="connsiteY4" fmla="*/ 30400 h 804919"/>
                        <a:gd name="connsiteX5" fmla="*/ 0 w 3812668"/>
                        <a:gd name="connsiteY5" fmla="*/ 804919 h 804919"/>
                        <a:gd name="connsiteX6" fmla="*/ 3812668 w 3812668"/>
                        <a:gd name="connsiteY6" fmla="*/ 803847 h 804919"/>
                        <a:gd name="connsiteX7" fmla="*/ 3812668 w 3812668"/>
                        <a:gd name="connsiteY7" fmla="*/ 13510 h 804919"/>
                        <a:gd name="connsiteX8" fmla="*/ 3770547 w 3812668"/>
                        <a:gd name="connsiteY8" fmla="*/ 23073 h 804919"/>
                        <a:gd name="connsiteX9" fmla="*/ 3655907 w 3812668"/>
                        <a:gd name="connsiteY9" fmla="*/ 95155 h 804919"/>
                        <a:gd name="connsiteX10" fmla="*/ 2977624 w 3812668"/>
                        <a:gd name="connsiteY10" fmla="*/ 67498 h 804919"/>
                        <a:gd name="connsiteX11" fmla="*/ 2209589 w 3812668"/>
                        <a:gd name="connsiteY11" fmla="*/ 71890 h 804919"/>
                        <a:gd name="connsiteX12" fmla="*/ 1664737 w 3812668"/>
                        <a:gd name="connsiteY12" fmla="*/ 6928 h 804919"/>
                        <a:gd name="connsiteX13" fmla="*/ 1287325 w 3812668"/>
                        <a:gd name="connsiteY13" fmla="*/ 237946 h 804919"/>
                        <a:gd name="connsiteX14" fmla="*/ 846132 w 3812668"/>
                        <a:gd name="connsiteY14" fmla="*/ 44 h 8049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3812668" h="804919">
                          <a:moveTo>
                            <a:pt x="846132" y="44"/>
                          </a:moveTo>
                          <a:cubicBezTo>
                            <a:pt x="825489" y="584"/>
                            <a:pt x="805461" y="6104"/>
                            <a:pt x="786286" y="18013"/>
                          </a:cubicBezTo>
                          <a:cubicBezTo>
                            <a:pt x="669459" y="88260"/>
                            <a:pt x="737436" y="80436"/>
                            <a:pt x="587766" y="164133"/>
                          </a:cubicBezTo>
                          <a:cubicBezTo>
                            <a:pt x="353109" y="318509"/>
                            <a:pt x="231975" y="49567"/>
                            <a:pt x="41358" y="29852"/>
                          </a:cubicBezTo>
                          <a:lnTo>
                            <a:pt x="0" y="30400"/>
                          </a:lnTo>
                          <a:lnTo>
                            <a:pt x="0" y="804919"/>
                          </a:lnTo>
                          <a:lnTo>
                            <a:pt x="3812668" y="803847"/>
                          </a:lnTo>
                          <a:lnTo>
                            <a:pt x="3812668" y="13510"/>
                          </a:lnTo>
                          <a:lnTo>
                            <a:pt x="3770547" y="23073"/>
                          </a:lnTo>
                          <a:cubicBezTo>
                            <a:pt x="3736510" y="35404"/>
                            <a:pt x="3698785" y="58295"/>
                            <a:pt x="3655907" y="95155"/>
                          </a:cubicBezTo>
                          <a:cubicBezTo>
                            <a:pt x="3373855" y="442408"/>
                            <a:pt x="3257763" y="-155916"/>
                            <a:pt x="2977624" y="67498"/>
                          </a:cubicBezTo>
                          <a:cubicBezTo>
                            <a:pt x="2557122" y="464619"/>
                            <a:pt x="2481857" y="-210471"/>
                            <a:pt x="2209589" y="71890"/>
                          </a:cubicBezTo>
                          <a:cubicBezTo>
                            <a:pt x="1871531" y="506788"/>
                            <a:pt x="1833539" y="4243"/>
                            <a:pt x="1664737" y="6928"/>
                          </a:cubicBezTo>
                          <a:cubicBezTo>
                            <a:pt x="1496713" y="27018"/>
                            <a:pt x="1421692" y="238566"/>
                            <a:pt x="1287325" y="237946"/>
                          </a:cubicBezTo>
                          <a:cubicBezTo>
                            <a:pt x="1165182" y="236546"/>
                            <a:pt x="990627" y="-3735"/>
                            <a:pt x="846132" y="44"/>
                          </a:cubicBezTo>
                          <a:close/>
                        </a:path>
                      </a:pathLst>
                    </a:custGeom>
                    <a:solidFill>
                      <a:srgbClr val="0070C0"/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hu-HU" sz="2200" dirty="0">
                        <a:solidFill>
                          <a:prstClr val="white"/>
                        </a:solidFill>
                        <a:latin typeface="Arial Rounded MT Bold" panose="020F0704030504030204" pitchFamily="34" charset="0"/>
                      </a:endParaRPr>
                    </a:p>
                  </p:txBody>
                </p:sp>
              </p:grpSp>
              <p:cxnSp>
                <p:nvCxnSpPr>
                  <p:cNvPr id="215" name="Egyenes összekötő 214"/>
                  <p:cNvCxnSpPr/>
                  <p:nvPr/>
                </p:nvCxnSpPr>
                <p:spPr>
                  <a:xfrm>
                    <a:off x="10445617" y="3387819"/>
                    <a:ext cx="0" cy="3949727"/>
                  </a:xfrm>
                  <a:prstGeom prst="line">
                    <a:avLst/>
                  </a:prstGeom>
                  <a:ln w="12700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7" name="Csoportba foglalás 206"/>
                <p:cNvGrpSpPr/>
                <p:nvPr/>
              </p:nvGrpSpPr>
              <p:grpSpPr>
                <a:xfrm>
                  <a:off x="6782814" y="3838922"/>
                  <a:ext cx="400590" cy="854242"/>
                  <a:chOff x="4535275" y="8069904"/>
                  <a:chExt cx="900774" cy="1975435"/>
                </a:xfrm>
              </p:grpSpPr>
              <p:sp>
                <p:nvSpPr>
                  <p:cNvPr id="212" name="Szabadkézi sokszög 211"/>
                  <p:cNvSpPr/>
                  <p:nvPr/>
                </p:nvSpPr>
                <p:spPr>
                  <a:xfrm>
                    <a:off x="4694808" y="8885866"/>
                    <a:ext cx="581708" cy="1159473"/>
                  </a:xfrm>
                  <a:custGeom>
                    <a:avLst/>
                    <a:gdLst>
                      <a:gd name="connsiteX0" fmla="*/ 1122914 w 3084069"/>
                      <a:gd name="connsiteY0" fmla="*/ 0 h 2368930"/>
                      <a:gd name="connsiteX1" fmla="*/ 1995127 w 3084069"/>
                      <a:gd name="connsiteY1" fmla="*/ 0 h 2368930"/>
                      <a:gd name="connsiteX2" fmla="*/ 1998160 w 3084069"/>
                      <a:gd name="connsiteY2" fmla="*/ 77819 h 2368930"/>
                      <a:gd name="connsiteX3" fmla="*/ 3056352 w 3084069"/>
                      <a:gd name="connsiteY3" fmla="*/ 2353268 h 2368930"/>
                      <a:gd name="connsiteX4" fmla="*/ 3084069 w 3084069"/>
                      <a:gd name="connsiteY4" fmla="*/ 2368930 h 2368930"/>
                      <a:gd name="connsiteX5" fmla="*/ 0 w 3084069"/>
                      <a:gd name="connsiteY5" fmla="*/ 2368930 h 2368930"/>
                      <a:gd name="connsiteX6" fmla="*/ 55784 w 3084069"/>
                      <a:gd name="connsiteY6" fmla="*/ 2340005 h 2368930"/>
                      <a:gd name="connsiteX7" fmla="*/ 1123573 w 3084069"/>
                      <a:gd name="connsiteY7" fmla="*/ 26198 h 23689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084069" h="2368930">
                        <a:moveTo>
                          <a:pt x="1122914" y="0"/>
                        </a:moveTo>
                        <a:lnTo>
                          <a:pt x="1995127" y="0"/>
                        </a:lnTo>
                        <a:lnTo>
                          <a:pt x="1998160" y="77819"/>
                        </a:lnTo>
                        <a:cubicBezTo>
                          <a:pt x="2086108" y="1213251"/>
                          <a:pt x="2755745" y="2146432"/>
                          <a:pt x="3056352" y="2353268"/>
                        </a:cubicBezTo>
                        <a:lnTo>
                          <a:pt x="3084069" y="2368930"/>
                        </a:lnTo>
                        <a:lnTo>
                          <a:pt x="0" y="2368930"/>
                        </a:lnTo>
                        <a:lnTo>
                          <a:pt x="55784" y="2340005"/>
                        </a:lnTo>
                        <a:cubicBezTo>
                          <a:pt x="377863" y="2136662"/>
                          <a:pt x="1123573" y="1168233"/>
                          <a:pt x="1123573" y="26198"/>
                        </a:cubicBezTo>
                        <a:close/>
                      </a:path>
                    </a:pathLst>
                  </a:custGeom>
                  <a:solidFill>
                    <a:srgbClr val="E6691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hu-HU" sz="2200">
                      <a:latin typeface="Arial Rounded MT Bold" panose="020F0704030504030204" pitchFamily="34" charset="0"/>
                    </a:endParaRPr>
                  </a:p>
                </p:txBody>
              </p:sp>
              <p:sp>
                <p:nvSpPr>
                  <p:cNvPr id="213" name="Szabadkézi sokszög 212"/>
                  <p:cNvSpPr/>
                  <p:nvPr/>
                </p:nvSpPr>
                <p:spPr>
                  <a:xfrm>
                    <a:off x="4535275" y="8069904"/>
                    <a:ext cx="900774" cy="1235567"/>
                  </a:xfrm>
                  <a:custGeom>
                    <a:avLst/>
                    <a:gdLst>
                      <a:gd name="connsiteX0" fmla="*/ 901440 w 1792228"/>
                      <a:gd name="connsiteY0" fmla="*/ 0 h 2665223"/>
                      <a:gd name="connsiteX1" fmla="*/ 909251 w 1792228"/>
                      <a:gd name="connsiteY1" fmla="*/ 1421 h 2665223"/>
                      <a:gd name="connsiteX2" fmla="*/ 909251 w 1792228"/>
                      <a:gd name="connsiteY2" fmla="*/ 16599 h 2665223"/>
                      <a:gd name="connsiteX3" fmla="*/ 927286 w 1792228"/>
                      <a:gd name="connsiteY3" fmla="*/ 22541 h 2665223"/>
                      <a:gd name="connsiteX4" fmla="*/ 1792228 w 1792228"/>
                      <a:gd name="connsiteY4" fmla="*/ 1817678 h 2665223"/>
                      <a:gd name="connsiteX5" fmla="*/ 1791628 w 1792228"/>
                      <a:gd name="connsiteY5" fmla="*/ 1841511 h 2665223"/>
                      <a:gd name="connsiteX6" fmla="*/ 1774240 w 1792228"/>
                      <a:gd name="connsiteY6" fmla="*/ 1841511 h 2665223"/>
                      <a:gd name="connsiteX7" fmla="*/ 1774057 w 1792228"/>
                      <a:gd name="connsiteY7" fmla="*/ 1845314 h 2665223"/>
                      <a:gd name="connsiteX8" fmla="*/ 907252 w 1792228"/>
                      <a:gd name="connsiteY8" fmla="*/ 2665223 h 2665223"/>
                      <a:gd name="connsiteX9" fmla="*/ 40448 w 1792228"/>
                      <a:gd name="connsiteY9" fmla="*/ 1845314 h 2665223"/>
                      <a:gd name="connsiteX10" fmla="*/ 39758 w 1792228"/>
                      <a:gd name="connsiteY10" fmla="*/ 1830995 h 2665223"/>
                      <a:gd name="connsiteX11" fmla="*/ 600 w 1792228"/>
                      <a:gd name="connsiteY11" fmla="*/ 1830995 h 2665223"/>
                      <a:gd name="connsiteX12" fmla="*/ 0 w 1792228"/>
                      <a:gd name="connsiteY12" fmla="*/ 1807162 h 2665223"/>
                      <a:gd name="connsiteX13" fmla="*/ 901440 w 1792228"/>
                      <a:gd name="connsiteY13" fmla="*/ 0 h 2665223"/>
                      <a:gd name="connsiteX0" fmla="*/ 900840 w 1791628"/>
                      <a:gd name="connsiteY0" fmla="*/ 0 h 2665223"/>
                      <a:gd name="connsiteX1" fmla="*/ 908651 w 1791628"/>
                      <a:gd name="connsiteY1" fmla="*/ 1421 h 2665223"/>
                      <a:gd name="connsiteX2" fmla="*/ 908651 w 1791628"/>
                      <a:gd name="connsiteY2" fmla="*/ 16599 h 2665223"/>
                      <a:gd name="connsiteX3" fmla="*/ 926686 w 1791628"/>
                      <a:gd name="connsiteY3" fmla="*/ 22541 h 2665223"/>
                      <a:gd name="connsiteX4" fmla="*/ 1791628 w 1791628"/>
                      <a:gd name="connsiteY4" fmla="*/ 1817678 h 2665223"/>
                      <a:gd name="connsiteX5" fmla="*/ 1791028 w 1791628"/>
                      <a:gd name="connsiteY5" fmla="*/ 1841511 h 2665223"/>
                      <a:gd name="connsiteX6" fmla="*/ 1773640 w 1791628"/>
                      <a:gd name="connsiteY6" fmla="*/ 1841511 h 2665223"/>
                      <a:gd name="connsiteX7" fmla="*/ 1773457 w 1791628"/>
                      <a:gd name="connsiteY7" fmla="*/ 1845314 h 2665223"/>
                      <a:gd name="connsiteX8" fmla="*/ 906652 w 1791628"/>
                      <a:gd name="connsiteY8" fmla="*/ 2665223 h 2665223"/>
                      <a:gd name="connsiteX9" fmla="*/ 39848 w 1791628"/>
                      <a:gd name="connsiteY9" fmla="*/ 1845314 h 2665223"/>
                      <a:gd name="connsiteX10" fmla="*/ 39158 w 1791628"/>
                      <a:gd name="connsiteY10" fmla="*/ 1830995 h 2665223"/>
                      <a:gd name="connsiteX11" fmla="*/ 0 w 1791628"/>
                      <a:gd name="connsiteY11" fmla="*/ 1830995 h 2665223"/>
                      <a:gd name="connsiteX12" fmla="*/ 900840 w 1791628"/>
                      <a:gd name="connsiteY12" fmla="*/ 0 h 2665223"/>
                      <a:gd name="connsiteX0" fmla="*/ 861682 w 1752470"/>
                      <a:gd name="connsiteY0" fmla="*/ 0 h 2665223"/>
                      <a:gd name="connsiteX1" fmla="*/ 869493 w 1752470"/>
                      <a:gd name="connsiteY1" fmla="*/ 1421 h 2665223"/>
                      <a:gd name="connsiteX2" fmla="*/ 869493 w 1752470"/>
                      <a:gd name="connsiteY2" fmla="*/ 16599 h 2665223"/>
                      <a:gd name="connsiteX3" fmla="*/ 887528 w 1752470"/>
                      <a:gd name="connsiteY3" fmla="*/ 22541 h 2665223"/>
                      <a:gd name="connsiteX4" fmla="*/ 1752470 w 1752470"/>
                      <a:gd name="connsiteY4" fmla="*/ 1817678 h 2665223"/>
                      <a:gd name="connsiteX5" fmla="*/ 1751870 w 1752470"/>
                      <a:gd name="connsiteY5" fmla="*/ 1841511 h 2665223"/>
                      <a:gd name="connsiteX6" fmla="*/ 1734482 w 1752470"/>
                      <a:gd name="connsiteY6" fmla="*/ 1841511 h 2665223"/>
                      <a:gd name="connsiteX7" fmla="*/ 1734299 w 1752470"/>
                      <a:gd name="connsiteY7" fmla="*/ 1845314 h 2665223"/>
                      <a:gd name="connsiteX8" fmla="*/ 867494 w 1752470"/>
                      <a:gd name="connsiteY8" fmla="*/ 2665223 h 2665223"/>
                      <a:gd name="connsiteX9" fmla="*/ 690 w 1752470"/>
                      <a:gd name="connsiteY9" fmla="*/ 1845314 h 2665223"/>
                      <a:gd name="connsiteX10" fmla="*/ 0 w 1752470"/>
                      <a:gd name="connsiteY10" fmla="*/ 1830995 h 2665223"/>
                      <a:gd name="connsiteX11" fmla="*/ 861682 w 1752470"/>
                      <a:gd name="connsiteY11" fmla="*/ 0 h 2665223"/>
                      <a:gd name="connsiteX0" fmla="*/ 861682 w 1752470"/>
                      <a:gd name="connsiteY0" fmla="*/ 0 h 2665223"/>
                      <a:gd name="connsiteX1" fmla="*/ 869493 w 1752470"/>
                      <a:gd name="connsiteY1" fmla="*/ 1421 h 2665223"/>
                      <a:gd name="connsiteX2" fmla="*/ 869493 w 1752470"/>
                      <a:gd name="connsiteY2" fmla="*/ 16599 h 2665223"/>
                      <a:gd name="connsiteX3" fmla="*/ 887528 w 1752470"/>
                      <a:gd name="connsiteY3" fmla="*/ 22541 h 2665223"/>
                      <a:gd name="connsiteX4" fmla="*/ 1752470 w 1752470"/>
                      <a:gd name="connsiteY4" fmla="*/ 1817678 h 2665223"/>
                      <a:gd name="connsiteX5" fmla="*/ 1751870 w 1752470"/>
                      <a:gd name="connsiteY5" fmla="*/ 1841511 h 2665223"/>
                      <a:gd name="connsiteX6" fmla="*/ 1734482 w 1752470"/>
                      <a:gd name="connsiteY6" fmla="*/ 1841511 h 2665223"/>
                      <a:gd name="connsiteX7" fmla="*/ 1734299 w 1752470"/>
                      <a:gd name="connsiteY7" fmla="*/ 1845314 h 2665223"/>
                      <a:gd name="connsiteX8" fmla="*/ 867494 w 1752470"/>
                      <a:gd name="connsiteY8" fmla="*/ 2665223 h 2665223"/>
                      <a:gd name="connsiteX9" fmla="*/ 690 w 1752470"/>
                      <a:gd name="connsiteY9" fmla="*/ 1845314 h 2665223"/>
                      <a:gd name="connsiteX10" fmla="*/ 0 w 1752470"/>
                      <a:gd name="connsiteY10" fmla="*/ 1830995 h 2665223"/>
                      <a:gd name="connsiteX11" fmla="*/ 861682 w 1752470"/>
                      <a:gd name="connsiteY11" fmla="*/ 0 h 2665223"/>
                      <a:gd name="connsiteX0" fmla="*/ 865034 w 1755822"/>
                      <a:gd name="connsiteY0" fmla="*/ 0 h 2665223"/>
                      <a:gd name="connsiteX1" fmla="*/ 872845 w 1755822"/>
                      <a:gd name="connsiteY1" fmla="*/ 1421 h 2665223"/>
                      <a:gd name="connsiteX2" fmla="*/ 872845 w 1755822"/>
                      <a:gd name="connsiteY2" fmla="*/ 16599 h 2665223"/>
                      <a:gd name="connsiteX3" fmla="*/ 890880 w 1755822"/>
                      <a:gd name="connsiteY3" fmla="*/ 22541 h 2665223"/>
                      <a:gd name="connsiteX4" fmla="*/ 1755822 w 1755822"/>
                      <a:gd name="connsiteY4" fmla="*/ 1817678 h 2665223"/>
                      <a:gd name="connsiteX5" fmla="*/ 1755222 w 1755822"/>
                      <a:gd name="connsiteY5" fmla="*/ 1841511 h 2665223"/>
                      <a:gd name="connsiteX6" fmla="*/ 1737834 w 1755822"/>
                      <a:gd name="connsiteY6" fmla="*/ 1841511 h 2665223"/>
                      <a:gd name="connsiteX7" fmla="*/ 1737651 w 1755822"/>
                      <a:gd name="connsiteY7" fmla="*/ 1845314 h 2665223"/>
                      <a:gd name="connsiteX8" fmla="*/ 870846 w 1755822"/>
                      <a:gd name="connsiteY8" fmla="*/ 2665223 h 2665223"/>
                      <a:gd name="connsiteX9" fmla="*/ 4042 w 1755822"/>
                      <a:gd name="connsiteY9" fmla="*/ 1845314 h 2665223"/>
                      <a:gd name="connsiteX10" fmla="*/ 3352 w 1755822"/>
                      <a:gd name="connsiteY10" fmla="*/ 1830995 h 2665223"/>
                      <a:gd name="connsiteX11" fmla="*/ 865034 w 1755822"/>
                      <a:gd name="connsiteY11" fmla="*/ 0 h 26652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755822" h="2665223">
                        <a:moveTo>
                          <a:pt x="865034" y="0"/>
                        </a:moveTo>
                        <a:lnTo>
                          <a:pt x="872845" y="1421"/>
                        </a:lnTo>
                        <a:lnTo>
                          <a:pt x="872845" y="16599"/>
                        </a:lnTo>
                        <a:lnTo>
                          <a:pt x="890880" y="22541"/>
                        </a:lnTo>
                        <a:cubicBezTo>
                          <a:pt x="1104201" y="126761"/>
                          <a:pt x="1755822" y="881989"/>
                          <a:pt x="1755822" y="1817678"/>
                        </a:cubicBezTo>
                        <a:lnTo>
                          <a:pt x="1755222" y="1841511"/>
                        </a:lnTo>
                        <a:lnTo>
                          <a:pt x="1737834" y="1841511"/>
                        </a:lnTo>
                        <a:lnTo>
                          <a:pt x="1737651" y="1845314"/>
                        </a:lnTo>
                        <a:cubicBezTo>
                          <a:pt x="1693031" y="2305845"/>
                          <a:pt x="1321978" y="2665223"/>
                          <a:pt x="870846" y="2665223"/>
                        </a:cubicBezTo>
                        <a:cubicBezTo>
                          <a:pt x="419715" y="2665223"/>
                          <a:pt x="48661" y="2305845"/>
                          <a:pt x="4042" y="1845314"/>
                        </a:cubicBezTo>
                        <a:lnTo>
                          <a:pt x="3352" y="1830995"/>
                        </a:lnTo>
                        <a:cubicBezTo>
                          <a:pt x="-14221" y="1144463"/>
                          <a:pt x="6307" y="781782"/>
                          <a:pt x="865034" y="0"/>
                        </a:cubicBezTo>
                        <a:close/>
                      </a:path>
                    </a:pathLst>
                  </a:cu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 sz="2200">
                      <a:latin typeface="Arial Rounded MT Bold" panose="020F0704030504030204" pitchFamily="34" charset="0"/>
                    </a:endParaRPr>
                  </a:p>
                </p:txBody>
              </p:sp>
            </p:grpSp>
            <p:sp>
              <p:nvSpPr>
                <p:cNvPr id="208" name="Szabadkézi sokszög 207"/>
                <p:cNvSpPr/>
                <p:nvPr/>
              </p:nvSpPr>
              <p:spPr>
                <a:xfrm>
                  <a:off x="6057888" y="4498932"/>
                  <a:ext cx="177981" cy="358935"/>
                </a:xfrm>
                <a:custGeom>
                  <a:avLst/>
                  <a:gdLst>
                    <a:gd name="connsiteX0" fmla="*/ 1122914 w 3084069"/>
                    <a:gd name="connsiteY0" fmla="*/ 0 h 2368930"/>
                    <a:gd name="connsiteX1" fmla="*/ 1995127 w 3084069"/>
                    <a:gd name="connsiteY1" fmla="*/ 0 h 2368930"/>
                    <a:gd name="connsiteX2" fmla="*/ 1998160 w 3084069"/>
                    <a:gd name="connsiteY2" fmla="*/ 77819 h 2368930"/>
                    <a:gd name="connsiteX3" fmla="*/ 3056352 w 3084069"/>
                    <a:gd name="connsiteY3" fmla="*/ 2353268 h 2368930"/>
                    <a:gd name="connsiteX4" fmla="*/ 3084069 w 3084069"/>
                    <a:gd name="connsiteY4" fmla="*/ 2368930 h 2368930"/>
                    <a:gd name="connsiteX5" fmla="*/ 0 w 3084069"/>
                    <a:gd name="connsiteY5" fmla="*/ 2368930 h 2368930"/>
                    <a:gd name="connsiteX6" fmla="*/ 55784 w 3084069"/>
                    <a:gd name="connsiteY6" fmla="*/ 2340005 h 2368930"/>
                    <a:gd name="connsiteX7" fmla="*/ 1123573 w 3084069"/>
                    <a:gd name="connsiteY7" fmla="*/ 26198 h 23689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084069" h="2368930">
                      <a:moveTo>
                        <a:pt x="1122914" y="0"/>
                      </a:moveTo>
                      <a:lnTo>
                        <a:pt x="1995127" y="0"/>
                      </a:lnTo>
                      <a:lnTo>
                        <a:pt x="1998160" y="77819"/>
                      </a:lnTo>
                      <a:cubicBezTo>
                        <a:pt x="2086108" y="1213251"/>
                        <a:pt x="2755745" y="2146432"/>
                        <a:pt x="3056352" y="2353268"/>
                      </a:cubicBezTo>
                      <a:lnTo>
                        <a:pt x="3084069" y="2368930"/>
                      </a:lnTo>
                      <a:lnTo>
                        <a:pt x="0" y="2368930"/>
                      </a:lnTo>
                      <a:lnTo>
                        <a:pt x="55784" y="2340005"/>
                      </a:lnTo>
                      <a:cubicBezTo>
                        <a:pt x="377863" y="2136662"/>
                        <a:pt x="1123573" y="1168233"/>
                        <a:pt x="1123573" y="26198"/>
                      </a:cubicBezTo>
                      <a:close/>
                    </a:path>
                  </a:pathLst>
                </a:custGeom>
                <a:solidFill>
                  <a:srgbClr val="E6691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hu-HU" sz="2200">
                    <a:latin typeface="Arial Rounded MT Bold" panose="020F0704030504030204" pitchFamily="34" charset="0"/>
                  </a:endParaRPr>
                </a:p>
              </p:txBody>
            </p:sp>
            <p:sp>
              <p:nvSpPr>
                <p:cNvPr id="209" name="Szabadkézi sokszög 208"/>
                <p:cNvSpPr/>
                <p:nvPr/>
              </p:nvSpPr>
              <p:spPr>
                <a:xfrm>
                  <a:off x="8456900" y="4424666"/>
                  <a:ext cx="258696" cy="501394"/>
                </a:xfrm>
                <a:custGeom>
                  <a:avLst/>
                  <a:gdLst>
                    <a:gd name="connsiteX0" fmla="*/ 1122914 w 3084069"/>
                    <a:gd name="connsiteY0" fmla="*/ 0 h 2368930"/>
                    <a:gd name="connsiteX1" fmla="*/ 1995127 w 3084069"/>
                    <a:gd name="connsiteY1" fmla="*/ 0 h 2368930"/>
                    <a:gd name="connsiteX2" fmla="*/ 1998160 w 3084069"/>
                    <a:gd name="connsiteY2" fmla="*/ 77819 h 2368930"/>
                    <a:gd name="connsiteX3" fmla="*/ 3056352 w 3084069"/>
                    <a:gd name="connsiteY3" fmla="*/ 2353268 h 2368930"/>
                    <a:gd name="connsiteX4" fmla="*/ 3084069 w 3084069"/>
                    <a:gd name="connsiteY4" fmla="*/ 2368930 h 2368930"/>
                    <a:gd name="connsiteX5" fmla="*/ 0 w 3084069"/>
                    <a:gd name="connsiteY5" fmla="*/ 2368930 h 2368930"/>
                    <a:gd name="connsiteX6" fmla="*/ 55784 w 3084069"/>
                    <a:gd name="connsiteY6" fmla="*/ 2340005 h 2368930"/>
                    <a:gd name="connsiteX7" fmla="*/ 1123573 w 3084069"/>
                    <a:gd name="connsiteY7" fmla="*/ 26198 h 23689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084069" h="2368930">
                      <a:moveTo>
                        <a:pt x="1122914" y="0"/>
                      </a:moveTo>
                      <a:lnTo>
                        <a:pt x="1995127" y="0"/>
                      </a:lnTo>
                      <a:lnTo>
                        <a:pt x="1998160" y="77819"/>
                      </a:lnTo>
                      <a:cubicBezTo>
                        <a:pt x="2086108" y="1213251"/>
                        <a:pt x="2755745" y="2146432"/>
                        <a:pt x="3056352" y="2353268"/>
                      </a:cubicBezTo>
                      <a:lnTo>
                        <a:pt x="3084069" y="2368930"/>
                      </a:lnTo>
                      <a:lnTo>
                        <a:pt x="0" y="2368930"/>
                      </a:lnTo>
                      <a:lnTo>
                        <a:pt x="55784" y="2340005"/>
                      </a:lnTo>
                      <a:cubicBezTo>
                        <a:pt x="377863" y="2136662"/>
                        <a:pt x="1123573" y="1168233"/>
                        <a:pt x="1123573" y="26198"/>
                      </a:cubicBezTo>
                      <a:close/>
                    </a:path>
                  </a:pathLst>
                </a:custGeom>
                <a:solidFill>
                  <a:srgbClr val="E6691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hu-HU" sz="2200">
                    <a:latin typeface="Arial Rounded MT Bold" panose="020F0704030504030204" pitchFamily="34" charset="0"/>
                  </a:endParaRPr>
                </a:p>
              </p:txBody>
            </p:sp>
            <p:sp>
              <p:nvSpPr>
                <p:cNvPr id="210" name="Ellipszis 209"/>
                <p:cNvSpPr/>
                <p:nvPr/>
              </p:nvSpPr>
              <p:spPr>
                <a:xfrm>
                  <a:off x="8408676" y="4151916"/>
                  <a:ext cx="368868" cy="540083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200">
                    <a:latin typeface="Arial Rounded MT Bold" panose="020F0704030504030204" pitchFamily="34" charset="0"/>
                  </a:endParaRPr>
                </a:p>
              </p:txBody>
            </p:sp>
            <p:sp>
              <p:nvSpPr>
                <p:cNvPr id="211" name="Ellipszis 210"/>
                <p:cNvSpPr/>
                <p:nvPr/>
              </p:nvSpPr>
              <p:spPr>
                <a:xfrm>
                  <a:off x="6020588" y="4107283"/>
                  <a:ext cx="248778" cy="540083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200">
                    <a:latin typeface="Arial Rounded MT Bold" panose="020F0704030504030204" pitchFamily="34" charset="0"/>
                  </a:endParaRPr>
                </a:p>
              </p:txBody>
            </p:sp>
          </p:grpSp>
        </p:grpSp>
        <p:sp>
          <p:nvSpPr>
            <p:cNvPr id="198" name="Téglalap 197"/>
            <p:cNvSpPr/>
            <p:nvPr/>
          </p:nvSpPr>
          <p:spPr>
            <a:xfrm>
              <a:off x="1980287" y="5327906"/>
              <a:ext cx="10800000" cy="36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200">
                <a:latin typeface="Arial Rounded MT Bold" panose="020F0704030504030204" pitchFamily="34" charset="0"/>
              </a:endParaRPr>
            </a:p>
          </p:txBody>
        </p:sp>
        <p:cxnSp>
          <p:nvCxnSpPr>
            <p:cNvPr id="199" name="Egyenes összekötő 198"/>
            <p:cNvCxnSpPr/>
            <p:nvPr/>
          </p:nvCxnSpPr>
          <p:spPr>
            <a:xfrm flipV="1">
              <a:off x="0" y="5338285"/>
              <a:ext cx="14760574" cy="15243"/>
            </a:xfrm>
            <a:prstGeom prst="line">
              <a:avLst/>
            </a:prstGeom>
            <a:ln w="158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3" name="Csoportba foglalás 252"/>
          <p:cNvGrpSpPr>
            <a:grpSpLocks noChangeAspect="1"/>
          </p:cNvGrpSpPr>
          <p:nvPr/>
        </p:nvGrpSpPr>
        <p:grpSpPr>
          <a:xfrm rot="16200000">
            <a:off x="4899549" y="3544246"/>
            <a:ext cx="2735450" cy="2450634"/>
            <a:chOff x="2061787" y="597038"/>
            <a:chExt cx="10941801" cy="9802537"/>
          </a:xfrm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grpSpPr>
        <p:grpSp>
          <p:nvGrpSpPr>
            <p:cNvPr id="254" name="Csoportba foglalás 253"/>
            <p:cNvGrpSpPr/>
            <p:nvPr/>
          </p:nvGrpSpPr>
          <p:grpSpPr>
            <a:xfrm>
              <a:off x="2061787" y="597038"/>
              <a:ext cx="10941801" cy="9802537"/>
              <a:chOff x="1909387" y="444638"/>
              <a:chExt cx="10941801" cy="9802537"/>
            </a:xfrm>
          </p:grpSpPr>
          <p:grpSp>
            <p:nvGrpSpPr>
              <p:cNvPr id="256" name="Csoportba foglalás 255"/>
              <p:cNvGrpSpPr/>
              <p:nvPr/>
            </p:nvGrpSpPr>
            <p:grpSpPr>
              <a:xfrm>
                <a:off x="1909387" y="444638"/>
                <a:ext cx="10941801" cy="9802537"/>
                <a:chOff x="2205619" y="549636"/>
                <a:chExt cx="10941801" cy="9802537"/>
              </a:xfrm>
            </p:grpSpPr>
            <p:grpSp>
              <p:nvGrpSpPr>
                <p:cNvPr id="262" name="Csoportba foglalás 261"/>
                <p:cNvGrpSpPr/>
                <p:nvPr/>
              </p:nvGrpSpPr>
              <p:grpSpPr>
                <a:xfrm>
                  <a:off x="2205619" y="5442033"/>
                  <a:ext cx="10941800" cy="4910140"/>
                  <a:chOff x="1500612" y="3760567"/>
                  <a:chExt cx="8035416" cy="3708652"/>
                </a:xfrm>
                <a:noFill/>
              </p:grpSpPr>
              <p:grpSp>
                <p:nvGrpSpPr>
                  <p:cNvPr id="274" name="Csoportba foglalás 273"/>
                  <p:cNvGrpSpPr/>
                  <p:nvPr/>
                </p:nvGrpSpPr>
                <p:grpSpPr>
                  <a:xfrm>
                    <a:off x="1500612" y="3760567"/>
                    <a:ext cx="8035416" cy="3708652"/>
                    <a:chOff x="1500612" y="3760567"/>
                    <a:chExt cx="8035416" cy="3708652"/>
                  </a:xfrm>
                  <a:grpFill/>
                </p:grpSpPr>
                <p:grpSp>
                  <p:nvGrpSpPr>
                    <p:cNvPr id="277" name="Csoportba foglalás 276"/>
                    <p:cNvGrpSpPr/>
                    <p:nvPr/>
                  </p:nvGrpSpPr>
                  <p:grpSpPr>
                    <a:xfrm>
                      <a:off x="1500612" y="3760567"/>
                      <a:ext cx="8035416" cy="3708652"/>
                      <a:chOff x="1071544" y="2087077"/>
                      <a:chExt cx="8841177" cy="4080544"/>
                    </a:xfrm>
                    <a:grpFill/>
                  </p:grpSpPr>
                  <p:sp>
                    <p:nvSpPr>
                      <p:cNvPr id="279" name="Szabadkézi sokszög 278"/>
                      <p:cNvSpPr/>
                      <p:nvPr/>
                    </p:nvSpPr>
                    <p:spPr>
                      <a:xfrm rot="5400000">
                        <a:off x="3451861" y="-293240"/>
                        <a:ext cx="4080544" cy="8841177"/>
                      </a:xfrm>
                      <a:custGeom>
                        <a:avLst/>
                        <a:gdLst>
                          <a:gd name="connsiteX0" fmla="*/ 850114 w 4080544"/>
                          <a:gd name="connsiteY0" fmla="*/ 5440724 h 8841177"/>
                          <a:gd name="connsiteX1" fmla="*/ 3230431 w 4080544"/>
                          <a:gd name="connsiteY1" fmla="*/ 5440724 h 8841177"/>
                          <a:gd name="connsiteX2" fmla="*/ 3230431 w 4080544"/>
                          <a:gd name="connsiteY2" fmla="*/ 3400453 h 8841177"/>
                          <a:gd name="connsiteX3" fmla="*/ 3230430 w 4080544"/>
                          <a:gd name="connsiteY3" fmla="*/ 3400453 h 8841177"/>
                          <a:gd name="connsiteX4" fmla="*/ 3230430 w 4080544"/>
                          <a:gd name="connsiteY4" fmla="*/ 3400452 h 8841177"/>
                          <a:gd name="connsiteX5" fmla="*/ 850115 w 4080544"/>
                          <a:gd name="connsiteY5" fmla="*/ 3400452 h 8841177"/>
                          <a:gd name="connsiteX6" fmla="*/ 850115 w 4080544"/>
                          <a:gd name="connsiteY6" fmla="*/ 3400453 h 8841177"/>
                          <a:gd name="connsiteX7" fmla="*/ 850114 w 4080544"/>
                          <a:gd name="connsiteY7" fmla="*/ 3400453 h 8841177"/>
                          <a:gd name="connsiteX8" fmla="*/ 0 w 4080544"/>
                          <a:gd name="connsiteY8" fmla="*/ 8841176 h 8841177"/>
                          <a:gd name="connsiteX9" fmla="*/ 0 w 4080544"/>
                          <a:gd name="connsiteY9" fmla="*/ 5440724 h 8841177"/>
                          <a:gd name="connsiteX10" fmla="*/ 2 w 4080544"/>
                          <a:gd name="connsiteY10" fmla="*/ 5440724 h 8841177"/>
                          <a:gd name="connsiteX11" fmla="*/ 2 w 4080544"/>
                          <a:gd name="connsiteY11" fmla="*/ 2720362 h 8841177"/>
                          <a:gd name="connsiteX12" fmla="*/ 2 w 4080544"/>
                          <a:gd name="connsiteY12" fmla="*/ 2720362 h 8841177"/>
                          <a:gd name="connsiteX13" fmla="*/ 2 w 4080544"/>
                          <a:gd name="connsiteY13" fmla="*/ 0 h 8841177"/>
                          <a:gd name="connsiteX14" fmla="*/ 850115 w 4080544"/>
                          <a:gd name="connsiteY14" fmla="*/ 0 h 8841177"/>
                          <a:gd name="connsiteX15" fmla="*/ 850115 w 4080544"/>
                          <a:gd name="connsiteY15" fmla="*/ 2720362 h 8841177"/>
                          <a:gd name="connsiteX16" fmla="*/ 3230430 w 4080544"/>
                          <a:gd name="connsiteY16" fmla="*/ 2720362 h 8841177"/>
                          <a:gd name="connsiteX17" fmla="*/ 3230430 w 4080544"/>
                          <a:gd name="connsiteY17" fmla="*/ 0 h 8841177"/>
                          <a:gd name="connsiteX18" fmla="*/ 4080543 w 4080544"/>
                          <a:gd name="connsiteY18" fmla="*/ 0 h 8841177"/>
                          <a:gd name="connsiteX19" fmla="*/ 4080543 w 4080544"/>
                          <a:gd name="connsiteY19" fmla="*/ 2720362 h 8841177"/>
                          <a:gd name="connsiteX20" fmla="*/ 4080544 w 4080544"/>
                          <a:gd name="connsiteY20" fmla="*/ 2720362 h 8841177"/>
                          <a:gd name="connsiteX21" fmla="*/ 4080544 w 4080544"/>
                          <a:gd name="connsiteY21" fmla="*/ 5440724 h 8841177"/>
                          <a:gd name="connsiteX22" fmla="*/ 4080544 w 4080544"/>
                          <a:gd name="connsiteY22" fmla="*/ 5440724 h 8841177"/>
                          <a:gd name="connsiteX23" fmla="*/ 4080544 w 4080544"/>
                          <a:gd name="connsiteY23" fmla="*/ 8841177 h 8841177"/>
                          <a:gd name="connsiteX24" fmla="*/ 3230431 w 4080544"/>
                          <a:gd name="connsiteY24" fmla="*/ 8841177 h 8841177"/>
                          <a:gd name="connsiteX25" fmla="*/ 3230431 w 4080544"/>
                          <a:gd name="connsiteY25" fmla="*/ 6120814 h 8841177"/>
                          <a:gd name="connsiteX26" fmla="*/ 850113 w 4080544"/>
                          <a:gd name="connsiteY26" fmla="*/ 6120814 h 8841177"/>
                          <a:gd name="connsiteX27" fmla="*/ 850113 w 4080544"/>
                          <a:gd name="connsiteY27" fmla="*/ 8841176 h 88411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</a:cxnLst>
                        <a:rect l="l" t="t" r="r" b="b"/>
                        <a:pathLst>
                          <a:path w="4080544" h="8841177">
                            <a:moveTo>
                              <a:pt x="850114" y="5440724"/>
                            </a:moveTo>
                            <a:lnTo>
                              <a:pt x="3230431" y="5440724"/>
                            </a:lnTo>
                            <a:lnTo>
                              <a:pt x="3230431" y="3400453"/>
                            </a:lnTo>
                            <a:lnTo>
                              <a:pt x="3230430" y="3400453"/>
                            </a:lnTo>
                            <a:lnTo>
                              <a:pt x="3230430" y="3400452"/>
                            </a:lnTo>
                            <a:lnTo>
                              <a:pt x="850115" y="3400452"/>
                            </a:lnTo>
                            <a:lnTo>
                              <a:pt x="850115" y="3400453"/>
                            </a:lnTo>
                            <a:lnTo>
                              <a:pt x="850114" y="3400453"/>
                            </a:lnTo>
                            <a:close/>
                            <a:moveTo>
                              <a:pt x="0" y="8841176"/>
                            </a:moveTo>
                            <a:lnTo>
                              <a:pt x="0" y="5440724"/>
                            </a:lnTo>
                            <a:lnTo>
                              <a:pt x="2" y="5440724"/>
                            </a:lnTo>
                            <a:lnTo>
                              <a:pt x="2" y="2720362"/>
                            </a:lnTo>
                            <a:lnTo>
                              <a:pt x="2" y="2720362"/>
                            </a:lnTo>
                            <a:lnTo>
                              <a:pt x="2" y="0"/>
                            </a:lnTo>
                            <a:lnTo>
                              <a:pt x="850115" y="0"/>
                            </a:lnTo>
                            <a:lnTo>
                              <a:pt x="850115" y="2720362"/>
                            </a:lnTo>
                            <a:lnTo>
                              <a:pt x="3230430" y="2720362"/>
                            </a:lnTo>
                            <a:lnTo>
                              <a:pt x="3230430" y="0"/>
                            </a:lnTo>
                            <a:lnTo>
                              <a:pt x="4080543" y="0"/>
                            </a:lnTo>
                            <a:lnTo>
                              <a:pt x="4080543" y="2720362"/>
                            </a:lnTo>
                            <a:lnTo>
                              <a:pt x="4080544" y="2720362"/>
                            </a:lnTo>
                            <a:lnTo>
                              <a:pt x="4080544" y="5440724"/>
                            </a:lnTo>
                            <a:lnTo>
                              <a:pt x="4080544" y="5440724"/>
                            </a:lnTo>
                            <a:lnTo>
                              <a:pt x="4080544" y="8841177"/>
                            </a:lnTo>
                            <a:lnTo>
                              <a:pt x="3230431" y="8841177"/>
                            </a:lnTo>
                            <a:lnTo>
                              <a:pt x="3230431" y="6120814"/>
                            </a:lnTo>
                            <a:lnTo>
                              <a:pt x="850113" y="6120814"/>
                            </a:lnTo>
                            <a:lnTo>
                              <a:pt x="850113" y="8841176"/>
                            </a:lnTo>
                            <a:close/>
                          </a:path>
                        </a:pathLst>
                      </a:custGeom>
                      <a:solidFill>
                        <a:schemeClr val="bg1"/>
                      </a:solidFill>
                      <a:ln w="254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93762" tIns="46881" rIns="93762" bIns="46881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endParaRPr lang="hu-HU" sz="2009"/>
                      </a:p>
                    </p:txBody>
                  </p:sp>
                  <p:cxnSp>
                    <p:nvCxnSpPr>
                      <p:cNvPr id="280" name="Egyenes összekötő 279"/>
                      <p:cNvCxnSpPr/>
                      <p:nvPr/>
                    </p:nvCxnSpPr>
                    <p:spPr>
                      <a:xfrm>
                        <a:off x="3784992" y="5271475"/>
                        <a:ext cx="0" cy="833131"/>
                      </a:xfrm>
                      <a:prstGeom prst="line">
                        <a:avLst/>
                      </a:prstGeom>
                      <a:grpFill/>
                      <a:ln w="12700">
                        <a:solidFill>
                          <a:schemeClr val="tx1"/>
                        </a:solidFill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81" name="Téglalap 280"/>
                      <p:cNvSpPr/>
                      <p:nvPr/>
                    </p:nvSpPr>
                    <p:spPr>
                      <a:xfrm>
                        <a:off x="1123344" y="2142322"/>
                        <a:ext cx="886272" cy="744975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hu-HU" sz="1710"/>
                      </a:p>
                    </p:txBody>
                  </p:sp>
                  <p:sp>
                    <p:nvSpPr>
                      <p:cNvPr id="282" name="Téglalap 281"/>
                      <p:cNvSpPr/>
                      <p:nvPr/>
                    </p:nvSpPr>
                    <p:spPr>
                      <a:xfrm>
                        <a:off x="1134595" y="5335275"/>
                        <a:ext cx="886272" cy="761957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hu-HU" sz="1710"/>
                      </a:p>
                    </p:txBody>
                  </p:sp>
                  <p:cxnSp>
                    <p:nvCxnSpPr>
                      <p:cNvPr id="283" name="Egyenes összekötő 282"/>
                      <p:cNvCxnSpPr/>
                      <p:nvPr/>
                    </p:nvCxnSpPr>
                    <p:spPr>
                      <a:xfrm>
                        <a:off x="7197441" y="5293989"/>
                        <a:ext cx="0" cy="833131"/>
                      </a:xfrm>
                      <a:prstGeom prst="line">
                        <a:avLst/>
                      </a:prstGeom>
                      <a:grpFill/>
                      <a:ln w="12700">
                        <a:solidFill>
                          <a:schemeClr val="tx1"/>
                        </a:solidFill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84" name="Egyenes összekötő 283"/>
                      <p:cNvCxnSpPr/>
                      <p:nvPr/>
                    </p:nvCxnSpPr>
                    <p:spPr>
                      <a:xfrm>
                        <a:off x="7190646" y="2108159"/>
                        <a:ext cx="0" cy="833131"/>
                      </a:xfrm>
                      <a:prstGeom prst="line">
                        <a:avLst/>
                      </a:prstGeom>
                      <a:grpFill/>
                      <a:ln w="12700">
                        <a:solidFill>
                          <a:schemeClr val="tx1"/>
                        </a:solidFill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85" name="Egyenes összekötő 284"/>
                      <p:cNvCxnSpPr/>
                      <p:nvPr/>
                    </p:nvCxnSpPr>
                    <p:spPr>
                      <a:xfrm>
                        <a:off x="3788228" y="2088884"/>
                        <a:ext cx="0" cy="833131"/>
                      </a:xfrm>
                      <a:prstGeom prst="line">
                        <a:avLst/>
                      </a:prstGeom>
                      <a:grpFill/>
                      <a:ln w="12700">
                        <a:solidFill>
                          <a:schemeClr val="tx1"/>
                        </a:solidFill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pic>
                  <p:nvPicPr>
                    <p:cNvPr id="278" name="Kép 277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 flipH="1">
                      <a:off x="4389454" y="6927813"/>
                      <a:ext cx="2166758" cy="252000"/>
                    </a:xfrm>
                    <a:prstGeom prst="rect">
                      <a:avLst/>
                    </a:prstGeom>
                    <a:grpFill/>
                  </p:spPr>
                </p:pic>
              </p:grpSp>
              <p:sp>
                <p:nvSpPr>
                  <p:cNvPr id="275" name="Szabadkézi sokszög 274"/>
                  <p:cNvSpPr/>
                  <p:nvPr/>
                </p:nvSpPr>
                <p:spPr>
                  <a:xfrm rot="4870814" flipH="1">
                    <a:off x="6504590" y="4702594"/>
                    <a:ext cx="503642" cy="308679"/>
                  </a:xfrm>
                  <a:custGeom>
                    <a:avLst/>
                    <a:gdLst>
                      <a:gd name="connsiteX0" fmla="*/ 752584 w 1155286"/>
                      <a:gd name="connsiteY0" fmla="*/ 282 h 610654"/>
                      <a:gd name="connsiteX1" fmla="*/ 942275 w 1155286"/>
                      <a:gd name="connsiteY1" fmla="*/ 100140 h 610654"/>
                      <a:gd name="connsiteX2" fmla="*/ 953701 w 1155286"/>
                      <a:gd name="connsiteY2" fmla="*/ 128206 h 610654"/>
                      <a:gd name="connsiteX3" fmla="*/ 955007 w 1155286"/>
                      <a:gd name="connsiteY3" fmla="*/ 134054 h 610654"/>
                      <a:gd name="connsiteX4" fmla="*/ 998326 w 1155286"/>
                      <a:gd name="connsiteY4" fmla="*/ 153607 h 610654"/>
                      <a:gd name="connsiteX5" fmla="*/ 1155286 w 1155286"/>
                      <a:gd name="connsiteY5" fmla="*/ 321001 h 610654"/>
                      <a:gd name="connsiteX6" fmla="*/ 915474 w 1155286"/>
                      <a:gd name="connsiteY6" fmla="*/ 472007 h 610654"/>
                      <a:gd name="connsiteX7" fmla="*/ 867655 w 1155286"/>
                      <a:gd name="connsiteY7" fmla="*/ 468005 h 610654"/>
                      <a:gd name="connsiteX8" fmla="*/ 846393 w 1155286"/>
                      <a:gd name="connsiteY8" fmla="*/ 462629 h 610654"/>
                      <a:gd name="connsiteX9" fmla="*/ 828503 w 1155286"/>
                      <a:gd name="connsiteY9" fmla="*/ 518426 h 610654"/>
                      <a:gd name="connsiteX10" fmla="*/ 607536 w 1155286"/>
                      <a:gd name="connsiteY10" fmla="*/ 610654 h 610654"/>
                      <a:gd name="connsiteX11" fmla="*/ 442646 w 1155286"/>
                      <a:gd name="connsiteY11" fmla="*/ 557883 h 610654"/>
                      <a:gd name="connsiteX12" fmla="*/ 413280 w 1155286"/>
                      <a:gd name="connsiteY12" fmla="*/ 529523 h 610654"/>
                      <a:gd name="connsiteX13" fmla="*/ 411387 w 1155286"/>
                      <a:gd name="connsiteY13" fmla="*/ 531291 h 610654"/>
                      <a:gd name="connsiteX14" fmla="*/ 241814 w 1155286"/>
                      <a:gd name="connsiteY14" fmla="*/ 575520 h 610654"/>
                      <a:gd name="connsiteX15" fmla="*/ 2001 w 1155286"/>
                      <a:gd name="connsiteY15" fmla="*/ 424514 h 610654"/>
                      <a:gd name="connsiteX16" fmla="*/ 166872 w 1155286"/>
                      <a:gd name="connsiteY16" fmla="*/ 211809 h 610654"/>
                      <a:gd name="connsiteX17" fmla="*/ 193267 w 1155286"/>
                      <a:gd name="connsiteY17" fmla="*/ 214737 h 610654"/>
                      <a:gd name="connsiteX18" fmla="*/ 195902 w 1155286"/>
                      <a:gd name="connsiteY18" fmla="*/ 192372 h 610654"/>
                      <a:gd name="connsiteX19" fmla="*/ 358906 w 1155286"/>
                      <a:gd name="connsiteY19" fmla="*/ 38476 h 610654"/>
                      <a:gd name="connsiteX20" fmla="*/ 516700 w 1155286"/>
                      <a:gd name="connsiteY20" fmla="*/ 83787 h 610654"/>
                      <a:gd name="connsiteX21" fmla="*/ 535435 w 1155286"/>
                      <a:gd name="connsiteY21" fmla="*/ 95110 h 610654"/>
                      <a:gd name="connsiteX22" fmla="*/ 576040 w 1155286"/>
                      <a:gd name="connsiteY22" fmla="*/ 55479 h 610654"/>
                      <a:gd name="connsiteX23" fmla="*/ 660278 w 1155286"/>
                      <a:gd name="connsiteY23" fmla="*/ 13050 h 610654"/>
                      <a:gd name="connsiteX24" fmla="*/ 752584 w 1155286"/>
                      <a:gd name="connsiteY24" fmla="*/ 282 h 6106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155286" h="610654">
                        <a:moveTo>
                          <a:pt x="752584" y="282"/>
                        </a:moveTo>
                        <a:cubicBezTo>
                          <a:pt x="841649" y="4447"/>
                          <a:pt x="916963" y="53991"/>
                          <a:pt x="942275" y="100140"/>
                        </a:cubicBezTo>
                        <a:cubicBezTo>
                          <a:pt x="946494" y="107832"/>
                          <a:pt x="950378" y="117352"/>
                          <a:pt x="953701" y="128206"/>
                        </a:cubicBezTo>
                        <a:lnTo>
                          <a:pt x="955007" y="134054"/>
                        </a:lnTo>
                        <a:lnTo>
                          <a:pt x="998326" y="153607"/>
                        </a:lnTo>
                        <a:cubicBezTo>
                          <a:pt x="1084072" y="198820"/>
                          <a:pt x="1155286" y="268877"/>
                          <a:pt x="1155286" y="321001"/>
                        </a:cubicBezTo>
                        <a:cubicBezTo>
                          <a:pt x="1155286" y="404399"/>
                          <a:pt x="1047919" y="472007"/>
                          <a:pt x="915474" y="472007"/>
                        </a:cubicBezTo>
                        <a:cubicBezTo>
                          <a:pt x="898918" y="472007"/>
                          <a:pt x="882949" y="470595"/>
                          <a:pt x="867655" y="468005"/>
                        </a:cubicBezTo>
                        <a:lnTo>
                          <a:pt x="846393" y="462629"/>
                        </a:lnTo>
                        <a:lnTo>
                          <a:pt x="828503" y="518426"/>
                        </a:lnTo>
                        <a:cubicBezTo>
                          <a:pt x="792097" y="572624"/>
                          <a:pt x="706869" y="610654"/>
                          <a:pt x="607536" y="610654"/>
                        </a:cubicBezTo>
                        <a:cubicBezTo>
                          <a:pt x="541313" y="610654"/>
                          <a:pt x="484482" y="588057"/>
                          <a:pt x="442646" y="557883"/>
                        </a:cubicBezTo>
                        <a:lnTo>
                          <a:pt x="413280" y="529523"/>
                        </a:lnTo>
                        <a:lnTo>
                          <a:pt x="411387" y="531291"/>
                        </a:lnTo>
                        <a:cubicBezTo>
                          <a:pt x="367989" y="558618"/>
                          <a:pt x="308036" y="575520"/>
                          <a:pt x="241814" y="575520"/>
                        </a:cubicBezTo>
                        <a:cubicBezTo>
                          <a:pt x="109368" y="575520"/>
                          <a:pt x="14491" y="485132"/>
                          <a:pt x="2001" y="424514"/>
                        </a:cubicBezTo>
                        <a:cubicBezTo>
                          <a:pt x="-10490" y="363895"/>
                          <a:pt x="34427" y="211809"/>
                          <a:pt x="166872" y="211809"/>
                        </a:cubicBezTo>
                        <a:lnTo>
                          <a:pt x="193267" y="214737"/>
                        </a:lnTo>
                        <a:lnTo>
                          <a:pt x="195902" y="192372"/>
                        </a:lnTo>
                        <a:cubicBezTo>
                          <a:pt x="209473" y="124024"/>
                          <a:pt x="259572" y="38476"/>
                          <a:pt x="358906" y="38476"/>
                        </a:cubicBezTo>
                        <a:cubicBezTo>
                          <a:pt x="408573" y="38476"/>
                          <a:pt x="465252" y="56659"/>
                          <a:pt x="516700" y="83787"/>
                        </a:cubicBezTo>
                        <a:lnTo>
                          <a:pt x="535435" y="95110"/>
                        </a:lnTo>
                        <a:lnTo>
                          <a:pt x="576040" y="55479"/>
                        </a:lnTo>
                        <a:cubicBezTo>
                          <a:pt x="600488" y="38123"/>
                          <a:pt x="628876" y="23553"/>
                          <a:pt x="660278" y="13050"/>
                        </a:cubicBezTo>
                        <a:cubicBezTo>
                          <a:pt x="691679" y="2548"/>
                          <a:pt x="722895" y="-1106"/>
                          <a:pt x="752584" y="28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 sz="2476"/>
                  </a:p>
                </p:txBody>
              </p:sp>
              <p:sp>
                <p:nvSpPr>
                  <p:cNvPr id="276" name="Szabadkézi sokszög 275"/>
                  <p:cNvSpPr/>
                  <p:nvPr/>
                </p:nvSpPr>
                <p:spPr>
                  <a:xfrm rot="5749053" flipH="1">
                    <a:off x="6483644" y="6144993"/>
                    <a:ext cx="503642" cy="308679"/>
                  </a:xfrm>
                  <a:custGeom>
                    <a:avLst/>
                    <a:gdLst>
                      <a:gd name="connsiteX0" fmla="*/ 752584 w 1155286"/>
                      <a:gd name="connsiteY0" fmla="*/ 282 h 610654"/>
                      <a:gd name="connsiteX1" fmla="*/ 942275 w 1155286"/>
                      <a:gd name="connsiteY1" fmla="*/ 100140 h 610654"/>
                      <a:gd name="connsiteX2" fmla="*/ 953701 w 1155286"/>
                      <a:gd name="connsiteY2" fmla="*/ 128206 h 610654"/>
                      <a:gd name="connsiteX3" fmla="*/ 955007 w 1155286"/>
                      <a:gd name="connsiteY3" fmla="*/ 134054 h 610654"/>
                      <a:gd name="connsiteX4" fmla="*/ 998326 w 1155286"/>
                      <a:gd name="connsiteY4" fmla="*/ 153607 h 610654"/>
                      <a:gd name="connsiteX5" fmla="*/ 1155286 w 1155286"/>
                      <a:gd name="connsiteY5" fmla="*/ 321001 h 610654"/>
                      <a:gd name="connsiteX6" fmla="*/ 915474 w 1155286"/>
                      <a:gd name="connsiteY6" fmla="*/ 472007 h 610654"/>
                      <a:gd name="connsiteX7" fmla="*/ 867655 w 1155286"/>
                      <a:gd name="connsiteY7" fmla="*/ 468005 h 610654"/>
                      <a:gd name="connsiteX8" fmla="*/ 846393 w 1155286"/>
                      <a:gd name="connsiteY8" fmla="*/ 462629 h 610654"/>
                      <a:gd name="connsiteX9" fmla="*/ 828503 w 1155286"/>
                      <a:gd name="connsiteY9" fmla="*/ 518426 h 610654"/>
                      <a:gd name="connsiteX10" fmla="*/ 607536 w 1155286"/>
                      <a:gd name="connsiteY10" fmla="*/ 610654 h 610654"/>
                      <a:gd name="connsiteX11" fmla="*/ 442646 w 1155286"/>
                      <a:gd name="connsiteY11" fmla="*/ 557883 h 610654"/>
                      <a:gd name="connsiteX12" fmla="*/ 413280 w 1155286"/>
                      <a:gd name="connsiteY12" fmla="*/ 529523 h 610654"/>
                      <a:gd name="connsiteX13" fmla="*/ 411387 w 1155286"/>
                      <a:gd name="connsiteY13" fmla="*/ 531291 h 610654"/>
                      <a:gd name="connsiteX14" fmla="*/ 241814 w 1155286"/>
                      <a:gd name="connsiteY14" fmla="*/ 575520 h 610654"/>
                      <a:gd name="connsiteX15" fmla="*/ 2001 w 1155286"/>
                      <a:gd name="connsiteY15" fmla="*/ 424514 h 610654"/>
                      <a:gd name="connsiteX16" fmla="*/ 166872 w 1155286"/>
                      <a:gd name="connsiteY16" fmla="*/ 211809 h 610654"/>
                      <a:gd name="connsiteX17" fmla="*/ 193267 w 1155286"/>
                      <a:gd name="connsiteY17" fmla="*/ 214737 h 610654"/>
                      <a:gd name="connsiteX18" fmla="*/ 195902 w 1155286"/>
                      <a:gd name="connsiteY18" fmla="*/ 192372 h 610654"/>
                      <a:gd name="connsiteX19" fmla="*/ 358906 w 1155286"/>
                      <a:gd name="connsiteY19" fmla="*/ 38476 h 610654"/>
                      <a:gd name="connsiteX20" fmla="*/ 516700 w 1155286"/>
                      <a:gd name="connsiteY20" fmla="*/ 83787 h 610654"/>
                      <a:gd name="connsiteX21" fmla="*/ 535435 w 1155286"/>
                      <a:gd name="connsiteY21" fmla="*/ 95110 h 610654"/>
                      <a:gd name="connsiteX22" fmla="*/ 576040 w 1155286"/>
                      <a:gd name="connsiteY22" fmla="*/ 55479 h 610654"/>
                      <a:gd name="connsiteX23" fmla="*/ 660278 w 1155286"/>
                      <a:gd name="connsiteY23" fmla="*/ 13050 h 610654"/>
                      <a:gd name="connsiteX24" fmla="*/ 752584 w 1155286"/>
                      <a:gd name="connsiteY24" fmla="*/ 282 h 6106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155286" h="610654">
                        <a:moveTo>
                          <a:pt x="752584" y="282"/>
                        </a:moveTo>
                        <a:cubicBezTo>
                          <a:pt x="841649" y="4447"/>
                          <a:pt x="916963" y="53991"/>
                          <a:pt x="942275" y="100140"/>
                        </a:cubicBezTo>
                        <a:cubicBezTo>
                          <a:pt x="946494" y="107832"/>
                          <a:pt x="950378" y="117352"/>
                          <a:pt x="953701" y="128206"/>
                        </a:cubicBezTo>
                        <a:lnTo>
                          <a:pt x="955007" y="134054"/>
                        </a:lnTo>
                        <a:lnTo>
                          <a:pt x="998326" y="153607"/>
                        </a:lnTo>
                        <a:cubicBezTo>
                          <a:pt x="1084072" y="198820"/>
                          <a:pt x="1155286" y="268877"/>
                          <a:pt x="1155286" y="321001"/>
                        </a:cubicBezTo>
                        <a:cubicBezTo>
                          <a:pt x="1155286" y="404399"/>
                          <a:pt x="1047919" y="472007"/>
                          <a:pt x="915474" y="472007"/>
                        </a:cubicBezTo>
                        <a:cubicBezTo>
                          <a:pt x="898918" y="472007"/>
                          <a:pt x="882949" y="470595"/>
                          <a:pt x="867655" y="468005"/>
                        </a:cubicBezTo>
                        <a:lnTo>
                          <a:pt x="846393" y="462629"/>
                        </a:lnTo>
                        <a:lnTo>
                          <a:pt x="828503" y="518426"/>
                        </a:lnTo>
                        <a:cubicBezTo>
                          <a:pt x="792097" y="572624"/>
                          <a:pt x="706869" y="610654"/>
                          <a:pt x="607536" y="610654"/>
                        </a:cubicBezTo>
                        <a:cubicBezTo>
                          <a:pt x="541313" y="610654"/>
                          <a:pt x="484482" y="588057"/>
                          <a:pt x="442646" y="557883"/>
                        </a:cubicBezTo>
                        <a:lnTo>
                          <a:pt x="413280" y="529523"/>
                        </a:lnTo>
                        <a:lnTo>
                          <a:pt x="411387" y="531291"/>
                        </a:lnTo>
                        <a:cubicBezTo>
                          <a:pt x="367989" y="558618"/>
                          <a:pt x="308036" y="575520"/>
                          <a:pt x="241814" y="575520"/>
                        </a:cubicBezTo>
                        <a:cubicBezTo>
                          <a:pt x="109368" y="575520"/>
                          <a:pt x="14491" y="485132"/>
                          <a:pt x="2001" y="424514"/>
                        </a:cubicBezTo>
                        <a:cubicBezTo>
                          <a:pt x="-10490" y="363895"/>
                          <a:pt x="34427" y="211809"/>
                          <a:pt x="166872" y="211809"/>
                        </a:cubicBezTo>
                        <a:lnTo>
                          <a:pt x="193267" y="214737"/>
                        </a:lnTo>
                        <a:lnTo>
                          <a:pt x="195902" y="192372"/>
                        </a:lnTo>
                        <a:cubicBezTo>
                          <a:pt x="209473" y="124024"/>
                          <a:pt x="259572" y="38476"/>
                          <a:pt x="358906" y="38476"/>
                        </a:cubicBezTo>
                        <a:cubicBezTo>
                          <a:pt x="408573" y="38476"/>
                          <a:pt x="465252" y="56659"/>
                          <a:pt x="516700" y="83787"/>
                        </a:cubicBezTo>
                        <a:lnTo>
                          <a:pt x="535435" y="95110"/>
                        </a:lnTo>
                        <a:lnTo>
                          <a:pt x="576040" y="55479"/>
                        </a:lnTo>
                        <a:cubicBezTo>
                          <a:pt x="600488" y="38123"/>
                          <a:pt x="628876" y="23553"/>
                          <a:pt x="660278" y="13050"/>
                        </a:cubicBezTo>
                        <a:cubicBezTo>
                          <a:pt x="691679" y="2548"/>
                          <a:pt x="722895" y="-1106"/>
                          <a:pt x="752584" y="28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 sz="2476"/>
                  </a:p>
                </p:txBody>
              </p:sp>
            </p:grpSp>
            <p:grpSp>
              <p:nvGrpSpPr>
                <p:cNvPr id="263" name="Csoportba foglalás 262"/>
                <p:cNvGrpSpPr/>
                <p:nvPr/>
              </p:nvGrpSpPr>
              <p:grpSpPr>
                <a:xfrm>
                  <a:off x="2205620" y="549636"/>
                  <a:ext cx="10941800" cy="4910140"/>
                  <a:chOff x="1500612" y="3760567"/>
                  <a:chExt cx="8035416" cy="3708652"/>
                </a:xfrm>
                <a:noFill/>
              </p:grpSpPr>
              <p:grpSp>
                <p:nvGrpSpPr>
                  <p:cNvPr id="264" name="Csoportba foglalás 263"/>
                  <p:cNvGrpSpPr/>
                  <p:nvPr/>
                </p:nvGrpSpPr>
                <p:grpSpPr>
                  <a:xfrm>
                    <a:off x="1500612" y="3760567"/>
                    <a:ext cx="8035416" cy="3708652"/>
                    <a:chOff x="1071544" y="2087077"/>
                    <a:chExt cx="8841177" cy="4080544"/>
                  </a:xfrm>
                  <a:grpFill/>
                </p:grpSpPr>
                <p:sp>
                  <p:nvSpPr>
                    <p:cNvPr id="267" name="Szabadkézi sokszög 266"/>
                    <p:cNvSpPr/>
                    <p:nvPr/>
                  </p:nvSpPr>
                  <p:spPr>
                    <a:xfrm rot="5400000">
                      <a:off x="3451861" y="-293240"/>
                      <a:ext cx="4080544" cy="8841177"/>
                    </a:xfrm>
                    <a:custGeom>
                      <a:avLst/>
                      <a:gdLst>
                        <a:gd name="connsiteX0" fmla="*/ 850114 w 4080544"/>
                        <a:gd name="connsiteY0" fmla="*/ 5440724 h 8841177"/>
                        <a:gd name="connsiteX1" fmla="*/ 3230431 w 4080544"/>
                        <a:gd name="connsiteY1" fmla="*/ 5440724 h 8841177"/>
                        <a:gd name="connsiteX2" fmla="*/ 3230431 w 4080544"/>
                        <a:gd name="connsiteY2" fmla="*/ 3400453 h 8841177"/>
                        <a:gd name="connsiteX3" fmla="*/ 3230430 w 4080544"/>
                        <a:gd name="connsiteY3" fmla="*/ 3400453 h 8841177"/>
                        <a:gd name="connsiteX4" fmla="*/ 3230430 w 4080544"/>
                        <a:gd name="connsiteY4" fmla="*/ 3400452 h 8841177"/>
                        <a:gd name="connsiteX5" fmla="*/ 850115 w 4080544"/>
                        <a:gd name="connsiteY5" fmla="*/ 3400452 h 8841177"/>
                        <a:gd name="connsiteX6" fmla="*/ 850115 w 4080544"/>
                        <a:gd name="connsiteY6" fmla="*/ 3400453 h 8841177"/>
                        <a:gd name="connsiteX7" fmla="*/ 850114 w 4080544"/>
                        <a:gd name="connsiteY7" fmla="*/ 3400453 h 8841177"/>
                        <a:gd name="connsiteX8" fmla="*/ 0 w 4080544"/>
                        <a:gd name="connsiteY8" fmla="*/ 8841176 h 8841177"/>
                        <a:gd name="connsiteX9" fmla="*/ 0 w 4080544"/>
                        <a:gd name="connsiteY9" fmla="*/ 5440724 h 8841177"/>
                        <a:gd name="connsiteX10" fmla="*/ 2 w 4080544"/>
                        <a:gd name="connsiteY10" fmla="*/ 5440724 h 8841177"/>
                        <a:gd name="connsiteX11" fmla="*/ 2 w 4080544"/>
                        <a:gd name="connsiteY11" fmla="*/ 2720362 h 8841177"/>
                        <a:gd name="connsiteX12" fmla="*/ 2 w 4080544"/>
                        <a:gd name="connsiteY12" fmla="*/ 2720362 h 8841177"/>
                        <a:gd name="connsiteX13" fmla="*/ 2 w 4080544"/>
                        <a:gd name="connsiteY13" fmla="*/ 0 h 8841177"/>
                        <a:gd name="connsiteX14" fmla="*/ 850115 w 4080544"/>
                        <a:gd name="connsiteY14" fmla="*/ 0 h 8841177"/>
                        <a:gd name="connsiteX15" fmla="*/ 850115 w 4080544"/>
                        <a:gd name="connsiteY15" fmla="*/ 2720362 h 8841177"/>
                        <a:gd name="connsiteX16" fmla="*/ 3230430 w 4080544"/>
                        <a:gd name="connsiteY16" fmla="*/ 2720362 h 8841177"/>
                        <a:gd name="connsiteX17" fmla="*/ 3230430 w 4080544"/>
                        <a:gd name="connsiteY17" fmla="*/ 0 h 8841177"/>
                        <a:gd name="connsiteX18" fmla="*/ 4080543 w 4080544"/>
                        <a:gd name="connsiteY18" fmla="*/ 0 h 8841177"/>
                        <a:gd name="connsiteX19" fmla="*/ 4080543 w 4080544"/>
                        <a:gd name="connsiteY19" fmla="*/ 2720362 h 8841177"/>
                        <a:gd name="connsiteX20" fmla="*/ 4080544 w 4080544"/>
                        <a:gd name="connsiteY20" fmla="*/ 2720362 h 8841177"/>
                        <a:gd name="connsiteX21" fmla="*/ 4080544 w 4080544"/>
                        <a:gd name="connsiteY21" fmla="*/ 5440724 h 8841177"/>
                        <a:gd name="connsiteX22" fmla="*/ 4080544 w 4080544"/>
                        <a:gd name="connsiteY22" fmla="*/ 5440724 h 8841177"/>
                        <a:gd name="connsiteX23" fmla="*/ 4080544 w 4080544"/>
                        <a:gd name="connsiteY23" fmla="*/ 8841177 h 8841177"/>
                        <a:gd name="connsiteX24" fmla="*/ 3230431 w 4080544"/>
                        <a:gd name="connsiteY24" fmla="*/ 8841177 h 8841177"/>
                        <a:gd name="connsiteX25" fmla="*/ 3230431 w 4080544"/>
                        <a:gd name="connsiteY25" fmla="*/ 6120814 h 8841177"/>
                        <a:gd name="connsiteX26" fmla="*/ 850113 w 4080544"/>
                        <a:gd name="connsiteY26" fmla="*/ 6120814 h 8841177"/>
                        <a:gd name="connsiteX27" fmla="*/ 850113 w 4080544"/>
                        <a:gd name="connsiteY27" fmla="*/ 8841176 h 88411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4080544" h="8841177">
                          <a:moveTo>
                            <a:pt x="850114" y="5440724"/>
                          </a:moveTo>
                          <a:lnTo>
                            <a:pt x="3230431" y="5440724"/>
                          </a:lnTo>
                          <a:lnTo>
                            <a:pt x="3230431" y="3400453"/>
                          </a:lnTo>
                          <a:lnTo>
                            <a:pt x="3230430" y="3400453"/>
                          </a:lnTo>
                          <a:lnTo>
                            <a:pt x="3230430" y="3400452"/>
                          </a:lnTo>
                          <a:lnTo>
                            <a:pt x="850115" y="3400452"/>
                          </a:lnTo>
                          <a:lnTo>
                            <a:pt x="850115" y="3400453"/>
                          </a:lnTo>
                          <a:lnTo>
                            <a:pt x="850114" y="3400453"/>
                          </a:lnTo>
                          <a:close/>
                          <a:moveTo>
                            <a:pt x="0" y="8841176"/>
                          </a:moveTo>
                          <a:lnTo>
                            <a:pt x="0" y="5440724"/>
                          </a:lnTo>
                          <a:lnTo>
                            <a:pt x="2" y="5440724"/>
                          </a:lnTo>
                          <a:lnTo>
                            <a:pt x="2" y="2720362"/>
                          </a:lnTo>
                          <a:lnTo>
                            <a:pt x="2" y="2720362"/>
                          </a:lnTo>
                          <a:lnTo>
                            <a:pt x="2" y="0"/>
                          </a:lnTo>
                          <a:lnTo>
                            <a:pt x="850115" y="0"/>
                          </a:lnTo>
                          <a:lnTo>
                            <a:pt x="850115" y="2720362"/>
                          </a:lnTo>
                          <a:lnTo>
                            <a:pt x="3230430" y="2720362"/>
                          </a:lnTo>
                          <a:lnTo>
                            <a:pt x="3230430" y="0"/>
                          </a:lnTo>
                          <a:lnTo>
                            <a:pt x="4080543" y="0"/>
                          </a:lnTo>
                          <a:lnTo>
                            <a:pt x="4080543" y="2720362"/>
                          </a:lnTo>
                          <a:lnTo>
                            <a:pt x="4080544" y="2720362"/>
                          </a:lnTo>
                          <a:lnTo>
                            <a:pt x="4080544" y="5440724"/>
                          </a:lnTo>
                          <a:lnTo>
                            <a:pt x="4080544" y="5440724"/>
                          </a:lnTo>
                          <a:lnTo>
                            <a:pt x="4080544" y="8841177"/>
                          </a:lnTo>
                          <a:lnTo>
                            <a:pt x="3230431" y="8841177"/>
                          </a:lnTo>
                          <a:lnTo>
                            <a:pt x="3230431" y="6120814"/>
                          </a:lnTo>
                          <a:lnTo>
                            <a:pt x="850113" y="6120814"/>
                          </a:lnTo>
                          <a:lnTo>
                            <a:pt x="850113" y="8841176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254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3762" tIns="46881" rIns="93762" bIns="46881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hu-HU" sz="2009"/>
                    </a:p>
                  </p:txBody>
                </p:sp>
                <p:cxnSp>
                  <p:nvCxnSpPr>
                    <p:cNvPr id="268" name="Egyenes összekötő 267"/>
                    <p:cNvCxnSpPr/>
                    <p:nvPr/>
                  </p:nvCxnSpPr>
                  <p:spPr>
                    <a:xfrm>
                      <a:off x="3784992" y="5271475"/>
                      <a:ext cx="0" cy="833131"/>
                    </a:xfrm>
                    <a:prstGeom prst="line">
                      <a:avLst/>
                    </a:prstGeom>
                    <a:grpFill/>
                    <a:ln w="12700">
                      <a:solidFill>
                        <a:schemeClr val="tx1"/>
                      </a:solidFill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69" name="Téglalap 268"/>
                    <p:cNvSpPr/>
                    <p:nvPr/>
                  </p:nvSpPr>
                  <p:spPr>
                    <a:xfrm>
                      <a:off x="1123344" y="2142322"/>
                      <a:ext cx="886272" cy="744975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 sz="1710"/>
                    </a:p>
                  </p:txBody>
                </p:sp>
                <p:sp>
                  <p:nvSpPr>
                    <p:cNvPr id="270" name="Téglalap 269"/>
                    <p:cNvSpPr/>
                    <p:nvPr/>
                  </p:nvSpPr>
                  <p:spPr>
                    <a:xfrm>
                      <a:off x="1134595" y="5335275"/>
                      <a:ext cx="886272" cy="761957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 sz="1710"/>
                    </a:p>
                  </p:txBody>
                </p:sp>
                <p:cxnSp>
                  <p:nvCxnSpPr>
                    <p:cNvPr id="271" name="Egyenes összekötő 270"/>
                    <p:cNvCxnSpPr/>
                    <p:nvPr/>
                  </p:nvCxnSpPr>
                  <p:spPr>
                    <a:xfrm>
                      <a:off x="7197441" y="5293989"/>
                      <a:ext cx="0" cy="833131"/>
                    </a:xfrm>
                    <a:prstGeom prst="line">
                      <a:avLst/>
                    </a:prstGeom>
                    <a:grpFill/>
                    <a:ln w="12700">
                      <a:solidFill>
                        <a:schemeClr val="tx1"/>
                      </a:solidFill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2" name="Egyenes összekötő 271"/>
                    <p:cNvCxnSpPr/>
                    <p:nvPr/>
                  </p:nvCxnSpPr>
                  <p:spPr>
                    <a:xfrm>
                      <a:off x="7190646" y="2108159"/>
                      <a:ext cx="0" cy="833131"/>
                    </a:xfrm>
                    <a:prstGeom prst="line">
                      <a:avLst/>
                    </a:prstGeom>
                    <a:grpFill/>
                    <a:ln w="12700">
                      <a:solidFill>
                        <a:schemeClr val="tx1"/>
                      </a:solidFill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3" name="Egyenes összekötő 272"/>
                    <p:cNvCxnSpPr/>
                    <p:nvPr/>
                  </p:nvCxnSpPr>
                  <p:spPr>
                    <a:xfrm>
                      <a:off x="3788228" y="2088884"/>
                      <a:ext cx="0" cy="833131"/>
                    </a:xfrm>
                    <a:prstGeom prst="line">
                      <a:avLst/>
                    </a:prstGeom>
                    <a:grpFill/>
                    <a:ln w="12700">
                      <a:solidFill>
                        <a:schemeClr val="tx1"/>
                      </a:solidFill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265" name="Szabadkézi sokszög 264"/>
                  <p:cNvSpPr/>
                  <p:nvPr/>
                </p:nvSpPr>
                <p:spPr>
                  <a:xfrm rot="4870814" flipH="1">
                    <a:off x="6504590" y="4702594"/>
                    <a:ext cx="503642" cy="308679"/>
                  </a:xfrm>
                  <a:custGeom>
                    <a:avLst/>
                    <a:gdLst>
                      <a:gd name="connsiteX0" fmla="*/ 752584 w 1155286"/>
                      <a:gd name="connsiteY0" fmla="*/ 282 h 610654"/>
                      <a:gd name="connsiteX1" fmla="*/ 942275 w 1155286"/>
                      <a:gd name="connsiteY1" fmla="*/ 100140 h 610654"/>
                      <a:gd name="connsiteX2" fmla="*/ 953701 w 1155286"/>
                      <a:gd name="connsiteY2" fmla="*/ 128206 h 610654"/>
                      <a:gd name="connsiteX3" fmla="*/ 955007 w 1155286"/>
                      <a:gd name="connsiteY3" fmla="*/ 134054 h 610654"/>
                      <a:gd name="connsiteX4" fmla="*/ 998326 w 1155286"/>
                      <a:gd name="connsiteY4" fmla="*/ 153607 h 610654"/>
                      <a:gd name="connsiteX5" fmla="*/ 1155286 w 1155286"/>
                      <a:gd name="connsiteY5" fmla="*/ 321001 h 610654"/>
                      <a:gd name="connsiteX6" fmla="*/ 915474 w 1155286"/>
                      <a:gd name="connsiteY6" fmla="*/ 472007 h 610654"/>
                      <a:gd name="connsiteX7" fmla="*/ 867655 w 1155286"/>
                      <a:gd name="connsiteY7" fmla="*/ 468005 h 610654"/>
                      <a:gd name="connsiteX8" fmla="*/ 846393 w 1155286"/>
                      <a:gd name="connsiteY8" fmla="*/ 462629 h 610654"/>
                      <a:gd name="connsiteX9" fmla="*/ 828503 w 1155286"/>
                      <a:gd name="connsiteY9" fmla="*/ 518426 h 610654"/>
                      <a:gd name="connsiteX10" fmla="*/ 607536 w 1155286"/>
                      <a:gd name="connsiteY10" fmla="*/ 610654 h 610654"/>
                      <a:gd name="connsiteX11" fmla="*/ 442646 w 1155286"/>
                      <a:gd name="connsiteY11" fmla="*/ 557883 h 610654"/>
                      <a:gd name="connsiteX12" fmla="*/ 413280 w 1155286"/>
                      <a:gd name="connsiteY12" fmla="*/ 529523 h 610654"/>
                      <a:gd name="connsiteX13" fmla="*/ 411387 w 1155286"/>
                      <a:gd name="connsiteY13" fmla="*/ 531291 h 610654"/>
                      <a:gd name="connsiteX14" fmla="*/ 241814 w 1155286"/>
                      <a:gd name="connsiteY14" fmla="*/ 575520 h 610654"/>
                      <a:gd name="connsiteX15" fmla="*/ 2001 w 1155286"/>
                      <a:gd name="connsiteY15" fmla="*/ 424514 h 610654"/>
                      <a:gd name="connsiteX16" fmla="*/ 166872 w 1155286"/>
                      <a:gd name="connsiteY16" fmla="*/ 211809 h 610654"/>
                      <a:gd name="connsiteX17" fmla="*/ 193267 w 1155286"/>
                      <a:gd name="connsiteY17" fmla="*/ 214737 h 610654"/>
                      <a:gd name="connsiteX18" fmla="*/ 195902 w 1155286"/>
                      <a:gd name="connsiteY18" fmla="*/ 192372 h 610654"/>
                      <a:gd name="connsiteX19" fmla="*/ 358906 w 1155286"/>
                      <a:gd name="connsiteY19" fmla="*/ 38476 h 610654"/>
                      <a:gd name="connsiteX20" fmla="*/ 516700 w 1155286"/>
                      <a:gd name="connsiteY20" fmla="*/ 83787 h 610654"/>
                      <a:gd name="connsiteX21" fmla="*/ 535435 w 1155286"/>
                      <a:gd name="connsiteY21" fmla="*/ 95110 h 610654"/>
                      <a:gd name="connsiteX22" fmla="*/ 576040 w 1155286"/>
                      <a:gd name="connsiteY22" fmla="*/ 55479 h 610654"/>
                      <a:gd name="connsiteX23" fmla="*/ 660278 w 1155286"/>
                      <a:gd name="connsiteY23" fmla="*/ 13050 h 610654"/>
                      <a:gd name="connsiteX24" fmla="*/ 752584 w 1155286"/>
                      <a:gd name="connsiteY24" fmla="*/ 282 h 6106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155286" h="610654">
                        <a:moveTo>
                          <a:pt x="752584" y="282"/>
                        </a:moveTo>
                        <a:cubicBezTo>
                          <a:pt x="841649" y="4447"/>
                          <a:pt x="916963" y="53991"/>
                          <a:pt x="942275" y="100140"/>
                        </a:cubicBezTo>
                        <a:cubicBezTo>
                          <a:pt x="946494" y="107832"/>
                          <a:pt x="950378" y="117352"/>
                          <a:pt x="953701" y="128206"/>
                        </a:cubicBezTo>
                        <a:lnTo>
                          <a:pt x="955007" y="134054"/>
                        </a:lnTo>
                        <a:lnTo>
                          <a:pt x="998326" y="153607"/>
                        </a:lnTo>
                        <a:cubicBezTo>
                          <a:pt x="1084072" y="198820"/>
                          <a:pt x="1155286" y="268877"/>
                          <a:pt x="1155286" y="321001"/>
                        </a:cubicBezTo>
                        <a:cubicBezTo>
                          <a:pt x="1155286" y="404399"/>
                          <a:pt x="1047919" y="472007"/>
                          <a:pt x="915474" y="472007"/>
                        </a:cubicBezTo>
                        <a:cubicBezTo>
                          <a:pt x="898918" y="472007"/>
                          <a:pt x="882949" y="470595"/>
                          <a:pt x="867655" y="468005"/>
                        </a:cubicBezTo>
                        <a:lnTo>
                          <a:pt x="846393" y="462629"/>
                        </a:lnTo>
                        <a:lnTo>
                          <a:pt x="828503" y="518426"/>
                        </a:lnTo>
                        <a:cubicBezTo>
                          <a:pt x="792097" y="572624"/>
                          <a:pt x="706869" y="610654"/>
                          <a:pt x="607536" y="610654"/>
                        </a:cubicBezTo>
                        <a:cubicBezTo>
                          <a:pt x="541313" y="610654"/>
                          <a:pt x="484482" y="588057"/>
                          <a:pt x="442646" y="557883"/>
                        </a:cubicBezTo>
                        <a:lnTo>
                          <a:pt x="413280" y="529523"/>
                        </a:lnTo>
                        <a:lnTo>
                          <a:pt x="411387" y="531291"/>
                        </a:lnTo>
                        <a:cubicBezTo>
                          <a:pt x="367989" y="558618"/>
                          <a:pt x="308036" y="575520"/>
                          <a:pt x="241814" y="575520"/>
                        </a:cubicBezTo>
                        <a:cubicBezTo>
                          <a:pt x="109368" y="575520"/>
                          <a:pt x="14491" y="485132"/>
                          <a:pt x="2001" y="424514"/>
                        </a:cubicBezTo>
                        <a:cubicBezTo>
                          <a:pt x="-10490" y="363895"/>
                          <a:pt x="34427" y="211809"/>
                          <a:pt x="166872" y="211809"/>
                        </a:cubicBezTo>
                        <a:lnTo>
                          <a:pt x="193267" y="214737"/>
                        </a:lnTo>
                        <a:lnTo>
                          <a:pt x="195902" y="192372"/>
                        </a:lnTo>
                        <a:cubicBezTo>
                          <a:pt x="209473" y="124024"/>
                          <a:pt x="259572" y="38476"/>
                          <a:pt x="358906" y="38476"/>
                        </a:cubicBezTo>
                        <a:cubicBezTo>
                          <a:pt x="408573" y="38476"/>
                          <a:pt x="465252" y="56659"/>
                          <a:pt x="516700" y="83787"/>
                        </a:cubicBezTo>
                        <a:lnTo>
                          <a:pt x="535435" y="95110"/>
                        </a:lnTo>
                        <a:lnTo>
                          <a:pt x="576040" y="55479"/>
                        </a:lnTo>
                        <a:cubicBezTo>
                          <a:pt x="600488" y="38123"/>
                          <a:pt x="628876" y="23553"/>
                          <a:pt x="660278" y="13050"/>
                        </a:cubicBezTo>
                        <a:cubicBezTo>
                          <a:pt x="691679" y="2548"/>
                          <a:pt x="722895" y="-1106"/>
                          <a:pt x="752584" y="28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 sz="2476"/>
                  </a:p>
                </p:txBody>
              </p:sp>
              <p:sp>
                <p:nvSpPr>
                  <p:cNvPr id="266" name="Szabadkézi sokszög 265"/>
                  <p:cNvSpPr/>
                  <p:nvPr/>
                </p:nvSpPr>
                <p:spPr>
                  <a:xfrm rot="5749053" flipH="1">
                    <a:off x="6483644" y="6144993"/>
                    <a:ext cx="503642" cy="308679"/>
                  </a:xfrm>
                  <a:custGeom>
                    <a:avLst/>
                    <a:gdLst>
                      <a:gd name="connsiteX0" fmla="*/ 752584 w 1155286"/>
                      <a:gd name="connsiteY0" fmla="*/ 282 h 610654"/>
                      <a:gd name="connsiteX1" fmla="*/ 942275 w 1155286"/>
                      <a:gd name="connsiteY1" fmla="*/ 100140 h 610654"/>
                      <a:gd name="connsiteX2" fmla="*/ 953701 w 1155286"/>
                      <a:gd name="connsiteY2" fmla="*/ 128206 h 610654"/>
                      <a:gd name="connsiteX3" fmla="*/ 955007 w 1155286"/>
                      <a:gd name="connsiteY3" fmla="*/ 134054 h 610654"/>
                      <a:gd name="connsiteX4" fmla="*/ 998326 w 1155286"/>
                      <a:gd name="connsiteY4" fmla="*/ 153607 h 610654"/>
                      <a:gd name="connsiteX5" fmla="*/ 1155286 w 1155286"/>
                      <a:gd name="connsiteY5" fmla="*/ 321001 h 610654"/>
                      <a:gd name="connsiteX6" fmla="*/ 915474 w 1155286"/>
                      <a:gd name="connsiteY6" fmla="*/ 472007 h 610654"/>
                      <a:gd name="connsiteX7" fmla="*/ 867655 w 1155286"/>
                      <a:gd name="connsiteY7" fmla="*/ 468005 h 610654"/>
                      <a:gd name="connsiteX8" fmla="*/ 846393 w 1155286"/>
                      <a:gd name="connsiteY8" fmla="*/ 462629 h 610654"/>
                      <a:gd name="connsiteX9" fmla="*/ 828503 w 1155286"/>
                      <a:gd name="connsiteY9" fmla="*/ 518426 h 610654"/>
                      <a:gd name="connsiteX10" fmla="*/ 607536 w 1155286"/>
                      <a:gd name="connsiteY10" fmla="*/ 610654 h 610654"/>
                      <a:gd name="connsiteX11" fmla="*/ 442646 w 1155286"/>
                      <a:gd name="connsiteY11" fmla="*/ 557883 h 610654"/>
                      <a:gd name="connsiteX12" fmla="*/ 413280 w 1155286"/>
                      <a:gd name="connsiteY12" fmla="*/ 529523 h 610654"/>
                      <a:gd name="connsiteX13" fmla="*/ 411387 w 1155286"/>
                      <a:gd name="connsiteY13" fmla="*/ 531291 h 610654"/>
                      <a:gd name="connsiteX14" fmla="*/ 241814 w 1155286"/>
                      <a:gd name="connsiteY14" fmla="*/ 575520 h 610654"/>
                      <a:gd name="connsiteX15" fmla="*/ 2001 w 1155286"/>
                      <a:gd name="connsiteY15" fmla="*/ 424514 h 610654"/>
                      <a:gd name="connsiteX16" fmla="*/ 166872 w 1155286"/>
                      <a:gd name="connsiteY16" fmla="*/ 211809 h 610654"/>
                      <a:gd name="connsiteX17" fmla="*/ 193267 w 1155286"/>
                      <a:gd name="connsiteY17" fmla="*/ 214737 h 610654"/>
                      <a:gd name="connsiteX18" fmla="*/ 195902 w 1155286"/>
                      <a:gd name="connsiteY18" fmla="*/ 192372 h 610654"/>
                      <a:gd name="connsiteX19" fmla="*/ 358906 w 1155286"/>
                      <a:gd name="connsiteY19" fmla="*/ 38476 h 610654"/>
                      <a:gd name="connsiteX20" fmla="*/ 516700 w 1155286"/>
                      <a:gd name="connsiteY20" fmla="*/ 83787 h 610654"/>
                      <a:gd name="connsiteX21" fmla="*/ 535435 w 1155286"/>
                      <a:gd name="connsiteY21" fmla="*/ 95110 h 610654"/>
                      <a:gd name="connsiteX22" fmla="*/ 576040 w 1155286"/>
                      <a:gd name="connsiteY22" fmla="*/ 55479 h 610654"/>
                      <a:gd name="connsiteX23" fmla="*/ 660278 w 1155286"/>
                      <a:gd name="connsiteY23" fmla="*/ 13050 h 610654"/>
                      <a:gd name="connsiteX24" fmla="*/ 752584 w 1155286"/>
                      <a:gd name="connsiteY24" fmla="*/ 282 h 6106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155286" h="610654">
                        <a:moveTo>
                          <a:pt x="752584" y="282"/>
                        </a:moveTo>
                        <a:cubicBezTo>
                          <a:pt x="841649" y="4447"/>
                          <a:pt x="916963" y="53991"/>
                          <a:pt x="942275" y="100140"/>
                        </a:cubicBezTo>
                        <a:cubicBezTo>
                          <a:pt x="946494" y="107832"/>
                          <a:pt x="950378" y="117352"/>
                          <a:pt x="953701" y="128206"/>
                        </a:cubicBezTo>
                        <a:lnTo>
                          <a:pt x="955007" y="134054"/>
                        </a:lnTo>
                        <a:lnTo>
                          <a:pt x="998326" y="153607"/>
                        </a:lnTo>
                        <a:cubicBezTo>
                          <a:pt x="1084072" y="198820"/>
                          <a:pt x="1155286" y="268877"/>
                          <a:pt x="1155286" y="321001"/>
                        </a:cubicBezTo>
                        <a:cubicBezTo>
                          <a:pt x="1155286" y="404399"/>
                          <a:pt x="1047919" y="472007"/>
                          <a:pt x="915474" y="472007"/>
                        </a:cubicBezTo>
                        <a:cubicBezTo>
                          <a:pt x="898918" y="472007"/>
                          <a:pt x="882949" y="470595"/>
                          <a:pt x="867655" y="468005"/>
                        </a:cubicBezTo>
                        <a:lnTo>
                          <a:pt x="846393" y="462629"/>
                        </a:lnTo>
                        <a:lnTo>
                          <a:pt x="828503" y="518426"/>
                        </a:lnTo>
                        <a:cubicBezTo>
                          <a:pt x="792097" y="572624"/>
                          <a:pt x="706869" y="610654"/>
                          <a:pt x="607536" y="610654"/>
                        </a:cubicBezTo>
                        <a:cubicBezTo>
                          <a:pt x="541313" y="610654"/>
                          <a:pt x="484482" y="588057"/>
                          <a:pt x="442646" y="557883"/>
                        </a:cubicBezTo>
                        <a:lnTo>
                          <a:pt x="413280" y="529523"/>
                        </a:lnTo>
                        <a:lnTo>
                          <a:pt x="411387" y="531291"/>
                        </a:lnTo>
                        <a:cubicBezTo>
                          <a:pt x="367989" y="558618"/>
                          <a:pt x="308036" y="575520"/>
                          <a:pt x="241814" y="575520"/>
                        </a:cubicBezTo>
                        <a:cubicBezTo>
                          <a:pt x="109368" y="575520"/>
                          <a:pt x="14491" y="485132"/>
                          <a:pt x="2001" y="424514"/>
                        </a:cubicBezTo>
                        <a:cubicBezTo>
                          <a:pt x="-10490" y="363895"/>
                          <a:pt x="34427" y="211809"/>
                          <a:pt x="166872" y="211809"/>
                        </a:cubicBezTo>
                        <a:lnTo>
                          <a:pt x="193267" y="214737"/>
                        </a:lnTo>
                        <a:lnTo>
                          <a:pt x="195902" y="192372"/>
                        </a:lnTo>
                        <a:cubicBezTo>
                          <a:pt x="209473" y="124024"/>
                          <a:pt x="259572" y="38476"/>
                          <a:pt x="358906" y="38476"/>
                        </a:cubicBezTo>
                        <a:cubicBezTo>
                          <a:pt x="408573" y="38476"/>
                          <a:pt x="465252" y="56659"/>
                          <a:pt x="516700" y="83787"/>
                        </a:cubicBezTo>
                        <a:lnTo>
                          <a:pt x="535435" y="95110"/>
                        </a:lnTo>
                        <a:lnTo>
                          <a:pt x="576040" y="55479"/>
                        </a:lnTo>
                        <a:cubicBezTo>
                          <a:pt x="600488" y="38123"/>
                          <a:pt x="628876" y="23553"/>
                          <a:pt x="660278" y="13050"/>
                        </a:cubicBezTo>
                        <a:cubicBezTo>
                          <a:pt x="691679" y="2548"/>
                          <a:pt x="722895" y="-1106"/>
                          <a:pt x="752584" y="28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 sz="2476"/>
                  </a:p>
                </p:txBody>
              </p:sp>
            </p:grpSp>
          </p:grpSp>
          <p:sp>
            <p:nvSpPr>
              <p:cNvPr id="257" name="Téglalap 256"/>
              <p:cNvSpPr/>
              <p:nvPr/>
            </p:nvSpPr>
            <p:spPr>
              <a:xfrm>
                <a:off x="1980287" y="5327906"/>
                <a:ext cx="10800000" cy="36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cxnSp>
            <p:nvCxnSpPr>
              <p:cNvPr id="258" name="Egyenes összekötő 257"/>
              <p:cNvCxnSpPr/>
              <p:nvPr/>
            </p:nvCxnSpPr>
            <p:spPr>
              <a:xfrm flipV="1">
                <a:off x="1924050" y="5338027"/>
                <a:ext cx="10800000" cy="15243"/>
              </a:xfrm>
              <a:prstGeom prst="line">
                <a:avLst/>
              </a:prstGeom>
              <a:ln w="15875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9" name="Szövegdoboz 258"/>
              <p:cNvSpPr txBox="1"/>
              <p:nvPr/>
            </p:nvSpPr>
            <p:spPr>
              <a:xfrm>
                <a:off x="1973494" y="5421255"/>
                <a:ext cx="1701865" cy="923330"/>
              </a:xfrm>
              <a:prstGeom prst="rect">
                <a:avLst/>
              </a:prstGeom>
              <a:pattFill prst="pct20">
                <a:fgClr>
                  <a:srgbClr val="DDD3AD"/>
                </a:fgClr>
                <a:bgClr>
                  <a:schemeClr val="bg1"/>
                </a:bgClr>
              </a:pattFill>
            </p:spPr>
            <p:txBody>
              <a:bodyPr wrap="square" rtlCol="0">
                <a:spAutoFit/>
              </a:bodyPr>
              <a:lstStyle/>
              <a:p>
                <a:pPr algn="ctr"/>
                <a:endParaRPr lang="hu-HU" dirty="0"/>
              </a:p>
              <a:p>
                <a:pPr algn="ctr"/>
                <a:endParaRPr lang="hu-HU" dirty="0" smtClean="0"/>
              </a:p>
              <a:p>
                <a:pPr algn="ctr"/>
                <a:endParaRPr lang="hu-HU" dirty="0" smtClean="0"/>
              </a:p>
            </p:txBody>
          </p:sp>
          <p:sp>
            <p:nvSpPr>
              <p:cNvPr id="260" name="Szövegdoboz 259"/>
              <p:cNvSpPr txBox="1"/>
              <p:nvPr/>
            </p:nvSpPr>
            <p:spPr>
              <a:xfrm>
                <a:off x="11125432" y="4398211"/>
                <a:ext cx="1701865" cy="923330"/>
              </a:xfrm>
              <a:prstGeom prst="rect">
                <a:avLst/>
              </a:prstGeom>
              <a:pattFill prst="pct20">
                <a:fgClr>
                  <a:srgbClr val="DDD3AD"/>
                </a:fgClr>
                <a:bgClr>
                  <a:schemeClr val="bg1"/>
                </a:bgClr>
              </a:pattFill>
            </p:spPr>
            <p:txBody>
              <a:bodyPr wrap="square" rtlCol="0">
                <a:spAutoFit/>
              </a:bodyPr>
              <a:lstStyle/>
              <a:p>
                <a:pPr algn="ctr"/>
                <a:endParaRPr lang="hu-HU" dirty="0"/>
              </a:p>
              <a:p>
                <a:pPr algn="ctr"/>
                <a:endParaRPr lang="hu-HU" dirty="0" smtClean="0"/>
              </a:p>
              <a:p>
                <a:pPr algn="ctr"/>
                <a:endParaRPr lang="hu-HU" dirty="0" smtClean="0"/>
              </a:p>
            </p:txBody>
          </p:sp>
          <p:sp>
            <p:nvSpPr>
              <p:cNvPr id="261" name="Szövegdoboz 260"/>
              <p:cNvSpPr txBox="1"/>
              <p:nvPr/>
            </p:nvSpPr>
            <p:spPr>
              <a:xfrm>
                <a:off x="11090873" y="470006"/>
                <a:ext cx="1701865" cy="923330"/>
              </a:xfrm>
              <a:prstGeom prst="rect">
                <a:avLst/>
              </a:prstGeom>
              <a:pattFill prst="pct20">
                <a:fgClr>
                  <a:srgbClr val="DDD3AD"/>
                </a:fgClr>
                <a:bgClr>
                  <a:schemeClr val="bg1"/>
                </a:bgClr>
              </a:pattFill>
            </p:spPr>
            <p:txBody>
              <a:bodyPr wrap="square" rtlCol="0">
                <a:spAutoFit/>
              </a:bodyPr>
              <a:lstStyle/>
              <a:p>
                <a:pPr algn="ctr"/>
                <a:endParaRPr lang="hu-HU" dirty="0"/>
              </a:p>
              <a:p>
                <a:pPr algn="ctr"/>
                <a:endParaRPr lang="hu-HU" dirty="0" smtClean="0"/>
              </a:p>
              <a:p>
                <a:pPr algn="ctr"/>
                <a:endParaRPr lang="hu-HU" dirty="0" smtClean="0"/>
              </a:p>
            </p:txBody>
          </p:sp>
        </p:grpSp>
        <p:sp>
          <p:nvSpPr>
            <p:cNvPr id="255" name="Szövegdoboz 254"/>
            <p:cNvSpPr txBox="1"/>
            <p:nvPr/>
          </p:nvSpPr>
          <p:spPr>
            <a:xfrm>
              <a:off x="2125893" y="9414606"/>
              <a:ext cx="1701865" cy="923330"/>
            </a:xfrm>
            <a:prstGeom prst="rect">
              <a:avLst/>
            </a:prstGeom>
            <a:pattFill prst="pct20">
              <a:fgClr>
                <a:srgbClr val="DDD3AD"/>
              </a:fgClr>
              <a:bgClr>
                <a:schemeClr val="bg1"/>
              </a:bgClr>
            </a:pattFill>
          </p:spPr>
          <p:txBody>
            <a:bodyPr wrap="square" rtlCol="0">
              <a:spAutoFit/>
            </a:bodyPr>
            <a:lstStyle/>
            <a:p>
              <a:pPr algn="ctr"/>
              <a:endParaRPr lang="hu-HU" dirty="0"/>
            </a:p>
            <a:p>
              <a:pPr algn="ctr"/>
              <a:endParaRPr lang="hu-HU" dirty="0" smtClean="0"/>
            </a:p>
            <a:p>
              <a:pPr algn="ctr"/>
              <a:endParaRPr lang="hu-HU" dirty="0" smtClean="0"/>
            </a:p>
          </p:txBody>
        </p:sp>
      </p:grpSp>
      <p:sp>
        <p:nvSpPr>
          <p:cNvPr id="287" name="Ív 286"/>
          <p:cNvSpPr/>
          <p:nvPr/>
        </p:nvSpPr>
        <p:spPr>
          <a:xfrm rot="3512972" flipH="1">
            <a:off x="5962394" y="3171270"/>
            <a:ext cx="485602" cy="539342"/>
          </a:xfrm>
          <a:prstGeom prst="arc">
            <a:avLst/>
          </a:prstGeom>
          <a:ln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 sz="2200">
              <a:latin typeface="Arial Rounded MT Bold" panose="020F0704030504030204" pitchFamily="34" charset="0"/>
            </a:endParaRPr>
          </a:p>
        </p:txBody>
      </p:sp>
      <p:sp>
        <p:nvSpPr>
          <p:cNvPr id="291" name="Szövegdoboz 290"/>
          <p:cNvSpPr txBox="1"/>
          <p:nvPr/>
        </p:nvSpPr>
        <p:spPr>
          <a:xfrm rot="16200000">
            <a:off x="9534511" y="5933567"/>
            <a:ext cx="360000" cy="180000"/>
          </a:xfrm>
          <a:prstGeom prst="rect">
            <a:avLst/>
          </a:prstGeom>
          <a:pattFill prst="pct20">
            <a:fgClr>
              <a:srgbClr val="DDD3AD"/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pPr algn="ctr"/>
            <a:endParaRPr lang="hu-HU" dirty="0"/>
          </a:p>
          <a:p>
            <a:pPr algn="ctr"/>
            <a:endParaRPr lang="hu-HU" dirty="0" smtClean="0"/>
          </a:p>
          <a:p>
            <a:pPr algn="ctr"/>
            <a:endParaRPr lang="hu-HU" dirty="0" smtClean="0"/>
          </a:p>
        </p:txBody>
      </p:sp>
      <p:sp>
        <p:nvSpPr>
          <p:cNvPr id="292" name="Szövegdoboz 291"/>
          <p:cNvSpPr txBox="1"/>
          <p:nvPr/>
        </p:nvSpPr>
        <p:spPr>
          <a:xfrm rot="16200000">
            <a:off x="8713655" y="5935938"/>
            <a:ext cx="360000" cy="180000"/>
          </a:xfrm>
          <a:prstGeom prst="rect">
            <a:avLst/>
          </a:prstGeom>
          <a:pattFill prst="pct20">
            <a:fgClr>
              <a:srgbClr val="DDD3AD"/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pPr algn="ctr"/>
            <a:endParaRPr lang="hu-HU" dirty="0"/>
          </a:p>
          <a:p>
            <a:pPr algn="ctr"/>
            <a:endParaRPr lang="hu-HU" dirty="0" smtClean="0"/>
          </a:p>
          <a:p>
            <a:pPr algn="ctr"/>
            <a:endParaRPr lang="hu-HU" dirty="0" smtClean="0"/>
          </a:p>
        </p:txBody>
      </p:sp>
      <p:pic>
        <p:nvPicPr>
          <p:cNvPr id="293" name="Kép 29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73926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99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C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706767" y="2033145"/>
            <a:ext cx="329865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lépés:</a:t>
            </a:r>
          </a:p>
          <a:p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 szaggatott vonalak mentén</a:t>
            </a:r>
          </a:p>
          <a:p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hajtogasd be az alapot és a keretet!</a:t>
            </a:r>
          </a:p>
          <a:p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 keretet a megjelölt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területeken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ragaszd össze! </a:t>
            </a:r>
          </a:p>
        </p:txBody>
      </p:sp>
      <p:grpSp>
        <p:nvGrpSpPr>
          <p:cNvPr id="4" name="Csoportba foglalás 3"/>
          <p:cNvGrpSpPr>
            <a:grpSpLocks noChangeAspect="1"/>
          </p:cNvGrpSpPr>
          <p:nvPr/>
        </p:nvGrpSpPr>
        <p:grpSpPr>
          <a:xfrm>
            <a:off x="3936195" y="1427273"/>
            <a:ext cx="4180296" cy="3106866"/>
            <a:chOff x="9101026" y="7609844"/>
            <a:chExt cx="3776538" cy="2806781"/>
          </a:xfrm>
        </p:grpSpPr>
        <p:pic>
          <p:nvPicPr>
            <p:cNvPr id="5" name="Kép 4"/>
            <p:cNvPicPr>
              <a:picLocks noChangeAspect="1"/>
            </p:cNvPicPr>
            <p:nvPr/>
          </p:nvPicPr>
          <p:blipFill rotWithShape="1">
            <a:blip r:embed="rId2"/>
            <a:srcRect l="38005" r="37380"/>
            <a:stretch/>
          </p:blipFill>
          <p:spPr>
            <a:xfrm>
              <a:off x="10321039" y="7609844"/>
              <a:ext cx="1809750" cy="2322777"/>
            </a:xfrm>
            <a:prstGeom prst="rect">
              <a:avLst/>
            </a:prstGeom>
          </p:spPr>
        </p:pic>
        <p:sp>
          <p:nvSpPr>
            <p:cNvPr id="6" name="Folyamatábra: Kézi művelet 5"/>
            <p:cNvSpPr/>
            <p:nvPr/>
          </p:nvSpPr>
          <p:spPr>
            <a:xfrm rot="5400000">
              <a:off x="10685909" y="8327773"/>
              <a:ext cx="2162808" cy="726951"/>
            </a:xfrm>
            <a:prstGeom prst="flowChartManualOperati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200"/>
            </a:p>
          </p:txBody>
        </p:sp>
        <p:sp>
          <p:nvSpPr>
            <p:cNvPr id="7" name="Folyamatábra: Kézi művelet 6"/>
            <p:cNvSpPr/>
            <p:nvPr/>
          </p:nvSpPr>
          <p:spPr>
            <a:xfrm rot="5400000" flipH="1" flipV="1">
              <a:off x="9382088" y="8523113"/>
              <a:ext cx="2162808" cy="364324"/>
            </a:xfrm>
            <a:prstGeom prst="flowChartManualOperation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200"/>
            </a:p>
          </p:txBody>
        </p:sp>
        <p:pic>
          <p:nvPicPr>
            <p:cNvPr id="8" name="Kép 7"/>
            <p:cNvPicPr>
              <a:picLocks noChangeAspect="1"/>
            </p:cNvPicPr>
            <p:nvPr/>
          </p:nvPicPr>
          <p:blipFill rotWithShape="1">
            <a:blip r:embed="rId2"/>
            <a:srcRect l="74254"/>
            <a:stretch/>
          </p:blipFill>
          <p:spPr>
            <a:xfrm>
              <a:off x="10984622" y="8093848"/>
              <a:ext cx="1892942" cy="2322777"/>
            </a:xfrm>
            <a:prstGeom prst="rect">
              <a:avLst/>
            </a:prstGeom>
            <a:scene3d>
              <a:camera prst="perspectiveHeroicExtremeLeftFacing">
                <a:rot lat="487347" lon="3000000" rev="21425485"/>
              </a:camera>
              <a:lightRig rig="threePt" dir="t"/>
            </a:scene3d>
          </p:spPr>
        </p:pic>
        <p:pic>
          <p:nvPicPr>
            <p:cNvPr id="9" name="Kép 8"/>
            <p:cNvPicPr>
              <a:picLocks noChangeAspect="1"/>
            </p:cNvPicPr>
            <p:nvPr/>
          </p:nvPicPr>
          <p:blipFill rotWithShape="1">
            <a:blip r:embed="rId2"/>
            <a:srcRect l="74254"/>
            <a:stretch/>
          </p:blipFill>
          <p:spPr>
            <a:xfrm flipH="1">
              <a:off x="9101026" y="8088761"/>
              <a:ext cx="1892944" cy="2322777"/>
            </a:xfrm>
            <a:prstGeom prst="rect">
              <a:avLst/>
            </a:prstGeom>
            <a:scene3d>
              <a:camera prst="perspectiveContrastingRightFacing" fov="0">
                <a:rot lat="300000" lon="18600000" rev="0"/>
              </a:camera>
              <a:lightRig rig="threePt" dir="t"/>
            </a:scene3d>
          </p:spPr>
        </p:pic>
      </p:grpSp>
      <p:grpSp>
        <p:nvGrpSpPr>
          <p:cNvPr id="12" name="Csoportba foglalás 11"/>
          <p:cNvGrpSpPr/>
          <p:nvPr/>
        </p:nvGrpSpPr>
        <p:grpSpPr>
          <a:xfrm>
            <a:off x="-16419" y="5595464"/>
            <a:ext cx="12208419" cy="1262536"/>
            <a:chOff x="0" y="76543"/>
            <a:chExt cx="12192000" cy="1673488"/>
          </a:xfrm>
        </p:grpSpPr>
        <p:sp>
          <p:nvSpPr>
            <p:cNvPr id="13" name="Szabadkézi sokszög 12"/>
            <p:cNvSpPr/>
            <p:nvPr/>
          </p:nvSpPr>
          <p:spPr>
            <a:xfrm>
              <a:off x="5648" y="76543"/>
              <a:ext cx="12186352" cy="804919"/>
            </a:xfrm>
            <a:custGeom>
              <a:avLst/>
              <a:gdLst>
                <a:gd name="connsiteX0" fmla="*/ 846132 w 3812668"/>
                <a:gd name="connsiteY0" fmla="*/ 44 h 804919"/>
                <a:gd name="connsiteX1" fmla="*/ 786286 w 3812668"/>
                <a:gd name="connsiteY1" fmla="*/ 18013 h 804919"/>
                <a:gd name="connsiteX2" fmla="*/ 587766 w 3812668"/>
                <a:gd name="connsiteY2" fmla="*/ 164133 h 804919"/>
                <a:gd name="connsiteX3" fmla="*/ 41358 w 3812668"/>
                <a:gd name="connsiteY3" fmla="*/ 29852 h 804919"/>
                <a:gd name="connsiteX4" fmla="*/ 0 w 3812668"/>
                <a:gd name="connsiteY4" fmla="*/ 30400 h 804919"/>
                <a:gd name="connsiteX5" fmla="*/ 0 w 3812668"/>
                <a:gd name="connsiteY5" fmla="*/ 804919 h 804919"/>
                <a:gd name="connsiteX6" fmla="*/ 3812668 w 3812668"/>
                <a:gd name="connsiteY6" fmla="*/ 803847 h 804919"/>
                <a:gd name="connsiteX7" fmla="*/ 3812668 w 3812668"/>
                <a:gd name="connsiteY7" fmla="*/ 13510 h 804919"/>
                <a:gd name="connsiteX8" fmla="*/ 3770547 w 3812668"/>
                <a:gd name="connsiteY8" fmla="*/ 23073 h 804919"/>
                <a:gd name="connsiteX9" fmla="*/ 3655907 w 3812668"/>
                <a:gd name="connsiteY9" fmla="*/ 95155 h 804919"/>
                <a:gd name="connsiteX10" fmla="*/ 2977624 w 3812668"/>
                <a:gd name="connsiteY10" fmla="*/ 67498 h 804919"/>
                <a:gd name="connsiteX11" fmla="*/ 2209589 w 3812668"/>
                <a:gd name="connsiteY11" fmla="*/ 71890 h 804919"/>
                <a:gd name="connsiteX12" fmla="*/ 1664737 w 3812668"/>
                <a:gd name="connsiteY12" fmla="*/ 6928 h 804919"/>
                <a:gd name="connsiteX13" fmla="*/ 1287325 w 3812668"/>
                <a:gd name="connsiteY13" fmla="*/ 237946 h 804919"/>
                <a:gd name="connsiteX14" fmla="*/ 846132 w 3812668"/>
                <a:gd name="connsiteY14" fmla="*/ 44 h 804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2668" h="804919">
                  <a:moveTo>
                    <a:pt x="846132" y="44"/>
                  </a:moveTo>
                  <a:cubicBezTo>
                    <a:pt x="825489" y="584"/>
                    <a:pt x="805461" y="6104"/>
                    <a:pt x="786286" y="18013"/>
                  </a:cubicBezTo>
                  <a:cubicBezTo>
                    <a:pt x="669459" y="88260"/>
                    <a:pt x="737436" y="80436"/>
                    <a:pt x="587766" y="164133"/>
                  </a:cubicBezTo>
                  <a:cubicBezTo>
                    <a:pt x="353109" y="318509"/>
                    <a:pt x="231975" y="49567"/>
                    <a:pt x="41358" y="29852"/>
                  </a:cubicBezTo>
                  <a:lnTo>
                    <a:pt x="0" y="30400"/>
                  </a:lnTo>
                  <a:lnTo>
                    <a:pt x="0" y="804919"/>
                  </a:lnTo>
                  <a:lnTo>
                    <a:pt x="3812668" y="803847"/>
                  </a:lnTo>
                  <a:lnTo>
                    <a:pt x="3812668" y="13510"/>
                  </a:lnTo>
                  <a:lnTo>
                    <a:pt x="3770547" y="23073"/>
                  </a:lnTo>
                  <a:cubicBezTo>
                    <a:pt x="3736510" y="35404"/>
                    <a:pt x="3698785" y="58295"/>
                    <a:pt x="3655907" y="95155"/>
                  </a:cubicBezTo>
                  <a:cubicBezTo>
                    <a:pt x="3373855" y="442408"/>
                    <a:pt x="3257763" y="-155916"/>
                    <a:pt x="2977624" y="67498"/>
                  </a:cubicBezTo>
                  <a:cubicBezTo>
                    <a:pt x="2557122" y="464619"/>
                    <a:pt x="2481857" y="-210471"/>
                    <a:pt x="2209589" y="71890"/>
                  </a:cubicBezTo>
                  <a:cubicBezTo>
                    <a:pt x="1871531" y="506788"/>
                    <a:pt x="1833539" y="4243"/>
                    <a:pt x="1664737" y="6928"/>
                  </a:cubicBezTo>
                  <a:cubicBezTo>
                    <a:pt x="1496713" y="27018"/>
                    <a:pt x="1421692" y="238566"/>
                    <a:pt x="1287325" y="237946"/>
                  </a:cubicBezTo>
                  <a:cubicBezTo>
                    <a:pt x="1165182" y="236546"/>
                    <a:pt x="990627" y="-3735"/>
                    <a:pt x="846132" y="44"/>
                  </a:cubicBezTo>
                  <a:close/>
                </a:path>
              </a:pathLst>
            </a:custGeom>
            <a:solidFill>
              <a:srgbClr val="93E3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 sz="2476" dirty="0">
                <a:solidFill>
                  <a:prstClr val="white"/>
                </a:solidFill>
              </a:endParaRPr>
            </a:p>
          </p:txBody>
        </p:sp>
        <p:sp>
          <p:nvSpPr>
            <p:cNvPr id="14" name="Szabadkézi sokszög 13"/>
            <p:cNvSpPr/>
            <p:nvPr/>
          </p:nvSpPr>
          <p:spPr>
            <a:xfrm>
              <a:off x="0" y="511063"/>
              <a:ext cx="12186352" cy="804919"/>
            </a:xfrm>
            <a:custGeom>
              <a:avLst/>
              <a:gdLst>
                <a:gd name="connsiteX0" fmla="*/ 846132 w 3812668"/>
                <a:gd name="connsiteY0" fmla="*/ 44 h 804919"/>
                <a:gd name="connsiteX1" fmla="*/ 786286 w 3812668"/>
                <a:gd name="connsiteY1" fmla="*/ 18013 h 804919"/>
                <a:gd name="connsiteX2" fmla="*/ 587766 w 3812668"/>
                <a:gd name="connsiteY2" fmla="*/ 164133 h 804919"/>
                <a:gd name="connsiteX3" fmla="*/ 41358 w 3812668"/>
                <a:gd name="connsiteY3" fmla="*/ 29852 h 804919"/>
                <a:gd name="connsiteX4" fmla="*/ 0 w 3812668"/>
                <a:gd name="connsiteY4" fmla="*/ 30400 h 804919"/>
                <a:gd name="connsiteX5" fmla="*/ 0 w 3812668"/>
                <a:gd name="connsiteY5" fmla="*/ 804919 h 804919"/>
                <a:gd name="connsiteX6" fmla="*/ 3812668 w 3812668"/>
                <a:gd name="connsiteY6" fmla="*/ 803847 h 804919"/>
                <a:gd name="connsiteX7" fmla="*/ 3812668 w 3812668"/>
                <a:gd name="connsiteY7" fmla="*/ 13510 h 804919"/>
                <a:gd name="connsiteX8" fmla="*/ 3770547 w 3812668"/>
                <a:gd name="connsiteY8" fmla="*/ 23073 h 804919"/>
                <a:gd name="connsiteX9" fmla="*/ 3655907 w 3812668"/>
                <a:gd name="connsiteY9" fmla="*/ 95155 h 804919"/>
                <a:gd name="connsiteX10" fmla="*/ 2977624 w 3812668"/>
                <a:gd name="connsiteY10" fmla="*/ 67498 h 804919"/>
                <a:gd name="connsiteX11" fmla="*/ 2209589 w 3812668"/>
                <a:gd name="connsiteY11" fmla="*/ 71890 h 804919"/>
                <a:gd name="connsiteX12" fmla="*/ 1664737 w 3812668"/>
                <a:gd name="connsiteY12" fmla="*/ 6928 h 804919"/>
                <a:gd name="connsiteX13" fmla="*/ 1287325 w 3812668"/>
                <a:gd name="connsiteY13" fmla="*/ 237946 h 804919"/>
                <a:gd name="connsiteX14" fmla="*/ 846132 w 3812668"/>
                <a:gd name="connsiteY14" fmla="*/ 44 h 804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2668" h="804919">
                  <a:moveTo>
                    <a:pt x="846132" y="44"/>
                  </a:moveTo>
                  <a:cubicBezTo>
                    <a:pt x="825489" y="584"/>
                    <a:pt x="805461" y="6104"/>
                    <a:pt x="786286" y="18013"/>
                  </a:cubicBezTo>
                  <a:cubicBezTo>
                    <a:pt x="669459" y="88260"/>
                    <a:pt x="737436" y="80436"/>
                    <a:pt x="587766" y="164133"/>
                  </a:cubicBezTo>
                  <a:cubicBezTo>
                    <a:pt x="353109" y="318509"/>
                    <a:pt x="231975" y="49567"/>
                    <a:pt x="41358" y="29852"/>
                  </a:cubicBezTo>
                  <a:lnTo>
                    <a:pt x="0" y="30400"/>
                  </a:lnTo>
                  <a:lnTo>
                    <a:pt x="0" y="804919"/>
                  </a:lnTo>
                  <a:lnTo>
                    <a:pt x="3812668" y="803847"/>
                  </a:lnTo>
                  <a:lnTo>
                    <a:pt x="3812668" y="13510"/>
                  </a:lnTo>
                  <a:lnTo>
                    <a:pt x="3770547" y="23073"/>
                  </a:lnTo>
                  <a:cubicBezTo>
                    <a:pt x="3736510" y="35404"/>
                    <a:pt x="3698785" y="58295"/>
                    <a:pt x="3655907" y="95155"/>
                  </a:cubicBezTo>
                  <a:cubicBezTo>
                    <a:pt x="3373855" y="442408"/>
                    <a:pt x="3257763" y="-155916"/>
                    <a:pt x="2977624" y="67498"/>
                  </a:cubicBezTo>
                  <a:cubicBezTo>
                    <a:pt x="2557122" y="464619"/>
                    <a:pt x="2481857" y="-210471"/>
                    <a:pt x="2209589" y="71890"/>
                  </a:cubicBezTo>
                  <a:cubicBezTo>
                    <a:pt x="1871531" y="506788"/>
                    <a:pt x="1833539" y="4243"/>
                    <a:pt x="1664737" y="6928"/>
                  </a:cubicBezTo>
                  <a:cubicBezTo>
                    <a:pt x="1496713" y="27018"/>
                    <a:pt x="1421692" y="238566"/>
                    <a:pt x="1287325" y="237946"/>
                  </a:cubicBezTo>
                  <a:cubicBezTo>
                    <a:pt x="1165182" y="236546"/>
                    <a:pt x="990627" y="-3735"/>
                    <a:pt x="846132" y="44"/>
                  </a:cubicBezTo>
                  <a:close/>
                </a:path>
              </a:pathLst>
            </a:custGeom>
            <a:solidFill>
              <a:srgbClr val="5FC1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 sz="2476" dirty="0">
                <a:solidFill>
                  <a:prstClr val="white"/>
                </a:solidFill>
              </a:endParaRPr>
            </a:p>
          </p:txBody>
        </p:sp>
        <p:sp>
          <p:nvSpPr>
            <p:cNvPr id="15" name="Szabadkézi sokszög 14"/>
            <p:cNvSpPr/>
            <p:nvPr/>
          </p:nvSpPr>
          <p:spPr>
            <a:xfrm>
              <a:off x="0" y="945112"/>
              <a:ext cx="12186352" cy="804919"/>
            </a:xfrm>
            <a:custGeom>
              <a:avLst/>
              <a:gdLst>
                <a:gd name="connsiteX0" fmla="*/ 846132 w 3812668"/>
                <a:gd name="connsiteY0" fmla="*/ 44 h 804919"/>
                <a:gd name="connsiteX1" fmla="*/ 786286 w 3812668"/>
                <a:gd name="connsiteY1" fmla="*/ 18013 h 804919"/>
                <a:gd name="connsiteX2" fmla="*/ 587766 w 3812668"/>
                <a:gd name="connsiteY2" fmla="*/ 164133 h 804919"/>
                <a:gd name="connsiteX3" fmla="*/ 41358 w 3812668"/>
                <a:gd name="connsiteY3" fmla="*/ 29852 h 804919"/>
                <a:gd name="connsiteX4" fmla="*/ 0 w 3812668"/>
                <a:gd name="connsiteY4" fmla="*/ 30400 h 804919"/>
                <a:gd name="connsiteX5" fmla="*/ 0 w 3812668"/>
                <a:gd name="connsiteY5" fmla="*/ 804919 h 804919"/>
                <a:gd name="connsiteX6" fmla="*/ 3812668 w 3812668"/>
                <a:gd name="connsiteY6" fmla="*/ 803847 h 804919"/>
                <a:gd name="connsiteX7" fmla="*/ 3812668 w 3812668"/>
                <a:gd name="connsiteY7" fmla="*/ 13510 h 804919"/>
                <a:gd name="connsiteX8" fmla="*/ 3770547 w 3812668"/>
                <a:gd name="connsiteY8" fmla="*/ 23073 h 804919"/>
                <a:gd name="connsiteX9" fmla="*/ 3655907 w 3812668"/>
                <a:gd name="connsiteY9" fmla="*/ 95155 h 804919"/>
                <a:gd name="connsiteX10" fmla="*/ 2977624 w 3812668"/>
                <a:gd name="connsiteY10" fmla="*/ 67498 h 804919"/>
                <a:gd name="connsiteX11" fmla="*/ 2209589 w 3812668"/>
                <a:gd name="connsiteY11" fmla="*/ 71890 h 804919"/>
                <a:gd name="connsiteX12" fmla="*/ 1664737 w 3812668"/>
                <a:gd name="connsiteY12" fmla="*/ 6928 h 804919"/>
                <a:gd name="connsiteX13" fmla="*/ 1287325 w 3812668"/>
                <a:gd name="connsiteY13" fmla="*/ 237946 h 804919"/>
                <a:gd name="connsiteX14" fmla="*/ 846132 w 3812668"/>
                <a:gd name="connsiteY14" fmla="*/ 44 h 804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2668" h="804919">
                  <a:moveTo>
                    <a:pt x="846132" y="44"/>
                  </a:moveTo>
                  <a:cubicBezTo>
                    <a:pt x="825489" y="584"/>
                    <a:pt x="805461" y="6104"/>
                    <a:pt x="786286" y="18013"/>
                  </a:cubicBezTo>
                  <a:cubicBezTo>
                    <a:pt x="669459" y="88260"/>
                    <a:pt x="737436" y="80436"/>
                    <a:pt x="587766" y="164133"/>
                  </a:cubicBezTo>
                  <a:cubicBezTo>
                    <a:pt x="353109" y="318509"/>
                    <a:pt x="231975" y="49567"/>
                    <a:pt x="41358" y="29852"/>
                  </a:cubicBezTo>
                  <a:lnTo>
                    <a:pt x="0" y="30400"/>
                  </a:lnTo>
                  <a:lnTo>
                    <a:pt x="0" y="804919"/>
                  </a:lnTo>
                  <a:lnTo>
                    <a:pt x="3812668" y="803847"/>
                  </a:lnTo>
                  <a:lnTo>
                    <a:pt x="3812668" y="13510"/>
                  </a:lnTo>
                  <a:lnTo>
                    <a:pt x="3770547" y="23073"/>
                  </a:lnTo>
                  <a:cubicBezTo>
                    <a:pt x="3736510" y="35404"/>
                    <a:pt x="3698785" y="58295"/>
                    <a:pt x="3655907" y="95155"/>
                  </a:cubicBezTo>
                  <a:cubicBezTo>
                    <a:pt x="3373855" y="442408"/>
                    <a:pt x="3257763" y="-155916"/>
                    <a:pt x="2977624" y="67498"/>
                  </a:cubicBezTo>
                  <a:cubicBezTo>
                    <a:pt x="2557122" y="464619"/>
                    <a:pt x="2481857" y="-210471"/>
                    <a:pt x="2209589" y="71890"/>
                  </a:cubicBezTo>
                  <a:cubicBezTo>
                    <a:pt x="1871531" y="506788"/>
                    <a:pt x="1833539" y="4243"/>
                    <a:pt x="1664737" y="6928"/>
                  </a:cubicBezTo>
                  <a:cubicBezTo>
                    <a:pt x="1496713" y="27018"/>
                    <a:pt x="1421692" y="238566"/>
                    <a:pt x="1287325" y="237946"/>
                  </a:cubicBezTo>
                  <a:cubicBezTo>
                    <a:pt x="1165182" y="236546"/>
                    <a:pt x="990627" y="-3735"/>
                    <a:pt x="846132" y="44"/>
                  </a:cubicBezTo>
                  <a:close/>
                </a:path>
              </a:pathLst>
            </a:custGeom>
            <a:solidFill>
              <a:srgbClr val="0074C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 sz="2476" dirty="0">
                <a:solidFill>
                  <a:prstClr val="white"/>
                </a:solidFill>
              </a:endParaRPr>
            </a:p>
          </p:txBody>
        </p:sp>
      </p:grpSp>
      <p:pic>
        <p:nvPicPr>
          <p:cNvPr id="11" name="Kép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0322" y="1455945"/>
            <a:ext cx="3184438" cy="3205991"/>
          </a:xfrm>
          <a:prstGeom prst="rect">
            <a:avLst/>
          </a:prstGeom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419" y="-31058"/>
            <a:ext cx="1373926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61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C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Csoportba foglalás 25"/>
          <p:cNvGrpSpPr/>
          <p:nvPr/>
        </p:nvGrpSpPr>
        <p:grpSpPr>
          <a:xfrm>
            <a:off x="0" y="5794729"/>
            <a:ext cx="12208419" cy="1090522"/>
            <a:chOff x="0" y="76543"/>
            <a:chExt cx="12192000" cy="1673488"/>
          </a:xfrm>
        </p:grpSpPr>
        <p:sp>
          <p:nvSpPr>
            <p:cNvPr id="21" name="Szabadkézi sokszög 20"/>
            <p:cNvSpPr/>
            <p:nvPr/>
          </p:nvSpPr>
          <p:spPr>
            <a:xfrm>
              <a:off x="5648" y="76543"/>
              <a:ext cx="12186352" cy="804919"/>
            </a:xfrm>
            <a:custGeom>
              <a:avLst/>
              <a:gdLst>
                <a:gd name="connsiteX0" fmla="*/ 846132 w 3812668"/>
                <a:gd name="connsiteY0" fmla="*/ 44 h 804919"/>
                <a:gd name="connsiteX1" fmla="*/ 786286 w 3812668"/>
                <a:gd name="connsiteY1" fmla="*/ 18013 h 804919"/>
                <a:gd name="connsiteX2" fmla="*/ 587766 w 3812668"/>
                <a:gd name="connsiteY2" fmla="*/ 164133 h 804919"/>
                <a:gd name="connsiteX3" fmla="*/ 41358 w 3812668"/>
                <a:gd name="connsiteY3" fmla="*/ 29852 h 804919"/>
                <a:gd name="connsiteX4" fmla="*/ 0 w 3812668"/>
                <a:gd name="connsiteY4" fmla="*/ 30400 h 804919"/>
                <a:gd name="connsiteX5" fmla="*/ 0 w 3812668"/>
                <a:gd name="connsiteY5" fmla="*/ 804919 h 804919"/>
                <a:gd name="connsiteX6" fmla="*/ 3812668 w 3812668"/>
                <a:gd name="connsiteY6" fmla="*/ 803847 h 804919"/>
                <a:gd name="connsiteX7" fmla="*/ 3812668 w 3812668"/>
                <a:gd name="connsiteY7" fmla="*/ 13510 h 804919"/>
                <a:gd name="connsiteX8" fmla="*/ 3770547 w 3812668"/>
                <a:gd name="connsiteY8" fmla="*/ 23073 h 804919"/>
                <a:gd name="connsiteX9" fmla="*/ 3655907 w 3812668"/>
                <a:gd name="connsiteY9" fmla="*/ 95155 h 804919"/>
                <a:gd name="connsiteX10" fmla="*/ 2977624 w 3812668"/>
                <a:gd name="connsiteY10" fmla="*/ 67498 h 804919"/>
                <a:gd name="connsiteX11" fmla="*/ 2209589 w 3812668"/>
                <a:gd name="connsiteY11" fmla="*/ 71890 h 804919"/>
                <a:gd name="connsiteX12" fmla="*/ 1664737 w 3812668"/>
                <a:gd name="connsiteY12" fmla="*/ 6928 h 804919"/>
                <a:gd name="connsiteX13" fmla="*/ 1287325 w 3812668"/>
                <a:gd name="connsiteY13" fmla="*/ 237946 h 804919"/>
                <a:gd name="connsiteX14" fmla="*/ 846132 w 3812668"/>
                <a:gd name="connsiteY14" fmla="*/ 44 h 804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2668" h="804919">
                  <a:moveTo>
                    <a:pt x="846132" y="44"/>
                  </a:moveTo>
                  <a:cubicBezTo>
                    <a:pt x="825489" y="584"/>
                    <a:pt x="805461" y="6104"/>
                    <a:pt x="786286" y="18013"/>
                  </a:cubicBezTo>
                  <a:cubicBezTo>
                    <a:pt x="669459" y="88260"/>
                    <a:pt x="737436" y="80436"/>
                    <a:pt x="587766" y="164133"/>
                  </a:cubicBezTo>
                  <a:cubicBezTo>
                    <a:pt x="353109" y="318509"/>
                    <a:pt x="231975" y="49567"/>
                    <a:pt x="41358" y="29852"/>
                  </a:cubicBezTo>
                  <a:lnTo>
                    <a:pt x="0" y="30400"/>
                  </a:lnTo>
                  <a:lnTo>
                    <a:pt x="0" y="804919"/>
                  </a:lnTo>
                  <a:lnTo>
                    <a:pt x="3812668" y="803847"/>
                  </a:lnTo>
                  <a:lnTo>
                    <a:pt x="3812668" y="13510"/>
                  </a:lnTo>
                  <a:lnTo>
                    <a:pt x="3770547" y="23073"/>
                  </a:lnTo>
                  <a:cubicBezTo>
                    <a:pt x="3736510" y="35404"/>
                    <a:pt x="3698785" y="58295"/>
                    <a:pt x="3655907" y="95155"/>
                  </a:cubicBezTo>
                  <a:cubicBezTo>
                    <a:pt x="3373855" y="442408"/>
                    <a:pt x="3257763" y="-155916"/>
                    <a:pt x="2977624" y="67498"/>
                  </a:cubicBezTo>
                  <a:cubicBezTo>
                    <a:pt x="2557122" y="464619"/>
                    <a:pt x="2481857" y="-210471"/>
                    <a:pt x="2209589" y="71890"/>
                  </a:cubicBezTo>
                  <a:cubicBezTo>
                    <a:pt x="1871531" y="506788"/>
                    <a:pt x="1833539" y="4243"/>
                    <a:pt x="1664737" y="6928"/>
                  </a:cubicBezTo>
                  <a:cubicBezTo>
                    <a:pt x="1496713" y="27018"/>
                    <a:pt x="1421692" y="238566"/>
                    <a:pt x="1287325" y="237946"/>
                  </a:cubicBezTo>
                  <a:cubicBezTo>
                    <a:pt x="1165182" y="236546"/>
                    <a:pt x="990627" y="-3735"/>
                    <a:pt x="846132" y="44"/>
                  </a:cubicBezTo>
                  <a:close/>
                </a:path>
              </a:pathLst>
            </a:custGeom>
            <a:solidFill>
              <a:srgbClr val="93E3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 sz="2476" dirty="0">
                <a:solidFill>
                  <a:prstClr val="white"/>
                </a:solidFill>
              </a:endParaRPr>
            </a:p>
          </p:txBody>
        </p:sp>
        <p:sp>
          <p:nvSpPr>
            <p:cNvPr id="22" name="Szabadkézi sokszög 21"/>
            <p:cNvSpPr/>
            <p:nvPr/>
          </p:nvSpPr>
          <p:spPr>
            <a:xfrm>
              <a:off x="0" y="511063"/>
              <a:ext cx="12186352" cy="804919"/>
            </a:xfrm>
            <a:custGeom>
              <a:avLst/>
              <a:gdLst>
                <a:gd name="connsiteX0" fmla="*/ 846132 w 3812668"/>
                <a:gd name="connsiteY0" fmla="*/ 44 h 804919"/>
                <a:gd name="connsiteX1" fmla="*/ 786286 w 3812668"/>
                <a:gd name="connsiteY1" fmla="*/ 18013 h 804919"/>
                <a:gd name="connsiteX2" fmla="*/ 587766 w 3812668"/>
                <a:gd name="connsiteY2" fmla="*/ 164133 h 804919"/>
                <a:gd name="connsiteX3" fmla="*/ 41358 w 3812668"/>
                <a:gd name="connsiteY3" fmla="*/ 29852 h 804919"/>
                <a:gd name="connsiteX4" fmla="*/ 0 w 3812668"/>
                <a:gd name="connsiteY4" fmla="*/ 30400 h 804919"/>
                <a:gd name="connsiteX5" fmla="*/ 0 w 3812668"/>
                <a:gd name="connsiteY5" fmla="*/ 804919 h 804919"/>
                <a:gd name="connsiteX6" fmla="*/ 3812668 w 3812668"/>
                <a:gd name="connsiteY6" fmla="*/ 803847 h 804919"/>
                <a:gd name="connsiteX7" fmla="*/ 3812668 w 3812668"/>
                <a:gd name="connsiteY7" fmla="*/ 13510 h 804919"/>
                <a:gd name="connsiteX8" fmla="*/ 3770547 w 3812668"/>
                <a:gd name="connsiteY8" fmla="*/ 23073 h 804919"/>
                <a:gd name="connsiteX9" fmla="*/ 3655907 w 3812668"/>
                <a:gd name="connsiteY9" fmla="*/ 95155 h 804919"/>
                <a:gd name="connsiteX10" fmla="*/ 2977624 w 3812668"/>
                <a:gd name="connsiteY10" fmla="*/ 67498 h 804919"/>
                <a:gd name="connsiteX11" fmla="*/ 2209589 w 3812668"/>
                <a:gd name="connsiteY11" fmla="*/ 71890 h 804919"/>
                <a:gd name="connsiteX12" fmla="*/ 1664737 w 3812668"/>
                <a:gd name="connsiteY12" fmla="*/ 6928 h 804919"/>
                <a:gd name="connsiteX13" fmla="*/ 1287325 w 3812668"/>
                <a:gd name="connsiteY13" fmla="*/ 237946 h 804919"/>
                <a:gd name="connsiteX14" fmla="*/ 846132 w 3812668"/>
                <a:gd name="connsiteY14" fmla="*/ 44 h 804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2668" h="804919">
                  <a:moveTo>
                    <a:pt x="846132" y="44"/>
                  </a:moveTo>
                  <a:cubicBezTo>
                    <a:pt x="825489" y="584"/>
                    <a:pt x="805461" y="6104"/>
                    <a:pt x="786286" y="18013"/>
                  </a:cubicBezTo>
                  <a:cubicBezTo>
                    <a:pt x="669459" y="88260"/>
                    <a:pt x="737436" y="80436"/>
                    <a:pt x="587766" y="164133"/>
                  </a:cubicBezTo>
                  <a:cubicBezTo>
                    <a:pt x="353109" y="318509"/>
                    <a:pt x="231975" y="49567"/>
                    <a:pt x="41358" y="29852"/>
                  </a:cubicBezTo>
                  <a:lnTo>
                    <a:pt x="0" y="30400"/>
                  </a:lnTo>
                  <a:lnTo>
                    <a:pt x="0" y="804919"/>
                  </a:lnTo>
                  <a:lnTo>
                    <a:pt x="3812668" y="803847"/>
                  </a:lnTo>
                  <a:lnTo>
                    <a:pt x="3812668" y="13510"/>
                  </a:lnTo>
                  <a:lnTo>
                    <a:pt x="3770547" y="23073"/>
                  </a:lnTo>
                  <a:cubicBezTo>
                    <a:pt x="3736510" y="35404"/>
                    <a:pt x="3698785" y="58295"/>
                    <a:pt x="3655907" y="95155"/>
                  </a:cubicBezTo>
                  <a:cubicBezTo>
                    <a:pt x="3373855" y="442408"/>
                    <a:pt x="3257763" y="-155916"/>
                    <a:pt x="2977624" y="67498"/>
                  </a:cubicBezTo>
                  <a:cubicBezTo>
                    <a:pt x="2557122" y="464619"/>
                    <a:pt x="2481857" y="-210471"/>
                    <a:pt x="2209589" y="71890"/>
                  </a:cubicBezTo>
                  <a:cubicBezTo>
                    <a:pt x="1871531" y="506788"/>
                    <a:pt x="1833539" y="4243"/>
                    <a:pt x="1664737" y="6928"/>
                  </a:cubicBezTo>
                  <a:cubicBezTo>
                    <a:pt x="1496713" y="27018"/>
                    <a:pt x="1421692" y="238566"/>
                    <a:pt x="1287325" y="237946"/>
                  </a:cubicBezTo>
                  <a:cubicBezTo>
                    <a:pt x="1165182" y="236546"/>
                    <a:pt x="990627" y="-3735"/>
                    <a:pt x="846132" y="44"/>
                  </a:cubicBezTo>
                  <a:close/>
                </a:path>
              </a:pathLst>
            </a:custGeom>
            <a:solidFill>
              <a:srgbClr val="5FC1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 sz="2476" dirty="0">
                <a:solidFill>
                  <a:prstClr val="white"/>
                </a:solidFill>
              </a:endParaRPr>
            </a:p>
          </p:txBody>
        </p:sp>
        <p:sp>
          <p:nvSpPr>
            <p:cNvPr id="23" name="Szabadkézi sokszög 22"/>
            <p:cNvSpPr/>
            <p:nvPr/>
          </p:nvSpPr>
          <p:spPr>
            <a:xfrm>
              <a:off x="0" y="945112"/>
              <a:ext cx="12186352" cy="804919"/>
            </a:xfrm>
            <a:custGeom>
              <a:avLst/>
              <a:gdLst>
                <a:gd name="connsiteX0" fmla="*/ 846132 w 3812668"/>
                <a:gd name="connsiteY0" fmla="*/ 44 h 804919"/>
                <a:gd name="connsiteX1" fmla="*/ 786286 w 3812668"/>
                <a:gd name="connsiteY1" fmla="*/ 18013 h 804919"/>
                <a:gd name="connsiteX2" fmla="*/ 587766 w 3812668"/>
                <a:gd name="connsiteY2" fmla="*/ 164133 h 804919"/>
                <a:gd name="connsiteX3" fmla="*/ 41358 w 3812668"/>
                <a:gd name="connsiteY3" fmla="*/ 29852 h 804919"/>
                <a:gd name="connsiteX4" fmla="*/ 0 w 3812668"/>
                <a:gd name="connsiteY4" fmla="*/ 30400 h 804919"/>
                <a:gd name="connsiteX5" fmla="*/ 0 w 3812668"/>
                <a:gd name="connsiteY5" fmla="*/ 804919 h 804919"/>
                <a:gd name="connsiteX6" fmla="*/ 3812668 w 3812668"/>
                <a:gd name="connsiteY6" fmla="*/ 803847 h 804919"/>
                <a:gd name="connsiteX7" fmla="*/ 3812668 w 3812668"/>
                <a:gd name="connsiteY7" fmla="*/ 13510 h 804919"/>
                <a:gd name="connsiteX8" fmla="*/ 3770547 w 3812668"/>
                <a:gd name="connsiteY8" fmla="*/ 23073 h 804919"/>
                <a:gd name="connsiteX9" fmla="*/ 3655907 w 3812668"/>
                <a:gd name="connsiteY9" fmla="*/ 95155 h 804919"/>
                <a:gd name="connsiteX10" fmla="*/ 2977624 w 3812668"/>
                <a:gd name="connsiteY10" fmla="*/ 67498 h 804919"/>
                <a:gd name="connsiteX11" fmla="*/ 2209589 w 3812668"/>
                <a:gd name="connsiteY11" fmla="*/ 71890 h 804919"/>
                <a:gd name="connsiteX12" fmla="*/ 1664737 w 3812668"/>
                <a:gd name="connsiteY12" fmla="*/ 6928 h 804919"/>
                <a:gd name="connsiteX13" fmla="*/ 1287325 w 3812668"/>
                <a:gd name="connsiteY13" fmla="*/ 237946 h 804919"/>
                <a:gd name="connsiteX14" fmla="*/ 846132 w 3812668"/>
                <a:gd name="connsiteY14" fmla="*/ 44 h 804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2668" h="804919">
                  <a:moveTo>
                    <a:pt x="846132" y="44"/>
                  </a:moveTo>
                  <a:cubicBezTo>
                    <a:pt x="825489" y="584"/>
                    <a:pt x="805461" y="6104"/>
                    <a:pt x="786286" y="18013"/>
                  </a:cubicBezTo>
                  <a:cubicBezTo>
                    <a:pt x="669459" y="88260"/>
                    <a:pt x="737436" y="80436"/>
                    <a:pt x="587766" y="164133"/>
                  </a:cubicBezTo>
                  <a:cubicBezTo>
                    <a:pt x="353109" y="318509"/>
                    <a:pt x="231975" y="49567"/>
                    <a:pt x="41358" y="29852"/>
                  </a:cubicBezTo>
                  <a:lnTo>
                    <a:pt x="0" y="30400"/>
                  </a:lnTo>
                  <a:lnTo>
                    <a:pt x="0" y="804919"/>
                  </a:lnTo>
                  <a:lnTo>
                    <a:pt x="3812668" y="803847"/>
                  </a:lnTo>
                  <a:lnTo>
                    <a:pt x="3812668" y="13510"/>
                  </a:lnTo>
                  <a:lnTo>
                    <a:pt x="3770547" y="23073"/>
                  </a:lnTo>
                  <a:cubicBezTo>
                    <a:pt x="3736510" y="35404"/>
                    <a:pt x="3698785" y="58295"/>
                    <a:pt x="3655907" y="95155"/>
                  </a:cubicBezTo>
                  <a:cubicBezTo>
                    <a:pt x="3373855" y="442408"/>
                    <a:pt x="3257763" y="-155916"/>
                    <a:pt x="2977624" y="67498"/>
                  </a:cubicBezTo>
                  <a:cubicBezTo>
                    <a:pt x="2557122" y="464619"/>
                    <a:pt x="2481857" y="-210471"/>
                    <a:pt x="2209589" y="71890"/>
                  </a:cubicBezTo>
                  <a:cubicBezTo>
                    <a:pt x="1871531" y="506788"/>
                    <a:pt x="1833539" y="4243"/>
                    <a:pt x="1664737" y="6928"/>
                  </a:cubicBezTo>
                  <a:cubicBezTo>
                    <a:pt x="1496713" y="27018"/>
                    <a:pt x="1421692" y="238566"/>
                    <a:pt x="1287325" y="237946"/>
                  </a:cubicBezTo>
                  <a:cubicBezTo>
                    <a:pt x="1165182" y="236546"/>
                    <a:pt x="990627" y="-3735"/>
                    <a:pt x="846132" y="44"/>
                  </a:cubicBezTo>
                  <a:close/>
                </a:path>
              </a:pathLst>
            </a:custGeom>
            <a:solidFill>
              <a:srgbClr val="0074C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 sz="2476" dirty="0">
                <a:solidFill>
                  <a:prstClr val="white"/>
                </a:solidFill>
              </a:endParaRPr>
            </a:p>
          </p:txBody>
        </p:sp>
      </p:grpSp>
      <p:sp>
        <p:nvSpPr>
          <p:cNvPr id="18" name="Szövegdoboz 17"/>
          <p:cNvSpPr txBox="1"/>
          <p:nvPr/>
        </p:nvSpPr>
        <p:spPr>
          <a:xfrm>
            <a:off x="6771790" y="742058"/>
            <a:ext cx="52437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hu-H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lépés:</a:t>
            </a:r>
          </a:p>
          <a:p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A keretet tedd az alapra.</a:t>
            </a:r>
          </a:p>
          <a:p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Ha meghúzod a két oldalon a fogantyút, a makett kinyílik, a tenger kettéválik.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1914353" y="832159"/>
            <a:ext cx="447200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4. lépés:</a:t>
            </a:r>
          </a:p>
          <a:p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Ragaszd a hátlapot a hajtogatott alap hátoldalára! A képen látod, hogy egy kicsit túl kell lógnia.</a:t>
            </a:r>
          </a:p>
        </p:txBody>
      </p:sp>
      <p:grpSp>
        <p:nvGrpSpPr>
          <p:cNvPr id="31" name="Csoportba foglalás 30"/>
          <p:cNvGrpSpPr/>
          <p:nvPr/>
        </p:nvGrpSpPr>
        <p:grpSpPr>
          <a:xfrm>
            <a:off x="1771142" y="2557700"/>
            <a:ext cx="3644330" cy="3030785"/>
            <a:chOff x="1515942" y="3176556"/>
            <a:chExt cx="3644330" cy="3030785"/>
          </a:xfrm>
        </p:grpSpPr>
        <p:sp>
          <p:nvSpPr>
            <p:cNvPr id="12" name="Téglalap 11"/>
            <p:cNvSpPr>
              <a:spLocks noChangeAspect="1"/>
            </p:cNvSpPr>
            <p:nvPr/>
          </p:nvSpPr>
          <p:spPr>
            <a:xfrm>
              <a:off x="2345273" y="3176556"/>
              <a:ext cx="2503366" cy="2350823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50800" dist="38100" dir="2700000" algn="tl" rotWithShape="0">
                <a:srgbClr val="C000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200"/>
            </a:p>
          </p:txBody>
        </p:sp>
        <p:grpSp>
          <p:nvGrpSpPr>
            <p:cNvPr id="6" name="Csoportba foglalás 5"/>
            <p:cNvGrpSpPr>
              <a:grpSpLocks noChangeAspect="1"/>
            </p:cNvGrpSpPr>
            <p:nvPr/>
          </p:nvGrpSpPr>
          <p:grpSpPr>
            <a:xfrm>
              <a:off x="1515942" y="3213008"/>
              <a:ext cx="3644330" cy="2994333"/>
              <a:chOff x="9101026" y="7609845"/>
              <a:chExt cx="3770833" cy="2801693"/>
            </a:xfrm>
          </p:grpSpPr>
          <p:pic>
            <p:nvPicPr>
              <p:cNvPr id="7" name="Kép 6"/>
              <p:cNvPicPr>
                <a:picLocks noChangeAspect="1"/>
              </p:cNvPicPr>
              <p:nvPr/>
            </p:nvPicPr>
            <p:blipFill rotWithShape="1">
              <a:blip r:embed="rId2"/>
              <a:srcRect l="38005" t="2709" r="37380"/>
              <a:stretch/>
            </p:blipFill>
            <p:spPr>
              <a:xfrm>
                <a:off x="10321039" y="7624201"/>
                <a:ext cx="1838337" cy="2333893"/>
              </a:xfrm>
              <a:prstGeom prst="rect">
                <a:avLst/>
              </a:prstGeom>
              <a:effectLst>
                <a:outerShdw blurRad="50800" dist="38100" dir="2700000" algn="tl" rotWithShape="0">
                  <a:srgbClr val="C00000">
                    <a:alpha val="40000"/>
                  </a:srgbClr>
                </a:outerShdw>
              </a:effectLst>
            </p:spPr>
          </p:pic>
          <p:sp>
            <p:nvSpPr>
              <p:cNvPr id="8" name="Folyamatábra: Kézi művelet 7"/>
              <p:cNvSpPr/>
              <p:nvPr/>
            </p:nvSpPr>
            <p:spPr>
              <a:xfrm rot="5400000">
                <a:off x="10712755" y="8327773"/>
                <a:ext cx="2162808" cy="726951"/>
              </a:xfrm>
              <a:prstGeom prst="flowChartManualOperation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200"/>
              </a:p>
            </p:txBody>
          </p:sp>
          <p:sp>
            <p:nvSpPr>
              <p:cNvPr id="9" name="Folyamatábra: Kézi művelet 8"/>
              <p:cNvSpPr/>
              <p:nvPr/>
            </p:nvSpPr>
            <p:spPr>
              <a:xfrm rot="5400000" flipH="1" flipV="1">
                <a:off x="9382088" y="8523113"/>
                <a:ext cx="2162808" cy="364324"/>
              </a:xfrm>
              <a:prstGeom prst="flowChartManualOperation">
                <a:avLst/>
              </a:prstGeom>
              <a:solidFill>
                <a:schemeClr val="bg2"/>
              </a:solidFill>
              <a:ln>
                <a:noFill/>
              </a:ln>
              <a:effectLst>
                <a:outerShdw blurRad="50800" dist="38100" dir="2700000" algn="tl" rotWithShape="0">
                  <a:srgbClr val="C00000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200"/>
              </a:p>
            </p:txBody>
          </p:sp>
          <p:pic>
            <p:nvPicPr>
              <p:cNvPr id="10" name="Kép 9"/>
              <p:cNvPicPr>
                <a:picLocks noChangeAspect="1"/>
              </p:cNvPicPr>
              <p:nvPr/>
            </p:nvPicPr>
            <p:blipFill rotWithShape="1">
              <a:blip r:embed="rId2"/>
              <a:srcRect l="74254"/>
              <a:stretch/>
            </p:blipFill>
            <p:spPr>
              <a:xfrm>
                <a:off x="10978917" y="8069572"/>
                <a:ext cx="1892942" cy="2322777"/>
              </a:xfrm>
              <a:prstGeom prst="rect">
                <a:avLst/>
              </a:prstGeom>
              <a:scene3d>
                <a:camera prst="perspectiveHeroicExtremeLeftFacing">
                  <a:rot lat="487347" lon="3000000" rev="21425485"/>
                </a:camera>
                <a:lightRig rig="threePt" dir="t"/>
              </a:scene3d>
            </p:spPr>
          </p:pic>
          <p:pic>
            <p:nvPicPr>
              <p:cNvPr id="11" name="Kép 10"/>
              <p:cNvPicPr>
                <a:picLocks noChangeAspect="1"/>
              </p:cNvPicPr>
              <p:nvPr/>
            </p:nvPicPr>
            <p:blipFill rotWithShape="1">
              <a:blip r:embed="rId2"/>
              <a:srcRect l="74254"/>
              <a:stretch/>
            </p:blipFill>
            <p:spPr>
              <a:xfrm flipH="1">
                <a:off x="9101026" y="8088761"/>
                <a:ext cx="1892944" cy="2322777"/>
              </a:xfrm>
              <a:prstGeom prst="rect">
                <a:avLst/>
              </a:prstGeom>
              <a:ln>
                <a:noFill/>
              </a:ln>
              <a:scene3d>
                <a:camera prst="perspectiveContrastingRightFacing" fov="0">
                  <a:rot lat="300000" lon="18600000" rev="0"/>
                </a:camera>
                <a:lightRig rig="threePt" dir="t"/>
              </a:scene3d>
            </p:spPr>
          </p:pic>
        </p:grpSp>
      </p:grpSp>
      <p:pic>
        <p:nvPicPr>
          <p:cNvPr id="13" name="Kép 12"/>
          <p:cNvPicPr>
            <a:picLocks noChangeAspect="1"/>
          </p:cNvPicPr>
          <p:nvPr/>
        </p:nvPicPr>
        <p:blipFill rotWithShape="1">
          <a:blip r:embed="rId3"/>
          <a:srcRect l="37318" t="1782" r="37620"/>
          <a:stretch/>
        </p:blipFill>
        <p:spPr>
          <a:xfrm>
            <a:off x="7786521" y="2867173"/>
            <a:ext cx="1918565" cy="2539372"/>
          </a:xfrm>
          <a:prstGeom prst="rect">
            <a:avLst/>
          </a:prstGeom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4290" y="2384911"/>
            <a:ext cx="2122959" cy="3060509"/>
          </a:xfrm>
          <a:prstGeom prst="rect">
            <a:avLst/>
          </a:prstGeom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790019" y="2321732"/>
            <a:ext cx="2122959" cy="3060509"/>
          </a:xfrm>
          <a:prstGeom prst="rect">
            <a:avLst/>
          </a:prstGeom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0759" y="2302608"/>
            <a:ext cx="3184438" cy="3205991"/>
          </a:xfrm>
          <a:prstGeom prst="rect">
            <a:avLst/>
          </a:prstGeom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</p:pic>
      <p:pic>
        <p:nvPicPr>
          <p:cNvPr id="32" name="Kép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373926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19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0.00278 L 0.09049 -0.005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18" y="-41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07407E-6 L -0.08581 0.0030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97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B7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78"/>
            <a:ext cx="1753961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>
            <a:spLocks noChangeArrowheads="1"/>
          </p:cNvSpPr>
          <p:nvPr/>
        </p:nvSpPr>
        <p:spPr bwMode="auto">
          <a:xfrm>
            <a:off x="1965097" y="351277"/>
            <a:ext cx="9552453" cy="707886"/>
          </a:xfrm>
          <a:prstGeom prst="rect">
            <a:avLst/>
          </a:prstGeom>
          <a:solidFill>
            <a:srgbClr val="568F9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4000" dirty="0">
                <a:solidFill>
                  <a:prstClr val="white"/>
                </a:solidFill>
                <a:cs typeface="Arial" panose="020B0604020202020204" pitchFamily="34" charset="0"/>
              </a:rPr>
              <a:t>A digitális hittanóra végén így imádkozz! </a:t>
            </a:r>
          </a:p>
        </p:txBody>
      </p:sp>
      <p:sp>
        <p:nvSpPr>
          <p:cNvPr id="7" name="Ellipszis 6"/>
          <p:cNvSpPr>
            <a:spLocks noChangeAspect="1"/>
          </p:cNvSpPr>
          <p:nvPr/>
        </p:nvSpPr>
        <p:spPr>
          <a:xfrm>
            <a:off x="7999423" y="2100860"/>
            <a:ext cx="3837443" cy="3837443"/>
          </a:xfrm>
          <a:prstGeom prst="ellipse">
            <a:avLst/>
          </a:prstGeom>
          <a:solidFill>
            <a:schemeClr val="bg1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2000" dirty="0">
              <a:solidFill>
                <a:srgbClr val="AE2E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8318737" y="3419506"/>
            <a:ext cx="3198813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2400" dirty="0">
                <a:solidFill>
                  <a:prstClr val="black"/>
                </a:solidFill>
                <a:cs typeface="Arial" panose="020B0604020202020204" pitchFamily="34" charset="0"/>
              </a:rPr>
              <a:t>Kedves Hittanos! </a:t>
            </a:r>
          </a:p>
          <a:p>
            <a:pPr algn="ctr">
              <a:defRPr/>
            </a:pPr>
            <a:r>
              <a:rPr lang="hu-HU" sz="2400" dirty="0">
                <a:solidFill>
                  <a:prstClr val="black"/>
                </a:solidFill>
                <a:cs typeface="Arial" panose="020B0604020202020204" pitchFamily="34" charset="0"/>
              </a:rPr>
              <a:t>Várunk a következő digitális </a:t>
            </a:r>
            <a:r>
              <a:rPr lang="hu-HU" sz="2400" dirty="0" smtClean="0">
                <a:solidFill>
                  <a:prstClr val="black"/>
                </a:solidFill>
                <a:cs typeface="Arial" panose="020B0604020202020204" pitchFamily="34" charset="0"/>
              </a:rPr>
              <a:t>hittanórára!</a:t>
            </a:r>
            <a:endParaRPr lang="hu-HU" sz="24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3">
            <a:clrChange>
              <a:clrFrom>
                <a:srgbClr val="A2D7B4"/>
              </a:clrFrom>
              <a:clrTo>
                <a:srgbClr val="A2D7B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4413" y="1364543"/>
            <a:ext cx="5328366" cy="531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83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Vörös–lila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22487</TotalTime>
  <Words>382</Words>
  <Application>Microsoft Office PowerPoint</Application>
  <PresentationFormat>Szélesvásznú</PresentationFormat>
  <Paragraphs>74</Paragraphs>
  <Slides>10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2</vt:i4>
      </vt:variant>
      <vt:variant>
        <vt:lpstr>Diacímek</vt:lpstr>
      </vt:variant>
      <vt:variant>
        <vt:i4>10</vt:i4>
      </vt:variant>
    </vt:vector>
  </HeadingPairs>
  <TitlesOfParts>
    <vt:vector size="18" baseType="lpstr">
      <vt:lpstr>Arial</vt:lpstr>
      <vt:lpstr>Arial Rounded MT Bold</vt:lpstr>
      <vt:lpstr>Calibri</vt:lpstr>
      <vt:lpstr>Comic Sans MS</vt:lpstr>
      <vt:lpstr>Times New Roman</vt:lpstr>
      <vt:lpstr>Wingdings 3</vt:lpstr>
      <vt:lpstr>1_Office-téma</vt:lpstr>
      <vt:lpstr>Office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Microsoft-fiók</dc:creator>
  <cp:lastModifiedBy>Zimányi Noémi</cp:lastModifiedBy>
  <cp:revision>2070</cp:revision>
  <dcterms:created xsi:type="dcterms:W3CDTF">2020-04-05T07:55:46Z</dcterms:created>
  <dcterms:modified xsi:type="dcterms:W3CDTF">2020-10-19T11:03:30Z</dcterms:modified>
</cp:coreProperties>
</file>