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5"/>
  </p:notesMasterIdLst>
  <p:sldIdLst>
    <p:sldId id="370" r:id="rId3"/>
    <p:sldId id="510" r:id="rId4"/>
    <p:sldId id="529" r:id="rId5"/>
    <p:sldId id="535" r:id="rId6"/>
    <p:sldId id="533" r:id="rId7"/>
    <p:sldId id="534" r:id="rId8"/>
    <p:sldId id="536" r:id="rId9"/>
    <p:sldId id="522" r:id="rId10"/>
    <p:sldId id="527" r:id="rId11"/>
    <p:sldId id="539" r:id="rId12"/>
    <p:sldId id="512" r:id="rId13"/>
    <p:sldId id="537" r:id="rId14"/>
    <p:sldId id="540" r:id="rId15"/>
    <p:sldId id="542" r:id="rId16"/>
    <p:sldId id="544" r:id="rId17"/>
    <p:sldId id="545" r:id="rId18"/>
    <p:sldId id="547" r:id="rId19"/>
    <p:sldId id="541" r:id="rId20"/>
    <p:sldId id="531" r:id="rId21"/>
    <p:sldId id="519" r:id="rId22"/>
    <p:sldId id="453" r:id="rId23"/>
    <p:sldId id="454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ányi Noémi" initials="ZN" lastIdx="1" clrIdx="0">
    <p:extLst>
      <p:ext uri="{19B8F6BF-5375-455C-9EA6-DF929625EA0E}">
        <p15:presenceInfo xmlns:p15="http://schemas.microsoft.com/office/powerpoint/2012/main" userId="Zimányi Noé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5664F"/>
    <a:srgbClr val="746550"/>
    <a:srgbClr val="5B9BD5"/>
    <a:srgbClr val="DEA900"/>
    <a:srgbClr val="745A4C"/>
    <a:srgbClr val="7E3632"/>
    <a:srgbClr val="B8544E"/>
    <a:srgbClr val="A38371"/>
    <a:srgbClr val="DA213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474" y="60"/>
      </p:cViewPr>
      <p:guideLst>
        <p:guide pos="3840"/>
        <p:guide orient="horz" pos="2137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5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3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7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1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8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9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5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4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3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44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DUfjO8H7u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Q5PMYln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726373"/>
            <a:ext cx="8490731" cy="5131627"/>
          </a:xfrm>
          <a:prstGeom prst="rect">
            <a:avLst/>
          </a:prstGeom>
          <a:solidFill>
            <a:srgbClr val="33B7BE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íróeszköz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hittanfüzet vagy lap</a:t>
            </a:r>
          </a:p>
          <a:p>
            <a:pPr algn="ctr">
              <a:defRPr/>
            </a:pPr>
            <a:endParaRPr lang="hu-HU" sz="28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16178"/>
            <a:ext cx="3415553" cy="2641822"/>
          </a:xfrm>
          <a:prstGeom prst="rect">
            <a:avLst/>
          </a:prstGeom>
          <a:solidFill>
            <a:srgbClr val="33B7B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16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IMÁDKOZZUNK! A HÁLAADÓ IMÁDSÁG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BED9E"/>
            </a:gs>
            <a:gs pos="96078">
              <a:srgbClr val="FBED9E"/>
            </a:gs>
            <a:gs pos="79000">
              <a:srgbClr val="F6D7B0"/>
            </a:gs>
            <a:gs pos="35000">
              <a:srgbClr val="F6D7B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0" y="4447411"/>
            <a:ext cx="12192000" cy="2410589"/>
          </a:xfrm>
          <a:custGeom>
            <a:avLst/>
            <a:gdLst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633624 w 12250264"/>
              <a:gd name="connsiteY5" fmla="*/ 1143374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417055 w 12250264"/>
              <a:gd name="connsiteY5" fmla="*/ 565858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417055 w 12250264"/>
              <a:gd name="connsiteY5" fmla="*/ 565858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264" h="3016798">
                <a:moveTo>
                  <a:pt x="12193434" y="962"/>
                </a:moveTo>
                <a:lnTo>
                  <a:pt x="12250264" y="6930"/>
                </a:lnTo>
                <a:lnTo>
                  <a:pt x="12250264" y="3016798"/>
                </a:lnTo>
                <a:lnTo>
                  <a:pt x="0" y="3016798"/>
                </a:lnTo>
                <a:lnTo>
                  <a:pt x="20066" y="2966687"/>
                </a:lnTo>
                <a:cubicBezTo>
                  <a:pt x="400834" y="2103425"/>
                  <a:pt x="1090481" y="513720"/>
                  <a:pt x="2417055" y="565858"/>
                </a:cubicBezTo>
                <a:cubicBezTo>
                  <a:pt x="4405187" y="434451"/>
                  <a:pt x="4780016" y="2163954"/>
                  <a:pt x="6438626" y="1937457"/>
                </a:cubicBezTo>
                <a:cubicBezTo>
                  <a:pt x="8548600" y="1941151"/>
                  <a:pt x="11024640" y="-50019"/>
                  <a:pt x="12193434" y="962"/>
                </a:cubicBezTo>
                <a:close/>
              </a:path>
            </a:pathLst>
          </a:custGeom>
          <a:solidFill>
            <a:srgbClr val="E4D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buborék 6"/>
          <p:cNvSpPr/>
          <p:nvPr/>
        </p:nvSpPr>
        <p:spPr>
          <a:xfrm>
            <a:off x="8324308" y="217436"/>
            <a:ext cx="3607363" cy="1320142"/>
          </a:xfrm>
          <a:prstGeom prst="wedgeRoundRectCallout">
            <a:avLst>
              <a:gd name="adj1" fmla="val 30730"/>
              <a:gd name="adj2" fmla="val 967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srgbClr val="F6BC7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„Erőm és énekem az Úr, megszabadított engem!”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7" b="94006" l="758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16430" y="2230232"/>
            <a:ext cx="1415241" cy="2864794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4045484" y="2420855"/>
            <a:ext cx="5358081" cy="16781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B8544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B8544E"/>
                </a:solidFill>
              </a:rPr>
              <a:t>Olvasd fel hangosan </a:t>
            </a:r>
            <a:r>
              <a:rPr lang="hu-HU" sz="2400" b="1" dirty="0" err="1" smtClean="0">
                <a:solidFill>
                  <a:srgbClr val="B8544E"/>
                </a:solidFill>
              </a:rPr>
              <a:t>Mirjám</a:t>
            </a:r>
            <a:r>
              <a:rPr lang="hu-HU" sz="2400" b="1" dirty="0" smtClean="0">
                <a:solidFill>
                  <a:srgbClr val="B8544E"/>
                </a:solidFill>
              </a:rPr>
              <a:t> énekét</a:t>
            </a:r>
            <a:r>
              <a:rPr lang="hu-HU" sz="2400" dirty="0" smtClean="0">
                <a:solidFill>
                  <a:srgbClr val="B8544E"/>
                </a:solidFill>
              </a:rPr>
              <a:t>!</a:t>
            </a:r>
          </a:p>
          <a:p>
            <a:pPr algn="ctr"/>
            <a:r>
              <a:rPr lang="hu-HU" sz="2400" dirty="0" smtClean="0">
                <a:solidFill>
                  <a:srgbClr val="B8544E"/>
                </a:solidFill>
              </a:rPr>
              <a:t>Hogyan mondhatnád máshogyan:</a:t>
            </a:r>
          </a:p>
          <a:p>
            <a:pPr algn="ctr"/>
            <a:r>
              <a:rPr lang="hu-HU" sz="2400" dirty="0" smtClean="0">
                <a:solidFill>
                  <a:srgbClr val="B8544E"/>
                </a:solidFill>
              </a:rPr>
              <a:t>„</a:t>
            </a:r>
            <a:r>
              <a:rPr lang="hu-HU" sz="2400" dirty="0" smtClean="0">
                <a:solidFill>
                  <a:srgbClr val="537DC9"/>
                </a:solidFill>
              </a:rPr>
              <a:t>felséges Úr</a:t>
            </a:r>
            <a:r>
              <a:rPr lang="hu-HU" sz="2400" dirty="0" smtClean="0">
                <a:solidFill>
                  <a:srgbClr val="B8544E"/>
                </a:solidFill>
              </a:rPr>
              <a:t>”?</a:t>
            </a:r>
          </a:p>
        </p:txBody>
      </p:sp>
      <p:sp>
        <p:nvSpPr>
          <p:cNvPr id="9" name="Lekerekített téglalapbuborék 8"/>
          <p:cNvSpPr/>
          <p:nvPr/>
        </p:nvSpPr>
        <p:spPr>
          <a:xfrm>
            <a:off x="1646264" y="338514"/>
            <a:ext cx="6222258" cy="1147476"/>
          </a:xfrm>
          <a:prstGeom prst="wedgeRoundRectCallout">
            <a:avLst>
              <a:gd name="adj1" fmla="val -50331"/>
              <a:gd name="adj2" fmla="val 116169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srgbClr val="F6BC7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„Énekeljetek </a:t>
            </a:r>
            <a:r>
              <a:rPr lang="hu-HU" sz="2400" dirty="0">
                <a:solidFill>
                  <a:schemeClr val="tx1"/>
                </a:solidFill>
              </a:rPr>
              <a:t>az Úrnak, mert igen felséges,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lovat lovasával </a:t>
            </a:r>
            <a:r>
              <a:rPr lang="hu-HU" sz="2400">
                <a:solidFill>
                  <a:schemeClr val="tx1"/>
                </a:solidFill>
              </a:rPr>
              <a:t>a </a:t>
            </a:r>
            <a:r>
              <a:rPr lang="hu-HU" sz="2400" smtClean="0">
                <a:solidFill>
                  <a:schemeClr val="tx1"/>
                </a:solidFill>
              </a:rPr>
              <a:t>tengerbe </a:t>
            </a:r>
            <a:r>
              <a:rPr lang="hu-HU" sz="2400" dirty="0">
                <a:solidFill>
                  <a:schemeClr val="tx1"/>
                </a:solidFill>
              </a:rPr>
              <a:t>vetett</a:t>
            </a:r>
            <a:r>
              <a:rPr lang="hu-HU" sz="2400" dirty="0" smtClean="0">
                <a:solidFill>
                  <a:schemeClr val="tx1"/>
                </a:solidFill>
              </a:rPr>
              <a:t>!”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42" y="2282934"/>
            <a:ext cx="1920777" cy="2957104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6573590" y="4893824"/>
            <a:ext cx="5358081" cy="16781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B8544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B8544E"/>
                </a:solidFill>
              </a:rPr>
              <a:t>Olvasd fel hangosan </a:t>
            </a:r>
            <a:r>
              <a:rPr lang="hu-HU" sz="2400" b="1" dirty="0" smtClean="0">
                <a:solidFill>
                  <a:srgbClr val="B8544E"/>
                </a:solidFill>
              </a:rPr>
              <a:t>Mózes énekét</a:t>
            </a:r>
            <a:r>
              <a:rPr lang="hu-HU" sz="2400" dirty="0" smtClean="0">
                <a:solidFill>
                  <a:srgbClr val="B8544E"/>
                </a:solidFill>
              </a:rPr>
              <a:t>!</a:t>
            </a:r>
          </a:p>
          <a:p>
            <a:pPr algn="ctr"/>
            <a:r>
              <a:rPr lang="hu-HU" sz="2400" dirty="0" smtClean="0">
                <a:solidFill>
                  <a:srgbClr val="B8544E"/>
                </a:solidFill>
              </a:rPr>
              <a:t>Szerinted mire gondolt Mózes, </a:t>
            </a:r>
          </a:p>
          <a:p>
            <a:pPr algn="ctr"/>
            <a:r>
              <a:rPr lang="hu-HU" sz="2400" dirty="0" smtClean="0">
                <a:solidFill>
                  <a:srgbClr val="B8544E"/>
                </a:solidFill>
              </a:rPr>
              <a:t>amikor azt mondta, hogy:</a:t>
            </a:r>
          </a:p>
          <a:p>
            <a:pPr algn="ctr"/>
            <a:r>
              <a:rPr lang="hu-HU" sz="2400" dirty="0" smtClean="0">
                <a:solidFill>
                  <a:srgbClr val="B8544E"/>
                </a:solidFill>
              </a:rPr>
              <a:t>„</a:t>
            </a:r>
            <a:r>
              <a:rPr lang="hu-HU" sz="2400" dirty="0" smtClean="0">
                <a:solidFill>
                  <a:srgbClr val="537DC9"/>
                </a:solidFill>
              </a:rPr>
              <a:t>erőm az Úr</a:t>
            </a:r>
            <a:r>
              <a:rPr lang="hu-HU" sz="2400" dirty="0" smtClean="0">
                <a:solidFill>
                  <a:srgbClr val="B8544E"/>
                </a:solidFill>
              </a:rPr>
              <a:t>”?</a:t>
            </a:r>
            <a:endParaRPr lang="hu-HU" sz="2400" dirty="0">
              <a:solidFill>
                <a:srgbClr val="B8544E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17413" y="5431538"/>
            <a:ext cx="6195848" cy="8140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B8544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537DC9"/>
                </a:solidFill>
              </a:rPr>
              <a:t>A válaszokat beszéld meg a padtársaddal </a:t>
            </a:r>
          </a:p>
          <a:p>
            <a:pPr algn="ctr"/>
            <a:r>
              <a:rPr lang="hu-HU" sz="2400" dirty="0" smtClean="0">
                <a:solidFill>
                  <a:srgbClr val="537DC9"/>
                </a:solidFill>
              </a:rPr>
              <a:t>vagy írd meg a Hittanoktatódnak!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01782" cy="118815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88153"/>
            <a:ext cx="1201782" cy="11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0"/>
                <a:lumOff val="100000"/>
              </a:schemeClr>
            </a:gs>
            <a:gs pos="63000">
              <a:srgbClr val="DEA9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2" b="100000" l="864" r="97237">
                        <a14:foregroundMark x1="44732" y1="70859" x2="53541" y2="61656"/>
                      </a14:backgroundRemoval>
                    </a14:imgEffect>
                  </a14:imgLayer>
                </a14:imgProps>
              </a:ext>
            </a:extLst>
          </a:blip>
          <a:srcRect l="5533" t="20710" r="15019"/>
          <a:stretch/>
        </p:blipFill>
        <p:spPr>
          <a:xfrm>
            <a:off x="7256683" y="2642156"/>
            <a:ext cx="4381500" cy="2462052"/>
          </a:xfrm>
          <a:prstGeom prst="rect">
            <a:avLst/>
          </a:prstGeom>
          <a:effectLst>
            <a:innerShdw blurRad="101600" dist="88900">
              <a:schemeClr val="bg1"/>
            </a:innerShdw>
          </a:effectLst>
        </p:spPr>
      </p:pic>
      <p:grpSp>
        <p:nvGrpSpPr>
          <p:cNvPr id="10" name="Csoportba foglalás 9"/>
          <p:cNvGrpSpPr/>
          <p:nvPr/>
        </p:nvGrpSpPr>
        <p:grpSpPr>
          <a:xfrm>
            <a:off x="8361231" y="-2782450"/>
            <a:ext cx="898634" cy="3353202"/>
            <a:chOff x="1452078" y="33070"/>
            <a:chExt cx="898634" cy="2397928"/>
          </a:xfrm>
        </p:grpSpPr>
        <p:sp>
          <p:nvSpPr>
            <p:cNvPr id="13" name="Téglalap 12"/>
            <p:cNvSpPr/>
            <p:nvPr/>
          </p:nvSpPr>
          <p:spPr>
            <a:xfrm>
              <a:off x="1863770" y="33070"/>
              <a:ext cx="180000" cy="1548000"/>
            </a:xfrm>
            <a:prstGeom prst="rect">
              <a:avLst/>
            </a:prstGeom>
            <a:gradFill flip="none" rotWithShape="1">
              <a:gsLst>
                <a:gs pos="0">
                  <a:srgbClr val="9A5B71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 rot="1119294">
              <a:off x="1452078" y="1230669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9A5B7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Á</a:t>
              </a:r>
              <a:endParaRPr lang="hu-HU" sz="7200" b="1" spc="50" dirty="0">
                <a:ln w="0"/>
                <a:solidFill>
                  <a:srgbClr val="9A5B7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9311249" y="-2711573"/>
            <a:ext cx="898634" cy="3317223"/>
            <a:chOff x="2496167" y="-2"/>
            <a:chExt cx="898634" cy="2372199"/>
          </a:xfrm>
        </p:grpSpPr>
        <p:sp>
          <p:nvSpPr>
            <p:cNvPr id="16" name="Téglalap 15"/>
            <p:cNvSpPr/>
            <p:nvPr/>
          </p:nvSpPr>
          <p:spPr>
            <a:xfrm>
              <a:off x="2598792" y="-2"/>
              <a:ext cx="180000" cy="1634357"/>
            </a:xfrm>
            <a:prstGeom prst="rect">
              <a:avLst/>
            </a:prstGeom>
            <a:gradFill flip="none" rotWithShape="1">
              <a:gsLst>
                <a:gs pos="0">
                  <a:srgbClr val="F89E31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/>
            <p:cNvSpPr txBox="1"/>
            <p:nvPr/>
          </p:nvSpPr>
          <p:spPr>
            <a:xfrm rot="20870765">
              <a:off x="2496167" y="1171868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F89E3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L</a:t>
              </a:r>
              <a:endParaRPr lang="hu-HU" sz="7200" b="1" dirty="0">
                <a:solidFill>
                  <a:srgbClr val="F89E3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0087436" y="-2802887"/>
            <a:ext cx="898634" cy="3479894"/>
            <a:chOff x="3291551" y="-4"/>
            <a:chExt cx="898634" cy="2488529"/>
          </a:xfrm>
        </p:grpSpPr>
        <p:sp>
          <p:nvSpPr>
            <p:cNvPr id="17" name="Téglalap 16"/>
            <p:cNvSpPr/>
            <p:nvPr/>
          </p:nvSpPr>
          <p:spPr>
            <a:xfrm>
              <a:off x="3636521" y="-4"/>
              <a:ext cx="180000" cy="1634357"/>
            </a:xfrm>
            <a:prstGeom prst="rect">
              <a:avLst/>
            </a:prstGeom>
            <a:gradFill flip="none" rotWithShape="1">
              <a:gsLst>
                <a:gs pos="0">
                  <a:srgbClr val="4FA5C5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 rot="228193">
              <a:off x="3291551" y="1288196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4FA5C5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A</a:t>
              </a:r>
              <a:endParaRPr lang="hu-HU" sz="7200" b="1" spc="50" dirty="0">
                <a:ln w="0"/>
                <a:solidFill>
                  <a:srgbClr val="4FA5C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7484039" y="-2791325"/>
            <a:ext cx="898634" cy="3429813"/>
            <a:chOff x="372065" y="-3"/>
            <a:chExt cx="898634" cy="2452714"/>
          </a:xfrm>
        </p:grpSpPr>
        <p:sp>
          <p:nvSpPr>
            <p:cNvPr id="21" name="Téglalap 20"/>
            <p:cNvSpPr/>
            <p:nvPr/>
          </p:nvSpPr>
          <p:spPr>
            <a:xfrm>
              <a:off x="721694" y="-3"/>
              <a:ext cx="180000" cy="1731884"/>
            </a:xfrm>
            <a:prstGeom prst="rect">
              <a:avLst/>
            </a:prstGeom>
            <a:gradFill flip="none" rotWithShape="1">
              <a:gsLst>
                <a:gs pos="0">
                  <a:srgbClr val="A0CB73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 rot="20870765">
              <a:off x="372065" y="1252382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>
                  <a:ln w="0"/>
                  <a:solidFill>
                    <a:srgbClr val="A0CB7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H</a:t>
              </a:r>
              <a:endParaRPr lang="hu-HU" sz="7200" b="1" dirty="0">
                <a:solidFill>
                  <a:srgbClr val="A0CB72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0" name="Lekerekített téglalap 19"/>
          <p:cNvSpPr/>
          <p:nvPr/>
        </p:nvSpPr>
        <p:spPr>
          <a:xfrm>
            <a:off x="336232" y="4154900"/>
            <a:ext cx="2320657" cy="3836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AMIKOR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2340967" y="1589652"/>
            <a:ext cx="4741932" cy="1052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dirty="0" smtClean="0">
                <a:solidFill>
                  <a:schemeClr val="bg1"/>
                </a:solidFill>
              </a:rPr>
              <a:t>ÖRÖMMEL ÉS KÖSZÖNETTEL, 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2467091" y="2736320"/>
            <a:ext cx="4214059" cy="16678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5400" dirty="0" smtClean="0">
                <a:solidFill>
                  <a:schemeClr val="bg1"/>
                </a:solidFill>
              </a:rPr>
              <a:t>AZT ÍGY NEVEZZÜK: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0" y="1647810"/>
            <a:ext cx="3489728" cy="1052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dirty="0" smtClean="0">
                <a:solidFill>
                  <a:schemeClr val="bg1"/>
                </a:solidFill>
              </a:rPr>
              <a:t>TELE VAN </a:t>
            </a:r>
          </a:p>
          <a:p>
            <a:r>
              <a:rPr lang="hu-HU" sz="4000" dirty="0" smtClean="0">
                <a:solidFill>
                  <a:schemeClr val="bg1"/>
                </a:solidFill>
              </a:rPr>
              <a:t>A SZÍVÜNK 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9847"/>
            <a:ext cx="1201782" cy="11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8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1" presetClass="emph" presetSubtype="0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0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1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2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23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path" presetSubtype="0" accel="95000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0.01389 L -1.04167E-6 0.23611 " pathEditMode="relative" rAng="0" ptsTypes="AA" p14:bounceEnd="78000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0.01389 L 3.75E-6 0.23611 " pathEditMode="relative" rAng="0" ptsTypes="AA" p14:bounceEnd="78000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0.01389 L -8.33333E-7 0.23611 " pathEditMode="relative" rAng="0" ptsTypes="AA" p14:bounceEnd="78000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389 L -2.70833E-6 0.23611 " pathEditMode="relative" rAng="0" ptsTypes="AA" p14:bounceEnd="78000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4" grpId="0"/>
          <p:bldP spid="25" grpId="0"/>
          <p:bldP spid="26" grpId="0"/>
          <p:bldP spid="26" grpId="1"/>
          <p:bldP spid="26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8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1" presetClass="emph" presetSubtype="0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20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1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2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23" dur="1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CC00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path" presetSubtype="0" accel="9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0.01389 L -1.04167E-6 0.23611 " pathEditMode="relative" rAng="0" ptsTypes="AA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0.01389 L 3.75E-6 0.23611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0.01389 L -8.33333E-7 0.23611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389 L -2.70833E-6 0.23611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4" grpId="0"/>
          <p:bldP spid="25" grpId="0"/>
          <p:bldP spid="26" grpId="0"/>
          <p:bldP spid="26" grpId="1"/>
          <p:bldP spid="26" grpId="2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llipszis 54"/>
          <p:cNvSpPr/>
          <p:nvPr/>
        </p:nvSpPr>
        <p:spPr>
          <a:xfrm>
            <a:off x="9001799" y="2655398"/>
            <a:ext cx="1618402" cy="1577711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/>
          <p:nvPr/>
        </p:nvSpPr>
        <p:spPr>
          <a:xfrm>
            <a:off x="4889017" y="3613696"/>
            <a:ext cx="1618402" cy="1577711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982638" y="679989"/>
            <a:ext cx="267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TUDOD-E?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52" name="Ellipszis 51"/>
          <p:cNvSpPr/>
          <p:nvPr/>
        </p:nvSpPr>
        <p:spPr>
          <a:xfrm>
            <a:off x="551592" y="2611414"/>
            <a:ext cx="1618402" cy="1577711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614150" y="505810"/>
            <a:ext cx="54591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75788" y="-67690"/>
            <a:ext cx="5026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solidFill>
                <a:schemeClr val="bg1"/>
              </a:solidFill>
            </a:endParaRPr>
          </a:p>
          <a:p>
            <a:r>
              <a:rPr lang="hu-HU" sz="2800" dirty="0" smtClean="0">
                <a:solidFill>
                  <a:schemeClr val="bg1"/>
                </a:solidFill>
              </a:rPr>
              <a:t>Mi is sok módon fejezhetjük ki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hálánkat Istennek.</a:t>
            </a:r>
          </a:p>
        </p:txBody>
      </p:sp>
      <p:sp>
        <p:nvSpPr>
          <p:cNvPr id="33" name="Ellipszis 32"/>
          <p:cNvSpPr/>
          <p:nvPr/>
        </p:nvSpPr>
        <p:spPr>
          <a:xfrm>
            <a:off x="561206" y="2313692"/>
            <a:ext cx="2160000" cy="2160000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304544" y="3070528"/>
            <a:ext cx="335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AE2865"/>
                </a:solidFill>
                <a:latin typeface="Arial Rounded MT Bold" panose="020F0704030504030204" pitchFamily="34" charset="0"/>
              </a:rPr>
              <a:t>SZAVAKKAL</a:t>
            </a:r>
            <a:endParaRPr lang="hu-HU" sz="3600" dirty="0">
              <a:solidFill>
                <a:srgbClr val="AE28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2" name="Ellipszis 41"/>
          <p:cNvSpPr/>
          <p:nvPr/>
        </p:nvSpPr>
        <p:spPr>
          <a:xfrm>
            <a:off x="4889018" y="3322692"/>
            <a:ext cx="2160000" cy="2160000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4417326" y="4079527"/>
            <a:ext cx="335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D54787"/>
                </a:solidFill>
                <a:latin typeface="Arial Rounded MT Bold" panose="020F0704030504030204" pitchFamily="34" charset="0"/>
              </a:rPr>
              <a:t>HANGGAL</a:t>
            </a:r>
            <a:endParaRPr lang="hu-HU" sz="3600" dirty="0">
              <a:solidFill>
                <a:srgbClr val="D54787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Ellipszis 44"/>
          <p:cNvSpPr/>
          <p:nvPr/>
        </p:nvSpPr>
        <p:spPr>
          <a:xfrm>
            <a:off x="9001800" y="2313692"/>
            <a:ext cx="2160000" cy="2160000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övegdoboz 45"/>
          <p:cNvSpPr txBox="1"/>
          <p:nvPr/>
        </p:nvSpPr>
        <p:spPr>
          <a:xfrm>
            <a:off x="8834651" y="3077105"/>
            <a:ext cx="335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DD6DA0"/>
                </a:solidFill>
                <a:latin typeface="Arial Rounded MT Bold" panose="020F0704030504030204" pitchFamily="34" charset="0"/>
              </a:rPr>
              <a:t>MOZGÁSSAL</a:t>
            </a:r>
            <a:endParaRPr lang="hu-HU" sz="3600" dirty="0">
              <a:solidFill>
                <a:srgbClr val="DD6D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304543" y="4591243"/>
            <a:ext cx="335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AE2865"/>
                </a:solidFill>
                <a:latin typeface="Arial Rounded MT Bold" panose="020F0704030504030204" pitchFamily="34" charset="0"/>
              </a:rPr>
              <a:t> </a:t>
            </a:r>
            <a:r>
              <a:rPr lang="hu-HU" sz="3600" dirty="0">
                <a:solidFill>
                  <a:srgbClr val="AE2865"/>
                </a:solidFill>
                <a:latin typeface="Arial Rounded MT Bold" panose="020F0704030504030204" pitchFamily="34" charset="0"/>
              </a:rPr>
              <a:t>I</a:t>
            </a:r>
            <a:r>
              <a:rPr lang="hu-HU" sz="3600" dirty="0" smtClean="0">
                <a:solidFill>
                  <a:srgbClr val="AE2865"/>
                </a:solidFill>
                <a:latin typeface="Arial Rounded MT Bold" panose="020F0704030504030204" pitchFamily="34" charset="0"/>
              </a:rPr>
              <a:t>mádkozunk.</a:t>
            </a:r>
            <a:endParaRPr lang="hu-HU" sz="3600" dirty="0">
              <a:solidFill>
                <a:srgbClr val="AE28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4435521" y="5593196"/>
            <a:ext cx="335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D54787"/>
                </a:solidFill>
                <a:latin typeface="Arial Rounded MT Bold" panose="020F0704030504030204" pitchFamily="34" charset="0"/>
              </a:rPr>
              <a:t>Istennek éneklünk.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8566499" y="4591243"/>
            <a:ext cx="335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DD6DA0"/>
                </a:solidFill>
                <a:latin typeface="Arial Rounded MT Bold" panose="020F0704030504030204" pitchFamily="34" charset="0"/>
              </a:rPr>
              <a:t>I</a:t>
            </a:r>
            <a:r>
              <a:rPr lang="hu-HU" sz="3600" dirty="0" smtClean="0">
                <a:solidFill>
                  <a:srgbClr val="DD6DA0"/>
                </a:solidFill>
                <a:latin typeface="Arial Rounded MT Bold" panose="020F0704030504030204" pitchFamily="34" charset="0"/>
              </a:rPr>
              <a:t>stennek</a:t>
            </a:r>
          </a:p>
          <a:p>
            <a:pPr algn="ctr"/>
            <a:r>
              <a:rPr lang="hu-HU" sz="3600" dirty="0" smtClean="0">
                <a:solidFill>
                  <a:srgbClr val="DD6DA0"/>
                </a:solidFill>
                <a:latin typeface="Arial Rounded MT Bold" panose="020F0704030504030204" pitchFamily="34" charset="0"/>
              </a:rPr>
              <a:t>táncolunk.</a:t>
            </a:r>
            <a:endParaRPr lang="hu-HU" sz="3600" dirty="0">
              <a:solidFill>
                <a:srgbClr val="DD6D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4417325" y="2055234"/>
            <a:ext cx="335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D54787"/>
                </a:solidFill>
                <a:latin typeface="Arial Rounded MT Bold" panose="020F0704030504030204" pitchFamily="34" charset="0"/>
              </a:rPr>
              <a:t>Istennek zenélünk.</a:t>
            </a:r>
            <a:endParaRPr lang="hu-HU" sz="3600" dirty="0">
              <a:solidFill>
                <a:srgbClr val="D54787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9056730" y="1631432"/>
            <a:ext cx="3017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dirty="0">
                <a:solidFill>
                  <a:srgbClr val="DD6DA0"/>
                </a:solidFill>
                <a:latin typeface="Arial Rounded MT Bold" panose="020F0704030504030204" pitchFamily="34" charset="0"/>
              </a:rPr>
              <a:t>J</a:t>
            </a:r>
            <a:r>
              <a:rPr lang="hu-HU" sz="3600" dirty="0" smtClean="0">
                <a:solidFill>
                  <a:srgbClr val="DD6DA0"/>
                </a:solidFill>
                <a:latin typeface="Arial Rounded MT Bold" panose="020F0704030504030204" pitchFamily="34" charset="0"/>
              </a:rPr>
              <a:t>ót </a:t>
            </a:r>
            <a:r>
              <a:rPr lang="hu-HU" sz="3600" dirty="0">
                <a:solidFill>
                  <a:srgbClr val="DD6DA0"/>
                </a:solidFill>
                <a:latin typeface="Arial Rounded MT Bold" panose="020F0704030504030204" pitchFamily="34" charset="0"/>
              </a:rPr>
              <a:t>teszünk. 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9847"/>
            <a:ext cx="1201782" cy="11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048407" y="231230"/>
            <a:ext cx="10294883" cy="1734206"/>
          </a:xfrm>
          <a:prstGeom prst="roundRect">
            <a:avLst/>
          </a:prstGeom>
          <a:solidFill>
            <a:srgbClr val="6CC7D9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/>
              <a:t>Vegyél elő egy </a:t>
            </a:r>
            <a:r>
              <a:rPr lang="hu-HU" sz="2800" dirty="0" smtClean="0"/>
              <a:t>lapot! Gondolj vissza az elmúlt 7 napodra!</a:t>
            </a:r>
          </a:p>
          <a:p>
            <a:pPr algn="ctr"/>
            <a:r>
              <a:rPr lang="hu-HU" sz="2800" dirty="0" smtClean="0"/>
              <a:t>Írj le a lapra </a:t>
            </a:r>
            <a:r>
              <a:rPr lang="hu-HU" sz="3200" b="1" dirty="0" smtClean="0"/>
              <a:t>3</a:t>
            </a:r>
            <a:r>
              <a:rPr lang="hu-HU" sz="2800" dirty="0" smtClean="0"/>
              <a:t> olyan jó dolgot, ami az elmúlt egy hét alatt történt veled, amiért hálás vagy Istennek! </a:t>
            </a:r>
          </a:p>
          <a:p>
            <a:pPr algn="ctr"/>
            <a:endParaRPr lang="hu-HU" sz="2800" dirty="0"/>
          </a:p>
          <a:p>
            <a:pPr algn="ctr"/>
            <a:endParaRPr lang="hu-HU" sz="2800" dirty="0" smtClean="0"/>
          </a:p>
          <a:p>
            <a:pPr algn="ctr"/>
            <a:endParaRPr lang="hu-HU" sz="2800" dirty="0" smtClean="0"/>
          </a:p>
          <a:p>
            <a:pPr algn="ctr"/>
            <a:endParaRPr lang="hu-HU" sz="2800" dirty="0" smtClean="0"/>
          </a:p>
          <a:p>
            <a:pPr algn="ctr"/>
            <a:endParaRPr lang="hu-HU" sz="2800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1451228" y="4353060"/>
            <a:ext cx="3563007" cy="1800000"/>
          </a:xfrm>
          <a:prstGeom prst="roundRect">
            <a:avLst>
              <a:gd name="adj" fmla="val 50000"/>
            </a:avLst>
          </a:prstGeom>
          <a:solidFill>
            <a:srgbClr val="D0F5ED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Kattints ide a feladatodhoz, ha szeretsz ÉNEKELNI!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6959968" y="4353060"/>
            <a:ext cx="3563007" cy="1800000"/>
          </a:xfrm>
          <a:prstGeom prst="roundRect">
            <a:avLst>
              <a:gd name="adj" fmla="val 50000"/>
            </a:avLst>
          </a:prstGeom>
          <a:solidFill>
            <a:srgbClr val="A0D5E7"/>
          </a:solidFill>
          <a:ln w="1270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Kattints ide a feladatodhoz, ha szeretsz MOZOGNI!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3626069" y="2398331"/>
            <a:ext cx="5570482" cy="1203433"/>
            <a:chOff x="3626069" y="2398331"/>
            <a:chExt cx="5570482" cy="1203433"/>
          </a:xfrm>
        </p:grpSpPr>
        <p:sp>
          <p:nvSpPr>
            <p:cNvPr id="3" name="Lekerekített téglalap 2"/>
            <p:cNvSpPr/>
            <p:nvPr/>
          </p:nvSpPr>
          <p:spPr>
            <a:xfrm>
              <a:off x="3626069" y="2398331"/>
              <a:ext cx="5570482" cy="1203433"/>
            </a:xfrm>
            <a:prstGeom prst="roundRect">
              <a:avLst/>
            </a:prstGeom>
            <a:ln w="1270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tlCol="0" anchor="t" anchorCtr="0"/>
            <a:lstStyle/>
            <a:p>
              <a:pPr algn="ctr"/>
              <a:r>
                <a:rPr lang="hu-HU" sz="2400" dirty="0"/>
                <a:t>V</a:t>
              </a:r>
              <a:r>
                <a:rPr lang="hu-HU" sz="2400" dirty="0" smtClean="0"/>
                <a:t>álaszd ki az egyiket </a:t>
              </a:r>
            </a:p>
            <a:p>
              <a:pPr algn="ctr"/>
              <a:r>
                <a:rPr lang="hu-HU" sz="2400" dirty="0" smtClean="0"/>
                <a:t>a lenti lehetőségek közül!</a:t>
              </a:r>
            </a:p>
            <a:p>
              <a:pPr algn="ctr"/>
              <a:endParaRPr lang="hu-HU" sz="2400" dirty="0" smtClean="0"/>
            </a:p>
            <a:p>
              <a:pPr algn="ctr"/>
              <a:endParaRPr lang="hu-HU" sz="2400" dirty="0"/>
            </a:p>
          </p:txBody>
        </p:sp>
        <p:sp>
          <p:nvSpPr>
            <p:cNvPr id="7" name="Ellipszis 6"/>
            <p:cNvSpPr/>
            <p:nvPr/>
          </p:nvSpPr>
          <p:spPr>
            <a:xfrm>
              <a:off x="3765331" y="2536937"/>
              <a:ext cx="180000" cy="18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8820807" y="2553681"/>
              <a:ext cx="180000" cy="18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3765331" y="3215182"/>
              <a:ext cx="180000" cy="18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/>
            <p:cNvSpPr/>
            <p:nvPr/>
          </p:nvSpPr>
          <p:spPr>
            <a:xfrm>
              <a:off x="8820807" y="3225687"/>
              <a:ext cx="180000" cy="18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Ellipszis 8"/>
          <p:cNvSpPr/>
          <p:nvPr/>
        </p:nvSpPr>
        <p:spPr>
          <a:xfrm>
            <a:off x="302912" y="64113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6CC7D9"/>
                </a:solidFill>
                <a:latin typeface="Arial Rounded MT Bold" panose="020F0704030504030204" pitchFamily="34" charset="0"/>
              </a:rPr>
              <a:t>1.</a:t>
            </a:r>
            <a:endParaRPr lang="hu-HU" sz="3600" dirty="0">
              <a:solidFill>
                <a:srgbClr val="6CC7D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850931" y="2533111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5B9BD5"/>
                </a:solidFill>
                <a:latin typeface="Arial Rounded MT Bold" panose="020F0704030504030204" pitchFamily="34" charset="0"/>
              </a:rPr>
              <a:t>2</a:t>
            </a:r>
            <a:r>
              <a:rPr lang="hu-HU" sz="3600" dirty="0" smtClean="0">
                <a:solidFill>
                  <a:srgbClr val="5B9BD5"/>
                </a:solidFill>
                <a:latin typeface="Arial Rounded MT Bold" panose="020F0704030504030204" pitchFamily="34" charset="0"/>
              </a:rPr>
              <a:t>.</a:t>
            </a:r>
            <a:endParaRPr lang="hu-HU" sz="3600" dirty="0">
              <a:solidFill>
                <a:srgbClr val="5B9BD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" y="2375339"/>
            <a:ext cx="1230470" cy="12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1770990" y="1163205"/>
            <a:ext cx="8632945" cy="1597575"/>
            <a:chOff x="1770991" y="690239"/>
            <a:chExt cx="8632945" cy="1597575"/>
          </a:xfrm>
        </p:grpSpPr>
        <p:sp>
          <p:nvSpPr>
            <p:cNvPr id="4" name="Lekerekített téglalap 3"/>
            <p:cNvSpPr/>
            <p:nvPr/>
          </p:nvSpPr>
          <p:spPr>
            <a:xfrm>
              <a:off x="1770991" y="690239"/>
              <a:ext cx="8632945" cy="1597575"/>
            </a:xfrm>
            <a:prstGeom prst="roundRect">
              <a:avLst>
                <a:gd name="adj" fmla="val 50000"/>
              </a:avLst>
            </a:prstGeom>
            <a:solidFill>
              <a:srgbClr val="D0F5ED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 smtClean="0">
                  <a:solidFill>
                    <a:schemeClr val="accent5">
                      <a:lumMod val="50000"/>
                    </a:schemeClr>
                  </a:solidFill>
                </a:rPr>
                <a:t>Írj egy hálaadó éneket!</a:t>
              </a:r>
              <a:endParaRPr lang="hu-HU" sz="3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2204545" y="1059903"/>
              <a:ext cx="180000" cy="858245"/>
              <a:chOff x="3765331" y="2536937"/>
              <a:chExt cx="180000" cy="858245"/>
            </a:xfrm>
          </p:grpSpPr>
          <p:sp>
            <p:nvSpPr>
              <p:cNvPr id="7" name="Ellipszis 6"/>
              <p:cNvSpPr/>
              <p:nvPr/>
            </p:nvSpPr>
            <p:spPr>
              <a:xfrm>
                <a:off x="3765331" y="2536937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Ellipszis 12"/>
              <p:cNvSpPr/>
              <p:nvPr/>
            </p:nvSpPr>
            <p:spPr>
              <a:xfrm>
                <a:off x="3765331" y="3215182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" name="Csoportba foglalás 8"/>
            <p:cNvGrpSpPr/>
            <p:nvPr/>
          </p:nvGrpSpPr>
          <p:grpSpPr>
            <a:xfrm>
              <a:off x="9498724" y="1059903"/>
              <a:ext cx="180000" cy="852006"/>
              <a:chOff x="8820807" y="2553681"/>
              <a:chExt cx="180000" cy="852006"/>
            </a:xfrm>
          </p:grpSpPr>
          <p:sp>
            <p:nvSpPr>
              <p:cNvPr id="11" name="Ellipszis 10"/>
              <p:cNvSpPr/>
              <p:nvPr/>
            </p:nvSpPr>
            <p:spPr>
              <a:xfrm>
                <a:off x="8820807" y="2553681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Ellipszis 13"/>
              <p:cNvSpPr/>
              <p:nvPr/>
            </p:nvSpPr>
            <p:spPr>
              <a:xfrm>
                <a:off x="8820807" y="3225687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" name="Csoportba foglalás 11"/>
          <p:cNvGrpSpPr/>
          <p:nvPr/>
        </p:nvGrpSpPr>
        <p:grpSpPr>
          <a:xfrm>
            <a:off x="1770990" y="3242768"/>
            <a:ext cx="8632945" cy="1597575"/>
            <a:chOff x="1770991" y="3144405"/>
            <a:chExt cx="8632945" cy="1597575"/>
          </a:xfrm>
        </p:grpSpPr>
        <p:sp>
          <p:nvSpPr>
            <p:cNvPr id="15" name="Lekerekített téglalap 14"/>
            <p:cNvSpPr/>
            <p:nvPr/>
          </p:nvSpPr>
          <p:spPr>
            <a:xfrm>
              <a:off x="1770991" y="3144405"/>
              <a:ext cx="8632945" cy="1597575"/>
            </a:xfrm>
            <a:prstGeom prst="roundRect">
              <a:avLst>
                <a:gd name="adj" fmla="val 50000"/>
              </a:avLst>
            </a:prstGeom>
            <a:solidFill>
              <a:srgbClr val="D0F5ED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>
                  <a:solidFill>
                    <a:schemeClr val="accent5">
                      <a:lumMod val="50000"/>
                    </a:schemeClr>
                  </a:solidFill>
                </a:rPr>
                <a:t>Legyen benne az a 3 jó dolog, </a:t>
              </a:r>
            </a:p>
            <a:p>
              <a:pPr algn="ctr"/>
              <a:r>
                <a:rPr lang="hu-HU" sz="2800" dirty="0" smtClean="0">
                  <a:solidFill>
                    <a:schemeClr val="accent5">
                      <a:lumMod val="50000"/>
                    </a:schemeClr>
                  </a:solidFill>
                </a:rPr>
                <a:t>amit a lapra leírtál! Írd le és énekeld el!</a:t>
              </a:r>
              <a:endParaRPr lang="hu-HU" sz="2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6" name="Csoportba foglalás 15"/>
            <p:cNvGrpSpPr/>
            <p:nvPr/>
          </p:nvGrpSpPr>
          <p:grpSpPr>
            <a:xfrm>
              <a:off x="2294545" y="3514069"/>
              <a:ext cx="180000" cy="858245"/>
              <a:chOff x="3765331" y="2536937"/>
              <a:chExt cx="180000" cy="858245"/>
            </a:xfrm>
          </p:grpSpPr>
          <p:sp>
            <p:nvSpPr>
              <p:cNvPr id="17" name="Ellipszis 16"/>
              <p:cNvSpPr/>
              <p:nvPr/>
            </p:nvSpPr>
            <p:spPr>
              <a:xfrm>
                <a:off x="3765331" y="2536937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Ellipszis 17"/>
              <p:cNvSpPr/>
              <p:nvPr/>
            </p:nvSpPr>
            <p:spPr>
              <a:xfrm>
                <a:off x="3765331" y="3215182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" name="Csoportba foglalás 18"/>
            <p:cNvGrpSpPr/>
            <p:nvPr/>
          </p:nvGrpSpPr>
          <p:grpSpPr>
            <a:xfrm>
              <a:off x="9498724" y="3420950"/>
              <a:ext cx="180000" cy="852006"/>
              <a:chOff x="8820807" y="2553681"/>
              <a:chExt cx="180000" cy="852006"/>
            </a:xfrm>
          </p:grpSpPr>
          <p:sp>
            <p:nvSpPr>
              <p:cNvPr id="20" name="Ellipszis 19"/>
              <p:cNvSpPr/>
              <p:nvPr/>
            </p:nvSpPr>
            <p:spPr>
              <a:xfrm>
                <a:off x="8820807" y="2553681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Ellipszis 20"/>
              <p:cNvSpPr/>
              <p:nvPr/>
            </p:nvSpPr>
            <p:spPr>
              <a:xfrm>
                <a:off x="8820807" y="3225687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2" name="Csoportba foglalás 21"/>
          <p:cNvGrpSpPr/>
          <p:nvPr/>
        </p:nvGrpSpPr>
        <p:grpSpPr>
          <a:xfrm>
            <a:off x="9678723" y="-1820333"/>
            <a:ext cx="898634" cy="3353202"/>
            <a:chOff x="1452078" y="33070"/>
            <a:chExt cx="898634" cy="2397928"/>
          </a:xfrm>
        </p:grpSpPr>
        <p:sp>
          <p:nvSpPr>
            <p:cNvPr id="23" name="Téglalap 22"/>
            <p:cNvSpPr/>
            <p:nvPr/>
          </p:nvSpPr>
          <p:spPr>
            <a:xfrm>
              <a:off x="1863770" y="33070"/>
              <a:ext cx="180000" cy="1548000"/>
            </a:xfrm>
            <a:prstGeom prst="rect">
              <a:avLst/>
            </a:prstGeom>
            <a:gradFill flip="none" rotWithShape="1">
              <a:gsLst>
                <a:gs pos="0">
                  <a:srgbClr val="9A5B71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 rot="1119294">
              <a:off x="1452078" y="1230669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9A5B7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Á</a:t>
              </a:r>
              <a:endParaRPr lang="hu-HU" sz="7200" b="1" spc="50" dirty="0">
                <a:ln w="0"/>
                <a:solidFill>
                  <a:srgbClr val="9A5B7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10628741" y="-1749456"/>
            <a:ext cx="898634" cy="3317223"/>
            <a:chOff x="2496167" y="-2"/>
            <a:chExt cx="898634" cy="2372199"/>
          </a:xfrm>
        </p:grpSpPr>
        <p:sp>
          <p:nvSpPr>
            <p:cNvPr id="26" name="Téglalap 25"/>
            <p:cNvSpPr/>
            <p:nvPr/>
          </p:nvSpPr>
          <p:spPr>
            <a:xfrm>
              <a:off x="2598792" y="-2"/>
              <a:ext cx="180000" cy="1634357"/>
            </a:xfrm>
            <a:prstGeom prst="rect">
              <a:avLst/>
            </a:prstGeom>
            <a:gradFill flip="none" rotWithShape="1">
              <a:gsLst>
                <a:gs pos="0">
                  <a:srgbClr val="F89E31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 rot="20870765">
              <a:off x="2496167" y="1171868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F89E3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L</a:t>
              </a:r>
              <a:endParaRPr lang="hu-HU" sz="7200" b="1" dirty="0">
                <a:solidFill>
                  <a:srgbClr val="F89E3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11404928" y="-1840770"/>
            <a:ext cx="898634" cy="3479894"/>
            <a:chOff x="3291551" y="-4"/>
            <a:chExt cx="898634" cy="2488529"/>
          </a:xfrm>
        </p:grpSpPr>
        <p:sp>
          <p:nvSpPr>
            <p:cNvPr id="29" name="Téglalap 28"/>
            <p:cNvSpPr/>
            <p:nvPr/>
          </p:nvSpPr>
          <p:spPr>
            <a:xfrm>
              <a:off x="3636521" y="-4"/>
              <a:ext cx="180000" cy="1634357"/>
            </a:xfrm>
            <a:prstGeom prst="rect">
              <a:avLst/>
            </a:prstGeom>
            <a:gradFill flip="none" rotWithShape="1">
              <a:gsLst>
                <a:gs pos="0">
                  <a:srgbClr val="4FA5C5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övegdoboz 29"/>
            <p:cNvSpPr txBox="1"/>
            <p:nvPr/>
          </p:nvSpPr>
          <p:spPr>
            <a:xfrm rot="228193">
              <a:off x="3291551" y="1288196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4FA5C5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A</a:t>
              </a:r>
              <a:endParaRPr lang="hu-HU" sz="7200" b="1" spc="50" dirty="0">
                <a:ln w="0"/>
                <a:solidFill>
                  <a:srgbClr val="4FA5C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8801531" y="-1829208"/>
            <a:ext cx="898634" cy="3429813"/>
            <a:chOff x="372065" y="-3"/>
            <a:chExt cx="898634" cy="2452714"/>
          </a:xfrm>
        </p:grpSpPr>
        <p:sp>
          <p:nvSpPr>
            <p:cNvPr id="32" name="Téglalap 31"/>
            <p:cNvSpPr/>
            <p:nvPr/>
          </p:nvSpPr>
          <p:spPr>
            <a:xfrm>
              <a:off x="721694" y="-3"/>
              <a:ext cx="180000" cy="1731884"/>
            </a:xfrm>
            <a:prstGeom prst="rect">
              <a:avLst/>
            </a:prstGeom>
            <a:gradFill flip="none" rotWithShape="1">
              <a:gsLst>
                <a:gs pos="0">
                  <a:srgbClr val="A0CB73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/>
            <p:cNvSpPr txBox="1"/>
            <p:nvPr/>
          </p:nvSpPr>
          <p:spPr>
            <a:xfrm rot="20870765">
              <a:off x="372065" y="1252382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>
                  <a:ln w="0"/>
                  <a:solidFill>
                    <a:srgbClr val="A0CB7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H</a:t>
              </a:r>
              <a:endParaRPr lang="hu-HU" sz="7200" b="1" dirty="0">
                <a:solidFill>
                  <a:srgbClr val="A0CB72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5" name="Lekerekített téglalap 34">
            <a:hlinkClick r:id="rId2" action="ppaction://hlinksldjump"/>
          </p:cNvPr>
          <p:cNvSpPr/>
          <p:nvPr/>
        </p:nvSpPr>
        <p:spPr>
          <a:xfrm>
            <a:off x="4244009" y="5097009"/>
            <a:ext cx="3966691" cy="1597575"/>
          </a:xfrm>
          <a:prstGeom prst="roundRect">
            <a:avLst>
              <a:gd name="adj" fmla="val 50000"/>
            </a:avLst>
          </a:prstGeom>
          <a:solidFill>
            <a:srgbClr val="9A5B71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Ide </a:t>
            </a:r>
            <a:r>
              <a:rPr lang="hu-HU" sz="3200" dirty="0" err="1" smtClean="0">
                <a:solidFill>
                  <a:schemeClr val="bg1"/>
                </a:solidFill>
              </a:rPr>
              <a:t>kattints</a:t>
            </a:r>
            <a:r>
              <a:rPr lang="hu-HU" sz="3200" dirty="0" smtClean="0">
                <a:solidFill>
                  <a:schemeClr val="bg1"/>
                </a:solidFill>
              </a:rPr>
              <a:t> a folytatáshoz!</a:t>
            </a: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" y="0"/>
            <a:ext cx="1195264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95000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0.01389 L -3.95833E-6 0.23611 " pathEditMode="relative" rAng="0" ptsTypes="AA" p14:bounceEnd="78000">
                                          <p:cBhvr>
                                            <p:cTn id="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1389 L 8.33333E-7 0.23611 " pathEditMode="relative" rAng="0" ptsTypes="AA" p14:bounceEnd="78000">
                                          <p:cBhvr>
                                            <p:cTn id="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0.01389 L -3.75E-6 0.23611 " pathEditMode="relative" rAng="0" ptsTypes="AA" p14:bounceEnd="78000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0.01389 L 4.375E-6 0.23611 " pathEditMode="relative" rAng="0" ptsTypes="AA" p14:bounceEnd="78000">
                                          <p:cBhvr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9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0.01389 L -3.95833E-6 0.23611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1389 L 8.33333E-7 0.23611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0.01389 L -3.75E-6 0.23611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0.01389 L 4.375E-6 0.23611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844562" y="2371895"/>
            <a:ext cx="8632945" cy="1597575"/>
            <a:chOff x="1770991" y="690239"/>
            <a:chExt cx="8632945" cy="1597575"/>
          </a:xfrm>
        </p:grpSpPr>
        <p:sp>
          <p:nvSpPr>
            <p:cNvPr id="4" name="Lekerekített téglalap 3"/>
            <p:cNvSpPr/>
            <p:nvPr/>
          </p:nvSpPr>
          <p:spPr>
            <a:xfrm>
              <a:off x="1770991" y="690239"/>
              <a:ext cx="8632945" cy="1597575"/>
            </a:xfrm>
            <a:prstGeom prst="roundRect">
              <a:avLst>
                <a:gd name="adj" fmla="val 50000"/>
              </a:avLst>
            </a:prstGeom>
            <a:solidFill>
              <a:srgbClr val="A0D5E7"/>
            </a:solidFill>
            <a:ln w="12700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 smtClean="0">
                  <a:solidFill>
                    <a:schemeClr val="accent5">
                      <a:lumMod val="50000"/>
                    </a:schemeClr>
                  </a:solidFill>
                </a:rPr>
                <a:t>A 3 dolgot, amit felírtál a lapra, </a:t>
              </a:r>
            </a:p>
            <a:p>
              <a:pPr algn="ctr"/>
              <a:r>
                <a:rPr lang="hu-HU" sz="3200" dirty="0" smtClean="0">
                  <a:solidFill>
                    <a:schemeClr val="accent5">
                      <a:lumMod val="50000"/>
                    </a:schemeClr>
                  </a:solidFill>
                </a:rPr>
                <a:t>hálás szívvel mutogasd el Istennek!</a:t>
              </a:r>
            </a:p>
          </p:txBody>
        </p:sp>
        <p:grpSp>
          <p:nvGrpSpPr>
            <p:cNvPr id="5" name="Csoportba foglalás 4"/>
            <p:cNvGrpSpPr/>
            <p:nvPr/>
          </p:nvGrpSpPr>
          <p:grpSpPr>
            <a:xfrm>
              <a:off x="2204545" y="1059903"/>
              <a:ext cx="180000" cy="858245"/>
              <a:chOff x="3765331" y="2536937"/>
              <a:chExt cx="180000" cy="858245"/>
            </a:xfrm>
          </p:grpSpPr>
          <p:sp>
            <p:nvSpPr>
              <p:cNvPr id="9" name="Ellipszis 8"/>
              <p:cNvSpPr/>
              <p:nvPr/>
            </p:nvSpPr>
            <p:spPr>
              <a:xfrm>
                <a:off x="3765331" y="2536937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/>
              <p:cNvSpPr/>
              <p:nvPr/>
            </p:nvSpPr>
            <p:spPr>
              <a:xfrm>
                <a:off x="3765331" y="3215182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" name="Csoportba foglalás 5"/>
            <p:cNvGrpSpPr/>
            <p:nvPr/>
          </p:nvGrpSpPr>
          <p:grpSpPr>
            <a:xfrm>
              <a:off x="9498724" y="1059903"/>
              <a:ext cx="180000" cy="852006"/>
              <a:chOff x="8820807" y="2553681"/>
              <a:chExt cx="180000" cy="852006"/>
            </a:xfrm>
          </p:grpSpPr>
          <p:sp>
            <p:nvSpPr>
              <p:cNvPr id="7" name="Ellipszis 6"/>
              <p:cNvSpPr/>
              <p:nvPr/>
            </p:nvSpPr>
            <p:spPr>
              <a:xfrm>
                <a:off x="8820807" y="2553681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/>
              <p:cNvSpPr/>
              <p:nvPr/>
            </p:nvSpPr>
            <p:spPr>
              <a:xfrm>
                <a:off x="8820807" y="3225687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" name="Csoportba foglalás 10"/>
          <p:cNvGrpSpPr/>
          <p:nvPr/>
        </p:nvGrpSpPr>
        <p:grpSpPr>
          <a:xfrm>
            <a:off x="9610406" y="-1667933"/>
            <a:ext cx="898634" cy="3353202"/>
            <a:chOff x="1452078" y="33070"/>
            <a:chExt cx="898634" cy="2397928"/>
          </a:xfrm>
        </p:grpSpPr>
        <p:sp>
          <p:nvSpPr>
            <p:cNvPr id="12" name="Téglalap 11"/>
            <p:cNvSpPr/>
            <p:nvPr/>
          </p:nvSpPr>
          <p:spPr>
            <a:xfrm>
              <a:off x="1863770" y="33070"/>
              <a:ext cx="180000" cy="1548000"/>
            </a:xfrm>
            <a:prstGeom prst="rect">
              <a:avLst/>
            </a:prstGeom>
            <a:gradFill flip="none" rotWithShape="1">
              <a:gsLst>
                <a:gs pos="0">
                  <a:srgbClr val="9A5B71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övegdoboz 12"/>
            <p:cNvSpPr txBox="1"/>
            <p:nvPr/>
          </p:nvSpPr>
          <p:spPr>
            <a:xfrm rot="1119294">
              <a:off x="1452078" y="1230669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9A5B7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Á</a:t>
              </a:r>
              <a:endParaRPr lang="hu-HU" sz="7200" b="1" spc="50" dirty="0">
                <a:ln w="0"/>
                <a:solidFill>
                  <a:srgbClr val="9A5B7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10560424" y="-1597056"/>
            <a:ext cx="898634" cy="3317223"/>
            <a:chOff x="2496167" y="-2"/>
            <a:chExt cx="898634" cy="2372199"/>
          </a:xfrm>
        </p:grpSpPr>
        <p:sp>
          <p:nvSpPr>
            <p:cNvPr id="15" name="Téglalap 14"/>
            <p:cNvSpPr/>
            <p:nvPr/>
          </p:nvSpPr>
          <p:spPr>
            <a:xfrm>
              <a:off x="2598792" y="-2"/>
              <a:ext cx="180000" cy="1634357"/>
            </a:xfrm>
            <a:prstGeom prst="rect">
              <a:avLst/>
            </a:prstGeom>
            <a:gradFill flip="none" rotWithShape="1">
              <a:gsLst>
                <a:gs pos="0">
                  <a:srgbClr val="F89E31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 rot="20870765">
              <a:off x="2496167" y="1171868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F89E3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L</a:t>
              </a:r>
              <a:endParaRPr lang="hu-HU" sz="7200" b="1" dirty="0">
                <a:solidFill>
                  <a:srgbClr val="F89E3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11336611" y="-1688370"/>
            <a:ext cx="898634" cy="3479894"/>
            <a:chOff x="3291551" y="-4"/>
            <a:chExt cx="898634" cy="2488529"/>
          </a:xfrm>
        </p:grpSpPr>
        <p:sp>
          <p:nvSpPr>
            <p:cNvPr id="18" name="Téglalap 17"/>
            <p:cNvSpPr/>
            <p:nvPr/>
          </p:nvSpPr>
          <p:spPr>
            <a:xfrm>
              <a:off x="3636521" y="-4"/>
              <a:ext cx="180000" cy="1634357"/>
            </a:xfrm>
            <a:prstGeom prst="rect">
              <a:avLst/>
            </a:prstGeom>
            <a:gradFill flip="none" rotWithShape="1">
              <a:gsLst>
                <a:gs pos="0">
                  <a:srgbClr val="4FA5C5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/>
            <p:cNvSpPr txBox="1"/>
            <p:nvPr/>
          </p:nvSpPr>
          <p:spPr>
            <a:xfrm rot="228193">
              <a:off x="3291551" y="1288196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 smtClean="0">
                  <a:ln w="0"/>
                  <a:solidFill>
                    <a:srgbClr val="4FA5C5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A</a:t>
              </a:r>
              <a:endParaRPr lang="hu-HU" sz="7200" b="1" spc="50" dirty="0">
                <a:ln w="0"/>
                <a:solidFill>
                  <a:srgbClr val="4FA5C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8733214" y="-1676808"/>
            <a:ext cx="898634" cy="3429813"/>
            <a:chOff x="372065" y="-3"/>
            <a:chExt cx="898634" cy="2452714"/>
          </a:xfrm>
        </p:grpSpPr>
        <p:sp>
          <p:nvSpPr>
            <p:cNvPr id="21" name="Téglalap 20"/>
            <p:cNvSpPr/>
            <p:nvPr/>
          </p:nvSpPr>
          <p:spPr>
            <a:xfrm>
              <a:off x="721694" y="-3"/>
              <a:ext cx="180000" cy="1731884"/>
            </a:xfrm>
            <a:prstGeom prst="rect">
              <a:avLst/>
            </a:prstGeom>
            <a:gradFill flip="none" rotWithShape="1">
              <a:gsLst>
                <a:gs pos="0">
                  <a:srgbClr val="A0CB73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 rot="20870765">
              <a:off x="372065" y="1252382"/>
              <a:ext cx="898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7200" b="1" spc="50" dirty="0">
                  <a:ln w="0"/>
                  <a:solidFill>
                    <a:srgbClr val="A0CB7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H</a:t>
              </a:r>
              <a:endParaRPr lang="hu-HU" sz="7200" b="1" dirty="0">
                <a:solidFill>
                  <a:srgbClr val="A0CB72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3" name="Lekerekített téglalap 22">
            <a:hlinkClick r:id="rId2" action="ppaction://hlinksldjump"/>
          </p:cNvPr>
          <p:cNvSpPr/>
          <p:nvPr/>
        </p:nvSpPr>
        <p:spPr>
          <a:xfrm>
            <a:off x="4247322" y="4772330"/>
            <a:ext cx="3966691" cy="1597575"/>
          </a:xfrm>
          <a:prstGeom prst="roundRect">
            <a:avLst>
              <a:gd name="adj" fmla="val 50000"/>
            </a:avLst>
          </a:prstGeom>
          <a:solidFill>
            <a:srgbClr val="A0CB72"/>
          </a:solid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Ide </a:t>
            </a:r>
            <a:r>
              <a:rPr lang="hu-HU" sz="3200" dirty="0" err="1" smtClean="0">
                <a:solidFill>
                  <a:schemeClr val="bg1"/>
                </a:solidFill>
              </a:rPr>
              <a:t>kattints</a:t>
            </a:r>
            <a:r>
              <a:rPr lang="hu-HU" sz="3200" dirty="0" smtClean="0">
                <a:solidFill>
                  <a:schemeClr val="bg1"/>
                </a:solidFill>
              </a:rPr>
              <a:t> a folytatáshoz!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4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95000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1389 L 5E-6 0.23611 " pathEditMode="relative" rAng="0" ptsTypes="AA" p14:bounceEnd="78000">
                                          <p:cBhvr>
                                            <p:cTn id="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0.01389 L -2.08333E-7 0.23611 " pathEditMode="relative" rAng="0" ptsTypes="AA" p14:bounceEnd="78000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0.01389 L -4.79167E-6 0.23611 " pathEditMode="relative" rAng="0" ptsTypes="AA" p14:bounceEnd="78000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2" presetClass="path" presetSubtype="0" accel="95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1389 L 3.33333E-6 0.23611 " pathEditMode="relative" rAng="0" ptsTypes="AA" p14:bounceEnd="78000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9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1389 L 5E-6 0.23611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0.01389 L -2.08333E-7 0.23611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0.01389 L -4.79167E-6 0.23611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2" presetClass="path" presetSubtype="0" accel="9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1389 L 3.33333E-6 0.23611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0"/>
                <a:lumOff val="100000"/>
              </a:schemeClr>
            </a:gs>
            <a:gs pos="63000">
              <a:srgbClr val="FFFF21">
                <a:alpha val="33000"/>
              </a:srgb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37461" y="5531370"/>
            <a:ext cx="11851758" cy="7459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5400" dirty="0">
                <a:solidFill>
                  <a:srgbClr val="503C37"/>
                </a:solidFill>
              </a:rPr>
              <a:t> </a:t>
            </a:r>
            <a:r>
              <a:rPr lang="hu-HU" sz="5400" dirty="0" smtClean="0">
                <a:solidFill>
                  <a:srgbClr val="503C37"/>
                </a:solidFill>
              </a:rPr>
              <a:t>Imádkozhatunk a </a:t>
            </a:r>
            <a:r>
              <a:rPr lang="hu-HU" sz="5400" dirty="0">
                <a:solidFill>
                  <a:srgbClr val="503C37"/>
                </a:solidFill>
              </a:rPr>
              <a:t>saját </a:t>
            </a:r>
            <a:r>
              <a:rPr lang="hu-HU" sz="5400" dirty="0" smtClean="0">
                <a:solidFill>
                  <a:srgbClr val="503C37"/>
                </a:solidFill>
              </a:rPr>
              <a:t>szavainkkal.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2" b="100000" l="864" r="97237">
                        <a14:foregroundMark x1="35579" y1="71779" x2="54922" y2="61350"/>
                      </a14:backgroundRemoval>
                    </a14:imgEffect>
                  </a14:imgLayer>
                </a14:imgProps>
              </a:ext>
            </a:extLst>
          </a:blip>
          <a:srcRect l="5533" t="20710" r="15019"/>
          <a:stretch/>
        </p:blipFill>
        <p:spPr>
          <a:xfrm>
            <a:off x="3392905" y="2211194"/>
            <a:ext cx="5336334" cy="2998592"/>
          </a:xfrm>
          <a:prstGeom prst="rect">
            <a:avLst/>
          </a:prstGeom>
          <a:effectLst/>
        </p:spPr>
      </p:pic>
      <p:sp>
        <p:nvSpPr>
          <p:cNvPr id="4" name="Ellipszis buborék 3"/>
          <p:cNvSpPr/>
          <p:nvPr/>
        </p:nvSpPr>
        <p:spPr>
          <a:xfrm>
            <a:off x="237461" y="660068"/>
            <a:ext cx="3155444" cy="2093078"/>
          </a:xfrm>
          <a:prstGeom prst="wedgeEllipseCallout">
            <a:avLst>
              <a:gd name="adj1" fmla="val 53281"/>
              <a:gd name="adj2" fmla="val 3691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65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Köszönöm, Istenem, hogy…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zis buborék 4"/>
          <p:cNvSpPr/>
          <p:nvPr/>
        </p:nvSpPr>
        <p:spPr>
          <a:xfrm>
            <a:off x="8507634" y="660068"/>
            <a:ext cx="3377048" cy="2286000"/>
          </a:xfrm>
          <a:prstGeom prst="wedgeEllipseCallout">
            <a:avLst>
              <a:gd name="adj1" fmla="val -59204"/>
              <a:gd name="adj2" fmla="val 25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65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Hálát adok, mert…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4168102" y="89706"/>
            <a:ext cx="4171090" cy="1533949"/>
          </a:xfrm>
          <a:prstGeom prst="wedgeEllipseCallout">
            <a:avLst>
              <a:gd name="adj1" fmla="val -4546"/>
              <a:gd name="adj2" fmla="val 977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65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Istenem, hála Neked, hogy…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9173"/>
            <a:ext cx="1201782" cy="11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BED9E"/>
            </a:gs>
            <a:gs pos="96078">
              <a:srgbClr val="FBED9E"/>
            </a:gs>
            <a:gs pos="79000">
              <a:srgbClr val="F6D7B0"/>
            </a:gs>
            <a:gs pos="35000">
              <a:srgbClr val="F6D7B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0" y="4447411"/>
            <a:ext cx="12192000" cy="2410589"/>
          </a:xfrm>
          <a:custGeom>
            <a:avLst/>
            <a:gdLst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633624 w 12250264"/>
              <a:gd name="connsiteY5" fmla="*/ 1143374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417055 w 12250264"/>
              <a:gd name="connsiteY5" fmla="*/ 565858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417055 w 12250264"/>
              <a:gd name="connsiteY5" fmla="*/ 565858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264" h="3016798">
                <a:moveTo>
                  <a:pt x="12193434" y="962"/>
                </a:moveTo>
                <a:lnTo>
                  <a:pt x="12250264" y="6930"/>
                </a:lnTo>
                <a:lnTo>
                  <a:pt x="12250264" y="3016798"/>
                </a:lnTo>
                <a:lnTo>
                  <a:pt x="0" y="3016798"/>
                </a:lnTo>
                <a:lnTo>
                  <a:pt x="20066" y="2966687"/>
                </a:lnTo>
                <a:cubicBezTo>
                  <a:pt x="400834" y="2103425"/>
                  <a:pt x="1090481" y="513720"/>
                  <a:pt x="2417055" y="565858"/>
                </a:cubicBezTo>
                <a:cubicBezTo>
                  <a:pt x="4405187" y="434451"/>
                  <a:pt x="4780016" y="2163954"/>
                  <a:pt x="6438626" y="1937457"/>
                </a:cubicBezTo>
                <a:cubicBezTo>
                  <a:pt x="8548600" y="1941151"/>
                  <a:pt x="11024640" y="-50019"/>
                  <a:pt x="12193434" y="962"/>
                </a:cubicBezTo>
                <a:close/>
              </a:path>
            </a:pathLst>
          </a:custGeom>
          <a:solidFill>
            <a:srgbClr val="E4D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745A4C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3643952" y="168193"/>
            <a:ext cx="8532124" cy="96098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745A4C"/>
                </a:solidFill>
              </a:rPr>
              <a:t>Mit köszönhetünk meg imádságban Istennek?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2" b="100000" l="864" r="97237">
                        <a14:foregroundMark x1="35579" y1="71779" x2="54922" y2="61350"/>
                      </a14:backgroundRemoval>
                    </a14:imgEffect>
                  </a14:imgLayer>
                </a14:imgProps>
              </a:ext>
            </a:extLst>
          </a:blip>
          <a:srcRect l="5533" t="20710" r="15019"/>
          <a:stretch/>
        </p:blipFill>
        <p:spPr>
          <a:xfrm>
            <a:off x="4634133" y="5215096"/>
            <a:ext cx="2923734" cy="1642904"/>
          </a:xfrm>
          <a:prstGeom prst="rect">
            <a:avLst/>
          </a:prstGeom>
          <a:effectLst/>
        </p:spPr>
      </p:pic>
      <p:sp>
        <p:nvSpPr>
          <p:cNvPr id="13" name="Ellipszis buborék 12"/>
          <p:cNvSpPr/>
          <p:nvPr/>
        </p:nvSpPr>
        <p:spPr>
          <a:xfrm>
            <a:off x="464023" y="5513278"/>
            <a:ext cx="2412541" cy="1046539"/>
          </a:xfrm>
          <a:prstGeom prst="wedgeEllipseCallout">
            <a:avLst>
              <a:gd name="adj1" fmla="val 109115"/>
              <a:gd name="adj2" fmla="val -361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745A4C"/>
                </a:solidFill>
              </a:rPr>
              <a:t>ÉLETEM</a:t>
            </a:r>
            <a:endParaRPr lang="hu-HU" sz="2800" dirty="0">
              <a:solidFill>
                <a:srgbClr val="745A4C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174188" y="4300902"/>
            <a:ext cx="2412541" cy="1046539"/>
          </a:xfrm>
          <a:prstGeom prst="wedgeEllipseCallout">
            <a:avLst>
              <a:gd name="adj1" fmla="val 119863"/>
              <a:gd name="adj2" fmla="val 4082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KEZEM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321081" y="3044115"/>
            <a:ext cx="2412541" cy="1046539"/>
          </a:xfrm>
          <a:prstGeom prst="wedgeEllipseCallout">
            <a:avLst>
              <a:gd name="adj1" fmla="val 120429"/>
              <a:gd name="adj2" fmla="val 12167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LÁBAM</a:t>
            </a:r>
          </a:p>
        </p:txBody>
      </p:sp>
      <p:sp>
        <p:nvSpPr>
          <p:cNvPr id="17" name="Ellipszis buborék 16"/>
          <p:cNvSpPr/>
          <p:nvPr/>
        </p:nvSpPr>
        <p:spPr>
          <a:xfrm>
            <a:off x="723330" y="1787328"/>
            <a:ext cx="2412541" cy="1046539"/>
          </a:xfrm>
          <a:prstGeom prst="wedgeEllipseCallout">
            <a:avLst>
              <a:gd name="adj1" fmla="val 127217"/>
              <a:gd name="adj2" fmla="val 16862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TUDOK TANULNI</a:t>
            </a:r>
          </a:p>
        </p:txBody>
      </p:sp>
      <p:sp>
        <p:nvSpPr>
          <p:cNvPr id="18" name="Ellipszis buborék 17"/>
          <p:cNvSpPr/>
          <p:nvPr/>
        </p:nvSpPr>
        <p:spPr>
          <a:xfrm>
            <a:off x="174189" y="236144"/>
            <a:ext cx="3237752" cy="1046539"/>
          </a:xfrm>
          <a:prstGeom prst="wedgeEllipseCallout">
            <a:avLst>
              <a:gd name="adj1" fmla="val 81216"/>
              <a:gd name="adj2" fmla="val 214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OTTHONOM</a:t>
            </a:r>
          </a:p>
        </p:txBody>
      </p:sp>
      <p:sp>
        <p:nvSpPr>
          <p:cNvPr id="19" name="Ellipszis buborék 18"/>
          <p:cNvSpPr/>
          <p:nvPr/>
        </p:nvSpPr>
        <p:spPr>
          <a:xfrm>
            <a:off x="3835021" y="1388456"/>
            <a:ext cx="4571999" cy="1046539"/>
          </a:xfrm>
          <a:prstGeom prst="wedgeEllipseCallout">
            <a:avLst>
              <a:gd name="adj1" fmla="val 605"/>
              <a:gd name="adj2" fmla="val 28338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CSALÁDTAGJAIM</a:t>
            </a:r>
          </a:p>
        </p:txBody>
      </p:sp>
      <p:sp>
        <p:nvSpPr>
          <p:cNvPr id="20" name="Ellipszis buborék 19"/>
          <p:cNvSpPr/>
          <p:nvPr/>
        </p:nvSpPr>
        <p:spPr>
          <a:xfrm>
            <a:off x="8607546" y="1347108"/>
            <a:ext cx="3322871" cy="1046539"/>
          </a:xfrm>
          <a:prstGeom prst="wedgeEllipseCallout">
            <a:avLst>
              <a:gd name="adj1" fmla="val -101555"/>
              <a:gd name="adj2" fmla="val 26382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ÉTELEM</a:t>
            </a:r>
          </a:p>
        </p:txBody>
      </p:sp>
      <p:sp>
        <p:nvSpPr>
          <p:cNvPr id="21" name="Ellipszis buborék 20"/>
          <p:cNvSpPr/>
          <p:nvPr/>
        </p:nvSpPr>
        <p:spPr>
          <a:xfrm>
            <a:off x="9430604" y="2731093"/>
            <a:ext cx="2624919" cy="1046539"/>
          </a:xfrm>
          <a:prstGeom prst="wedgeEllipseCallout">
            <a:avLst>
              <a:gd name="adj1" fmla="val -113513"/>
              <a:gd name="adj2" fmla="val 1177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RUHÁIM</a:t>
            </a:r>
          </a:p>
        </p:txBody>
      </p:sp>
      <p:sp>
        <p:nvSpPr>
          <p:cNvPr id="22" name="Ellipszis buborék 21"/>
          <p:cNvSpPr/>
          <p:nvPr/>
        </p:nvSpPr>
        <p:spPr>
          <a:xfrm>
            <a:off x="8368232" y="4090654"/>
            <a:ext cx="3687291" cy="1046539"/>
          </a:xfrm>
          <a:prstGeom prst="wedgeEllipseCallout">
            <a:avLst>
              <a:gd name="adj1" fmla="val -66092"/>
              <a:gd name="adj2" fmla="val 6038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TERMÉSZET</a:t>
            </a:r>
          </a:p>
        </p:txBody>
      </p:sp>
      <p:sp>
        <p:nvSpPr>
          <p:cNvPr id="23" name="Ellipszis buborék 22"/>
          <p:cNvSpPr/>
          <p:nvPr/>
        </p:nvSpPr>
        <p:spPr>
          <a:xfrm>
            <a:off x="8091627" y="5434661"/>
            <a:ext cx="2583198" cy="1046539"/>
          </a:xfrm>
          <a:prstGeom prst="wedgeEllipseCallout">
            <a:avLst>
              <a:gd name="adj1" fmla="val -72206"/>
              <a:gd name="adj2" fmla="val -243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ÁLLATOK</a:t>
            </a:r>
          </a:p>
        </p:txBody>
      </p:sp>
      <p:sp>
        <p:nvSpPr>
          <p:cNvPr id="24" name="Ellipszis buborék 23"/>
          <p:cNvSpPr/>
          <p:nvPr/>
        </p:nvSpPr>
        <p:spPr>
          <a:xfrm>
            <a:off x="3285761" y="3360746"/>
            <a:ext cx="2770495" cy="940156"/>
          </a:xfrm>
          <a:prstGeom prst="wedgeEllipseCallout">
            <a:avLst>
              <a:gd name="adj1" fmla="val 29132"/>
              <a:gd name="adj2" fmla="val 12128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745A4C"/>
                </a:solidFill>
              </a:rPr>
              <a:t>BARÁTOK</a:t>
            </a:r>
          </a:p>
        </p:txBody>
      </p:sp>
      <p:sp>
        <p:nvSpPr>
          <p:cNvPr id="25" name="Ellipszis buborék 24"/>
          <p:cNvSpPr/>
          <p:nvPr/>
        </p:nvSpPr>
        <p:spPr>
          <a:xfrm>
            <a:off x="6510219" y="2611577"/>
            <a:ext cx="2723445" cy="1282904"/>
          </a:xfrm>
          <a:prstGeom prst="wedgeEllipseCallout">
            <a:avLst>
              <a:gd name="adj1" fmla="val -32220"/>
              <a:gd name="adj2" fmla="val 13195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45A4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745A4C"/>
                </a:solidFill>
              </a:rPr>
              <a:t>HÉTKÖZNAPI</a:t>
            </a:r>
            <a:r>
              <a:rPr lang="hu-HU" sz="2800" dirty="0">
                <a:solidFill>
                  <a:srgbClr val="745A4C"/>
                </a:solidFill>
              </a:rPr>
              <a:t> DOLGOK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218" y="5691639"/>
            <a:ext cx="1201782" cy="11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0"/>
                <a:lumOff val="100000"/>
              </a:schemeClr>
            </a:gs>
            <a:gs pos="63000">
              <a:srgbClr val="FFFF21">
                <a:alpha val="33000"/>
              </a:srgb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2" b="100000" l="864" r="97237">
                        <a14:foregroundMark x1="35579" y1="71779" x2="54922" y2="61350"/>
                      </a14:backgroundRemoval>
                    </a14:imgEffect>
                  </a14:imgLayer>
                </a14:imgProps>
              </a:ext>
            </a:extLst>
          </a:blip>
          <a:srcRect l="5533" t="20710" r="15019"/>
          <a:stretch/>
        </p:blipFill>
        <p:spPr>
          <a:xfrm>
            <a:off x="3392905" y="2211194"/>
            <a:ext cx="5336334" cy="2998592"/>
          </a:xfrm>
          <a:prstGeom prst="rect">
            <a:avLst/>
          </a:prstGeom>
          <a:effectLst/>
        </p:spPr>
      </p:pic>
      <p:sp>
        <p:nvSpPr>
          <p:cNvPr id="4" name="Ellipszis buborék 3"/>
          <p:cNvSpPr/>
          <p:nvPr/>
        </p:nvSpPr>
        <p:spPr>
          <a:xfrm>
            <a:off x="237461" y="660068"/>
            <a:ext cx="3155444" cy="2093078"/>
          </a:xfrm>
          <a:prstGeom prst="wedgeEllipseCallout">
            <a:avLst>
              <a:gd name="adj1" fmla="val 53281"/>
              <a:gd name="adj2" fmla="val 3691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5664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Én Istenem,</a:t>
            </a:r>
          </a:p>
          <a:p>
            <a:pPr algn="ctr"/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 Istenem …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zis buborék 4"/>
          <p:cNvSpPr/>
          <p:nvPr/>
        </p:nvSpPr>
        <p:spPr>
          <a:xfrm>
            <a:off x="8507634" y="660068"/>
            <a:ext cx="3377048" cy="2286000"/>
          </a:xfrm>
          <a:prstGeom prst="wedgeEllipseCallout">
            <a:avLst>
              <a:gd name="adj1" fmla="val -59204"/>
              <a:gd name="adj2" fmla="val 2590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5664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Mi Atyánk, …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4168102" y="89706"/>
            <a:ext cx="4171090" cy="1533949"/>
          </a:xfrm>
          <a:prstGeom prst="wedgeEllipseCallout">
            <a:avLst>
              <a:gd name="adj1" fmla="val -4546"/>
              <a:gd name="adj2" fmla="val 977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75664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Jövel Jézus, …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53193" y="5209786"/>
            <a:ext cx="800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400" dirty="0" smtClean="0">
                <a:solidFill>
                  <a:srgbClr val="503C37"/>
                </a:solidFill>
              </a:rPr>
              <a:t>Megtanulhatunk </a:t>
            </a:r>
            <a:r>
              <a:rPr lang="hu-HU" sz="4400" dirty="0">
                <a:solidFill>
                  <a:srgbClr val="503C37"/>
                </a:solidFill>
              </a:rPr>
              <a:t>imádságokat.</a:t>
            </a:r>
          </a:p>
        </p:txBody>
      </p:sp>
      <p:sp>
        <p:nvSpPr>
          <p:cNvPr id="9" name="Téglalap 8"/>
          <p:cNvSpPr/>
          <p:nvPr/>
        </p:nvSpPr>
        <p:spPr>
          <a:xfrm>
            <a:off x="2988009" y="5979227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>
                <a:solidFill>
                  <a:srgbClr val="503C37"/>
                </a:solidFill>
              </a:rPr>
              <a:t>Reggeli imádságot</a:t>
            </a:r>
            <a:endParaRPr lang="hu-HU" sz="2800" dirty="0">
              <a:solidFill>
                <a:srgbClr val="503C37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253647" y="5979227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>
                <a:solidFill>
                  <a:srgbClr val="503C37"/>
                </a:solidFill>
              </a:rPr>
              <a:t>é</a:t>
            </a:r>
            <a:r>
              <a:rPr lang="hu-HU" sz="2800" dirty="0" smtClean="0">
                <a:solidFill>
                  <a:srgbClr val="503C37"/>
                </a:solidFill>
              </a:rPr>
              <a:t>s esti imádságot.</a:t>
            </a:r>
            <a:endParaRPr lang="hu-HU" sz="2800" dirty="0">
              <a:solidFill>
                <a:srgbClr val="503C37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77666"/>
            <a:ext cx="1201782" cy="11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5244662" y="6858000"/>
            <a:ext cx="1702676" cy="1726324"/>
          </a:xfrm>
          <a:prstGeom prst="ellipse">
            <a:avLst/>
          </a:prstGeom>
          <a:solidFill>
            <a:srgbClr val="FFFFA7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3151321" y="2365776"/>
            <a:ext cx="5889357" cy="4178833"/>
          </a:xfrm>
          <a:prstGeom prst="roundRect">
            <a:avLst/>
          </a:prstGeom>
          <a:solidFill>
            <a:srgbClr val="BEE8F7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Én Istenem, felébredtem,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Te őrködtél énfelettem.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Köszönöm, hogy megtartottál,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 felettem virrasztottál.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Ó</a:t>
            </a:r>
            <a:r>
              <a:rPr lang="hu-HU" sz="2400" dirty="0" smtClean="0">
                <a:solidFill>
                  <a:schemeClr val="tx1"/>
                </a:solidFill>
              </a:rPr>
              <a:t>vj meg ma is szent kezeddel,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tekints reám szeretettel,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vezesd minden lépésemet,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ó, hallgasd meg kérésemet!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Ámen.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357500" y="374616"/>
            <a:ext cx="3968840" cy="1054581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70C0"/>
                </a:solidFill>
              </a:rPr>
              <a:t>REGGELI IMÁDSÁG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7697337" y="374616"/>
            <a:ext cx="4184149" cy="1054581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0070C0"/>
                </a:solidFill>
              </a:rPr>
              <a:t>Tanuld </a:t>
            </a:r>
            <a:r>
              <a:rPr lang="hu-HU" sz="2800" dirty="0" smtClean="0">
                <a:solidFill>
                  <a:srgbClr val="0070C0"/>
                </a:solidFill>
              </a:rPr>
              <a:t>meg, </a:t>
            </a:r>
            <a:endParaRPr lang="hu-HU" sz="2800" dirty="0">
              <a:solidFill>
                <a:srgbClr val="0070C0"/>
              </a:solidFill>
            </a:endParaRPr>
          </a:p>
          <a:p>
            <a:pPr algn="ctr"/>
            <a:r>
              <a:rPr lang="hu-HU" sz="2800" dirty="0">
                <a:solidFill>
                  <a:srgbClr val="0070C0"/>
                </a:solidFill>
              </a:rPr>
              <a:t>és mondd ébredés után!</a:t>
            </a:r>
          </a:p>
        </p:txBody>
      </p:sp>
    </p:spTree>
    <p:extLst>
      <p:ext uri="{BB962C8B-B14F-4D97-AF65-F5344CB8AC3E}">
        <p14:creationId xmlns:p14="http://schemas.microsoft.com/office/powerpoint/2010/main" val="2854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313 -0.97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4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33B7BE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275883" y="2167176"/>
            <a:ext cx="5889357" cy="4178833"/>
          </a:xfrm>
          <a:prstGeom prst="roundRect">
            <a:avLst/>
          </a:prstGeom>
          <a:solidFill>
            <a:srgbClr val="BFAFCD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Én Istenem, jó Istenem,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becsukódik már a szemem,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de a tiéd nyitva, Atyám,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amíg alszom, vigyázz reám!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Vigyázz kedves szüleimre,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meg az én szeretteimre!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Mikor a Nap újra felkel,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puszilhassuk egymást reggel.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Ámen.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9888170" y="3024465"/>
            <a:ext cx="2117557" cy="2358190"/>
          </a:xfrm>
          <a:custGeom>
            <a:avLst/>
            <a:gdLst>
              <a:gd name="connsiteX0" fmla="*/ 2105527 w 3592085"/>
              <a:gd name="connsiteY0" fmla="*/ 0 h 3890076"/>
              <a:gd name="connsiteX1" fmla="*/ 2320805 w 3592085"/>
              <a:gd name="connsiteY1" fmla="*/ 10042 h 3890076"/>
              <a:gd name="connsiteX2" fmla="*/ 2377335 w 3592085"/>
              <a:gd name="connsiteY2" fmla="*/ 18012 h 3890076"/>
              <a:gd name="connsiteX3" fmla="*/ 2375060 w 3592085"/>
              <a:gd name="connsiteY3" fmla="*/ 19922 h 3890076"/>
              <a:gd name="connsiteX4" fmla="*/ 1758365 w 3592085"/>
              <a:gd name="connsiteY4" fmla="*/ 1395271 h 3890076"/>
              <a:gd name="connsiteX5" fmla="*/ 3439555 w 3592085"/>
              <a:gd name="connsiteY5" fmla="*/ 3300793 h 3890076"/>
              <a:gd name="connsiteX6" fmla="*/ 3592085 w 3592085"/>
              <a:gd name="connsiteY6" fmla="*/ 3322297 h 3890076"/>
              <a:gd name="connsiteX7" fmla="*/ 3444838 w 3592085"/>
              <a:gd name="connsiteY7" fmla="*/ 3445924 h 3890076"/>
              <a:gd name="connsiteX8" fmla="*/ 2105527 w 3592085"/>
              <a:gd name="connsiteY8" fmla="*/ 3890076 h 3890076"/>
              <a:gd name="connsiteX9" fmla="*/ 0 w 3592085"/>
              <a:gd name="connsiteY9" fmla="*/ 1945038 h 3890076"/>
              <a:gd name="connsiteX10" fmla="*/ 2105527 w 3592085"/>
              <a:gd name="connsiteY10" fmla="*/ 0 h 389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2085" h="3890076">
                <a:moveTo>
                  <a:pt x="2105527" y="0"/>
                </a:moveTo>
                <a:cubicBezTo>
                  <a:pt x="2178205" y="0"/>
                  <a:pt x="2250024" y="3402"/>
                  <a:pt x="2320805" y="10042"/>
                </a:cubicBezTo>
                <a:lnTo>
                  <a:pt x="2377335" y="18012"/>
                </a:lnTo>
                <a:lnTo>
                  <a:pt x="2375060" y="19922"/>
                </a:lnTo>
                <a:cubicBezTo>
                  <a:pt x="1994035" y="371904"/>
                  <a:pt x="1758365" y="858164"/>
                  <a:pt x="1758365" y="1395271"/>
                </a:cubicBezTo>
                <a:cubicBezTo>
                  <a:pt x="1758365" y="2335209"/>
                  <a:pt x="2480102" y="3119425"/>
                  <a:pt x="3439555" y="3300793"/>
                </a:cubicBezTo>
                <a:lnTo>
                  <a:pt x="3592085" y="3322297"/>
                </a:lnTo>
                <a:lnTo>
                  <a:pt x="3444838" y="3445924"/>
                </a:lnTo>
                <a:cubicBezTo>
                  <a:pt x="3080879" y="3723395"/>
                  <a:pt x="2614274" y="3890076"/>
                  <a:pt x="2105527" y="3890076"/>
                </a:cubicBezTo>
                <a:cubicBezTo>
                  <a:pt x="942677" y="3890076"/>
                  <a:pt x="0" y="3019253"/>
                  <a:pt x="0" y="1945038"/>
                </a:cubicBezTo>
                <a:cubicBezTo>
                  <a:pt x="0" y="870823"/>
                  <a:pt x="942677" y="0"/>
                  <a:pt x="21055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>
            <a:spLocks noChangeAspect="1"/>
          </p:cNvSpPr>
          <p:nvPr/>
        </p:nvSpPr>
        <p:spPr>
          <a:xfrm>
            <a:off x="7540713" y="1542874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>
            <a:spLocks noChangeAspect="1"/>
          </p:cNvSpPr>
          <p:nvPr/>
        </p:nvSpPr>
        <p:spPr>
          <a:xfrm>
            <a:off x="6666298" y="834324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>
            <a:spLocks noChangeAspect="1"/>
          </p:cNvSpPr>
          <p:nvPr/>
        </p:nvSpPr>
        <p:spPr>
          <a:xfrm>
            <a:off x="8695623" y="240768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>
            <a:spLocks noChangeAspect="1"/>
          </p:cNvSpPr>
          <p:nvPr/>
        </p:nvSpPr>
        <p:spPr>
          <a:xfrm>
            <a:off x="9633287" y="834324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>
            <a:spLocks noChangeAspect="1"/>
          </p:cNvSpPr>
          <p:nvPr/>
        </p:nvSpPr>
        <p:spPr>
          <a:xfrm>
            <a:off x="10826211" y="2366657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/>
          <p:cNvSpPr>
            <a:spLocks noChangeAspect="1"/>
          </p:cNvSpPr>
          <p:nvPr/>
        </p:nvSpPr>
        <p:spPr>
          <a:xfrm>
            <a:off x="922641" y="3431140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>
            <a:spLocks noChangeAspect="1"/>
          </p:cNvSpPr>
          <p:nvPr/>
        </p:nvSpPr>
        <p:spPr>
          <a:xfrm>
            <a:off x="2342072" y="4969313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10104741" y="3888340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>
            <a:spLocks noChangeAspect="1"/>
          </p:cNvSpPr>
          <p:nvPr/>
        </p:nvSpPr>
        <p:spPr>
          <a:xfrm>
            <a:off x="3970424" y="681924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>
            <a:spLocks noChangeAspect="1"/>
          </p:cNvSpPr>
          <p:nvPr/>
        </p:nvSpPr>
        <p:spPr>
          <a:xfrm>
            <a:off x="2183669" y="-12243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>
            <a:spLocks noChangeAspect="1"/>
          </p:cNvSpPr>
          <p:nvPr/>
        </p:nvSpPr>
        <p:spPr>
          <a:xfrm>
            <a:off x="3376593" y="1520090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>
            <a:spLocks noChangeAspect="1"/>
          </p:cNvSpPr>
          <p:nvPr/>
        </p:nvSpPr>
        <p:spPr>
          <a:xfrm>
            <a:off x="6069836" y="1664090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/>
          <p:cNvSpPr>
            <a:spLocks noChangeAspect="1"/>
          </p:cNvSpPr>
          <p:nvPr/>
        </p:nvSpPr>
        <p:spPr>
          <a:xfrm>
            <a:off x="1585278" y="3196423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Ellipszis 36"/>
          <p:cNvSpPr>
            <a:spLocks noChangeAspect="1"/>
          </p:cNvSpPr>
          <p:nvPr/>
        </p:nvSpPr>
        <p:spPr>
          <a:xfrm>
            <a:off x="1484945" y="5769413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10271209" y="5715269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llipszis 38"/>
          <p:cNvSpPr>
            <a:spLocks noChangeAspect="1"/>
          </p:cNvSpPr>
          <p:nvPr/>
        </p:nvSpPr>
        <p:spPr>
          <a:xfrm>
            <a:off x="1707905" y="4341840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2962095" y="5169841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175340" y="4475674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2368264" y="6008007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11570768" y="2114299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9784013" y="1420132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10976937" y="2952465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6278278" y="1456491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4491523" y="762324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1003435" y="6338752"/>
            <a:ext cx="150726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205100" y="222216"/>
            <a:ext cx="3587729" cy="10545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ESTI IMÁDSÁG</a:t>
            </a:r>
            <a:endParaRPr lang="hu-HU" sz="2800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8141357" y="222216"/>
            <a:ext cx="3587729" cy="10545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Tanuld meg, </a:t>
            </a:r>
          </a:p>
          <a:p>
            <a:pPr algn="ctr"/>
            <a:r>
              <a:rPr lang="hu-HU" sz="2000" dirty="0" smtClean="0"/>
              <a:t>és mondd el elalvás előtt!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69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25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75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7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-0.00013 -0.00023 C 0.0039 -0.27222 -0.09206 -0.46203 -0.4017 -0.49328 C -0.76315 -0.45671 -0.75743 -0.1456 -0.76706 0.00695 " pathEditMode="relative" rAng="0" ptsTypes="AAAA">
                                      <p:cBhvr>
                                        <p:cTn id="55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46" y="-2425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1" grpId="0" animBg="1"/>
      <p:bldP spid="24" grpId="0" animBg="1"/>
      <p:bldP spid="23" grpId="0" animBg="1"/>
      <p:bldP spid="27" grpId="0" animBg="1"/>
      <p:bldP spid="29" grpId="0" animBg="1"/>
      <p:bldP spid="20" grpId="0" animBg="1"/>
      <p:bldP spid="32" grpId="0" animBg="1"/>
      <p:bldP spid="35" grpId="0" animBg="1"/>
      <p:bldP spid="37" grpId="0" animBg="1"/>
      <p:bldP spid="38" grpId="0" animBg="1"/>
      <p:bldP spid="39" grpId="0" animBg="1"/>
      <p:bldP spid="45" grpId="0" animBg="1"/>
      <p:bldP spid="55" grpId="0" animBg="1"/>
      <p:bldP spid="56" grpId="0" animBg="1"/>
      <p:bldP spid="58" grpId="0" animBg="1"/>
      <p:bldP spid="62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B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solidFill>
            <a:srgbClr val="568F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hittanórára!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B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B7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5D85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5D8592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BED9E"/>
            </a:gs>
            <a:gs pos="96078">
              <a:srgbClr val="FBED9E"/>
            </a:gs>
            <a:gs pos="79000">
              <a:srgbClr val="F6D7B0"/>
            </a:gs>
            <a:gs pos="35000">
              <a:srgbClr val="F6D7B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0" y="4447411"/>
            <a:ext cx="12192000" cy="2410589"/>
          </a:xfrm>
          <a:custGeom>
            <a:avLst/>
            <a:gdLst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633624 w 12250264"/>
              <a:gd name="connsiteY5" fmla="*/ 1143374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417055 w 12250264"/>
              <a:gd name="connsiteY5" fmla="*/ 565858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  <a:gd name="connsiteX0" fmla="*/ 12193434 w 12250264"/>
              <a:gd name="connsiteY0" fmla="*/ 962 h 3016798"/>
              <a:gd name="connsiteX1" fmla="*/ 12250264 w 12250264"/>
              <a:gd name="connsiteY1" fmla="*/ 6930 h 3016798"/>
              <a:gd name="connsiteX2" fmla="*/ 12250264 w 12250264"/>
              <a:gd name="connsiteY2" fmla="*/ 3016798 h 3016798"/>
              <a:gd name="connsiteX3" fmla="*/ 0 w 12250264"/>
              <a:gd name="connsiteY3" fmla="*/ 3016798 h 3016798"/>
              <a:gd name="connsiteX4" fmla="*/ 20066 w 12250264"/>
              <a:gd name="connsiteY4" fmla="*/ 2966687 h 3016798"/>
              <a:gd name="connsiteX5" fmla="*/ 2417055 w 12250264"/>
              <a:gd name="connsiteY5" fmla="*/ 565858 h 3016798"/>
              <a:gd name="connsiteX6" fmla="*/ 6438626 w 12250264"/>
              <a:gd name="connsiteY6" fmla="*/ 1937457 h 3016798"/>
              <a:gd name="connsiteX7" fmla="*/ 12193434 w 12250264"/>
              <a:gd name="connsiteY7" fmla="*/ 962 h 301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264" h="3016798">
                <a:moveTo>
                  <a:pt x="12193434" y="962"/>
                </a:moveTo>
                <a:lnTo>
                  <a:pt x="12250264" y="6930"/>
                </a:lnTo>
                <a:lnTo>
                  <a:pt x="12250264" y="3016798"/>
                </a:lnTo>
                <a:lnTo>
                  <a:pt x="0" y="3016798"/>
                </a:lnTo>
                <a:lnTo>
                  <a:pt x="20066" y="2966687"/>
                </a:lnTo>
                <a:cubicBezTo>
                  <a:pt x="400834" y="2103425"/>
                  <a:pt x="1090481" y="513720"/>
                  <a:pt x="2417055" y="565858"/>
                </a:cubicBezTo>
                <a:cubicBezTo>
                  <a:pt x="4405187" y="434451"/>
                  <a:pt x="4780016" y="2163954"/>
                  <a:pt x="6438626" y="1937457"/>
                </a:cubicBezTo>
                <a:cubicBezTo>
                  <a:pt x="8548600" y="1941151"/>
                  <a:pt x="11024640" y="-50019"/>
                  <a:pt x="12193434" y="962"/>
                </a:cubicBezTo>
                <a:close/>
              </a:path>
            </a:pathLst>
          </a:custGeom>
          <a:solidFill>
            <a:srgbClr val="E4D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37"/>
            <a:ext cx="1372219" cy="13603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2592" r="6066" b="18335"/>
          <a:stretch/>
        </p:blipFill>
        <p:spPr>
          <a:xfrm>
            <a:off x="1606792" y="612351"/>
            <a:ext cx="10490146" cy="615625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02243" y="312790"/>
            <a:ext cx="9776179" cy="599123"/>
          </a:xfrm>
          <a:prstGeom prst="roundRect">
            <a:avLst>
              <a:gd name="adj" fmla="val 22261"/>
            </a:avLst>
          </a:prstGeom>
          <a:solidFill>
            <a:srgbClr val="E4D5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9882E"/>
                </a:solidFill>
                <a:hlinkClick r:id="rId4"/>
              </a:rPr>
              <a:t>Kattints ide és hallgasd meg az éneket!</a:t>
            </a:r>
            <a:endParaRPr lang="hu-HU" sz="2800" dirty="0" smtClean="0">
              <a:solidFill>
                <a:srgbClr val="C98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Csoportba foglalás 14"/>
          <p:cNvGrpSpPr/>
          <p:nvPr/>
        </p:nvGrpSpPr>
        <p:grpSpPr>
          <a:xfrm>
            <a:off x="400" y="-13348"/>
            <a:ext cx="6127699" cy="1658484"/>
            <a:chOff x="-30283" y="1504"/>
            <a:chExt cx="5997132" cy="1911703"/>
          </a:xfrm>
        </p:grpSpPr>
        <p:sp>
          <p:nvSpPr>
            <p:cNvPr id="16" name="Téglalap 15"/>
            <p:cNvSpPr/>
            <p:nvPr/>
          </p:nvSpPr>
          <p:spPr>
            <a:xfrm>
              <a:off x="-30283" y="1504"/>
              <a:ext cx="3012634" cy="1911703"/>
            </a:xfrm>
            <a:prstGeom prst="rect">
              <a:avLst/>
            </a:prstGeom>
            <a:blipFill>
              <a:blip r:embed="rId2"/>
              <a:srcRect/>
              <a:stretch>
                <a:fillRect r="-130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Téglalap 16"/>
            <p:cNvSpPr/>
            <p:nvPr/>
          </p:nvSpPr>
          <p:spPr>
            <a:xfrm flipH="1">
              <a:off x="2954215" y="1504"/>
              <a:ext cx="3012634" cy="1911703"/>
            </a:xfrm>
            <a:prstGeom prst="rect">
              <a:avLst/>
            </a:prstGeom>
            <a:blipFill>
              <a:blip r:embed="rId2"/>
              <a:srcRect/>
              <a:stretch>
                <a:fillRect r="-130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6064701" y="-13348"/>
            <a:ext cx="6127699" cy="1658484"/>
            <a:chOff x="-30283" y="1504"/>
            <a:chExt cx="5997132" cy="1911703"/>
          </a:xfrm>
        </p:grpSpPr>
        <p:sp>
          <p:nvSpPr>
            <p:cNvPr id="19" name="Téglalap 18"/>
            <p:cNvSpPr/>
            <p:nvPr/>
          </p:nvSpPr>
          <p:spPr>
            <a:xfrm>
              <a:off x="-30283" y="1504"/>
              <a:ext cx="3012634" cy="1911703"/>
            </a:xfrm>
            <a:prstGeom prst="rect">
              <a:avLst/>
            </a:prstGeom>
            <a:blipFill>
              <a:blip r:embed="rId2"/>
              <a:srcRect/>
              <a:stretch>
                <a:fillRect r="-130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Téglalap 19"/>
            <p:cNvSpPr/>
            <p:nvPr/>
          </p:nvSpPr>
          <p:spPr>
            <a:xfrm flipH="1">
              <a:off x="2954215" y="1504"/>
              <a:ext cx="3012634" cy="1911703"/>
            </a:xfrm>
            <a:prstGeom prst="rect">
              <a:avLst/>
            </a:prstGeom>
            <a:blipFill>
              <a:blip r:embed="rId2"/>
              <a:srcRect/>
              <a:stretch>
                <a:fillRect r="-130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Lekerekített téglalap 6"/>
          <p:cNvSpPr/>
          <p:nvPr/>
        </p:nvSpPr>
        <p:spPr>
          <a:xfrm>
            <a:off x="666009" y="2454608"/>
            <a:ext cx="10923380" cy="1875760"/>
          </a:xfrm>
          <a:prstGeom prst="roundRect">
            <a:avLst/>
          </a:prstGeom>
          <a:solidFill>
            <a:srgbClr val="FBE9B2"/>
          </a:solidFill>
        </p:spPr>
        <p:txBody>
          <a:bodyPr wrap="square">
            <a:noAutofit/>
          </a:bodyPr>
          <a:lstStyle/>
          <a:p>
            <a:endParaRPr lang="hu-HU" sz="2400" dirty="0" smtClean="0"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hu-HU" sz="2400" dirty="0" smtClean="0">
                <a:latin typeface="+mj-lt"/>
                <a:ea typeface="Calibri" panose="020F0502020204030204" pitchFamily="34" charset="0"/>
              </a:rPr>
              <a:t>Rakd </a:t>
            </a:r>
            <a:r>
              <a:rPr lang="hu-HU" sz="2400" dirty="0">
                <a:latin typeface="+mj-lt"/>
                <a:ea typeface="Calibri" panose="020F0502020204030204" pitchFamily="34" charset="0"/>
              </a:rPr>
              <a:t>össze a puzzle-t és </a:t>
            </a:r>
            <a:r>
              <a:rPr lang="hu-HU" sz="2400" dirty="0" smtClean="0">
                <a:latin typeface="+mj-lt"/>
                <a:ea typeface="Calibri" panose="020F0502020204030204" pitchFamily="34" charset="0"/>
              </a:rPr>
              <a:t>idézd fel</a:t>
            </a:r>
            <a:r>
              <a:rPr lang="hu-HU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2400" dirty="0" smtClean="0">
                <a:latin typeface="+mj-lt"/>
                <a:ea typeface="Calibri" panose="020F0502020204030204" pitchFamily="34" charset="0"/>
              </a:rPr>
              <a:t>a képen látható történetet!</a:t>
            </a:r>
          </a:p>
          <a:p>
            <a:pPr algn="ctr"/>
            <a:r>
              <a:rPr lang="hu-HU" sz="2400" dirty="0" smtClean="0">
                <a:latin typeface="+mj-lt"/>
                <a:ea typeface="Calibri" panose="020F0502020204030204" pitchFamily="34" charset="0"/>
                <a:hlinkClick r:id="rId3"/>
              </a:rPr>
              <a:t>Kattints ide a feladathoz!</a:t>
            </a:r>
            <a:endParaRPr lang="hu-HU" sz="2400" dirty="0">
              <a:latin typeface="+mj-lt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0" y="5199516"/>
            <a:ext cx="6127699" cy="1658484"/>
            <a:chOff x="-30283" y="1504"/>
            <a:chExt cx="5997132" cy="1911703"/>
          </a:xfrm>
        </p:grpSpPr>
        <p:sp>
          <p:nvSpPr>
            <p:cNvPr id="13" name="Téglalap 12"/>
            <p:cNvSpPr/>
            <p:nvPr/>
          </p:nvSpPr>
          <p:spPr>
            <a:xfrm>
              <a:off x="-30283" y="1504"/>
              <a:ext cx="3012634" cy="1911703"/>
            </a:xfrm>
            <a:prstGeom prst="rect">
              <a:avLst/>
            </a:prstGeom>
            <a:blipFill>
              <a:blip r:embed="rId2"/>
              <a:srcRect/>
              <a:stretch>
                <a:fillRect r="-130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Téglalap 13"/>
            <p:cNvSpPr/>
            <p:nvPr/>
          </p:nvSpPr>
          <p:spPr>
            <a:xfrm flipH="1">
              <a:off x="2954215" y="1504"/>
              <a:ext cx="3012634" cy="1911703"/>
            </a:xfrm>
            <a:prstGeom prst="rect">
              <a:avLst/>
            </a:prstGeom>
            <a:blipFill>
              <a:blip r:embed="rId2"/>
              <a:srcRect/>
              <a:stretch>
                <a:fillRect r="-130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6064301" y="5199516"/>
            <a:ext cx="6127699" cy="1658484"/>
            <a:chOff x="-30283" y="1504"/>
            <a:chExt cx="5997132" cy="1911703"/>
          </a:xfrm>
        </p:grpSpPr>
        <p:sp>
          <p:nvSpPr>
            <p:cNvPr id="11" name="Téglalap 10"/>
            <p:cNvSpPr/>
            <p:nvPr/>
          </p:nvSpPr>
          <p:spPr>
            <a:xfrm>
              <a:off x="-30283" y="1504"/>
              <a:ext cx="3012634" cy="1911703"/>
            </a:xfrm>
            <a:prstGeom prst="rect">
              <a:avLst/>
            </a:prstGeom>
            <a:blipFill>
              <a:blip r:embed="rId2"/>
              <a:srcRect/>
              <a:stretch>
                <a:fillRect r="-130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 flipH="1">
              <a:off x="2954215" y="1504"/>
              <a:ext cx="3012634" cy="1911703"/>
            </a:xfrm>
            <a:prstGeom prst="rect">
              <a:avLst/>
            </a:prstGeom>
            <a:blipFill>
              <a:blip r:embed="rId2"/>
              <a:srcRect/>
              <a:stretch>
                <a:fillRect r="-130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19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Csoportba foglalás 59"/>
          <p:cNvGrpSpPr/>
          <p:nvPr/>
        </p:nvGrpSpPr>
        <p:grpSpPr>
          <a:xfrm>
            <a:off x="9069634" y="99725"/>
            <a:ext cx="3032078" cy="2909753"/>
            <a:chOff x="9133823" y="141255"/>
            <a:chExt cx="3032078" cy="2909753"/>
          </a:xfrm>
        </p:grpSpPr>
        <p:grpSp>
          <p:nvGrpSpPr>
            <p:cNvPr id="97" name="Csoportba foglalás 96"/>
            <p:cNvGrpSpPr/>
            <p:nvPr/>
          </p:nvGrpSpPr>
          <p:grpSpPr>
            <a:xfrm>
              <a:off x="9133823" y="141255"/>
              <a:ext cx="3032078" cy="2909753"/>
              <a:chOff x="89964" y="132445"/>
              <a:chExt cx="3032078" cy="2909753"/>
            </a:xfrm>
          </p:grpSpPr>
          <p:sp>
            <p:nvSpPr>
              <p:cNvPr id="98" name="Ellipszis 97"/>
              <p:cNvSpPr/>
              <p:nvPr/>
            </p:nvSpPr>
            <p:spPr>
              <a:xfrm>
                <a:off x="314042" y="234198"/>
                <a:ext cx="2808000" cy="28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01600" dir="2700000">
                  <a:srgbClr val="F4B18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Ellipszis 98"/>
              <p:cNvSpPr/>
              <p:nvPr/>
            </p:nvSpPr>
            <p:spPr>
              <a:xfrm>
                <a:off x="89964" y="13244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4</a:t>
                </a:r>
                <a:r>
                  <a:rPr lang="hu-HU" sz="4000" dirty="0" smtClean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. </a:t>
                </a:r>
                <a:endParaRPr lang="hu-HU" sz="4000" dirty="0">
                  <a:solidFill>
                    <a:srgbClr val="F4B183"/>
                  </a:solidFill>
                  <a:latin typeface="Maiandra GD" panose="020E0502030308020204" pitchFamily="34" charset="0"/>
                </a:endParaRPr>
              </a:p>
            </p:txBody>
          </p:sp>
        </p:grpSp>
        <p:pic>
          <p:nvPicPr>
            <p:cNvPr id="100" name="Kép 9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9836" y="531950"/>
              <a:ext cx="2473088" cy="1944960"/>
            </a:xfrm>
            <a:prstGeom prst="rect">
              <a:avLst/>
            </a:prstGeom>
          </p:spPr>
        </p:pic>
      </p:grp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847"/>
            <a:ext cx="1201782" cy="1188153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1277946" y="4561978"/>
            <a:ext cx="5002626" cy="2049963"/>
          </a:xfrm>
          <a:prstGeom prst="roundRect">
            <a:avLst/>
          </a:prstGeom>
          <a:solidFill>
            <a:srgbClr val="B8544E"/>
          </a:solidFill>
          <a:ln>
            <a:noFill/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104769" y="99725"/>
            <a:ext cx="3032078" cy="2909753"/>
            <a:chOff x="89964" y="132445"/>
            <a:chExt cx="3032078" cy="2909753"/>
          </a:xfrm>
        </p:grpSpPr>
        <p:sp>
          <p:nvSpPr>
            <p:cNvPr id="66" name="Ellipszis 65"/>
            <p:cNvSpPr/>
            <p:nvPr/>
          </p:nvSpPr>
          <p:spPr>
            <a:xfrm>
              <a:off x="314042" y="234198"/>
              <a:ext cx="2808000" cy="28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101600" dir="2700000">
                <a:srgbClr val="F4B18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/>
            <p:cNvSpPr/>
            <p:nvPr/>
          </p:nvSpPr>
          <p:spPr>
            <a:xfrm>
              <a:off x="89964" y="132445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 smtClean="0">
                  <a:solidFill>
                    <a:srgbClr val="F4B183"/>
                  </a:solidFill>
                  <a:latin typeface="Maiandra GD" panose="020E0502030308020204" pitchFamily="34" charset="0"/>
                </a:rPr>
                <a:t>1. </a:t>
              </a:r>
              <a:endParaRPr lang="hu-HU" sz="4000" dirty="0">
                <a:solidFill>
                  <a:srgbClr val="F4B183"/>
                </a:solidFill>
                <a:latin typeface="Maiandra GD" panose="020E0502030308020204" pitchFamily="34" charset="0"/>
              </a:endParaRP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782" y="786931"/>
              <a:ext cx="1431863" cy="1945312"/>
            </a:xfrm>
            <a:prstGeom prst="rect">
              <a:avLst/>
            </a:prstGeom>
          </p:spPr>
        </p:pic>
      </p:grpSp>
      <p:grpSp>
        <p:nvGrpSpPr>
          <p:cNvPr id="52" name="Csoportba foglalás 51"/>
          <p:cNvGrpSpPr/>
          <p:nvPr/>
        </p:nvGrpSpPr>
        <p:grpSpPr>
          <a:xfrm>
            <a:off x="6373420" y="3927422"/>
            <a:ext cx="3070297" cy="2880000"/>
            <a:chOff x="5163528" y="3784235"/>
            <a:chExt cx="3070297" cy="2880000"/>
          </a:xfrm>
        </p:grpSpPr>
        <p:grpSp>
          <p:nvGrpSpPr>
            <p:cNvPr id="47" name="Csoportba foglalás 46"/>
            <p:cNvGrpSpPr/>
            <p:nvPr/>
          </p:nvGrpSpPr>
          <p:grpSpPr>
            <a:xfrm>
              <a:off x="5163528" y="3784235"/>
              <a:ext cx="3070297" cy="2880000"/>
              <a:chOff x="5163528" y="3784235"/>
              <a:chExt cx="3070297" cy="2880000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5425825" y="3784235"/>
                <a:ext cx="2808000" cy="28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01600" dir="2700000">
                  <a:srgbClr val="F4B18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80"/>
              <p:cNvSpPr/>
              <p:nvPr/>
            </p:nvSpPr>
            <p:spPr>
              <a:xfrm>
                <a:off x="5163528" y="379515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 smtClean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5. </a:t>
                </a:r>
                <a:endParaRPr lang="hu-HU" sz="4000" dirty="0">
                  <a:solidFill>
                    <a:srgbClr val="F4B183"/>
                  </a:solidFill>
                  <a:latin typeface="Maiandra GD" panose="020E0502030308020204" pitchFamily="34" charset="0"/>
                </a:endParaRPr>
              </a:p>
            </p:txBody>
          </p:sp>
        </p:grpSp>
        <p:pic>
          <p:nvPicPr>
            <p:cNvPr id="64" name="Kép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8770" y="4418791"/>
              <a:ext cx="1851259" cy="1700957"/>
            </a:xfrm>
            <a:prstGeom prst="rect">
              <a:avLst/>
            </a:prstGeom>
          </p:spPr>
        </p:pic>
      </p:grpSp>
      <p:sp>
        <p:nvSpPr>
          <p:cNvPr id="42" name="Szövegdoboz 41"/>
          <p:cNvSpPr txBox="1"/>
          <p:nvPr/>
        </p:nvSpPr>
        <p:spPr>
          <a:xfrm>
            <a:off x="1277946" y="4813977"/>
            <a:ext cx="4985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Nézd </a:t>
            </a:r>
            <a:r>
              <a:rPr lang="hu-HU" sz="2000" dirty="0">
                <a:solidFill>
                  <a:schemeClr val="bg1"/>
                </a:solidFill>
              </a:rPr>
              <a:t>meg a képeket!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Ha te lettél volna Mózes helyében, </a:t>
            </a:r>
            <a:endParaRPr lang="hu-HU" sz="2000" dirty="0" smtClean="0">
              <a:solidFill>
                <a:schemeClr val="bg1"/>
              </a:solidFill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mit </a:t>
            </a:r>
            <a:r>
              <a:rPr lang="hu-HU" sz="2000" dirty="0">
                <a:solidFill>
                  <a:schemeClr val="bg1"/>
                </a:solidFill>
              </a:rPr>
              <a:t>köszöntél volna meg Istennek</a:t>
            </a:r>
            <a:r>
              <a:rPr lang="hu-HU" sz="2000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Beszéld meg a padtársaddal, 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vagy mondd el hangosan!</a:t>
            </a:r>
          </a:p>
        </p:txBody>
      </p:sp>
      <p:grpSp>
        <p:nvGrpSpPr>
          <p:cNvPr id="58" name="Csoportba foglalás 57"/>
          <p:cNvGrpSpPr/>
          <p:nvPr/>
        </p:nvGrpSpPr>
        <p:grpSpPr>
          <a:xfrm>
            <a:off x="3093057" y="99725"/>
            <a:ext cx="3032078" cy="2909753"/>
            <a:chOff x="3305330" y="83154"/>
            <a:chExt cx="3032078" cy="2909753"/>
          </a:xfrm>
        </p:grpSpPr>
        <p:grpSp>
          <p:nvGrpSpPr>
            <p:cNvPr id="74" name="Csoportba foglalás 73"/>
            <p:cNvGrpSpPr/>
            <p:nvPr/>
          </p:nvGrpSpPr>
          <p:grpSpPr>
            <a:xfrm>
              <a:off x="3305330" y="83154"/>
              <a:ext cx="3032078" cy="2909753"/>
              <a:chOff x="89964" y="132445"/>
              <a:chExt cx="3032078" cy="2909753"/>
            </a:xfrm>
          </p:grpSpPr>
          <p:sp>
            <p:nvSpPr>
              <p:cNvPr id="75" name="Ellipszis 74"/>
              <p:cNvSpPr/>
              <p:nvPr/>
            </p:nvSpPr>
            <p:spPr>
              <a:xfrm>
                <a:off x="314042" y="234198"/>
                <a:ext cx="2808000" cy="28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01600" dir="2700000">
                  <a:srgbClr val="F4B18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Ellipszis 81"/>
              <p:cNvSpPr/>
              <p:nvPr/>
            </p:nvSpPr>
            <p:spPr>
              <a:xfrm>
                <a:off x="89964" y="13244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2</a:t>
                </a:r>
                <a:r>
                  <a:rPr lang="hu-HU" sz="4000" dirty="0" smtClean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. </a:t>
                </a:r>
                <a:endParaRPr lang="hu-HU" sz="4000" dirty="0">
                  <a:solidFill>
                    <a:srgbClr val="F4B183"/>
                  </a:solidFill>
                  <a:latin typeface="Maiandra GD" panose="020E0502030308020204" pitchFamily="34" charset="0"/>
                </a:endParaRPr>
              </a:p>
            </p:txBody>
          </p:sp>
        </p:grpSp>
        <p:pic>
          <p:nvPicPr>
            <p:cNvPr id="89" name="Kép 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3869785" y="1479803"/>
              <a:ext cx="2129389" cy="233684"/>
            </a:xfrm>
            <a:prstGeom prst="rect">
              <a:avLst/>
            </a:prstGeom>
          </p:spPr>
        </p:pic>
      </p:grpSp>
      <p:grpSp>
        <p:nvGrpSpPr>
          <p:cNvPr id="59" name="Csoportba foglalás 58"/>
          <p:cNvGrpSpPr/>
          <p:nvPr/>
        </p:nvGrpSpPr>
        <p:grpSpPr>
          <a:xfrm>
            <a:off x="6081345" y="99725"/>
            <a:ext cx="3032078" cy="2909753"/>
            <a:chOff x="6287124" y="102114"/>
            <a:chExt cx="3032078" cy="2909753"/>
          </a:xfrm>
        </p:grpSpPr>
        <p:grpSp>
          <p:nvGrpSpPr>
            <p:cNvPr id="90" name="Csoportba foglalás 89"/>
            <p:cNvGrpSpPr/>
            <p:nvPr/>
          </p:nvGrpSpPr>
          <p:grpSpPr>
            <a:xfrm>
              <a:off x="6287124" y="102114"/>
              <a:ext cx="3032078" cy="2909753"/>
              <a:chOff x="89964" y="132445"/>
              <a:chExt cx="3032078" cy="2909753"/>
            </a:xfrm>
          </p:grpSpPr>
          <p:sp>
            <p:nvSpPr>
              <p:cNvPr id="91" name="Ellipszis 90"/>
              <p:cNvSpPr/>
              <p:nvPr/>
            </p:nvSpPr>
            <p:spPr>
              <a:xfrm>
                <a:off x="314042" y="234198"/>
                <a:ext cx="2808000" cy="28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01600" dir="2700000">
                  <a:srgbClr val="F4B18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Ellipszis 91"/>
              <p:cNvSpPr/>
              <p:nvPr/>
            </p:nvSpPr>
            <p:spPr>
              <a:xfrm>
                <a:off x="89964" y="13244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 smtClean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3. </a:t>
                </a:r>
                <a:endParaRPr lang="hu-HU" sz="4000" dirty="0">
                  <a:solidFill>
                    <a:srgbClr val="F4B183"/>
                  </a:solidFill>
                  <a:latin typeface="Maiandra GD" panose="020E0502030308020204" pitchFamily="34" charset="0"/>
                </a:endParaRPr>
              </a:p>
            </p:txBody>
          </p:sp>
        </p:grpSp>
        <p:grpSp>
          <p:nvGrpSpPr>
            <p:cNvPr id="57" name="Csoportba foglalás 56"/>
            <p:cNvGrpSpPr/>
            <p:nvPr/>
          </p:nvGrpSpPr>
          <p:grpSpPr>
            <a:xfrm>
              <a:off x="7182172" y="719447"/>
              <a:ext cx="1434109" cy="1595194"/>
              <a:chOff x="7090317" y="883136"/>
              <a:chExt cx="1434109" cy="1595194"/>
            </a:xfrm>
          </p:grpSpPr>
          <p:grpSp>
            <p:nvGrpSpPr>
              <p:cNvPr id="14" name="Csoportba foglalás 13"/>
              <p:cNvGrpSpPr/>
              <p:nvPr/>
            </p:nvGrpSpPr>
            <p:grpSpPr>
              <a:xfrm>
                <a:off x="7090317" y="883136"/>
                <a:ext cx="1434109" cy="1595194"/>
                <a:chOff x="2583831" y="0"/>
                <a:chExt cx="6935526" cy="6175005"/>
              </a:xfrm>
            </p:grpSpPr>
            <p:grpSp>
              <p:nvGrpSpPr>
                <p:cNvPr id="17" name="Csoportba foglalás 16"/>
                <p:cNvGrpSpPr/>
                <p:nvPr/>
              </p:nvGrpSpPr>
              <p:grpSpPr>
                <a:xfrm>
                  <a:off x="2583831" y="0"/>
                  <a:ext cx="6935526" cy="6175005"/>
                  <a:chOff x="2544041" y="28498"/>
                  <a:chExt cx="6935526" cy="6175005"/>
                </a:xfrm>
              </p:grpSpPr>
              <p:sp>
                <p:nvSpPr>
                  <p:cNvPr id="21" name="Háromszög 9"/>
                  <p:cNvSpPr/>
                  <p:nvPr/>
                </p:nvSpPr>
                <p:spPr>
                  <a:xfrm rot="3681802" flipH="1">
                    <a:off x="2805758" y="4213112"/>
                    <a:ext cx="1160496" cy="1683930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BB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2" name="Háromszög 9"/>
                  <p:cNvSpPr/>
                  <p:nvPr/>
                </p:nvSpPr>
                <p:spPr>
                  <a:xfrm rot="19332489" flipH="1">
                    <a:off x="6667199" y="5050048"/>
                    <a:ext cx="1395605" cy="1153455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BB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3" name="Háromszög 9"/>
                  <p:cNvSpPr/>
                  <p:nvPr/>
                </p:nvSpPr>
                <p:spPr>
                  <a:xfrm rot="901995" flipH="1">
                    <a:off x="3741598" y="4989873"/>
                    <a:ext cx="1395605" cy="1153455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BB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" name="Háromszög 9"/>
                  <p:cNvSpPr/>
                  <p:nvPr/>
                </p:nvSpPr>
                <p:spPr>
                  <a:xfrm rot="17918198">
                    <a:off x="8057354" y="4305092"/>
                    <a:ext cx="1160496" cy="1683930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BB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" name="Ellipszis 3"/>
                  <p:cNvSpPr/>
                  <p:nvPr/>
                </p:nvSpPr>
                <p:spPr>
                  <a:xfrm>
                    <a:off x="3618409" y="28498"/>
                    <a:ext cx="4735013" cy="5347517"/>
                  </a:xfrm>
                  <a:custGeom>
                    <a:avLst/>
                    <a:gdLst>
                      <a:gd name="connsiteX0" fmla="*/ 0 w 4508938"/>
                      <a:gd name="connsiteY0" fmla="*/ 2483069 h 4966137"/>
                      <a:gd name="connsiteX1" fmla="*/ 2254469 w 4508938"/>
                      <a:gd name="connsiteY1" fmla="*/ 0 h 4966137"/>
                      <a:gd name="connsiteX2" fmla="*/ 4508938 w 4508938"/>
                      <a:gd name="connsiteY2" fmla="*/ 2483069 h 4966137"/>
                      <a:gd name="connsiteX3" fmla="*/ 2254469 w 4508938"/>
                      <a:gd name="connsiteY3" fmla="*/ 4966138 h 4966137"/>
                      <a:gd name="connsiteX4" fmla="*/ 0 w 4508938"/>
                      <a:gd name="connsiteY4" fmla="*/ 2483069 h 4966137"/>
                      <a:gd name="connsiteX0" fmla="*/ 0 w 4918842"/>
                      <a:gd name="connsiteY0" fmla="*/ 4239158 h 5254880"/>
                      <a:gd name="connsiteX1" fmla="*/ 2664373 w 4918842"/>
                      <a:gd name="connsiteY1" fmla="*/ 37647 h 5254880"/>
                      <a:gd name="connsiteX2" fmla="*/ 4918842 w 4918842"/>
                      <a:gd name="connsiteY2" fmla="*/ 2520716 h 5254880"/>
                      <a:gd name="connsiteX3" fmla="*/ 2664373 w 4918842"/>
                      <a:gd name="connsiteY3" fmla="*/ 5003785 h 5254880"/>
                      <a:gd name="connsiteX4" fmla="*/ 0 w 4918842"/>
                      <a:gd name="connsiteY4" fmla="*/ 4239158 h 5254880"/>
                      <a:gd name="connsiteX0" fmla="*/ 0 w 5265683"/>
                      <a:gd name="connsiteY0" fmla="*/ 4202150 h 5119370"/>
                      <a:gd name="connsiteX1" fmla="*/ 2664373 w 5265683"/>
                      <a:gd name="connsiteY1" fmla="*/ 639 h 5119370"/>
                      <a:gd name="connsiteX2" fmla="*/ 5265683 w 5265683"/>
                      <a:gd name="connsiteY2" fmla="*/ 3918370 h 5119370"/>
                      <a:gd name="connsiteX3" fmla="*/ 2664373 w 5265683"/>
                      <a:gd name="connsiteY3" fmla="*/ 4966777 h 5119370"/>
                      <a:gd name="connsiteX4" fmla="*/ 0 w 5265683"/>
                      <a:gd name="connsiteY4" fmla="*/ 4202150 h 5119370"/>
                      <a:gd name="connsiteX0" fmla="*/ 229 w 5265912"/>
                      <a:gd name="connsiteY0" fmla="*/ 4202150 h 5490642"/>
                      <a:gd name="connsiteX1" fmla="*/ 2664602 w 5265912"/>
                      <a:gd name="connsiteY1" fmla="*/ 639 h 5490642"/>
                      <a:gd name="connsiteX2" fmla="*/ 5265912 w 5265912"/>
                      <a:gd name="connsiteY2" fmla="*/ 3918370 h 5490642"/>
                      <a:gd name="connsiteX3" fmla="*/ 2806491 w 5265912"/>
                      <a:gd name="connsiteY3" fmla="*/ 5487039 h 5490642"/>
                      <a:gd name="connsiteX4" fmla="*/ 229 w 5265912"/>
                      <a:gd name="connsiteY4" fmla="*/ 4202150 h 5490642"/>
                      <a:gd name="connsiteX0" fmla="*/ 16503 w 5295713"/>
                      <a:gd name="connsiteY0" fmla="*/ 4202389 h 5490881"/>
                      <a:gd name="connsiteX1" fmla="*/ 2680876 w 5295713"/>
                      <a:gd name="connsiteY1" fmla="*/ 878 h 5490881"/>
                      <a:gd name="connsiteX2" fmla="*/ 5282186 w 5295713"/>
                      <a:gd name="connsiteY2" fmla="*/ 3918609 h 5490881"/>
                      <a:gd name="connsiteX3" fmla="*/ 2822765 w 5295713"/>
                      <a:gd name="connsiteY3" fmla="*/ 5487278 h 5490881"/>
                      <a:gd name="connsiteX4" fmla="*/ 16503 w 5295713"/>
                      <a:gd name="connsiteY4" fmla="*/ 4202389 h 5490881"/>
                      <a:gd name="connsiteX0" fmla="*/ 26695 w 5300480"/>
                      <a:gd name="connsiteY0" fmla="*/ 4060532 h 5348858"/>
                      <a:gd name="connsiteX1" fmla="*/ 2628006 w 5300480"/>
                      <a:gd name="connsiteY1" fmla="*/ 911 h 5348858"/>
                      <a:gd name="connsiteX2" fmla="*/ 5292378 w 5300480"/>
                      <a:gd name="connsiteY2" fmla="*/ 3776752 h 5348858"/>
                      <a:gd name="connsiteX3" fmla="*/ 2832957 w 5300480"/>
                      <a:gd name="connsiteY3" fmla="*/ 5345421 h 5348858"/>
                      <a:gd name="connsiteX4" fmla="*/ 26695 w 5300480"/>
                      <a:gd name="connsiteY4" fmla="*/ 4060532 h 5348858"/>
                      <a:gd name="connsiteX0" fmla="*/ 5627 w 5271310"/>
                      <a:gd name="connsiteY0" fmla="*/ 4060532 h 5348858"/>
                      <a:gd name="connsiteX1" fmla="*/ 2606938 w 5271310"/>
                      <a:gd name="connsiteY1" fmla="*/ 911 h 5348858"/>
                      <a:gd name="connsiteX2" fmla="*/ 5271310 w 5271310"/>
                      <a:gd name="connsiteY2" fmla="*/ 3776752 h 5348858"/>
                      <a:gd name="connsiteX3" fmla="*/ 2811889 w 5271310"/>
                      <a:gd name="connsiteY3" fmla="*/ 5345421 h 5348858"/>
                      <a:gd name="connsiteX4" fmla="*/ 5627 w 5271310"/>
                      <a:gd name="connsiteY4" fmla="*/ 4060532 h 5348858"/>
                      <a:gd name="connsiteX0" fmla="*/ 106712 w 5372395"/>
                      <a:gd name="connsiteY0" fmla="*/ 4208434 h 5495944"/>
                      <a:gd name="connsiteX1" fmla="*/ 789885 w 5372395"/>
                      <a:gd name="connsiteY1" fmla="*/ 1094744 h 5495944"/>
                      <a:gd name="connsiteX2" fmla="*/ 2708023 w 5372395"/>
                      <a:gd name="connsiteY2" fmla="*/ 148813 h 5495944"/>
                      <a:gd name="connsiteX3" fmla="*/ 5372395 w 5372395"/>
                      <a:gd name="connsiteY3" fmla="*/ 3924654 h 5495944"/>
                      <a:gd name="connsiteX4" fmla="*/ 2912974 w 5372395"/>
                      <a:gd name="connsiteY4" fmla="*/ 5493323 h 5495944"/>
                      <a:gd name="connsiteX5" fmla="*/ 106712 w 5372395"/>
                      <a:gd name="connsiteY5" fmla="*/ 4208434 h 5495944"/>
                      <a:gd name="connsiteX0" fmla="*/ 106712 w 5404225"/>
                      <a:gd name="connsiteY0" fmla="*/ 4060657 h 5348167"/>
                      <a:gd name="connsiteX1" fmla="*/ 789885 w 5404225"/>
                      <a:gd name="connsiteY1" fmla="*/ 946967 h 5348167"/>
                      <a:gd name="connsiteX2" fmla="*/ 2708023 w 5404225"/>
                      <a:gd name="connsiteY2" fmla="*/ 1036 h 5348167"/>
                      <a:gd name="connsiteX3" fmla="*/ 4542079 w 5404225"/>
                      <a:gd name="connsiteY3" fmla="*/ 836608 h 5348167"/>
                      <a:gd name="connsiteX4" fmla="*/ 5372395 w 5404225"/>
                      <a:gd name="connsiteY4" fmla="*/ 3776877 h 5348167"/>
                      <a:gd name="connsiteX5" fmla="*/ 2912974 w 5404225"/>
                      <a:gd name="connsiteY5" fmla="*/ 5345546 h 5348167"/>
                      <a:gd name="connsiteX6" fmla="*/ 106712 w 5404225"/>
                      <a:gd name="connsiteY6" fmla="*/ 4060657 h 5348167"/>
                      <a:gd name="connsiteX0" fmla="*/ 106712 w 5032093"/>
                      <a:gd name="connsiteY0" fmla="*/ 4060657 h 5357692"/>
                      <a:gd name="connsiteX1" fmla="*/ 789885 w 5032093"/>
                      <a:gd name="connsiteY1" fmla="*/ 946967 h 5357692"/>
                      <a:gd name="connsiteX2" fmla="*/ 2708023 w 5032093"/>
                      <a:gd name="connsiteY2" fmla="*/ 1036 h 5357692"/>
                      <a:gd name="connsiteX3" fmla="*/ 4542079 w 5032093"/>
                      <a:gd name="connsiteY3" fmla="*/ 836608 h 5357692"/>
                      <a:gd name="connsiteX4" fmla="*/ 4962491 w 5032093"/>
                      <a:gd name="connsiteY4" fmla="*/ 4486325 h 5357692"/>
                      <a:gd name="connsiteX5" fmla="*/ 2912974 w 5032093"/>
                      <a:gd name="connsiteY5" fmla="*/ 5345546 h 5357692"/>
                      <a:gd name="connsiteX6" fmla="*/ 106712 w 5032093"/>
                      <a:gd name="connsiteY6" fmla="*/ 4060657 h 5357692"/>
                      <a:gd name="connsiteX0" fmla="*/ 166454 w 4744994"/>
                      <a:gd name="connsiteY0" fmla="*/ 4580919 h 5347818"/>
                      <a:gd name="connsiteX1" fmla="*/ 502786 w 4744994"/>
                      <a:gd name="connsiteY1" fmla="*/ 946967 h 5347818"/>
                      <a:gd name="connsiteX2" fmla="*/ 2420924 w 4744994"/>
                      <a:gd name="connsiteY2" fmla="*/ 1036 h 5347818"/>
                      <a:gd name="connsiteX3" fmla="*/ 4254980 w 4744994"/>
                      <a:gd name="connsiteY3" fmla="*/ 836608 h 5347818"/>
                      <a:gd name="connsiteX4" fmla="*/ 4675392 w 4744994"/>
                      <a:gd name="connsiteY4" fmla="*/ 4486325 h 5347818"/>
                      <a:gd name="connsiteX5" fmla="*/ 2625875 w 4744994"/>
                      <a:gd name="connsiteY5" fmla="*/ 5345546 h 5347818"/>
                      <a:gd name="connsiteX6" fmla="*/ 166454 w 4744994"/>
                      <a:gd name="connsiteY6" fmla="*/ 4580919 h 5347818"/>
                      <a:gd name="connsiteX0" fmla="*/ 156473 w 4735013"/>
                      <a:gd name="connsiteY0" fmla="*/ 4580031 h 5347517"/>
                      <a:gd name="connsiteX1" fmla="*/ 524336 w 4735013"/>
                      <a:gd name="connsiteY1" fmla="*/ 804190 h 5347517"/>
                      <a:gd name="connsiteX2" fmla="*/ 2410943 w 4735013"/>
                      <a:gd name="connsiteY2" fmla="*/ 148 h 5347517"/>
                      <a:gd name="connsiteX3" fmla="*/ 4244999 w 4735013"/>
                      <a:gd name="connsiteY3" fmla="*/ 835720 h 5347517"/>
                      <a:gd name="connsiteX4" fmla="*/ 4665411 w 4735013"/>
                      <a:gd name="connsiteY4" fmla="*/ 4485437 h 5347517"/>
                      <a:gd name="connsiteX5" fmla="*/ 2615894 w 4735013"/>
                      <a:gd name="connsiteY5" fmla="*/ 5344658 h 5347517"/>
                      <a:gd name="connsiteX6" fmla="*/ 156473 w 4735013"/>
                      <a:gd name="connsiteY6" fmla="*/ 4580031 h 5347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35013" h="5347517">
                        <a:moveTo>
                          <a:pt x="156473" y="4580031"/>
                        </a:moveTo>
                        <a:cubicBezTo>
                          <a:pt x="-192120" y="3823286"/>
                          <a:pt x="90784" y="1480793"/>
                          <a:pt x="524336" y="804190"/>
                        </a:cubicBezTo>
                        <a:cubicBezTo>
                          <a:pt x="957888" y="127587"/>
                          <a:pt x="1790833" y="-5107"/>
                          <a:pt x="2410943" y="148"/>
                        </a:cubicBezTo>
                        <a:cubicBezTo>
                          <a:pt x="3031053" y="5403"/>
                          <a:pt x="3800937" y="206413"/>
                          <a:pt x="4244999" y="835720"/>
                        </a:cubicBezTo>
                        <a:cubicBezTo>
                          <a:pt x="4689061" y="1465027"/>
                          <a:pt x="4837080" y="3789127"/>
                          <a:pt x="4665411" y="4485437"/>
                        </a:cubicBezTo>
                        <a:cubicBezTo>
                          <a:pt x="4493742" y="5181747"/>
                          <a:pt x="3367384" y="5328892"/>
                          <a:pt x="2615894" y="5344658"/>
                        </a:cubicBezTo>
                        <a:cubicBezTo>
                          <a:pt x="1864404" y="5360424"/>
                          <a:pt x="505066" y="5336776"/>
                          <a:pt x="156473" y="4580031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6" name="Ellipszis 25"/>
                  <p:cNvSpPr/>
                  <p:nvPr/>
                </p:nvSpPr>
                <p:spPr>
                  <a:xfrm rot="20153151">
                    <a:off x="2780513" y="1623935"/>
                    <a:ext cx="1103706" cy="3267819"/>
                  </a:xfrm>
                  <a:prstGeom prst="ellipse">
                    <a:avLst/>
                  </a:prstGeom>
                  <a:solidFill>
                    <a:srgbClr val="0BB6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7" name="Ellipszis 26"/>
                  <p:cNvSpPr/>
                  <p:nvPr/>
                </p:nvSpPr>
                <p:spPr>
                  <a:xfrm rot="1446849" flipH="1">
                    <a:off x="8139347" y="1671152"/>
                    <a:ext cx="1103706" cy="3267819"/>
                  </a:xfrm>
                  <a:prstGeom prst="ellipse">
                    <a:avLst/>
                  </a:prstGeom>
                  <a:solidFill>
                    <a:srgbClr val="0BB6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" name="Ellipszis 27"/>
                  <p:cNvSpPr/>
                  <p:nvPr/>
                </p:nvSpPr>
                <p:spPr>
                  <a:xfrm>
                    <a:off x="3657496" y="277592"/>
                    <a:ext cx="745569" cy="72536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29" name="Ellipszis 28"/>
                  <p:cNvSpPr/>
                  <p:nvPr/>
                </p:nvSpPr>
                <p:spPr>
                  <a:xfrm>
                    <a:off x="7519962" y="337241"/>
                    <a:ext cx="745569" cy="72536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0" name="Ellipszis 29"/>
                  <p:cNvSpPr/>
                  <p:nvPr/>
                </p:nvSpPr>
                <p:spPr>
                  <a:xfrm>
                    <a:off x="3689028" y="429991"/>
                    <a:ext cx="252352" cy="27695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1" name="Ellipszis 30"/>
                  <p:cNvSpPr/>
                  <p:nvPr/>
                </p:nvSpPr>
                <p:spPr>
                  <a:xfrm>
                    <a:off x="7993117" y="534261"/>
                    <a:ext cx="272414" cy="2855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2" name="Ellipszis 31"/>
                  <p:cNvSpPr/>
                  <p:nvPr/>
                </p:nvSpPr>
                <p:spPr>
                  <a:xfrm rot="16200000">
                    <a:off x="5886106" y="-498927"/>
                    <a:ext cx="199620" cy="2998814"/>
                  </a:xfrm>
                  <a:prstGeom prst="ellipse">
                    <a:avLst/>
                  </a:prstGeom>
                  <a:solidFill>
                    <a:srgbClr val="0BB6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3" name="Ellipszis 32"/>
                  <p:cNvSpPr/>
                  <p:nvPr/>
                </p:nvSpPr>
                <p:spPr>
                  <a:xfrm>
                    <a:off x="5737528" y="469505"/>
                    <a:ext cx="230086" cy="1295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4" name="Háromszög 9"/>
                  <p:cNvSpPr/>
                  <p:nvPr/>
                </p:nvSpPr>
                <p:spPr>
                  <a:xfrm rot="4520618">
                    <a:off x="3009041" y="4552925"/>
                    <a:ext cx="828115" cy="1244797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9992B">
                      <a:alpha val="56000"/>
                    </a:srgbClr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5" name="Ellipszis 34"/>
                  <p:cNvSpPr/>
                  <p:nvPr/>
                </p:nvSpPr>
                <p:spPr>
                  <a:xfrm>
                    <a:off x="6183467" y="477536"/>
                    <a:ext cx="230086" cy="1295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6" name="Ellipszis 35"/>
                  <p:cNvSpPr/>
                  <p:nvPr/>
                </p:nvSpPr>
                <p:spPr>
                  <a:xfrm>
                    <a:off x="6869516" y="2442276"/>
                    <a:ext cx="209201" cy="348221"/>
                  </a:xfrm>
                  <a:prstGeom prst="ellipse">
                    <a:avLst/>
                  </a:prstGeom>
                  <a:solidFill>
                    <a:srgbClr val="D3D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7" name="Ellipszis 36"/>
                  <p:cNvSpPr/>
                  <p:nvPr/>
                </p:nvSpPr>
                <p:spPr>
                  <a:xfrm>
                    <a:off x="7463512" y="2424478"/>
                    <a:ext cx="314062" cy="555558"/>
                  </a:xfrm>
                  <a:prstGeom prst="ellipse">
                    <a:avLst/>
                  </a:prstGeom>
                  <a:solidFill>
                    <a:srgbClr val="D3D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8" name="Ellipszis 37"/>
                  <p:cNvSpPr/>
                  <p:nvPr/>
                </p:nvSpPr>
                <p:spPr>
                  <a:xfrm>
                    <a:off x="7184616" y="1843628"/>
                    <a:ext cx="579779" cy="406995"/>
                  </a:xfrm>
                  <a:prstGeom prst="ellipse">
                    <a:avLst/>
                  </a:prstGeom>
                  <a:solidFill>
                    <a:srgbClr val="D3D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9" name="Háromszög 9"/>
                  <p:cNvSpPr/>
                  <p:nvPr/>
                </p:nvSpPr>
                <p:spPr>
                  <a:xfrm rot="17918198">
                    <a:off x="8186593" y="4521920"/>
                    <a:ext cx="828115" cy="1244797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9992B">
                      <a:alpha val="61000"/>
                    </a:srgbClr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8" name="Ellipszis 17"/>
                <p:cNvSpPr/>
                <p:nvPr/>
              </p:nvSpPr>
              <p:spPr>
                <a:xfrm rot="20174238" flipH="1">
                  <a:off x="2797539" y="1651570"/>
                  <a:ext cx="760598" cy="3267819"/>
                </a:xfrm>
                <a:prstGeom prst="ellipse">
                  <a:avLst/>
                </a:prstGeom>
                <a:solidFill>
                  <a:schemeClr val="bg1">
                    <a:alpha val="28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Ellipszis 18"/>
                <p:cNvSpPr/>
                <p:nvPr/>
              </p:nvSpPr>
              <p:spPr>
                <a:xfrm rot="1535130" flipH="1">
                  <a:off x="8400634" y="1759744"/>
                  <a:ext cx="760598" cy="3267819"/>
                </a:xfrm>
                <a:prstGeom prst="ellipse">
                  <a:avLst/>
                </a:prstGeom>
                <a:solidFill>
                  <a:schemeClr val="bg1">
                    <a:alpha val="28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" name="Ellipszis 19"/>
                <p:cNvSpPr/>
                <p:nvPr/>
              </p:nvSpPr>
              <p:spPr>
                <a:xfrm flipH="1">
                  <a:off x="4454450" y="1763761"/>
                  <a:ext cx="3194288" cy="3267819"/>
                </a:xfrm>
                <a:prstGeom prst="ellipse">
                  <a:avLst/>
                </a:prstGeom>
                <a:solidFill>
                  <a:schemeClr val="bg1">
                    <a:alpha val="28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5" name="Ellipszis 60"/>
              <p:cNvSpPr/>
              <p:nvPr/>
            </p:nvSpPr>
            <p:spPr>
              <a:xfrm rot="922017" flipH="1">
                <a:off x="7510335" y="1950845"/>
                <a:ext cx="72376" cy="309549"/>
              </a:xfrm>
              <a:custGeom>
                <a:avLst/>
                <a:gdLst>
                  <a:gd name="connsiteX0" fmla="*/ 0 w 209029"/>
                  <a:gd name="connsiteY0" fmla="*/ 875636 h 1751271"/>
                  <a:gd name="connsiteX1" fmla="*/ 104515 w 209029"/>
                  <a:gd name="connsiteY1" fmla="*/ 0 h 1751271"/>
                  <a:gd name="connsiteX2" fmla="*/ 209030 w 209029"/>
                  <a:gd name="connsiteY2" fmla="*/ 875636 h 1751271"/>
                  <a:gd name="connsiteX3" fmla="*/ 104515 w 209029"/>
                  <a:gd name="connsiteY3" fmla="*/ 1751272 h 1751271"/>
                  <a:gd name="connsiteX4" fmla="*/ 0 w 209029"/>
                  <a:gd name="connsiteY4" fmla="*/ 875636 h 1751271"/>
                  <a:gd name="connsiteX0" fmla="*/ 392 w 209422"/>
                  <a:gd name="connsiteY0" fmla="*/ 875636 h 1655020"/>
                  <a:gd name="connsiteX1" fmla="*/ 104907 w 209422"/>
                  <a:gd name="connsiteY1" fmla="*/ 0 h 1655020"/>
                  <a:gd name="connsiteX2" fmla="*/ 209422 w 209422"/>
                  <a:gd name="connsiteY2" fmla="*/ 875636 h 1655020"/>
                  <a:gd name="connsiteX3" fmla="*/ 80844 w 209422"/>
                  <a:gd name="connsiteY3" fmla="*/ 1655020 h 1655020"/>
                  <a:gd name="connsiteX4" fmla="*/ 392 w 209422"/>
                  <a:gd name="connsiteY4" fmla="*/ 875636 h 1655020"/>
                  <a:gd name="connsiteX0" fmla="*/ 10503 w 219533"/>
                  <a:gd name="connsiteY0" fmla="*/ 875636 h 1751273"/>
                  <a:gd name="connsiteX1" fmla="*/ 115018 w 219533"/>
                  <a:gd name="connsiteY1" fmla="*/ 0 h 1751273"/>
                  <a:gd name="connsiteX2" fmla="*/ 219533 w 219533"/>
                  <a:gd name="connsiteY2" fmla="*/ 875636 h 1751273"/>
                  <a:gd name="connsiteX3" fmla="*/ 42828 w 219533"/>
                  <a:gd name="connsiteY3" fmla="*/ 1751273 h 1751273"/>
                  <a:gd name="connsiteX4" fmla="*/ 10503 w 219533"/>
                  <a:gd name="connsiteY4" fmla="*/ 875636 h 1751273"/>
                  <a:gd name="connsiteX0" fmla="*/ 53094 w 262124"/>
                  <a:gd name="connsiteY0" fmla="*/ 875636 h 1811924"/>
                  <a:gd name="connsiteX1" fmla="*/ 157609 w 262124"/>
                  <a:gd name="connsiteY1" fmla="*/ 0 h 1811924"/>
                  <a:gd name="connsiteX2" fmla="*/ 262124 w 262124"/>
                  <a:gd name="connsiteY2" fmla="*/ 875636 h 1811924"/>
                  <a:gd name="connsiteX3" fmla="*/ 85419 w 262124"/>
                  <a:gd name="connsiteY3" fmla="*/ 1751273 h 1811924"/>
                  <a:gd name="connsiteX4" fmla="*/ 53094 w 262124"/>
                  <a:gd name="connsiteY4" fmla="*/ 875636 h 1811924"/>
                  <a:gd name="connsiteX0" fmla="*/ 3919 w 221076"/>
                  <a:gd name="connsiteY0" fmla="*/ 837929 h 1751399"/>
                  <a:gd name="connsiteX1" fmla="*/ 116561 w 221076"/>
                  <a:gd name="connsiteY1" fmla="*/ 53 h 1751399"/>
                  <a:gd name="connsiteX2" fmla="*/ 221076 w 221076"/>
                  <a:gd name="connsiteY2" fmla="*/ 875689 h 1751399"/>
                  <a:gd name="connsiteX3" fmla="*/ 44371 w 221076"/>
                  <a:gd name="connsiteY3" fmla="*/ 1751326 h 1751399"/>
                  <a:gd name="connsiteX4" fmla="*/ 3919 w 221076"/>
                  <a:gd name="connsiteY4" fmla="*/ 837929 h 1751399"/>
                  <a:gd name="connsiteX0" fmla="*/ 50861 w 268018"/>
                  <a:gd name="connsiteY0" fmla="*/ 837929 h 1801589"/>
                  <a:gd name="connsiteX1" fmla="*/ 163503 w 268018"/>
                  <a:gd name="connsiteY1" fmla="*/ 53 h 1801589"/>
                  <a:gd name="connsiteX2" fmla="*/ 268018 w 268018"/>
                  <a:gd name="connsiteY2" fmla="*/ 875689 h 1801589"/>
                  <a:gd name="connsiteX3" fmla="*/ 91313 w 268018"/>
                  <a:gd name="connsiteY3" fmla="*/ 1751326 h 1801589"/>
                  <a:gd name="connsiteX4" fmla="*/ 50861 w 268018"/>
                  <a:gd name="connsiteY4" fmla="*/ 837929 h 1801589"/>
                  <a:gd name="connsiteX0" fmla="*/ 53744 w 270901"/>
                  <a:gd name="connsiteY0" fmla="*/ 932324 h 1895984"/>
                  <a:gd name="connsiteX1" fmla="*/ 223273 w 270901"/>
                  <a:gd name="connsiteY1" fmla="*/ 46 h 1895984"/>
                  <a:gd name="connsiteX2" fmla="*/ 270901 w 270901"/>
                  <a:gd name="connsiteY2" fmla="*/ 970084 h 1895984"/>
                  <a:gd name="connsiteX3" fmla="*/ 94196 w 270901"/>
                  <a:gd name="connsiteY3" fmla="*/ 1845721 h 1895984"/>
                  <a:gd name="connsiteX4" fmla="*/ 53744 w 270901"/>
                  <a:gd name="connsiteY4" fmla="*/ 932324 h 1895984"/>
                  <a:gd name="connsiteX0" fmla="*/ 53744 w 311453"/>
                  <a:gd name="connsiteY0" fmla="*/ 982195 h 1936078"/>
                  <a:gd name="connsiteX1" fmla="*/ 223273 w 311453"/>
                  <a:gd name="connsiteY1" fmla="*/ 49917 h 1936078"/>
                  <a:gd name="connsiteX2" fmla="*/ 309584 w 311453"/>
                  <a:gd name="connsiteY2" fmla="*/ 220963 h 1936078"/>
                  <a:gd name="connsiteX3" fmla="*/ 270901 w 311453"/>
                  <a:gd name="connsiteY3" fmla="*/ 1019955 h 1936078"/>
                  <a:gd name="connsiteX4" fmla="*/ 94196 w 311453"/>
                  <a:gd name="connsiteY4" fmla="*/ 1895592 h 1936078"/>
                  <a:gd name="connsiteX5" fmla="*/ 53744 w 311453"/>
                  <a:gd name="connsiteY5" fmla="*/ 982195 h 1936078"/>
                  <a:gd name="connsiteX0" fmla="*/ 60267 w 317976"/>
                  <a:gd name="connsiteY0" fmla="*/ 982195 h 1936078"/>
                  <a:gd name="connsiteX1" fmla="*/ 229796 w 317976"/>
                  <a:gd name="connsiteY1" fmla="*/ 49917 h 1936078"/>
                  <a:gd name="connsiteX2" fmla="*/ 316107 w 317976"/>
                  <a:gd name="connsiteY2" fmla="*/ 220963 h 1936078"/>
                  <a:gd name="connsiteX3" fmla="*/ 277424 w 317976"/>
                  <a:gd name="connsiteY3" fmla="*/ 1019955 h 1936078"/>
                  <a:gd name="connsiteX4" fmla="*/ 100719 w 317976"/>
                  <a:gd name="connsiteY4" fmla="*/ 1895592 h 1936078"/>
                  <a:gd name="connsiteX5" fmla="*/ 60267 w 317976"/>
                  <a:gd name="connsiteY5" fmla="*/ 982195 h 193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76" h="1936078">
                    <a:moveTo>
                      <a:pt x="60267" y="982195"/>
                    </a:moveTo>
                    <a:cubicBezTo>
                      <a:pt x="102097" y="655703"/>
                      <a:pt x="187156" y="176789"/>
                      <a:pt x="229796" y="49917"/>
                    </a:cubicBezTo>
                    <a:cubicBezTo>
                      <a:pt x="272436" y="-76955"/>
                      <a:pt x="308169" y="59290"/>
                      <a:pt x="316107" y="220963"/>
                    </a:cubicBezTo>
                    <a:cubicBezTo>
                      <a:pt x="324045" y="382636"/>
                      <a:pt x="305872" y="747144"/>
                      <a:pt x="277424" y="1019955"/>
                    </a:cubicBezTo>
                    <a:cubicBezTo>
                      <a:pt x="248976" y="1292766"/>
                      <a:pt x="271002" y="2128450"/>
                      <a:pt x="100719" y="1895592"/>
                    </a:cubicBezTo>
                    <a:cubicBezTo>
                      <a:pt x="-69564" y="1662734"/>
                      <a:pt x="18437" y="1308687"/>
                      <a:pt x="60267" y="982195"/>
                    </a:cubicBezTo>
                    <a:close/>
                  </a:path>
                </a:pathLst>
              </a:custGeom>
              <a:solidFill>
                <a:srgbClr val="0BB631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Ellipszis 60"/>
              <p:cNvSpPr/>
              <p:nvPr/>
            </p:nvSpPr>
            <p:spPr>
              <a:xfrm rot="180000" flipH="1">
                <a:off x="8030397" y="1948379"/>
                <a:ext cx="72376" cy="303914"/>
              </a:xfrm>
              <a:custGeom>
                <a:avLst/>
                <a:gdLst>
                  <a:gd name="connsiteX0" fmla="*/ 0 w 209029"/>
                  <a:gd name="connsiteY0" fmla="*/ 875636 h 1751271"/>
                  <a:gd name="connsiteX1" fmla="*/ 104515 w 209029"/>
                  <a:gd name="connsiteY1" fmla="*/ 0 h 1751271"/>
                  <a:gd name="connsiteX2" fmla="*/ 209030 w 209029"/>
                  <a:gd name="connsiteY2" fmla="*/ 875636 h 1751271"/>
                  <a:gd name="connsiteX3" fmla="*/ 104515 w 209029"/>
                  <a:gd name="connsiteY3" fmla="*/ 1751272 h 1751271"/>
                  <a:gd name="connsiteX4" fmla="*/ 0 w 209029"/>
                  <a:gd name="connsiteY4" fmla="*/ 875636 h 1751271"/>
                  <a:gd name="connsiteX0" fmla="*/ 392 w 209422"/>
                  <a:gd name="connsiteY0" fmla="*/ 875636 h 1655020"/>
                  <a:gd name="connsiteX1" fmla="*/ 104907 w 209422"/>
                  <a:gd name="connsiteY1" fmla="*/ 0 h 1655020"/>
                  <a:gd name="connsiteX2" fmla="*/ 209422 w 209422"/>
                  <a:gd name="connsiteY2" fmla="*/ 875636 h 1655020"/>
                  <a:gd name="connsiteX3" fmla="*/ 80844 w 209422"/>
                  <a:gd name="connsiteY3" fmla="*/ 1655020 h 1655020"/>
                  <a:gd name="connsiteX4" fmla="*/ 392 w 209422"/>
                  <a:gd name="connsiteY4" fmla="*/ 875636 h 1655020"/>
                  <a:gd name="connsiteX0" fmla="*/ 10503 w 219533"/>
                  <a:gd name="connsiteY0" fmla="*/ 875636 h 1751273"/>
                  <a:gd name="connsiteX1" fmla="*/ 115018 w 219533"/>
                  <a:gd name="connsiteY1" fmla="*/ 0 h 1751273"/>
                  <a:gd name="connsiteX2" fmla="*/ 219533 w 219533"/>
                  <a:gd name="connsiteY2" fmla="*/ 875636 h 1751273"/>
                  <a:gd name="connsiteX3" fmla="*/ 42828 w 219533"/>
                  <a:gd name="connsiteY3" fmla="*/ 1751273 h 1751273"/>
                  <a:gd name="connsiteX4" fmla="*/ 10503 w 219533"/>
                  <a:gd name="connsiteY4" fmla="*/ 875636 h 1751273"/>
                  <a:gd name="connsiteX0" fmla="*/ 53094 w 262124"/>
                  <a:gd name="connsiteY0" fmla="*/ 875636 h 1811924"/>
                  <a:gd name="connsiteX1" fmla="*/ 157609 w 262124"/>
                  <a:gd name="connsiteY1" fmla="*/ 0 h 1811924"/>
                  <a:gd name="connsiteX2" fmla="*/ 262124 w 262124"/>
                  <a:gd name="connsiteY2" fmla="*/ 875636 h 1811924"/>
                  <a:gd name="connsiteX3" fmla="*/ 85419 w 262124"/>
                  <a:gd name="connsiteY3" fmla="*/ 1751273 h 1811924"/>
                  <a:gd name="connsiteX4" fmla="*/ 53094 w 262124"/>
                  <a:gd name="connsiteY4" fmla="*/ 875636 h 1811924"/>
                  <a:gd name="connsiteX0" fmla="*/ 3919 w 221076"/>
                  <a:gd name="connsiteY0" fmla="*/ 837929 h 1751399"/>
                  <a:gd name="connsiteX1" fmla="*/ 116561 w 221076"/>
                  <a:gd name="connsiteY1" fmla="*/ 53 h 1751399"/>
                  <a:gd name="connsiteX2" fmla="*/ 221076 w 221076"/>
                  <a:gd name="connsiteY2" fmla="*/ 875689 h 1751399"/>
                  <a:gd name="connsiteX3" fmla="*/ 44371 w 221076"/>
                  <a:gd name="connsiteY3" fmla="*/ 1751326 h 1751399"/>
                  <a:gd name="connsiteX4" fmla="*/ 3919 w 221076"/>
                  <a:gd name="connsiteY4" fmla="*/ 837929 h 1751399"/>
                  <a:gd name="connsiteX0" fmla="*/ 50861 w 268018"/>
                  <a:gd name="connsiteY0" fmla="*/ 837929 h 1801589"/>
                  <a:gd name="connsiteX1" fmla="*/ 163503 w 268018"/>
                  <a:gd name="connsiteY1" fmla="*/ 53 h 1801589"/>
                  <a:gd name="connsiteX2" fmla="*/ 268018 w 268018"/>
                  <a:gd name="connsiteY2" fmla="*/ 875689 h 1801589"/>
                  <a:gd name="connsiteX3" fmla="*/ 91313 w 268018"/>
                  <a:gd name="connsiteY3" fmla="*/ 1751326 h 1801589"/>
                  <a:gd name="connsiteX4" fmla="*/ 50861 w 268018"/>
                  <a:gd name="connsiteY4" fmla="*/ 837929 h 1801589"/>
                  <a:gd name="connsiteX0" fmla="*/ 53744 w 270901"/>
                  <a:gd name="connsiteY0" fmla="*/ 932324 h 1895984"/>
                  <a:gd name="connsiteX1" fmla="*/ 223273 w 270901"/>
                  <a:gd name="connsiteY1" fmla="*/ 46 h 1895984"/>
                  <a:gd name="connsiteX2" fmla="*/ 270901 w 270901"/>
                  <a:gd name="connsiteY2" fmla="*/ 970084 h 1895984"/>
                  <a:gd name="connsiteX3" fmla="*/ 94196 w 270901"/>
                  <a:gd name="connsiteY3" fmla="*/ 1845721 h 1895984"/>
                  <a:gd name="connsiteX4" fmla="*/ 53744 w 270901"/>
                  <a:gd name="connsiteY4" fmla="*/ 932324 h 1895984"/>
                  <a:gd name="connsiteX0" fmla="*/ 53744 w 311453"/>
                  <a:gd name="connsiteY0" fmla="*/ 982195 h 1936078"/>
                  <a:gd name="connsiteX1" fmla="*/ 223273 w 311453"/>
                  <a:gd name="connsiteY1" fmla="*/ 49917 h 1936078"/>
                  <a:gd name="connsiteX2" fmla="*/ 309584 w 311453"/>
                  <a:gd name="connsiteY2" fmla="*/ 220963 h 1936078"/>
                  <a:gd name="connsiteX3" fmla="*/ 270901 w 311453"/>
                  <a:gd name="connsiteY3" fmla="*/ 1019955 h 1936078"/>
                  <a:gd name="connsiteX4" fmla="*/ 94196 w 311453"/>
                  <a:gd name="connsiteY4" fmla="*/ 1895592 h 1936078"/>
                  <a:gd name="connsiteX5" fmla="*/ 53744 w 311453"/>
                  <a:gd name="connsiteY5" fmla="*/ 982195 h 1936078"/>
                  <a:gd name="connsiteX0" fmla="*/ 60267 w 317976"/>
                  <a:gd name="connsiteY0" fmla="*/ 982195 h 1936078"/>
                  <a:gd name="connsiteX1" fmla="*/ 229796 w 317976"/>
                  <a:gd name="connsiteY1" fmla="*/ 49917 h 1936078"/>
                  <a:gd name="connsiteX2" fmla="*/ 316107 w 317976"/>
                  <a:gd name="connsiteY2" fmla="*/ 220963 h 1936078"/>
                  <a:gd name="connsiteX3" fmla="*/ 277424 w 317976"/>
                  <a:gd name="connsiteY3" fmla="*/ 1019955 h 1936078"/>
                  <a:gd name="connsiteX4" fmla="*/ 100719 w 317976"/>
                  <a:gd name="connsiteY4" fmla="*/ 1895592 h 1936078"/>
                  <a:gd name="connsiteX5" fmla="*/ 60267 w 317976"/>
                  <a:gd name="connsiteY5" fmla="*/ 982195 h 193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76" h="1936078">
                    <a:moveTo>
                      <a:pt x="60267" y="982195"/>
                    </a:moveTo>
                    <a:cubicBezTo>
                      <a:pt x="102097" y="655703"/>
                      <a:pt x="187156" y="176789"/>
                      <a:pt x="229796" y="49917"/>
                    </a:cubicBezTo>
                    <a:cubicBezTo>
                      <a:pt x="272436" y="-76955"/>
                      <a:pt x="308169" y="59290"/>
                      <a:pt x="316107" y="220963"/>
                    </a:cubicBezTo>
                    <a:cubicBezTo>
                      <a:pt x="324045" y="382636"/>
                      <a:pt x="305872" y="747144"/>
                      <a:pt x="277424" y="1019955"/>
                    </a:cubicBezTo>
                    <a:cubicBezTo>
                      <a:pt x="248976" y="1292766"/>
                      <a:pt x="271002" y="2128450"/>
                      <a:pt x="100719" y="1895592"/>
                    </a:cubicBezTo>
                    <a:cubicBezTo>
                      <a:pt x="-69564" y="1662734"/>
                      <a:pt x="18437" y="1308687"/>
                      <a:pt x="60267" y="982195"/>
                    </a:cubicBezTo>
                    <a:close/>
                  </a:path>
                </a:pathLst>
              </a:custGeom>
              <a:solidFill>
                <a:srgbClr val="0BB631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04" name="Kép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804" y="635257"/>
            <a:ext cx="2473088" cy="194496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4769" y="3111231"/>
            <a:ext cx="25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E3632"/>
                </a:solidFill>
              </a:rPr>
              <a:t>Köszönöm, hogy …</a:t>
            </a:r>
            <a:endParaRPr lang="hu-HU" dirty="0">
              <a:solidFill>
                <a:srgbClr val="7E3632"/>
              </a:solidFill>
            </a:endParaRPr>
          </a:p>
        </p:txBody>
      </p:sp>
      <p:sp>
        <p:nvSpPr>
          <p:cNvPr id="103" name="Szövegdoboz 102"/>
          <p:cNvSpPr txBox="1"/>
          <p:nvPr/>
        </p:nvSpPr>
        <p:spPr>
          <a:xfrm>
            <a:off x="3533361" y="3111231"/>
            <a:ext cx="25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E3632"/>
                </a:solidFill>
              </a:rPr>
              <a:t>Köszönöm, hogy …</a:t>
            </a:r>
            <a:endParaRPr lang="hu-HU" dirty="0">
              <a:solidFill>
                <a:srgbClr val="7E3632"/>
              </a:solidFill>
            </a:endParaRPr>
          </a:p>
        </p:txBody>
      </p:sp>
      <p:sp>
        <p:nvSpPr>
          <p:cNvPr id="105" name="Szövegdoboz 104"/>
          <p:cNvSpPr txBox="1"/>
          <p:nvPr/>
        </p:nvSpPr>
        <p:spPr>
          <a:xfrm>
            <a:off x="6361515" y="3111231"/>
            <a:ext cx="25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E3632"/>
                </a:solidFill>
              </a:rPr>
              <a:t>Köszönöm, hogy …</a:t>
            </a:r>
            <a:endParaRPr lang="hu-HU" dirty="0">
              <a:solidFill>
                <a:srgbClr val="7E3632"/>
              </a:solidFill>
            </a:endParaRPr>
          </a:p>
        </p:txBody>
      </p:sp>
      <p:sp>
        <p:nvSpPr>
          <p:cNvPr id="106" name="Szövegdoboz 105"/>
          <p:cNvSpPr txBox="1"/>
          <p:nvPr/>
        </p:nvSpPr>
        <p:spPr>
          <a:xfrm>
            <a:off x="9336304" y="3111231"/>
            <a:ext cx="25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E3632"/>
                </a:solidFill>
              </a:rPr>
              <a:t>Köszönöm, hogy …</a:t>
            </a:r>
            <a:endParaRPr lang="hu-HU" dirty="0">
              <a:solidFill>
                <a:srgbClr val="7E3632"/>
              </a:solidFill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9706014" y="5182756"/>
            <a:ext cx="25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E3632"/>
                </a:solidFill>
              </a:rPr>
              <a:t>Köszönöm, hogy …</a:t>
            </a:r>
            <a:endParaRPr lang="hu-HU" dirty="0">
              <a:solidFill>
                <a:srgbClr val="7E3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3" grpId="0"/>
      <p:bldP spid="105" grpId="0"/>
      <p:bldP spid="106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1. kép"/>
          <p:cNvGrpSpPr/>
          <p:nvPr/>
        </p:nvGrpSpPr>
        <p:grpSpPr>
          <a:xfrm>
            <a:off x="104769" y="99725"/>
            <a:ext cx="3032078" cy="2909753"/>
            <a:chOff x="89964" y="132445"/>
            <a:chExt cx="3032078" cy="2909753"/>
          </a:xfrm>
        </p:grpSpPr>
        <p:sp>
          <p:nvSpPr>
            <p:cNvPr id="66" name="Ellipszis 65"/>
            <p:cNvSpPr/>
            <p:nvPr/>
          </p:nvSpPr>
          <p:spPr>
            <a:xfrm>
              <a:off x="314042" y="234198"/>
              <a:ext cx="2808000" cy="28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2700" dist="101600" dir="2700000">
                <a:srgbClr val="F4B18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/>
            <p:cNvSpPr/>
            <p:nvPr/>
          </p:nvSpPr>
          <p:spPr>
            <a:xfrm>
              <a:off x="89964" y="132445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 smtClean="0">
                  <a:solidFill>
                    <a:srgbClr val="F4B183"/>
                  </a:solidFill>
                  <a:latin typeface="Maiandra GD" panose="020E0502030308020204" pitchFamily="34" charset="0"/>
                </a:rPr>
                <a:t>1. </a:t>
              </a:r>
              <a:endParaRPr lang="hu-HU" sz="4000" dirty="0">
                <a:solidFill>
                  <a:srgbClr val="F4B183"/>
                </a:solidFill>
                <a:latin typeface="Maiandra GD" panose="020E0502030308020204" pitchFamily="34" charset="0"/>
              </a:endParaRP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782" y="786931"/>
              <a:ext cx="1431863" cy="1945312"/>
            </a:xfrm>
            <a:prstGeom prst="rect">
              <a:avLst/>
            </a:prstGeom>
          </p:spPr>
        </p:pic>
      </p:grpSp>
      <p:grpSp>
        <p:nvGrpSpPr>
          <p:cNvPr id="58" name="2. kép"/>
          <p:cNvGrpSpPr/>
          <p:nvPr/>
        </p:nvGrpSpPr>
        <p:grpSpPr>
          <a:xfrm>
            <a:off x="3093057" y="99725"/>
            <a:ext cx="3032078" cy="2909753"/>
            <a:chOff x="3305330" y="83154"/>
            <a:chExt cx="3032078" cy="2909753"/>
          </a:xfrm>
        </p:grpSpPr>
        <p:grpSp>
          <p:nvGrpSpPr>
            <p:cNvPr id="74" name="Csoportba foglalás 73"/>
            <p:cNvGrpSpPr/>
            <p:nvPr/>
          </p:nvGrpSpPr>
          <p:grpSpPr>
            <a:xfrm>
              <a:off x="3305330" y="83154"/>
              <a:ext cx="3032078" cy="2909753"/>
              <a:chOff x="89964" y="132445"/>
              <a:chExt cx="3032078" cy="2909753"/>
            </a:xfrm>
          </p:grpSpPr>
          <p:sp>
            <p:nvSpPr>
              <p:cNvPr id="75" name="Ellipszis 74"/>
              <p:cNvSpPr/>
              <p:nvPr/>
            </p:nvSpPr>
            <p:spPr>
              <a:xfrm>
                <a:off x="314042" y="234198"/>
                <a:ext cx="2808000" cy="28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01600" dir="2700000">
                  <a:srgbClr val="F4B18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Ellipszis 81"/>
              <p:cNvSpPr/>
              <p:nvPr/>
            </p:nvSpPr>
            <p:spPr>
              <a:xfrm>
                <a:off x="89964" y="13244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2</a:t>
                </a:r>
                <a:r>
                  <a:rPr lang="hu-HU" sz="4000" dirty="0" smtClean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. </a:t>
                </a:r>
                <a:endParaRPr lang="hu-HU" sz="4000" dirty="0">
                  <a:solidFill>
                    <a:srgbClr val="F4B183"/>
                  </a:solidFill>
                  <a:latin typeface="Maiandra GD" panose="020E0502030308020204" pitchFamily="34" charset="0"/>
                </a:endParaRPr>
              </a:p>
            </p:txBody>
          </p:sp>
        </p:grpSp>
        <p:pic>
          <p:nvPicPr>
            <p:cNvPr id="89" name="Kép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869785" y="1479803"/>
              <a:ext cx="2129389" cy="233684"/>
            </a:xfrm>
            <a:prstGeom prst="rect">
              <a:avLst/>
            </a:prstGeom>
          </p:spPr>
        </p:pic>
      </p:grpSp>
      <p:grpSp>
        <p:nvGrpSpPr>
          <p:cNvPr id="59" name="3. kép"/>
          <p:cNvGrpSpPr/>
          <p:nvPr/>
        </p:nvGrpSpPr>
        <p:grpSpPr>
          <a:xfrm>
            <a:off x="6081345" y="99725"/>
            <a:ext cx="3032078" cy="2909753"/>
            <a:chOff x="6287124" y="102114"/>
            <a:chExt cx="3032078" cy="2909753"/>
          </a:xfrm>
        </p:grpSpPr>
        <p:grpSp>
          <p:nvGrpSpPr>
            <p:cNvPr id="90" name="Csoportba foglalás 89"/>
            <p:cNvGrpSpPr/>
            <p:nvPr/>
          </p:nvGrpSpPr>
          <p:grpSpPr>
            <a:xfrm>
              <a:off x="6287124" y="102114"/>
              <a:ext cx="3032078" cy="2909753"/>
              <a:chOff x="89964" y="132445"/>
              <a:chExt cx="3032078" cy="2909753"/>
            </a:xfrm>
          </p:grpSpPr>
          <p:sp>
            <p:nvSpPr>
              <p:cNvPr id="91" name="Ellipszis 90"/>
              <p:cNvSpPr/>
              <p:nvPr/>
            </p:nvSpPr>
            <p:spPr>
              <a:xfrm>
                <a:off x="314042" y="234198"/>
                <a:ext cx="2808000" cy="28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01600" dir="2700000">
                  <a:srgbClr val="F4B18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Ellipszis 91"/>
              <p:cNvSpPr/>
              <p:nvPr/>
            </p:nvSpPr>
            <p:spPr>
              <a:xfrm>
                <a:off x="89964" y="13244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 smtClean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3. </a:t>
                </a:r>
                <a:endParaRPr lang="hu-HU" sz="4000" dirty="0">
                  <a:solidFill>
                    <a:srgbClr val="F4B183"/>
                  </a:solidFill>
                  <a:latin typeface="Maiandra GD" panose="020E0502030308020204" pitchFamily="34" charset="0"/>
                </a:endParaRPr>
              </a:p>
            </p:txBody>
          </p:sp>
        </p:grpSp>
        <p:grpSp>
          <p:nvGrpSpPr>
            <p:cNvPr id="57" name="Csoportba foglalás 56"/>
            <p:cNvGrpSpPr/>
            <p:nvPr/>
          </p:nvGrpSpPr>
          <p:grpSpPr>
            <a:xfrm>
              <a:off x="7182172" y="719447"/>
              <a:ext cx="1434109" cy="1595194"/>
              <a:chOff x="7090317" y="883136"/>
              <a:chExt cx="1434109" cy="1595194"/>
            </a:xfrm>
          </p:grpSpPr>
          <p:grpSp>
            <p:nvGrpSpPr>
              <p:cNvPr id="14" name="Csoportba foglalás 13"/>
              <p:cNvGrpSpPr/>
              <p:nvPr/>
            </p:nvGrpSpPr>
            <p:grpSpPr>
              <a:xfrm>
                <a:off x="7090317" y="883136"/>
                <a:ext cx="1434109" cy="1595194"/>
                <a:chOff x="2583831" y="0"/>
                <a:chExt cx="6935526" cy="6175005"/>
              </a:xfrm>
            </p:grpSpPr>
            <p:grpSp>
              <p:nvGrpSpPr>
                <p:cNvPr id="17" name="Csoportba foglalás 16"/>
                <p:cNvGrpSpPr/>
                <p:nvPr/>
              </p:nvGrpSpPr>
              <p:grpSpPr>
                <a:xfrm>
                  <a:off x="2583831" y="0"/>
                  <a:ext cx="6935526" cy="6175005"/>
                  <a:chOff x="2544041" y="28498"/>
                  <a:chExt cx="6935526" cy="6175005"/>
                </a:xfrm>
              </p:grpSpPr>
              <p:sp>
                <p:nvSpPr>
                  <p:cNvPr id="21" name="Háromszög 9"/>
                  <p:cNvSpPr/>
                  <p:nvPr/>
                </p:nvSpPr>
                <p:spPr>
                  <a:xfrm rot="3681802" flipH="1">
                    <a:off x="2805758" y="4213112"/>
                    <a:ext cx="1160496" cy="1683930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BB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2" name="Háromszög 9"/>
                  <p:cNvSpPr/>
                  <p:nvPr/>
                </p:nvSpPr>
                <p:spPr>
                  <a:xfrm rot="19332489" flipH="1">
                    <a:off x="6667199" y="5050048"/>
                    <a:ext cx="1395605" cy="1153455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BB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3" name="Háromszög 9"/>
                  <p:cNvSpPr/>
                  <p:nvPr/>
                </p:nvSpPr>
                <p:spPr>
                  <a:xfrm rot="901995" flipH="1">
                    <a:off x="3741598" y="4989873"/>
                    <a:ext cx="1395605" cy="1153455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BB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" name="Háromszög 9"/>
                  <p:cNvSpPr/>
                  <p:nvPr/>
                </p:nvSpPr>
                <p:spPr>
                  <a:xfrm rot="17918198">
                    <a:off x="8057354" y="4305092"/>
                    <a:ext cx="1160496" cy="1683930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BB6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" name="Ellipszis 3"/>
                  <p:cNvSpPr/>
                  <p:nvPr/>
                </p:nvSpPr>
                <p:spPr>
                  <a:xfrm>
                    <a:off x="3618409" y="28498"/>
                    <a:ext cx="4735013" cy="5347517"/>
                  </a:xfrm>
                  <a:custGeom>
                    <a:avLst/>
                    <a:gdLst>
                      <a:gd name="connsiteX0" fmla="*/ 0 w 4508938"/>
                      <a:gd name="connsiteY0" fmla="*/ 2483069 h 4966137"/>
                      <a:gd name="connsiteX1" fmla="*/ 2254469 w 4508938"/>
                      <a:gd name="connsiteY1" fmla="*/ 0 h 4966137"/>
                      <a:gd name="connsiteX2" fmla="*/ 4508938 w 4508938"/>
                      <a:gd name="connsiteY2" fmla="*/ 2483069 h 4966137"/>
                      <a:gd name="connsiteX3" fmla="*/ 2254469 w 4508938"/>
                      <a:gd name="connsiteY3" fmla="*/ 4966138 h 4966137"/>
                      <a:gd name="connsiteX4" fmla="*/ 0 w 4508938"/>
                      <a:gd name="connsiteY4" fmla="*/ 2483069 h 4966137"/>
                      <a:gd name="connsiteX0" fmla="*/ 0 w 4918842"/>
                      <a:gd name="connsiteY0" fmla="*/ 4239158 h 5254880"/>
                      <a:gd name="connsiteX1" fmla="*/ 2664373 w 4918842"/>
                      <a:gd name="connsiteY1" fmla="*/ 37647 h 5254880"/>
                      <a:gd name="connsiteX2" fmla="*/ 4918842 w 4918842"/>
                      <a:gd name="connsiteY2" fmla="*/ 2520716 h 5254880"/>
                      <a:gd name="connsiteX3" fmla="*/ 2664373 w 4918842"/>
                      <a:gd name="connsiteY3" fmla="*/ 5003785 h 5254880"/>
                      <a:gd name="connsiteX4" fmla="*/ 0 w 4918842"/>
                      <a:gd name="connsiteY4" fmla="*/ 4239158 h 5254880"/>
                      <a:gd name="connsiteX0" fmla="*/ 0 w 5265683"/>
                      <a:gd name="connsiteY0" fmla="*/ 4202150 h 5119370"/>
                      <a:gd name="connsiteX1" fmla="*/ 2664373 w 5265683"/>
                      <a:gd name="connsiteY1" fmla="*/ 639 h 5119370"/>
                      <a:gd name="connsiteX2" fmla="*/ 5265683 w 5265683"/>
                      <a:gd name="connsiteY2" fmla="*/ 3918370 h 5119370"/>
                      <a:gd name="connsiteX3" fmla="*/ 2664373 w 5265683"/>
                      <a:gd name="connsiteY3" fmla="*/ 4966777 h 5119370"/>
                      <a:gd name="connsiteX4" fmla="*/ 0 w 5265683"/>
                      <a:gd name="connsiteY4" fmla="*/ 4202150 h 5119370"/>
                      <a:gd name="connsiteX0" fmla="*/ 229 w 5265912"/>
                      <a:gd name="connsiteY0" fmla="*/ 4202150 h 5490642"/>
                      <a:gd name="connsiteX1" fmla="*/ 2664602 w 5265912"/>
                      <a:gd name="connsiteY1" fmla="*/ 639 h 5490642"/>
                      <a:gd name="connsiteX2" fmla="*/ 5265912 w 5265912"/>
                      <a:gd name="connsiteY2" fmla="*/ 3918370 h 5490642"/>
                      <a:gd name="connsiteX3" fmla="*/ 2806491 w 5265912"/>
                      <a:gd name="connsiteY3" fmla="*/ 5487039 h 5490642"/>
                      <a:gd name="connsiteX4" fmla="*/ 229 w 5265912"/>
                      <a:gd name="connsiteY4" fmla="*/ 4202150 h 5490642"/>
                      <a:gd name="connsiteX0" fmla="*/ 16503 w 5295713"/>
                      <a:gd name="connsiteY0" fmla="*/ 4202389 h 5490881"/>
                      <a:gd name="connsiteX1" fmla="*/ 2680876 w 5295713"/>
                      <a:gd name="connsiteY1" fmla="*/ 878 h 5490881"/>
                      <a:gd name="connsiteX2" fmla="*/ 5282186 w 5295713"/>
                      <a:gd name="connsiteY2" fmla="*/ 3918609 h 5490881"/>
                      <a:gd name="connsiteX3" fmla="*/ 2822765 w 5295713"/>
                      <a:gd name="connsiteY3" fmla="*/ 5487278 h 5490881"/>
                      <a:gd name="connsiteX4" fmla="*/ 16503 w 5295713"/>
                      <a:gd name="connsiteY4" fmla="*/ 4202389 h 5490881"/>
                      <a:gd name="connsiteX0" fmla="*/ 26695 w 5300480"/>
                      <a:gd name="connsiteY0" fmla="*/ 4060532 h 5348858"/>
                      <a:gd name="connsiteX1" fmla="*/ 2628006 w 5300480"/>
                      <a:gd name="connsiteY1" fmla="*/ 911 h 5348858"/>
                      <a:gd name="connsiteX2" fmla="*/ 5292378 w 5300480"/>
                      <a:gd name="connsiteY2" fmla="*/ 3776752 h 5348858"/>
                      <a:gd name="connsiteX3" fmla="*/ 2832957 w 5300480"/>
                      <a:gd name="connsiteY3" fmla="*/ 5345421 h 5348858"/>
                      <a:gd name="connsiteX4" fmla="*/ 26695 w 5300480"/>
                      <a:gd name="connsiteY4" fmla="*/ 4060532 h 5348858"/>
                      <a:gd name="connsiteX0" fmla="*/ 5627 w 5271310"/>
                      <a:gd name="connsiteY0" fmla="*/ 4060532 h 5348858"/>
                      <a:gd name="connsiteX1" fmla="*/ 2606938 w 5271310"/>
                      <a:gd name="connsiteY1" fmla="*/ 911 h 5348858"/>
                      <a:gd name="connsiteX2" fmla="*/ 5271310 w 5271310"/>
                      <a:gd name="connsiteY2" fmla="*/ 3776752 h 5348858"/>
                      <a:gd name="connsiteX3" fmla="*/ 2811889 w 5271310"/>
                      <a:gd name="connsiteY3" fmla="*/ 5345421 h 5348858"/>
                      <a:gd name="connsiteX4" fmla="*/ 5627 w 5271310"/>
                      <a:gd name="connsiteY4" fmla="*/ 4060532 h 5348858"/>
                      <a:gd name="connsiteX0" fmla="*/ 106712 w 5372395"/>
                      <a:gd name="connsiteY0" fmla="*/ 4208434 h 5495944"/>
                      <a:gd name="connsiteX1" fmla="*/ 789885 w 5372395"/>
                      <a:gd name="connsiteY1" fmla="*/ 1094744 h 5495944"/>
                      <a:gd name="connsiteX2" fmla="*/ 2708023 w 5372395"/>
                      <a:gd name="connsiteY2" fmla="*/ 148813 h 5495944"/>
                      <a:gd name="connsiteX3" fmla="*/ 5372395 w 5372395"/>
                      <a:gd name="connsiteY3" fmla="*/ 3924654 h 5495944"/>
                      <a:gd name="connsiteX4" fmla="*/ 2912974 w 5372395"/>
                      <a:gd name="connsiteY4" fmla="*/ 5493323 h 5495944"/>
                      <a:gd name="connsiteX5" fmla="*/ 106712 w 5372395"/>
                      <a:gd name="connsiteY5" fmla="*/ 4208434 h 5495944"/>
                      <a:gd name="connsiteX0" fmla="*/ 106712 w 5404225"/>
                      <a:gd name="connsiteY0" fmla="*/ 4060657 h 5348167"/>
                      <a:gd name="connsiteX1" fmla="*/ 789885 w 5404225"/>
                      <a:gd name="connsiteY1" fmla="*/ 946967 h 5348167"/>
                      <a:gd name="connsiteX2" fmla="*/ 2708023 w 5404225"/>
                      <a:gd name="connsiteY2" fmla="*/ 1036 h 5348167"/>
                      <a:gd name="connsiteX3" fmla="*/ 4542079 w 5404225"/>
                      <a:gd name="connsiteY3" fmla="*/ 836608 h 5348167"/>
                      <a:gd name="connsiteX4" fmla="*/ 5372395 w 5404225"/>
                      <a:gd name="connsiteY4" fmla="*/ 3776877 h 5348167"/>
                      <a:gd name="connsiteX5" fmla="*/ 2912974 w 5404225"/>
                      <a:gd name="connsiteY5" fmla="*/ 5345546 h 5348167"/>
                      <a:gd name="connsiteX6" fmla="*/ 106712 w 5404225"/>
                      <a:gd name="connsiteY6" fmla="*/ 4060657 h 5348167"/>
                      <a:gd name="connsiteX0" fmla="*/ 106712 w 5032093"/>
                      <a:gd name="connsiteY0" fmla="*/ 4060657 h 5357692"/>
                      <a:gd name="connsiteX1" fmla="*/ 789885 w 5032093"/>
                      <a:gd name="connsiteY1" fmla="*/ 946967 h 5357692"/>
                      <a:gd name="connsiteX2" fmla="*/ 2708023 w 5032093"/>
                      <a:gd name="connsiteY2" fmla="*/ 1036 h 5357692"/>
                      <a:gd name="connsiteX3" fmla="*/ 4542079 w 5032093"/>
                      <a:gd name="connsiteY3" fmla="*/ 836608 h 5357692"/>
                      <a:gd name="connsiteX4" fmla="*/ 4962491 w 5032093"/>
                      <a:gd name="connsiteY4" fmla="*/ 4486325 h 5357692"/>
                      <a:gd name="connsiteX5" fmla="*/ 2912974 w 5032093"/>
                      <a:gd name="connsiteY5" fmla="*/ 5345546 h 5357692"/>
                      <a:gd name="connsiteX6" fmla="*/ 106712 w 5032093"/>
                      <a:gd name="connsiteY6" fmla="*/ 4060657 h 5357692"/>
                      <a:gd name="connsiteX0" fmla="*/ 166454 w 4744994"/>
                      <a:gd name="connsiteY0" fmla="*/ 4580919 h 5347818"/>
                      <a:gd name="connsiteX1" fmla="*/ 502786 w 4744994"/>
                      <a:gd name="connsiteY1" fmla="*/ 946967 h 5347818"/>
                      <a:gd name="connsiteX2" fmla="*/ 2420924 w 4744994"/>
                      <a:gd name="connsiteY2" fmla="*/ 1036 h 5347818"/>
                      <a:gd name="connsiteX3" fmla="*/ 4254980 w 4744994"/>
                      <a:gd name="connsiteY3" fmla="*/ 836608 h 5347818"/>
                      <a:gd name="connsiteX4" fmla="*/ 4675392 w 4744994"/>
                      <a:gd name="connsiteY4" fmla="*/ 4486325 h 5347818"/>
                      <a:gd name="connsiteX5" fmla="*/ 2625875 w 4744994"/>
                      <a:gd name="connsiteY5" fmla="*/ 5345546 h 5347818"/>
                      <a:gd name="connsiteX6" fmla="*/ 166454 w 4744994"/>
                      <a:gd name="connsiteY6" fmla="*/ 4580919 h 5347818"/>
                      <a:gd name="connsiteX0" fmla="*/ 156473 w 4735013"/>
                      <a:gd name="connsiteY0" fmla="*/ 4580031 h 5347517"/>
                      <a:gd name="connsiteX1" fmla="*/ 524336 w 4735013"/>
                      <a:gd name="connsiteY1" fmla="*/ 804190 h 5347517"/>
                      <a:gd name="connsiteX2" fmla="*/ 2410943 w 4735013"/>
                      <a:gd name="connsiteY2" fmla="*/ 148 h 5347517"/>
                      <a:gd name="connsiteX3" fmla="*/ 4244999 w 4735013"/>
                      <a:gd name="connsiteY3" fmla="*/ 835720 h 5347517"/>
                      <a:gd name="connsiteX4" fmla="*/ 4665411 w 4735013"/>
                      <a:gd name="connsiteY4" fmla="*/ 4485437 h 5347517"/>
                      <a:gd name="connsiteX5" fmla="*/ 2615894 w 4735013"/>
                      <a:gd name="connsiteY5" fmla="*/ 5344658 h 5347517"/>
                      <a:gd name="connsiteX6" fmla="*/ 156473 w 4735013"/>
                      <a:gd name="connsiteY6" fmla="*/ 4580031 h 5347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35013" h="5347517">
                        <a:moveTo>
                          <a:pt x="156473" y="4580031"/>
                        </a:moveTo>
                        <a:cubicBezTo>
                          <a:pt x="-192120" y="3823286"/>
                          <a:pt x="90784" y="1480793"/>
                          <a:pt x="524336" y="804190"/>
                        </a:cubicBezTo>
                        <a:cubicBezTo>
                          <a:pt x="957888" y="127587"/>
                          <a:pt x="1790833" y="-5107"/>
                          <a:pt x="2410943" y="148"/>
                        </a:cubicBezTo>
                        <a:cubicBezTo>
                          <a:pt x="3031053" y="5403"/>
                          <a:pt x="3800937" y="206413"/>
                          <a:pt x="4244999" y="835720"/>
                        </a:cubicBezTo>
                        <a:cubicBezTo>
                          <a:pt x="4689061" y="1465027"/>
                          <a:pt x="4837080" y="3789127"/>
                          <a:pt x="4665411" y="4485437"/>
                        </a:cubicBezTo>
                        <a:cubicBezTo>
                          <a:pt x="4493742" y="5181747"/>
                          <a:pt x="3367384" y="5328892"/>
                          <a:pt x="2615894" y="5344658"/>
                        </a:cubicBezTo>
                        <a:cubicBezTo>
                          <a:pt x="1864404" y="5360424"/>
                          <a:pt x="505066" y="5336776"/>
                          <a:pt x="156473" y="4580031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6" name="Ellipszis 25"/>
                  <p:cNvSpPr/>
                  <p:nvPr/>
                </p:nvSpPr>
                <p:spPr>
                  <a:xfrm rot="20153151">
                    <a:off x="2780513" y="1623935"/>
                    <a:ext cx="1103706" cy="3267819"/>
                  </a:xfrm>
                  <a:prstGeom prst="ellipse">
                    <a:avLst/>
                  </a:prstGeom>
                  <a:solidFill>
                    <a:srgbClr val="0BB6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7" name="Ellipszis 26"/>
                  <p:cNvSpPr/>
                  <p:nvPr/>
                </p:nvSpPr>
                <p:spPr>
                  <a:xfrm rot="1446849" flipH="1">
                    <a:off x="8139347" y="1671152"/>
                    <a:ext cx="1103706" cy="3267819"/>
                  </a:xfrm>
                  <a:prstGeom prst="ellipse">
                    <a:avLst/>
                  </a:prstGeom>
                  <a:solidFill>
                    <a:srgbClr val="0BB6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" name="Ellipszis 27"/>
                  <p:cNvSpPr/>
                  <p:nvPr/>
                </p:nvSpPr>
                <p:spPr>
                  <a:xfrm>
                    <a:off x="3657496" y="277592"/>
                    <a:ext cx="745569" cy="72536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29" name="Ellipszis 28"/>
                  <p:cNvSpPr/>
                  <p:nvPr/>
                </p:nvSpPr>
                <p:spPr>
                  <a:xfrm>
                    <a:off x="7519962" y="337241"/>
                    <a:ext cx="745569" cy="725360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0" name="Ellipszis 29"/>
                  <p:cNvSpPr/>
                  <p:nvPr/>
                </p:nvSpPr>
                <p:spPr>
                  <a:xfrm>
                    <a:off x="3689028" y="429991"/>
                    <a:ext cx="252352" cy="27695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1" name="Ellipszis 30"/>
                  <p:cNvSpPr/>
                  <p:nvPr/>
                </p:nvSpPr>
                <p:spPr>
                  <a:xfrm>
                    <a:off x="7993117" y="534261"/>
                    <a:ext cx="272414" cy="2855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2" name="Ellipszis 31"/>
                  <p:cNvSpPr/>
                  <p:nvPr/>
                </p:nvSpPr>
                <p:spPr>
                  <a:xfrm rot="16200000">
                    <a:off x="5886106" y="-498927"/>
                    <a:ext cx="199620" cy="2998814"/>
                  </a:xfrm>
                  <a:prstGeom prst="ellipse">
                    <a:avLst/>
                  </a:prstGeom>
                  <a:solidFill>
                    <a:srgbClr val="0BB6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3" name="Ellipszis 32"/>
                  <p:cNvSpPr/>
                  <p:nvPr/>
                </p:nvSpPr>
                <p:spPr>
                  <a:xfrm>
                    <a:off x="5737528" y="469505"/>
                    <a:ext cx="230086" cy="1295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4" name="Háromszög 9"/>
                  <p:cNvSpPr/>
                  <p:nvPr/>
                </p:nvSpPr>
                <p:spPr>
                  <a:xfrm rot="4520618">
                    <a:off x="3009041" y="4552925"/>
                    <a:ext cx="828115" cy="1244797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9992B">
                      <a:alpha val="56000"/>
                    </a:srgbClr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5" name="Ellipszis 34"/>
                  <p:cNvSpPr/>
                  <p:nvPr/>
                </p:nvSpPr>
                <p:spPr>
                  <a:xfrm>
                    <a:off x="6183467" y="477536"/>
                    <a:ext cx="230086" cy="1295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6" name="Ellipszis 35"/>
                  <p:cNvSpPr/>
                  <p:nvPr/>
                </p:nvSpPr>
                <p:spPr>
                  <a:xfrm>
                    <a:off x="6869516" y="2442276"/>
                    <a:ext cx="209201" cy="348221"/>
                  </a:xfrm>
                  <a:prstGeom prst="ellipse">
                    <a:avLst/>
                  </a:prstGeom>
                  <a:solidFill>
                    <a:srgbClr val="D3D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7" name="Ellipszis 36"/>
                  <p:cNvSpPr/>
                  <p:nvPr/>
                </p:nvSpPr>
                <p:spPr>
                  <a:xfrm>
                    <a:off x="7463512" y="2424478"/>
                    <a:ext cx="314062" cy="555558"/>
                  </a:xfrm>
                  <a:prstGeom prst="ellipse">
                    <a:avLst/>
                  </a:prstGeom>
                  <a:solidFill>
                    <a:srgbClr val="D3D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8" name="Ellipszis 37"/>
                  <p:cNvSpPr/>
                  <p:nvPr/>
                </p:nvSpPr>
                <p:spPr>
                  <a:xfrm>
                    <a:off x="7184616" y="1843628"/>
                    <a:ext cx="579779" cy="406995"/>
                  </a:xfrm>
                  <a:prstGeom prst="ellipse">
                    <a:avLst/>
                  </a:prstGeom>
                  <a:solidFill>
                    <a:srgbClr val="D3D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9" name="Háromszög 9"/>
                  <p:cNvSpPr/>
                  <p:nvPr/>
                </p:nvSpPr>
                <p:spPr>
                  <a:xfrm rot="17918198">
                    <a:off x="8186593" y="4521920"/>
                    <a:ext cx="828115" cy="1244797"/>
                  </a:xfrm>
                  <a:custGeom>
                    <a:avLst/>
                    <a:gdLst>
                      <a:gd name="connsiteX0" fmla="*/ 0 w 1102689"/>
                      <a:gd name="connsiteY0" fmla="*/ 1012772 h 1012772"/>
                      <a:gd name="connsiteX1" fmla="*/ 551345 w 1102689"/>
                      <a:gd name="connsiteY1" fmla="*/ 0 h 1012772"/>
                      <a:gd name="connsiteX2" fmla="*/ 1102689 w 1102689"/>
                      <a:gd name="connsiteY2" fmla="*/ 1012772 h 1012772"/>
                      <a:gd name="connsiteX3" fmla="*/ 0 w 1102689"/>
                      <a:gd name="connsiteY3" fmla="*/ 1012772 h 1012772"/>
                      <a:gd name="connsiteX0" fmla="*/ 0 w 1319255"/>
                      <a:gd name="connsiteY0" fmla="*/ 1012772 h 1343587"/>
                      <a:gd name="connsiteX1" fmla="*/ 551345 w 1319255"/>
                      <a:gd name="connsiteY1" fmla="*/ 0 h 1343587"/>
                      <a:gd name="connsiteX2" fmla="*/ 1319255 w 1319255"/>
                      <a:gd name="connsiteY2" fmla="*/ 1343587 h 1343587"/>
                      <a:gd name="connsiteX3" fmla="*/ 0 w 1319255"/>
                      <a:gd name="connsiteY3" fmla="*/ 1012772 h 1343587"/>
                      <a:gd name="connsiteX0" fmla="*/ 0 w 1160496"/>
                      <a:gd name="connsiteY0" fmla="*/ 1500891 h 1500891"/>
                      <a:gd name="connsiteX1" fmla="*/ 392586 w 1160496"/>
                      <a:gd name="connsiteY1" fmla="*/ 0 h 1500891"/>
                      <a:gd name="connsiteX2" fmla="*/ 1160496 w 1160496"/>
                      <a:gd name="connsiteY2" fmla="*/ 1343587 h 1500891"/>
                      <a:gd name="connsiteX3" fmla="*/ 0 w 1160496"/>
                      <a:gd name="connsiteY3" fmla="*/ 1500891 h 1500891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  <a:gd name="connsiteX0" fmla="*/ 0 w 1160496"/>
                      <a:gd name="connsiteY0" fmla="*/ 1500891 h 1683930"/>
                      <a:gd name="connsiteX1" fmla="*/ 392586 w 1160496"/>
                      <a:gd name="connsiteY1" fmla="*/ 0 h 1683930"/>
                      <a:gd name="connsiteX2" fmla="*/ 1160496 w 1160496"/>
                      <a:gd name="connsiteY2" fmla="*/ 1343587 h 1683930"/>
                      <a:gd name="connsiteX3" fmla="*/ 583761 w 1160496"/>
                      <a:gd name="connsiteY3" fmla="*/ 1683930 h 1683930"/>
                      <a:gd name="connsiteX4" fmla="*/ 0 w 1160496"/>
                      <a:gd name="connsiteY4" fmla="*/ 1500891 h 168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496" h="1683930">
                        <a:moveTo>
                          <a:pt x="0" y="1500891"/>
                        </a:moveTo>
                        <a:lnTo>
                          <a:pt x="392586" y="0"/>
                        </a:lnTo>
                        <a:lnTo>
                          <a:pt x="1160496" y="1343587"/>
                        </a:lnTo>
                        <a:cubicBezTo>
                          <a:pt x="953109" y="1363514"/>
                          <a:pt x="670257" y="1442610"/>
                          <a:pt x="583761" y="1683930"/>
                        </a:cubicBezTo>
                        <a:cubicBezTo>
                          <a:pt x="410477" y="1431657"/>
                          <a:pt x="194587" y="1561904"/>
                          <a:pt x="0" y="1500891"/>
                        </a:cubicBezTo>
                        <a:close/>
                      </a:path>
                    </a:pathLst>
                  </a:custGeom>
                  <a:solidFill>
                    <a:srgbClr val="09992B">
                      <a:alpha val="61000"/>
                    </a:srgbClr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8" name="Ellipszis 17"/>
                <p:cNvSpPr/>
                <p:nvPr/>
              </p:nvSpPr>
              <p:spPr>
                <a:xfrm rot="20174238" flipH="1">
                  <a:off x="2797539" y="1651570"/>
                  <a:ext cx="760598" cy="3267819"/>
                </a:xfrm>
                <a:prstGeom prst="ellipse">
                  <a:avLst/>
                </a:prstGeom>
                <a:solidFill>
                  <a:schemeClr val="bg1">
                    <a:alpha val="28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Ellipszis 18"/>
                <p:cNvSpPr/>
                <p:nvPr/>
              </p:nvSpPr>
              <p:spPr>
                <a:xfrm rot="1535130" flipH="1">
                  <a:off x="8400634" y="1759744"/>
                  <a:ext cx="760598" cy="3267819"/>
                </a:xfrm>
                <a:prstGeom prst="ellipse">
                  <a:avLst/>
                </a:prstGeom>
                <a:solidFill>
                  <a:schemeClr val="bg1">
                    <a:alpha val="28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" name="Ellipszis 19"/>
                <p:cNvSpPr/>
                <p:nvPr/>
              </p:nvSpPr>
              <p:spPr>
                <a:xfrm flipH="1">
                  <a:off x="4454450" y="1763761"/>
                  <a:ext cx="3194288" cy="3267819"/>
                </a:xfrm>
                <a:prstGeom prst="ellipse">
                  <a:avLst/>
                </a:prstGeom>
                <a:solidFill>
                  <a:schemeClr val="bg1">
                    <a:alpha val="28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5" name="Ellipszis 60"/>
              <p:cNvSpPr/>
              <p:nvPr/>
            </p:nvSpPr>
            <p:spPr>
              <a:xfrm rot="922017" flipH="1">
                <a:off x="7510335" y="1950845"/>
                <a:ext cx="72376" cy="309549"/>
              </a:xfrm>
              <a:custGeom>
                <a:avLst/>
                <a:gdLst>
                  <a:gd name="connsiteX0" fmla="*/ 0 w 209029"/>
                  <a:gd name="connsiteY0" fmla="*/ 875636 h 1751271"/>
                  <a:gd name="connsiteX1" fmla="*/ 104515 w 209029"/>
                  <a:gd name="connsiteY1" fmla="*/ 0 h 1751271"/>
                  <a:gd name="connsiteX2" fmla="*/ 209030 w 209029"/>
                  <a:gd name="connsiteY2" fmla="*/ 875636 h 1751271"/>
                  <a:gd name="connsiteX3" fmla="*/ 104515 w 209029"/>
                  <a:gd name="connsiteY3" fmla="*/ 1751272 h 1751271"/>
                  <a:gd name="connsiteX4" fmla="*/ 0 w 209029"/>
                  <a:gd name="connsiteY4" fmla="*/ 875636 h 1751271"/>
                  <a:gd name="connsiteX0" fmla="*/ 392 w 209422"/>
                  <a:gd name="connsiteY0" fmla="*/ 875636 h 1655020"/>
                  <a:gd name="connsiteX1" fmla="*/ 104907 w 209422"/>
                  <a:gd name="connsiteY1" fmla="*/ 0 h 1655020"/>
                  <a:gd name="connsiteX2" fmla="*/ 209422 w 209422"/>
                  <a:gd name="connsiteY2" fmla="*/ 875636 h 1655020"/>
                  <a:gd name="connsiteX3" fmla="*/ 80844 w 209422"/>
                  <a:gd name="connsiteY3" fmla="*/ 1655020 h 1655020"/>
                  <a:gd name="connsiteX4" fmla="*/ 392 w 209422"/>
                  <a:gd name="connsiteY4" fmla="*/ 875636 h 1655020"/>
                  <a:gd name="connsiteX0" fmla="*/ 10503 w 219533"/>
                  <a:gd name="connsiteY0" fmla="*/ 875636 h 1751273"/>
                  <a:gd name="connsiteX1" fmla="*/ 115018 w 219533"/>
                  <a:gd name="connsiteY1" fmla="*/ 0 h 1751273"/>
                  <a:gd name="connsiteX2" fmla="*/ 219533 w 219533"/>
                  <a:gd name="connsiteY2" fmla="*/ 875636 h 1751273"/>
                  <a:gd name="connsiteX3" fmla="*/ 42828 w 219533"/>
                  <a:gd name="connsiteY3" fmla="*/ 1751273 h 1751273"/>
                  <a:gd name="connsiteX4" fmla="*/ 10503 w 219533"/>
                  <a:gd name="connsiteY4" fmla="*/ 875636 h 1751273"/>
                  <a:gd name="connsiteX0" fmla="*/ 53094 w 262124"/>
                  <a:gd name="connsiteY0" fmla="*/ 875636 h 1811924"/>
                  <a:gd name="connsiteX1" fmla="*/ 157609 w 262124"/>
                  <a:gd name="connsiteY1" fmla="*/ 0 h 1811924"/>
                  <a:gd name="connsiteX2" fmla="*/ 262124 w 262124"/>
                  <a:gd name="connsiteY2" fmla="*/ 875636 h 1811924"/>
                  <a:gd name="connsiteX3" fmla="*/ 85419 w 262124"/>
                  <a:gd name="connsiteY3" fmla="*/ 1751273 h 1811924"/>
                  <a:gd name="connsiteX4" fmla="*/ 53094 w 262124"/>
                  <a:gd name="connsiteY4" fmla="*/ 875636 h 1811924"/>
                  <a:gd name="connsiteX0" fmla="*/ 3919 w 221076"/>
                  <a:gd name="connsiteY0" fmla="*/ 837929 h 1751399"/>
                  <a:gd name="connsiteX1" fmla="*/ 116561 w 221076"/>
                  <a:gd name="connsiteY1" fmla="*/ 53 h 1751399"/>
                  <a:gd name="connsiteX2" fmla="*/ 221076 w 221076"/>
                  <a:gd name="connsiteY2" fmla="*/ 875689 h 1751399"/>
                  <a:gd name="connsiteX3" fmla="*/ 44371 w 221076"/>
                  <a:gd name="connsiteY3" fmla="*/ 1751326 h 1751399"/>
                  <a:gd name="connsiteX4" fmla="*/ 3919 w 221076"/>
                  <a:gd name="connsiteY4" fmla="*/ 837929 h 1751399"/>
                  <a:gd name="connsiteX0" fmla="*/ 50861 w 268018"/>
                  <a:gd name="connsiteY0" fmla="*/ 837929 h 1801589"/>
                  <a:gd name="connsiteX1" fmla="*/ 163503 w 268018"/>
                  <a:gd name="connsiteY1" fmla="*/ 53 h 1801589"/>
                  <a:gd name="connsiteX2" fmla="*/ 268018 w 268018"/>
                  <a:gd name="connsiteY2" fmla="*/ 875689 h 1801589"/>
                  <a:gd name="connsiteX3" fmla="*/ 91313 w 268018"/>
                  <a:gd name="connsiteY3" fmla="*/ 1751326 h 1801589"/>
                  <a:gd name="connsiteX4" fmla="*/ 50861 w 268018"/>
                  <a:gd name="connsiteY4" fmla="*/ 837929 h 1801589"/>
                  <a:gd name="connsiteX0" fmla="*/ 53744 w 270901"/>
                  <a:gd name="connsiteY0" fmla="*/ 932324 h 1895984"/>
                  <a:gd name="connsiteX1" fmla="*/ 223273 w 270901"/>
                  <a:gd name="connsiteY1" fmla="*/ 46 h 1895984"/>
                  <a:gd name="connsiteX2" fmla="*/ 270901 w 270901"/>
                  <a:gd name="connsiteY2" fmla="*/ 970084 h 1895984"/>
                  <a:gd name="connsiteX3" fmla="*/ 94196 w 270901"/>
                  <a:gd name="connsiteY3" fmla="*/ 1845721 h 1895984"/>
                  <a:gd name="connsiteX4" fmla="*/ 53744 w 270901"/>
                  <a:gd name="connsiteY4" fmla="*/ 932324 h 1895984"/>
                  <a:gd name="connsiteX0" fmla="*/ 53744 w 311453"/>
                  <a:gd name="connsiteY0" fmla="*/ 982195 h 1936078"/>
                  <a:gd name="connsiteX1" fmla="*/ 223273 w 311453"/>
                  <a:gd name="connsiteY1" fmla="*/ 49917 h 1936078"/>
                  <a:gd name="connsiteX2" fmla="*/ 309584 w 311453"/>
                  <a:gd name="connsiteY2" fmla="*/ 220963 h 1936078"/>
                  <a:gd name="connsiteX3" fmla="*/ 270901 w 311453"/>
                  <a:gd name="connsiteY3" fmla="*/ 1019955 h 1936078"/>
                  <a:gd name="connsiteX4" fmla="*/ 94196 w 311453"/>
                  <a:gd name="connsiteY4" fmla="*/ 1895592 h 1936078"/>
                  <a:gd name="connsiteX5" fmla="*/ 53744 w 311453"/>
                  <a:gd name="connsiteY5" fmla="*/ 982195 h 1936078"/>
                  <a:gd name="connsiteX0" fmla="*/ 60267 w 317976"/>
                  <a:gd name="connsiteY0" fmla="*/ 982195 h 1936078"/>
                  <a:gd name="connsiteX1" fmla="*/ 229796 w 317976"/>
                  <a:gd name="connsiteY1" fmla="*/ 49917 h 1936078"/>
                  <a:gd name="connsiteX2" fmla="*/ 316107 w 317976"/>
                  <a:gd name="connsiteY2" fmla="*/ 220963 h 1936078"/>
                  <a:gd name="connsiteX3" fmla="*/ 277424 w 317976"/>
                  <a:gd name="connsiteY3" fmla="*/ 1019955 h 1936078"/>
                  <a:gd name="connsiteX4" fmla="*/ 100719 w 317976"/>
                  <a:gd name="connsiteY4" fmla="*/ 1895592 h 1936078"/>
                  <a:gd name="connsiteX5" fmla="*/ 60267 w 317976"/>
                  <a:gd name="connsiteY5" fmla="*/ 982195 h 193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76" h="1936078">
                    <a:moveTo>
                      <a:pt x="60267" y="982195"/>
                    </a:moveTo>
                    <a:cubicBezTo>
                      <a:pt x="102097" y="655703"/>
                      <a:pt x="187156" y="176789"/>
                      <a:pt x="229796" y="49917"/>
                    </a:cubicBezTo>
                    <a:cubicBezTo>
                      <a:pt x="272436" y="-76955"/>
                      <a:pt x="308169" y="59290"/>
                      <a:pt x="316107" y="220963"/>
                    </a:cubicBezTo>
                    <a:cubicBezTo>
                      <a:pt x="324045" y="382636"/>
                      <a:pt x="305872" y="747144"/>
                      <a:pt x="277424" y="1019955"/>
                    </a:cubicBezTo>
                    <a:cubicBezTo>
                      <a:pt x="248976" y="1292766"/>
                      <a:pt x="271002" y="2128450"/>
                      <a:pt x="100719" y="1895592"/>
                    </a:cubicBezTo>
                    <a:cubicBezTo>
                      <a:pt x="-69564" y="1662734"/>
                      <a:pt x="18437" y="1308687"/>
                      <a:pt x="60267" y="982195"/>
                    </a:cubicBezTo>
                    <a:close/>
                  </a:path>
                </a:pathLst>
              </a:custGeom>
              <a:solidFill>
                <a:srgbClr val="0BB631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Ellipszis 60"/>
              <p:cNvSpPr/>
              <p:nvPr/>
            </p:nvSpPr>
            <p:spPr>
              <a:xfrm rot="180000" flipH="1">
                <a:off x="8030397" y="1948379"/>
                <a:ext cx="72376" cy="303914"/>
              </a:xfrm>
              <a:custGeom>
                <a:avLst/>
                <a:gdLst>
                  <a:gd name="connsiteX0" fmla="*/ 0 w 209029"/>
                  <a:gd name="connsiteY0" fmla="*/ 875636 h 1751271"/>
                  <a:gd name="connsiteX1" fmla="*/ 104515 w 209029"/>
                  <a:gd name="connsiteY1" fmla="*/ 0 h 1751271"/>
                  <a:gd name="connsiteX2" fmla="*/ 209030 w 209029"/>
                  <a:gd name="connsiteY2" fmla="*/ 875636 h 1751271"/>
                  <a:gd name="connsiteX3" fmla="*/ 104515 w 209029"/>
                  <a:gd name="connsiteY3" fmla="*/ 1751272 h 1751271"/>
                  <a:gd name="connsiteX4" fmla="*/ 0 w 209029"/>
                  <a:gd name="connsiteY4" fmla="*/ 875636 h 1751271"/>
                  <a:gd name="connsiteX0" fmla="*/ 392 w 209422"/>
                  <a:gd name="connsiteY0" fmla="*/ 875636 h 1655020"/>
                  <a:gd name="connsiteX1" fmla="*/ 104907 w 209422"/>
                  <a:gd name="connsiteY1" fmla="*/ 0 h 1655020"/>
                  <a:gd name="connsiteX2" fmla="*/ 209422 w 209422"/>
                  <a:gd name="connsiteY2" fmla="*/ 875636 h 1655020"/>
                  <a:gd name="connsiteX3" fmla="*/ 80844 w 209422"/>
                  <a:gd name="connsiteY3" fmla="*/ 1655020 h 1655020"/>
                  <a:gd name="connsiteX4" fmla="*/ 392 w 209422"/>
                  <a:gd name="connsiteY4" fmla="*/ 875636 h 1655020"/>
                  <a:gd name="connsiteX0" fmla="*/ 10503 w 219533"/>
                  <a:gd name="connsiteY0" fmla="*/ 875636 h 1751273"/>
                  <a:gd name="connsiteX1" fmla="*/ 115018 w 219533"/>
                  <a:gd name="connsiteY1" fmla="*/ 0 h 1751273"/>
                  <a:gd name="connsiteX2" fmla="*/ 219533 w 219533"/>
                  <a:gd name="connsiteY2" fmla="*/ 875636 h 1751273"/>
                  <a:gd name="connsiteX3" fmla="*/ 42828 w 219533"/>
                  <a:gd name="connsiteY3" fmla="*/ 1751273 h 1751273"/>
                  <a:gd name="connsiteX4" fmla="*/ 10503 w 219533"/>
                  <a:gd name="connsiteY4" fmla="*/ 875636 h 1751273"/>
                  <a:gd name="connsiteX0" fmla="*/ 53094 w 262124"/>
                  <a:gd name="connsiteY0" fmla="*/ 875636 h 1811924"/>
                  <a:gd name="connsiteX1" fmla="*/ 157609 w 262124"/>
                  <a:gd name="connsiteY1" fmla="*/ 0 h 1811924"/>
                  <a:gd name="connsiteX2" fmla="*/ 262124 w 262124"/>
                  <a:gd name="connsiteY2" fmla="*/ 875636 h 1811924"/>
                  <a:gd name="connsiteX3" fmla="*/ 85419 w 262124"/>
                  <a:gd name="connsiteY3" fmla="*/ 1751273 h 1811924"/>
                  <a:gd name="connsiteX4" fmla="*/ 53094 w 262124"/>
                  <a:gd name="connsiteY4" fmla="*/ 875636 h 1811924"/>
                  <a:gd name="connsiteX0" fmla="*/ 3919 w 221076"/>
                  <a:gd name="connsiteY0" fmla="*/ 837929 h 1751399"/>
                  <a:gd name="connsiteX1" fmla="*/ 116561 w 221076"/>
                  <a:gd name="connsiteY1" fmla="*/ 53 h 1751399"/>
                  <a:gd name="connsiteX2" fmla="*/ 221076 w 221076"/>
                  <a:gd name="connsiteY2" fmla="*/ 875689 h 1751399"/>
                  <a:gd name="connsiteX3" fmla="*/ 44371 w 221076"/>
                  <a:gd name="connsiteY3" fmla="*/ 1751326 h 1751399"/>
                  <a:gd name="connsiteX4" fmla="*/ 3919 w 221076"/>
                  <a:gd name="connsiteY4" fmla="*/ 837929 h 1751399"/>
                  <a:gd name="connsiteX0" fmla="*/ 50861 w 268018"/>
                  <a:gd name="connsiteY0" fmla="*/ 837929 h 1801589"/>
                  <a:gd name="connsiteX1" fmla="*/ 163503 w 268018"/>
                  <a:gd name="connsiteY1" fmla="*/ 53 h 1801589"/>
                  <a:gd name="connsiteX2" fmla="*/ 268018 w 268018"/>
                  <a:gd name="connsiteY2" fmla="*/ 875689 h 1801589"/>
                  <a:gd name="connsiteX3" fmla="*/ 91313 w 268018"/>
                  <a:gd name="connsiteY3" fmla="*/ 1751326 h 1801589"/>
                  <a:gd name="connsiteX4" fmla="*/ 50861 w 268018"/>
                  <a:gd name="connsiteY4" fmla="*/ 837929 h 1801589"/>
                  <a:gd name="connsiteX0" fmla="*/ 53744 w 270901"/>
                  <a:gd name="connsiteY0" fmla="*/ 932324 h 1895984"/>
                  <a:gd name="connsiteX1" fmla="*/ 223273 w 270901"/>
                  <a:gd name="connsiteY1" fmla="*/ 46 h 1895984"/>
                  <a:gd name="connsiteX2" fmla="*/ 270901 w 270901"/>
                  <a:gd name="connsiteY2" fmla="*/ 970084 h 1895984"/>
                  <a:gd name="connsiteX3" fmla="*/ 94196 w 270901"/>
                  <a:gd name="connsiteY3" fmla="*/ 1845721 h 1895984"/>
                  <a:gd name="connsiteX4" fmla="*/ 53744 w 270901"/>
                  <a:gd name="connsiteY4" fmla="*/ 932324 h 1895984"/>
                  <a:gd name="connsiteX0" fmla="*/ 53744 w 311453"/>
                  <a:gd name="connsiteY0" fmla="*/ 982195 h 1936078"/>
                  <a:gd name="connsiteX1" fmla="*/ 223273 w 311453"/>
                  <a:gd name="connsiteY1" fmla="*/ 49917 h 1936078"/>
                  <a:gd name="connsiteX2" fmla="*/ 309584 w 311453"/>
                  <a:gd name="connsiteY2" fmla="*/ 220963 h 1936078"/>
                  <a:gd name="connsiteX3" fmla="*/ 270901 w 311453"/>
                  <a:gd name="connsiteY3" fmla="*/ 1019955 h 1936078"/>
                  <a:gd name="connsiteX4" fmla="*/ 94196 w 311453"/>
                  <a:gd name="connsiteY4" fmla="*/ 1895592 h 1936078"/>
                  <a:gd name="connsiteX5" fmla="*/ 53744 w 311453"/>
                  <a:gd name="connsiteY5" fmla="*/ 982195 h 1936078"/>
                  <a:gd name="connsiteX0" fmla="*/ 60267 w 317976"/>
                  <a:gd name="connsiteY0" fmla="*/ 982195 h 1936078"/>
                  <a:gd name="connsiteX1" fmla="*/ 229796 w 317976"/>
                  <a:gd name="connsiteY1" fmla="*/ 49917 h 1936078"/>
                  <a:gd name="connsiteX2" fmla="*/ 316107 w 317976"/>
                  <a:gd name="connsiteY2" fmla="*/ 220963 h 1936078"/>
                  <a:gd name="connsiteX3" fmla="*/ 277424 w 317976"/>
                  <a:gd name="connsiteY3" fmla="*/ 1019955 h 1936078"/>
                  <a:gd name="connsiteX4" fmla="*/ 100719 w 317976"/>
                  <a:gd name="connsiteY4" fmla="*/ 1895592 h 1936078"/>
                  <a:gd name="connsiteX5" fmla="*/ 60267 w 317976"/>
                  <a:gd name="connsiteY5" fmla="*/ 982195 h 193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76" h="1936078">
                    <a:moveTo>
                      <a:pt x="60267" y="982195"/>
                    </a:moveTo>
                    <a:cubicBezTo>
                      <a:pt x="102097" y="655703"/>
                      <a:pt x="187156" y="176789"/>
                      <a:pt x="229796" y="49917"/>
                    </a:cubicBezTo>
                    <a:cubicBezTo>
                      <a:pt x="272436" y="-76955"/>
                      <a:pt x="308169" y="59290"/>
                      <a:pt x="316107" y="220963"/>
                    </a:cubicBezTo>
                    <a:cubicBezTo>
                      <a:pt x="324045" y="382636"/>
                      <a:pt x="305872" y="747144"/>
                      <a:pt x="277424" y="1019955"/>
                    </a:cubicBezTo>
                    <a:cubicBezTo>
                      <a:pt x="248976" y="1292766"/>
                      <a:pt x="271002" y="2128450"/>
                      <a:pt x="100719" y="1895592"/>
                    </a:cubicBezTo>
                    <a:cubicBezTo>
                      <a:pt x="-69564" y="1662734"/>
                      <a:pt x="18437" y="1308687"/>
                      <a:pt x="60267" y="982195"/>
                    </a:cubicBezTo>
                    <a:close/>
                  </a:path>
                </a:pathLst>
              </a:custGeom>
              <a:solidFill>
                <a:srgbClr val="0BB631"/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" name="4. kép"/>
          <p:cNvGrpSpPr/>
          <p:nvPr/>
        </p:nvGrpSpPr>
        <p:grpSpPr>
          <a:xfrm>
            <a:off x="9069634" y="99725"/>
            <a:ext cx="3032078" cy="2909753"/>
            <a:chOff x="9069634" y="99725"/>
            <a:chExt cx="3032078" cy="2909753"/>
          </a:xfrm>
        </p:grpSpPr>
        <p:grpSp>
          <p:nvGrpSpPr>
            <p:cNvPr id="60" name="Csoportba foglalás 59"/>
            <p:cNvGrpSpPr/>
            <p:nvPr/>
          </p:nvGrpSpPr>
          <p:grpSpPr>
            <a:xfrm>
              <a:off x="9069634" y="99725"/>
              <a:ext cx="3032078" cy="2909753"/>
              <a:chOff x="9133823" y="141255"/>
              <a:chExt cx="3032078" cy="2909753"/>
            </a:xfrm>
          </p:grpSpPr>
          <p:grpSp>
            <p:nvGrpSpPr>
              <p:cNvPr id="97" name="Csoportba foglalás 96"/>
              <p:cNvGrpSpPr/>
              <p:nvPr/>
            </p:nvGrpSpPr>
            <p:grpSpPr>
              <a:xfrm>
                <a:off x="9133823" y="141255"/>
                <a:ext cx="3032078" cy="2909753"/>
                <a:chOff x="89964" y="132445"/>
                <a:chExt cx="3032078" cy="2909753"/>
              </a:xfrm>
            </p:grpSpPr>
            <p:sp>
              <p:nvSpPr>
                <p:cNvPr id="98" name="Ellipszis 97"/>
                <p:cNvSpPr/>
                <p:nvPr/>
              </p:nvSpPr>
              <p:spPr>
                <a:xfrm>
                  <a:off x="314042" y="234198"/>
                  <a:ext cx="2808000" cy="280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12700" dist="101600" dir="2700000">
                    <a:srgbClr val="F4B183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9" name="Ellipszis 98"/>
                <p:cNvSpPr/>
                <p:nvPr/>
              </p:nvSpPr>
              <p:spPr>
                <a:xfrm>
                  <a:off x="89964" y="132445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4000" dirty="0">
                      <a:solidFill>
                        <a:srgbClr val="F4B183"/>
                      </a:solidFill>
                      <a:latin typeface="Maiandra GD" panose="020E0502030308020204" pitchFamily="34" charset="0"/>
                    </a:rPr>
                    <a:t>4</a:t>
                  </a:r>
                  <a:r>
                    <a:rPr lang="hu-HU" sz="4000" dirty="0" smtClean="0">
                      <a:solidFill>
                        <a:srgbClr val="F4B183"/>
                      </a:solidFill>
                      <a:latin typeface="Maiandra GD" panose="020E0502030308020204" pitchFamily="34" charset="0"/>
                    </a:rPr>
                    <a:t>. </a:t>
                  </a:r>
                  <a:endParaRPr lang="hu-HU" sz="4000" dirty="0">
                    <a:solidFill>
                      <a:srgbClr val="F4B183"/>
                    </a:solidFill>
                    <a:latin typeface="Maiandra GD" panose="020E0502030308020204" pitchFamily="34" charset="0"/>
                  </a:endParaRPr>
                </a:p>
              </p:txBody>
            </p:sp>
          </p:grpSp>
          <p:pic>
            <p:nvPicPr>
              <p:cNvPr id="100" name="Kép 9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9836" y="531950"/>
                <a:ext cx="2473088" cy="1944960"/>
              </a:xfrm>
              <a:prstGeom prst="rect">
                <a:avLst/>
              </a:prstGeom>
            </p:spPr>
          </p:pic>
        </p:grpSp>
        <p:pic>
          <p:nvPicPr>
            <p:cNvPr id="104" name="Kép 1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9804" y="635257"/>
              <a:ext cx="2473088" cy="1944960"/>
            </a:xfrm>
            <a:prstGeom prst="rect">
              <a:avLst/>
            </a:prstGeom>
          </p:spPr>
        </p:pic>
      </p:grp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0218" y="5669847"/>
            <a:ext cx="1201782" cy="1188153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94660" y="4067033"/>
            <a:ext cx="5508698" cy="2725769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</p:txBody>
      </p:sp>
      <p:grpSp>
        <p:nvGrpSpPr>
          <p:cNvPr id="52" name="5. kép"/>
          <p:cNvGrpSpPr/>
          <p:nvPr/>
        </p:nvGrpSpPr>
        <p:grpSpPr>
          <a:xfrm>
            <a:off x="6373420" y="3927422"/>
            <a:ext cx="3070297" cy="2880000"/>
            <a:chOff x="5163528" y="3784235"/>
            <a:chExt cx="3070297" cy="2880000"/>
          </a:xfrm>
        </p:grpSpPr>
        <p:grpSp>
          <p:nvGrpSpPr>
            <p:cNvPr id="47" name="Csoportba foglalás 46"/>
            <p:cNvGrpSpPr/>
            <p:nvPr/>
          </p:nvGrpSpPr>
          <p:grpSpPr>
            <a:xfrm>
              <a:off x="5163528" y="3784235"/>
              <a:ext cx="3070297" cy="2880000"/>
              <a:chOff x="5163528" y="3784235"/>
              <a:chExt cx="3070297" cy="2880000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5425825" y="3784235"/>
                <a:ext cx="2808000" cy="28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" dist="101600" dir="2700000">
                  <a:srgbClr val="F4B183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80"/>
              <p:cNvSpPr/>
              <p:nvPr/>
            </p:nvSpPr>
            <p:spPr>
              <a:xfrm>
                <a:off x="5163528" y="3795155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dirty="0" smtClean="0">
                    <a:solidFill>
                      <a:srgbClr val="F4B183"/>
                    </a:solidFill>
                    <a:latin typeface="Maiandra GD" panose="020E0502030308020204" pitchFamily="34" charset="0"/>
                  </a:rPr>
                  <a:t>5. </a:t>
                </a:r>
                <a:endParaRPr lang="hu-HU" sz="4000" dirty="0">
                  <a:solidFill>
                    <a:srgbClr val="F4B183"/>
                  </a:solidFill>
                  <a:latin typeface="Maiandra GD" panose="020E0502030308020204" pitchFamily="34" charset="0"/>
                </a:endParaRPr>
              </a:p>
            </p:txBody>
          </p:sp>
        </p:grpSp>
        <p:pic>
          <p:nvPicPr>
            <p:cNvPr id="64" name="Kép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8770" y="4418791"/>
              <a:ext cx="1851259" cy="1700957"/>
            </a:xfrm>
            <a:prstGeom prst="rect">
              <a:avLst/>
            </a:prstGeom>
          </p:spPr>
        </p:pic>
      </p:grpSp>
      <p:sp>
        <p:nvSpPr>
          <p:cNvPr id="42" name="Szövegdoboz 41"/>
          <p:cNvSpPr txBox="1"/>
          <p:nvPr/>
        </p:nvSpPr>
        <p:spPr>
          <a:xfrm>
            <a:off x="259254" y="3938342"/>
            <a:ext cx="5380075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hu-HU" sz="2000" dirty="0" smtClean="0">
              <a:solidFill>
                <a:schemeClr val="bg1"/>
              </a:solidFill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Mi tartozik össze? Olvasd el a szöveget, 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és kattints a MEGFELELŐ KÉPRE!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Ha helyes képre kattintottál, 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akkor a válasz a képre kerül. </a:t>
            </a:r>
          </a:p>
          <a:p>
            <a:pPr algn="ctr"/>
            <a:r>
              <a:rPr lang="hu-HU" sz="2000" dirty="0" smtClean="0">
                <a:solidFill>
                  <a:srgbClr val="B4534C"/>
                </a:solidFill>
              </a:rPr>
              <a:t>Kattints ide, és </a:t>
            </a:r>
          </a:p>
          <a:p>
            <a:pPr algn="ctr"/>
            <a:r>
              <a:rPr lang="hu-HU" sz="2000" dirty="0">
                <a:solidFill>
                  <a:srgbClr val="B4534C"/>
                </a:solidFill>
              </a:rPr>
              <a:t>m</a:t>
            </a:r>
            <a:r>
              <a:rPr lang="hu-HU" sz="2000" dirty="0" smtClean="0">
                <a:solidFill>
                  <a:srgbClr val="B4534C"/>
                </a:solidFill>
              </a:rPr>
              <a:t>egjelenik a </a:t>
            </a:r>
          </a:p>
          <a:p>
            <a:pPr algn="ctr"/>
            <a:r>
              <a:rPr lang="hu-HU" sz="2000" dirty="0" smtClean="0">
                <a:solidFill>
                  <a:srgbClr val="B4534C"/>
                </a:solidFill>
              </a:rPr>
              <a:t>következő szöveg.</a:t>
            </a:r>
          </a:p>
          <a:p>
            <a:pPr algn="ctr"/>
            <a:r>
              <a:rPr lang="hu-HU" sz="1400" dirty="0" smtClean="0">
                <a:solidFill>
                  <a:srgbClr val="B4534C"/>
                </a:solidFill>
              </a:rPr>
              <a:t>Ha elfogytak a képek, </a:t>
            </a:r>
            <a:r>
              <a:rPr lang="hu-HU" sz="1400" dirty="0" err="1" smtClean="0">
                <a:solidFill>
                  <a:srgbClr val="B4534C"/>
                </a:solidFill>
              </a:rPr>
              <a:t>kattints</a:t>
            </a:r>
            <a:r>
              <a:rPr lang="hu-HU" sz="1400" dirty="0" smtClean="0">
                <a:solidFill>
                  <a:srgbClr val="B4534C"/>
                </a:solidFill>
              </a:rPr>
              <a:t>!</a:t>
            </a:r>
          </a:p>
        </p:txBody>
      </p:sp>
      <p:sp>
        <p:nvSpPr>
          <p:cNvPr id="87" name="Lekerekített téglalap 86"/>
          <p:cNvSpPr/>
          <p:nvPr/>
        </p:nvSpPr>
        <p:spPr>
          <a:xfrm>
            <a:off x="1769148" y="5510147"/>
            <a:ext cx="2520000" cy="12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B15029"/>
                </a:solidFill>
              </a:rPr>
              <a:t>A bárány vére megmentette a népemet.</a:t>
            </a:r>
            <a:endParaRPr lang="hu-HU" sz="2000" dirty="0">
              <a:solidFill>
                <a:srgbClr val="B15029"/>
              </a:solidFill>
            </a:endParaRPr>
          </a:p>
        </p:txBody>
      </p:sp>
      <p:sp>
        <p:nvSpPr>
          <p:cNvPr id="88" name="Lekerekített téglalap 87"/>
          <p:cNvSpPr/>
          <p:nvPr/>
        </p:nvSpPr>
        <p:spPr>
          <a:xfrm>
            <a:off x="1767939" y="5499999"/>
            <a:ext cx="2520000" cy="12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B15029"/>
                </a:solidFill>
              </a:rPr>
              <a:t>Kettévált a tenger, és elmenekültünk a fáraó seregei elől.</a:t>
            </a:r>
            <a:endParaRPr lang="hu-HU" sz="2000" dirty="0">
              <a:solidFill>
                <a:srgbClr val="B15029"/>
              </a:solidFill>
            </a:endParaRPr>
          </a:p>
        </p:txBody>
      </p:sp>
      <p:sp>
        <p:nvSpPr>
          <p:cNvPr id="84" name="Lekerekített téglalap 83"/>
          <p:cNvSpPr/>
          <p:nvPr/>
        </p:nvSpPr>
        <p:spPr>
          <a:xfrm>
            <a:off x="1767939" y="5541561"/>
            <a:ext cx="2520000" cy="12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B15029"/>
                </a:solidFill>
              </a:rPr>
              <a:t>Köszönöm, hogy a testvérem segített beszélni.</a:t>
            </a:r>
            <a:endParaRPr lang="hu-HU" sz="2000" dirty="0">
              <a:solidFill>
                <a:srgbClr val="B15029"/>
              </a:solidFill>
            </a:endParaRPr>
          </a:p>
        </p:txBody>
      </p:sp>
      <p:sp>
        <p:nvSpPr>
          <p:cNvPr id="85" name="Lekerekített téglalap 84"/>
          <p:cNvSpPr/>
          <p:nvPr/>
        </p:nvSpPr>
        <p:spPr>
          <a:xfrm>
            <a:off x="1775950" y="5531413"/>
            <a:ext cx="2520000" cy="12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B15029"/>
                </a:solidFill>
              </a:rPr>
              <a:t>Tudtam csodákat tenni a bot segítségével.</a:t>
            </a:r>
          </a:p>
        </p:txBody>
      </p:sp>
      <p:sp>
        <p:nvSpPr>
          <p:cNvPr id="86" name="Lekerekített téglalap 85"/>
          <p:cNvSpPr/>
          <p:nvPr/>
        </p:nvSpPr>
        <p:spPr>
          <a:xfrm>
            <a:off x="1725593" y="5510147"/>
            <a:ext cx="2520000" cy="12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B15029"/>
                </a:solidFill>
              </a:rPr>
              <a:t>A csapások nem károsították meg a népemet.</a:t>
            </a:r>
            <a:endParaRPr lang="hu-HU" sz="2000" dirty="0">
              <a:solidFill>
                <a:srgbClr val="B15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62747 -0.501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41549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10742 -0.50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3828 -0.5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0365 -0.5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8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50"/>
            <a:ext cx="7494691" cy="6521696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7214845" y="178850"/>
            <a:ext cx="4918748" cy="2446220"/>
          </a:xfrm>
          <a:prstGeom prst="roundRect">
            <a:avLst/>
          </a:prstGeom>
          <a:solidFill>
            <a:srgbClr val="FFC000"/>
          </a:solidFill>
          <a:ln w="317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4000" rIns="396000" bIns="324000" rtlCol="0" anchor="t" anchorCtr="0"/>
          <a:lstStyle/>
          <a:p>
            <a:pPr algn="ctr"/>
            <a:r>
              <a:rPr lang="hu-HU" sz="3200" dirty="0" smtClean="0"/>
              <a:t>„Az Úr harcol értetek, </a:t>
            </a:r>
          </a:p>
          <a:p>
            <a:pPr algn="ctr"/>
            <a:r>
              <a:rPr lang="hu-HU" sz="3200" dirty="0" smtClean="0"/>
              <a:t>ti pedig </a:t>
            </a:r>
          </a:p>
          <a:p>
            <a:pPr algn="ctr"/>
            <a:r>
              <a:rPr lang="hu-HU" sz="3200" dirty="0" smtClean="0"/>
              <a:t>maradjatok veszteg!”</a:t>
            </a:r>
          </a:p>
          <a:p>
            <a:pPr algn="r"/>
            <a:r>
              <a:rPr lang="hu-HU" sz="1400" dirty="0" smtClean="0"/>
              <a:t>Mózes második könyve 14,</a:t>
            </a:r>
            <a:r>
              <a:rPr lang="hu-HU" sz="1400" dirty="0" err="1" smtClean="0"/>
              <a:t>14</a:t>
            </a:r>
            <a:endParaRPr lang="hu-HU" sz="1400" dirty="0"/>
          </a:p>
          <a:p>
            <a:pPr algn="ctr"/>
            <a:endParaRPr lang="hu-HU" sz="3200" dirty="0" smtClean="0"/>
          </a:p>
        </p:txBody>
      </p:sp>
      <p:sp>
        <p:nvSpPr>
          <p:cNvPr id="8" name="Lekerekített téglalap 7"/>
          <p:cNvSpPr/>
          <p:nvPr/>
        </p:nvSpPr>
        <p:spPr>
          <a:xfrm>
            <a:off x="3512289" y="329609"/>
            <a:ext cx="3409372" cy="1637703"/>
          </a:xfrm>
          <a:prstGeom prst="roundRect">
            <a:avLst/>
          </a:prstGeom>
          <a:solidFill>
            <a:srgbClr val="FFC000"/>
          </a:solidFill>
          <a:ln w="317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4000" rIns="396000" bIns="324000" rtlCol="0" anchor="t" anchorCtr="0"/>
          <a:lstStyle/>
          <a:p>
            <a:pPr algn="ctr"/>
            <a:r>
              <a:rPr lang="hu-HU" sz="2400" dirty="0" smtClean="0"/>
              <a:t>Idézzük fel az aranymondást!</a:t>
            </a:r>
          </a:p>
          <a:p>
            <a:pPr algn="ctr"/>
            <a:endParaRPr lang="hu-HU" sz="2400" dirty="0"/>
          </a:p>
          <a:p>
            <a:pPr algn="ctr"/>
            <a:endParaRPr lang="hu-HU" sz="2400" dirty="0" smtClean="0"/>
          </a:p>
        </p:txBody>
      </p:sp>
      <p:sp>
        <p:nvSpPr>
          <p:cNvPr id="5" name="ide katt"/>
          <p:cNvSpPr/>
          <p:nvPr/>
        </p:nvSpPr>
        <p:spPr>
          <a:xfrm>
            <a:off x="7313318" y="3327470"/>
            <a:ext cx="4721801" cy="1988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652D29"/>
                </a:solidFill>
              </a:rPr>
              <a:t>Állj fel, </a:t>
            </a:r>
            <a:r>
              <a:rPr lang="hu-HU" dirty="0" err="1" smtClean="0">
                <a:solidFill>
                  <a:srgbClr val="652D29"/>
                </a:solidFill>
              </a:rPr>
              <a:t>tartsd</a:t>
            </a:r>
            <a:r>
              <a:rPr lang="hu-HU" dirty="0" smtClean="0">
                <a:solidFill>
                  <a:srgbClr val="652D29"/>
                </a:solidFill>
              </a:rPr>
              <a:t> úgy a kezeidet, </a:t>
            </a:r>
          </a:p>
          <a:p>
            <a:pPr algn="ctr"/>
            <a:r>
              <a:rPr lang="hu-HU" dirty="0" smtClean="0">
                <a:solidFill>
                  <a:srgbClr val="652D29"/>
                </a:solidFill>
              </a:rPr>
              <a:t>ahogyan </a:t>
            </a:r>
            <a:r>
              <a:rPr lang="hu-HU" dirty="0">
                <a:solidFill>
                  <a:srgbClr val="652D29"/>
                </a:solidFill>
              </a:rPr>
              <a:t>M</a:t>
            </a:r>
            <a:r>
              <a:rPr lang="hu-HU" dirty="0" smtClean="0">
                <a:solidFill>
                  <a:srgbClr val="652D29"/>
                </a:solidFill>
              </a:rPr>
              <a:t>ózes a képen tartja</a:t>
            </a:r>
            <a:r>
              <a:rPr lang="hu-HU" dirty="0">
                <a:solidFill>
                  <a:srgbClr val="652D29"/>
                </a:solidFill>
              </a:rPr>
              <a:t>!</a:t>
            </a:r>
            <a:endParaRPr lang="hu-HU" dirty="0" smtClean="0">
              <a:solidFill>
                <a:srgbClr val="652D29"/>
              </a:solidFill>
            </a:endParaRPr>
          </a:p>
          <a:p>
            <a:pPr algn="ctr"/>
            <a:r>
              <a:rPr lang="hu-HU" dirty="0">
                <a:solidFill>
                  <a:srgbClr val="652D29"/>
                </a:solidFill>
              </a:rPr>
              <a:t>M</a:t>
            </a:r>
            <a:r>
              <a:rPr lang="hu-HU" dirty="0" smtClean="0">
                <a:solidFill>
                  <a:srgbClr val="652D29"/>
                </a:solidFill>
              </a:rPr>
              <a:t>ondd el az aranymondást!</a:t>
            </a:r>
          </a:p>
          <a:p>
            <a:pPr algn="ctr"/>
            <a:r>
              <a:rPr lang="hu-HU" dirty="0" smtClean="0">
                <a:solidFill>
                  <a:srgbClr val="652D29"/>
                </a:solidFill>
              </a:rPr>
              <a:t>Kattints ide és ellenőrizd a kéztartásodat!  </a:t>
            </a:r>
            <a:endParaRPr lang="hu-HU" dirty="0">
              <a:solidFill>
                <a:srgbClr val="652D29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512289" y="1996728"/>
            <a:ext cx="3409372" cy="988828"/>
          </a:xfrm>
          <a:prstGeom prst="roundRect">
            <a:avLst/>
          </a:prstGeom>
          <a:solidFill>
            <a:srgbClr val="A54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Emlékszel-e arra, </a:t>
            </a:r>
            <a:r>
              <a:rPr lang="hu-HU" dirty="0">
                <a:solidFill>
                  <a:schemeClr val="bg1"/>
                </a:solidFill>
              </a:rPr>
              <a:t>hogyan tartja a kezét a képen Mózes</a:t>
            </a:r>
            <a:r>
              <a:rPr lang="hu-HU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Kattints!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682613" y="5711718"/>
            <a:ext cx="8826774" cy="988828"/>
          </a:xfrm>
          <a:prstGeom prst="roundRect">
            <a:avLst/>
          </a:prstGeom>
          <a:solidFill>
            <a:srgbClr val="A54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De mi történt a tenger kettéválasztása után? 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Mit tett a nép? Kattints ide a folytatáshoz!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324" y="5711718"/>
            <a:ext cx="1154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abadkézi sokszög 37"/>
          <p:cNvSpPr/>
          <p:nvPr/>
        </p:nvSpPr>
        <p:spPr>
          <a:xfrm flipV="1">
            <a:off x="0" y="1105337"/>
            <a:ext cx="12211050" cy="3191903"/>
          </a:xfrm>
          <a:custGeom>
            <a:avLst/>
            <a:gdLst>
              <a:gd name="connsiteX0" fmla="*/ 6283399 w 12192000"/>
              <a:gd name="connsiteY0" fmla="*/ 3342000 h 3342000"/>
              <a:gd name="connsiteX1" fmla="*/ 12130787 w 12192000"/>
              <a:gd name="connsiteY1" fmla="*/ 1971909 h 3342000"/>
              <a:gd name="connsiteX2" fmla="*/ 12192000 w 12192000"/>
              <a:gd name="connsiteY2" fmla="*/ 1936194 h 3342000"/>
              <a:gd name="connsiteX3" fmla="*/ 12192000 w 12192000"/>
              <a:gd name="connsiteY3" fmla="*/ 275079 h 3342000"/>
              <a:gd name="connsiteX4" fmla="*/ 12165478 w 12192000"/>
              <a:gd name="connsiteY4" fmla="*/ 263935 h 3342000"/>
              <a:gd name="connsiteX5" fmla="*/ 11982789 w 12192000"/>
              <a:gd name="connsiteY5" fmla="*/ 208256 h 3342000"/>
              <a:gd name="connsiteX6" fmla="*/ 6283399 w 12192000"/>
              <a:gd name="connsiteY6" fmla="*/ 208256 h 3342000"/>
              <a:gd name="connsiteX7" fmla="*/ 943247 w 12192000"/>
              <a:gd name="connsiteY7" fmla="*/ 95515 h 3342000"/>
              <a:gd name="connsiteX8" fmla="*/ 114271 w 12192000"/>
              <a:gd name="connsiteY8" fmla="*/ 491809 h 3342000"/>
              <a:gd name="connsiteX9" fmla="*/ 0 w 12192000"/>
              <a:gd name="connsiteY9" fmla="*/ 592112 h 3342000"/>
              <a:gd name="connsiteX10" fmla="*/ 0 w 12192000"/>
              <a:gd name="connsiteY10" fmla="*/ 1698515 h 3342000"/>
              <a:gd name="connsiteX11" fmla="*/ 108261 w 12192000"/>
              <a:gd name="connsiteY11" fmla="*/ 1775128 h 3342000"/>
              <a:gd name="connsiteX12" fmla="*/ 6283399 w 12192000"/>
              <a:gd name="connsiteY12" fmla="*/ 3342000 h 3342000"/>
              <a:gd name="connsiteX0" fmla="*/ 6283399 w 12192000"/>
              <a:gd name="connsiteY0" fmla="*/ 3342000 h 3342000"/>
              <a:gd name="connsiteX1" fmla="*/ 12130787 w 12192000"/>
              <a:gd name="connsiteY1" fmla="*/ 1971909 h 3342000"/>
              <a:gd name="connsiteX2" fmla="*/ 12192000 w 12192000"/>
              <a:gd name="connsiteY2" fmla="*/ 1936194 h 3342000"/>
              <a:gd name="connsiteX3" fmla="*/ 12192000 w 12192000"/>
              <a:gd name="connsiteY3" fmla="*/ 275079 h 3342000"/>
              <a:gd name="connsiteX4" fmla="*/ 12165478 w 12192000"/>
              <a:gd name="connsiteY4" fmla="*/ 263935 h 3342000"/>
              <a:gd name="connsiteX5" fmla="*/ 11982789 w 12192000"/>
              <a:gd name="connsiteY5" fmla="*/ 208256 h 3342000"/>
              <a:gd name="connsiteX6" fmla="*/ 6283399 w 12192000"/>
              <a:gd name="connsiteY6" fmla="*/ 208256 h 3342000"/>
              <a:gd name="connsiteX7" fmla="*/ 943247 w 12192000"/>
              <a:gd name="connsiteY7" fmla="*/ 95515 h 3342000"/>
              <a:gd name="connsiteX8" fmla="*/ 114271 w 12192000"/>
              <a:gd name="connsiteY8" fmla="*/ 491809 h 3342000"/>
              <a:gd name="connsiteX9" fmla="*/ 0 w 12192000"/>
              <a:gd name="connsiteY9" fmla="*/ 592112 h 3342000"/>
              <a:gd name="connsiteX10" fmla="*/ 0 w 12192000"/>
              <a:gd name="connsiteY10" fmla="*/ 1698515 h 3342000"/>
              <a:gd name="connsiteX11" fmla="*/ 641661 w 12192000"/>
              <a:gd name="connsiteY11" fmla="*/ 2318052 h 3342000"/>
              <a:gd name="connsiteX12" fmla="*/ 6283399 w 12192000"/>
              <a:gd name="connsiteY12" fmla="*/ 3342000 h 3342000"/>
              <a:gd name="connsiteX0" fmla="*/ 6302449 w 12211050"/>
              <a:gd name="connsiteY0" fmla="*/ 3342000 h 3342000"/>
              <a:gd name="connsiteX1" fmla="*/ 12149837 w 12211050"/>
              <a:gd name="connsiteY1" fmla="*/ 1971909 h 3342000"/>
              <a:gd name="connsiteX2" fmla="*/ 12211050 w 12211050"/>
              <a:gd name="connsiteY2" fmla="*/ 1936194 h 3342000"/>
              <a:gd name="connsiteX3" fmla="*/ 12211050 w 12211050"/>
              <a:gd name="connsiteY3" fmla="*/ 275079 h 3342000"/>
              <a:gd name="connsiteX4" fmla="*/ 12184528 w 12211050"/>
              <a:gd name="connsiteY4" fmla="*/ 263935 h 3342000"/>
              <a:gd name="connsiteX5" fmla="*/ 12001839 w 12211050"/>
              <a:gd name="connsiteY5" fmla="*/ 208256 h 3342000"/>
              <a:gd name="connsiteX6" fmla="*/ 6302449 w 12211050"/>
              <a:gd name="connsiteY6" fmla="*/ 208256 h 3342000"/>
              <a:gd name="connsiteX7" fmla="*/ 962297 w 12211050"/>
              <a:gd name="connsiteY7" fmla="*/ 95515 h 3342000"/>
              <a:gd name="connsiteX8" fmla="*/ 133321 w 12211050"/>
              <a:gd name="connsiteY8" fmla="*/ 491809 h 3342000"/>
              <a:gd name="connsiteX9" fmla="*/ 19050 w 12211050"/>
              <a:gd name="connsiteY9" fmla="*/ 592112 h 3342000"/>
              <a:gd name="connsiteX10" fmla="*/ 0 w 12211050"/>
              <a:gd name="connsiteY10" fmla="*/ 2442522 h 3342000"/>
              <a:gd name="connsiteX11" fmla="*/ 660711 w 12211050"/>
              <a:gd name="connsiteY11" fmla="*/ 2318052 h 3342000"/>
              <a:gd name="connsiteX12" fmla="*/ 6302449 w 12211050"/>
              <a:gd name="connsiteY12" fmla="*/ 3342000 h 3342000"/>
              <a:gd name="connsiteX0" fmla="*/ 6302449 w 12211050"/>
              <a:gd name="connsiteY0" fmla="*/ 3342000 h 3342000"/>
              <a:gd name="connsiteX1" fmla="*/ 12149837 w 12211050"/>
              <a:gd name="connsiteY1" fmla="*/ 1971909 h 3342000"/>
              <a:gd name="connsiteX2" fmla="*/ 12192000 w 12211050"/>
              <a:gd name="connsiteY2" fmla="*/ 2921500 h 3342000"/>
              <a:gd name="connsiteX3" fmla="*/ 12211050 w 12211050"/>
              <a:gd name="connsiteY3" fmla="*/ 275079 h 3342000"/>
              <a:gd name="connsiteX4" fmla="*/ 12184528 w 12211050"/>
              <a:gd name="connsiteY4" fmla="*/ 263935 h 3342000"/>
              <a:gd name="connsiteX5" fmla="*/ 12001839 w 12211050"/>
              <a:gd name="connsiteY5" fmla="*/ 208256 h 3342000"/>
              <a:gd name="connsiteX6" fmla="*/ 6302449 w 12211050"/>
              <a:gd name="connsiteY6" fmla="*/ 208256 h 3342000"/>
              <a:gd name="connsiteX7" fmla="*/ 962297 w 12211050"/>
              <a:gd name="connsiteY7" fmla="*/ 95515 h 3342000"/>
              <a:gd name="connsiteX8" fmla="*/ 133321 w 12211050"/>
              <a:gd name="connsiteY8" fmla="*/ 491809 h 3342000"/>
              <a:gd name="connsiteX9" fmla="*/ 19050 w 12211050"/>
              <a:gd name="connsiteY9" fmla="*/ 592112 h 3342000"/>
              <a:gd name="connsiteX10" fmla="*/ 0 w 12211050"/>
              <a:gd name="connsiteY10" fmla="*/ 2442522 h 3342000"/>
              <a:gd name="connsiteX11" fmla="*/ 660711 w 12211050"/>
              <a:gd name="connsiteY11" fmla="*/ 2318052 h 3342000"/>
              <a:gd name="connsiteX12" fmla="*/ 6302449 w 12211050"/>
              <a:gd name="connsiteY12" fmla="*/ 3342000 h 3342000"/>
              <a:gd name="connsiteX0" fmla="*/ 6302449 w 12211050"/>
              <a:gd name="connsiteY0" fmla="*/ 3342000 h 3369224"/>
              <a:gd name="connsiteX1" fmla="*/ 11692637 w 12211050"/>
              <a:gd name="connsiteY1" fmla="*/ 2997432 h 3369224"/>
              <a:gd name="connsiteX2" fmla="*/ 12192000 w 12211050"/>
              <a:gd name="connsiteY2" fmla="*/ 2921500 h 3369224"/>
              <a:gd name="connsiteX3" fmla="*/ 12211050 w 12211050"/>
              <a:gd name="connsiteY3" fmla="*/ 275079 h 3369224"/>
              <a:gd name="connsiteX4" fmla="*/ 12184528 w 12211050"/>
              <a:gd name="connsiteY4" fmla="*/ 263935 h 3369224"/>
              <a:gd name="connsiteX5" fmla="*/ 12001839 w 12211050"/>
              <a:gd name="connsiteY5" fmla="*/ 208256 h 3369224"/>
              <a:gd name="connsiteX6" fmla="*/ 6302449 w 12211050"/>
              <a:gd name="connsiteY6" fmla="*/ 208256 h 3369224"/>
              <a:gd name="connsiteX7" fmla="*/ 962297 w 12211050"/>
              <a:gd name="connsiteY7" fmla="*/ 95515 h 3369224"/>
              <a:gd name="connsiteX8" fmla="*/ 133321 w 12211050"/>
              <a:gd name="connsiteY8" fmla="*/ 491809 h 3369224"/>
              <a:gd name="connsiteX9" fmla="*/ 19050 w 12211050"/>
              <a:gd name="connsiteY9" fmla="*/ 592112 h 3369224"/>
              <a:gd name="connsiteX10" fmla="*/ 0 w 12211050"/>
              <a:gd name="connsiteY10" fmla="*/ 2442522 h 3369224"/>
              <a:gd name="connsiteX11" fmla="*/ 660711 w 12211050"/>
              <a:gd name="connsiteY11" fmla="*/ 2318052 h 3369224"/>
              <a:gd name="connsiteX12" fmla="*/ 6302449 w 12211050"/>
              <a:gd name="connsiteY12" fmla="*/ 3342000 h 336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1050" h="3369224">
                <a:moveTo>
                  <a:pt x="6302449" y="3342000"/>
                </a:moveTo>
                <a:cubicBezTo>
                  <a:pt x="9286577" y="3342000"/>
                  <a:pt x="10779678" y="3513098"/>
                  <a:pt x="11692637" y="2997432"/>
                </a:cubicBezTo>
                <a:lnTo>
                  <a:pt x="12192000" y="2921500"/>
                </a:lnTo>
                <a:lnTo>
                  <a:pt x="12211050" y="275079"/>
                </a:lnTo>
                <a:lnTo>
                  <a:pt x="12184528" y="263935"/>
                </a:lnTo>
                <a:cubicBezTo>
                  <a:pt x="12127058" y="243218"/>
                  <a:pt x="12066163" y="224578"/>
                  <a:pt x="12001839" y="208256"/>
                </a:cubicBezTo>
                <a:cubicBezTo>
                  <a:pt x="10972650" y="-52890"/>
                  <a:pt x="8142371" y="227046"/>
                  <a:pt x="6302449" y="208256"/>
                </a:cubicBezTo>
                <a:cubicBezTo>
                  <a:pt x="4462524" y="189465"/>
                  <a:pt x="1991486" y="-165631"/>
                  <a:pt x="962297" y="95515"/>
                </a:cubicBezTo>
                <a:cubicBezTo>
                  <a:pt x="640675" y="177123"/>
                  <a:pt x="351609" y="318911"/>
                  <a:pt x="133321" y="491809"/>
                </a:cubicBezTo>
                <a:lnTo>
                  <a:pt x="19050" y="592112"/>
                </a:lnTo>
                <a:lnTo>
                  <a:pt x="0" y="2442522"/>
                </a:lnTo>
                <a:cubicBezTo>
                  <a:pt x="36087" y="2468060"/>
                  <a:pt x="624624" y="2292514"/>
                  <a:pt x="660711" y="2318052"/>
                </a:cubicBezTo>
                <a:cubicBezTo>
                  <a:pt x="1550737" y="2859132"/>
                  <a:pt x="2892015" y="3342000"/>
                  <a:pt x="6302449" y="3342000"/>
                </a:cubicBezTo>
                <a:close/>
              </a:path>
            </a:pathLst>
          </a:custGeom>
          <a:solidFill>
            <a:srgbClr val="ED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0" y="2762249"/>
            <a:ext cx="12192000" cy="4133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abadkézi sokszög 29"/>
          <p:cNvSpPr/>
          <p:nvPr/>
        </p:nvSpPr>
        <p:spPr>
          <a:xfrm flipV="1">
            <a:off x="0" y="3691888"/>
            <a:ext cx="12192000" cy="3166112"/>
          </a:xfrm>
          <a:custGeom>
            <a:avLst/>
            <a:gdLst>
              <a:gd name="connsiteX0" fmla="*/ 6283399 w 12192000"/>
              <a:gd name="connsiteY0" fmla="*/ 3342000 h 3342000"/>
              <a:gd name="connsiteX1" fmla="*/ 12130787 w 12192000"/>
              <a:gd name="connsiteY1" fmla="*/ 1971909 h 3342000"/>
              <a:gd name="connsiteX2" fmla="*/ 12192000 w 12192000"/>
              <a:gd name="connsiteY2" fmla="*/ 1936194 h 3342000"/>
              <a:gd name="connsiteX3" fmla="*/ 12192000 w 12192000"/>
              <a:gd name="connsiteY3" fmla="*/ 275079 h 3342000"/>
              <a:gd name="connsiteX4" fmla="*/ 12165478 w 12192000"/>
              <a:gd name="connsiteY4" fmla="*/ 263935 h 3342000"/>
              <a:gd name="connsiteX5" fmla="*/ 11982789 w 12192000"/>
              <a:gd name="connsiteY5" fmla="*/ 208256 h 3342000"/>
              <a:gd name="connsiteX6" fmla="*/ 6283399 w 12192000"/>
              <a:gd name="connsiteY6" fmla="*/ 208256 h 3342000"/>
              <a:gd name="connsiteX7" fmla="*/ 943247 w 12192000"/>
              <a:gd name="connsiteY7" fmla="*/ 95515 h 3342000"/>
              <a:gd name="connsiteX8" fmla="*/ 114271 w 12192000"/>
              <a:gd name="connsiteY8" fmla="*/ 491809 h 3342000"/>
              <a:gd name="connsiteX9" fmla="*/ 0 w 12192000"/>
              <a:gd name="connsiteY9" fmla="*/ 592112 h 3342000"/>
              <a:gd name="connsiteX10" fmla="*/ 0 w 12192000"/>
              <a:gd name="connsiteY10" fmla="*/ 1698515 h 3342000"/>
              <a:gd name="connsiteX11" fmla="*/ 108261 w 12192000"/>
              <a:gd name="connsiteY11" fmla="*/ 1775128 h 3342000"/>
              <a:gd name="connsiteX12" fmla="*/ 6283399 w 12192000"/>
              <a:gd name="connsiteY12" fmla="*/ 3342000 h 33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342000">
                <a:moveTo>
                  <a:pt x="6283399" y="3342000"/>
                </a:moveTo>
                <a:cubicBezTo>
                  <a:pt x="9267527" y="3342000"/>
                  <a:pt x="11217828" y="2487575"/>
                  <a:pt x="12130787" y="1971909"/>
                </a:cubicBezTo>
                <a:lnTo>
                  <a:pt x="12192000" y="1936194"/>
                </a:lnTo>
                <a:lnTo>
                  <a:pt x="12192000" y="275079"/>
                </a:lnTo>
                <a:lnTo>
                  <a:pt x="12165478" y="263935"/>
                </a:lnTo>
                <a:cubicBezTo>
                  <a:pt x="12108008" y="243218"/>
                  <a:pt x="12047113" y="224578"/>
                  <a:pt x="11982789" y="208256"/>
                </a:cubicBezTo>
                <a:cubicBezTo>
                  <a:pt x="10953600" y="-52890"/>
                  <a:pt x="8123321" y="227046"/>
                  <a:pt x="6283399" y="208256"/>
                </a:cubicBezTo>
                <a:cubicBezTo>
                  <a:pt x="4443474" y="189465"/>
                  <a:pt x="1972436" y="-165631"/>
                  <a:pt x="943247" y="95515"/>
                </a:cubicBezTo>
                <a:cubicBezTo>
                  <a:pt x="621625" y="177123"/>
                  <a:pt x="332559" y="318911"/>
                  <a:pt x="114271" y="491809"/>
                </a:cubicBezTo>
                <a:lnTo>
                  <a:pt x="0" y="592112"/>
                </a:lnTo>
                <a:lnTo>
                  <a:pt x="0" y="1698515"/>
                </a:lnTo>
                <a:lnTo>
                  <a:pt x="108261" y="1775128"/>
                </a:lnTo>
                <a:cubicBezTo>
                  <a:pt x="998287" y="2316208"/>
                  <a:pt x="2872965" y="3342000"/>
                  <a:pt x="6283399" y="3342000"/>
                </a:cubicBezTo>
                <a:close/>
              </a:path>
            </a:pathLst>
          </a:custGeom>
          <a:solidFill>
            <a:srgbClr val="FAD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8"/>
          <p:cNvSpPr/>
          <p:nvPr/>
        </p:nvSpPr>
        <p:spPr>
          <a:xfrm flipV="1">
            <a:off x="0" y="4523461"/>
            <a:ext cx="12192000" cy="2350774"/>
          </a:xfrm>
          <a:custGeom>
            <a:avLst/>
            <a:gdLst>
              <a:gd name="connsiteX0" fmla="*/ 6102505 w 12192000"/>
              <a:gd name="connsiteY0" fmla="*/ 2350774 h 2350774"/>
              <a:gd name="connsiteX1" fmla="*/ 12090483 w 12192000"/>
              <a:gd name="connsiteY1" fmla="*/ 1104649 h 2350774"/>
              <a:gd name="connsiteX2" fmla="*/ 12192000 w 12192000"/>
              <a:gd name="connsiteY2" fmla="*/ 1051041 h 2350774"/>
              <a:gd name="connsiteX3" fmla="*/ 12192000 w 12192000"/>
              <a:gd name="connsiteY3" fmla="*/ 0 h 2350774"/>
              <a:gd name="connsiteX4" fmla="*/ 0 w 12192000"/>
              <a:gd name="connsiteY4" fmla="*/ 0 h 2350774"/>
              <a:gd name="connsiteX5" fmla="*/ 0 w 12192000"/>
              <a:gd name="connsiteY5" fmla="*/ 1043535 h 2350774"/>
              <a:gd name="connsiteX6" fmla="*/ 144889 w 12192000"/>
              <a:gd name="connsiteY6" fmla="*/ 1117206 h 2350774"/>
              <a:gd name="connsiteX7" fmla="*/ 6102505 w 12192000"/>
              <a:gd name="connsiteY7" fmla="*/ 2350774 h 23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50774">
                <a:moveTo>
                  <a:pt x="6102505" y="2350774"/>
                </a:moveTo>
                <a:cubicBezTo>
                  <a:pt x="9279009" y="2350774"/>
                  <a:pt x="11276434" y="1522110"/>
                  <a:pt x="12090483" y="1104649"/>
                </a:cubicBezTo>
                <a:lnTo>
                  <a:pt x="12192000" y="1051041"/>
                </a:lnTo>
                <a:lnTo>
                  <a:pt x="12192000" y="0"/>
                </a:lnTo>
                <a:lnTo>
                  <a:pt x="0" y="0"/>
                </a:lnTo>
                <a:lnTo>
                  <a:pt x="0" y="1043535"/>
                </a:lnTo>
                <a:lnTo>
                  <a:pt x="144889" y="1117206"/>
                </a:lnTo>
                <a:cubicBezTo>
                  <a:pt x="1090510" y="1589082"/>
                  <a:pt x="2926001" y="2350774"/>
                  <a:pt x="6102505" y="2350774"/>
                </a:cubicBezTo>
                <a:close/>
              </a:path>
            </a:pathLst>
          </a:custGeom>
          <a:solidFill>
            <a:srgbClr val="F8C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abadkézi sokszög 30"/>
          <p:cNvSpPr/>
          <p:nvPr/>
        </p:nvSpPr>
        <p:spPr>
          <a:xfrm flipV="1">
            <a:off x="0" y="5238749"/>
            <a:ext cx="12192000" cy="1657433"/>
          </a:xfrm>
          <a:custGeom>
            <a:avLst/>
            <a:gdLst>
              <a:gd name="connsiteX0" fmla="*/ 6102505 w 12192000"/>
              <a:gd name="connsiteY0" fmla="*/ 2350774 h 2350774"/>
              <a:gd name="connsiteX1" fmla="*/ 12090483 w 12192000"/>
              <a:gd name="connsiteY1" fmla="*/ 1104649 h 2350774"/>
              <a:gd name="connsiteX2" fmla="*/ 12192000 w 12192000"/>
              <a:gd name="connsiteY2" fmla="*/ 1051041 h 2350774"/>
              <a:gd name="connsiteX3" fmla="*/ 12192000 w 12192000"/>
              <a:gd name="connsiteY3" fmla="*/ 0 h 2350774"/>
              <a:gd name="connsiteX4" fmla="*/ 0 w 12192000"/>
              <a:gd name="connsiteY4" fmla="*/ 0 h 2350774"/>
              <a:gd name="connsiteX5" fmla="*/ 0 w 12192000"/>
              <a:gd name="connsiteY5" fmla="*/ 1043535 h 2350774"/>
              <a:gd name="connsiteX6" fmla="*/ 144889 w 12192000"/>
              <a:gd name="connsiteY6" fmla="*/ 1117206 h 2350774"/>
              <a:gd name="connsiteX7" fmla="*/ 6102505 w 12192000"/>
              <a:gd name="connsiteY7" fmla="*/ 2350774 h 23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50774">
                <a:moveTo>
                  <a:pt x="6102505" y="2350774"/>
                </a:moveTo>
                <a:cubicBezTo>
                  <a:pt x="9279009" y="2350774"/>
                  <a:pt x="11276434" y="1522110"/>
                  <a:pt x="12090483" y="1104649"/>
                </a:cubicBezTo>
                <a:lnTo>
                  <a:pt x="12192000" y="1051041"/>
                </a:lnTo>
                <a:lnTo>
                  <a:pt x="12192000" y="0"/>
                </a:lnTo>
                <a:lnTo>
                  <a:pt x="0" y="0"/>
                </a:lnTo>
                <a:lnTo>
                  <a:pt x="0" y="1043535"/>
                </a:lnTo>
                <a:lnTo>
                  <a:pt x="144889" y="1117206"/>
                </a:lnTo>
                <a:cubicBezTo>
                  <a:pt x="1090510" y="1589082"/>
                  <a:pt x="2926001" y="2350774"/>
                  <a:pt x="6102505" y="2350774"/>
                </a:cubicBezTo>
                <a:close/>
              </a:path>
            </a:pathLst>
          </a:custGeom>
          <a:solidFill>
            <a:srgbClr val="F6B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4" l="0" r="93658">
                        <a14:foregroundMark x1="45455" y1="14408" x2="50846" y2="15609"/>
                        <a14:foregroundMark x1="48732" y1="16123" x2="53277" y2="13036"/>
                        <a14:foregroundMark x1="38584" y1="16123" x2="36364" y2="16467"/>
                        <a14:backgroundMark x1="38478" y1="20583" x2="39323" y2="18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01" y="1299877"/>
            <a:ext cx="9643247" cy="5942931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94" b="89203" l="40887" r="90016">
                        <a14:foregroundMark x1="51347" y1="85347" x2="49445" y2="79949"/>
                        <a14:foregroundMark x1="49921" y1="79177" x2="51189" y2="74550"/>
                        <a14:foregroundMark x1="64184" y1="84576" x2="65927" y2="83805"/>
                        <a14:backgroundMark x1="75753" y1="76093" x2="78922" y2="73008"/>
                        <a14:backgroundMark x1="78605" y1="64781" x2="78130" y2="21594"/>
                        <a14:backgroundMark x1="65610" y1="34704" x2="71791" y2="39075"/>
                        <a14:backgroundMark x1="71474" y1="40360" x2="79239" y2="47815"/>
                        <a14:backgroundMark x1="65769" y1="38046" x2="67829" y2="38046"/>
                        <a14:backgroundMark x1="54834" y1="16710" x2="90967" y2="67609"/>
                        <a14:backgroundMark x1="67353" y1="91517" x2="73534" y2="47044"/>
                        <a14:backgroundMark x1="49921" y1="50900" x2="40729" y2="99743"/>
                        <a14:backgroundMark x1="61648" y1="56298" x2="67353" y2="64781"/>
                        <a14:backgroundMark x1="61173" y1="55270" x2="62441" y2="59126"/>
                        <a14:backgroundMark x1="67353" y1="56555" x2="63550" y2="61697"/>
                        <a14:backgroundMark x1="60856" y1="55527" x2="67670" y2="75578"/>
                      </a14:backgroundRemoval>
                    </a14:imgEffect>
                  </a14:imgLayer>
                </a14:imgProps>
              </a:ext>
            </a:extLst>
          </a:blip>
          <a:srcRect l="41569" r="24662"/>
          <a:stretch/>
        </p:blipFill>
        <p:spPr>
          <a:xfrm>
            <a:off x="5218615" y="1228504"/>
            <a:ext cx="3361852" cy="6137471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>
            <a:off x="7464313" y="1406624"/>
            <a:ext cx="3352800" cy="5554901"/>
          </a:xfrm>
          <a:prstGeom prst="rect">
            <a:avLst/>
          </a:prstGeom>
        </p:spPr>
      </p:pic>
      <p:sp>
        <p:nvSpPr>
          <p:cNvPr id="45" name="Ellipszis buborék 44"/>
          <p:cNvSpPr/>
          <p:nvPr/>
        </p:nvSpPr>
        <p:spPr>
          <a:xfrm>
            <a:off x="161022" y="147169"/>
            <a:ext cx="3064500" cy="1565148"/>
          </a:xfrm>
          <a:prstGeom prst="wedgeEllipseCallout">
            <a:avLst>
              <a:gd name="adj1" fmla="val 30382"/>
              <a:gd name="adj2" fmla="val 6424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5B9BD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Végre megmenekültünk!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46" name="Ellipszis buborék 45"/>
          <p:cNvSpPr/>
          <p:nvPr/>
        </p:nvSpPr>
        <p:spPr>
          <a:xfrm>
            <a:off x="8732125" y="147169"/>
            <a:ext cx="3064500" cy="1565148"/>
          </a:xfrm>
          <a:prstGeom prst="wedgeEllipseCallout">
            <a:avLst>
              <a:gd name="adj1" fmla="val -76502"/>
              <a:gd name="adj2" fmla="val 5552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5B9BD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Szabadok vagyunk!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47" name="Ellipszis buborék 46"/>
          <p:cNvSpPr/>
          <p:nvPr/>
        </p:nvSpPr>
        <p:spPr>
          <a:xfrm>
            <a:off x="4961685" y="0"/>
            <a:ext cx="3064500" cy="1565148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5B9BD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Erős és hatalmas a mi Istenünk!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48" name="Lekerekített téglalap 47"/>
          <p:cNvSpPr/>
          <p:nvPr/>
        </p:nvSpPr>
        <p:spPr>
          <a:xfrm>
            <a:off x="650179" y="5652865"/>
            <a:ext cx="3926486" cy="9972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Izráel fiai végre szabadok lettek.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Boldogok voltak,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hogy Isten segített nekik a bajban.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7886334" y="5638932"/>
            <a:ext cx="3926486" cy="9972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Örömükben hatalmas </a:t>
            </a:r>
            <a:r>
              <a:rPr lang="hu-HU" dirty="0" smtClean="0">
                <a:solidFill>
                  <a:schemeClr val="tx1"/>
                </a:solidFill>
              </a:rPr>
              <a:t>ünnepet tartottak.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abadkézi sokszög 37"/>
          <p:cNvSpPr/>
          <p:nvPr/>
        </p:nvSpPr>
        <p:spPr>
          <a:xfrm flipV="1">
            <a:off x="0" y="1401751"/>
            <a:ext cx="12211050" cy="3191903"/>
          </a:xfrm>
          <a:custGeom>
            <a:avLst/>
            <a:gdLst>
              <a:gd name="connsiteX0" fmla="*/ 6283399 w 12192000"/>
              <a:gd name="connsiteY0" fmla="*/ 3342000 h 3342000"/>
              <a:gd name="connsiteX1" fmla="*/ 12130787 w 12192000"/>
              <a:gd name="connsiteY1" fmla="*/ 1971909 h 3342000"/>
              <a:gd name="connsiteX2" fmla="*/ 12192000 w 12192000"/>
              <a:gd name="connsiteY2" fmla="*/ 1936194 h 3342000"/>
              <a:gd name="connsiteX3" fmla="*/ 12192000 w 12192000"/>
              <a:gd name="connsiteY3" fmla="*/ 275079 h 3342000"/>
              <a:gd name="connsiteX4" fmla="*/ 12165478 w 12192000"/>
              <a:gd name="connsiteY4" fmla="*/ 263935 h 3342000"/>
              <a:gd name="connsiteX5" fmla="*/ 11982789 w 12192000"/>
              <a:gd name="connsiteY5" fmla="*/ 208256 h 3342000"/>
              <a:gd name="connsiteX6" fmla="*/ 6283399 w 12192000"/>
              <a:gd name="connsiteY6" fmla="*/ 208256 h 3342000"/>
              <a:gd name="connsiteX7" fmla="*/ 943247 w 12192000"/>
              <a:gd name="connsiteY7" fmla="*/ 95515 h 3342000"/>
              <a:gd name="connsiteX8" fmla="*/ 114271 w 12192000"/>
              <a:gd name="connsiteY8" fmla="*/ 491809 h 3342000"/>
              <a:gd name="connsiteX9" fmla="*/ 0 w 12192000"/>
              <a:gd name="connsiteY9" fmla="*/ 592112 h 3342000"/>
              <a:gd name="connsiteX10" fmla="*/ 0 w 12192000"/>
              <a:gd name="connsiteY10" fmla="*/ 1698515 h 3342000"/>
              <a:gd name="connsiteX11" fmla="*/ 108261 w 12192000"/>
              <a:gd name="connsiteY11" fmla="*/ 1775128 h 3342000"/>
              <a:gd name="connsiteX12" fmla="*/ 6283399 w 12192000"/>
              <a:gd name="connsiteY12" fmla="*/ 3342000 h 3342000"/>
              <a:gd name="connsiteX0" fmla="*/ 6283399 w 12192000"/>
              <a:gd name="connsiteY0" fmla="*/ 3342000 h 3342000"/>
              <a:gd name="connsiteX1" fmla="*/ 12130787 w 12192000"/>
              <a:gd name="connsiteY1" fmla="*/ 1971909 h 3342000"/>
              <a:gd name="connsiteX2" fmla="*/ 12192000 w 12192000"/>
              <a:gd name="connsiteY2" fmla="*/ 1936194 h 3342000"/>
              <a:gd name="connsiteX3" fmla="*/ 12192000 w 12192000"/>
              <a:gd name="connsiteY3" fmla="*/ 275079 h 3342000"/>
              <a:gd name="connsiteX4" fmla="*/ 12165478 w 12192000"/>
              <a:gd name="connsiteY4" fmla="*/ 263935 h 3342000"/>
              <a:gd name="connsiteX5" fmla="*/ 11982789 w 12192000"/>
              <a:gd name="connsiteY5" fmla="*/ 208256 h 3342000"/>
              <a:gd name="connsiteX6" fmla="*/ 6283399 w 12192000"/>
              <a:gd name="connsiteY6" fmla="*/ 208256 h 3342000"/>
              <a:gd name="connsiteX7" fmla="*/ 943247 w 12192000"/>
              <a:gd name="connsiteY7" fmla="*/ 95515 h 3342000"/>
              <a:gd name="connsiteX8" fmla="*/ 114271 w 12192000"/>
              <a:gd name="connsiteY8" fmla="*/ 491809 h 3342000"/>
              <a:gd name="connsiteX9" fmla="*/ 0 w 12192000"/>
              <a:gd name="connsiteY9" fmla="*/ 592112 h 3342000"/>
              <a:gd name="connsiteX10" fmla="*/ 0 w 12192000"/>
              <a:gd name="connsiteY10" fmla="*/ 1698515 h 3342000"/>
              <a:gd name="connsiteX11" fmla="*/ 641661 w 12192000"/>
              <a:gd name="connsiteY11" fmla="*/ 2318052 h 3342000"/>
              <a:gd name="connsiteX12" fmla="*/ 6283399 w 12192000"/>
              <a:gd name="connsiteY12" fmla="*/ 3342000 h 3342000"/>
              <a:gd name="connsiteX0" fmla="*/ 6302449 w 12211050"/>
              <a:gd name="connsiteY0" fmla="*/ 3342000 h 3342000"/>
              <a:gd name="connsiteX1" fmla="*/ 12149837 w 12211050"/>
              <a:gd name="connsiteY1" fmla="*/ 1971909 h 3342000"/>
              <a:gd name="connsiteX2" fmla="*/ 12211050 w 12211050"/>
              <a:gd name="connsiteY2" fmla="*/ 1936194 h 3342000"/>
              <a:gd name="connsiteX3" fmla="*/ 12211050 w 12211050"/>
              <a:gd name="connsiteY3" fmla="*/ 275079 h 3342000"/>
              <a:gd name="connsiteX4" fmla="*/ 12184528 w 12211050"/>
              <a:gd name="connsiteY4" fmla="*/ 263935 h 3342000"/>
              <a:gd name="connsiteX5" fmla="*/ 12001839 w 12211050"/>
              <a:gd name="connsiteY5" fmla="*/ 208256 h 3342000"/>
              <a:gd name="connsiteX6" fmla="*/ 6302449 w 12211050"/>
              <a:gd name="connsiteY6" fmla="*/ 208256 h 3342000"/>
              <a:gd name="connsiteX7" fmla="*/ 962297 w 12211050"/>
              <a:gd name="connsiteY7" fmla="*/ 95515 h 3342000"/>
              <a:gd name="connsiteX8" fmla="*/ 133321 w 12211050"/>
              <a:gd name="connsiteY8" fmla="*/ 491809 h 3342000"/>
              <a:gd name="connsiteX9" fmla="*/ 19050 w 12211050"/>
              <a:gd name="connsiteY9" fmla="*/ 592112 h 3342000"/>
              <a:gd name="connsiteX10" fmla="*/ 0 w 12211050"/>
              <a:gd name="connsiteY10" fmla="*/ 2442522 h 3342000"/>
              <a:gd name="connsiteX11" fmla="*/ 660711 w 12211050"/>
              <a:gd name="connsiteY11" fmla="*/ 2318052 h 3342000"/>
              <a:gd name="connsiteX12" fmla="*/ 6302449 w 12211050"/>
              <a:gd name="connsiteY12" fmla="*/ 3342000 h 3342000"/>
              <a:gd name="connsiteX0" fmla="*/ 6302449 w 12211050"/>
              <a:gd name="connsiteY0" fmla="*/ 3342000 h 3342000"/>
              <a:gd name="connsiteX1" fmla="*/ 12149837 w 12211050"/>
              <a:gd name="connsiteY1" fmla="*/ 1971909 h 3342000"/>
              <a:gd name="connsiteX2" fmla="*/ 12192000 w 12211050"/>
              <a:gd name="connsiteY2" fmla="*/ 2921500 h 3342000"/>
              <a:gd name="connsiteX3" fmla="*/ 12211050 w 12211050"/>
              <a:gd name="connsiteY3" fmla="*/ 275079 h 3342000"/>
              <a:gd name="connsiteX4" fmla="*/ 12184528 w 12211050"/>
              <a:gd name="connsiteY4" fmla="*/ 263935 h 3342000"/>
              <a:gd name="connsiteX5" fmla="*/ 12001839 w 12211050"/>
              <a:gd name="connsiteY5" fmla="*/ 208256 h 3342000"/>
              <a:gd name="connsiteX6" fmla="*/ 6302449 w 12211050"/>
              <a:gd name="connsiteY6" fmla="*/ 208256 h 3342000"/>
              <a:gd name="connsiteX7" fmla="*/ 962297 w 12211050"/>
              <a:gd name="connsiteY7" fmla="*/ 95515 h 3342000"/>
              <a:gd name="connsiteX8" fmla="*/ 133321 w 12211050"/>
              <a:gd name="connsiteY8" fmla="*/ 491809 h 3342000"/>
              <a:gd name="connsiteX9" fmla="*/ 19050 w 12211050"/>
              <a:gd name="connsiteY9" fmla="*/ 592112 h 3342000"/>
              <a:gd name="connsiteX10" fmla="*/ 0 w 12211050"/>
              <a:gd name="connsiteY10" fmla="*/ 2442522 h 3342000"/>
              <a:gd name="connsiteX11" fmla="*/ 660711 w 12211050"/>
              <a:gd name="connsiteY11" fmla="*/ 2318052 h 3342000"/>
              <a:gd name="connsiteX12" fmla="*/ 6302449 w 12211050"/>
              <a:gd name="connsiteY12" fmla="*/ 3342000 h 3342000"/>
              <a:gd name="connsiteX0" fmla="*/ 6302449 w 12211050"/>
              <a:gd name="connsiteY0" fmla="*/ 3342000 h 3369224"/>
              <a:gd name="connsiteX1" fmla="*/ 11692637 w 12211050"/>
              <a:gd name="connsiteY1" fmla="*/ 2997432 h 3369224"/>
              <a:gd name="connsiteX2" fmla="*/ 12192000 w 12211050"/>
              <a:gd name="connsiteY2" fmla="*/ 2921500 h 3369224"/>
              <a:gd name="connsiteX3" fmla="*/ 12211050 w 12211050"/>
              <a:gd name="connsiteY3" fmla="*/ 275079 h 3369224"/>
              <a:gd name="connsiteX4" fmla="*/ 12184528 w 12211050"/>
              <a:gd name="connsiteY4" fmla="*/ 263935 h 3369224"/>
              <a:gd name="connsiteX5" fmla="*/ 12001839 w 12211050"/>
              <a:gd name="connsiteY5" fmla="*/ 208256 h 3369224"/>
              <a:gd name="connsiteX6" fmla="*/ 6302449 w 12211050"/>
              <a:gd name="connsiteY6" fmla="*/ 208256 h 3369224"/>
              <a:gd name="connsiteX7" fmla="*/ 962297 w 12211050"/>
              <a:gd name="connsiteY7" fmla="*/ 95515 h 3369224"/>
              <a:gd name="connsiteX8" fmla="*/ 133321 w 12211050"/>
              <a:gd name="connsiteY8" fmla="*/ 491809 h 3369224"/>
              <a:gd name="connsiteX9" fmla="*/ 19050 w 12211050"/>
              <a:gd name="connsiteY9" fmla="*/ 592112 h 3369224"/>
              <a:gd name="connsiteX10" fmla="*/ 0 w 12211050"/>
              <a:gd name="connsiteY10" fmla="*/ 2442522 h 3369224"/>
              <a:gd name="connsiteX11" fmla="*/ 660711 w 12211050"/>
              <a:gd name="connsiteY11" fmla="*/ 2318052 h 3369224"/>
              <a:gd name="connsiteX12" fmla="*/ 6302449 w 12211050"/>
              <a:gd name="connsiteY12" fmla="*/ 3342000 h 336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1050" h="3369224">
                <a:moveTo>
                  <a:pt x="6302449" y="3342000"/>
                </a:moveTo>
                <a:cubicBezTo>
                  <a:pt x="9286577" y="3342000"/>
                  <a:pt x="10779678" y="3513098"/>
                  <a:pt x="11692637" y="2997432"/>
                </a:cubicBezTo>
                <a:lnTo>
                  <a:pt x="12192000" y="2921500"/>
                </a:lnTo>
                <a:lnTo>
                  <a:pt x="12211050" y="275079"/>
                </a:lnTo>
                <a:lnTo>
                  <a:pt x="12184528" y="263935"/>
                </a:lnTo>
                <a:cubicBezTo>
                  <a:pt x="12127058" y="243218"/>
                  <a:pt x="12066163" y="224578"/>
                  <a:pt x="12001839" y="208256"/>
                </a:cubicBezTo>
                <a:cubicBezTo>
                  <a:pt x="10972650" y="-52890"/>
                  <a:pt x="8142371" y="227046"/>
                  <a:pt x="6302449" y="208256"/>
                </a:cubicBezTo>
                <a:cubicBezTo>
                  <a:pt x="4462524" y="189465"/>
                  <a:pt x="1991486" y="-165631"/>
                  <a:pt x="962297" y="95515"/>
                </a:cubicBezTo>
                <a:cubicBezTo>
                  <a:pt x="640675" y="177123"/>
                  <a:pt x="351609" y="318911"/>
                  <a:pt x="133321" y="491809"/>
                </a:cubicBezTo>
                <a:lnTo>
                  <a:pt x="19050" y="592112"/>
                </a:lnTo>
                <a:lnTo>
                  <a:pt x="0" y="2442522"/>
                </a:lnTo>
                <a:cubicBezTo>
                  <a:pt x="36087" y="2468060"/>
                  <a:pt x="624624" y="2292514"/>
                  <a:pt x="660711" y="2318052"/>
                </a:cubicBezTo>
                <a:cubicBezTo>
                  <a:pt x="1550737" y="2859132"/>
                  <a:pt x="2892015" y="3342000"/>
                  <a:pt x="6302449" y="3342000"/>
                </a:cubicBezTo>
                <a:close/>
              </a:path>
            </a:pathLst>
          </a:custGeom>
          <a:solidFill>
            <a:srgbClr val="ED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0" y="2762249"/>
            <a:ext cx="12192000" cy="4133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abadkézi sokszög 29"/>
          <p:cNvSpPr/>
          <p:nvPr/>
        </p:nvSpPr>
        <p:spPr>
          <a:xfrm flipV="1">
            <a:off x="0" y="3691888"/>
            <a:ext cx="12192000" cy="3166112"/>
          </a:xfrm>
          <a:custGeom>
            <a:avLst/>
            <a:gdLst>
              <a:gd name="connsiteX0" fmla="*/ 6283399 w 12192000"/>
              <a:gd name="connsiteY0" fmla="*/ 3342000 h 3342000"/>
              <a:gd name="connsiteX1" fmla="*/ 12130787 w 12192000"/>
              <a:gd name="connsiteY1" fmla="*/ 1971909 h 3342000"/>
              <a:gd name="connsiteX2" fmla="*/ 12192000 w 12192000"/>
              <a:gd name="connsiteY2" fmla="*/ 1936194 h 3342000"/>
              <a:gd name="connsiteX3" fmla="*/ 12192000 w 12192000"/>
              <a:gd name="connsiteY3" fmla="*/ 275079 h 3342000"/>
              <a:gd name="connsiteX4" fmla="*/ 12165478 w 12192000"/>
              <a:gd name="connsiteY4" fmla="*/ 263935 h 3342000"/>
              <a:gd name="connsiteX5" fmla="*/ 11982789 w 12192000"/>
              <a:gd name="connsiteY5" fmla="*/ 208256 h 3342000"/>
              <a:gd name="connsiteX6" fmla="*/ 6283399 w 12192000"/>
              <a:gd name="connsiteY6" fmla="*/ 208256 h 3342000"/>
              <a:gd name="connsiteX7" fmla="*/ 943247 w 12192000"/>
              <a:gd name="connsiteY7" fmla="*/ 95515 h 3342000"/>
              <a:gd name="connsiteX8" fmla="*/ 114271 w 12192000"/>
              <a:gd name="connsiteY8" fmla="*/ 491809 h 3342000"/>
              <a:gd name="connsiteX9" fmla="*/ 0 w 12192000"/>
              <a:gd name="connsiteY9" fmla="*/ 592112 h 3342000"/>
              <a:gd name="connsiteX10" fmla="*/ 0 w 12192000"/>
              <a:gd name="connsiteY10" fmla="*/ 1698515 h 3342000"/>
              <a:gd name="connsiteX11" fmla="*/ 108261 w 12192000"/>
              <a:gd name="connsiteY11" fmla="*/ 1775128 h 3342000"/>
              <a:gd name="connsiteX12" fmla="*/ 6283399 w 12192000"/>
              <a:gd name="connsiteY12" fmla="*/ 3342000 h 33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342000">
                <a:moveTo>
                  <a:pt x="6283399" y="3342000"/>
                </a:moveTo>
                <a:cubicBezTo>
                  <a:pt x="9267527" y="3342000"/>
                  <a:pt x="11217828" y="2487575"/>
                  <a:pt x="12130787" y="1971909"/>
                </a:cubicBezTo>
                <a:lnTo>
                  <a:pt x="12192000" y="1936194"/>
                </a:lnTo>
                <a:lnTo>
                  <a:pt x="12192000" y="275079"/>
                </a:lnTo>
                <a:lnTo>
                  <a:pt x="12165478" y="263935"/>
                </a:lnTo>
                <a:cubicBezTo>
                  <a:pt x="12108008" y="243218"/>
                  <a:pt x="12047113" y="224578"/>
                  <a:pt x="11982789" y="208256"/>
                </a:cubicBezTo>
                <a:cubicBezTo>
                  <a:pt x="10953600" y="-52890"/>
                  <a:pt x="8123321" y="227046"/>
                  <a:pt x="6283399" y="208256"/>
                </a:cubicBezTo>
                <a:cubicBezTo>
                  <a:pt x="4443474" y="189465"/>
                  <a:pt x="1972436" y="-165631"/>
                  <a:pt x="943247" y="95515"/>
                </a:cubicBezTo>
                <a:cubicBezTo>
                  <a:pt x="621625" y="177123"/>
                  <a:pt x="332559" y="318911"/>
                  <a:pt x="114271" y="491809"/>
                </a:cubicBezTo>
                <a:lnTo>
                  <a:pt x="0" y="592112"/>
                </a:lnTo>
                <a:lnTo>
                  <a:pt x="0" y="1698515"/>
                </a:lnTo>
                <a:lnTo>
                  <a:pt x="108261" y="1775128"/>
                </a:lnTo>
                <a:cubicBezTo>
                  <a:pt x="998287" y="2316208"/>
                  <a:pt x="2872965" y="3342000"/>
                  <a:pt x="6283399" y="3342000"/>
                </a:cubicBezTo>
                <a:close/>
              </a:path>
            </a:pathLst>
          </a:custGeom>
          <a:solidFill>
            <a:srgbClr val="FAD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8"/>
          <p:cNvSpPr/>
          <p:nvPr/>
        </p:nvSpPr>
        <p:spPr>
          <a:xfrm flipV="1">
            <a:off x="0" y="4523461"/>
            <a:ext cx="12192000" cy="2350774"/>
          </a:xfrm>
          <a:custGeom>
            <a:avLst/>
            <a:gdLst>
              <a:gd name="connsiteX0" fmla="*/ 6102505 w 12192000"/>
              <a:gd name="connsiteY0" fmla="*/ 2350774 h 2350774"/>
              <a:gd name="connsiteX1" fmla="*/ 12090483 w 12192000"/>
              <a:gd name="connsiteY1" fmla="*/ 1104649 h 2350774"/>
              <a:gd name="connsiteX2" fmla="*/ 12192000 w 12192000"/>
              <a:gd name="connsiteY2" fmla="*/ 1051041 h 2350774"/>
              <a:gd name="connsiteX3" fmla="*/ 12192000 w 12192000"/>
              <a:gd name="connsiteY3" fmla="*/ 0 h 2350774"/>
              <a:gd name="connsiteX4" fmla="*/ 0 w 12192000"/>
              <a:gd name="connsiteY4" fmla="*/ 0 h 2350774"/>
              <a:gd name="connsiteX5" fmla="*/ 0 w 12192000"/>
              <a:gd name="connsiteY5" fmla="*/ 1043535 h 2350774"/>
              <a:gd name="connsiteX6" fmla="*/ 144889 w 12192000"/>
              <a:gd name="connsiteY6" fmla="*/ 1117206 h 2350774"/>
              <a:gd name="connsiteX7" fmla="*/ 6102505 w 12192000"/>
              <a:gd name="connsiteY7" fmla="*/ 2350774 h 23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50774">
                <a:moveTo>
                  <a:pt x="6102505" y="2350774"/>
                </a:moveTo>
                <a:cubicBezTo>
                  <a:pt x="9279009" y="2350774"/>
                  <a:pt x="11276434" y="1522110"/>
                  <a:pt x="12090483" y="1104649"/>
                </a:cubicBezTo>
                <a:lnTo>
                  <a:pt x="12192000" y="1051041"/>
                </a:lnTo>
                <a:lnTo>
                  <a:pt x="12192000" y="0"/>
                </a:lnTo>
                <a:lnTo>
                  <a:pt x="0" y="0"/>
                </a:lnTo>
                <a:lnTo>
                  <a:pt x="0" y="1043535"/>
                </a:lnTo>
                <a:lnTo>
                  <a:pt x="144889" y="1117206"/>
                </a:lnTo>
                <a:cubicBezTo>
                  <a:pt x="1090510" y="1589082"/>
                  <a:pt x="2926001" y="2350774"/>
                  <a:pt x="6102505" y="2350774"/>
                </a:cubicBezTo>
                <a:close/>
              </a:path>
            </a:pathLst>
          </a:custGeom>
          <a:solidFill>
            <a:srgbClr val="F8C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abadkézi sokszög 30"/>
          <p:cNvSpPr/>
          <p:nvPr/>
        </p:nvSpPr>
        <p:spPr>
          <a:xfrm flipV="1">
            <a:off x="0" y="5238749"/>
            <a:ext cx="12192000" cy="1657433"/>
          </a:xfrm>
          <a:custGeom>
            <a:avLst/>
            <a:gdLst>
              <a:gd name="connsiteX0" fmla="*/ 6102505 w 12192000"/>
              <a:gd name="connsiteY0" fmla="*/ 2350774 h 2350774"/>
              <a:gd name="connsiteX1" fmla="*/ 12090483 w 12192000"/>
              <a:gd name="connsiteY1" fmla="*/ 1104649 h 2350774"/>
              <a:gd name="connsiteX2" fmla="*/ 12192000 w 12192000"/>
              <a:gd name="connsiteY2" fmla="*/ 1051041 h 2350774"/>
              <a:gd name="connsiteX3" fmla="*/ 12192000 w 12192000"/>
              <a:gd name="connsiteY3" fmla="*/ 0 h 2350774"/>
              <a:gd name="connsiteX4" fmla="*/ 0 w 12192000"/>
              <a:gd name="connsiteY4" fmla="*/ 0 h 2350774"/>
              <a:gd name="connsiteX5" fmla="*/ 0 w 12192000"/>
              <a:gd name="connsiteY5" fmla="*/ 1043535 h 2350774"/>
              <a:gd name="connsiteX6" fmla="*/ 144889 w 12192000"/>
              <a:gd name="connsiteY6" fmla="*/ 1117206 h 2350774"/>
              <a:gd name="connsiteX7" fmla="*/ 6102505 w 12192000"/>
              <a:gd name="connsiteY7" fmla="*/ 2350774 h 23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50774">
                <a:moveTo>
                  <a:pt x="6102505" y="2350774"/>
                </a:moveTo>
                <a:cubicBezTo>
                  <a:pt x="9279009" y="2350774"/>
                  <a:pt x="11276434" y="1522110"/>
                  <a:pt x="12090483" y="1104649"/>
                </a:cubicBezTo>
                <a:lnTo>
                  <a:pt x="12192000" y="1051041"/>
                </a:lnTo>
                <a:lnTo>
                  <a:pt x="12192000" y="0"/>
                </a:lnTo>
                <a:lnTo>
                  <a:pt x="0" y="0"/>
                </a:lnTo>
                <a:lnTo>
                  <a:pt x="0" y="1043535"/>
                </a:lnTo>
                <a:lnTo>
                  <a:pt x="144889" y="1117206"/>
                </a:lnTo>
                <a:cubicBezTo>
                  <a:pt x="1090510" y="1589082"/>
                  <a:pt x="2926001" y="2350774"/>
                  <a:pt x="6102505" y="2350774"/>
                </a:cubicBezTo>
                <a:close/>
              </a:path>
            </a:pathLst>
          </a:custGeom>
          <a:solidFill>
            <a:srgbClr val="F6B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0405" l="1800" r="46000">
                        <a14:backgroundMark x1="19400" y1="6564" x2="20100" y2="5598"/>
                      </a14:backgroundRemoval>
                    </a14:imgEffect>
                  </a14:imgLayer>
                </a14:imgProps>
              </a:ext>
            </a:extLst>
          </a:blip>
          <a:srcRect r="53581" b="66672"/>
          <a:stretch/>
        </p:blipFill>
        <p:spPr>
          <a:xfrm>
            <a:off x="1684085" y="1290189"/>
            <a:ext cx="8842879" cy="657763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7" b="94006" l="758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4821" y="1308015"/>
            <a:ext cx="1885950" cy="381762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 flipH="1"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 flipH="1"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 flipH="1"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 flipH="1"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 flipH="1"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 flipH="1"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6144" l="62916" r="90016">
                        <a14:foregroundMark x1="67512" y1="35990" x2="64659" y2="34961"/>
                        <a14:foregroundMark x1="80824" y1="15167" x2="84152" y2="15167"/>
                        <a14:foregroundMark x1="80983" y1="19537" x2="84945" y2="15167"/>
                        <a14:foregroundMark x1="83994" y1="23907" x2="85578" y2="17995"/>
                        <a14:backgroundMark x1="75277" y1="41645" x2="69414" y2="96144"/>
                        <a14:backgroundMark x1="67512" y1="79949" x2="94929" y2="95373"/>
                        <a14:backgroundMark x1="86529" y1="62725" x2="76228" y2="89460"/>
                      </a14:backgroundRemoval>
                    </a14:imgEffect>
                  </a14:imgLayer>
                </a14:imgProps>
              </a:ext>
            </a:extLst>
          </a:blip>
          <a:srcRect l="62791"/>
          <a:stretch/>
        </p:blipFill>
        <p:spPr>
          <a:xfrm>
            <a:off x="7524076" y="1270346"/>
            <a:ext cx="3352800" cy="5554901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594" b="89203" l="40887" r="90016">
                        <a14:foregroundMark x1="51347" y1="85347" x2="49445" y2="79949"/>
                        <a14:foregroundMark x1="49921" y1="79177" x2="51189" y2="74550"/>
                        <a14:foregroundMark x1="64184" y1="84576" x2="65927" y2="83805"/>
                        <a14:backgroundMark x1="75753" y1="76093" x2="78922" y2="73008"/>
                        <a14:backgroundMark x1="78605" y1="64781" x2="78130" y2="21594"/>
                        <a14:backgroundMark x1="65610" y1="34704" x2="71791" y2="39075"/>
                        <a14:backgroundMark x1="71474" y1="40360" x2="79239" y2="47815"/>
                        <a14:backgroundMark x1="65769" y1="38046" x2="67829" y2="38046"/>
                        <a14:backgroundMark x1="54834" y1="16710" x2="90967" y2="67609"/>
                        <a14:backgroundMark x1="67353" y1="91517" x2="73534" y2="47044"/>
                        <a14:backgroundMark x1="49921" y1="50900" x2="40729" y2="99743"/>
                        <a14:backgroundMark x1="61648" y1="56298" x2="67353" y2="64781"/>
                        <a14:backgroundMark x1="61173" y1="55270" x2="62441" y2="59126"/>
                        <a14:backgroundMark x1="67353" y1="56555" x2="63550" y2="61697"/>
                        <a14:backgroundMark x1="60856" y1="55527" x2="67670" y2="75578"/>
                      </a14:backgroundRemoval>
                    </a14:imgEffect>
                  </a14:imgLayer>
                </a14:imgProps>
              </a:ext>
            </a:extLst>
          </a:blip>
          <a:srcRect l="41569" r="24662"/>
          <a:stretch/>
        </p:blipFill>
        <p:spPr>
          <a:xfrm>
            <a:off x="5586360" y="1228504"/>
            <a:ext cx="3361852" cy="613747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0" y="0"/>
            <a:ext cx="12192000" cy="6896182"/>
          </a:xfrm>
          <a:prstGeom prst="rect">
            <a:avLst/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buborék 2"/>
          <p:cNvSpPr/>
          <p:nvPr/>
        </p:nvSpPr>
        <p:spPr>
          <a:xfrm>
            <a:off x="226656" y="163307"/>
            <a:ext cx="3694667" cy="965001"/>
          </a:xfrm>
          <a:prstGeom prst="wedgeRoundRectCallout">
            <a:avLst>
              <a:gd name="adj1" fmla="val 40038"/>
              <a:gd name="adj2" fmla="val 9959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dist="76200" dir="2700000" algn="tl" rotWithShape="0">
              <a:srgbClr val="FFFFA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Erőm és énekem az Úr,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megszabadított engem!</a:t>
            </a:r>
          </a:p>
        </p:txBody>
      </p:sp>
      <p:sp>
        <p:nvSpPr>
          <p:cNvPr id="32" name="Lekerekített téglalapbuborék 31"/>
          <p:cNvSpPr/>
          <p:nvPr/>
        </p:nvSpPr>
        <p:spPr>
          <a:xfrm>
            <a:off x="420154" y="2131035"/>
            <a:ext cx="2794667" cy="1464794"/>
          </a:xfrm>
          <a:prstGeom prst="wedgeRoundRectCallout">
            <a:avLst>
              <a:gd name="adj1" fmla="val 81306"/>
              <a:gd name="adj2" fmla="val -4168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dist="50800" dir="2700000" algn="tl" rotWithShape="0">
              <a:srgbClr val="FFFFA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Ő az én Istenem,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őt dicsőítem,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atyám Istene, 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őt </a:t>
            </a:r>
            <a:r>
              <a:rPr lang="hu-HU" sz="2400" dirty="0">
                <a:solidFill>
                  <a:schemeClr val="tx1"/>
                </a:solidFill>
              </a:rPr>
              <a:t>magasztalom.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283067" y="5698848"/>
            <a:ext cx="4574579" cy="997271"/>
          </a:xfrm>
          <a:prstGeom prst="roundRect">
            <a:avLst/>
          </a:prstGeom>
          <a:solidFill>
            <a:srgbClr val="FFFFAF"/>
          </a:solidFill>
          <a:ln>
            <a:noFill/>
          </a:ln>
          <a:effectLst>
            <a:outerShdw blurRad="508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Mózes és </a:t>
            </a:r>
            <a:r>
              <a:rPr lang="hu-HU" sz="2000" dirty="0" err="1" smtClean="0">
                <a:solidFill>
                  <a:schemeClr val="tx1"/>
                </a:solidFill>
              </a:rPr>
              <a:t>Mirjám</a:t>
            </a:r>
            <a:r>
              <a:rPr lang="hu-HU" sz="2000" dirty="0" smtClean="0">
                <a:solidFill>
                  <a:schemeClr val="tx1"/>
                </a:solidFill>
              </a:rPr>
              <a:t> egy-egy éneket költöttek Isten szabadításáról.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7216316" y="5672588"/>
            <a:ext cx="4574579" cy="997271"/>
          </a:xfrm>
          <a:prstGeom prst="roundRect">
            <a:avLst/>
          </a:prstGeom>
          <a:solidFill>
            <a:srgbClr val="FFFFAF"/>
          </a:solidFill>
          <a:ln>
            <a:noFill/>
          </a:ln>
          <a:effectLst>
            <a:outerShdw blurRad="508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nép</a:t>
            </a:r>
            <a:r>
              <a:rPr lang="hu-HU" sz="2000" dirty="0" smtClean="0">
                <a:solidFill>
                  <a:schemeClr val="tx1"/>
                </a:solidFill>
              </a:rPr>
              <a:t> pedig egész éjjel énekelt, és körtáncot járt Isten dicséretére.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2211049" y="19490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Lekerekített téglalapbuborék 34"/>
          <p:cNvSpPr/>
          <p:nvPr/>
        </p:nvSpPr>
        <p:spPr>
          <a:xfrm>
            <a:off x="5981700" y="160540"/>
            <a:ext cx="6000910" cy="1147476"/>
          </a:xfrm>
          <a:prstGeom prst="wedgeRoundRectCallout">
            <a:avLst>
              <a:gd name="adj1" fmla="val -2515"/>
              <a:gd name="adj2" fmla="val 106326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dist="76200" dir="2700000" algn="tl" rotWithShape="0">
              <a:srgbClr val="FFFFA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Énekeljetek az Úrnak, mert igen felséges,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lovat lovasával a tengere vetett!</a:t>
            </a:r>
          </a:p>
        </p:txBody>
      </p:sp>
    </p:spTree>
    <p:extLst>
      <p:ext uri="{BB962C8B-B14F-4D97-AF65-F5344CB8AC3E}">
        <p14:creationId xmlns:p14="http://schemas.microsoft.com/office/powerpoint/2010/main" val="9913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00013 -0.01458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repeatCount="3000" accel="40000" decel="4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L -3.75E-6 0.00023 L -3.75E-6 -0.13356 C -3.75E-6 -0.13333 -3.75E-6 -0.13102 -3.75E-6 -0.13079 " pathEditMode="relative" rAng="0" ptsTypes="AAAA">
                                      <p:cBhvr>
                                        <p:cTn id="87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C -0.00743 -0.14583 -0.15378 -0.21643 -0.26081 -0.26458 C -0.37097 -0.27731 -0.56889 -0.33703 -0.64519 -0.26712 " pathEditMode="relative" rAng="3780000" ptsTypes="AAA">
                                      <p:cBhvr>
                                        <p:cTn id="96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18" y="-1356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2" grpId="0" animBg="1"/>
      <p:bldP spid="34" grpId="0" animBg="1"/>
      <p:bldP spid="4" grpId="0" animBg="1"/>
      <p:bldP spid="35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24002</TotalTime>
  <Words>890</Words>
  <Application>Microsoft Office PowerPoint</Application>
  <PresentationFormat>Szélesvásznú</PresentationFormat>
  <Paragraphs>204</Paragraphs>
  <Slides>22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31" baseType="lpstr">
      <vt:lpstr>Arial</vt:lpstr>
      <vt:lpstr>Arial Rounded MT Bold</vt:lpstr>
      <vt:lpstr>Calibri</vt:lpstr>
      <vt:lpstr>Comic Sans MS</vt:lpstr>
      <vt:lpstr>Maiandra GD</vt:lpstr>
      <vt:lpstr>Times New Roman</vt:lpstr>
      <vt:lpstr>Wingdings 3</vt:lpstr>
      <vt:lpstr>1_Office-téma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2258</cp:revision>
  <dcterms:created xsi:type="dcterms:W3CDTF">2020-04-05T07:55:46Z</dcterms:created>
  <dcterms:modified xsi:type="dcterms:W3CDTF">2020-10-20T10:36:48Z</dcterms:modified>
</cp:coreProperties>
</file>