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70" r:id="rId2"/>
    <p:sldId id="371" r:id="rId3"/>
    <p:sldId id="487" r:id="rId4"/>
    <p:sldId id="488" r:id="rId5"/>
    <p:sldId id="460" r:id="rId6"/>
    <p:sldId id="463" r:id="rId7"/>
    <p:sldId id="471" r:id="rId8"/>
    <p:sldId id="472" r:id="rId9"/>
    <p:sldId id="473" r:id="rId10"/>
    <p:sldId id="474" r:id="rId11"/>
    <p:sldId id="467" r:id="rId12"/>
    <p:sldId id="468" r:id="rId13"/>
    <p:sldId id="475" r:id="rId14"/>
    <p:sldId id="476" r:id="rId15"/>
    <p:sldId id="477" r:id="rId16"/>
    <p:sldId id="480" r:id="rId17"/>
    <p:sldId id="478" r:id="rId18"/>
    <p:sldId id="459" r:id="rId19"/>
    <p:sldId id="485" r:id="rId20"/>
    <p:sldId id="458" r:id="rId21"/>
    <p:sldId id="481" r:id="rId22"/>
    <p:sldId id="483" r:id="rId23"/>
    <p:sldId id="489" r:id="rId24"/>
    <p:sldId id="453" r:id="rId25"/>
    <p:sldId id="454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PI" initials="R" lastIdx="0" clrIdx="0">
    <p:extLst>
      <p:ext uri="{19B8F6BF-5375-455C-9EA6-DF929625EA0E}">
        <p15:presenceInfo xmlns:p15="http://schemas.microsoft.com/office/powerpoint/2012/main" userId="RP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B673"/>
    <a:srgbClr val="A50021"/>
    <a:srgbClr val="ECAFBF"/>
    <a:srgbClr val="4EA6DC"/>
    <a:srgbClr val="8A7298"/>
    <a:srgbClr val="A5A5A5"/>
    <a:srgbClr val="634225"/>
    <a:srgbClr val="FF9966"/>
    <a:srgbClr val="F0D685"/>
    <a:srgbClr val="5C7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4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466" y="168"/>
      </p:cViewPr>
      <p:guideLst>
        <p:guide pos="3840"/>
        <p:guide orient="horz" pos="21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37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132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347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0837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69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40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31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88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56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75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23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16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1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2021. 07. 09.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674">
              <a:srgbClr val="0B2159"/>
            </a:gs>
            <a:gs pos="13000">
              <a:schemeClr val="accent4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gradFill flip="none" rotWithShape="1">
            <a:gsLst>
              <a:gs pos="97674">
                <a:srgbClr val="0B2159"/>
              </a:gs>
              <a:gs pos="83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 (ha szükséges)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91ACF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0"/>
            <a:ext cx="12191999" cy="114033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97674">
                <a:srgbClr val="0B2159"/>
              </a:gs>
              <a:gs pos="83000">
                <a:schemeClr val="accent4">
                  <a:lumMod val="50000"/>
                </a:schemeClr>
              </a:gs>
              <a:gs pos="39000">
                <a:schemeClr val="accent4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 smtClean="0">
                <a:solidFill>
                  <a:prstClr val="white"/>
                </a:solidFill>
                <a:cs typeface="Arial" panose="020B0604020202020204" pitchFamily="34" charset="0"/>
              </a:rPr>
              <a:t>ÚTON AZ ÍGÉRET FÖLDJE FELÉ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4315912" y="2079101"/>
            <a:ext cx="2812647" cy="1469985"/>
          </a:xfrm>
          <a:prstGeom prst="wedgeEllipseCallout">
            <a:avLst>
              <a:gd name="adj1" fmla="val -156602"/>
              <a:gd name="adj2" fmla="val -15868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Megint éhezünk!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1659161" y="2708475"/>
            <a:ext cx="2812647" cy="1469985"/>
          </a:xfrm>
          <a:prstGeom prst="wedgeEllipseCallout">
            <a:avLst>
              <a:gd name="adj1" fmla="val -86644"/>
              <a:gd name="adj2" fmla="val 18541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Bárcsak ne jöttünk volna el Egyiptomból!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5757476" y="3863050"/>
            <a:ext cx="2812647" cy="1469985"/>
          </a:xfrm>
          <a:prstGeom prst="wedgeEllipseCallout">
            <a:avLst>
              <a:gd name="adj1" fmla="val 161504"/>
              <a:gd name="adj2" fmla="val -5001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Megint csak </a:t>
            </a:r>
            <a:r>
              <a:rPr lang="hu-HU" sz="2400" dirty="0" err="1" smtClean="0">
                <a:solidFill>
                  <a:schemeClr val="tx1"/>
                </a:solidFill>
              </a:rPr>
              <a:t>gyaloglunk</a:t>
            </a:r>
            <a:r>
              <a:rPr lang="hu-HU" sz="2400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0" name="Ellipszis buborék 9"/>
          <p:cNvSpPr/>
          <p:nvPr/>
        </p:nvSpPr>
        <p:spPr>
          <a:xfrm flipH="1">
            <a:off x="8570122" y="4598042"/>
            <a:ext cx="3378361" cy="1889567"/>
          </a:xfrm>
          <a:prstGeom prst="wedgeEllipseCallout">
            <a:avLst>
              <a:gd name="adj1" fmla="val 109240"/>
              <a:gd name="adj2" fmla="val 6730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Mózes és Áron, azért hoztatok ide minket, hogy elpusztuljunk?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479419" y="2604304"/>
            <a:ext cx="2812647" cy="1469985"/>
          </a:xfrm>
          <a:prstGeom prst="wedgeEllipseCallout">
            <a:avLst>
              <a:gd name="adj1" fmla="val 102245"/>
              <a:gd name="adj2" fmla="val -18860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Egyiptomban volt bőven ételünk!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3785438" y="5017624"/>
            <a:ext cx="2812647" cy="1469985"/>
          </a:xfrm>
          <a:prstGeom prst="wedgeEllipseCallout">
            <a:avLst>
              <a:gd name="adj1" fmla="val -161130"/>
              <a:gd name="adj2" fmla="val -7915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Éhes vagyok!</a:t>
            </a:r>
          </a:p>
        </p:txBody>
      </p:sp>
      <p:sp>
        <p:nvSpPr>
          <p:cNvPr id="9" name="Ellipszis buborék 8"/>
          <p:cNvSpPr/>
          <p:nvPr/>
        </p:nvSpPr>
        <p:spPr>
          <a:xfrm flipH="1">
            <a:off x="6830997" y="285749"/>
            <a:ext cx="2812647" cy="1469985"/>
          </a:xfrm>
          <a:prstGeom prst="wedgeEllipseCallout">
            <a:avLst>
              <a:gd name="adj1" fmla="val -135616"/>
              <a:gd name="adj2" fmla="val 12163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Ó, micsoda húsosfazekak voltak ott!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3171981" y="346516"/>
            <a:ext cx="2812647" cy="1469985"/>
          </a:xfrm>
          <a:prstGeom prst="wedgeEllipseCallout">
            <a:avLst>
              <a:gd name="adj1" fmla="val -136439"/>
              <a:gd name="adj2" fmla="val 100375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Jóllakásig </a:t>
            </a:r>
            <a:r>
              <a:rPr lang="hu-HU" sz="2000" dirty="0" err="1" smtClean="0">
                <a:solidFill>
                  <a:schemeClr val="tx1"/>
                </a:solidFill>
              </a:rPr>
              <a:t>ehettünk</a:t>
            </a:r>
            <a:r>
              <a:rPr lang="hu-HU" sz="2000" dirty="0" smtClean="0">
                <a:solidFill>
                  <a:schemeClr val="tx1"/>
                </a:solidFill>
              </a:rPr>
              <a:t> kenyeret!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9" grpId="0" animBg="1"/>
      <p:bldP spid="9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églalap 3"/>
          <p:cNvSpPr/>
          <p:nvPr/>
        </p:nvSpPr>
        <p:spPr>
          <a:xfrm rot="5125324">
            <a:off x="3479281" y="-1098726"/>
            <a:ext cx="4585080" cy="12764214"/>
          </a:xfrm>
          <a:custGeom>
            <a:avLst/>
            <a:gdLst>
              <a:gd name="connsiteX0" fmla="*/ 0 w 768927"/>
              <a:gd name="connsiteY0" fmla="*/ 0 h 4478481"/>
              <a:gd name="connsiteX1" fmla="*/ 768927 w 768927"/>
              <a:gd name="connsiteY1" fmla="*/ 0 h 4478481"/>
              <a:gd name="connsiteX2" fmla="*/ 768927 w 768927"/>
              <a:gd name="connsiteY2" fmla="*/ 4478481 h 4478481"/>
              <a:gd name="connsiteX3" fmla="*/ 0 w 768927"/>
              <a:gd name="connsiteY3" fmla="*/ 4478481 h 4478481"/>
              <a:gd name="connsiteX4" fmla="*/ 0 w 768927"/>
              <a:gd name="connsiteY4" fmla="*/ 0 h 4478481"/>
              <a:gd name="connsiteX0" fmla="*/ 0 w 768927"/>
              <a:gd name="connsiteY0" fmla="*/ 0 h 4478481"/>
              <a:gd name="connsiteX1" fmla="*/ 768927 w 768927"/>
              <a:gd name="connsiteY1" fmla="*/ 4478481 h 4478481"/>
              <a:gd name="connsiteX2" fmla="*/ 0 w 768927"/>
              <a:gd name="connsiteY2" fmla="*/ 4478481 h 4478481"/>
              <a:gd name="connsiteX3" fmla="*/ 0 w 768927"/>
              <a:gd name="connsiteY3" fmla="*/ 0 h 4478481"/>
              <a:gd name="connsiteX0" fmla="*/ 426027 w 768927"/>
              <a:gd name="connsiteY0" fmla="*/ 0 h 4696690"/>
              <a:gd name="connsiteX1" fmla="*/ 768927 w 768927"/>
              <a:gd name="connsiteY1" fmla="*/ 4696690 h 4696690"/>
              <a:gd name="connsiteX2" fmla="*/ 0 w 768927"/>
              <a:gd name="connsiteY2" fmla="*/ 4696690 h 4696690"/>
              <a:gd name="connsiteX3" fmla="*/ 426027 w 768927"/>
              <a:gd name="connsiteY3" fmla="*/ 0 h 4696690"/>
              <a:gd name="connsiteX0" fmla="*/ 426027 w 1235020"/>
              <a:gd name="connsiteY0" fmla="*/ 0 h 4696690"/>
              <a:gd name="connsiteX1" fmla="*/ 768927 w 1235020"/>
              <a:gd name="connsiteY1" fmla="*/ 4696690 h 4696690"/>
              <a:gd name="connsiteX2" fmla="*/ 0 w 1235020"/>
              <a:gd name="connsiteY2" fmla="*/ 4696690 h 4696690"/>
              <a:gd name="connsiteX3" fmla="*/ 426027 w 1235020"/>
              <a:gd name="connsiteY3" fmla="*/ 0 h 4696690"/>
              <a:gd name="connsiteX0" fmla="*/ 695620 w 1504613"/>
              <a:gd name="connsiteY0" fmla="*/ 0 h 4696690"/>
              <a:gd name="connsiteX1" fmla="*/ 1038520 w 1504613"/>
              <a:gd name="connsiteY1" fmla="*/ 4696690 h 4696690"/>
              <a:gd name="connsiteX2" fmla="*/ 269593 w 1504613"/>
              <a:gd name="connsiteY2" fmla="*/ 4696690 h 4696690"/>
              <a:gd name="connsiteX3" fmla="*/ 695620 w 1504613"/>
              <a:gd name="connsiteY3" fmla="*/ 0 h 4696690"/>
              <a:gd name="connsiteX0" fmla="*/ 695620 w 695620"/>
              <a:gd name="connsiteY0" fmla="*/ 0 h 4696690"/>
              <a:gd name="connsiteX1" fmla="*/ 269593 w 695620"/>
              <a:gd name="connsiteY1" fmla="*/ 4696690 h 4696690"/>
              <a:gd name="connsiteX2" fmla="*/ 695620 w 695620"/>
              <a:gd name="connsiteY2" fmla="*/ 0 h 4696690"/>
              <a:gd name="connsiteX0" fmla="*/ 695620 w 1401840"/>
              <a:gd name="connsiteY0" fmla="*/ 0 h 4696690"/>
              <a:gd name="connsiteX1" fmla="*/ 269593 w 1401840"/>
              <a:gd name="connsiteY1" fmla="*/ 4696690 h 4696690"/>
              <a:gd name="connsiteX2" fmla="*/ 695620 w 1401840"/>
              <a:gd name="connsiteY2" fmla="*/ 0 h 4696690"/>
              <a:gd name="connsiteX0" fmla="*/ 695620 w 1303142"/>
              <a:gd name="connsiteY0" fmla="*/ 101560 h 4821325"/>
              <a:gd name="connsiteX1" fmla="*/ 1296293 w 1303142"/>
              <a:gd name="connsiteY1" fmla="*/ 1825828 h 4821325"/>
              <a:gd name="connsiteX2" fmla="*/ 269593 w 1303142"/>
              <a:gd name="connsiteY2" fmla="*/ 4798250 h 4821325"/>
              <a:gd name="connsiteX3" fmla="*/ 695620 w 1303142"/>
              <a:gd name="connsiteY3" fmla="*/ 101560 h 4821325"/>
              <a:gd name="connsiteX0" fmla="*/ 676943 w 1284465"/>
              <a:gd name="connsiteY0" fmla="*/ 101560 h 4799263"/>
              <a:gd name="connsiteX1" fmla="*/ 1277616 w 1284465"/>
              <a:gd name="connsiteY1" fmla="*/ 1825828 h 4799263"/>
              <a:gd name="connsiteX2" fmla="*/ 250916 w 1284465"/>
              <a:gd name="connsiteY2" fmla="*/ 4798250 h 4799263"/>
              <a:gd name="connsiteX3" fmla="*/ 24103 w 1284465"/>
              <a:gd name="connsiteY3" fmla="*/ 2135334 h 4799263"/>
              <a:gd name="connsiteX4" fmla="*/ 676943 w 1284465"/>
              <a:gd name="connsiteY4" fmla="*/ 101560 h 4799263"/>
              <a:gd name="connsiteX0" fmla="*/ 968792 w 1576314"/>
              <a:gd name="connsiteY0" fmla="*/ 101560 h 4799111"/>
              <a:gd name="connsiteX1" fmla="*/ 1569465 w 1576314"/>
              <a:gd name="connsiteY1" fmla="*/ 1825828 h 4799111"/>
              <a:gd name="connsiteX2" fmla="*/ 542765 w 1576314"/>
              <a:gd name="connsiteY2" fmla="*/ 4798250 h 4799111"/>
              <a:gd name="connsiteX3" fmla="*/ 8401 w 1576314"/>
              <a:gd name="connsiteY3" fmla="*/ 1788021 h 4799111"/>
              <a:gd name="connsiteX4" fmla="*/ 968792 w 1576314"/>
              <a:gd name="connsiteY4" fmla="*/ 101560 h 4799111"/>
              <a:gd name="connsiteX0" fmla="*/ 968792 w 1580395"/>
              <a:gd name="connsiteY0" fmla="*/ 0 h 4697551"/>
              <a:gd name="connsiteX1" fmla="*/ 1569465 w 1580395"/>
              <a:gd name="connsiteY1" fmla="*/ 1724268 h 4697551"/>
              <a:gd name="connsiteX2" fmla="*/ 542765 w 1580395"/>
              <a:gd name="connsiteY2" fmla="*/ 4696690 h 4697551"/>
              <a:gd name="connsiteX3" fmla="*/ 8401 w 1580395"/>
              <a:gd name="connsiteY3" fmla="*/ 1686461 h 4697551"/>
              <a:gd name="connsiteX4" fmla="*/ 968792 w 1580395"/>
              <a:gd name="connsiteY4" fmla="*/ 0 h 4697551"/>
              <a:gd name="connsiteX0" fmla="*/ 967999 w 982121"/>
              <a:gd name="connsiteY0" fmla="*/ 0 h 4718546"/>
              <a:gd name="connsiteX1" fmla="*/ 541972 w 982121"/>
              <a:gd name="connsiteY1" fmla="*/ 4696690 h 4718546"/>
              <a:gd name="connsiteX2" fmla="*/ 7608 w 982121"/>
              <a:gd name="connsiteY2" fmla="*/ 1686461 h 4718546"/>
              <a:gd name="connsiteX3" fmla="*/ 967999 w 982121"/>
              <a:gd name="connsiteY3" fmla="*/ 0 h 4718546"/>
              <a:gd name="connsiteX0" fmla="*/ 848777 w 868279"/>
              <a:gd name="connsiteY0" fmla="*/ 0 h 4732566"/>
              <a:gd name="connsiteX1" fmla="*/ 541972 w 868279"/>
              <a:gd name="connsiteY1" fmla="*/ 4710710 h 4732566"/>
              <a:gd name="connsiteX2" fmla="*/ 7608 w 868279"/>
              <a:gd name="connsiteY2" fmla="*/ 1700481 h 4732566"/>
              <a:gd name="connsiteX3" fmla="*/ 848777 w 868279"/>
              <a:gd name="connsiteY3" fmla="*/ 0 h 4732566"/>
              <a:gd name="connsiteX0" fmla="*/ 847321 w 878054"/>
              <a:gd name="connsiteY0" fmla="*/ 0 h 4764133"/>
              <a:gd name="connsiteX1" fmla="*/ 659057 w 878054"/>
              <a:gd name="connsiteY1" fmla="*/ 4742529 h 4764133"/>
              <a:gd name="connsiteX2" fmla="*/ 6152 w 878054"/>
              <a:gd name="connsiteY2" fmla="*/ 1700481 h 4764133"/>
              <a:gd name="connsiteX3" fmla="*/ 847321 w 878054"/>
              <a:gd name="connsiteY3" fmla="*/ 0 h 4764133"/>
              <a:gd name="connsiteX0" fmla="*/ 855121 w 885854"/>
              <a:gd name="connsiteY0" fmla="*/ 0 h 4742529"/>
              <a:gd name="connsiteX1" fmla="*/ 666857 w 885854"/>
              <a:gd name="connsiteY1" fmla="*/ 4742529 h 4742529"/>
              <a:gd name="connsiteX2" fmla="*/ 13952 w 885854"/>
              <a:gd name="connsiteY2" fmla="*/ 1700481 h 4742529"/>
              <a:gd name="connsiteX3" fmla="*/ 855121 w 885854"/>
              <a:gd name="connsiteY3" fmla="*/ 0 h 4742529"/>
              <a:gd name="connsiteX0" fmla="*/ 855121 w 855121"/>
              <a:gd name="connsiteY0" fmla="*/ 0 h 4742529"/>
              <a:gd name="connsiteX1" fmla="*/ 666857 w 855121"/>
              <a:gd name="connsiteY1" fmla="*/ 4742529 h 4742529"/>
              <a:gd name="connsiteX2" fmla="*/ 13952 w 855121"/>
              <a:gd name="connsiteY2" fmla="*/ 1700481 h 4742529"/>
              <a:gd name="connsiteX3" fmla="*/ 855121 w 855121"/>
              <a:gd name="connsiteY3" fmla="*/ 0 h 4742529"/>
              <a:gd name="connsiteX0" fmla="*/ 855121 w 855121"/>
              <a:gd name="connsiteY0" fmla="*/ 0 h 4742529"/>
              <a:gd name="connsiteX1" fmla="*/ 666857 w 855121"/>
              <a:gd name="connsiteY1" fmla="*/ 4742529 h 4742529"/>
              <a:gd name="connsiteX2" fmla="*/ 13952 w 855121"/>
              <a:gd name="connsiteY2" fmla="*/ 1700481 h 4742529"/>
              <a:gd name="connsiteX3" fmla="*/ 855121 w 855121"/>
              <a:gd name="connsiteY3" fmla="*/ 0 h 474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121" h="4742529">
                <a:moveTo>
                  <a:pt x="855121" y="0"/>
                </a:moveTo>
                <a:cubicBezTo>
                  <a:pt x="847172" y="503352"/>
                  <a:pt x="670077" y="4387383"/>
                  <a:pt x="666857" y="4742529"/>
                </a:cubicBezTo>
                <a:cubicBezTo>
                  <a:pt x="140300" y="4615824"/>
                  <a:pt x="-57053" y="2483263"/>
                  <a:pt x="13952" y="1700481"/>
                </a:cubicBezTo>
                <a:cubicBezTo>
                  <a:pt x="84957" y="917699"/>
                  <a:pt x="646202" y="51584"/>
                  <a:pt x="855121" y="0"/>
                </a:cubicBezTo>
                <a:close/>
              </a:path>
            </a:pathLst>
          </a:custGeom>
          <a:solidFill>
            <a:srgbClr val="D0A753">
              <a:alpha val="69000"/>
            </a:srgbClr>
          </a:solidFill>
          <a:ln>
            <a:noFill/>
          </a:ln>
          <a:effectLst>
            <a:innerShdw blurRad="1104900" dist="520700">
              <a:srgbClr val="CC6600">
                <a:alpha val="37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5" name="Téglalap 434"/>
          <p:cNvSpPr/>
          <p:nvPr/>
        </p:nvSpPr>
        <p:spPr>
          <a:xfrm>
            <a:off x="0" y="-9474"/>
            <a:ext cx="12192000" cy="7005402"/>
          </a:xfrm>
          <a:prstGeom prst="rect">
            <a:avLst/>
          </a:prstGeom>
          <a:solidFill>
            <a:srgbClr val="081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412" name="Csoportba foglalás 411"/>
          <p:cNvGrpSpPr/>
          <p:nvPr/>
        </p:nvGrpSpPr>
        <p:grpSpPr>
          <a:xfrm rot="16687005">
            <a:off x="2316891" y="2787482"/>
            <a:ext cx="7011416" cy="7011416"/>
            <a:chOff x="2363626" y="1505105"/>
            <a:chExt cx="5266848" cy="5266848"/>
          </a:xfrm>
        </p:grpSpPr>
        <p:sp>
          <p:nvSpPr>
            <p:cNvPr id="413" name="Ellipszis 412"/>
            <p:cNvSpPr/>
            <p:nvPr/>
          </p:nvSpPr>
          <p:spPr>
            <a:xfrm>
              <a:off x="2363626" y="1505105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4" name="Csoportba foglalás 413"/>
            <p:cNvGrpSpPr/>
            <p:nvPr/>
          </p:nvGrpSpPr>
          <p:grpSpPr>
            <a:xfrm>
              <a:off x="4315278" y="1769803"/>
              <a:ext cx="1444476" cy="2764176"/>
              <a:chOff x="4627539" y="1405683"/>
              <a:chExt cx="1273277" cy="2644928"/>
            </a:xfrm>
          </p:grpSpPr>
          <p:sp>
            <p:nvSpPr>
              <p:cNvPr id="415" name="Téglalap 3"/>
              <p:cNvSpPr/>
              <p:nvPr/>
            </p:nvSpPr>
            <p:spPr>
              <a:xfrm rot="10430924">
                <a:off x="4627539" y="1405683"/>
                <a:ext cx="1273277" cy="2046780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0395" h="4697551">
                    <a:moveTo>
                      <a:pt x="968792" y="0"/>
                    </a:moveTo>
                    <a:cubicBezTo>
                      <a:pt x="1356929" y="434040"/>
                      <a:pt x="1640470" y="941486"/>
                      <a:pt x="1569465" y="1724268"/>
                    </a:cubicBezTo>
                    <a:cubicBezTo>
                      <a:pt x="1498461" y="2507050"/>
                      <a:pt x="751684" y="4645106"/>
                      <a:pt x="542765" y="4696690"/>
                    </a:cubicBezTo>
                    <a:cubicBezTo>
                      <a:pt x="333846" y="4748274"/>
                      <a:pt x="-62604" y="2469243"/>
                      <a:pt x="8401" y="1686461"/>
                    </a:cubicBezTo>
                    <a:cubicBezTo>
                      <a:pt x="79406" y="903679"/>
                      <a:pt x="759873" y="51584"/>
                      <a:pt x="968792" y="0"/>
                    </a:cubicBezTo>
                    <a:close/>
                  </a:path>
                </a:pathLst>
              </a:custGeom>
              <a:solidFill>
                <a:srgbClr val="4B814F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6" name="Lekerekített téglalap 377"/>
              <p:cNvSpPr/>
              <p:nvPr/>
            </p:nvSpPr>
            <p:spPr>
              <a:xfrm>
                <a:off x="5301951" y="2132738"/>
                <a:ext cx="70270" cy="1917873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70" h="1917873">
                    <a:moveTo>
                      <a:pt x="9032" y="1893965"/>
                    </a:moveTo>
                    <a:cubicBezTo>
                      <a:pt x="9032" y="1585778"/>
                      <a:pt x="-11288" y="353032"/>
                      <a:pt x="9032" y="44845"/>
                    </a:cubicBezTo>
                    <a:cubicBezTo>
                      <a:pt x="49672" y="-61835"/>
                      <a:pt x="65970" y="45057"/>
                      <a:pt x="69992" y="124855"/>
                    </a:cubicBezTo>
                    <a:cubicBezTo>
                      <a:pt x="74014" y="204653"/>
                      <a:pt x="33162" y="223068"/>
                      <a:pt x="33162" y="523635"/>
                    </a:cubicBezTo>
                    <a:cubicBezTo>
                      <a:pt x="33162" y="824202"/>
                      <a:pt x="51396" y="1631253"/>
                      <a:pt x="50941" y="1859676"/>
                    </a:cubicBezTo>
                    <a:cubicBezTo>
                      <a:pt x="50729" y="1966144"/>
                      <a:pt x="21656" y="1893966"/>
                      <a:pt x="9031" y="1893966"/>
                    </a:cubicBezTo>
                    <a:lnTo>
                      <a:pt x="9032" y="1893965"/>
                    </a:ln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397" name="Csoportba foglalás 396"/>
          <p:cNvGrpSpPr/>
          <p:nvPr/>
        </p:nvGrpSpPr>
        <p:grpSpPr>
          <a:xfrm rot="12477854">
            <a:off x="2068483" y="3851589"/>
            <a:ext cx="5593098" cy="5593098"/>
            <a:chOff x="7271473" y="0"/>
            <a:chExt cx="5266848" cy="5266848"/>
          </a:xfrm>
        </p:grpSpPr>
        <p:sp>
          <p:nvSpPr>
            <p:cNvPr id="389" name="Ellipszis 388"/>
            <p:cNvSpPr/>
            <p:nvPr/>
          </p:nvSpPr>
          <p:spPr>
            <a:xfrm>
              <a:off x="7271473" y="0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83" name="Csoportba foglalás 382"/>
            <p:cNvGrpSpPr/>
            <p:nvPr/>
          </p:nvGrpSpPr>
          <p:grpSpPr>
            <a:xfrm rot="1416823">
              <a:off x="9690832" y="298263"/>
              <a:ext cx="1444475" cy="2823636"/>
              <a:chOff x="4565282" y="1152404"/>
              <a:chExt cx="1273276" cy="2701823"/>
            </a:xfrm>
          </p:grpSpPr>
          <p:sp>
            <p:nvSpPr>
              <p:cNvPr id="384" name="Téglalap 3"/>
              <p:cNvSpPr/>
              <p:nvPr/>
            </p:nvSpPr>
            <p:spPr>
              <a:xfrm rot="10430924">
                <a:off x="4565282" y="1152404"/>
                <a:ext cx="1273276" cy="2046782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0395" h="4697551">
                    <a:moveTo>
                      <a:pt x="968792" y="0"/>
                    </a:moveTo>
                    <a:cubicBezTo>
                      <a:pt x="1356929" y="434040"/>
                      <a:pt x="1640470" y="941486"/>
                      <a:pt x="1569465" y="1724268"/>
                    </a:cubicBezTo>
                    <a:cubicBezTo>
                      <a:pt x="1498461" y="2507050"/>
                      <a:pt x="751684" y="4645106"/>
                      <a:pt x="542765" y="4696690"/>
                    </a:cubicBezTo>
                    <a:cubicBezTo>
                      <a:pt x="333846" y="4748274"/>
                      <a:pt x="-62604" y="2469243"/>
                      <a:pt x="8401" y="1686461"/>
                    </a:cubicBezTo>
                    <a:cubicBezTo>
                      <a:pt x="79406" y="903679"/>
                      <a:pt x="759873" y="51584"/>
                      <a:pt x="968792" y="0"/>
                    </a:cubicBezTo>
                    <a:close/>
                  </a:path>
                </a:pathLst>
              </a:custGeom>
              <a:solidFill>
                <a:srgbClr val="7FB38C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5" name="Lekerekített téglalap 377"/>
              <p:cNvSpPr/>
              <p:nvPr/>
            </p:nvSpPr>
            <p:spPr>
              <a:xfrm>
                <a:off x="5170029" y="1936354"/>
                <a:ext cx="70270" cy="1917873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70" h="1917873">
                    <a:moveTo>
                      <a:pt x="9032" y="1893965"/>
                    </a:moveTo>
                    <a:cubicBezTo>
                      <a:pt x="9032" y="1585778"/>
                      <a:pt x="-11288" y="353032"/>
                      <a:pt x="9032" y="44845"/>
                    </a:cubicBezTo>
                    <a:cubicBezTo>
                      <a:pt x="49672" y="-61835"/>
                      <a:pt x="65970" y="45057"/>
                      <a:pt x="69992" y="124855"/>
                    </a:cubicBezTo>
                    <a:cubicBezTo>
                      <a:pt x="74014" y="204653"/>
                      <a:pt x="33162" y="223068"/>
                      <a:pt x="33162" y="523635"/>
                    </a:cubicBezTo>
                    <a:cubicBezTo>
                      <a:pt x="33162" y="824202"/>
                      <a:pt x="51396" y="1631253"/>
                      <a:pt x="50941" y="1859676"/>
                    </a:cubicBezTo>
                    <a:cubicBezTo>
                      <a:pt x="50729" y="1966144"/>
                      <a:pt x="21656" y="1893966"/>
                      <a:pt x="9031" y="1893966"/>
                    </a:cubicBezTo>
                    <a:lnTo>
                      <a:pt x="9032" y="1893965"/>
                    </a:ln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07" name="Csoportba foglalás 406"/>
          <p:cNvGrpSpPr/>
          <p:nvPr/>
        </p:nvGrpSpPr>
        <p:grpSpPr>
          <a:xfrm rot="14029727">
            <a:off x="2867887" y="2836616"/>
            <a:ext cx="6621042" cy="6621042"/>
            <a:chOff x="2363626" y="1505105"/>
            <a:chExt cx="5266848" cy="5266848"/>
          </a:xfrm>
        </p:grpSpPr>
        <p:sp>
          <p:nvSpPr>
            <p:cNvPr id="408" name="Ellipszis 407"/>
            <p:cNvSpPr/>
            <p:nvPr/>
          </p:nvSpPr>
          <p:spPr>
            <a:xfrm>
              <a:off x="2363626" y="1505105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09" name="Csoportba foglalás 408"/>
            <p:cNvGrpSpPr/>
            <p:nvPr/>
          </p:nvGrpSpPr>
          <p:grpSpPr>
            <a:xfrm>
              <a:off x="4244651" y="1505105"/>
              <a:ext cx="1444475" cy="2823636"/>
              <a:chOff x="4565283" y="1152404"/>
              <a:chExt cx="1273276" cy="2701823"/>
            </a:xfrm>
          </p:grpSpPr>
          <p:sp>
            <p:nvSpPr>
              <p:cNvPr id="410" name="Téglalap 3"/>
              <p:cNvSpPr/>
              <p:nvPr/>
            </p:nvSpPr>
            <p:spPr>
              <a:xfrm rot="10430924">
                <a:off x="4565283" y="1152404"/>
                <a:ext cx="1273276" cy="2046781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0395" h="4697551">
                    <a:moveTo>
                      <a:pt x="968792" y="0"/>
                    </a:moveTo>
                    <a:cubicBezTo>
                      <a:pt x="1356929" y="434040"/>
                      <a:pt x="1640470" y="941486"/>
                      <a:pt x="1569465" y="1724268"/>
                    </a:cubicBezTo>
                    <a:cubicBezTo>
                      <a:pt x="1498461" y="2507050"/>
                      <a:pt x="751684" y="4645106"/>
                      <a:pt x="542765" y="4696690"/>
                    </a:cubicBezTo>
                    <a:cubicBezTo>
                      <a:pt x="333846" y="4748274"/>
                      <a:pt x="-62604" y="2469243"/>
                      <a:pt x="8401" y="1686461"/>
                    </a:cubicBezTo>
                    <a:cubicBezTo>
                      <a:pt x="79406" y="903679"/>
                      <a:pt x="759873" y="51584"/>
                      <a:pt x="968792" y="0"/>
                    </a:cubicBezTo>
                    <a:close/>
                  </a:path>
                </a:pathLst>
              </a:custGeom>
              <a:solidFill>
                <a:srgbClr val="68A76D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1" name="Lekerekített téglalap 377"/>
              <p:cNvSpPr/>
              <p:nvPr/>
            </p:nvSpPr>
            <p:spPr>
              <a:xfrm>
                <a:off x="5170029" y="1936354"/>
                <a:ext cx="70270" cy="1917873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70" h="1917873">
                    <a:moveTo>
                      <a:pt x="9032" y="1893965"/>
                    </a:moveTo>
                    <a:cubicBezTo>
                      <a:pt x="9032" y="1585778"/>
                      <a:pt x="-11288" y="353032"/>
                      <a:pt x="9032" y="44845"/>
                    </a:cubicBezTo>
                    <a:cubicBezTo>
                      <a:pt x="49672" y="-61835"/>
                      <a:pt x="65970" y="45057"/>
                      <a:pt x="69992" y="124855"/>
                    </a:cubicBezTo>
                    <a:cubicBezTo>
                      <a:pt x="74014" y="204653"/>
                      <a:pt x="33162" y="223068"/>
                      <a:pt x="33162" y="523635"/>
                    </a:cubicBezTo>
                    <a:cubicBezTo>
                      <a:pt x="33162" y="824202"/>
                      <a:pt x="51396" y="1631253"/>
                      <a:pt x="50941" y="1859676"/>
                    </a:cubicBezTo>
                    <a:cubicBezTo>
                      <a:pt x="50729" y="1966144"/>
                      <a:pt x="21656" y="1893966"/>
                      <a:pt x="9031" y="1893966"/>
                    </a:cubicBezTo>
                    <a:lnTo>
                      <a:pt x="9032" y="1893965"/>
                    </a:ln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17" name="Csoportba foglalás 416"/>
          <p:cNvGrpSpPr/>
          <p:nvPr/>
        </p:nvGrpSpPr>
        <p:grpSpPr>
          <a:xfrm rot="15748059">
            <a:off x="3308033" y="4627721"/>
            <a:ext cx="5907660" cy="5907660"/>
            <a:chOff x="3334238" y="-746726"/>
            <a:chExt cx="5266848" cy="5266848"/>
          </a:xfrm>
        </p:grpSpPr>
        <p:sp>
          <p:nvSpPr>
            <p:cNvPr id="418" name="Ellipszis 417"/>
            <p:cNvSpPr/>
            <p:nvPr/>
          </p:nvSpPr>
          <p:spPr>
            <a:xfrm>
              <a:off x="3334238" y="-746726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9" name="Csoportba foglalás 418"/>
            <p:cNvGrpSpPr/>
            <p:nvPr/>
          </p:nvGrpSpPr>
          <p:grpSpPr>
            <a:xfrm>
              <a:off x="5181465" y="-746725"/>
              <a:ext cx="1483356" cy="2853318"/>
              <a:chOff x="4361985" y="1009078"/>
              <a:chExt cx="1422170" cy="2924848"/>
            </a:xfrm>
          </p:grpSpPr>
          <p:sp>
            <p:nvSpPr>
              <p:cNvPr id="420" name="Téglalap 3"/>
              <p:cNvSpPr/>
              <p:nvPr/>
            </p:nvSpPr>
            <p:spPr>
              <a:xfrm rot="10430924">
                <a:off x="4361985" y="1009078"/>
                <a:ext cx="1422170" cy="1964856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  <a:gd name="connsiteX0" fmla="*/ 870299 w 1481902"/>
                  <a:gd name="connsiteY0" fmla="*/ 0 h 4697579"/>
                  <a:gd name="connsiteX1" fmla="*/ 1470972 w 1481902"/>
                  <a:gd name="connsiteY1" fmla="*/ 1724268 h 4697579"/>
                  <a:gd name="connsiteX2" fmla="*/ 444272 w 1481902"/>
                  <a:gd name="connsiteY2" fmla="*/ 4696690 h 4697579"/>
                  <a:gd name="connsiteX3" fmla="*/ 10768 w 1481902"/>
                  <a:gd name="connsiteY3" fmla="*/ 1761063 h 4697579"/>
                  <a:gd name="connsiteX4" fmla="*/ 870299 w 1481902"/>
                  <a:gd name="connsiteY4" fmla="*/ 0 h 4697579"/>
                  <a:gd name="connsiteX0" fmla="*/ 1048922 w 1660525"/>
                  <a:gd name="connsiteY0" fmla="*/ 0 h 4698349"/>
                  <a:gd name="connsiteX1" fmla="*/ 1649595 w 1660525"/>
                  <a:gd name="connsiteY1" fmla="*/ 1724268 h 4698349"/>
                  <a:gd name="connsiteX2" fmla="*/ 622895 w 1660525"/>
                  <a:gd name="connsiteY2" fmla="*/ 4696690 h 4698349"/>
                  <a:gd name="connsiteX3" fmla="*/ 189391 w 1660525"/>
                  <a:gd name="connsiteY3" fmla="*/ 1761063 h 4698349"/>
                  <a:gd name="connsiteX4" fmla="*/ 1048922 w 1660525"/>
                  <a:gd name="connsiteY4" fmla="*/ 0 h 4698349"/>
                  <a:gd name="connsiteX0" fmla="*/ 1025079 w 1636682"/>
                  <a:gd name="connsiteY0" fmla="*/ 0 h 4697976"/>
                  <a:gd name="connsiteX1" fmla="*/ 1625752 w 1636682"/>
                  <a:gd name="connsiteY1" fmla="*/ 1724268 h 4697976"/>
                  <a:gd name="connsiteX2" fmla="*/ 599052 w 1636682"/>
                  <a:gd name="connsiteY2" fmla="*/ 4696690 h 4697976"/>
                  <a:gd name="connsiteX3" fmla="*/ 194024 w 1636682"/>
                  <a:gd name="connsiteY3" fmla="*/ 1411012 h 4697976"/>
                  <a:gd name="connsiteX4" fmla="*/ 1025079 w 1636682"/>
                  <a:gd name="connsiteY4" fmla="*/ 0 h 4697976"/>
                  <a:gd name="connsiteX0" fmla="*/ 831054 w 1442657"/>
                  <a:gd name="connsiteY0" fmla="*/ 0 h 4697788"/>
                  <a:gd name="connsiteX1" fmla="*/ 1431727 w 1442657"/>
                  <a:gd name="connsiteY1" fmla="*/ 1724268 h 4697788"/>
                  <a:gd name="connsiteX2" fmla="*/ 405027 w 1442657"/>
                  <a:gd name="connsiteY2" fmla="*/ 4696690 h 4697788"/>
                  <a:gd name="connsiteX3" fmla="*/ -1 w 1442657"/>
                  <a:gd name="connsiteY3" fmla="*/ 1411012 h 4697788"/>
                  <a:gd name="connsiteX4" fmla="*/ 831054 w 1442657"/>
                  <a:gd name="connsiteY4" fmla="*/ 0 h 4697788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4263"/>
                  <a:gd name="connsiteY0" fmla="*/ 0 h 4703488"/>
                  <a:gd name="connsiteX1" fmla="*/ 1447546 w 1464263"/>
                  <a:gd name="connsiteY1" fmla="*/ 1724268 h 4703488"/>
                  <a:gd name="connsiteX2" fmla="*/ 1219693 w 1464263"/>
                  <a:gd name="connsiteY2" fmla="*/ 2255593 h 4703488"/>
                  <a:gd name="connsiteX3" fmla="*/ 420846 w 1464263"/>
                  <a:gd name="connsiteY3" fmla="*/ 4696690 h 4703488"/>
                  <a:gd name="connsiteX4" fmla="*/ 15818 w 1464263"/>
                  <a:gd name="connsiteY4" fmla="*/ 1411012 h 4703488"/>
                  <a:gd name="connsiteX5" fmla="*/ 846873 w 1464263"/>
                  <a:gd name="connsiteY5" fmla="*/ 0 h 4703488"/>
                  <a:gd name="connsiteX0" fmla="*/ 846873 w 1469008"/>
                  <a:gd name="connsiteY0" fmla="*/ 0 h 4704923"/>
                  <a:gd name="connsiteX1" fmla="*/ 1447546 w 1469008"/>
                  <a:gd name="connsiteY1" fmla="*/ 1724268 h 4704923"/>
                  <a:gd name="connsiteX2" fmla="*/ 1262439 w 1469008"/>
                  <a:gd name="connsiteY2" fmla="*/ 2638414 h 4704923"/>
                  <a:gd name="connsiteX3" fmla="*/ 420846 w 1469008"/>
                  <a:gd name="connsiteY3" fmla="*/ 4696690 h 4704923"/>
                  <a:gd name="connsiteX4" fmla="*/ 15818 w 1469008"/>
                  <a:gd name="connsiteY4" fmla="*/ 1411012 h 4704923"/>
                  <a:gd name="connsiteX5" fmla="*/ 846873 w 1469008"/>
                  <a:gd name="connsiteY5" fmla="*/ 0 h 4704923"/>
                  <a:gd name="connsiteX0" fmla="*/ 846873 w 1469008"/>
                  <a:gd name="connsiteY0" fmla="*/ 0 h 4705655"/>
                  <a:gd name="connsiteX1" fmla="*/ 1447546 w 1469008"/>
                  <a:gd name="connsiteY1" fmla="*/ 1724268 h 4705655"/>
                  <a:gd name="connsiteX2" fmla="*/ 1262439 w 1469008"/>
                  <a:gd name="connsiteY2" fmla="*/ 2638414 h 4705655"/>
                  <a:gd name="connsiteX3" fmla="*/ 420846 w 1469008"/>
                  <a:gd name="connsiteY3" fmla="*/ 4696690 h 4705655"/>
                  <a:gd name="connsiteX4" fmla="*/ 15818 w 1469008"/>
                  <a:gd name="connsiteY4" fmla="*/ 1411012 h 4705655"/>
                  <a:gd name="connsiteX5" fmla="*/ 846873 w 1469008"/>
                  <a:gd name="connsiteY5" fmla="*/ 0 h 4705655"/>
                  <a:gd name="connsiteX0" fmla="*/ 846873 w 1463600"/>
                  <a:gd name="connsiteY0" fmla="*/ 0 h 4705655"/>
                  <a:gd name="connsiteX1" fmla="*/ 1447546 w 1463600"/>
                  <a:gd name="connsiteY1" fmla="*/ 1724268 h 4705655"/>
                  <a:gd name="connsiteX2" fmla="*/ 1262439 w 1463600"/>
                  <a:gd name="connsiteY2" fmla="*/ 2638414 h 4705655"/>
                  <a:gd name="connsiteX3" fmla="*/ 420846 w 1463600"/>
                  <a:gd name="connsiteY3" fmla="*/ 4696690 h 4705655"/>
                  <a:gd name="connsiteX4" fmla="*/ 15818 w 1463600"/>
                  <a:gd name="connsiteY4" fmla="*/ 1411012 h 4705655"/>
                  <a:gd name="connsiteX5" fmla="*/ 846873 w 1463600"/>
                  <a:gd name="connsiteY5" fmla="*/ 0 h 4705655"/>
                  <a:gd name="connsiteX0" fmla="*/ 846873 w 1463600"/>
                  <a:gd name="connsiteY0" fmla="*/ 0 h 4714167"/>
                  <a:gd name="connsiteX1" fmla="*/ 1447546 w 1463600"/>
                  <a:gd name="connsiteY1" fmla="*/ 1724268 h 4714167"/>
                  <a:gd name="connsiteX2" fmla="*/ 1402142 w 1463600"/>
                  <a:gd name="connsiteY2" fmla="*/ 3455505 h 4714167"/>
                  <a:gd name="connsiteX3" fmla="*/ 420846 w 1463600"/>
                  <a:gd name="connsiteY3" fmla="*/ 4696690 h 4714167"/>
                  <a:gd name="connsiteX4" fmla="*/ 15818 w 1463600"/>
                  <a:gd name="connsiteY4" fmla="*/ 1411012 h 4714167"/>
                  <a:gd name="connsiteX5" fmla="*/ 846873 w 1463600"/>
                  <a:gd name="connsiteY5" fmla="*/ 0 h 4714167"/>
                  <a:gd name="connsiteX0" fmla="*/ 846873 w 1746192"/>
                  <a:gd name="connsiteY0" fmla="*/ 0 h 4714164"/>
                  <a:gd name="connsiteX1" fmla="*/ 1738776 w 1746192"/>
                  <a:gd name="connsiteY1" fmla="*/ 1905638 h 4714164"/>
                  <a:gd name="connsiteX2" fmla="*/ 1402142 w 1746192"/>
                  <a:gd name="connsiteY2" fmla="*/ 3455505 h 4714164"/>
                  <a:gd name="connsiteX3" fmla="*/ 420846 w 1746192"/>
                  <a:gd name="connsiteY3" fmla="*/ 4696690 h 4714164"/>
                  <a:gd name="connsiteX4" fmla="*/ 15818 w 1746192"/>
                  <a:gd name="connsiteY4" fmla="*/ 1411012 h 4714164"/>
                  <a:gd name="connsiteX5" fmla="*/ 846873 w 1746192"/>
                  <a:gd name="connsiteY5" fmla="*/ 0 h 4714164"/>
                  <a:gd name="connsiteX0" fmla="*/ 846873 w 1758275"/>
                  <a:gd name="connsiteY0" fmla="*/ 0 h 4714164"/>
                  <a:gd name="connsiteX1" fmla="*/ 1738776 w 1758275"/>
                  <a:gd name="connsiteY1" fmla="*/ 1905638 h 4714164"/>
                  <a:gd name="connsiteX2" fmla="*/ 1402142 w 1758275"/>
                  <a:gd name="connsiteY2" fmla="*/ 3455505 h 4714164"/>
                  <a:gd name="connsiteX3" fmla="*/ 420846 w 1758275"/>
                  <a:gd name="connsiteY3" fmla="*/ 4696690 h 4714164"/>
                  <a:gd name="connsiteX4" fmla="*/ 15818 w 1758275"/>
                  <a:gd name="connsiteY4" fmla="*/ 1411012 h 4714164"/>
                  <a:gd name="connsiteX5" fmla="*/ 846873 w 1758275"/>
                  <a:gd name="connsiteY5" fmla="*/ 0 h 4714164"/>
                  <a:gd name="connsiteX0" fmla="*/ 846873 w 1746192"/>
                  <a:gd name="connsiteY0" fmla="*/ 0 h 4699060"/>
                  <a:gd name="connsiteX1" fmla="*/ 1738776 w 1746192"/>
                  <a:gd name="connsiteY1" fmla="*/ 1905638 h 4699060"/>
                  <a:gd name="connsiteX2" fmla="*/ 420846 w 1746192"/>
                  <a:gd name="connsiteY2" fmla="*/ 4696690 h 4699060"/>
                  <a:gd name="connsiteX3" fmla="*/ 15818 w 1746192"/>
                  <a:gd name="connsiteY3" fmla="*/ 1411012 h 4699060"/>
                  <a:gd name="connsiteX4" fmla="*/ 846873 w 1746192"/>
                  <a:gd name="connsiteY4" fmla="*/ 0 h 46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92" h="4699060">
                    <a:moveTo>
                      <a:pt x="846873" y="0"/>
                    </a:moveTo>
                    <a:cubicBezTo>
                      <a:pt x="1360320" y="148845"/>
                      <a:pt x="1809781" y="1122856"/>
                      <a:pt x="1738776" y="1905638"/>
                    </a:cubicBezTo>
                    <a:cubicBezTo>
                      <a:pt x="1667772" y="2688420"/>
                      <a:pt x="708006" y="4779128"/>
                      <a:pt x="420846" y="4696690"/>
                    </a:cubicBezTo>
                    <a:cubicBezTo>
                      <a:pt x="211927" y="4748274"/>
                      <a:pt x="-70045" y="2297485"/>
                      <a:pt x="15818" y="1411012"/>
                    </a:cubicBezTo>
                    <a:cubicBezTo>
                      <a:pt x="40404" y="146728"/>
                      <a:pt x="637954" y="51584"/>
                      <a:pt x="846873" y="0"/>
                    </a:cubicBez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1" name="Lekerekített téglalap 377"/>
              <p:cNvSpPr/>
              <p:nvPr/>
            </p:nvSpPr>
            <p:spPr>
              <a:xfrm>
                <a:off x="4975225" y="1975397"/>
                <a:ext cx="155489" cy="1958529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  <a:gd name="connsiteX0" fmla="*/ 92963 w 154201"/>
                  <a:gd name="connsiteY0" fmla="*/ 1893965 h 1917873"/>
                  <a:gd name="connsiteX1" fmla="*/ 0 w 154201"/>
                  <a:gd name="connsiteY1" fmla="*/ 946955 h 1917873"/>
                  <a:gd name="connsiteX2" fmla="*/ 92963 w 154201"/>
                  <a:gd name="connsiteY2" fmla="*/ 44845 h 1917873"/>
                  <a:gd name="connsiteX3" fmla="*/ 153923 w 154201"/>
                  <a:gd name="connsiteY3" fmla="*/ 124855 h 1917873"/>
                  <a:gd name="connsiteX4" fmla="*/ 117093 w 154201"/>
                  <a:gd name="connsiteY4" fmla="*/ 523635 h 1917873"/>
                  <a:gd name="connsiteX5" fmla="*/ 134872 w 154201"/>
                  <a:gd name="connsiteY5" fmla="*/ 1859676 h 1917873"/>
                  <a:gd name="connsiteX6" fmla="*/ 92962 w 154201"/>
                  <a:gd name="connsiteY6" fmla="*/ 1893966 h 1917873"/>
                  <a:gd name="connsiteX7" fmla="*/ 92963 w 154201"/>
                  <a:gd name="connsiteY7" fmla="*/ 1893965 h 1917873"/>
                  <a:gd name="connsiteX0" fmla="*/ 92963 w 155491"/>
                  <a:gd name="connsiteY0" fmla="*/ 1906978 h 1958528"/>
                  <a:gd name="connsiteX1" fmla="*/ 0 w 155491"/>
                  <a:gd name="connsiteY1" fmla="*/ 959968 h 1958528"/>
                  <a:gd name="connsiteX2" fmla="*/ 92963 w 155491"/>
                  <a:gd name="connsiteY2" fmla="*/ 57858 h 1958528"/>
                  <a:gd name="connsiteX3" fmla="*/ 153923 w 155491"/>
                  <a:gd name="connsiteY3" fmla="*/ 137868 h 1958528"/>
                  <a:gd name="connsiteX4" fmla="*/ 40310 w 155491"/>
                  <a:gd name="connsiteY4" fmla="*/ 883679 h 1958528"/>
                  <a:gd name="connsiteX5" fmla="*/ 134872 w 155491"/>
                  <a:gd name="connsiteY5" fmla="*/ 1872689 h 1958528"/>
                  <a:gd name="connsiteX6" fmla="*/ 92962 w 155491"/>
                  <a:gd name="connsiteY6" fmla="*/ 1906979 h 1958528"/>
                  <a:gd name="connsiteX7" fmla="*/ 92963 w 155491"/>
                  <a:gd name="connsiteY7" fmla="*/ 1906978 h 195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91" h="1958528">
                    <a:moveTo>
                      <a:pt x="92963" y="1906978"/>
                    </a:moveTo>
                    <a:cubicBezTo>
                      <a:pt x="92095" y="1746572"/>
                      <a:pt x="0" y="1268155"/>
                      <a:pt x="0" y="959968"/>
                    </a:cubicBezTo>
                    <a:cubicBezTo>
                      <a:pt x="0" y="651781"/>
                      <a:pt x="81934" y="192304"/>
                      <a:pt x="92963" y="57858"/>
                    </a:cubicBezTo>
                    <a:cubicBezTo>
                      <a:pt x="133603" y="-48822"/>
                      <a:pt x="162698" y="231"/>
                      <a:pt x="153923" y="137868"/>
                    </a:cubicBezTo>
                    <a:cubicBezTo>
                      <a:pt x="145148" y="275505"/>
                      <a:pt x="40310" y="583112"/>
                      <a:pt x="40310" y="883679"/>
                    </a:cubicBezTo>
                    <a:cubicBezTo>
                      <a:pt x="40310" y="1184246"/>
                      <a:pt x="126097" y="1702139"/>
                      <a:pt x="134872" y="1872689"/>
                    </a:cubicBezTo>
                    <a:cubicBezTo>
                      <a:pt x="143647" y="2043239"/>
                      <a:pt x="105587" y="1906979"/>
                      <a:pt x="92962" y="1906979"/>
                    </a:cubicBezTo>
                    <a:lnTo>
                      <a:pt x="92963" y="1906978"/>
                    </a:lnTo>
                    <a:close/>
                  </a:path>
                </a:pathLst>
              </a:custGeom>
              <a:solidFill>
                <a:srgbClr val="737443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27" name="Csoportba foglalás 426"/>
          <p:cNvGrpSpPr/>
          <p:nvPr/>
        </p:nvGrpSpPr>
        <p:grpSpPr>
          <a:xfrm rot="16664659">
            <a:off x="3820691" y="4499522"/>
            <a:ext cx="6400462" cy="6400462"/>
            <a:chOff x="3334238" y="-746726"/>
            <a:chExt cx="5266848" cy="5266848"/>
          </a:xfrm>
        </p:grpSpPr>
        <p:sp>
          <p:nvSpPr>
            <p:cNvPr id="428" name="Ellipszis 427"/>
            <p:cNvSpPr/>
            <p:nvPr/>
          </p:nvSpPr>
          <p:spPr>
            <a:xfrm>
              <a:off x="3334238" y="-746726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29" name="Csoportba foglalás 428"/>
            <p:cNvGrpSpPr/>
            <p:nvPr/>
          </p:nvGrpSpPr>
          <p:grpSpPr>
            <a:xfrm>
              <a:off x="5181465" y="-746725"/>
              <a:ext cx="1483356" cy="2853318"/>
              <a:chOff x="4361985" y="1009078"/>
              <a:chExt cx="1422170" cy="2924848"/>
            </a:xfrm>
          </p:grpSpPr>
          <p:sp>
            <p:nvSpPr>
              <p:cNvPr id="430" name="Téglalap 3"/>
              <p:cNvSpPr/>
              <p:nvPr/>
            </p:nvSpPr>
            <p:spPr>
              <a:xfrm rot="10430924">
                <a:off x="4361985" y="1009078"/>
                <a:ext cx="1422170" cy="1964856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  <a:gd name="connsiteX0" fmla="*/ 870299 w 1481902"/>
                  <a:gd name="connsiteY0" fmla="*/ 0 h 4697579"/>
                  <a:gd name="connsiteX1" fmla="*/ 1470972 w 1481902"/>
                  <a:gd name="connsiteY1" fmla="*/ 1724268 h 4697579"/>
                  <a:gd name="connsiteX2" fmla="*/ 444272 w 1481902"/>
                  <a:gd name="connsiteY2" fmla="*/ 4696690 h 4697579"/>
                  <a:gd name="connsiteX3" fmla="*/ 10768 w 1481902"/>
                  <a:gd name="connsiteY3" fmla="*/ 1761063 h 4697579"/>
                  <a:gd name="connsiteX4" fmla="*/ 870299 w 1481902"/>
                  <a:gd name="connsiteY4" fmla="*/ 0 h 4697579"/>
                  <a:gd name="connsiteX0" fmla="*/ 1048922 w 1660525"/>
                  <a:gd name="connsiteY0" fmla="*/ 0 h 4698349"/>
                  <a:gd name="connsiteX1" fmla="*/ 1649595 w 1660525"/>
                  <a:gd name="connsiteY1" fmla="*/ 1724268 h 4698349"/>
                  <a:gd name="connsiteX2" fmla="*/ 622895 w 1660525"/>
                  <a:gd name="connsiteY2" fmla="*/ 4696690 h 4698349"/>
                  <a:gd name="connsiteX3" fmla="*/ 189391 w 1660525"/>
                  <a:gd name="connsiteY3" fmla="*/ 1761063 h 4698349"/>
                  <a:gd name="connsiteX4" fmla="*/ 1048922 w 1660525"/>
                  <a:gd name="connsiteY4" fmla="*/ 0 h 4698349"/>
                  <a:gd name="connsiteX0" fmla="*/ 1025079 w 1636682"/>
                  <a:gd name="connsiteY0" fmla="*/ 0 h 4697976"/>
                  <a:gd name="connsiteX1" fmla="*/ 1625752 w 1636682"/>
                  <a:gd name="connsiteY1" fmla="*/ 1724268 h 4697976"/>
                  <a:gd name="connsiteX2" fmla="*/ 599052 w 1636682"/>
                  <a:gd name="connsiteY2" fmla="*/ 4696690 h 4697976"/>
                  <a:gd name="connsiteX3" fmla="*/ 194024 w 1636682"/>
                  <a:gd name="connsiteY3" fmla="*/ 1411012 h 4697976"/>
                  <a:gd name="connsiteX4" fmla="*/ 1025079 w 1636682"/>
                  <a:gd name="connsiteY4" fmla="*/ 0 h 4697976"/>
                  <a:gd name="connsiteX0" fmla="*/ 831054 w 1442657"/>
                  <a:gd name="connsiteY0" fmla="*/ 0 h 4697788"/>
                  <a:gd name="connsiteX1" fmla="*/ 1431727 w 1442657"/>
                  <a:gd name="connsiteY1" fmla="*/ 1724268 h 4697788"/>
                  <a:gd name="connsiteX2" fmla="*/ 405027 w 1442657"/>
                  <a:gd name="connsiteY2" fmla="*/ 4696690 h 4697788"/>
                  <a:gd name="connsiteX3" fmla="*/ -1 w 1442657"/>
                  <a:gd name="connsiteY3" fmla="*/ 1411012 h 4697788"/>
                  <a:gd name="connsiteX4" fmla="*/ 831054 w 1442657"/>
                  <a:gd name="connsiteY4" fmla="*/ 0 h 4697788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4263"/>
                  <a:gd name="connsiteY0" fmla="*/ 0 h 4703488"/>
                  <a:gd name="connsiteX1" fmla="*/ 1447546 w 1464263"/>
                  <a:gd name="connsiteY1" fmla="*/ 1724268 h 4703488"/>
                  <a:gd name="connsiteX2" fmla="*/ 1219693 w 1464263"/>
                  <a:gd name="connsiteY2" fmla="*/ 2255593 h 4703488"/>
                  <a:gd name="connsiteX3" fmla="*/ 420846 w 1464263"/>
                  <a:gd name="connsiteY3" fmla="*/ 4696690 h 4703488"/>
                  <a:gd name="connsiteX4" fmla="*/ 15818 w 1464263"/>
                  <a:gd name="connsiteY4" fmla="*/ 1411012 h 4703488"/>
                  <a:gd name="connsiteX5" fmla="*/ 846873 w 1464263"/>
                  <a:gd name="connsiteY5" fmla="*/ 0 h 4703488"/>
                  <a:gd name="connsiteX0" fmla="*/ 846873 w 1469008"/>
                  <a:gd name="connsiteY0" fmla="*/ 0 h 4704923"/>
                  <a:gd name="connsiteX1" fmla="*/ 1447546 w 1469008"/>
                  <a:gd name="connsiteY1" fmla="*/ 1724268 h 4704923"/>
                  <a:gd name="connsiteX2" fmla="*/ 1262439 w 1469008"/>
                  <a:gd name="connsiteY2" fmla="*/ 2638414 h 4704923"/>
                  <a:gd name="connsiteX3" fmla="*/ 420846 w 1469008"/>
                  <a:gd name="connsiteY3" fmla="*/ 4696690 h 4704923"/>
                  <a:gd name="connsiteX4" fmla="*/ 15818 w 1469008"/>
                  <a:gd name="connsiteY4" fmla="*/ 1411012 h 4704923"/>
                  <a:gd name="connsiteX5" fmla="*/ 846873 w 1469008"/>
                  <a:gd name="connsiteY5" fmla="*/ 0 h 4704923"/>
                  <a:gd name="connsiteX0" fmla="*/ 846873 w 1469008"/>
                  <a:gd name="connsiteY0" fmla="*/ 0 h 4705655"/>
                  <a:gd name="connsiteX1" fmla="*/ 1447546 w 1469008"/>
                  <a:gd name="connsiteY1" fmla="*/ 1724268 h 4705655"/>
                  <a:gd name="connsiteX2" fmla="*/ 1262439 w 1469008"/>
                  <a:gd name="connsiteY2" fmla="*/ 2638414 h 4705655"/>
                  <a:gd name="connsiteX3" fmla="*/ 420846 w 1469008"/>
                  <a:gd name="connsiteY3" fmla="*/ 4696690 h 4705655"/>
                  <a:gd name="connsiteX4" fmla="*/ 15818 w 1469008"/>
                  <a:gd name="connsiteY4" fmla="*/ 1411012 h 4705655"/>
                  <a:gd name="connsiteX5" fmla="*/ 846873 w 1469008"/>
                  <a:gd name="connsiteY5" fmla="*/ 0 h 4705655"/>
                  <a:gd name="connsiteX0" fmla="*/ 846873 w 1463600"/>
                  <a:gd name="connsiteY0" fmla="*/ 0 h 4705655"/>
                  <a:gd name="connsiteX1" fmla="*/ 1447546 w 1463600"/>
                  <a:gd name="connsiteY1" fmla="*/ 1724268 h 4705655"/>
                  <a:gd name="connsiteX2" fmla="*/ 1262439 w 1463600"/>
                  <a:gd name="connsiteY2" fmla="*/ 2638414 h 4705655"/>
                  <a:gd name="connsiteX3" fmla="*/ 420846 w 1463600"/>
                  <a:gd name="connsiteY3" fmla="*/ 4696690 h 4705655"/>
                  <a:gd name="connsiteX4" fmla="*/ 15818 w 1463600"/>
                  <a:gd name="connsiteY4" fmla="*/ 1411012 h 4705655"/>
                  <a:gd name="connsiteX5" fmla="*/ 846873 w 1463600"/>
                  <a:gd name="connsiteY5" fmla="*/ 0 h 4705655"/>
                  <a:gd name="connsiteX0" fmla="*/ 846873 w 1463600"/>
                  <a:gd name="connsiteY0" fmla="*/ 0 h 4714167"/>
                  <a:gd name="connsiteX1" fmla="*/ 1447546 w 1463600"/>
                  <a:gd name="connsiteY1" fmla="*/ 1724268 h 4714167"/>
                  <a:gd name="connsiteX2" fmla="*/ 1402142 w 1463600"/>
                  <a:gd name="connsiteY2" fmla="*/ 3455505 h 4714167"/>
                  <a:gd name="connsiteX3" fmla="*/ 420846 w 1463600"/>
                  <a:gd name="connsiteY3" fmla="*/ 4696690 h 4714167"/>
                  <a:gd name="connsiteX4" fmla="*/ 15818 w 1463600"/>
                  <a:gd name="connsiteY4" fmla="*/ 1411012 h 4714167"/>
                  <a:gd name="connsiteX5" fmla="*/ 846873 w 1463600"/>
                  <a:gd name="connsiteY5" fmla="*/ 0 h 4714167"/>
                  <a:gd name="connsiteX0" fmla="*/ 846873 w 1746192"/>
                  <a:gd name="connsiteY0" fmla="*/ 0 h 4714164"/>
                  <a:gd name="connsiteX1" fmla="*/ 1738776 w 1746192"/>
                  <a:gd name="connsiteY1" fmla="*/ 1905638 h 4714164"/>
                  <a:gd name="connsiteX2" fmla="*/ 1402142 w 1746192"/>
                  <a:gd name="connsiteY2" fmla="*/ 3455505 h 4714164"/>
                  <a:gd name="connsiteX3" fmla="*/ 420846 w 1746192"/>
                  <a:gd name="connsiteY3" fmla="*/ 4696690 h 4714164"/>
                  <a:gd name="connsiteX4" fmla="*/ 15818 w 1746192"/>
                  <a:gd name="connsiteY4" fmla="*/ 1411012 h 4714164"/>
                  <a:gd name="connsiteX5" fmla="*/ 846873 w 1746192"/>
                  <a:gd name="connsiteY5" fmla="*/ 0 h 4714164"/>
                  <a:gd name="connsiteX0" fmla="*/ 846873 w 1758275"/>
                  <a:gd name="connsiteY0" fmla="*/ 0 h 4714164"/>
                  <a:gd name="connsiteX1" fmla="*/ 1738776 w 1758275"/>
                  <a:gd name="connsiteY1" fmla="*/ 1905638 h 4714164"/>
                  <a:gd name="connsiteX2" fmla="*/ 1402142 w 1758275"/>
                  <a:gd name="connsiteY2" fmla="*/ 3455505 h 4714164"/>
                  <a:gd name="connsiteX3" fmla="*/ 420846 w 1758275"/>
                  <a:gd name="connsiteY3" fmla="*/ 4696690 h 4714164"/>
                  <a:gd name="connsiteX4" fmla="*/ 15818 w 1758275"/>
                  <a:gd name="connsiteY4" fmla="*/ 1411012 h 4714164"/>
                  <a:gd name="connsiteX5" fmla="*/ 846873 w 1758275"/>
                  <a:gd name="connsiteY5" fmla="*/ 0 h 4714164"/>
                  <a:gd name="connsiteX0" fmla="*/ 846873 w 1746192"/>
                  <a:gd name="connsiteY0" fmla="*/ 0 h 4699060"/>
                  <a:gd name="connsiteX1" fmla="*/ 1738776 w 1746192"/>
                  <a:gd name="connsiteY1" fmla="*/ 1905638 h 4699060"/>
                  <a:gd name="connsiteX2" fmla="*/ 420846 w 1746192"/>
                  <a:gd name="connsiteY2" fmla="*/ 4696690 h 4699060"/>
                  <a:gd name="connsiteX3" fmla="*/ 15818 w 1746192"/>
                  <a:gd name="connsiteY3" fmla="*/ 1411012 h 4699060"/>
                  <a:gd name="connsiteX4" fmla="*/ 846873 w 1746192"/>
                  <a:gd name="connsiteY4" fmla="*/ 0 h 46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92" h="4699060">
                    <a:moveTo>
                      <a:pt x="846873" y="0"/>
                    </a:moveTo>
                    <a:cubicBezTo>
                      <a:pt x="1360320" y="148845"/>
                      <a:pt x="1809781" y="1122856"/>
                      <a:pt x="1738776" y="1905638"/>
                    </a:cubicBezTo>
                    <a:cubicBezTo>
                      <a:pt x="1667772" y="2688420"/>
                      <a:pt x="708006" y="4779128"/>
                      <a:pt x="420846" y="4696690"/>
                    </a:cubicBezTo>
                    <a:cubicBezTo>
                      <a:pt x="211927" y="4748274"/>
                      <a:pt x="-70045" y="2297485"/>
                      <a:pt x="15818" y="1411012"/>
                    </a:cubicBezTo>
                    <a:cubicBezTo>
                      <a:pt x="40404" y="146728"/>
                      <a:pt x="637954" y="51584"/>
                      <a:pt x="846873" y="0"/>
                    </a:cubicBezTo>
                    <a:close/>
                  </a:path>
                </a:pathLst>
              </a:custGeom>
              <a:solidFill>
                <a:srgbClr val="91C08A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1" name="Lekerekített téglalap 377"/>
              <p:cNvSpPr/>
              <p:nvPr/>
            </p:nvSpPr>
            <p:spPr>
              <a:xfrm>
                <a:off x="4975225" y="1975397"/>
                <a:ext cx="155489" cy="1958529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  <a:gd name="connsiteX0" fmla="*/ 92963 w 154201"/>
                  <a:gd name="connsiteY0" fmla="*/ 1893965 h 1917873"/>
                  <a:gd name="connsiteX1" fmla="*/ 0 w 154201"/>
                  <a:gd name="connsiteY1" fmla="*/ 946955 h 1917873"/>
                  <a:gd name="connsiteX2" fmla="*/ 92963 w 154201"/>
                  <a:gd name="connsiteY2" fmla="*/ 44845 h 1917873"/>
                  <a:gd name="connsiteX3" fmla="*/ 153923 w 154201"/>
                  <a:gd name="connsiteY3" fmla="*/ 124855 h 1917873"/>
                  <a:gd name="connsiteX4" fmla="*/ 117093 w 154201"/>
                  <a:gd name="connsiteY4" fmla="*/ 523635 h 1917873"/>
                  <a:gd name="connsiteX5" fmla="*/ 134872 w 154201"/>
                  <a:gd name="connsiteY5" fmla="*/ 1859676 h 1917873"/>
                  <a:gd name="connsiteX6" fmla="*/ 92962 w 154201"/>
                  <a:gd name="connsiteY6" fmla="*/ 1893966 h 1917873"/>
                  <a:gd name="connsiteX7" fmla="*/ 92963 w 154201"/>
                  <a:gd name="connsiteY7" fmla="*/ 1893965 h 1917873"/>
                  <a:gd name="connsiteX0" fmla="*/ 92963 w 155491"/>
                  <a:gd name="connsiteY0" fmla="*/ 1906978 h 1958528"/>
                  <a:gd name="connsiteX1" fmla="*/ 0 w 155491"/>
                  <a:gd name="connsiteY1" fmla="*/ 959968 h 1958528"/>
                  <a:gd name="connsiteX2" fmla="*/ 92963 w 155491"/>
                  <a:gd name="connsiteY2" fmla="*/ 57858 h 1958528"/>
                  <a:gd name="connsiteX3" fmla="*/ 153923 w 155491"/>
                  <a:gd name="connsiteY3" fmla="*/ 137868 h 1958528"/>
                  <a:gd name="connsiteX4" fmla="*/ 40310 w 155491"/>
                  <a:gd name="connsiteY4" fmla="*/ 883679 h 1958528"/>
                  <a:gd name="connsiteX5" fmla="*/ 134872 w 155491"/>
                  <a:gd name="connsiteY5" fmla="*/ 1872689 h 1958528"/>
                  <a:gd name="connsiteX6" fmla="*/ 92962 w 155491"/>
                  <a:gd name="connsiteY6" fmla="*/ 1906979 h 1958528"/>
                  <a:gd name="connsiteX7" fmla="*/ 92963 w 155491"/>
                  <a:gd name="connsiteY7" fmla="*/ 1906978 h 195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91" h="1958528">
                    <a:moveTo>
                      <a:pt x="92963" y="1906978"/>
                    </a:moveTo>
                    <a:cubicBezTo>
                      <a:pt x="92095" y="1746572"/>
                      <a:pt x="0" y="1268155"/>
                      <a:pt x="0" y="959968"/>
                    </a:cubicBezTo>
                    <a:cubicBezTo>
                      <a:pt x="0" y="651781"/>
                      <a:pt x="81934" y="192304"/>
                      <a:pt x="92963" y="57858"/>
                    </a:cubicBezTo>
                    <a:cubicBezTo>
                      <a:pt x="133603" y="-48822"/>
                      <a:pt x="162698" y="231"/>
                      <a:pt x="153923" y="137868"/>
                    </a:cubicBezTo>
                    <a:cubicBezTo>
                      <a:pt x="145148" y="275505"/>
                      <a:pt x="40310" y="583112"/>
                      <a:pt x="40310" y="883679"/>
                    </a:cubicBezTo>
                    <a:cubicBezTo>
                      <a:pt x="40310" y="1184246"/>
                      <a:pt x="126097" y="1702139"/>
                      <a:pt x="134872" y="1872689"/>
                    </a:cubicBezTo>
                    <a:cubicBezTo>
                      <a:pt x="143647" y="2043239"/>
                      <a:pt x="105587" y="1906979"/>
                      <a:pt x="92962" y="1906979"/>
                    </a:cubicBezTo>
                    <a:lnTo>
                      <a:pt x="92963" y="1906978"/>
                    </a:lnTo>
                    <a:close/>
                  </a:path>
                </a:pathLst>
              </a:custGeom>
              <a:solidFill>
                <a:srgbClr val="737443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06" name="Csoportba foglalás 405"/>
          <p:cNvGrpSpPr/>
          <p:nvPr/>
        </p:nvGrpSpPr>
        <p:grpSpPr>
          <a:xfrm rot="17624203">
            <a:off x="3046022" y="5502815"/>
            <a:ext cx="4838210" cy="4838210"/>
            <a:chOff x="5620495" y="2324400"/>
            <a:chExt cx="5266848" cy="5266848"/>
          </a:xfrm>
        </p:grpSpPr>
        <p:sp>
          <p:nvSpPr>
            <p:cNvPr id="404" name="Ellipszis 403"/>
            <p:cNvSpPr/>
            <p:nvPr/>
          </p:nvSpPr>
          <p:spPr>
            <a:xfrm>
              <a:off x="5620495" y="2324400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86" name="Csoportba foglalás 385"/>
            <p:cNvGrpSpPr/>
            <p:nvPr/>
          </p:nvGrpSpPr>
          <p:grpSpPr>
            <a:xfrm>
              <a:off x="7485729" y="2400652"/>
              <a:ext cx="1483356" cy="2571164"/>
              <a:chOff x="4361985" y="1009078"/>
              <a:chExt cx="1422170" cy="2924848"/>
            </a:xfrm>
          </p:grpSpPr>
          <p:sp>
            <p:nvSpPr>
              <p:cNvPr id="387" name="Téglalap 3"/>
              <p:cNvSpPr/>
              <p:nvPr/>
            </p:nvSpPr>
            <p:spPr>
              <a:xfrm rot="10430924">
                <a:off x="4361985" y="1009078"/>
                <a:ext cx="1422170" cy="1964855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  <a:gd name="connsiteX0" fmla="*/ 870299 w 1481902"/>
                  <a:gd name="connsiteY0" fmla="*/ 0 h 4697579"/>
                  <a:gd name="connsiteX1" fmla="*/ 1470972 w 1481902"/>
                  <a:gd name="connsiteY1" fmla="*/ 1724268 h 4697579"/>
                  <a:gd name="connsiteX2" fmla="*/ 444272 w 1481902"/>
                  <a:gd name="connsiteY2" fmla="*/ 4696690 h 4697579"/>
                  <a:gd name="connsiteX3" fmla="*/ 10768 w 1481902"/>
                  <a:gd name="connsiteY3" fmla="*/ 1761063 h 4697579"/>
                  <a:gd name="connsiteX4" fmla="*/ 870299 w 1481902"/>
                  <a:gd name="connsiteY4" fmla="*/ 0 h 4697579"/>
                  <a:gd name="connsiteX0" fmla="*/ 1048922 w 1660525"/>
                  <a:gd name="connsiteY0" fmla="*/ 0 h 4698349"/>
                  <a:gd name="connsiteX1" fmla="*/ 1649595 w 1660525"/>
                  <a:gd name="connsiteY1" fmla="*/ 1724268 h 4698349"/>
                  <a:gd name="connsiteX2" fmla="*/ 622895 w 1660525"/>
                  <a:gd name="connsiteY2" fmla="*/ 4696690 h 4698349"/>
                  <a:gd name="connsiteX3" fmla="*/ 189391 w 1660525"/>
                  <a:gd name="connsiteY3" fmla="*/ 1761063 h 4698349"/>
                  <a:gd name="connsiteX4" fmla="*/ 1048922 w 1660525"/>
                  <a:gd name="connsiteY4" fmla="*/ 0 h 4698349"/>
                  <a:gd name="connsiteX0" fmla="*/ 1025079 w 1636682"/>
                  <a:gd name="connsiteY0" fmla="*/ 0 h 4697976"/>
                  <a:gd name="connsiteX1" fmla="*/ 1625752 w 1636682"/>
                  <a:gd name="connsiteY1" fmla="*/ 1724268 h 4697976"/>
                  <a:gd name="connsiteX2" fmla="*/ 599052 w 1636682"/>
                  <a:gd name="connsiteY2" fmla="*/ 4696690 h 4697976"/>
                  <a:gd name="connsiteX3" fmla="*/ 194024 w 1636682"/>
                  <a:gd name="connsiteY3" fmla="*/ 1411012 h 4697976"/>
                  <a:gd name="connsiteX4" fmla="*/ 1025079 w 1636682"/>
                  <a:gd name="connsiteY4" fmla="*/ 0 h 4697976"/>
                  <a:gd name="connsiteX0" fmla="*/ 831054 w 1442657"/>
                  <a:gd name="connsiteY0" fmla="*/ 0 h 4697788"/>
                  <a:gd name="connsiteX1" fmla="*/ 1431727 w 1442657"/>
                  <a:gd name="connsiteY1" fmla="*/ 1724268 h 4697788"/>
                  <a:gd name="connsiteX2" fmla="*/ 405027 w 1442657"/>
                  <a:gd name="connsiteY2" fmla="*/ 4696690 h 4697788"/>
                  <a:gd name="connsiteX3" fmla="*/ -1 w 1442657"/>
                  <a:gd name="connsiteY3" fmla="*/ 1411012 h 4697788"/>
                  <a:gd name="connsiteX4" fmla="*/ 831054 w 1442657"/>
                  <a:gd name="connsiteY4" fmla="*/ 0 h 4697788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4263"/>
                  <a:gd name="connsiteY0" fmla="*/ 0 h 4703488"/>
                  <a:gd name="connsiteX1" fmla="*/ 1447546 w 1464263"/>
                  <a:gd name="connsiteY1" fmla="*/ 1724268 h 4703488"/>
                  <a:gd name="connsiteX2" fmla="*/ 1219693 w 1464263"/>
                  <a:gd name="connsiteY2" fmla="*/ 2255593 h 4703488"/>
                  <a:gd name="connsiteX3" fmla="*/ 420846 w 1464263"/>
                  <a:gd name="connsiteY3" fmla="*/ 4696690 h 4703488"/>
                  <a:gd name="connsiteX4" fmla="*/ 15818 w 1464263"/>
                  <a:gd name="connsiteY4" fmla="*/ 1411012 h 4703488"/>
                  <a:gd name="connsiteX5" fmla="*/ 846873 w 1464263"/>
                  <a:gd name="connsiteY5" fmla="*/ 0 h 4703488"/>
                  <a:gd name="connsiteX0" fmla="*/ 846873 w 1469008"/>
                  <a:gd name="connsiteY0" fmla="*/ 0 h 4704923"/>
                  <a:gd name="connsiteX1" fmla="*/ 1447546 w 1469008"/>
                  <a:gd name="connsiteY1" fmla="*/ 1724268 h 4704923"/>
                  <a:gd name="connsiteX2" fmla="*/ 1262439 w 1469008"/>
                  <a:gd name="connsiteY2" fmla="*/ 2638414 h 4704923"/>
                  <a:gd name="connsiteX3" fmla="*/ 420846 w 1469008"/>
                  <a:gd name="connsiteY3" fmla="*/ 4696690 h 4704923"/>
                  <a:gd name="connsiteX4" fmla="*/ 15818 w 1469008"/>
                  <a:gd name="connsiteY4" fmla="*/ 1411012 h 4704923"/>
                  <a:gd name="connsiteX5" fmla="*/ 846873 w 1469008"/>
                  <a:gd name="connsiteY5" fmla="*/ 0 h 4704923"/>
                  <a:gd name="connsiteX0" fmla="*/ 846873 w 1469008"/>
                  <a:gd name="connsiteY0" fmla="*/ 0 h 4705655"/>
                  <a:gd name="connsiteX1" fmla="*/ 1447546 w 1469008"/>
                  <a:gd name="connsiteY1" fmla="*/ 1724268 h 4705655"/>
                  <a:gd name="connsiteX2" fmla="*/ 1262439 w 1469008"/>
                  <a:gd name="connsiteY2" fmla="*/ 2638414 h 4705655"/>
                  <a:gd name="connsiteX3" fmla="*/ 420846 w 1469008"/>
                  <a:gd name="connsiteY3" fmla="*/ 4696690 h 4705655"/>
                  <a:gd name="connsiteX4" fmla="*/ 15818 w 1469008"/>
                  <a:gd name="connsiteY4" fmla="*/ 1411012 h 4705655"/>
                  <a:gd name="connsiteX5" fmla="*/ 846873 w 1469008"/>
                  <a:gd name="connsiteY5" fmla="*/ 0 h 4705655"/>
                  <a:gd name="connsiteX0" fmla="*/ 846873 w 1463600"/>
                  <a:gd name="connsiteY0" fmla="*/ 0 h 4705655"/>
                  <a:gd name="connsiteX1" fmla="*/ 1447546 w 1463600"/>
                  <a:gd name="connsiteY1" fmla="*/ 1724268 h 4705655"/>
                  <a:gd name="connsiteX2" fmla="*/ 1262439 w 1463600"/>
                  <a:gd name="connsiteY2" fmla="*/ 2638414 h 4705655"/>
                  <a:gd name="connsiteX3" fmla="*/ 420846 w 1463600"/>
                  <a:gd name="connsiteY3" fmla="*/ 4696690 h 4705655"/>
                  <a:gd name="connsiteX4" fmla="*/ 15818 w 1463600"/>
                  <a:gd name="connsiteY4" fmla="*/ 1411012 h 4705655"/>
                  <a:gd name="connsiteX5" fmla="*/ 846873 w 1463600"/>
                  <a:gd name="connsiteY5" fmla="*/ 0 h 4705655"/>
                  <a:gd name="connsiteX0" fmla="*/ 846873 w 1463600"/>
                  <a:gd name="connsiteY0" fmla="*/ 0 h 4714167"/>
                  <a:gd name="connsiteX1" fmla="*/ 1447546 w 1463600"/>
                  <a:gd name="connsiteY1" fmla="*/ 1724268 h 4714167"/>
                  <a:gd name="connsiteX2" fmla="*/ 1402142 w 1463600"/>
                  <a:gd name="connsiteY2" fmla="*/ 3455505 h 4714167"/>
                  <a:gd name="connsiteX3" fmla="*/ 420846 w 1463600"/>
                  <a:gd name="connsiteY3" fmla="*/ 4696690 h 4714167"/>
                  <a:gd name="connsiteX4" fmla="*/ 15818 w 1463600"/>
                  <a:gd name="connsiteY4" fmla="*/ 1411012 h 4714167"/>
                  <a:gd name="connsiteX5" fmla="*/ 846873 w 1463600"/>
                  <a:gd name="connsiteY5" fmla="*/ 0 h 4714167"/>
                  <a:gd name="connsiteX0" fmla="*/ 846873 w 1746192"/>
                  <a:gd name="connsiteY0" fmla="*/ 0 h 4714164"/>
                  <a:gd name="connsiteX1" fmla="*/ 1738776 w 1746192"/>
                  <a:gd name="connsiteY1" fmla="*/ 1905638 h 4714164"/>
                  <a:gd name="connsiteX2" fmla="*/ 1402142 w 1746192"/>
                  <a:gd name="connsiteY2" fmla="*/ 3455505 h 4714164"/>
                  <a:gd name="connsiteX3" fmla="*/ 420846 w 1746192"/>
                  <a:gd name="connsiteY3" fmla="*/ 4696690 h 4714164"/>
                  <a:gd name="connsiteX4" fmla="*/ 15818 w 1746192"/>
                  <a:gd name="connsiteY4" fmla="*/ 1411012 h 4714164"/>
                  <a:gd name="connsiteX5" fmla="*/ 846873 w 1746192"/>
                  <a:gd name="connsiteY5" fmla="*/ 0 h 4714164"/>
                  <a:gd name="connsiteX0" fmla="*/ 846873 w 1758275"/>
                  <a:gd name="connsiteY0" fmla="*/ 0 h 4714164"/>
                  <a:gd name="connsiteX1" fmla="*/ 1738776 w 1758275"/>
                  <a:gd name="connsiteY1" fmla="*/ 1905638 h 4714164"/>
                  <a:gd name="connsiteX2" fmla="*/ 1402142 w 1758275"/>
                  <a:gd name="connsiteY2" fmla="*/ 3455505 h 4714164"/>
                  <a:gd name="connsiteX3" fmla="*/ 420846 w 1758275"/>
                  <a:gd name="connsiteY3" fmla="*/ 4696690 h 4714164"/>
                  <a:gd name="connsiteX4" fmla="*/ 15818 w 1758275"/>
                  <a:gd name="connsiteY4" fmla="*/ 1411012 h 4714164"/>
                  <a:gd name="connsiteX5" fmla="*/ 846873 w 1758275"/>
                  <a:gd name="connsiteY5" fmla="*/ 0 h 4714164"/>
                  <a:gd name="connsiteX0" fmla="*/ 846873 w 1746192"/>
                  <a:gd name="connsiteY0" fmla="*/ 0 h 4699060"/>
                  <a:gd name="connsiteX1" fmla="*/ 1738776 w 1746192"/>
                  <a:gd name="connsiteY1" fmla="*/ 1905638 h 4699060"/>
                  <a:gd name="connsiteX2" fmla="*/ 420846 w 1746192"/>
                  <a:gd name="connsiteY2" fmla="*/ 4696690 h 4699060"/>
                  <a:gd name="connsiteX3" fmla="*/ 15818 w 1746192"/>
                  <a:gd name="connsiteY3" fmla="*/ 1411012 h 4699060"/>
                  <a:gd name="connsiteX4" fmla="*/ 846873 w 1746192"/>
                  <a:gd name="connsiteY4" fmla="*/ 0 h 46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92" h="4699060">
                    <a:moveTo>
                      <a:pt x="846873" y="0"/>
                    </a:moveTo>
                    <a:cubicBezTo>
                      <a:pt x="1360320" y="148845"/>
                      <a:pt x="1809781" y="1122856"/>
                      <a:pt x="1738776" y="1905638"/>
                    </a:cubicBezTo>
                    <a:cubicBezTo>
                      <a:pt x="1667772" y="2688420"/>
                      <a:pt x="708006" y="4779128"/>
                      <a:pt x="420846" y="4696690"/>
                    </a:cubicBezTo>
                    <a:cubicBezTo>
                      <a:pt x="211927" y="4748274"/>
                      <a:pt x="-70045" y="2297485"/>
                      <a:pt x="15818" y="1411012"/>
                    </a:cubicBezTo>
                    <a:cubicBezTo>
                      <a:pt x="40404" y="146728"/>
                      <a:pt x="637954" y="51584"/>
                      <a:pt x="846873" y="0"/>
                    </a:cubicBez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8" name="Lekerekített téglalap 377"/>
              <p:cNvSpPr/>
              <p:nvPr/>
            </p:nvSpPr>
            <p:spPr>
              <a:xfrm>
                <a:off x="4975225" y="1975397"/>
                <a:ext cx="155489" cy="1958529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  <a:gd name="connsiteX0" fmla="*/ 92963 w 154201"/>
                  <a:gd name="connsiteY0" fmla="*/ 1893965 h 1917873"/>
                  <a:gd name="connsiteX1" fmla="*/ 0 w 154201"/>
                  <a:gd name="connsiteY1" fmla="*/ 946955 h 1917873"/>
                  <a:gd name="connsiteX2" fmla="*/ 92963 w 154201"/>
                  <a:gd name="connsiteY2" fmla="*/ 44845 h 1917873"/>
                  <a:gd name="connsiteX3" fmla="*/ 153923 w 154201"/>
                  <a:gd name="connsiteY3" fmla="*/ 124855 h 1917873"/>
                  <a:gd name="connsiteX4" fmla="*/ 117093 w 154201"/>
                  <a:gd name="connsiteY4" fmla="*/ 523635 h 1917873"/>
                  <a:gd name="connsiteX5" fmla="*/ 134872 w 154201"/>
                  <a:gd name="connsiteY5" fmla="*/ 1859676 h 1917873"/>
                  <a:gd name="connsiteX6" fmla="*/ 92962 w 154201"/>
                  <a:gd name="connsiteY6" fmla="*/ 1893966 h 1917873"/>
                  <a:gd name="connsiteX7" fmla="*/ 92963 w 154201"/>
                  <a:gd name="connsiteY7" fmla="*/ 1893965 h 1917873"/>
                  <a:gd name="connsiteX0" fmla="*/ 92963 w 155491"/>
                  <a:gd name="connsiteY0" fmla="*/ 1906978 h 1958528"/>
                  <a:gd name="connsiteX1" fmla="*/ 0 w 155491"/>
                  <a:gd name="connsiteY1" fmla="*/ 959968 h 1958528"/>
                  <a:gd name="connsiteX2" fmla="*/ 92963 w 155491"/>
                  <a:gd name="connsiteY2" fmla="*/ 57858 h 1958528"/>
                  <a:gd name="connsiteX3" fmla="*/ 153923 w 155491"/>
                  <a:gd name="connsiteY3" fmla="*/ 137868 h 1958528"/>
                  <a:gd name="connsiteX4" fmla="*/ 40310 w 155491"/>
                  <a:gd name="connsiteY4" fmla="*/ 883679 h 1958528"/>
                  <a:gd name="connsiteX5" fmla="*/ 134872 w 155491"/>
                  <a:gd name="connsiteY5" fmla="*/ 1872689 h 1958528"/>
                  <a:gd name="connsiteX6" fmla="*/ 92962 w 155491"/>
                  <a:gd name="connsiteY6" fmla="*/ 1906979 h 1958528"/>
                  <a:gd name="connsiteX7" fmla="*/ 92963 w 155491"/>
                  <a:gd name="connsiteY7" fmla="*/ 1906978 h 195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91" h="1958528">
                    <a:moveTo>
                      <a:pt x="92963" y="1906978"/>
                    </a:moveTo>
                    <a:cubicBezTo>
                      <a:pt x="92095" y="1746572"/>
                      <a:pt x="0" y="1268155"/>
                      <a:pt x="0" y="959968"/>
                    </a:cubicBezTo>
                    <a:cubicBezTo>
                      <a:pt x="0" y="651781"/>
                      <a:pt x="81934" y="192304"/>
                      <a:pt x="92963" y="57858"/>
                    </a:cubicBezTo>
                    <a:cubicBezTo>
                      <a:pt x="133603" y="-48822"/>
                      <a:pt x="162698" y="231"/>
                      <a:pt x="153923" y="137868"/>
                    </a:cubicBezTo>
                    <a:cubicBezTo>
                      <a:pt x="145148" y="275505"/>
                      <a:pt x="40310" y="583112"/>
                      <a:pt x="40310" y="883679"/>
                    </a:cubicBezTo>
                    <a:cubicBezTo>
                      <a:pt x="40310" y="1184246"/>
                      <a:pt x="126097" y="1702139"/>
                      <a:pt x="134872" y="1872689"/>
                    </a:cubicBezTo>
                    <a:cubicBezTo>
                      <a:pt x="143647" y="2043239"/>
                      <a:pt x="105587" y="1906979"/>
                      <a:pt x="92962" y="1906979"/>
                    </a:cubicBezTo>
                    <a:lnTo>
                      <a:pt x="92963" y="1906978"/>
                    </a:lnTo>
                    <a:close/>
                  </a:path>
                </a:pathLst>
              </a:custGeom>
              <a:solidFill>
                <a:srgbClr val="737443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05" name="Csoportba foglalás 404"/>
          <p:cNvGrpSpPr/>
          <p:nvPr/>
        </p:nvGrpSpPr>
        <p:grpSpPr>
          <a:xfrm rot="15252482">
            <a:off x="3495110" y="5726872"/>
            <a:ext cx="3968664" cy="4028122"/>
            <a:chOff x="2363626" y="1505105"/>
            <a:chExt cx="5266848" cy="5266848"/>
          </a:xfrm>
        </p:grpSpPr>
        <p:sp>
          <p:nvSpPr>
            <p:cNvPr id="401" name="Ellipszis 400"/>
            <p:cNvSpPr/>
            <p:nvPr/>
          </p:nvSpPr>
          <p:spPr>
            <a:xfrm>
              <a:off x="2363626" y="1505105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79" name="Csoportba foglalás 378"/>
            <p:cNvGrpSpPr/>
            <p:nvPr/>
          </p:nvGrpSpPr>
          <p:grpSpPr>
            <a:xfrm>
              <a:off x="4244651" y="1505105"/>
              <a:ext cx="1444475" cy="2823636"/>
              <a:chOff x="4565283" y="1152404"/>
              <a:chExt cx="1273276" cy="2701823"/>
            </a:xfrm>
          </p:grpSpPr>
          <p:sp>
            <p:nvSpPr>
              <p:cNvPr id="4" name="Téglalap 3"/>
              <p:cNvSpPr/>
              <p:nvPr/>
            </p:nvSpPr>
            <p:spPr>
              <a:xfrm rot="10430924">
                <a:off x="4565283" y="1152404"/>
                <a:ext cx="1273276" cy="2046781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0395" h="4697551">
                    <a:moveTo>
                      <a:pt x="968792" y="0"/>
                    </a:moveTo>
                    <a:cubicBezTo>
                      <a:pt x="1356929" y="434040"/>
                      <a:pt x="1640470" y="941486"/>
                      <a:pt x="1569465" y="1724268"/>
                    </a:cubicBezTo>
                    <a:cubicBezTo>
                      <a:pt x="1498461" y="2507050"/>
                      <a:pt x="751684" y="4645106"/>
                      <a:pt x="542765" y="4696690"/>
                    </a:cubicBezTo>
                    <a:cubicBezTo>
                      <a:pt x="333846" y="4748274"/>
                      <a:pt x="-62604" y="2469243"/>
                      <a:pt x="8401" y="1686461"/>
                    </a:cubicBezTo>
                    <a:cubicBezTo>
                      <a:pt x="79406" y="903679"/>
                      <a:pt x="759873" y="51584"/>
                      <a:pt x="968792" y="0"/>
                    </a:cubicBezTo>
                    <a:close/>
                  </a:path>
                </a:pathLst>
              </a:custGeom>
              <a:solidFill>
                <a:srgbClr val="7FB38C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8" name="Lekerekített téglalap 377"/>
              <p:cNvSpPr/>
              <p:nvPr/>
            </p:nvSpPr>
            <p:spPr>
              <a:xfrm>
                <a:off x="5170029" y="1936354"/>
                <a:ext cx="70270" cy="1917873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270" h="1917873">
                    <a:moveTo>
                      <a:pt x="9032" y="1893965"/>
                    </a:moveTo>
                    <a:cubicBezTo>
                      <a:pt x="9032" y="1585778"/>
                      <a:pt x="-11288" y="353032"/>
                      <a:pt x="9032" y="44845"/>
                    </a:cubicBezTo>
                    <a:cubicBezTo>
                      <a:pt x="49672" y="-61835"/>
                      <a:pt x="65970" y="45057"/>
                      <a:pt x="69992" y="124855"/>
                    </a:cubicBezTo>
                    <a:cubicBezTo>
                      <a:pt x="74014" y="204653"/>
                      <a:pt x="33162" y="223068"/>
                      <a:pt x="33162" y="523635"/>
                    </a:cubicBezTo>
                    <a:cubicBezTo>
                      <a:pt x="33162" y="824202"/>
                      <a:pt x="51396" y="1631253"/>
                      <a:pt x="50941" y="1859676"/>
                    </a:cubicBezTo>
                    <a:cubicBezTo>
                      <a:pt x="50729" y="1966144"/>
                      <a:pt x="21656" y="1893966"/>
                      <a:pt x="9031" y="1893966"/>
                    </a:cubicBezTo>
                    <a:lnTo>
                      <a:pt x="9032" y="1893965"/>
                    </a:ln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03" name="Csoportba foglalás 402"/>
          <p:cNvGrpSpPr/>
          <p:nvPr/>
        </p:nvGrpSpPr>
        <p:grpSpPr>
          <a:xfrm rot="13608686">
            <a:off x="4056821" y="5882923"/>
            <a:ext cx="2597084" cy="2597084"/>
            <a:chOff x="3334238" y="-746726"/>
            <a:chExt cx="5266848" cy="5266848"/>
          </a:xfrm>
        </p:grpSpPr>
        <p:sp>
          <p:nvSpPr>
            <p:cNvPr id="396" name="Ellipszis 395"/>
            <p:cNvSpPr/>
            <p:nvPr/>
          </p:nvSpPr>
          <p:spPr>
            <a:xfrm>
              <a:off x="3334238" y="-746726"/>
              <a:ext cx="5266848" cy="526684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98" name="Csoportba foglalás 397"/>
            <p:cNvGrpSpPr/>
            <p:nvPr/>
          </p:nvGrpSpPr>
          <p:grpSpPr>
            <a:xfrm>
              <a:off x="5181465" y="-746725"/>
              <a:ext cx="1483356" cy="2853318"/>
              <a:chOff x="4361985" y="1009078"/>
              <a:chExt cx="1422170" cy="2924848"/>
            </a:xfrm>
          </p:grpSpPr>
          <p:sp>
            <p:nvSpPr>
              <p:cNvPr id="399" name="Téglalap 3"/>
              <p:cNvSpPr/>
              <p:nvPr/>
            </p:nvSpPr>
            <p:spPr>
              <a:xfrm rot="10430924">
                <a:off x="4361985" y="1009078"/>
                <a:ext cx="1422170" cy="1964856"/>
              </a:xfrm>
              <a:custGeom>
                <a:avLst/>
                <a:gdLst>
                  <a:gd name="connsiteX0" fmla="*/ 0 w 768927"/>
                  <a:gd name="connsiteY0" fmla="*/ 0 h 4478481"/>
                  <a:gd name="connsiteX1" fmla="*/ 768927 w 768927"/>
                  <a:gd name="connsiteY1" fmla="*/ 0 h 4478481"/>
                  <a:gd name="connsiteX2" fmla="*/ 768927 w 768927"/>
                  <a:gd name="connsiteY2" fmla="*/ 4478481 h 4478481"/>
                  <a:gd name="connsiteX3" fmla="*/ 0 w 768927"/>
                  <a:gd name="connsiteY3" fmla="*/ 4478481 h 4478481"/>
                  <a:gd name="connsiteX4" fmla="*/ 0 w 768927"/>
                  <a:gd name="connsiteY4" fmla="*/ 0 h 4478481"/>
                  <a:gd name="connsiteX0" fmla="*/ 0 w 768927"/>
                  <a:gd name="connsiteY0" fmla="*/ 0 h 4478481"/>
                  <a:gd name="connsiteX1" fmla="*/ 768927 w 768927"/>
                  <a:gd name="connsiteY1" fmla="*/ 4478481 h 4478481"/>
                  <a:gd name="connsiteX2" fmla="*/ 0 w 768927"/>
                  <a:gd name="connsiteY2" fmla="*/ 4478481 h 4478481"/>
                  <a:gd name="connsiteX3" fmla="*/ 0 w 768927"/>
                  <a:gd name="connsiteY3" fmla="*/ 0 h 4478481"/>
                  <a:gd name="connsiteX0" fmla="*/ 426027 w 768927"/>
                  <a:gd name="connsiteY0" fmla="*/ 0 h 4696690"/>
                  <a:gd name="connsiteX1" fmla="*/ 768927 w 768927"/>
                  <a:gd name="connsiteY1" fmla="*/ 4696690 h 4696690"/>
                  <a:gd name="connsiteX2" fmla="*/ 0 w 768927"/>
                  <a:gd name="connsiteY2" fmla="*/ 4696690 h 4696690"/>
                  <a:gd name="connsiteX3" fmla="*/ 426027 w 768927"/>
                  <a:gd name="connsiteY3" fmla="*/ 0 h 4696690"/>
                  <a:gd name="connsiteX0" fmla="*/ 426027 w 1235020"/>
                  <a:gd name="connsiteY0" fmla="*/ 0 h 4696690"/>
                  <a:gd name="connsiteX1" fmla="*/ 768927 w 1235020"/>
                  <a:gd name="connsiteY1" fmla="*/ 4696690 h 4696690"/>
                  <a:gd name="connsiteX2" fmla="*/ 0 w 1235020"/>
                  <a:gd name="connsiteY2" fmla="*/ 4696690 h 4696690"/>
                  <a:gd name="connsiteX3" fmla="*/ 426027 w 1235020"/>
                  <a:gd name="connsiteY3" fmla="*/ 0 h 4696690"/>
                  <a:gd name="connsiteX0" fmla="*/ 695620 w 1504613"/>
                  <a:gd name="connsiteY0" fmla="*/ 0 h 4696690"/>
                  <a:gd name="connsiteX1" fmla="*/ 1038520 w 1504613"/>
                  <a:gd name="connsiteY1" fmla="*/ 4696690 h 4696690"/>
                  <a:gd name="connsiteX2" fmla="*/ 269593 w 1504613"/>
                  <a:gd name="connsiteY2" fmla="*/ 4696690 h 4696690"/>
                  <a:gd name="connsiteX3" fmla="*/ 695620 w 1504613"/>
                  <a:gd name="connsiteY3" fmla="*/ 0 h 4696690"/>
                  <a:gd name="connsiteX0" fmla="*/ 695620 w 695620"/>
                  <a:gd name="connsiteY0" fmla="*/ 0 h 4696690"/>
                  <a:gd name="connsiteX1" fmla="*/ 269593 w 695620"/>
                  <a:gd name="connsiteY1" fmla="*/ 4696690 h 4696690"/>
                  <a:gd name="connsiteX2" fmla="*/ 695620 w 695620"/>
                  <a:gd name="connsiteY2" fmla="*/ 0 h 4696690"/>
                  <a:gd name="connsiteX0" fmla="*/ 695620 w 1401840"/>
                  <a:gd name="connsiteY0" fmla="*/ 0 h 4696690"/>
                  <a:gd name="connsiteX1" fmla="*/ 269593 w 1401840"/>
                  <a:gd name="connsiteY1" fmla="*/ 4696690 h 4696690"/>
                  <a:gd name="connsiteX2" fmla="*/ 695620 w 1401840"/>
                  <a:gd name="connsiteY2" fmla="*/ 0 h 4696690"/>
                  <a:gd name="connsiteX0" fmla="*/ 695620 w 1303142"/>
                  <a:gd name="connsiteY0" fmla="*/ 101560 h 4821325"/>
                  <a:gd name="connsiteX1" fmla="*/ 1296293 w 1303142"/>
                  <a:gd name="connsiteY1" fmla="*/ 1825828 h 4821325"/>
                  <a:gd name="connsiteX2" fmla="*/ 269593 w 1303142"/>
                  <a:gd name="connsiteY2" fmla="*/ 4798250 h 4821325"/>
                  <a:gd name="connsiteX3" fmla="*/ 695620 w 1303142"/>
                  <a:gd name="connsiteY3" fmla="*/ 101560 h 4821325"/>
                  <a:gd name="connsiteX0" fmla="*/ 676943 w 1284465"/>
                  <a:gd name="connsiteY0" fmla="*/ 101560 h 4799263"/>
                  <a:gd name="connsiteX1" fmla="*/ 1277616 w 1284465"/>
                  <a:gd name="connsiteY1" fmla="*/ 1825828 h 4799263"/>
                  <a:gd name="connsiteX2" fmla="*/ 250916 w 1284465"/>
                  <a:gd name="connsiteY2" fmla="*/ 4798250 h 4799263"/>
                  <a:gd name="connsiteX3" fmla="*/ 24103 w 1284465"/>
                  <a:gd name="connsiteY3" fmla="*/ 2135334 h 4799263"/>
                  <a:gd name="connsiteX4" fmla="*/ 676943 w 1284465"/>
                  <a:gd name="connsiteY4" fmla="*/ 101560 h 4799263"/>
                  <a:gd name="connsiteX0" fmla="*/ 968792 w 1576314"/>
                  <a:gd name="connsiteY0" fmla="*/ 101560 h 4799111"/>
                  <a:gd name="connsiteX1" fmla="*/ 1569465 w 1576314"/>
                  <a:gd name="connsiteY1" fmla="*/ 1825828 h 4799111"/>
                  <a:gd name="connsiteX2" fmla="*/ 542765 w 1576314"/>
                  <a:gd name="connsiteY2" fmla="*/ 4798250 h 4799111"/>
                  <a:gd name="connsiteX3" fmla="*/ 8401 w 1576314"/>
                  <a:gd name="connsiteY3" fmla="*/ 1788021 h 4799111"/>
                  <a:gd name="connsiteX4" fmla="*/ 968792 w 1576314"/>
                  <a:gd name="connsiteY4" fmla="*/ 101560 h 4799111"/>
                  <a:gd name="connsiteX0" fmla="*/ 968792 w 1580395"/>
                  <a:gd name="connsiteY0" fmla="*/ 0 h 4697551"/>
                  <a:gd name="connsiteX1" fmla="*/ 1569465 w 1580395"/>
                  <a:gd name="connsiteY1" fmla="*/ 1724268 h 4697551"/>
                  <a:gd name="connsiteX2" fmla="*/ 542765 w 1580395"/>
                  <a:gd name="connsiteY2" fmla="*/ 4696690 h 4697551"/>
                  <a:gd name="connsiteX3" fmla="*/ 8401 w 1580395"/>
                  <a:gd name="connsiteY3" fmla="*/ 1686461 h 4697551"/>
                  <a:gd name="connsiteX4" fmla="*/ 968792 w 1580395"/>
                  <a:gd name="connsiteY4" fmla="*/ 0 h 4697551"/>
                  <a:gd name="connsiteX0" fmla="*/ 870299 w 1481902"/>
                  <a:gd name="connsiteY0" fmla="*/ 0 h 4697579"/>
                  <a:gd name="connsiteX1" fmla="*/ 1470972 w 1481902"/>
                  <a:gd name="connsiteY1" fmla="*/ 1724268 h 4697579"/>
                  <a:gd name="connsiteX2" fmla="*/ 444272 w 1481902"/>
                  <a:gd name="connsiteY2" fmla="*/ 4696690 h 4697579"/>
                  <a:gd name="connsiteX3" fmla="*/ 10768 w 1481902"/>
                  <a:gd name="connsiteY3" fmla="*/ 1761063 h 4697579"/>
                  <a:gd name="connsiteX4" fmla="*/ 870299 w 1481902"/>
                  <a:gd name="connsiteY4" fmla="*/ 0 h 4697579"/>
                  <a:gd name="connsiteX0" fmla="*/ 1048922 w 1660525"/>
                  <a:gd name="connsiteY0" fmla="*/ 0 h 4698349"/>
                  <a:gd name="connsiteX1" fmla="*/ 1649595 w 1660525"/>
                  <a:gd name="connsiteY1" fmla="*/ 1724268 h 4698349"/>
                  <a:gd name="connsiteX2" fmla="*/ 622895 w 1660525"/>
                  <a:gd name="connsiteY2" fmla="*/ 4696690 h 4698349"/>
                  <a:gd name="connsiteX3" fmla="*/ 189391 w 1660525"/>
                  <a:gd name="connsiteY3" fmla="*/ 1761063 h 4698349"/>
                  <a:gd name="connsiteX4" fmla="*/ 1048922 w 1660525"/>
                  <a:gd name="connsiteY4" fmla="*/ 0 h 4698349"/>
                  <a:gd name="connsiteX0" fmla="*/ 1025079 w 1636682"/>
                  <a:gd name="connsiteY0" fmla="*/ 0 h 4697976"/>
                  <a:gd name="connsiteX1" fmla="*/ 1625752 w 1636682"/>
                  <a:gd name="connsiteY1" fmla="*/ 1724268 h 4697976"/>
                  <a:gd name="connsiteX2" fmla="*/ 599052 w 1636682"/>
                  <a:gd name="connsiteY2" fmla="*/ 4696690 h 4697976"/>
                  <a:gd name="connsiteX3" fmla="*/ 194024 w 1636682"/>
                  <a:gd name="connsiteY3" fmla="*/ 1411012 h 4697976"/>
                  <a:gd name="connsiteX4" fmla="*/ 1025079 w 1636682"/>
                  <a:gd name="connsiteY4" fmla="*/ 0 h 4697976"/>
                  <a:gd name="connsiteX0" fmla="*/ 831054 w 1442657"/>
                  <a:gd name="connsiteY0" fmla="*/ 0 h 4697788"/>
                  <a:gd name="connsiteX1" fmla="*/ 1431727 w 1442657"/>
                  <a:gd name="connsiteY1" fmla="*/ 1724268 h 4697788"/>
                  <a:gd name="connsiteX2" fmla="*/ 405027 w 1442657"/>
                  <a:gd name="connsiteY2" fmla="*/ 4696690 h 4697788"/>
                  <a:gd name="connsiteX3" fmla="*/ -1 w 1442657"/>
                  <a:gd name="connsiteY3" fmla="*/ 1411012 h 4697788"/>
                  <a:gd name="connsiteX4" fmla="*/ 831054 w 1442657"/>
                  <a:gd name="connsiteY4" fmla="*/ 0 h 4697788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58476"/>
                  <a:gd name="connsiteY0" fmla="*/ 0 h 4697492"/>
                  <a:gd name="connsiteX1" fmla="*/ 1447546 w 1458476"/>
                  <a:gd name="connsiteY1" fmla="*/ 1724268 h 4697492"/>
                  <a:gd name="connsiteX2" fmla="*/ 420846 w 1458476"/>
                  <a:gd name="connsiteY2" fmla="*/ 4696690 h 4697492"/>
                  <a:gd name="connsiteX3" fmla="*/ 15818 w 1458476"/>
                  <a:gd name="connsiteY3" fmla="*/ 1411012 h 4697492"/>
                  <a:gd name="connsiteX4" fmla="*/ 846873 w 1458476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3600"/>
                  <a:gd name="connsiteY0" fmla="*/ 0 h 4697492"/>
                  <a:gd name="connsiteX1" fmla="*/ 1447546 w 1463600"/>
                  <a:gd name="connsiteY1" fmla="*/ 1724268 h 4697492"/>
                  <a:gd name="connsiteX2" fmla="*/ 420846 w 1463600"/>
                  <a:gd name="connsiteY2" fmla="*/ 4696690 h 4697492"/>
                  <a:gd name="connsiteX3" fmla="*/ 15818 w 1463600"/>
                  <a:gd name="connsiteY3" fmla="*/ 1411012 h 4697492"/>
                  <a:gd name="connsiteX4" fmla="*/ 846873 w 1463600"/>
                  <a:gd name="connsiteY4" fmla="*/ 0 h 4697492"/>
                  <a:gd name="connsiteX0" fmla="*/ 846873 w 1464263"/>
                  <a:gd name="connsiteY0" fmla="*/ 0 h 4703488"/>
                  <a:gd name="connsiteX1" fmla="*/ 1447546 w 1464263"/>
                  <a:gd name="connsiteY1" fmla="*/ 1724268 h 4703488"/>
                  <a:gd name="connsiteX2" fmla="*/ 1219693 w 1464263"/>
                  <a:gd name="connsiteY2" fmla="*/ 2255593 h 4703488"/>
                  <a:gd name="connsiteX3" fmla="*/ 420846 w 1464263"/>
                  <a:gd name="connsiteY3" fmla="*/ 4696690 h 4703488"/>
                  <a:gd name="connsiteX4" fmla="*/ 15818 w 1464263"/>
                  <a:gd name="connsiteY4" fmla="*/ 1411012 h 4703488"/>
                  <a:gd name="connsiteX5" fmla="*/ 846873 w 1464263"/>
                  <a:gd name="connsiteY5" fmla="*/ 0 h 4703488"/>
                  <a:gd name="connsiteX0" fmla="*/ 846873 w 1469008"/>
                  <a:gd name="connsiteY0" fmla="*/ 0 h 4704923"/>
                  <a:gd name="connsiteX1" fmla="*/ 1447546 w 1469008"/>
                  <a:gd name="connsiteY1" fmla="*/ 1724268 h 4704923"/>
                  <a:gd name="connsiteX2" fmla="*/ 1262439 w 1469008"/>
                  <a:gd name="connsiteY2" fmla="*/ 2638414 h 4704923"/>
                  <a:gd name="connsiteX3" fmla="*/ 420846 w 1469008"/>
                  <a:gd name="connsiteY3" fmla="*/ 4696690 h 4704923"/>
                  <a:gd name="connsiteX4" fmla="*/ 15818 w 1469008"/>
                  <a:gd name="connsiteY4" fmla="*/ 1411012 h 4704923"/>
                  <a:gd name="connsiteX5" fmla="*/ 846873 w 1469008"/>
                  <a:gd name="connsiteY5" fmla="*/ 0 h 4704923"/>
                  <a:gd name="connsiteX0" fmla="*/ 846873 w 1469008"/>
                  <a:gd name="connsiteY0" fmla="*/ 0 h 4705655"/>
                  <a:gd name="connsiteX1" fmla="*/ 1447546 w 1469008"/>
                  <a:gd name="connsiteY1" fmla="*/ 1724268 h 4705655"/>
                  <a:gd name="connsiteX2" fmla="*/ 1262439 w 1469008"/>
                  <a:gd name="connsiteY2" fmla="*/ 2638414 h 4705655"/>
                  <a:gd name="connsiteX3" fmla="*/ 420846 w 1469008"/>
                  <a:gd name="connsiteY3" fmla="*/ 4696690 h 4705655"/>
                  <a:gd name="connsiteX4" fmla="*/ 15818 w 1469008"/>
                  <a:gd name="connsiteY4" fmla="*/ 1411012 h 4705655"/>
                  <a:gd name="connsiteX5" fmla="*/ 846873 w 1469008"/>
                  <a:gd name="connsiteY5" fmla="*/ 0 h 4705655"/>
                  <a:gd name="connsiteX0" fmla="*/ 846873 w 1463600"/>
                  <a:gd name="connsiteY0" fmla="*/ 0 h 4705655"/>
                  <a:gd name="connsiteX1" fmla="*/ 1447546 w 1463600"/>
                  <a:gd name="connsiteY1" fmla="*/ 1724268 h 4705655"/>
                  <a:gd name="connsiteX2" fmla="*/ 1262439 w 1463600"/>
                  <a:gd name="connsiteY2" fmla="*/ 2638414 h 4705655"/>
                  <a:gd name="connsiteX3" fmla="*/ 420846 w 1463600"/>
                  <a:gd name="connsiteY3" fmla="*/ 4696690 h 4705655"/>
                  <a:gd name="connsiteX4" fmla="*/ 15818 w 1463600"/>
                  <a:gd name="connsiteY4" fmla="*/ 1411012 h 4705655"/>
                  <a:gd name="connsiteX5" fmla="*/ 846873 w 1463600"/>
                  <a:gd name="connsiteY5" fmla="*/ 0 h 4705655"/>
                  <a:gd name="connsiteX0" fmla="*/ 846873 w 1463600"/>
                  <a:gd name="connsiteY0" fmla="*/ 0 h 4714167"/>
                  <a:gd name="connsiteX1" fmla="*/ 1447546 w 1463600"/>
                  <a:gd name="connsiteY1" fmla="*/ 1724268 h 4714167"/>
                  <a:gd name="connsiteX2" fmla="*/ 1402142 w 1463600"/>
                  <a:gd name="connsiteY2" fmla="*/ 3455505 h 4714167"/>
                  <a:gd name="connsiteX3" fmla="*/ 420846 w 1463600"/>
                  <a:gd name="connsiteY3" fmla="*/ 4696690 h 4714167"/>
                  <a:gd name="connsiteX4" fmla="*/ 15818 w 1463600"/>
                  <a:gd name="connsiteY4" fmla="*/ 1411012 h 4714167"/>
                  <a:gd name="connsiteX5" fmla="*/ 846873 w 1463600"/>
                  <a:gd name="connsiteY5" fmla="*/ 0 h 4714167"/>
                  <a:gd name="connsiteX0" fmla="*/ 846873 w 1746192"/>
                  <a:gd name="connsiteY0" fmla="*/ 0 h 4714164"/>
                  <a:gd name="connsiteX1" fmla="*/ 1738776 w 1746192"/>
                  <a:gd name="connsiteY1" fmla="*/ 1905638 h 4714164"/>
                  <a:gd name="connsiteX2" fmla="*/ 1402142 w 1746192"/>
                  <a:gd name="connsiteY2" fmla="*/ 3455505 h 4714164"/>
                  <a:gd name="connsiteX3" fmla="*/ 420846 w 1746192"/>
                  <a:gd name="connsiteY3" fmla="*/ 4696690 h 4714164"/>
                  <a:gd name="connsiteX4" fmla="*/ 15818 w 1746192"/>
                  <a:gd name="connsiteY4" fmla="*/ 1411012 h 4714164"/>
                  <a:gd name="connsiteX5" fmla="*/ 846873 w 1746192"/>
                  <a:gd name="connsiteY5" fmla="*/ 0 h 4714164"/>
                  <a:gd name="connsiteX0" fmla="*/ 846873 w 1758275"/>
                  <a:gd name="connsiteY0" fmla="*/ 0 h 4714164"/>
                  <a:gd name="connsiteX1" fmla="*/ 1738776 w 1758275"/>
                  <a:gd name="connsiteY1" fmla="*/ 1905638 h 4714164"/>
                  <a:gd name="connsiteX2" fmla="*/ 1402142 w 1758275"/>
                  <a:gd name="connsiteY2" fmla="*/ 3455505 h 4714164"/>
                  <a:gd name="connsiteX3" fmla="*/ 420846 w 1758275"/>
                  <a:gd name="connsiteY3" fmla="*/ 4696690 h 4714164"/>
                  <a:gd name="connsiteX4" fmla="*/ 15818 w 1758275"/>
                  <a:gd name="connsiteY4" fmla="*/ 1411012 h 4714164"/>
                  <a:gd name="connsiteX5" fmla="*/ 846873 w 1758275"/>
                  <a:gd name="connsiteY5" fmla="*/ 0 h 4714164"/>
                  <a:gd name="connsiteX0" fmla="*/ 846873 w 1746192"/>
                  <a:gd name="connsiteY0" fmla="*/ 0 h 4699060"/>
                  <a:gd name="connsiteX1" fmla="*/ 1738776 w 1746192"/>
                  <a:gd name="connsiteY1" fmla="*/ 1905638 h 4699060"/>
                  <a:gd name="connsiteX2" fmla="*/ 420846 w 1746192"/>
                  <a:gd name="connsiteY2" fmla="*/ 4696690 h 4699060"/>
                  <a:gd name="connsiteX3" fmla="*/ 15818 w 1746192"/>
                  <a:gd name="connsiteY3" fmla="*/ 1411012 h 4699060"/>
                  <a:gd name="connsiteX4" fmla="*/ 846873 w 1746192"/>
                  <a:gd name="connsiteY4" fmla="*/ 0 h 46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6192" h="4699060">
                    <a:moveTo>
                      <a:pt x="846873" y="0"/>
                    </a:moveTo>
                    <a:cubicBezTo>
                      <a:pt x="1360320" y="148845"/>
                      <a:pt x="1809781" y="1122856"/>
                      <a:pt x="1738776" y="1905638"/>
                    </a:cubicBezTo>
                    <a:cubicBezTo>
                      <a:pt x="1667772" y="2688420"/>
                      <a:pt x="708006" y="4779128"/>
                      <a:pt x="420846" y="4696690"/>
                    </a:cubicBezTo>
                    <a:cubicBezTo>
                      <a:pt x="211927" y="4748274"/>
                      <a:pt x="-70045" y="2297485"/>
                      <a:pt x="15818" y="1411012"/>
                    </a:cubicBezTo>
                    <a:cubicBezTo>
                      <a:pt x="40404" y="146728"/>
                      <a:pt x="637954" y="51584"/>
                      <a:pt x="846873" y="0"/>
                    </a:cubicBezTo>
                    <a:close/>
                  </a:path>
                </a:pathLst>
              </a:custGeom>
              <a:solidFill>
                <a:srgbClr val="DFDA89"/>
              </a:solidFill>
              <a:ln>
                <a:noFill/>
              </a:ln>
              <a:effectLst>
                <a:innerShdw blurRad="711200">
                  <a:srgbClr val="92D050">
                    <a:alpha val="5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0" name="Lekerekített téglalap 377"/>
              <p:cNvSpPr/>
              <p:nvPr/>
            </p:nvSpPr>
            <p:spPr>
              <a:xfrm>
                <a:off x="4975225" y="1975397"/>
                <a:ext cx="155489" cy="1958529"/>
              </a:xfrm>
              <a:custGeom>
                <a:avLst/>
                <a:gdLst>
                  <a:gd name="connsiteX0" fmla="*/ 0 w 45719"/>
                  <a:gd name="connsiteY0" fmla="*/ 22860 h 1849120"/>
                  <a:gd name="connsiteX1" fmla="*/ 22860 w 45719"/>
                  <a:gd name="connsiteY1" fmla="*/ 0 h 1849120"/>
                  <a:gd name="connsiteX2" fmla="*/ 22860 w 45719"/>
                  <a:gd name="connsiteY2" fmla="*/ 0 h 1849120"/>
                  <a:gd name="connsiteX3" fmla="*/ 45720 w 45719"/>
                  <a:gd name="connsiteY3" fmla="*/ 22860 h 1849120"/>
                  <a:gd name="connsiteX4" fmla="*/ 45719 w 45719"/>
                  <a:gd name="connsiteY4" fmla="*/ 1826261 h 1849120"/>
                  <a:gd name="connsiteX5" fmla="*/ 22859 w 45719"/>
                  <a:gd name="connsiteY5" fmla="*/ 1849121 h 1849120"/>
                  <a:gd name="connsiteX6" fmla="*/ 22860 w 45719"/>
                  <a:gd name="connsiteY6" fmla="*/ 1849120 h 1849120"/>
                  <a:gd name="connsiteX7" fmla="*/ 0 w 45719"/>
                  <a:gd name="connsiteY7" fmla="*/ 1826260 h 1849120"/>
                  <a:gd name="connsiteX8" fmla="*/ 0 w 45719"/>
                  <a:gd name="connsiteY8" fmla="*/ 22860 h 1849120"/>
                  <a:gd name="connsiteX0" fmla="*/ 0 w 46765"/>
                  <a:gd name="connsiteY0" fmla="*/ 36902 h 1954000"/>
                  <a:gd name="connsiteX1" fmla="*/ 22860 w 46765"/>
                  <a:gd name="connsiteY1" fmla="*/ 14042 h 1954000"/>
                  <a:gd name="connsiteX2" fmla="*/ 22860 w 46765"/>
                  <a:gd name="connsiteY2" fmla="*/ 14042 h 1954000"/>
                  <a:gd name="connsiteX3" fmla="*/ 45720 w 46765"/>
                  <a:gd name="connsiteY3" fmla="*/ 36902 h 1954000"/>
                  <a:gd name="connsiteX4" fmla="*/ 43180 w 46765"/>
                  <a:gd name="connsiteY4" fmla="*/ 412822 h 1954000"/>
                  <a:gd name="connsiteX5" fmla="*/ 45719 w 46765"/>
                  <a:gd name="connsiteY5" fmla="*/ 1840303 h 1954000"/>
                  <a:gd name="connsiteX6" fmla="*/ 22859 w 46765"/>
                  <a:gd name="connsiteY6" fmla="*/ 1863163 h 1954000"/>
                  <a:gd name="connsiteX7" fmla="*/ 22860 w 46765"/>
                  <a:gd name="connsiteY7" fmla="*/ 1863162 h 1954000"/>
                  <a:gd name="connsiteX8" fmla="*/ 0 w 46765"/>
                  <a:gd name="connsiteY8" fmla="*/ 1840302 h 1954000"/>
                  <a:gd name="connsiteX9" fmla="*/ 0 w 46765"/>
                  <a:gd name="connsiteY9" fmla="*/ 36902 h 1954000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1855799 h 1969497"/>
                  <a:gd name="connsiteX9" fmla="*/ 0 w 144860"/>
                  <a:gd name="connsiteY9" fmla="*/ 52399 h 1969497"/>
                  <a:gd name="connsiteX0" fmla="*/ 0 w 144860"/>
                  <a:gd name="connsiteY0" fmla="*/ 52399 h 1969497"/>
                  <a:gd name="connsiteX1" fmla="*/ 22860 w 144860"/>
                  <a:gd name="connsiteY1" fmla="*/ 29539 h 1969497"/>
                  <a:gd name="connsiteX2" fmla="*/ 22860 w 144860"/>
                  <a:gd name="connsiteY2" fmla="*/ 29539 h 1969497"/>
                  <a:gd name="connsiteX3" fmla="*/ 144780 w 144860"/>
                  <a:gd name="connsiteY3" fmla="*/ 29539 h 1969497"/>
                  <a:gd name="connsiteX4" fmla="*/ 43180 w 144860"/>
                  <a:gd name="connsiteY4" fmla="*/ 428319 h 1969497"/>
                  <a:gd name="connsiteX5" fmla="*/ 45719 w 144860"/>
                  <a:gd name="connsiteY5" fmla="*/ 1855800 h 1969497"/>
                  <a:gd name="connsiteX6" fmla="*/ 22859 w 144860"/>
                  <a:gd name="connsiteY6" fmla="*/ 1878660 h 1969497"/>
                  <a:gd name="connsiteX7" fmla="*/ 22860 w 144860"/>
                  <a:gd name="connsiteY7" fmla="*/ 1878659 h 1969497"/>
                  <a:gd name="connsiteX8" fmla="*/ 0 w 144860"/>
                  <a:gd name="connsiteY8" fmla="*/ 52399 h 1969497"/>
                  <a:gd name="connsiteX0" fmla="*/ 0 w 144860"/>
                  <a:gd name="connsiteY0" fmla="*/ 52399 h 1972213"/>
                  <a:gd name="connsiteX1" fmla="*/ 22860 w 144860"/>
                  <a:gd name="connsiteY1" fmla="*/ 29539 h 1972213"/>
                  <a:gd name="connsiteX2" fmla="*/ 22860 w 144860"/>
                  <a:gd name="connsiteY2" fmla="*/ 29539 h 1972213"/>
                  <a:gd name="connsiteX3" fmla="*/ 144780 w 144860"/>
                  <a:gd name="connsiteY3" fmla="*/ 29539 h 1972213"/>
                  <a:gd name="connsiteX4" fmla="*/ 43180 w 144860"/>
                  <a:gd name="connsiteY4" fmla="*/ 428319 h 1972213"/>
                  <a:gd name="connsiteX5" fmla="*/ 106679 w 144860"/>
                  <a:gd name="connsiteY5" fmla="*/ 1859610 h 1972213"/>
                  <a:gd name="connsiteX6" fmla="*/ 22859 w 144860"/>
                  <a:gd name="connsiteY6" fmla="*/ 1878660 h 1972213"/>
                  <a:gd name="connsiteX7" fmla="*/ 22860 w 144860"/>
                  <a:gd name="connsiteY7" fmla="*/ 1878659 h 1972213"/>
                  <a:gd name="connsiteX8" fmla="*/ 0 w 144860"/>
                  <a:gd name="connsiteY8" fmla="*/ 52399 h 1972213"/>
                  <a:gd name="connsiteX0" fmla="*/ 0 w 144860"/>
                  <a:gd name="connsiteY0" fmla="*/ 52399 h 1908256"/>
                  <a:gd name="connsiteX1" fmla="*/ 22860 w 144860"/>
                  <a:gd name="connsiteY1" fmla="*/ 29539 h 1908256"/>
                  <a:gd name="connsiteX2" fmla="*/ 22860 w 144860"/>
                  <a:gd name="connsiteY2" fmla="*/ 29539 h 1908256"/>
                  <a:gd name="connsiteX3" fmla="*/ 144780 w 144860"/>
                  <a:gd name="connsiteY3" fmla="*/ 29539 h 1908256"/>
                  <a:gd name="connsiteX4" fmla="*/ 43180 w 144860"/>
                  <a:gd name="connsiteY4" fmla="*/ 428319 h 1908256"/>
                  <a:gd name="connsiteX5" fmla="*/ 106679 w 144860"/>
                  <a:gd name="connsiteY5" fmla="*/ 1859610 h 1908256"/>
                  <a:gd name="connsiteX6" fmla="*/ 22859 w 144860"/>
                  <a:gd name="connsiteY6" fmla="*/ 1878660 h 1908256"/>
                  <a:gd name="connsiteX7" fmla="*/ 22860 w 144860"/>
                  <a:gd name="connsiteY7" fmla="*/ 1878659 h 1908256"/>
                  <a:gd name="connsiteX8" fmla="*/ 0 w 144860"/>
                  <a:gd name="connsiteY8" fmla="*/ 52399 h 1908256"/>
                  <a:gd name="connsiteX0" fmla="*/ 0 w 144860"/>
                  <a:gd name="connsiteY0" fmla="*/ 22860 h 1878717"/>
                  <a:gd name="connsiteX1" fmla="*/ 22860 w 144860"/>
                  <a:gd name="connsiteY1" fmla="*/ 0 h 1878717"/>
                  <a:gd name="connsiteX2" fmla="*/ 144780 w 144860"/>
                  <a:gd name="connsiteY2" fmla="*/ 0 h 1878717"/>
                  <a:gd name="connsiteX3" fmla="*/ 43180 w 144860"/>
                  <a:gd name="connsiteY3" fmla="*/ 398780 h 1878717"/>
                  <a:gd name="connsiteX4" fmla="*/ 106679 w 144860"/>
                  <a:gd name="connsiteY4" fmla="*/ 1830071 h 1878717"/>
                  <a:gd name="connsiteX5" fmla="*/ 22859 w 144860"/>
                  <a:gd name="connsiteY5" fmla="*/ 1849121 h 1878717"/>
                  <a:gd name="connsiteX6" fmla="*/ 22860 w 144860"/>
                  <a:gd name="connsiteY6" fmla="*/ 1849120 h 1878717"/>
                  <a:gd name="connsiteX7" fmla="*/ 0 w 144860"/>
                  <a:gd name="connsiteY7" fmla="*/ 22860 h 1878717"/>
                  <a:gd name="connsiteX0" fmla="*/ 9032 w 131032"/>
                  <a:gd name="connsiteY0" fmla="*/ 1849120 h 1878717"/>
                  <a:gd name="connsiteX1" fmla="*/ 9032 w 131032"/>
                  <a:gd name="connsiteY1" fmla="*/ 0 h 1878717"/>
                  <a:gd name="connsiteX2" fmla="*/ 130952 w 131032"/>
                  <a:gd name="connsiteY2" fmla="*/ 0 h 1878717"/>
                  <a:gd name="connsiteX3" fmla="*/ 29352 w 131032"/>
                  <a:gd name="connsiteY3" fmla="*/ 398780 h 1878717"/>
                  <a:gd name="connsiteX4" fmla="*/ 92851 w 131032"/>
                  <a:gd name="connsiteY4" fmla="*/ 1830071 h 1878717"/>
                  <a:gd name="connsiteX5" fmla="*/ 9031 w 131032"/>
                  <a:gd name="connsiteY5" fmla="*/ 1849121 h 1878717"/>
                  <a:gd name="connsiteX6" fmla="*/ 9032 w 131032"/>
                  <a:gd name="connsiteY6" fmla="*/ 1849120 h 1878717"/>
                  <a:gd name="connsiteX0" fmla="*/ 9032 w 132175"/>
                  <a:gd name="connsiteY0" fmla="*/ 1880916 h 1972218"/>
                  <a:gd name="connsiteX1" fmla="*/ 9032 w 132175"/>
                  <a:gd name="connsiteY1" fmla="*/ 31796 h 1972218"/>
                  <a:gd name="connsiteX2" fmla="*/ 130952 w 132175"/>
                  <a:gd name="connsiteY2" fmla="*/ 31796 h 1972218"/>
                  <a:gd name="connsiteX3" fmla="*/ 75072 w 132175"/>
                  <a:gd name="connsiteY3" fmla="*/ 461056 h 1972218"/>
                  <a:gd name="connsiteX4" fmla="*/ 92851 w 132175"/>
                  <a:gd name="connsiteY4" fmla="*/ 1861867 h 1972218"/>
                  <a:gd name="connsiteX5" fmla="*/ 9031 w 132175"/>
                  <a:gd name="connsiteY5" fmla="*/ 1880917 h 1972218"/>
                  <a:gd name="connsiteX6" fmla="*/ 9032 w 132175"/>
                  <a:gd name="connsiteY6" fmla="*/ 1880916 h 1972218"/>
                  <a:gd name="connsiteX0" fmla="*/ 9032 w 132175"/>
                  <a:gd name="connsiteY0" fmla="*/ 1916590 h 2007892"/>
                  <a:gd name="connsiteX1" fmla="*/ 9032 w 132175"/>
                  <a:gd name="connsiteY1" fmla="*/ 67470 h 2007892"/>
                  <a:gd name="connsiteX2" fmla="*/ 130952 w 132175"/>
                  <a:gd name="connsiteY2" fmla="*/ 67470 h 2007892"/>
                  <a:gd name="connsiteX3" fmla="*/ 75072 w 132175"/>
                  <a:gd name="connsiteY3" fmla="*/ 496730 h 2007892"/>
                  <a:gd name="connsiteX4" fmla="*/ 92851 w 132175"/>
                  <a:gd name="connsiteY4" fmla="*/ 1897541 h 2007892"/>
                  <a:gd name="connsiteX5" fmla="*/ 9031 w 132175"/>
                  <a:gd name="connsiteY5" fmla="*/ 1916591 h 2007892"/>
                  <a:gd name="connsiteX6" fmla="*/ 9032 w 132175"/>
                  <a:gd name="connsiteY6" fmla="*/ 1916590 h 2007892"/>
                  <a:gd name="connsiteX0" fmla="*/ 9032 w 95359"/>
                  <a:gd name="connsiteY0" fmla="*/ 1892439 h 1983741"/>
                  <a:gd name="connsiteX1" fmla="*/ 9032 w 95359"/>
                  <a:gd name="connsiteY1" fmla="*/ 43319 h 1983741"/>
                  <a:gd name="connsiteX2" fmla="*/ 69992 w 95359"/>
                  <a:gd name="connsiteY2" fmla="*/ 123329 h 1983741"/>
                  <a:gd name="connsiteX3" fmla="*/ 75072 w 95359"/>
                  <a:gd name="connsiteY3" fmla="*/ 472579 h 1983741"/>
                  <a:gd name="connsiteX4" fmla="*/ 92851 w 95359"/>
                  <a:gd name="connsiteY4" fmla="*/ 1873390 h 1983741"/>
                  <a:gd name="connsiteX5" fmla="*/ 9031 w 95359"/>
                  <a:gd name="connsiteY5" fmla="*/ 1892440 h 1983741"/>
                  <a:gd name="connsiteX6" fmla="*/ 9032 w 95359"/>
                  <a:gd name="connsiteY6" fmla="*/ 1892439 h 1983741"/>
                  <a:gd name="connsiteX0" fmla="*/ 9032 w 93033"/>
                  <a:gd name="connsiteY0" fmla="*/ 1893965 h 1981607"/>
                  <a:gd name="connsiteX1" fmla="*/ 9032 w 93033"/>
                  <a:gd name="connsiteY1" fmla="*/ 44845 h 1981607"/>
                  <a:gd name="connsiteX2" fmla="*/ 69992 w 93033"/>
                  <a:gd name="connsiteY2" fmla="*/ 124855 h 1981607"/>
                  <a:gd name="connsiteX3" fmla="*/ 33162 w 93033"/>
                  <a:gd name="connsiteY3" fmla="*/ 523635 h 1981607"/>
                  <a:gd name="connsiteX4" fmla="*/ 92851 w 93033"/>
                  <a:gd name="connsiteY4" fmla="*/ 1874916 h 1981607"/>
                  <a:gd name="connsiteX5" fmla="*/ 9031 w 93033"/>
                  <a:gd name="connsiteY5" fmla="*/ 1893966 h 1981607"/>
                  <a:gd name="connsiteX6" fmla="*/ 9032 w 93033"/>
                  <a:gd name="connsiteY6" fmla="*/ 1893965 h 1981607"/>
                  <a:gd name="connsiteX0" fmla="*/ 9032 w 70270"/>
                  <a:gd name="connsiteY0" fmla="*/ 1893965 h 1970903"/>
                  <a:gd name="connsiteX1" fmla="*/ 9032 w 70270"/>
                  <a:gd name="connsiteY1" fmla="*/ 44845 h 1970903"/>
                  <a:gd name="connsiteX2" fmla="*/ 69992 w 70270"/>
                  <a:gd name="connsiteY2" fmla="*/ 124855 h 1970903"/>
                  <a:gd name="connsiteX3" fmla="*/ 33162 w 70270"/>
                  <a:gd name="connsiteY3" fmla="*/ 523635 h 1970903"/>
                  <a:gd name="connsiteX4" fmla="*/ 50941 w 70270"/>
                  <a:gd name="connsiteY4" fmla="*/ 1859676 h 1970903"/>
                  <a:gd name="connsiteX5" fmla="*/ 9031 w 70270"/>
                  <a:gd name="connsiteY5" fmla="*/ 1893966 h 1970903"/>
                  <a:gd name="connsiteX6" fmla="*/ 9032 w 70270"/>
                  <a:gd name="connsiteY6" fmla="*/ 1893965 h 1970903"/>
                  <a:gd name="connsiteX0" fmla="*/ 9032 w 70270"/>
                  <a:gd name="connsiteY0" fmla="*/ 1893965 h 1922724"/>
                  <a:gd name="connsiteX1" fmla="*/ 9032 w 70270"/>
                  <a:gd name="connsiteY1" fmla="*/ 44845 h 1922724"/>
                  <a:gd name="connsiteX2" fmla="*/ 69992 w 70270"/>
                  <a:gd name="connsiteY2" fmla="*/ 124855 h 1922724"/>
                  <a:gd name="connsiteX3" fmla="*/ 33162 w 70270"/>
                  <a:gd name="connsiteY3" fmla="*/ 523635 h 1922724"/>
                  <a:gd name="connsiteX4" fmla="*/ 50941 w 70270"/>
                  <a:gd name="connsiteY4" fmla="*/ 1859676 h 1922724"/>
                  <a:gd name="connsiteX5" fmla="*/ 9031 w 70270"/>
                  <a:gd name="connsiteY5" fmla="*/ 1893966 h 1922724"/>
                  <a:gd name="connsiteX6" fmla="*/ 9032 w 70270"/>
                  <a:gd name="connsiteY6" fmla="*/ 1893965 h 1922724"/>
                  <a:gd name="connsiteX0" fmla="*/ 9032 w 70270"/>
                  <a:gd name="connsiteY0" fmla="*/ 1893965 h 1917873"/>
                  <a:gd name="connsiteX1" fmla="*/ 9032 w 70270"/>
                  <a:gd name="connsiteY1" fmla="*/ 44845 h 1917873"/>
                  <a:gd name="connsiteX2" fmla="*/ 69992 w 70270"/>
                  <a:gd name="connsiteY2" fmla="*/ 124855 h 1917873"/>
                  <a:gd name="connsiteX3" fmla="*/ 33162 w 70270"/>
                  <a:gd name="connsiteY3" fmla="*/ 523635 h 1917873"/>
                  <a:gd name="connsiteX4" fmla="*/ 50941 w 70270"/>
                  <a:gd name="connsiteY4" fmla="*/ 1859676 h 1917873"/>
                  <a:gd name="connsiteX5" fmla="*/ 9031 w 70270"/>
                  <a:gd name="connsiteY5" fmla="*/ 1893966 h 1917873"/>
                  <a:gd name="connsiteX6" fmla="*/ 9032 w 70270"/>
                  <a:gd name="connsiteY6" fmla="*/ 1893965 h 1917873"/>
                  <a:gd name="connsiteX0" fmla="*/ 92963 w 154201"/>
                  <a:gd name="connsiteY0" fmla="*/ 1893965 h 1917873"/>
                  <a:gd name="connsiteX1" fmla="*/ 0 w 154201"/>
                  <a:gd name="connsiteY1" fmla="*/ 946955 h 1917873"/>
                  <a:gd name="connsiteX2" fmla="*/ 92963 w 154201"/>
                  <a:gd name="connsiteY2" fmla="*/ 44845 h 1917873"/>
                  <a:gd name="connsiteX3" fmla="*/ 153923 w 154201"/>
                  <a:gd name="connsiteY3" fmla="*/ 124855 h 1917873"/>
                  <a:gd name="connsiteX4" fmla="*/ 117093 w 154201"/>
                  <a:gd name="connsiteY4" fmla="*/ 523635 h 1917873"/>
                  <a:gd name="connsiteX5" fmla="*/ 134872 w 154201"/>
                  <a:gd name="connsiteY5" fmla="*/ 1859676 h 1917873"/>
                  <a:gd name="connsiteX6" fmla="*/ 92962 w 154201"/>
                  <a:gd name="connsiteY6" fmla="*/ 1893966 h 1917873"/>
                  <a:gd name="connsiteX7" fmla="*/ 92963 w 154201"/>
                  <a:gd name="connsiteY7" fmla="*/ 1893965 h 1917873"/>
                  <a:gd name="connsiteX0" fmla="*/ 92963 w 155491"/>
                  <a:gd name="connsiteY0" fmla="*/ 1906978 h 1958528"/>
                  <a:gd name="connsiteX1" fmla="*/ 0 w 155491"/>
                  <a:gd name="connsiteY1" fmla="*/ 959968 h 1958528"/>
                  <a:gd name="connsiteX2" fmla="*/ 92963 w 155491"/>
                  <a:gd name="connsiteY2" fmla="*/ 57858 h 1958528"/>
                  <a:gd name="connsiteX3" fmla="*/ 153923 w 155491"/>
                  <a:gd name="connsiteY3" fmla="*/ 137868 h 1958528"/>
                  <a:gd name="connsiteX4" fmla="*/ 40310 w 155491"/>
                  <a:gd name="connsiteY4" fmla="*/ 883679 h 1958528"/>
                  <a:gd name="connsiteX5" fmla="*/ 134872 w 155491"/>
                  <a:gd name="connsiteY5" fmla="*/ 1872689 h 1958528"/>
                  <a:gd name="connsiteX6" fmla="*/ 92962 w 155491"/>
                  <a:gd name="connsiteY6" fmla="*/ 1906979 h 1958528"/>
                  <a:gd name="connsiteX7" fmla="*/ 92963 w 155491"/>
                  <a:gd name="connsiteY7" fmla="*/ 1906978 h 195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491" h="1958528">
                    <a:moveTo>
                      <a:pt x="92963" y="1906978"/>
                    </a:moveTo>
                    <a:cubicBezTo>
                      <a:pt x="92095" y="1746572"/>
                      <a:pt x="0" y="1268155"/>
                      <a:pt x="0" y="959968"/>
                    </a:cubicBezTo>
                    <a:cubicBezTo>
                      <a:pt x="0" y="651781"/>
                      <a:pt x="81934" y="192304"/>
                      <a:pt x="92963" y="57858"/>
                    </a:cubicBezTo>
                    <a:cubicBezTo>
                      <a:pt x="133603" y="-48822"/>
                      <a:pt x="162698" y="231"/>
                      <a:pt x="153923" y="137868"/>
                    </a:cubicBezTo>
                    <a:cubicBezTo>
                      <a:pt x="145148" y="275505"/>
                      <a:pt x="40310" y="583112"/>
                      <a:pt x="40310" y="883679"/>
                    </a:cubicBezTo>
                    <a:cubicBezTo>
                      <a:pt x="40310" y="1184246"/>
                      <a:pt x="126097" y="1702139"/>
                      <a:pt x="134872" y="1872689"/>
                    </a:cubicBezTo>
                    <a:cubicBezTo>
                      <a:pt x="143647" y="2043239"/>
                      <a:pt x="105587" y="1906979"/>
                      <a:pt x="92962" y="1906979"/>
                    </a:cubicBezTo>
                    <a:lnTo>
                      <a:pt x="92963" y="1906978"/>
                    </a:lnTo>
                    <a:close/>
                  </a:path>
                </a:pathLst>
              </a:custGeom>
              <a:solidFill>
                <a:srgbClr val="737443"/>
              </a:solidFill>
              <a:ln>
                <a:noFill/>
              </a:ln>
              <a:effectLst>
                <a:innerShdw blurRad="50800">
                  <a:srgbClr val="6633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51" name="Ellipszis 2"/>
          <p:cNvSpPr/>
          <p:nvPr/>
        </p:nvSpPr>
        <p:spPr>
          <a:xfrm rot="2458127">
            <a:off x="7306237" y="5531117"/>
            <a:ext cx="372552" cy="439078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2"/>
          <p:cNvSpPr/>
          <p:nvPr/>
        </p:nvSpPr>
        <p:spPr>
          <a:xfrm rot="2458127">
            <a:off x="9878626" y="6203063"/>
            <a:ext cx="616720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2"/>
          <p:cNvSpPr/>
          <p:nvPr/>
        </p:nvSpPr>
        <p:spPr>
          <a:xfrm rot="2458127">
            <a:off x="1105636" y="6229621"/>
            <a:ext cx="717961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2"/>
          <p:cNvSpPr/>
          <p:nvPr/>
        </p:nvSpPr>
        <p:spPr>
          <a:xfrm rot="2458127">
            <a:off x="4490004" y="6378788"/>
            <a:ext cx="345644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2"/>
          <p:cNvSpPr/>
          <p:nvPr/>
        </p:nvSpPr>
        <p:spPr>
          <a:xfrm rot="2458127">
            <a:off x="6404898" y="3658360"/>
            <a:ext cx="669730" cy="413872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2"/>
          <p:cNvSpPr/>
          <p:nvPr/>
        </p:nvSpPr>
        <p:spPr>
          <a:xfrm rot="2458127">
            <a:off x="5000361" y="4210431"/>
            <a:ext cx="551957" cy="559569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2"/>
          <p:cNvSpPr/>
          <p:nvPr/>
        </p:nvSpPr>
        <p:spPr>
          <a:xfrm rot="2458127">
            <a:off x="7899286" y="6429659"/>
            <a:ext cx="551957" cy="559569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2"/>
          <p:cNvSpPr/>
          <p:nvPr/>
        </p:nvSpPr>
        <p:spPr>
          <a:xfrm rot="2458127">
            <a:off x="6874407" y="6306472"/>
            <a:ext cx="508409" cy="489032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2"/>
          <p:cNvSpPr/>
          <p:nvPr/>
        </p:nvSpPr>
        <p:spPr>
          <a:xfrm rot="2458127">
            <a:off x="4759380" y="5635399"/>
            <a:ext cx="506442" cy="39404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buborék 2"/>
          <p:cNvSpPr/>
          <p:nvPr/>
        </p:nvSpPr>
        <p:spPr>
          <a:xfrm>
            <a:off x="7772401" y="556240"/>
            <a:ext cx="3725960" cy="2486828"/>
          </a:xfrm>
          <a:prstGeom prst="wedgeEllipseCallout">
            <a:avLst>
              <a:gd name="adj1" fmla="val 69459"/>
              <a:gd name="adj2" fmla="val -740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Mózes, majd én hullatok nektek kenyeret az égből.</a:t>
            </a:r>
            <a:endParaRPr lang="hu-HU" sz="2800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9921" y="1141540"/>
            <a:ext cx="7496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Reggelre a pusztában mindenhol apró darát találtak.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Mindenki szedett magának, megette és jóllakott tőle.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Nem éheztek már. Mannának hívták.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Fehér volt és édes, mint a mézeskalács.</a:t>
            </a:r>
          </a:p>
          <a:p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2" name="Ellipszis 2"/>
          <p:cNvSpPr/>
          <p:nvPr/>
        </p:nvSpPr>
        <p:spPr>
          <a:xfrm rot="2458127">
            <a:off x="10751746" y="5773280"/>
            <a:ext cx="717961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2"/>
          <p:cNvSpPr/>
          <p:nvPr/>
        </p:nvSpPr>
        <p:spPr>
          <a:xfrm rot="2458127">
            <a:off x="8631853" y="4836481"/>
            <a:ext cx="466417" cy="406345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Ellipszis 2"/>
          <p:cNvSpPr/>
          <p:nvPr/>
        </p:nvSpPr>
        <p:spPr>
          <a:xfrm rot="2458127">
            <a:off x="204653" y="5912701"/>
            <a:ext cx="717961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2"/>
          <p:cNvSpPr/>
          <p:nvPr/>
        </p:nvSpPr>
        <p:spPr>
          <a:xfrm rot="2458127">
            <a:off x="1413045" y="4572811"/>
            <a:ext cx="717961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2"/>
          <p:cNvSpPr/>
          <p:nvPr/>
        </p:nvSpPr>
        <p:spPr>
          <a:xfrm rot="2458127">
            <a:off x="2021870" y="5346378"/>
            <a:ext cx="345644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2"/>
          <p:cNvSpPr/>
          <p:nvPr/>
        </p:nvSpPr>
        <p:spPr>
          <a:xfrm rot="2458127">
            <a:off x="8995583" y="6078032"/>
            <a:ext cx="345644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2"/>
          <p:cNvSpPr/>
          <p:nvPr/>
        </p:nvSpPr>
        <p:spPr>
          <a:xfrm rot="2458127">
            <a:off x="9059692" y="3705921"/>
            <a:ext cx="345644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Ellipszis 2"/>
          <p:cNvSpPr/>
          <p:nvPr/>
        </p:nvSpPr>
        <p:spPr>
          <a:xfrm rot="2458127">
            <a:off x="3013499" y="4310925"/>
            <a:ext cx="616720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2"/>
          <p:cNvSpPr/>
          <p:nvPr/>
        </p:nvSpPr>
        <p:spPr>
          <a:xfrm rot="2458127">
            <a:off x="2524192" y="6169366"/>
            <a:ext cx="616720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2"/>
          <p:cNvSpPr/>
          <p:nvPr/>
        </p:nvSpPr>
        <p:spPr>
          <a:xfrm rot="2458127" flipH="1">
            <a:off x="7142673" y="4353984"/>
            <a:ext cx="453595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Ellipszis 2"/>
          <p:cNvSpPr/>
          <p:nvPr/>
        </p:nvSpPr>
        <p:spPr>
          <a:xfrm rot="2458127">
            <a:off x="5362867" y="3391489"/>
            <a:ext cx="338545" cy="341247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Ellipszis 2"/>
          <p:cNvSpPr/>
          <p:nvPr/>
        </p:nvSpPr>
        <p:spPr>
          <a:xfrm rot="2458127">
            <a:off x="8423427" y="3593006"/>
            <a:ext cx="338545" cy="341247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4" name="Ellipszis 2"/>
          <p:cNvSpPr/>
          <p:nvPr/>
        </p:nvSpPr>
        <p:spPr>
          <a:xfrm rot="2458127">
            <a:off x="9877578" y="4277273"/>
            <a:ext cx="338545" cy="341247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6" name="Ellipszis 2"/>
          <p:cNvSpPr/>
          <p:nvPr/>
        </p:nvSpPr>
        <p:spPr>
          <a:xfrm rot="2458127">
            <a:off x="9681163" y="4965128"/>
            <a:ext cx="338545" cy="341247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7" name="Ellipszis 2"/>
          <p:cNvSpPr/>
          <p:nvPr/>
        </p:nvSpPr>
        <p:spPr>
          <a:xfrm rot="2458127">
            <a:off x="4248562" y="3815777"/>
            <a:ext cx="345644" cy="6028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406127" y="305362"/>
            <a:ext cx="657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Isten meghallotta a nép méltatlankodását, és így szólt: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425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249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39" dur="3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41" dur="3000" fill="hold"/>
                                            <p:tgtEl>
                                              <p:spTgt spid="39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 p14:presetBounceEnd="8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43" dur="4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accel="50000" de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5" dur="3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47" dur="3000" fill="hold"/>
                                            <p:tgtEl>
                                              <p:spTgt spid="41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fill="hold" nodeType="withEffect" p14:presetBounceEnd="85000">
                                      <p:stCondLst>
                                        <p:cond delay="20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49" dur="4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1" dur="3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53" dur="3000" fill="hold"/>
                                            <p:tgtEl>
                                              <p:spTgt spid="41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fill="hold" nodeType="withEffect" p14:presetBounceEnd="85000">
                                      <p:stCondLst>
                                        <p:cond delay="25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55" dur="4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7" dur="3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59" dur="3000" fill="hold"/>
                                            <p:tgtEl>
                                              <p:spTgt spid="40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 p14:presetBounceEnd="85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61" dur="4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63" dur="3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65" dur="3000" fill="hold"/>
                                            <p:tgtEl>
                                              <p:spTgt spid="40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 p14:presetBounceEnd="8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67" dur="4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69" dur="3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71" dur="3000" fill="hold"/>
                                            <p:tgtEl>
                                              <p:spTgt spid="40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fill="hold" nodeType="withEffect" p14:presetBounceEnd="85000">
                                      <p:stCondLst>
                                        <p:cond delay="75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73" dur="4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75" dur="3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77" dur="3000" fill="hold"/>
                                            <p:tgtEl>
                                              <p:spTgt spid="40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fill="hold" nodeType="withEffect" p14:presetBounceEnd="8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79" dur="45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81" dur="3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75000">
                                          <p:cBhvr>
                                            <p:cTn id="83" dur="3000" fill="hold"/>
                                            <p:tgtEl>
                                              <p:spTgt spid="42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8" presetClass="emph" presetSubtype="0" fill="hold" nodeType="withEffect" p14:presetBounceEnd="8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85000">
                                          <p:cBhvr>
                                            <p:cTn id="85" dur="45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9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5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3" grpId="0" animBg="1"/>
          <p:bldP spid="3" grpId="1" animBg="1"/>
          <p:bldP spid="5" grpId="0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6" grpId="0" animBg="1"/>
          <p:bldP spid="7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xit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4250"/>
                                            <p:tgtEl>
                                              <p:spTgt spid="4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249"/>
                                              </p:stCondLst>
                                            </p:cTn>
                                            <p:tgtEl>
                                              <p:spTgt spid="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39" dur="30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3000" fill="hold"/>
                                            <p:tgtEl>
                                              <p:spTgt spid="39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3" dur="45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accel="50000" decel="50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5" dur="30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3000" fill="hold"/>
                                            <p:tgtEl>
                                              <p:spTgt spid="412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49" dur="4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1" dur="30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3000" fill="hold"/>
                                            <p:tgtEl>
                                              <p:spTgt spid="41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55" dur="4500" fill="hold"/>
                                            <p:tgtEl>
                                              <p:spTgt spid="4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57" dur="30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3000" fill="hold"/>
                                            <p:tgtEl>
                                              <p:spTgt spid="40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4500" fill="hold"/>
                                            <p:tgtEl>
                                              <p:spTgt spid="4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63" dur="30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3000" fill="hold"/>
                                            <p:tgtEl>
                                              <p:spTgt spid="406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7" dur="45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69" dur="30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3000" fill="hold"/>
                                            <p:tgtEl>
                                              <p:spTgt spid="405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3" dur="4500" fill="hold"/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75" dur="30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3000" fill="hold"/>
                                            <p:tgtEl>
                                              <p:spTgt spid="403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9" dur="45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8" presetClass="emph" presetSubtype="0" repeatCount="200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81" dur="30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3000" fill="hold"/>
                                            <p:tgtEl>
                                              <p:spTgt spid="427"/>
                                            </p:tgtEl>
                                          </p:cBhvr>
                                          <p:by x="125000" y="12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5" dur="4500" fill="hold"/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2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25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2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2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2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2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5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5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5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0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9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5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3" grpId="0" animBg="1"/>
          <p:bldP spid="3" grpId="1" animBg="1"/>
          <p:bldP spid="5" grpId="0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6" grpId="0" animBg="1"/>
          <p:bldP spid="7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églalap 434"/>
          <p:cNvSpPr/>
          <p:nvPr/>
        </p:nvSpPr>
        <p:spPr>
          <a:xfrm>
            <a:off x="0" y="-16464"/>
            <a:ext cx="12192000" cy="7005402"/>
          </a:xfrm>
          <a:prstGeom prst="rect">
            <a:avLst/>
          </a:prstGeom>
          <a:solidFill>
            <a:srgbClr val="08173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5" name="Téglalap 3"/>
          <p:cNvSpPr/>
          <p:nvPr/>
        </p:nvSpPr>
        <p:spPr>
          <a:xfrm rot="5125324">
            <a:off x="3375621" y="-1120224"/>
            <a:ext cx="4585080" cy="12764214"/>
          </a:xfrm>
          <a:custGeom>
            <a:avLst/>
            <a:gdLst>
              <a:gd name="connsiteX0" fmla="*/ 0 w 768927"/>
              <a:gd name="connsiteY0" fmla="*/ 0 h 4478481"/>
              <a:gd name="connsiteX1" fmla="*/ 768927 w 768927"/>
              <a:gd name="connsiteY1" fmla="*/ 0 h 4478481"/>
              <a:gd name="connsiteX2" fmla="*/ 768927 w 768927"/>
              <a:gd name="connsiteY2" fmla="*/ 4478481 h 4478481"/>
              <a:gd name="connsiteX3" fmla="*/ 0 w 768927"/>
              <a:gd name="connsiteY3" fmla="*/ 4478481 h 4478481"/>
              <a:gd name="connsiteX4" fmla="*/ 0 w 768927"/>
              <a:gd name="connsiteY4" fmla="*/ 0 h 4478481"/>
              <a:gd name="connsiteX0" fmla="*/ 0 w 768927"/>
              <a:gd name="connsiteY0" fmla="*/ 0 h 4478481"/>
              <a:gd name="connsiteX1" fmla="*/ 768927 w 768927"/>
              <a:gd name="connsiteY1" fmla="*/ 4478481 h 4478481"/>
              <a:gd name="connsiteX2" fmla="*/ 0 w 768927"/>
              <a:gd name="connsiteY2" fmla="*/ 4478481 h 4478481"/>
              <a:gd name="connsiteX3" fmla="*/ 0 w 768927"/>
              <a:gd name="connsiteY3" fmla="*/ 0 h 4478481"/>
              <a:gd name="connsiteX0" fmla="*/ 426027 w 768927"/>
              <a:gd name="connsiteY0" fmla="*/ 0 h 4696690"/>
              <a:gd name="connsiteX1" fmla="*/ 768927 w 768927"/>
              <a:gd name="connsiteY1" fmla="*/ 4696690 h 4696690"/>
              <a:gd name="connsiteX2" fmla="*/ 0 w 768927"/>
              <a:gd name="connsiteY2" fmla="*/ 4696690 h 4696690"/>
              <a:gd name="connsiteX3" fmla="*/ 426027 w 768927"/>
              <a:gd name="connsiteY3" fmla="*/ 0 h 4696690"/>
              <a:gd name="connsiteX0" fmla="*/ 426027 w 1235020"/>
              <a:gd name="connsiteY0" fmla="*/ 0 h 4696690"/>
              <a:gd name="connsiteX1" fmla="*/ 768927 w 1235020"/>
              <a:gd name="connsiteY1" fmla="*/ 4696690 h 4696690"/>
              <a:gd name="connsiteX2" fmla="*/ 0 w 1235020"/>
              <a:gd name="connsiteY2" fmla="*/ 4696690 h 4696690"/>
              <a:gd name="connsiteX3" fmla="*/ 426027 w 1235020"/>
              <a:gd name="connsiteY3" fmla="*/ 0 h 4696690"/>
              <a:gd name="connsiteX0" fmla="*/ 695620 w 1504613"/>
              <a:gd name="connsiteY0" fmla="*/ 0 h 4696690"/>
              <a:gd name="connsiteX1" fmla="*/ 1038520 w 1504613"/>
              <a:gd name="connsiteY1" fmla="*/ 4696690 h 4696690"/>
              <a:gd name="connsiteX2" fmla="*/ 269593 w 1504613"/>
              <a:gd name="connsiteY2" fmla="*/ 4696690 h 4696690"/>
              <a:gd name="connsiteX3" fmla="*/ 695620 w 1504613"/>
              <a:gd name="connsiteY3" fmla="*/ 0 h 4696690"/>
              <a:gd name="connsiteX0" fmla="*/ 695620 w 695620"/>
              <a:gd name="connsiteY0" fmla="*/ 0 h 4696690"/>
              <a:gd name="connsiteX1" fmla="*/ 269593 w 695620"/>
              <a:gd name="connsiteY1" fmla="*/ 4696690 h 4696690"/>
              <a:gd name="connsiteX2" fmla="*/ 695620 w 695620"/>
              <a:gd name="connsiteY2" fmla="*/ 0 h 4696690"/>
              <a:gd name="connsiteX0" fmla="*/ 695620 w 1401840"/>
              <a:gd name="connsiteY0" fmla="*/ 0 h 4696690"/>
              <a:gd name="connsiteX1" fmla="*/ 269593 w 1401840"/>
              <a:gd name="connsiteY1" fmla="*/ 4696690 h 4696690"/>
              <a:gd name="connsiteX2" fmla="*/ 695620 w 1401840"/>
              <a:gd name="connsiteY2" fmla="*/ 0 h 4696690"/>
              <a:gd name="connsiteX0" fmla="*/ 695620 w 1303142"/>
              <a:gd name="connsiteY0" fmla="*/ 101560 h 4821325"/>
              <a:gd name="connsiteX1" fmla="*/ 1296293 w 1303142"/>
              <a:gd name="connsiteY1" fmla="*/ 1825828 h 4821325"/>
              <a:gd name="connsiteX2" fmla="*/ 269593 w 1303142"/>
              <a:gd name="connsiteY2" fmla="*/ 4798250 h 4821325"/>
              <a:gd name="connsiteX3" fmla="*/ 695620 w 1303142"/>
              <a:gd name="connsiteY3" fmla="*/ 101560 h 4821325"/>
              <a:gd name="connsiteX0" fmla="*/ 676943 w 1284465"/>
              <a:gd name="connsiteY0" fmla="*/ 101560 h 4799263"/>
              <a:gd name="connsiteX1" fmla="*/ 1277616 w 1284465"/>
              <a:gd name="connsiteY1" fmla="*/ 1825828 h 4799263"/>
              <a:gd name="connsiteX2" fmla="*/ 250916 w 1284465"/>
              <a:gd name="connsiteY2" fmla="*/ 4798250 h 4799263"/>
              <a:gd name="connsiteX3" fmla="*/ 24103 w 1284465"/>
              <a:gd name="connsiteY3" fmla="*/ 2135334 h 4799263"/>
              <a:gd name="connsiteX4" fmla="*/ 676943 w 1284465"/>
              <a:gd name="connsiteY4" fmla="*/ 101560 h 4799263"/>
              <a:gd name="connsiteX0" fmla="*/ 968792 w 1576314"/>
              <a:gd name="connsiteY0" fmla="*/ 101560 h 4799111"/>
              <a:gd name="connsiteX1" fmla="*/ 1569465 w 1576314"/>
              <a:gd name="connsiteY1" fmla="*/ 1825828 h 4799111"/>
              <a:gd name="connsiteX2" fmla="*/ 542765 w 1576314"/>
              <a:gd name="connsiteY2" fmla="*/ 4798250 h 4799111"/>
              <a:gd name="connsiteX3" fmla="*/ 8401 w 1576314"/>
              <a:gd name="connsiteY3" fmla="*/ 1788021 h 4799111"/>
              <a:gd name="connsiteX4" fmla="*/ 968792 w 1576314"/>
              <a:gd name="connsiteY4" fmla="*/ 101560 h 4799111"/>
              <a:gd name="connsiteX0" fmla="*/ 968792 w 1580395"/>
              <a:gd name="connsiteY0" fmla="*/ 0 h 4697551"/>
              <a:gd name="connsiteX1" fmla="*/ 1569465 w 1580395"/>
              <a:gd name="connsiteY1" fmla="*/ 1724268 h 4697551"/>
              <a:gd name="connsiteX2" fmla="*/ 542765 w 1580395"/>
              <a:gd name="connsiteY2" fmla="*/ 4696690 h 4697551"/>
              <a:gd name="connsiteX3" fmla="*/ 8401 w 1580395"/>
              <a:gd name="connsiteY3" fmla="*/ 1686461 h 4697551"/>
              <a:gd name="connsiteX4" fmla="*/ 968792 w 1580395"/>
              <a:gd name="connsiteY4" fmla="*/ 0 h 4697551"/>
              <a:gd name="connsiteX0" fmla="*/ 967999 w 982121"/>
              <a:gd name="connsiteY0" fmla="*/ 0 h 4718546"/>
              <a:gd name="connsiteX1" fmla="*/ 541972 w 982121"/>
              <a:gd name="connsiteY1" fmla="*/ 4696690 h 4718546"/>
              <a:gd name="connsiteX2" fmla="*/ 7608 w 982121"/>
              <a:gd name="connsiteY2" fmla="*/ 1686461 h 4718546"/>
              <a:gd name="connsiteX3" fmla="*/ 967999 w 982121"/>
              <a:gd name="connsiteY3" fmla="*/ 0 h 4718546"/>
              <a:gd name="connsiteX0" fmla="*/ 848777 w 868279"/>
              <a:gd name="connsiteY0" fmla="*/ 0 h 4732566"/>
              <a:gd name="connsiteX1" fmla="*/ 541972 w 868279"/>
              <a:gd name="connsiteY1" fmla="*/ 4710710 h 4732566"/>
              <a:gd name="connsiteX2" fmla="*/ 7608 w 868279"/>
              <a:gd name="connsiteY2" fmla="*/ 1700481 h 4732566"/>
              <a:gd name="connsiteX3" fmla="*/ 848777 w 868279"/>
              <a:gd name="connsiteY3" fmla="*/ 0 h 4732566"/>
              <a:gd name="connsiteX0" fmla="*/ 847321 w 878054"/>
              <a:gd name="connsiteY0" fmla="*/ 0 h 4764133"/>
              <a:gd name="connsiteX1" fmla="*/ 659057 w 878054"/>
              <a:gd name="connsiteY1" fmla="*/ 4742529 h 4764133"/>
              <a:gd name="connsiteX2" fmla="*/ 6152 w 878054"/>
              <a:gd name="connsiteY2" fmla="*/ 1700481 h 4764133"/>
              <a:gd name="connsiteX3" fmla="*/ 847321 w 878054"/>
              <a:gd name="connsiteY3" fmla="*/ 0 h 4764133"/>
              <a:gd name="connsiteX0" fmla="*/ 855121 w 885854"/>
              <a:gd name="connsiteY0" fmla="*/ 0 h 4742529"/>
              <a:gd name="connsiteX1" fmla="*/ 666857 w 885854"/>
              <a:gd name="connsiteY1" fmla="*/ 4742529 h 4742529"/>
              <a:gd name="connsiteX2" fmla="*/ 13952 w 885854"/>
              <a:gd name="connsiteY2" fmla="*/ 1700481 h 4742529"/>
              <a:gd name="connsiteX3" fmla="*/ 855121 w 885854"/>
              <a:gd name="connsiteY3" fmla="*/ 0 h 4742529"/>
              <a:gd name="connsiteX0" fmla="*/ 855121 w 855121"/>
              <a:gd name="connsiteY0" fmla="*/ 0 h 4742529"/>
              <a:gd name="connsiteX1" fmla="*/ 666857 w 855121"/>
              <a:gd name="connsiteY1" fmla="*/ 4742529 h 4742529"/>
              <a:gd name="connsiteX2" fmla="*/ 13952 w 855121"/>
              <a:gd name="connsiteY2" fmla="*/ 1700481 h 4742529"/>
              <a:gd name="connsiteX3" fmla="*/ 855121 w 855121"/>
              <a:gd name="connsiteY3" fmla="*/ 0 h 4742529"/>
              <a:gd name="connsiteX0" fmla="*/ 855121 w 855121"/>
              <a:gd name="connsiteY0" fmla="*/ 0 h 4742529"/>
              <a:gd name="connsiteX1" fmla="*/ 666857 w 855121"/>
              <a:gd name="connsiteY1" fmla="*/ 4742529 h 4742529"/>
              <a:gd name="connsiteX2" fmla="*/ 13952 w 855121"/>
              <a:gd name="connsiteY2" fmla="*/ 1700481 h 4742529"/>
              <a:gd name="connsiteX3" fmla="*/ 855121 w 855121"/>
              <a:gd name="connsiteY3" fmla="*/ 0 h 474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121" h="4742529">
                <a:moveTo>
                  <a:pt x="855121" y="0"/>
                </a:moveTo>
                <a:cubicBezTo>
                  <a:pt x="847172" y="503352"/>
                  <a:pt x="670077" y="4387383"/>
                  <a:pt x="666857" y="4742529"/>
                </a:cubicBezTo>
                <a:cubicBezTo>
                  <a:pt x="140300" y="4615824"/>
                  <a:pt x="-57053" y="2483263"/>
                  <a:pt x="13952" y="1700481"/>
                </a:cubicBezTo>
                <a:cubicBezTo>
                  <a:pt x="84957" y="917699"/>
                  <a:pt x="646202" y="51584"/>
                  <a:pt x="855121" y="0"/>
                </a:cubicBezTo>
                <a:close/>
              </a:path>
            </a:pathLst>
          </a:custGeom>
          <a:solidFill>
            <a:srgbClr val="C9B078"/>
          </a:solidFill>
          <a:ln>
            <a:noFill/>
          </a:ln>
          <a:effectLst>
            <a:innerShdw blurRad="1104900" dist="520700">
              <a:srgbClr val="CC6600">
                <a:alpha val="37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buborék 2"/>
          <p:cNvSpPr/>
          <p:nvPr/>
        </p:nvSpPr>
        <p:spPr>
          <a:xfrm>
            <a:off x="7772401" y="556240"/>
            <a:ext cx="3725960" cy="2486828"/>
          </a:xfrm>
          <a:prstGeom prst="wedgeEllipseCallout">
            <a:avLst>
              <a:gd name="adj1" fmla="val 69459"/>
              <a:gd name="adj2" fmla="val -740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Estére húst esztek!</a:t>
            </a:r>
            <a:endParaRPr lang="hu-HU" sz="2800" dirty="0">
              <a:solidFill>
                <a:srgbClr val="FFC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6082" y="895399"/>
            <a:ext cx="579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Volt étel minden egyes nap a pusztában!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Isten gondoskodott a népéről!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Aztán a nép tovább gyalogolt a pusztában.</a:t>
            </a:r>
          </a:p>
          <a:p>
            <a:r>
              <a:rPr lang="hu-HU" dirty="0" err="1" smtClean="0">
                <a:solidFill>
                  <a:schemeClr val="bg1"/>
                </a:solidFill>
              </a:rPr>
              <a:t>Továbbmentek</a:t>
            </a:r>
            <a:r>
              <a:rPr lang="hu-HU" dirty="0" smtClean="0">
                <a:solidFill>
                  <a:schemeClr val="bg1"/>
                </a:solidFill>
              </a:rPr>
              <a:t>, és aztán újra megszomjaztak.</a:t>
            </a:r>
          </a:p>
        </p:txBody>
      </p:sp>
      <p:pic>
        <p:nvPicPr>
          <p:cNvPr id="78" name="Kép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78" y="4888042"/>
            <a:ext cx="1154550" cy="1338133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8276">
            <a:off x="1841349" y="4367546"/>
            <a:ext cx="1154550" cy="1338133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3847" y="4490113"/>
            <a:ext cx="1068706" cy="1338133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52407" y="4084952"/>
            <a:ext cx="989214" cy="1238601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04004" y="5640532"/>
            <a:ext cx="1068706" cy="1338133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67403">
            <a:off x="6821208" y="3818574"/>
            <a:ext cx="1154550" cy="13381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363" y="2774631"/>
            <a:ext cx="909450" cy="10615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3957">
            <a:off x="10792060" y="5499449"/>
            <a:ext cx="1235050" cy="1441537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9451">
            <a:off x="1439942" y="5762440"/>
            <a:ext cx="909450" cy="1061500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4534">
            <a:off x="2295405" y="3486237"/>
            <a:ext cx="909450" cy="1061500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960267" y="3818574"/>
            <a:ext cx="868237" cy="1061500"/>
          </a:xfrm>
          <a:prstGeom prst="rect">
            <a:avLst/>
          </a:prstGeom>
        </p:spPr>
      </p:pic>
      <p:pic>
        <p:nvPicPr>
          <p:cNvPr id="89" name="Kép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69" y="2715344"/>
            <a:ext cx="698470" cy="809533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68018" y="4880074"/>
            <a:ext cx="860474" cy="1061500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3344">
            <a:off x="5668161" y="5345127"/>
            <a:ext cx="1154550" cy="1338133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17308" y="3431926"/>
            <a:ext cx="628143" cy="785205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53" y="3524877"/>
            <a:ext cx="832812" cy="965236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667" flipH="1">
            <a:off x="7060787" y="5266918"/>
            <a:ext cx="1250301" cy="1416341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8855">
            <a:off x="3945758" y="5245257"/>
            <a:ext cx="1198170" cy="1398491"/>
          </a:xfrm>
          <a:prstGeom prst="rect">
            <a:avLst/>
          </a:prstGeom>
        </p:spPr>
      </p:pic>
      <p:pic>
        <p:nvPicPr>
          <p:cNvPr id="96" name="Kép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979" y="3854737"/>
            <a:ext cx="1199750" cy="139052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66260" y="498057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Estére a pusztában fürjek jelentek meg.</a:t>
            </a:r>
          </a:p>
        </p:txBody>
      </p:sp>
    </p:spTree>
    <p:extLst>
      <p:ext uri="{BB962C8B-B14F-4D97-AF65-F5344CB8AC3E}">
        <p14:creationId xmlns:p14="http://schemas.microsoft.com/office/powerpoint/2010/main" val="22625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 animBg="1"/>
      <p:bldP spid="3" grpId="0" animBg="1"/>
      <p:bldP spid="3" grpId="1" animBg="1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2280209" y="3810965"/>
            <a:ext cx="2812647" cy="1469985"/>
          </a:xfrm>
          <a:prstGeom prst="wedgeEllipseCallout">
            <a:avLst>
              <a:gd name="adj1" fmla="val 50805"/>
              <a:gd name="adj2" fmla="val 15943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Szomjan akarsz minket pusztítani?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8945422" y="816016"/>
            <a:ext cx="2839651" cy="1817226"/>
          </a:xfrm>
          <a:prstGeom prst="wedgeEllipseCallout">
            <a:avLst>
              <a:gd name="adj1" fmla="val 40598"/>
              <a:gd name="adj2" fmla="val 174475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Szomjan halnak a gyermekeink!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 flipH="1">
            <a:off x="9379353" y="4930816"/>
            <a:ext cx="2812647" cy="1469985"/>
          </a:xfrm>
          <a:prstGeom prst="wedgeEllipseCallout">
            <a:avLst>
              <a:gd name="adj1" fmla="val 71792"/>
              <a:gd name="adj2" fmla="val 7202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Mit igyunk?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622170" y="3102016"/>
            <a:ext cx="3107562" cy="1921398"/>
          </a:xfrm>
          <a:prstGeom prst="wedgeEllipseCallout">
            <a:avLst>
              <a:gd name="adj1" fmla="val -46726"/>
              <a:gd name="adj2" fmla="val 17990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Azt akarod, hogy elpusztuljanak az állataink?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4809523" y="4907667"/>
            <a:ext cx="2812647" cy="1469985"/>
          </a:xfrm>
          <a:prstGeom prst="wedgeEllipseCallout">
            <a:avLst>
              <a:gd name="adj1" fmla="val 5125"/>
              <a:gd name="adj2" fmla="val 7439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Adj nekünk vizet, Mózes!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4809522" y="2922607"/>
            <a:ext cx="2812647" cy="1469985"/>
          </a:xfrm>
          <a:prstGeom prst="wedgeEllipseCallout">
            <a:avLst>
              <a:gd name="adj1" fmla="val 5125"/>
              <a:gd name="adj2" fmla="val 7439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Ezért hoztál ki minket Egyiptomból?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57995" y="587577"/>
            <a:ext cx="56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E</a:t>
            </a:r>
            <a:r>
              <a:rPr lang="hu-HU" sz="2800" dirty="0" smtClean="0"/>
              <a:t>lfogyott a víz.</a:t>
            </a:r>
          </a:p>
          <a:p>
            <a:r>
              <a:rPr lang="hu-HU" sz="2800" dirty="0" smtClean="0"/>
              <a:t>És a nép ismét perlekedni </a:t>
            </a:r>
          </a:p>
          <a:p>
            <a:r>
              <a:rPr lang="hu-HU" sz="2800" dirty="0" smtClean="0"/>
              <a:t>kezdett Mózessel.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821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25" b="96142" l="0" r="990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9368" y="1424123"/>
            <a:ext cx="6036198" cy="603619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151" y="2618005"/>
            <a:ext cx="3231160" cy="3365284"/>
          </a:xfrm>
          <a:prstGeom prst="rect">
            <a:avLst/>
          </a:prstGeom>
        </p:spPr>
      </p:pic>
      <p:sp>
        <p:nvSpPr>
          <p:cNvPr id="2" name="Ellipszis buborék 1"/>
          <p:cNvSpPr/>
          <p:nvPr/>
        </p:nvSpPr>
        <p:spPr>
          <a:xfrm>
            <a:off x="3744409" y="190765"/>
            <a:ext cx="4004841" cy="2957549"/>
          </a:xfrm>
          <a:prstGeom prst="wedgeEllipseCallout">
            <a:avLst>
              <a:gd name="adj1" fmla="val -54820"/>
              <a:gd name="adj2" fmla="val 59476"/>
            </a:avLst>
          </a:prstGeom>
          <a:solidFill>
            <a:schemeClr val="bg1"/>
          </a:solidFill>
          <a:ln>
            <a:noFill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Uram! Segíts!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Mit csináljak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ezzel a néppel?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Kis híja, hogy meg nem köveznek!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2577296" y="270119"/>
            <a:ext cx="6076708" cy="3616711"/>
          </a:xfrm>
          <a:prstGeom prst="wedgeEllipseCallout">
            <a:avLst>
              <a:gd name="adj1" fmla="val 87373"/>
              <a:gd name="adj2" fmla="val -5366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Vedd kezedbe a botodat, amivel a Nílusra ütöttél!</a:t>
            </a:r>
          </a:p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Üss a sziklára!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40638" y="3472405"/>
            <a:ext cx="459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sziklából víz fakadt.</a:t>
            </a:r>
          </a:p>
          <a:p>
            <a:r>
              <a:rPr lang="hu-HU" dirty="0" smtClean="0"/>
              <a:t>Mindenki ihatott belőle.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5615650" y="4473394"/>
            <a:ext cx="629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Mennyi nehézséggel kellett megküzdeniük!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615649" y="5190178"/>
            <a:ext cx="629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De Isten egy percre sem hagyta el népét.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626291" y="5906963"/>
            <a:ext cx="629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Különleges módon vezette őket. Hogyan?</a:t>
            </a:r>
          </a:p>
        </p:txBody>
      </p:sp>
    </p:spTree>
    <p:extLst>
      <p:ext uri="{BB962C8B-B14F-4D97-AF65-F5344CB8AC3E}">
        <p14:creationId xmlns:p14="http://schemas.microsoft.com/office/powerpoint/2010/main" val="15717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1" animBg="1"/>
      <p:bldP spid="14" grpId="2" animBg="1"/>
      <p:bldP spid="4" grpId="0"/>
      <p:bldP spid="4" grpId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-2207376" y="3433688"/>
            <a:ext cx="2026920" cy="3611881"/>
            <a:chOff x="2527664" y="-4644262"/>
            <a:chExt cx="5112139" cy="10125585"/>
          </a:xfrm>
        </p:grpSpPr>
        <p:sp>
          <p:nvSpPr>
            <p:cNvPr id="31" name="Szabadkézi sokszög 30"/>
            <p:cNvSpPr/>
            <p:nvPr/>
          </p:nvSpPr>
          <p:spPr>
            <a:xfrm>
              <a:off x="2686803" y="2608583"/>
              <a:ext cx="4953000" cy="2872740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flipV="1">
              <a:off x="2956560" y="773430"/>
              <a:ext cx="4413486" cy="2498093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 flipH="1">
              <a:off x="3707127" y="0"/>
              <a:ext cx="2976242" cy="1537366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 flipH="1">
              <a:off x="3477518" y="-1681814"/>
              <a:ext cx="3371568" cy="2292412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 flipH="1">
              <a:off x="3376238" y="-3275370"/>
              <a:ext cx="3574128" cy="2434462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 flipH="1">
              <a:off x="2527664" y="-4644262"/>
              <a:ext cx="4842383" cy="2434462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2422067" y="622222"/>
            <a:ext cx="812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Nappal felhőoszlopban ment az Úr a nép előtt.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516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77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1.21901 -0.03796 " pathEditMode="relative" rAng="0" ptsTypes="AA">
                                      <p:cBhvr>
                                        <p:cTn id="8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5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/>
          <p:nvPr/>
        </p:nvSpPr>
        <p:spPr>
          <a:xfrm>
            <a:off x="-1122744" y="457337"/>
            <a:ext cx="13970643" cy="6610736"/>
          </a:xfrm>
          <a:custGeom>
            <a:avLst/>
            <a:gdLst>
              <a:gd name="connsiteX0" fmla="*/ 6325404 w 12650808"/>
              <a:gd name="connsiteY0" fmla="*/ 0 h 4190382"/>
              <a:gd name="connsiteX1" fmla="*/ 12650808 w 12650808"/>
              <a:gd name="connsiteY1" fmla="*/ 3877519 h 4190382"/>
              <a:gd name="connsiteX2" fmla="*/ 12642577 w 12650808"/>
              <a:gd name="connsiteY2" fmla="*/ 4077056 h 4190382"/>
              <a:gd name="connsiteX3" fmla="*/ 12628520 w 12650808"/>
              <a:gd name="connsiteY3" fmla="*/ 4190382 h 4190382"/>
              <a:gd name="connsiteX4" fmla="*/ 22288 w 12650808"/>
              <a:gd name="connsiteY4" fmla="*/ 4190382 h 4190382"/>
              <a:gd name="connsiteX5" fmla="*/ 8231 w 12650808"/>
              <a:gd name="connsiteY5" fmla="*/ 4077056 h 4190382"/>
              <a:gd name="connsiteX6" fmla="*/ 0 w 12650808"/>
              <a:gd name="connsiteY6" fmla="*/ 3877519 h 4190382"/>
              <a:gd name="connsiteX7" fmla="*/ 6325404 w 12650808"/>
              <a:gd name="connsiteY7" fmla="*/ 0 h 41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0808" h="4190382">
                <a:moveTo>
                  <a:pt x="6325404" y="0"/>
                </a:moveTo>
                <a:cubicBezTo>
                  <a:pt x="9818828" y="0"/>
                  <a:pt x="12650808" y="1736024"/>
                  <a:pt x="12650808" y="3877519"/>
                </a:cubicBezTo>
                <a:cubicBezTo>
                  <a:pt x="12650808" y="3944441"/>
                  <a:pt x="12648042" y="4010967"/>
                  <a:pt x="12642577" y="4077056"/>
                </a:cubicBezTo>
                <a:lnTo>
                  <a:pt x="12628520" y="4190382"/>
                </a:lnTo>
                <a:lnTo>
                  <a:pt x="22288" y="4190382"/>
                </a:lnTo>
                <a:lnTo>
                  <a:pt x="8231" y="4077056"/>
                </a:lnTo>
                <a:cubicBezTo>
                  <a:pt x="2766" y="4010967"/>
                  <a:pt x="0" y="3944441"/>
                  <a:pt x="0" y="3877519"/>
                </a:cubicBezTo>
                <a:cubicBezTo>
                  <a:pt x="0" y="1736024"/>
                  <a:pt x="2831980" y="0"/>
                  <a:pt x="632540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407374" y="-106680"/>
            <a:ext cx="7940040" cy="6964679"/>
          </a:xfrm>
          <a:custGeom>
            <a:avLst/>
            <a:gdLst>
              <a:gd name="connsiteX0" fmla="*/ 0 w 2286000"/>
              <a:gd name="connsiteY0" fmla="*/ 0 h 6831465"/>
              <a:gd name="connsiteX1" fmla="*/ 2286000 w 2286000"/>
              <a:gd name="connsiteY1" fmla="*/ 0 h 6831465"/>
              <a:gd name="connsiteX2" fmla="*/ 2286000 w 2286000"/>
              <a:gd name="connsiteY2" fmla="*/ 6831465 h 6831465"/>
              <a:gd name="connsiteX3" fmla="*/ 0 w 2286000"/>
              <a:gd name="connsiteY3" fmla="*/ 6831465 h 6831465"/>
              <a:gd name="connsiteX4" fmla="*/ 0 w 2286000"/>
              <a:gd name="connsiteY4" fmla="*/ 0 h 6831465"/>
              <a:gd name="connsiteX0" fmla="*/ 0 w 3794760"/>
              <a:gd name="connsiteY0" fmla="*/ 0 h 6846705"/>
              <a:gd name="connsiteX1" fmla="*/ 2286000 w 3794760"/>
              <a:gd name="connsiteY1" fmla="*/ 0 h 6846705"/>
              <a:gd name="connsiteX2" fmla="*/ 3794760 w 3794760"/>
              <a:gd name="connsiteY2" fmla="*/ 6846705 h 6846705"/>
              <a:gd name="connsiteX3" fmla="*/ 0 w 3794760"/>
              <a:gd name="connsiteY3" fmla="*/ 6831465 h 6846705"/>
              <a:gd name="connsiteX4" fmla="*/ 0 w 3794760"/>
              <a:gd name="connsiteY4" fmla="*/ 0 h 6846705"/>
              <a:gd name="connsiteX0" fmla="*/ 2667000 w 6461760"/>
              <a:gd name="connsiteY0" fmla="*/ 0 h 6846705"/>
              <a:gd name="connsiteX1" fmla="*/ 4953000 w 6461760"/>
              <a:gd name="connsiteY1" fmla="*/ 0 h 6846705"/>
              <a:gd name="connsiteX2" fmla="*/ 6461760 w 6461760"/>
              <a:gd name="connsiteY2" fmla="*/ 6846705 h 6846705"/>
              <a:gd name="connsiteX3" fmla="*/ 0 w 6461760"/>
              <a:gd name="connsiteY3" fmla="*/ 6831465 h 6846705"/>
              <a:gd name="connsiteX4" fmla="*/ 2667000 w 6461760"/>
              <a:gd name="connsiteY4" fmla="*/ 0 h 6846705"/>
              <a:gd name="connsiteX0" fmla="*/ 2667000 w 7940040"/>
              <a:gd name="connsiteY0" fmla="*/ 0 h 6831465"/>
              <a:gd name="connsiteX1" fmla="*/ 4953000 w 7940040"/>
              <a:gd name="connsiteY1" fmla="*/ 0 h 6831465"/>
              <a:gd name="connsiteX2" fmla="*/ 7940040 w 7940040"/>
              <a:gd name="connsiteY2" fmla="*/ 6831465 h 6831465"/>
              <a:gd name="connsiteX3" fmla="*/ 0 w 7940040"/>
              <a:gd name="connsiteY3" fmla="*/ 6831465 h 6831465"/>
              <a:gd name="connsiteX4" fmla="*/ 2667000 w 7940040"/>
              <a:gd name="connsiteY4" fmla="*/ 0 h 683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0040" h="6831465">
                <a:moveTo>
                  <a:pt x="2667000" y="0"/>
                </a:moveTo>
                <a:lnTo>
                  <a:pt x="4953000" y="0"/>
                </a:lnTo>
                <a:lnTo>
                  <a:pt x="7940040" y="6831465"/>
                </a:lnTo>
                <a:lnTo>
                  <a:pt x="0" y="6831465"/>
                </a:lnTo>
                <a:lnTo>
                  <a:pt x="2667000" y="0"/>
                </a:lnTo>
                <a:close/>
              </a:path>
            </a:pathLst>
          </a:custGeom>
          <a:gradFill flip="none" rotWithShape="1">
            <a:gsLst>
              <a:gs pos="0">
                <a:srgbClr val="D1A97C"/>
              </a:gs>
              <a:gs pos="31000">
                <a:srgbClr val="B85C00"/>
              </a:gs>
              <a:gs pos="78000">
                <a:srgbClr val="6633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644360" y="411828"/>
            <a:ext cx="3063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Éjjel tűzoszlopban világított Isten az úton a népnek.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 flipH="1">
            <a:off x="5242009" y="3426880"/>
            <a:ext cx="1579568" cy="3027318"/>
          </a:xfrm>
          <a:custGeom>
            <a:avLst/>
            <a:gdLst>
              <a:gd name="connsiteX0" fmla="*/ 0 w 3931920"/>
              <a:gd name="connsiteY0" fmla="*/ 3002280 h 6004560"/>
              <a:gd name="connsiteX1" fmla="*/ 1965960 w 3931920"/>
              <a:gd name="connsiteY1" fmla="*/ 0 h 6004560"/>
              <a:gd name="connsiteX2" fmla="*/ 3931920 w 3931920"/>
              <a:gd name="connsiteY2" fmla="*/ 3002280 h 6004560"/>
              <a:gd name="connsiteX3" fmla="*/ 1965960 w 3931920"/>
              <a:gd name="connsiteY3" fmla="*/ 6004560 h 6004560"/>
              <a:gd name="connsiteX4" fmla="*/ 0 w 3931920"/>
              <a:gd name="connsiteY4" fmla="*/ 3002280 h 6004560"/>
              <a:gd name="connsiteX0" fmla="*/ 0 w 4175760"/>
              <a:gd name="connsiteY0" fmla="*/ 3007331 h 6017885"/>
              <a:gd name="connsiteX1" fmla="*/ 1965960 w 4175760"/>
              <a:gd name="connsiteY1" fmla="*/ 5051 h 6017885"/>
              <a:gd name="connsiteX2" fmla="*/ 4175760 w 4175760"/>
              <a:gd name="connsiteY2" fmla="*/ 3616931 h 6017885"/>
              <a:gd name="connsiteX3" fmla="*/ 1965960 w 4175760"/>
              <a:gd name="connsiteY3" fmla="*/ 6009611 h 6017885"/>
              <a:gd name="connsiteX4" fmla="*/ 0 w 4175760"/>
              <a:gd name="connsiteY4" fmla="*/ 3007331 h 6017885"/>
              <a:gd name="connsiteX0" fmla="*/ 0 w 4358640"/>
              <a:gd name="connsiteY0" fmla="*/ 3902296 h 6008588"/>
              <a:gd name="connsiteX1" fmla="*/ 2148840 w 4358640"/>
              <a:gd name="connsiteY1" fmla="*/ 856 h 6008588"/>
              <a:gd name="connsiteX2" fmla="*/ 4358640 w 4358640"/>
              <a:gd name="connsiteY2" fmla="*/ 3612736 h 6008588"/>
              <a:gd name="connsiteX3" fmla="*/ 2148840 w 4358640"/>
              <a:gd name="connsiteY3" fmla="*/ 6005416 h 6008588"/>
              <a:gd name="connsiteX4" fmla="*/ 0 w 4358640"/>
              <a:gd name="connsiteY4" fmla="*/ 3902296 h 6008588"/>
              <a:gd name="connsiteX0" fmla="*/ 0 w 4358640"/>
              <a:gd name="connsiteY0" fmla="*/ 4250905 h 6357197"/>
              <a:gd name="connsiteX1" fmla="*/ 2148840 w 4358640"/>
              <a:gd name="connsiteY1" fmla="*/ 349465 h 6357197"/>
              <a:gd name="connsiteX2" fmla="*/ 4358640 w 4358640"/>
              <a:gd name="connsiteY2" fmla="*/ 3961345 h 6357197"/>
              <a:gd name="connsiteX3" fmla="*/ 2148840 w 4358640"/>
              <a:gd name="connsiteY3" fmla="*/ 6354025 h 6357197"/>
              <a:gd name="connsiteX4" fmla="*/ 0 w 4358640"/>
              <a:gd name="connsiteY4" fmla="*/ 4250905 h 6357197"/>
              <a:gd name="connsiteX0" fmla="*/ 0 w 4358640"/>
              <a:gd name="connsiteY0" fmla="*/ 4018363 h 6124655"/>
              <a:gd name="connsiteX1" fmla="*/ 2148840 w 4358640"/>
              <a:gd name="connsiteY1" fmla="*/ 116923 h 6124655"/>
              <a:gd name="connsiteX2" fmla="*/ 4358640 w 4358640"/>
              <a:gd name="connsiteY2" fmla="*/ 3728803 h 6124655"/>
              <a:gd name="connsiteX3" fmla="*/ 2148840 w 4358640"/>
              <a:gd name="connsiteY3" fmla="*/ 6121483 h 6124655"/>
              <a:gd name="connsiteX4" fmla="*/ 0 w 4358640"/>
              <a:gd name="connsiteY4" fmla="*/ 4018363 h 61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6124655">
                <a:moveTo>
                  <a:pt x="0" y="4018363"/>
                </a:moveTo>
                <a:cubicBezTo>
                  <a:pt x="0" y="2360250"/>
                  <a:pt x="1894840" y="-627297"/>
                  <a:pt x="2148840" y="116923"/>
                </a:cubicBezTo>
                <a:cubicBezTo>
                  <a:pt x="2402840" y="861143"/>
                  <a:pt x="4358640" y="2070690"/>
                  <a:pt x="4358640" y="3728803"/>
                </a:cubicBezTo>
                <a:cubicBezTo>
                  <a:pt x="4358640" y="5386916"/>
                  <a:pt x="2875280" y="6073223"/>
                  <a:pt x="2148840" y="6121483"/>
                </a:cubicBezTo>
                <a:cubicBezTo>
                  <a:pt x="1422400" y="6169743"/>
                  <a:pt x="0" y="5676476"/>
                  <a:pt x="0" y="4018363"/>
                </a:cubicBezTo>
                <a:close/>
              </a:path>
            </a:pathLst>
          </a:custGeom>
          <a:gradFill>
            <a:gsLst>
              <a:gs pos="32000">
                <a:srgbClr val="FFC0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2"/>
          <p:cNvSpPr/>
          <p:nvPr/>
        </p:nvSpPr>
        <p:spPr>
          <a:xfrm flipH="1">
            <a:off x="5946773" y="3608024"/>
            <a:ext cx="1329148" cy="2038570"/>
          </a:xfrm>
          <a:custGeom>
            <a:avLst/>
            <a:gdLst>
              <a:gd name="connsiteX0" fmla="*/ 0 w 3931920"/>
              <a:gd name="connsiteY0" fmla="*/ 3002280 h 6004560"/>
              <a:gd name="connsiteX1" fmla="*/ 1965960 w 3931920"/>
              <a:gd name="connsiteY1" fmla="*/ 0 h 6004560"/>
              <a:gd name="connsiteX2" fmla="*/ 3931920 w 3931920"/>
              <a:gd name="connsiteY2" fmla="*/ 3002280 h 6004560"/>
              <a:gd name="connsiteX3" fmla="*/ 1965960 w 3931920"/>
              <a:gd name="connsiteY3" fmla="*/ 6004560 h 6004560"/>
              <a:gd name="connsiteX4" fmla="*/ 0 w 3931920"/>
              <a:gd name="connsiteY4" fmla="*/ 3002280 h 6004560"/>
              <a:gd name="connsiteX0" fmla="*/ 0 w 4175760"/>
              <a:gd name="connsiteY0" fmla="*/ 3007331 h 6017885"/>
              <a:gd name="connsiteX1" fmla="*/ 1965960 w 4175760"/>
              <a:gd name="connsiteY1" fmla="*/ 5051 h 6017885"/>
              <a:gd name="connsiteX2" fmla="*/ 4175760 w 4175760"/>
              <a:gd name="connsiteY2" fmla="*/ 3616931 h 6017885"/>
              <a:gd name="connsiteX3" fmla="*/ 1965960 w 4175760"/>
              <a:gd name="connsiteY3" fmla="*/ 6009611 h 6017885"/>
              <a:gd name="connsiteX4" fmla="*/ 0 w 4175760"/>
              <a:gd name="connsiteY4" fmla="*/ 3007331 h 6017885"/>
              <a:gd name="connsiteX0" fmla="*/ 0 w 4358640"/>
              <a:gd name="connsiteY0" fmla="*/ 3902296 h 6008588"/>
              <a:gd name="connsiteX1" fmla="*/ 2148840 w 4358640"/>
              <a:gd name="connsiteY1" fmla="*/ 856 h 6008588"/>
              <a:gd name="connsiteX2" fmla="*/ 4358640 w 4358640"/>
              <a:gd name="connsiteY2" fmla="*/ 3612736 h 6008588"/>
              <a:gd name="connsiteX3" fmla="*/ 2148840 w 4358640"/>
              <a:gd name="connsiteY3" fmla="*/ 6005416 h 6008588"/>
              <a:gd name="connsiteX4" fmla="*/ 0 w 4358640"/>
              <a:gd name="connsiteY4" fmla="*/ 3902296 h 6008588"/>
              <a:gd name="connsiteX0" fmla="*/ 0 w 4358640"/>
              <a:gd name="connsiteY0" fmla="*/ 4250905 h 6357197"/>
              <a:gd name="connsiteX1" fmla="*/ 2148840 w 4358640"/>
              <a:gd name="connsiteY1" fmla="*/ 349465 h 6357197"/>
              <a:gd name="connsiteX2" fmla="*/ 4358640 w 4358640"/>
              <a:gd name="connsiteY2" fmla="*/ 3961345 h 6357197"/>
              <a:gd name="connsiteX3" fmla="*/ 2148840 w 4358640"/>
              <a:gd name="connsiteY3" fmla="*/ 6354025 h 6357197"/>
              <a:gd name="connsiteX4" fmla="*/ 0 w 4358640"/>
              <a:gd name="connsiteY4" fmla="*/ 4250905 h 6357197"/>
              <a:gd name="connsiteX0" fmla="*/ 0 w 4358640"/>
              <a:gd name="connsiteY0" fmla="*/ 4018363 h 6124655"/>
              <a:gd name="connsiteX1" fmla="*/ 2148840 w 4358640"/>
              <a:gd name="connsiteY1" fmla="*/ 116923 h 6124655"/>
              <a:gd name="connsiteX2" fmla="*/ 4358640 w 4358640"/>
              <a:gd name="connsiteY2" fmla="*/ 3728803 h 6124655"/>
              <a:gd name="connsiteX3" fmla="*/ 2148840 w 4358640"/>
              <a:gd name="connsiteY3" fmla="*/ 6121483 h 6124655"/>
              <a:gd name="connsiteX4" fmla="*/ 0 w 4358640"/>
              <a:gd name="connsiteY4" fmla="*/ 4018363 h 61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6124655">
                <a:moveTo>
                  <a:pt x="0" y="4018363"/>
                </a:moveTo>
                <a:cubicBezTo>
                  <a:pt x="0" y="2360250"/>
                  <a:pt x="1894840" y="-627297"/>
                  <a:pt x="2148840" y="116923"/>
                </a:cubicBezTo>
                <a:cubicBezTo>
                  <a:pt x="2402840" y="861143"/>
                  <a:pt x="4358640" y="2070690"/>
                  <a:pt x="4358640" y="3728803"/>
                </a:cubicBezTo>
                <a:cubicBezTo>
                  <a:pt x="4358640" y="5386916"/>
                  <a:pt x="2875280" y="6073223"/>
                  <a:pt x="2148840" y="6121483"/>
                </a:cubicBezTo>
                <a:cubicBezTo>
                  <a:pt x="1422400" y="6169743"/>
                  <a:pt x="0" y="5676476"/>
                  <a:pt x="0" y="4018363"/>
                </a:cubicBezTo>
                <a:close/>
              </a:path>
            </a:pathLst>
          </a:custGeom>
          <a:gradFill>
            <a:gsLst>
              <a:gs pos="32000">
                <a:srgbClr val="FFC0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2"/>
          <p:cNvSpPr/>
          <p:nvPr/>
        </p:nvSpPr>
        <p:spPr>
          <a:xfrm flipH="1">
            <a:off x="4971649" y="4155788"/>
            <a:ext cx="1040204" cy="1739938"/>
          </a:xfrm>
          <a:custGeom>
            <a:avLst/>
            <a:gdLst>
              <a:gd name="connsiteX0" fmla="*/ 0 w 3931920"/>
              <a:gd name="connsiteY0" fmla="*/ 3002280 h 6004560"/>
              <a:gd name="connsiteX1" fmla="*/ 1965960 w 3931920"/>
              <a:gd name="connsiteY1" fmla="*/ 0 h 6004560"/>
              <a:gd name="connsiteX2" fmla="*/ 3931920 w 3931920"/>
              <a:gd name="connsiteY2" fmla="*/ 3002280 h 6004560"/>
              <a:gd name="connsiteX3" fmla="*/ 1965960 w 3931920"/>
              <a:gd name="connsiteY3" fmla="*/ 6004560 h 6004560"/>
              <a:gd name="connsiteX4" fmla="*/ 0 w 3931920"/>
              <a:gd name="connsiteY4" fmla="*/ 3002280 h 6004560"/>
              <a:gd name="connsiteX0" fmla="*/ 0 w 4175760"/>
              <a:gd name="connsiteY0" fmla="*/ 3007331 h 6017885"/>
              <a:gd name="connsiteX1" fmla="*/ 1965960 w 4175760"/>
              <a:gd name="connsiteY1" fmla="*/ 5051 h 6017885"/>
              <a:gd name="connsiteX2" fmla="*/ 4175760 w 4175760"/>
              <a:gd name="connsiteY2" fmla="*/ 3616931 h 6017885"/>
              <a:gd name="connsiteX3" fmla="*/ 1965960 w 4175760"/>
              <a:gd name="connsiteY3" fmla="*/ 6009611 h 6017885"/>
              <a:gd name="connsiteX4" fmla="*/ 0 w 4175760"/>
              <a:gd name="connsiteY4" fmla="*/ 3007331 h 6017885"/>
              <a:gd name="connsiteX0" fmla="*/ 0 w 4358640"/>
              <a:gd name="connsiteY0" fmla="*/ 3902296 h 6008588"/>
              <a:gd name="connsiteX1" fmla="*/ 2148840 w 4358640"/>
              <a:gd name="connsiteY1" fmla="*/ 856 h 6008588"/>
              <a:gd name="connsiteX2" fmla="*/ 4358640 w 4358640"/>
              <a:gd name="connsiteY2" fmla="*/ 3612736 h 6008588"/>
              <a:gd name="connsiteX3" fmla="*/ 2148840 w 4358640"/>
              <a:gd name="connsiteY3" fmla="*/ 6005416 h 6008588"/>
              <a:gd name="connsiteX4" fmla="*/ 0 w 4358640"/>
              <a:gd name="connsiteY4" fmla="*/ 3902296 h 6008588"/>
              <a:gd name="connsiteX0" fmla="*/ 0 w 4358640"/>
              <a:gd name="connsiteY0" fmla="*/ 4250905 h 6357197"/>
              <a:gd name="connsiteX1" fmla="*/ 2148840 w 4358640"/>
              <a:gd name="connsiteY1" fmla="*/ 349465 h 6357197"/>
              <a:gd name="connsiteX2" fmla="*/ 4358640 w 4358640"/>
              <a:gd name="connsiteY2" fmla="*/ 3961345 h 6357197"/>
              <a:gd name="connsiteX3" fmla="*/ 2148840 w 4358640"/>
              <a:gd name="connsiteY3" fmla="*/ 6354025 h 6357197"/>
              <a:gd name="connsiteX4" fmla="*/ 0 w 4358640"/>
              <a:gd name="connsiteY4" fmla="*/ 4250905 h 6357197"/>
              <a:gd name="connsiteX0" fmla="*/ 0 w 4358640"/>
              <a:gd name="connsiteY0" fmla="*/ 4018363 h 6124655"/>
              <a:gd name="connsiteX1" fmla="*/ 2148840 w 4358640"/>
              <a:gd name="connsiteY1" fmla="*/ 116923 h 6124655"/>
              <a:gd name="connsiteX2" fmla="*/ 4358640 w 4358640"/>
              <a:gd name="connsiteY2" fmla="*/ 3728803 h 6124655"/>
              <a:gd name="connsiteX3" fmla="*/ 2148840 w 4358640"/>
              <a:gd name="connsiteY3" fmla="*/ 6121483 h 6124655"/>
              <a:gd name="connsiteX4" fmla="*/ 0 w 4358640"/>
              <a:gd name="connsiteY4" fmla="*/ 4018363 h 61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6124655">
                <a:moveTo>
                  <a:pt x="0" y="4018363"/>
                </a:moveTo>
                <a:cubicBezTo>
                  <a:pt x="0" y="2360250"/>
                  <a:pt x="1894840" y="-627297"/>
                  <a:pt x="2148840" y="116923"/>
                </a:cubicBezTo>
                <a:cubicBezTo>
                  <a:pt x="2402840" y="861143"/>
                  <a:pt x="4358640" y="2070690"/>
                  <a:pt x="4358640" y="3728803"/>
                </a:cubicBezTo>
                <a:cubicBezTo>
                  <a:pt x="4358640" y="5386916"/>
                  <a:pt x="2875280" y="6073223"/>
                  <a:pt x="2148840" y="6121483"/>
                </a:cubicBezTo>
                <a:cubicBezTo>
                  <a:pt x="1422400" y="6169743"/>
                  <a:pt x="0" y="5676476"/>
                  <a:pt x="0" y="4018363"/>
                </a:cubicBezTo>
                <a:close/>
              </a:path>
            </a:pathLst>
          </a:custGeom>
          <a:gradFill>
            <a:gsLst>
              <a:gs pos="32000">
                <a:srgbClr val="FFC0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"/>
          <p:cNvSpPr/>
          <p:nvPr/>
        </p:nvSpPr>
        <p:spPr>
          <a:xfrm>
            <a:off x="5526113" y="3830682"/>
            <a:ext cx="1579568" cy="3027318"/>
          </a:xfrm>
          <a:custGeom>
            <a:avLst/>
            <a:gdLst>
              <a:gd name="connsiteX0" fmla="*/ 0 w 3931920"/>
              <a:gd name="connsiteY0" fmla="*/ 3002280 h 6004560"/>
              <a:gd name="connsiteX1" fmla="*/ 1965960 w 3931920"/>
              <a:gd name="connsiteY1" fmla="*/ 0 h 6004560"/>
              <a:gd name="connsiteX2" fmla="*/ 3931920 w 3931920"/>
              <a:gd name="connsiteY2" fmla="*/ 3002280 h 6004560"/>
              <a:gd name="connsiteX3" fmla="*/ 1965960 w 3931920"/>
              <a:gd name="connsiteY3" fmla="*/ 6004560 h 6004560"/>
              <a:gd name="connsiteX4" fmla="*/ 0 w 3931920"/>
              <a:gd name="connsiteY4" fmla="*/ 3002280 h 6004560"/>
              <a:gd name="connsiteX0" fmla="*/ 0 w 4175760"/>
              <a:gd name="connsiteY0" fmla="*/ 3007331 h 6017885"/>
              <a:gd name="connsiteX1" fmla="*/ 1965960 w 4175760"/>
              <a:gd name="connsiteY1" fmla="*/ 5051 h 6017885"/>
              <a:gd name="connsiteX2" fmla="*/ 4175760 w 4175760"/>
              <a:gd name="connsiteY2" fmla="*/ 3616931 h 6017885"/>
              <a:gd name="connsiteX3" fmla="*/ 1965960 w 4175760"/>
              <a:gd name="connsiteY3" fmla="*/ 6009611 h 6017885"/>
              <a:gd name="connsiteX4" fmla="*/ 0 w 4175760"/>
              <a:gd name="connsiteY4" fmla="*/ 3007331 h 6017885"/>
              <a:gd name="connsiteX0" fmla="*/ 0 w 4358640"/>
              <a:gd name="connsiteY0" fmla="*/ 3902296 h 6008588"/>
              <a:gd name="connsiteX1" fmla="*/ 2148840 w 4358640"/>
              <a:gd name="connsiteY1" fmla="*/ 856 h 6008588"/>
              <a:gd name="connsiteX2" fmla="*/ 4358640 w 4358640"/>
              <a:gd name="connsiteY2" fmla="*/ 3612736 h 6008588"/>
              <a:gd name="connsiteX3" fmla="*/ 2148840 w 4358640"/>
              <a:gd name="connsiteY3" fmla="*/ 6005416 h 6008588"/>
              <a:gd name="connsiteX4" fmla="*/ 0 w 4358640"/>
              <a:gd name="connsiteY4" fmla="*/ 3902296 h 6008588"/>
              <a:gd name="connsiteX0" fmla="*/ 0 w 4358640"/>
              <a:gd name="connsiteY0" fmla="*/ 4250905 h 6357197"/>
              <a:gd name="connsiteX1" fmla="*/ 2148840 w 4358640"/>
              <a:gd name="connsiteY1" fmla="*/ 349465 h 6357197"/>
              <a:gd name="connsiteX2" fmla="*/ 4358640 w 4358640"/>
              <a:gd name="connsiteY2" fmla="*/ 3961345 h 6357197"/>
              <a:gd name="connsiteX3" fmla="*/ 2148840 w 4358640"/>
              <a:gd name="connsiteY3" fmla="*/ 6354025 h 6357197"/>
              <a:gd name="connsiteX4" fmla="*/ 0 w 4358640"/>
              <a:gd name="connsiteY4" fmla="*/ 4250905 h 6357197"/>
              <a:gd name="connsiteX0" fmla="*/ 0 w 4358640"/>
              <a:gd name="connsiteY0" fmla="*/ 4018363 h 6124655"/>
              <a:gd name="connsiteX1" fmla="*/ 2148840 w 4358640"/>
              <a:gd name="connsiteY1" fmla="*/ 116923 h 6124655"/>
              <a:gd name="connsiteX2" fmla="*/ 4358640 w 4358640"/>
              <a:gd name="connsiteY2" fmla="*/ 3728803 h 6124655"/>
              <a:gd name="connsiteX3" fmla="*/ 2148840 w 4358640"/>
              <a:gd name="connsiteY3" fmla="*/ 6121483 h 6124655"/>
              <a:gd name="connsiteX4" fmla="*/ 0 w 4358640"/>
              <a:gd name="connsiteY4" fmla="*/ 4018363 h 61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6124655">
                <a:moveTo>
                  <a:pt x="0" y="4018363"/>
                </a:moveTo>
                <a:cubicBezTo>
                  <a:pt x="0" y="2360250"/>
                  <a:pt x="1894840" y="-627297"/>
                  <a:pt x="2148840" y="116923"/>
                </a:cubicBezTo>
                <a:cubicBezTo>
                  <a:pt x="2402840" y="861143"/>
                  <a:pt x="4358640" y="2070690"/>
                  <a:pt x="4358640" y="3728803"/>
                </a:cubicBezTo>
                <a:cubicBezTo>
                  <a:pt x="4358640" y="5386916"/>
                  <a:pt x="2875280" y="6073223"/>
                  <a:pt x="2148840" y="6121483"/>
                </a:cubicBezTo>
                <a:cubicBezTo>
                  <a:pt x="1422400" y="6169743"/>
                  <a:pt x="0" y="5676476"/>
                  <a:pt x="0" y="4018363"/>
                </a:cubicBezTo>
                <a:close/>
              </a:path>
            </a:pathLst>
          </a:custGeom>
          <a:gradFill>
            <a:gsLst>
              <a:gs pos="32000">
                <a:srgbClr val="FFC0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"/>
          <p:cNvSpPr/>
          <p:nvPr/>
        </p:nvSpPr>
        <p:spPr>
          <a:xfrm>
            <a:off x="6219163" y="4729671"/>
            <a:ext cx="1329148" cy="2038570"/>
          </a:xfrm>
          <a:custGeom>
            <a:avLst/>
            <a:gdLst>
              <a:gd name="connsiteX0" fmla="*/ 0 w 3931920"/>
              <a:gd name="connsiteY0" fmla="*/ 3002280 h 6004560"/>
              <a:gd name="connsiteX1" fmla="*/ 1965960 w 3931920"/>
              <a:gd name="connsiteY1" fmla="*/ 0 h 6004560"/>
              <a:gd name="connsiteX2" fmla="*/ 3931920 w 3931920"/>
              <a:gd name="connsiteY2" fmla="*/ 3002280 h 6004560"/>
              <a:gd name="connsiteX3" fmla="*/ 1965960 w 3931920"/>
              <a:gd name="connsiteY3" fmla="*/ 6004560 h 6004560"/>
              <a:gd name="connsiteX4" fmla="*/ 0 w 3931920"/>
              <a:gd name="connsiteY4" fmla="*/ 3002280 h 6004560"/>
              <a:gd name="connsiteX0" fmla="*/ 0 w 4175760"/>
              <a:gd name="connsiteY0" fmla="*/ 3007331 h 6017885"/>
              <a:gd name="connsiteX1" fmla="*/ 1965960 w 4175760"/>
              <a:gd name="connsiteY1" fmla="*/ 5051 h 6017885"/>
              <a:gd name="connsiteX2" fmla="*/ 4175760 w 4175760"/>
              <a:gd name="connsiteY2" fmla="*/ 3616931 h 6017885"/>
              <a:gd name="connsiteX3" fmla="*/ 1965960 w 4175760"/>
              <a:gd name="connsiteY3" fmla="*/ 6009611 h 6017885"/>
              <a:gd name="connsiteX4" fmla="*/ 0 w 4175760"/>
              <a:gd name="connsiteY4" fmla="*/ 3007331 h 6017885"/>
              <a:gd name="connsiteX0" fmla="*/ 0 w 4358640"/>
              <a:gd name="connsiteY0" fmla="*/ 3902296 h 6008588"/>
              <a:gd name="connsiteX1" fmla="*/ 2148840 w 4358640"/>
              <a:gd name="connsiteY1" fmla="*/ 856 h 6008588"/>
              <a:gd name="connsiteX2" fmla="*/ 4358640 w 4358640"/>
              <a:gd name="connsiteY2" fmla="*/ 3612736 h 6008588"/>
              <a:gd name="connsiteX3" fmla="*/ 2148840 w 4358640"/>
              <a:gd name="connsiteY3" fmla="*/ 6005416 h 6008588"/>
              <a:gd name="connsiteX4" fmla="*/ 0 w 4358640"/>
              <a:gd name="connsiteY4" fmla="*/ 3902296 h 6008588"/>
              <a:gd name="connsiteX0" fmla="*/ 0 w 4358640"/>
              <a:gd name="connsiteY0" fmla="*/ 4250905 h 6357197"/>
              <a:gd name="connsiteX1" fmla="*/ 2148840 w 4358640"/>
              <a:gd name="connsiteY1" fmla="*/ 349465 h 6357197"/>
              <a:gd name="connsiteX2" fmla="*/ 4358640 w 4358640"/>
              <a:gd name="connsiteY2" fmla="*/ 3961345 h 6357197"/>
              <a:gd name="connsiteX3" fmla="*/ 2148840 w 4358640"/>
              <a:gd name="connsiteY3" fmla="*/ 6354025 h 6357197"/>
              <a:gd name="connsiteX4" fmla="*/ 0 w 4358640"/>
              <a:gd name="connsiteY4" fmla="*/ 4250905 h 6357197"/>
              <a:gd name="connsiteX0" fmla="*/ 0 w 4358640"/>
              <a:gd name="connsiteY0" fmla="*/ 4018363 h 6124655"/>
              <a:gd name="connsiteX1" fmla="*/ 2148840 w 4358640"/>
              <a:gd name="connsiteY1" fmla="*/ 116923 h 6124655"/>
              <a:gd name="connsiteX2" fmla="*/ 4358640 w 4358640"/>
              <a:gd name="connsiteY2" fmla="*/ 3728803 h 6124655"/>
              <a:gd name="connsiteX3" fmla="*/ 2148840 w 4358640"/>
              <a:gd name="connsiteY3" fmla="*/ 6121483 h 6124655"/>
              <a:gd name="connsiteX4" fmla="*/ 0 w 4358640"/>
              <a:gd name="connsiteY4" fmla="*/ 4018363 h 61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6124655">
                <a:moveTo>
                  <a:pt x="0" y="4018363"/>
                </a:moveTo>
                <a:cubicBezTo>
                  <a:pt x="0" y="2360250"/>
                  <a:pt x="1894840" y="-627297"/>
                  <a:pt x="2148840" y="116923"/>
                </a:cubicBezTo>
                <a:cubicBezTo>
                  <a:pt x="2402840" y="861143"/>
                  <a:pt x="4358640" y="2070690"/>
                  <a:pt x="4358640" y="3728803"/>
                </a:cubicBezTo>
                <a:cubicBezTo>
                  <a:pt x="4358640" y="5386916"/>
                  <a:pt x="2875280" y="6073223"/>
                  <a:pt x="2148840" y="6121483"/>
                </a:cubicBezTo>
                <a:cubicBezTo>
                  <a:pt x="1422400" y="6169743"/>
                  <a:pt x="0" y="5676476"/>
                  <a:pt x="0" y="4018363"/>
                </a:cubicBezTo>
                <a:close/>
              </a:path>
            </a:pathLst>
          </a:custGeom>
          <a:gradFill>
            <a:gsLst>
              <a:gs pos="32000">
                <a:srgbClr val="FFC0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"/>
          <p:cNvSpPr/>
          <p:nvPr/>
        </p:nvSpPr>
        <p:spPr>
          <a:xfrm>
            <a:off x="5151423" y="5085956"/>
            <a:ext cx="1204233" cy="1631150"/>
          </a:xfrm>
          <a:custGeom>
            <a:avLst/>
            <a:gdLst>
              <a:gd name="connsiteX0" fmla="*/ 0 w 3931920"/>
              <a:gd name="connsiteY0" fmla="*/ 3002280 h 6004560"/>
              <a:gd name="connsiteX1" fmla="*/ 1965960 w 3931920"/>
              <a:gd name="connsiteY1" fmla="*/ 0 h 6004560"/>
              <a:gd name="connsiteX2" fmla="*/ 3931920 w 3931920"/>
              <a:gd name="connsiteY2" fmla="*/ 3002280 h 6004560"/>
              <a:gd name="connsiteX3" fmla="*/ 1965960 w 3931920"/>
              <a:gd name="connsiteY3" fmla="*/ 6004560 h 6004560"/>
              <a:gd name="connsiteX4" fmla="*/ 0 w 3931920"/>
              <a:gd name="connsiteY4" fmla="*/ 3002280 h 6004560"/>
              <a:gd name="connsiteX0" fmla="*/ 0 w 4175760"/>
              <a:gd name="connsiteY0" fmla="*/ 3007331 h 6017885"/>
              <a:gd name="connsiteX1" fmla="*/ 1965960 w 4175760"/>
              <a:gd name="connsiteY1" fmla="*/ 5051 h 6017885"/>
              <a:gd name="connsiteX2" fmla="*/ 4175760 w 4175760"/>
              <a:gd name="connsiteY2" fmla="*/ 3616931 h 6017885"/>
              <a:gd name="connsiteX3" fmla="*/ 1965960 w 4175760"/>
              <a:gd name="connsiteY3" fmla="*/ 6009611 h 6017885"/>
              <a:gd name="connsiteX4" fmla="*/ 0 w 4175760"/>
              <a:gd name="connsiteY4" fmla="*/ 3007331 h 6017885"/>
              <a:gd name="connsiteX0" fmla="*/ 0 w 4358640"/>
              <a:gd name="connsiteY0" fmla="*/ 3902296 h 6008588"/>
              <a:gd name="connsiteX1" fmla="*/ 2148840 w 4358640"/>
              <a:gd name="connsiteY1" fmla="*/ 856 h 6008588"/>
              <a:gd name="connsiteX2" fmla="*/ 4358640 w 4358640"/>
              <a:gd name="connsiteY2" fmla="*/ 3612736 h 6008588"/>
              <a:gd name="connsiteX3" fmla="*/ 2148840 w 4358640"/>
              <a:gd name="connsiteY3" fmla="*/ 6005416 h 6008588"/>
              <a:gd name="connsiteX4" fmla="*/ 0 w 4358640"/>
              <a:gd name="connsiteY4" fmla="*/ 3902296 h 6008588"/>
              <a:gd name="connsiteX0" fmla="*/ 0 w 4358640"/>
              <a:gd name="connsiteY0" fmla="*/ 4250905 h 6357197"/>
              <a:gd name="connsiteX1" fmla="*/ 2148840 w 4358640"/>
              <a:gd name="connsiteY1" fmla="*/ 349465 h 6357197"/>
              <a:gd name="connsiteX2" fmla="*/ 4358640 w 4358640"/>
              <a:gd name="connsiteY2" fmla="*/ 3961345 h 6357197"/>
              <a:gd name="connsiteX3" fmla="*/ 2148840 w 4358640"/>
              <a:gd name="connsiteY3" fmla="*/ 6354025 h 6357197"/>
              <a:gd name="connsiteX4" fmla="*/ 0 w 4358640"/>
              <a:gd name="connsiteY4" fmla="*/ 4250905 h 6357197"/>
              <a:gd name="connsiteX0" fmla="*/ 0 w 4358640"/>
              <a:gd name="connsiteY0" fmla="*/ 4018363 h 6124655"/>
              <a:gd name="connsiteX1" fmla="*/ 2148840 w 4358640"/>
              <a:gd name="connsiteY1" fmla="*/ 116923 h 6124655"/>
              <a:gd name="connsiteX2" fmla="*/ 4358640 w 4358640"/>
              <a:gd name="connsiteY2" fmla="*/ 3728803 h 6124655"/>
              <a:gd name="connsiteX3" fmla="*/ 2148840 w 4358640"/>
              <a:gd name="connsiteY3" fmla="*/ 6121483 h 6124655"/>
              <a:gd name="connsiteX4" fmla="*/ 0 w 4358640"/>
              <a:gd name="connsiteY4" fmla="*/ 4018363 h 61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8640" h="6124655">
                <a:moveTo>
                  <a:pt x="0" y="4018363"/>
                </a:moveTo>
                <a:cubicBezTo>
                  <a:pt x="0" y="2360250"/>
                  <a:pt x="1894840" y="-627297"/>
                  <a:pt x="2148840" y="116923"/>
                </a:cubicBezTo>
                <a:cubicBezTo>
                  <a:pt x="2402840" y="861143"/>
                  <a:pt x="4358640" y="2070690"/>
                  <a:pt x="4358640" y="3728803"/>
                </a:cubicBezTo>
                <a:cubicBezTo>
                  <a:pt x="4358640" y="5386916"/>
                  <a:pt x="2875280" y="6073223"/>
                  <a:pt x="2148840" y="6121483"/>
                </a:cubicBezTo>
                <a:cubicBezTo>
                  <a:pt x="1422400" y="6169743"/>
                  <a:pt x="0" y="5676476"/>
                  <a:pt x="0" y="4018363"/>
                </a:cubicBezTo>
                <a:close/>
              </a:path>
            </a:pathLst>
          </a:custGeom>
          <a:gradFill>
            <a:gsLst>
              <a:gs pos="32000">
                <a:srgbClr val="FFC000"/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10324553" y="752355"/>
            <a:ext cx="254707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8937521" y="274457"/>
            <a:ext cx="254707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11363816" y="752355"/>
            <a:ext cx="254708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9976784" y="274457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11215594" y="1591158"/>
            <a:ext cx="254708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713296" y="43809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10129184" y="426857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11168447" y="426857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358037" y="1278751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2280020" y="305323"/>
            <a:ext cx="254707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1633036" y="873889"/>
            <a:ext cx="254707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1195314" y="647326"/>
            <a:ext cx="254707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/>
          <p:cNvSpPr/>
          <p:nvPr/>
        </p:nvSpPr>
        <p:spPr>
          <a:xfrm>
            <a:off x="2234577" y="647326"/>
            <a:ext cx="254708" cy="2430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847545" y="16942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>
          <a:xfrm>
            <a:off x="999945" y="32182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2039208" y="32182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1082558" y="1676566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15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accel="52000" decel="47000" autoRev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3000" accel="52000" decel="4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3000" accel="52000" decel="47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" dur="1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3000" accel="52000" decel="47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" dur="175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3000" accel="52000" decel="47000" autoRev="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3000" accel="52000" decel="47000" autoRev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6" dur="175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grpId="3" nodeType="withEffect">
                                  <p:stCondLst>
                                    <p:cond delay="4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" fill="hold" grpId="3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7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1" fill="hold" grpId="3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7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grpId="3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7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grpId="3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7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grpId="3" nodeType="with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7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6.25E-7 3.7037E-7 L 0.00352 0.66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3" grpId="1" animBg="1"/>
      <p:bldP spid="3" grpId="3" animBg="1"/>
      <p:bldP spid="13" grpId="0" animBg="1"/>
      <p:bldP spid="13" grpId="1" animBg="1"/>
      <p:bldP spid="13" grpId="3" animBg="1"/>
      <p:bldP spid="14" grpId="0" animBg="1"/>
      <p:bldP spid="14" grpId="1" animBg="1"/>
      <p:bldP spid="14" grpId="3" animBg="1"/>
      <p:bldP spid="25" grpId="0" animBg="1"/>
      <p:bldP spid="25" grpId="1" animBg="1"/>
      <p:bldP spid="25" grpId="3" animBg="1"/>
      <p:bldP spid="26" grpId="0" animBg="1"/>
      <p:bldP spid="26" grpId="1" animBg="1"/>
      <p:bldP spid="26" grpId="3" animBg="1"/>
      <p:bldP spid="27" grpId="0" animBg="1"/>
      <p:bldP spid="27" grpId="1" animBg="1"/>
      <p:bldP spid="27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4">
                <a:lumMod val="0"/>
                <a:lumOff val="100000"/>
              </a:schemeClr>
            </a:gs>
            <a:gs pos="99000">
              <a:srgbClr val="D1A97C"/>
            </a:gs>
            <a:gs pos="56000">
              <a:srgbClr val="FFE2A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02201" y="513790"/>
            <a:ext cx="80752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242021"/>
                </a:solidFill>
                <a:latin typeface="MinionPro-Regular"/>
              </a:rPr>
              <a:t>Így mentette meg </a:t>
            </a:r>
            <a:r>
              <a:rPr lang="hu-HU" sz="3200" dirty="0" smtClean="0">
                <a:solidFill>
                  <a:srgbClr val="242021"/>
                </a:solidFill>
                <a:latin typeface="MinionPro-Regular"/>
              </a:rPr>
              <a:t>Isten újra és újra a népét. </a:t>
            </a:r>
          </a:p>
          <a:p>
            <a:r>
              <a:rPr lang="hu-HU" sz="3200" dirty="0" smtClean="0">
                <a:solidFill>
                  <a:srgbClr val="242021"/>
                </a:solidFill>
                <a:latin typeface="MinionPro-Regular"/>
              </a:rPr>
              <a:t>Gondoskodott róluk.</a:t>
            </a:r>
            <a:r>
              <a:rPr lang="hu-HU" sz="3200" dirty="0">
                <a:solidFill>
                  <a:srgbClr val="242021"/>
                </a:solidFill>
                <a:latin typeface="MinionPro-Regular"/>
              </a:rPr>
              <a:t/>
            </a:r>
            <a:br>
              <a:rPr lang="hu-HU" sz="3200" dirty="0">
                <a:solidFill>
                  <a:srgbClr val="242021"/>
                </a:solidFill>
                <a:latin typeface="MinionPro-Regular"/>
              </a:rPr>
            </a:br>
            <a:r>
              <a:rPr lang="hu-HU" sz="3200" dirty="0">
                <a:solidFill>
                  <a:srgbClr val="242021"/>
                </a:solidFill>
                <a:latin typeface="MinionPro-Regular"/>
              </a:rPr>
              <a:t>A</a:t>
            </a:r>
            <a:r>
              <a:rPr lang="hu-HU" sz="3200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hu-HU" sz="3200" dirty="0">
                <a:solidFill>
                  <a:srgbClr val="242021"/>
                </a:solidFill>
                <a:latin typeface="MinionPro-Regular"/>
              </a:rPr>
              <a:t>hosszú vándorút során egyetlen napra sem hagyta el őket, </a:t>
            </a:r>
            <a:r>
              <a:rPr lang="hu-HU" sz="3200" dirty="0" smtClean="0">
                <a:solidFill>
                  <a:srgbClr val="242021"/>
                </a:solidFill>
                <a:latin typeface="MinionPro-Regular"/>
              </a:rPr>
              <a:t>hanem így gondoskodott:</a:t>
            </a:r>
          </a:p>
          <a:p>
            <a:pPr algn="ctr"/>
            <a:r>
              <a:rPr lang="hu-HU" sz="4000" dirty="0" smtClean="0">
                <a:solidFill>
                  <a:srgbClr val="634225"/>
                </a:solidFill>
                <a:latin typeface="MinionPro-Regular"/>
              </a:rPr>
              <a:t>ADOTT INNI, ENNI, </a:t>
            </a:r>
          </a:p>
          <a:p>
            <a:pPr algn="ctr"/>
            <a:r>
              <a:rPr lang="hu-HU" sz="4000" dirty="0" smtClean="0">
                <a:solidFill>
                  <a:srgbClr val="634225"/>
                </a:solidFill>
                <a:latin typeface="MinionPro-Regular"/>
              </a:rPr>
              <a:t>VEZETTE A NÉPÉT!</a:t>
            </a:r>
            <a:r>
              <a:rPr lang="hu-HU" sz="4000" dirty="0">
                <a:solidFill>
                  <a:schemeClr val="bg1"/>
                </a:solidFill>
              </a:rPr>
              <a:t/>
            </a:r>
            <a:br>
              <a:rPr lang="hu-HU" sz="4000" dirty="0">
                <a:solidFill>
                  <a:schemeClr val="bg1"/>
                </a:solidFill>
              </a:rPr>
            </a:b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710" y="3159401"/>
            <a:ext cx="1065900" cy="906435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78082">
            <a:off x="7864848" y="4127448"/>
            <a:ext cx="1454614" cy="1236995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16481">
            <a:off x="9762631" y="1110058"/>
            <a:ext cx="1454614" cy="1236995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20399">
            <a:off x="10307039" y="164696"/>
            <a:ext cx="1055829" cy="897871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8591">
            <a:off x="6014303" y="5667701"/>
            <a:ext cx="1192785" cy="1014337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348591">
            <a:off x="6521751" y="4170416"/>
            <a:ext cx="1192785" cy="1014337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377" y="5234460"/>
            <a:ext cx="1454614" cy="1236995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16481">
            <a:off x="5056989" y="4706119"/>
            <a:ext cx="1014688" cy="862884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53677">
            <a:off x="9252316" y="1240975"/>
            <a:ext cx="787065" cy="669316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39287">
            <a:off x="9899960" y="3531739"/>
            <a:ext cx="1055829" cy="897871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16481">
            <a:off x="8966528" y="2371383"/>
            <a:ext cx="1454614" cy="1236995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17205" y="5363788"/>
            <a:ext cx="1154550" cy="1338133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67722" y="83871"/>
            <a:ext cx="824014" cy="1004148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003" y="2707397"/>
            <a:ext cx="680853" cy="789114"/>
          </a:xfrm>
          <a:prstGeom prst="rect">
            <a:avLst/>
          </a:prstGeom>
        </p:spPr>
      </p:pic>
      <p:sp>
        <p:nvSpPr>
          <p:cNvPr id="54" name="Ellipszis 2"/>
          <p:cNvSpPr/>
          <p:nvPr/>
        </p:nvSpPr>
        <p:spPr>
          <a:xfrm rot="2458127">
            <a:off x="11256296" y="5507613"/>
            <a:ext cx="616982" cy="477166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2"/>
          <p:cNvSpPr/>
          <p:nvPr/>
        </p:nvSpPr>
        <p:spPr>
          <a:xfrm rot="2458127">
            <a:off x="7177471" y="5407265"/>
            <a:ext cx="411112" cy="460376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2"/>
          <p:cNvSpPr/>
          <p:nvPr/>
        </p:nvSpPr>
        <p:spPr>
          <a:xfrm rot="2458127">
            <a:off x="10393509" y="2890649"/>
            <a:ext cx="389592" cy="264018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2"/>
          <p:cNvSpPr/>
          <p:nvPr/>
        </p:nvSpPr>
        <p:spPr>
          <a:xfrm rot="2458127">
            <a:off x="10419451" y="4584219"/>
            <a:ext cx="485775" cy="389328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2"/>
          <p:cNvSpPr/>
          <p:nvPr/>
        </p:nvSpPr>
        <p:spPr>
          <a:xfrm rot="2458127">
            <a:off x="5508227" y="6054441"/>
            <a:ext cx="478214" cy="431445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9" name="Kép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279" y="5904044"/>
            <a:ext cx="597888" cy="867505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26897" y="5512486"/>
            <a:ext cx="931249" cy="1163573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746" y="4723868"/>
            <a:ext cx="896267" cy="1038106"/>
          </a:xfrm>
          <a:prstGeom prst="rect">
            <a:avLst/>
          </a:prstGeom>
        </p:spPr>
      </p:pic>
      <p:sp>
        <p:nvSpPr>
          <p:cNvPr id="64" name="Ellipszis 2"/>
          <p:cNvSpPr/>
          <p:nvPr/>
        </p:nvSpPr>
        <p:spPr>
          <a:xfrm rot="2458127">
            <a:off x="8900109" y="2921780"/>
            <a:ext cx="224892" cy="255068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2"/>
          <p:cNvSpPr/>
          <p:nvPr/>
        </p:nvSpPr>
        <p:spPr>
          <a:xfrm rot="2458127">
            <a:off x="9354603" y="3962583"/>
            <a:ext cx="549739" cy="501423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2"/>
          <p:cNvSpPr/>
          <p:nvPr/>
        </p:nvSpPr>
        <p:spPr>
          <a:xfrm rot="2458127">
            <a:off x="11449533" y="1145423"/>
            <a:ext cx="370584" cy="368061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Ellipszis 2"/>
          <p:cNvSpPr/>
          <p:nvPr/>
        </p:nvSpPr>
        <p:spPr>
          <a:xfrm rot="2458127">
            <a:off x="11241950" y="3936021"/>
            <a:ext cx="393369" cy="483381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Ellipszis 2"/>
          <p:cNvSpPr/>
          <p:nvPr/>
        </p:nvSpPr>
        <p:spPr>
          <a:xfrm rot="2458127">
            <a:off x="6219391" y="4968844"/>
            <a:ext cx="293124" cy="220835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Ellipszis 2"/>
          <p:cNvSpPr/>
          <p:nvPr/>
        </p:nvSpPr>
        <p:spPr>
          <a:xfrm rot="2458127">
            <a:off x="9421777" y="5914641"/>
            <a:ext cx="415393" cy="467380"/>
          </a:xfrm>
          <a:custGeom>
            <a:avLst/>
            <a:gdLst>
              <a:gd name="connsiteX0" fmla="*/ 0 w 802022"/>
              <a:gd name="connsiteY0" fmla="*/ 372074 h 744148"/>
              <a:gd name="connsiteX1" fmla="*/ 401011 w 802022"/>
              <a:gd name="connsiteY1" fmla="*/ 0 h 744148"/>
              <a:gd name="connsiteX2" fmla="*/ 802022 w 802022"/>
              <a:gd name="connsiteY2" fmla="*/ 372074 h 744148"/>
              <a:gd name="connsiteX3" fmla="*/ 401011 w 802022"/>
              <a:gd name="connsiteY3" fmla="*/ 744148 h 744148"/>
              <a:gd name="connsiteX4" fmla="*/ 0 w 802022"/>
              <a:gd name="connsiteY4" fmla="*/ 372074 h 744148"/>
              <a:gd name="connsiteX0" fmla="*/ 370 w 802392"/>
              <a:gd name="connsiteY0" fmla="*/ 585434 h 957508"/>
              <a:gd name="connsiteX1" fmla="*/ 350581 w 802392"/>
              <a:gd name="connsiteY1" fmla="*/ 0 h 957508"/>
              <a:gd name="connsiteX2" fmla="*/ 802392 w 802392"/>
              <a:gd name="connsiteY2" fmla="*/ 585434 h 957508"/>
              <a:gd name="connsiteX3" fmla="*/ 401381 w 802392"/>
              <a:gd name="connsiteY3" fmla="*/ 957508 h 957508"/>
              <a:gd name="connsiteX4" fmla="*/ 370 w 802392"/>
              <a:gd name="connsiteY4" fmla="*/ 585434 h 957508"/>
              <a:gd name="connsiteX0" fmla="*/ 37933 w 846239"/>
              <a:gd name="connsiteY0" fmla="*/ 631763 h 1003837"/>
              <a:gd name="connsiteX1" fmla="*/ 388144 w 846239"/>
              <a:gd name="connsiteY1" fmla="*/ 46329 h 1003837"/>
              <a:gd name="connsiteX2" fmla="*/ 839955 w 846239"/>
              <a:gd name="connsiteY2" fmla="*/ 631763 h 1003837"/>
              <a:gd name="connsiteX3" fmla="*/ 438944 w 846239"/>
              <a:gd name="connsiteY3" fmla="*/ 1003837 h 1003837"/>
              <a:gd name="connsiteX4" fmla="*/ 37933 w 846239"/>
              <a:gd name="connsiteY4" fmla="*/ 631763 h 1003837"/>
              <a:gd name="connsiteX0" fmla="*/ 1681 w 874856"/>
              <a:gd name="connsiteY0" fmla="*/ 842693 h 1214767"/>
              <a:gd name="connsiteX1" fmla="*/ 536023 w 874856"/>
              <a:gd name="connsiteY1" fmla="*/ 37808 h 1214767"/>
              <a:gd name="connsiteX2" fmla="*/ 803703 w 874856"/>
              <a:gd name="connsiteY2" fmla="*/ 842693 h 1214767"/>
              <a:gd name="connsiteX3" fmla="*/ 402692 w 874856"/>
              <a:gd name="connsiteY3" fmla="*/ 1214767 h 1214767"/>
              <a:gd name="connsiteX4" fmla="*/ 1681 w 874856"/>
              <a:gd name="connsiteY4" fmla="*/ 842693 h 121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856" h="1214767">
                <a:moveTo>
                  <a:pt x="1681" y="842693"/>
                </a:moveTo>
                <a:cubicBezTo>
                  <a:pt x="23903" y="646533"/>
                  <a:pt x="-10569" y="-185712"/>
                  <a:pt x="536023" y="37808"/>
                </a:cubicBezTo>
                <a:cubicBezTo>
                  <a:pt x="1082615" y="261328"/>
                  <a:pt x="803703" y="637202"/>
                  <a:pt x="803703" y="842693"/>
                </a:cubicBezTo>
                <a:cubicBezTo>
                  <a:pt x="803703" y="1048184"/>
                  <a:pt x="624164" y="1214767"/>
                  <a:pt x="402692" y="1214767"/>
                </a:cubicBezTo>
                <a:cubicBezTo>
                  <a:pt x="181220" y="1214767"/>
                  <a:pt x="-20541" y="1038853"/>
                  <a:pt x="1681" y="842693"/>
                </a:cubicBezTo>
                <a:close/>
              </a:path>
            </a:pathLst>
          </a:custGeom>
          <a:solidFill>
            <a:srgbClr val="FCF9C0"/>
          </a:solidFill>
          <a:ln>
            <a:noFill/>
          </a:ln>
          <a:effectLst>
            <a:innerShdw blurRad="673100">
              <a:srgbClr val="ECC8A6">
                <a:alpha val="98000"/>
              </a:srgbClr>
            </a:innerShdw>
          </a:effectLst>
          <a:scene3d>
            <a:camera prst="orthographicFront"/>
            <a:lightRig rig="threePt" dir="t"/>
          </a:scene3d>
          <a:sp3d>
            <a:bevelT w="266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3" name="Csoportba foglalás 82"/>
          <p:cNvGrpSpPr/>
          <p:nvPr/>
        </p:nvGrpSpPr>
        <p:grpSpPr>
          <a:xfrm>
            <a:off x="2571299" y="4961260"/>
            <a:ext cx="1237606" cy="1628559"/>
            <a:chOff x="2527664" y="-4644262"/>
            <a:chExt cx="5112139" cy="10125585"/>
          </a:xfrm>
        </p:grpSpPr>
        <p:sp>
          <p:nvSpPr>
            <p:cNvPr id="84" name="Szabadkézi sokszög 83"/>
            <p:cNvSpPr/>
            <p:nvPr/>
          </p:nvSpPr>
          <p:spPr>
            <a:xfrm>
              <a:off x="2686803" y="2608583"/>
              <a:ext cx="4953000" cy="2872740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Szabadkézi sokszög 84"/>
            <p:cNvSpPr/>
            <p:nvPr/>
          </p:nvSpPr>
          <p:spPr>
            <a:xfrm flipV="1">
              <a:off x="2956560" y="773430"/>
              <a:ext cx="4413486" cy="2498093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Szabadkézi sokszög 85"/>
            <p:cNvSpPr/>
            <p:nvPr/>
          </p:nvSpPr>
          <p:spPr>
            <a:xfrm flipH="1">
              <a:off x="3707127" y="0"/>
              <a:ext cx="2976242" cy="1537366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Szabadkézi sokszög 86"/>
            <p:cNvSpPr/>
            <p:nvPr/>
          </p:nvSpPr>
          <p:spPr>
            <a:xfrm flipH="1">
              <a:off x="3477518" y="-1681814"/>
              <a:ext cx="3371568" cy="2292412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Szabadkézi sokszög 87"/>
            <p:cNvSpPr/>
            <p:nvPr/>
          </p:nvSpPr>
          <p:spPr>
            <a:xfrm flipH="1">
              <a:off x="3376238" y="-3275370"/>
              <a:ext cx="3574128" cy="2434462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Szabadkézi sokszög 88"/>
            <p:cNvSpPr/>
            <p:nvPr/>
          </p:nvSpPr>
          <p:spPr>
            <a:xfrm flipH="1">
              <a:off x="2527664" y="-4644262"/>
              <a:ext cx="4842383" cy="2434462"/>
            </a:xfrm>
            <a:custGeom>
              <a:avLst/>
              <a:gdLst>
                <a:gd name="connsiteX0" fmla="*/ 4404360 w 7139940"/>
                <a:gd name="connsiteY0" fmla="*/ 0 h 4057174"/>
                <a:gd name="connsiteX1" fmla="*/ 5108887 w 7139940"/>
                <a:gd name="connsiteY1" fmla="*/ 374594 h 4057174"/>
                <a:gd name="connsiteX2" fmla="*/ 5126769 w 7139940"/>
                <a:gd name="connsiteY2" fmla="*/ 407539 h 4057174"/>
                <a:gd name="connsiteX3" fmla="*/ 5251812 w 7139940"/>
                <a:gd name="connsiteY3" fmla="*/ 415274 h 4057174"/>
                <a:gd name="connsiteX4" fmla="*/ 5427587 w 7139940"/>
                <a:gd name="connsiteY4" fmla="*/ 448395 h 4057174"/>
                <a:gd name="connsiteX5" fmla="*/ 5514684 w 7139940"/>
                <a:gd name="connsiteY5" fmla="*/ 474459 h 4057174"/>
                <a:gd name="connsiteX6" fmla="*/ 5593729 w 7139940"/>
                <a:gd name="connsiteY6" fmla="*/ 439490 h 4057174"/>
                <a:gd name="connsiteX7" fmla="*/ 5810250 w 7139940"/>
                <a:gd name="connsiteY7" fmla="*/ 403860 h 4057174"/>
                <a:gd name="connsiteX8" fmla="*/ 6366510 w 7139940"/>
                <a:gd name="connsiteY8" fmla="*/ 857250 h 4057174"/>
                <a:gd name="connsiteX9" fmla="*/ 6365803 w 7139940"/>
                <a:gd name="connsiteY9" fmla="*/ 861062 h 4057174"/>
                <a:gd name="connsiteX10" fmla="*/ 6377180 w 7139940"/>
                <a:gd name="connsiteY10" fmla="*/ 861637 h 4057174"/>
                <a:gd name="connsiteX11" fmla="*/ 7139940 w 7139940"/>
                <a:gd name="connsiteY11" fmla="*/ 1706880 h 4057174"/>
                <a:gd name="connsiteX12" fmla="*/ 6765346 w 7139940"/>
                <a:gd name="connsiteY12" fmla="*/ 2411406 h 4057174"/>
                <a:gd name="connsiteX13" fmla="*/ 6752423 w 7139940"/>
                <a:gd name="connsiteY13" fmla="*/ 2418421 h 4057174"/>
                <a:gd name="connsiteX14" fmla="*/ 6756919 w 7139940"/>
                <a:gd name="connsiteY14" fmla="*/ 2432905 h 4057174"/>
                <a:gd name="connsiteX15" fmla="*/ 6774180 w 7139940"/>
                <a:gd name="connsiteY15" fmla="*/ 2604135 h 4057174"/>
                <a:gd name="connsiteX16" fmla="*/ 5924550 w 7139940"/>
                <a:gd name="connsiteY16" fmla="*/ 3453765 h 4057174"/>
                <a:gd name="connsiteX17" fmla="*/ 5837680 w 7139940"/>
                <a:gd name="connsiteY17" fmla="*/ 3449379 h 4057174"/>
                <a:gd name="connsiteX18" fmla="*/ 5807128 w 7139940"/>
                <a:gd name="connsiteY18" fmla="*/ 3444716 h 4057174"/>
                <a:gd name="connsiteX19" fmla="*/ 5798949 w 7139940"/>
                <a:gd name="connsiteY19" fmla="*/ 3510849 h 4057174"/>
                <a:gd name="connsiteX20" fmla="*/ 5253990 w 7139940"/>
                <a:gd name="connsiteY20" fmla="*/ 3872865 h 4057174"/>
                <a:gd name="connsiteX21" fmla="*/ 4942980 w 7139940"/>
                <a:gd name="connsiteY21" fmla="*/ 3795433 h 4057174"/>
                <a:gd name="connsiteX22" fmla="*/ 4880118 w 7139940"/>
                <a:gd name="connsiteY22" fmla="*/ 3753159 h 4057174"/>
                <a:gd name="connsiteX23" fmla="*/ 4858656 w 7139940"/>
                <a:gd name="connsiteY23" fmla="*/ 3774360 h 4057174"/>
                <a:gd name="connsiteX24" fmla="*/ 4465320 w 7139940"/>
                <a:gd name="connsiteY24" fmla="*/ 3907155 h 4057174"/>
                <a:gd name="connsiteX25" fmla="*/ 4248799 w 7139940"/>
                <a:gd name="connsiteY25" fmla="*/ 3871526 h 4057174"/>
                <a:gd name="connsiteX26" fmla="*/ 4198912 w 7139940"/>
                <a:gd name="connsiteY26" fmla="*/ 3849456 h 4057174"/>
                <a:gd name="connsiteX27" fmla="*/ 4149199 w 7139940"/>
                <a:gd name="connsiteY27" fmla="*/ 3892182 h 4057174"/>
                <a:gd name="connsiteX28" fmla="*/ 3576637 w 7139940"/>
                <a:gd name="connsiteY28" fmla="*/ 4057174 h 4057174"/>
                <a:gd name="connsiteX29" fmla="*/ 2961361 w 7139940"/>
                <a:gd name="connsiteY29" fmla="*/ 3857279 h 4057174"/>
                <a:gd name="connsiteX30" fmla="*/ 2901777 w 7139940"/>
                <a:gd name="connsiteY30" fmla="*/ 3790202 h 4057174"/>
                <a:gd name="connsiteX31" fmla="*/ 2888751 w 7139940"/>
                <a:gd name="connsiteY31" fmla="*/ 3795433 h 4057174"/>
                <a:gd name="connsiteX32" fmla="*/ 2367915 w 7139940"/>
                <a:gd name="connsiteY32" fmla="*/ 3872865 h 4057174"/>
                <a:gd name="connsiteX33" fmla="*/ 1455296 w 7139940"/>
                <a:gd name="connsiteY33" fmla="*/ 3510849 h 4057174"/>
                <a:gd name="connsiteX34" fmla="*/ 1437734 w 7139940"/>
                <a:gd name="connsiteY34" fmla="*/ 3426063 h 4057174"/>
                <a:gd name="connsiteX35" fmla="*/ 1308646 w 7139940"/>
                <a:gd name="connsiteY35" fmla="*/ 3368312 h 4057174"/>
                <a:gd name="connsiteX36" fmla="*/ 1212436 w 7139940"/>
                <a:gd name="connsiteY36" fmla="*/ 3363592 h 4057174"/>
                <a:gd name="connsiteX37" fmla="*/ 487556 w 7139940"/>
                <a:gd name="connsiteY37" fmla="*/ 3010787 h 4057174"/>
                <a:gd name="connsiteX38" fmla="*/ 473736 w 7139940"/>
                <a:gd name="connsiteY38" fmla="*/ 2944064 h 4057174"/>
                <a:gd name="connsiteX39" fmla="*/ 444155 w 7139940"/>
                <a:gd name="connsiteY39" fmla="*/ 2941633 h 4057174"/>
                <a:gd name="connsiteX40" fmla="*/ 0 w 7139940"/>
                <a:gd name="connsiteY40" fmla="*/ 2497455 h 4057174"/>
                <a:gd name="connsiteX41" fmla="*/ 339738 w 7139940"/>
                <a:gd name="connsiteY41" fmla="*/ 2079695 h 4057174"/>
                <a:gd name="connsiteX42" fmla="*/ 397108 w 7139940"/>
                <a:gd name="connsiteY42" fmla="*/ 2065179 h 4057174"/>
                <a:gd name="connsiteX43" fmla="*/ 397755 w 7139940"/>
                <a:gd name="connsiteY43" fmla="*/ 2063119 h 4057174"/>
                <a:gd name="connsiteX44" fmla="*/ 339739 w 7139940"/>
                <a:gd name="connsiteY44" fmla="*/ 2048440 h 4057174"/>
                <a:gd name="connsiteX45" fmla="*/ 0 w 7139940"/>
                <a:gd name="connsiteY45" fmla="*/ 1630680 h 4057174"/>
                <a:gd name="connsiteX46" fmla="*/ 339739 w 7139940"/>
                <a:gd name="connsiteY46" fmla="*/ 1212920 h 4057174"/>
                <a:gd name="connsiteX47" fmla="*/ 404082 w 7139940"/>
                <a:gd name="connsiteY47" fmla="*/ 1196640 h 4057174"/>
                <a:gd name="connsiteX48" fmla="*/ 403860 w 7139940"/>
                <a:gd name="connsiteY48" fmla="*/ 1194435 h 4057174"/>
                <a:gd name="connsiteX49" fmla="*/ 1253490 w 7139940"/>
                <a:gd name="connsiteY49" fmla="*/ 344805 h 4057174"/>
                <a:gd name="connsiteX50" fmla="*/ 1584205 w 7139940"/>
                <a:gd name="connsiteY50" fmla="*/ 411573 h 4057174"/>
                <a:gd name="connsiteX51" fmla="*/ 1649172 w 7139940"/>
                <a:gd name="connsiteY51" fmla="*/ 446836 h 4057174"/>
                <a:gd name="connsiteX52" fmla="*/ 1678183 w 7139940"/>
                <a:gd name="connsiteY52" fmla="*/ 412895 h 4057174"/>
                <a:gd name="connsiteX53" fmla="*/ 2204085 w 7139940"/>
                <a:gd name="connsiteY53" fmla="*/ 186690 h 4057174"/>
                <a:gd name="connsiteX54" fmla="*/ 2598172 w 7139940"/>
                <a:gd name="connsiteY54" fmla="*/ 306250 h 4057174"/>
                <a:gd name="connsiteX55" fmla="*/ 2650813 w 7139940"/>
                <a:gd name="connsiteY55" fmla="*/ 345613 h 4057174"/>
                <a:gd name="connsiteX56" fmla="*/ 2740038 w 7139940"/>
                <a:gd name="connsiteY56" fmla="*/ 306140 h 4057174"/>
                <a:gd name="connsiteX57" fmla="*/ 2956560 w 7139940"/>
                <a:gd name="connsiteY57" fmla="*/ 270510 h 4057174"/>
                <a:gd name="connsiteX58" fmla="*/ 3267571 w 7139940"/>
                <a:gd name="connsiteY58" fmla="*/ 347942 h 4057174"/>
                <a:gd name="connsiteX59" fmla="*/ 3329472 w 7139940"/>
                <a:gd name="connsiteY59" fmla="*/ 389570 h 4057174"/>
                <a:gd name="connsiteX60" fmla="*/ 3331986 w 7139940"/>
                <a:gd name="connsiteY60" fmla="*/ 386596 h 4057174"/>
                <a:gd name="connsiteX61" fmla="*/ 3722370 w 7139940"/>
                <a:gd name="connsiteY61" fmla="*/ 203835 h 4057174"/>
                <a:gd name="connsiteX62" fmla="*/ 3808260 w 7139940"/>
                <a:gd name="connsiteY62" fmla="*/ 211794 h 4057174"/>
                <a:gd name="connsiteX63" fmla="*/ 3838271 w 7139940"/>
                <a:gd name="connsiteY63" fmla="*/ 220229 h 4057174"/>
                <a:gd name="connsiteX64" fmla="*/ 3929324 w 7139940"/>
                <a:gd name="connsiteY64" fmla="*/ 145103 h 4057174"/>
                <a:gd name="connsiteX65" fmla="*/ 4404360 w 7139940"/>
                <a:gd name="connsiteY65" fmla="*/ 0 h 405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139940" h="4057174">
                  <a:moveTo>
                    <a:pt x="4404360" y="0"/>
                  </a:moveTo>
                  <a:cubicBezTo>
                    <a:pt x="4697634" y="0"/>
                    <a:pt x="4956202" y="148591"/>
                    <a:pt x="5108887" y="374594"/>
                  </a:cubicBezTo>
                  <a:lnTo>
                    <a:pt x="5126769" y="407539"/>
                  </a:lnTo>
                  <a:lnTo>
                    <a:pt x="5251812" y="415274"/>
                  </a:lnTo>
                  <a:cubicBezTo>
                    <a:pt x="5311974" y="422790"/>
                    <a:pt x="5370680" y="433924"/>
                    <a:pt x="5427587" y="448395"/>
                  </a:cubicBezTo>
                  <a:lnTo>
                    <a:pt x="5514684" y="474459"/>
                  </a:lnTo>
                  <a:lnTo>
                    <a:pt x="5593729" y="439490"/>
                  </a:lnTo>
                  <a:cubicBezTo>
                    <a:pt x="5660279" y="416547"/>
                    <a:pt x="5733447" y="403860"/>
                    <a:pt x="5810250" y="403860"/>
                  </a:cubicBezTo>
                  <a:cubicBezTo>
                    <a:pt x="6117464" y="403860"/>
                    <a:pt x="6366510" y="606850"/>
                    <a:pt x="6366510" y="857250"/>
                  </a:cubicBezTo>
                  <a:lnTo>
                    <a:pt x="6365803" y="861062"/>
                  </a:lnTo>
                  <a:lnTo>
                    <a:pt x="6377180" y="861637"/>
                  </a:lnTo>
                  <a:cubicBezTo>
                    <a:pt x="6805611" y="905146"/>
                    <a:pt x="7139940" y="1266969"/>
                    <a:pt x="7139940" y="1706880"/>
                  </a:cubicBezTo>
                  <a:cubicBezTo>
                    <a:pt x="7139940" y="2000154"/>
                    <a:pt x="6991349" y="2258722"/>
                    <a:pt x="6765346" y="2411406"/>
                  </a:cubicBezTo>
                  <a:lnTo>
                    <a:pt x="6752423" y="2418421"/>
                  </a:lnTo>
                  <a:lnTo>
                    <a:pt x="6756919" y="2432905"/>
                  </a:lnTo>
                  <a:cubicBezTo>
                    <a:pt x="6768236" y="2488213"/>
                    <a:pt x="6774180" y="2545480"/>
                    <a:pt x="6774180" y="2604135"/>
                  </a:cubicBezTo>
                  <a:cubicBezTo>
                    <a:pt x="6774180" y="3073373"/>
                    <a:pt x="6393788" y="3453765"/>
                    <a:pt x="5924550" y="3453765"/>
                  </a:cubicBezTo>
                  <a:cubicBezTo>
                    <a:pt x="5895223" y="3453765"/>
                    <a:pt x="5866243" y="3452279"/>
                    <a:pt x="5837680" y="3449379"/>
                  </a:cubicBezTo>
                  <a:lnTo>
                    <a:pt x="5807128" y="3444716"/>
                  </a:lnTo>
                  <a:lnTo>
                    <a:pt x="5798949" y="3510849"/>
                  </a:lnTo>
                  <a:cubicBezTo>
                    <a:pt x="5747080" y="3717451"/>
                    <a:pt x="5522803" y="3872865"/>
                    <a:pt x="5253990" y="3872865"/>
                  </a:cubicBezTo>
                  <a:cubicBezTo>
                    <a:pt x="5138785" y="3872865"/>
                    <a:pt x="5031760" y="3844320"/>
                    <a:pt x="4942980" y="3795433"/>
                  </a:cubicBezTo>
                  <a:lnTo>
                    <a:pt x="4880118" y="3753159"/>
                  </a:lnTo>
                  <a:lnTo>
                    <a:pt x="4858656" y="3774360"/>
                  </a:lnTo>
                  <a:cubicBezTo>
                    <a:pt x="4757992" y="3856408"/>
                    <a:pt x="4618927" y="3907155"/>
                    <a:pt x="4465320" y="3907155"/>
                  </a:cubicBezTo>
                  <a:cubicBezTo>
                    <a:pt x="4388517" y="3907155"/>
                    <a:pt x="4315349" y="3894468"/>
                    <a:pt x="4248799" y="3871526"/>
                  </a:cubicBezTo>
                  <a:lnTo>
                    <a:pt x="4198912" y="3849456"/>
                  </a:lnTo>
                  <a:lnTo>
                    <a:pt x="4149199" y="3892182"/>
                  </a:lnTo>
                  <a:cubicBezTo>
                    <a:pt x="4013105" y="3992947"/>
                    <a:pt x="3807146" y="4057174"/>
                    <a:pt x="3576637" y="4057174"/>
                  </a:cubicBezTo>
                  <a:cubicBezTo>
                    <a:pt x="3320516" y="4057174"/>
                    <a:pt x="3094703" y="3977881"/>
                    <a:pt x="2961361" y="3857279"/>
                  </a:cubicBezTo>
                  <a:lnTo>
                    <a:pt x="2901777" y="3790202"/>
                  </a:lnTo>
                  <a:lnTo>
                    <a:pt x="2888751" y="3795433"/>
                  </a:lnTo>
                  <a:cubicBezTo>
                    <a:pt x="2740075" y="3844320"/>
                    <a:pt x="2560844" y="3872865"/>
                    <a:pt x="2367915" y="3872865"/>
                  </a:cubicBezTo>
                  <a:cubicBezTo>
                    <a:pt x="1917747" y="3872865"/>
                    <a:pt x="1542159" y="3717451"/>
                    <a:pt x="1455296" y="3510849"/>
                  </a:cubicBezTo>
                  <a:lnTo>
                    <a:pt x="1437734" y="3426063"/>
                  </a:lnTo>
                  <a:lnTo>
                    <a:pt x="1308646" y="3368312"/>
                  </a:lnTo>
                  <a:lnTo>
                    <a:pt x="1212436" y="3363592"/>
                  </a:lnTo>
                  <a:cubicBezTo>
                    <a:pt x="848588" y="3327355"/>
                    <a:pt x="562010" y="3187874"/>
                    <a:pt x="487556" y="3010787"/>
                  </a:cubicBezTo>
                  <a:lnTo>
                    <a:pt x="473736" y="2944064"/>
                  </a:lnTo>
                  <a:lnTo>
                    <a:pt x="444155" y="2941633"/>
                  </a:lnTo>
                  <a:cubicBezTo>
                    <a:pt x="190676" y="2899356"/>
                    <a:pt x="0" y="2716555"/>
                    <a:pt x="0" y="2497455"/>
                  </a:cubicBezTo>
                  <a:cubicBezTo>
                    <a:pt x="0" y="2309655"/>
                    <a:pt x="140089" y="2148523"/>
                    <a:pt x="339738" y="2079695"/>
                  </a:cubicBezTo>
                  <a:lnTo>
                    <a:pt x="397108" y="2065179"/>
                  </a:lnTo>
                  <a:lnTo>
                    <a:pt x="397755" y="2063119"/>
                  </a:lnTo>
                  <a:lnTo>
                    <a:pt x="339739" y="2048440"/>
                  </a:lnTo>
                  <a:cubicBezTo>
                    <a:pt x="140089" y="1979612"/>
                    <a:pt x="0" y="1818480"/>
                    <a:pt x="0" y="1630680"/>
                  </a:cubicBezTo>
                  <a:cubicBezTo>
                    <a:pt x="0" y="1442880"/>
                    <a:pt x="140089" y="1281748"/>
                    <a:pt x="339739" y="1212920"/>
                  </a:cubicBezTo>
                  <a:lnTo>
                    <a:pt x="404082" y="1196640"/>
                  </a:lnTo>
                  <a:lnTo>
                    <a:pt x="403860" y="1194435"/>
                  </a:lnTo>
                  <a:cubicBezTo>
                    <a:pt x="403860" y="725197"/>
                    <a:pt x="784252" y="344805"/>
                    <a:pt x="1253490" y="344805"/>
                  </a:cubicBezTo>
                  <a:cubicBezTo>
                    <a:pt x="1370799" y="344805"/>
                    <a:pt x="1482556" y="368579"/>
                    <a:pt x="1584205" y="411573"/>
                  </a:cubicBezTo>
                  <a:lnTo>
                    <a:pt x="1649172" y="446836"/>
                  </a:lnTo>
                  <a:lnTo>
                    <a:pt x="1678183" y="412895"/>
                  </a:lnTo>
                  <a:cubicBezTo>
                    <a:pt x="1821098" y="271580"/>
                    <a:pt x="2004318" y="186690"/>
                    <a:pt x="2204085" y="186690"/>
                  </a:cubicBezTo>
                  <a:cubicBezTo>
                    <a:pt x="2346776" y="186690"/>
                    <a:pt x="2481025" y="230001"/>
                    <a:pt x="2598172" y="306250"/>
                  </a:cubicBezTo>
                  <a:lnTo>
                    <a:pt x="2650813" y="345613"/>
                  </a:lnTo>
                  <a:lnTo>
                    <a:pt x="2740038" y="306140"/>
                  </a:lnTo>
                  <a:cubicBezTo>
                    <a:pt x="2806588" y="283197"/>
                    <a:pt x="2879757" y="270510"/>
                    <a:pt x="2956560" y="270510"/>
                  </a:cubicBezTo>
                  <a:cubicBezTo>
                    <a:pt x="3071766" y="270510"/>
                    <a:pt x="3178791" y="299055"/>
                    <a:pt x="3267571" y="347942"/>
                  </a:cubicBezTo>
                  <a:lnTo>
                    <a:pt x="3329472" y="389570"/>
                  </a:lnTo>
                  <a:lnTo>
                    <a:pt x="3331986" y="386596"/>
                  </a:lnTo>
                  <a:cubicBezTo>
                    <a:pt x="3442159" y="271509"/>
                    <a:pt x="3576884" y="203835"/>
                    <a:pt x="3722370" y="203835"/>
                  </a:cubicBezTo>
                  <a:cubicBezTo>
                    <a:pt x="3751467" y="203835"/>
                    <a:pt x="3780134" y="206542"/>
                    <a:pt x="3808260" y="211794"/>
                  </a:cubicBezTo>
                  <a:lnTo>
                    <a:pt x="3838271" y="220229"/>
                  </a:lnTo>
                  <a:lnTo>
                    <a:pt x="3929324" y="145103"/>
                  </a:lnTo>
                  <a:cubicBezTo>
                    <a:pt x="4064926" y="53493"/>
                    <a:pt x="4228396" y="0"/>
                    <a:pt x="44043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0" name="Csoportba foglalás 89"/>
          <p:cNvGrpSpPr/>
          <p:nvPr/>
        </p:nvGrpSpPr>
        <p:grpSpPr>
          <a:xfrm>
            <a:off x="613401" y="5025290"/>
            <a:ext cx="1289892" cy="1441812"/>
            <a:chOff x="9844389" y="474931"/>
            <a:chExt cx="2229817" cy="2640864"/>
          </a:xfrm>
        </p:grpSpPr>
        <p:sp>
          <p:nvSpPr>
            <p:cNvPr id="91" name="Ellipszis 2"/>
            <p:cNvSpPr/>
            <p:nvPr/>
          </p:nvSpPr>
          <p:spPr>
            <a:xfrm flipH="1">
              <a:off x="10114749" y="589219"/>
              <a:ext cx="1167375" cy="2122774"/>
            </a:xfrm>
            <a:custGeom>
              <a:avLst/>
              <a:gdLst>
                <a:gd name="connsiteX0" fmla="*/ 0 w 3931920"/>
                <a:gd name="connsiteY0" fmla="*/ 3002280 h 6004560"/>
                <a:gd name="connsiteX1" fmla="*/ 1965960 w 3931920"/>
                <a:gd name="connsiteY1" fmla="*/ 0 h 6004560"/>
                <a:gd name="connsiteX2" fmla="*/ 3931920 w 3931920"/>
                <a:gd name="connsiteY2" fmla="*/ 3002280 h 6004560"/>
                <a:gd name="connsiteX3" fmla="*/ 1965960 w 3931920"/>
                <a:gd name="connsiteY3" fmla="*/ 6004560 h 6004560"/>
                <a:gd name="connsiteX4" fmla="*/ 0 w 3931920"/>
                <a:gd name="connsiteY4" fmla="*/ 3002280 h 6004560"/>
                <a:gd name="connsiteX0" fmla="*/ 0 w 4175760"/>
                <a:gd name="connsiteY0" fmla="*/ 3007331 h 6017885"/>
                <a:gd name="connsiteX1" fmla="*/ 1965960 w 4175760"/>
                <a:gd name="connsiteY1" fmla="*/ 5051 h 6017885"/>
                <a:gd name="connsiteX2" fmla="*/ 4175760 w 4175760"/>
                <a:gd name="connsiteY2" fmla="*/ 3616931 h 6017885"/>
                <a:gd name="connsiteX3" fmla="*/ 1965960 w 4175760"/>
                <a:gd name="connsiteY3" fmla="*/ 6009611 h 6017885"/>
                <a:gd name="connsiteX4" fmla="*/ 0 w 4175760"/>
                <a:gd name="connsiteY4" fmla="*/ 3007331 h 6017885"/>
                <a:gd name="connsiteX0" fmla="*/ 0 w 4358640"/>
                <a:gd name="connsiteY0" fmla="*/ 3902296 h 6008588"/>
                <a:gd name="connsiteX1" fmla="*/ 2148840 w 4358640"/>
                <a:gd name="connsiteY1" fmla="*/ 856 h 6008588"/>
                <a:gd name="connsiteX2" fmla="*/ 4358640 w 4358640"/>
                <a:gd name="connsiteY2" fmla="*/ 3612736 h 6008588"/>
                <a:gd name="connsiteX3" fmla="*/ 2148840 w 4358640"/>
                <a:gd name="connsiteY3" fmla="*/ 6005416 h 6008588"/>
                <a:gd name="connsiteX4" fmla="*/ 0 w 4358640"/>
                <a:gd name="connsiteY4" fmla="*/ 3902296 h 6008588"/>
                <a:gd name="connsiteX0" fmla="*/ 0 w 4358640"/>
                <a:gd name="connsiteY0" fmla="*/ 4250905 h 6357197"/>
                <a:gd name="connsiteX1" fmla="*/ 2148840 w 4358640"/>
                <a:gd name="connsiteY1" fmla="*/ 349465 h 6357197"/>
                <a:gd name="connsiteX2" fmla="*/ 4358640 w 4358640"/>
                <a:gd name="connsiteY2" fmla="*/ 3961345 h 6357197"/>
                <a:gd name="connsiteX3" fmla="*/ 2148840 w 4358640"/>
                <a:gd name="connsiteY3" fmla="*/ 6354025 h 6357197"/>
                <a:gd name="connsiteX4" fmla="*/ 0 w 4358640"/>
                <a:gd name="connsiteY4" fmla="*/ 4250905 h 6357197"/>
                <a:gd name="connsiteX0" fmla="*/ 0 w 4358640"/>
                <a:gd name="connsiteY0" fmla="*/ 4018363 h 6124655"/>
                <a:gd name="connsiteX1" fmla="*/ 2148840 w 4358640"/>
                <a:gd name="connsiteY1" fmla="*/ 116923 h 6124655"/>
                <a:gd name="connsiteX2" fmla="*/ 4358640 w 4358640"/>
                <a:gd name="connsiteY2" fmla="*/ 3728803 h 6124655"/>
                <a:gd name="connsiteX3" fmla="*/ 2148840 w 4358640"/>
                <a:gd name="connsiteY3" fmla="*/ 6121483 h 6124655"/>
                <a:gd name="connsiteX4" fmla="*/ 0 w 4358640"/>
                <a:gd name="connsiteY4" fmla="*/ 4018363 h 612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124655">
                  <a:moveTo>
                    <a:pt x="0" y="4018363"/>
                  </a:moveTo>
                  <a:cubicBezTo>
                    <a:pt x="0" y="2360250"/>
                    <a:pt x="1894840" y="-627297"/>
                    <a:pt x="2148840" y="116923"/>
                  </a:cubicBezTo>
                  <a:cubicBezTo>
                    <a:pt x="2402840" y="861143"/>
                    <a:pt x="4358640" y="2070690"/>
                    <a:pt x="4358640" y="3728803"/>
                  </a:cubicBezTo>
                  <a:cubicBezTo>
                    <a:pt x="4358640" y="5386916"/>
                    <a:pt x="2875280" y="6073223"/>
                    <a:pt x="2148840" y="6121483"/>
                  </a:cubicBezTo>
                  <a:cubicBezTo>
                    <a:pt x="1422400" y="6169743"/>
                    <a:pt x="0" y="5676476"/>
                    <a:pt x="0" y="4018363"/>
                  </a:cubicBezTo>
                  <a:close/>
                </a:path>
              </a:pathLst>
            </a:custGeom>
            <a:gradFill>
              <a:gsLst>
                <a:gs pos="32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2"/>
            <p:cNvSpPr/>
            <p:nvPr/>
          </p:nvSpPr>
          <p:spPr>
            <a:xfrm flipH="1">
              <a:off x="10819513" y="474931"/>
              <a:ext cx="982303" cy="1429458"/>
            </a:xfrm>
            <a:custGeom>
              <a:avLst/>
              <a:gdLst>
                <a:gd name="connsiteX0" fmla="*/ 0 w 3931920"/>
                <a:gd name="connsiteY0" fmla="*/ 3002280 h 6004560"/>
                <a:gd name="connsiteX1" fmla="*/ 1965960 w 3931920"/>
                <a:gd name="connsiteY1" fmla="*/ 0 h 6004560"/>
                <a:gd name="connsiteX2" fmla="*/ 3931920 w 3931920"/>
                <a:gd name="connsiteY2" fmla="*/ 3002280 h 6004560"/>
                <a:gd name="connsiteX3" fmla="*/ 1965960 w 3931920"/>
                <a:gd name="connsiteY3" fmla="*/ 6004560 h 6004560"/>
                <a:gd name="connsiteX4" fmla="*/ 0 w 3931920"/>
                <a:gd name="connsiteY4" fmla="*/ 3002280 h 6004560"/>
                <a:gd name="connsiteX0" fmla="*/ 0 w 4175760"/>
                <a:gd name="connsiteY0" fmla="*/ 3007331 h 6017885"/>
                <a:gd name="connsiteX1" fmla="*/ 1965960 w 4175760"/>
                <a:gd name="connsiteY1" fmla="*/ 5051 h 6017885"/>
                <a:gd name="connsiteX2" fmla="*/ 4175760 w 4175760"/>
                <a:gd name="connsiteY2" fmla="*/ 3616931 h 6017885"/>
                <a:gd name="connsiteX3" fmla="*/ 1965960 w 4175760"/>
                <a:gd name="connsiteY3" fmla="*/ 6009611 h 6017885"/>
                <a:gd name="connsiteX4" fmla="*/ 0 w 4175760"/>
                <a:gd name="connsiteY4" fmla="*/ 3007331 h 6017885"/>
                <a:gd name="connsiteX0" fmla="*/ 0 w 4358640"/>
                <a:gd name="connsiteY0" fmla="*/ 3902296 h 6008588"/>
                <a:gd name="connsiteX1" fmla="*/ 2148840 w 4358640"/>
                <a:gd name="connsiteY1" fmla="*/ 856 h 6008588"/>
                <a:gd name="connsiteX2" fmla="*/ 4358640 w 4358640"/>
                <a:gd name="connsiteY2" fmla="*/ 3612736 h 6008588"/>
                <a:gd name="connsiteX3" fmla="*/ 2148840 w 4358640"/>
                <a:gd name="connsiteY3" fmla="*/ 6005416 h 6008588"/>
                <a:gd name="connsiteX4" fmla="*/ 0 w 4358640"/>
                <a:gd name="connsiteY4" fmla="*/ 3902296 h 6008588"/>
                <a:gd name="connsiteX0" fmla="*/ 0 w 4358640"/>
                <a:gd name="connsiteY0" fmla="*/ 4250905 h 6357197"/>
                <a:gd name="connsiteX1" fmla="*/ 2148840 w 4358640"/>
                <a:gd name="connsiteY1" fmla="*/ 349465 h 6357197"/>
                <a:gd name="connsiteX2" fmla="*/ 4358640 w 4358640"/>
                <a:gd name="connsiteY2" fmla="*/ 3961345 h 6357197"/>
                <a:gd name="connsiteX3" fmla="*/ 2148840 w 4358640"/>
                <a:gd name="connsiteY3" fmla="*/ 6354025 h 6357197"/>
                <a:gd name="connsiteX4" fmla="*/ 0 w 4358640"/>
                <a:gd name="connsiteY4" fmla="*/ 4250905 h 6357197"/>
                <a:gd name="connsiteX0" fmla="*/ 0 w 4358640"/>
                <a:gd name="connsiteY0" fmla="*/ 4018363 h 6124655"/>
                <a:gd name="connsiteX1" fmla="*/ 2148840 w 4358640"/>
                <a:gd name="connsiteY1" fmla="*/ 116923 h 6124655"/>
                <a:gd name="connsiteX2" fmla="*/ 4358640 w 4358640"/>
                <a:gd name="connsiteY2" fmla="*/ 3728803 h 6124655"/>
                <a:gd name="connsiteX3" fmla="*/ 2148840 w 4358640"/>
                <a:gd name="connsiteY3" fmla="*/ 6121483 h 6124655"/>
                <a:gd name="connsiteX4" fmla="*/ 0 w 4358640"/>
                <a:gd name="connsiteY4" fmla="*/ 4018363 h 612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124655">
                  <a:moveTo>
                    <a:pt x="0" y="4018363"/>
                  </a:moveTo>
                  <a:cubicBezTo>
                    <a:pt x="0" y="2360250"/>
                    <a:pt x="1894840" y="-627297"/>
                    <a:pt x="2148840" y="116923"/>
                  </a:cubicBezTo>
                  <a:cubicBezTo>
                    <a:pt x="2402840" y="861143"/>
                    <a:pt x="4358640" y="2070690"/>
                    <a:pt x="4358640" y="3728803"/>
                  </a:cubicBezTo>
                  <a:cubicBezTo>
                    <a:pt x="4358640" y="5386916"/>
                    <a:pt x="2875280" y="6073223"/>
                    <a:pt x="2148840" y="6121483"/>
                  </a:cubicBezTo>
                  <a:cubicBezTo>
                    <a:pt x="1422400" y="6169743"/>
                    <a:pt x="0" y="5676476"/>
                    <a:pt x="0" y="4018363"/>
                  </a:cubicBezTo>
                  <a:close/>
                </a:path>
              </a:pathLst>
            </a:custGeom>
            <a:gradFill>
              <a:gsLst>
                <a:gs pos="32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2"/>
            <p:cNvSpPr/>
            <p:nvPr/>
          </p:nvSpPr>
          <p:spPr>
            <a:xfrm flipH="1">
              <a:off x="9844389" y="933465"/>
              <a:ext cx="768760" cy="1220055"/>
            </a:xfrm>
            <a:custGeom>
              <a:avLst/>
              <a:gdLst>
                <a:gd name="connsiteX0" fmla="*/ 0 w 3931920"/>
                <a:gd name="connsiteY0" fmla="*/ 3002280 h 6004560"/>
                <a:gd name="connsiteX1" fmla="*/ 1965960 w 3931920"/>
                <a:gd name="connsiteY1" fmla="*/ 0 h 6004560"/>
                <a:gd name="connsiteX2" fmla="*/ 3931920 w 3931920"/>
                <a:gd name="connsiteY2" fmla="*/ 3002280 h 6004560"/>
                <a:gd name="connsiteX3" fmla="*/ 1965960 w 3931920"/>
                <a:gd name="connsiteY3" fmla="*/ 6004560 h 6004560"/>
                <a:gd name="connsiteX4" fmla="*/ 0 w 3931920"/>
                <a:gd name="connsiteY4" fmla="*/ 3002280 h 6004560"/>
                <a:gd name="connsiteX0" fmla="*/ 0 w 4175760"/>
                <a:gd name="connsiteY0" fmla="*/ 3007331 h 6017885"/>
                <a:gd name="connsiteX1" fmla="*/ 1965960 w 4175760"/>
                <a:gd name="connsiteY1" fmla="*/ 5051 h 6017885"/>
                <a:gd name="connsiteX2" fmla="*/ 4175760 w 4175760"/>
                <a:gd name="connsiteY2" fmla="*/ 3616931 h 6017885"/>
                <a:gd name="connsiteX3" fmla="*/ 1965960 w 4175760"/>
                <a:gd name="connsiteY3" fmla="*/ 6009611 h 6017885"/>
                <a:gd name="connsiteX4" fmla="*/ 0 w 4175760"/>
                <a:gd name="connsiteY4" fmla="*/ 3007331 h 6017885"/>
                <a:gd name="connsiteX0" fmla="*/ 0 w 4358640"/>
                <a:gd name="connsiteY0" fmla="*/ 3902296 h 6008588"/>
                <a:gd name="connsiteX1" fmla="*/ 2148840 w 4358640"/>
                <a:gd name="connsiteY1" fmla="*/ 856 h 6008588"/>
                <a:gd name="connsiteX2" fmla="*/ 4358640 w 4358640"/>
                <a:gd name="connsiteY2" fmla="*/ 3612736 h 6008588"/>
                <a:gd name="connsiteX3" fmla="*/ 2148840 w 4358640"/>
                <a:gd name="connsiteY3" fmla="*/ 6005416 h 6008588"/>
                <a:gd name="connsiteX4" fmla="*/ 0 w 4358640"/>
                <a:gd name="connsiteY4" fmla="*/ 3902296 h 6008588"/>
                <a:gd name="connsiteX0" fmla="*/ 0 w 4358640"/>
                <a:gd name="connsiteY0" fmla="*/ 4250905 h 6357197"/>
                <a:gd name="connsiteX1" fmla="*/ 2148840 w 4358640"/>
                <a:gd name="connsiteY1" fmla="*/ 349465 h 6357197"/>
                <a:gd name="connsiteX2" fmla="*/ 4358640 w 4358640"/>
                <a:gd name="connsiteY2" fmla="*/ 3961345 h 6357197"/>
                <a:gd name="connsiteX3" fmla="*/ 2148840 w 4358640"/>
                <a:gd name="connsiteY3" fmla="*/ 6354025 h 6357197"/>
                <a:gd name="connsiteX4" fmla="*/ 0 w 4358640"/>
                <a:gd name="connsiteY4" fmla="*/ 4250905 h 6357197"/>
                <a:gd name="connsiteX0" fmla="*/ 0 w 4358640"/>
                <a:gd name="connsiteY0" fmla="*/ 4018363 h 6124655"/>
                <a:gd name="connsiteX1" fmla="*/ 2148840 w 4358640"/>
                <a:gd name="connsiteY1" fmla="*/ 116923 h 6124655"/>
                <a:gd name="connsiteX2" fmla="*/ 4358640 w 4358640"/>
                <a:gd name="connsiteY2" fmla="*/ 3728803 h 6124655"/>
                <a:gd name="connsiteX3" fmla="*/ 2148840 w 4358640"/>
                <a:gd name="connsiteY3" fmla="*/ 6121483 h 6124655"/>
                <a:gd name="connsiteX4" fmla="*/ 0 w 4358640"/>
                <a:gd name="connsiteY4" fmla="*/ 4018363 h 612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124655">
                  <a:moveTo>
                    <a:pt x="0" y="4018363"/>
                  </a:moveTo>
                  <a:cubicBezTo>
                    <a:pt x="0" y="2360250"/>
                    <a:pt x="1894840" y="-627297"/>
                    <a:pt x="2148840" y="116923"/>
                  </a:cubicBezTo>
                  <a:cubicBezTo>
                    <a:pt x="2402840" y="861143"/>
                    <a:pt x="4358640" y="2070690"/>
                    <a:pt x="4358640" y="3728803"/>
                  </a:cubicBezTo>
                  <a:cubicBezTo>
                    <a:pt x="4358640" y="5386916"/>
                    <a:pt x="2875280" y="6073223"/>
                    <a:pt x="2148840" y="6121483"/>
                  </a:cubicBezTo>
                  <a:cubicBezTo>
                    <a:pt x="1422400" y="6169743"/>
                    <a:pt x="0" y="5676476"/>
                    <a:pt x="0" y="4018363"/>
                  </a:cubicBezTo>
                  <a:close/>
                </a:path>
              </a:pathLst>
            </a:custGeom>
            <a:gradFill>
              <a:gsLst>
                <a:gs pos="32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2"/>
            <p:cNvSpPr/>
            <p:nvPr/>
          </p:nvSpPr>
          <p:spPr>
            <a:xfrm>
              <a:off x="10398853" y="993021"/>
              <a:ext cx="1167375" cy="2122774"/>
            </a:xfrm>
            <a:custGeom>
              <a:avLst/>
              <a:gdLst>
                <a:gd name="connsiteX0" fmla="*/ 0 w 3931920"/>
                <a:gd name="connsiteY0" fmla="*/ 3002280 h 6004560"/>
                <a:gd name="connsiteX1" fmla="*/ 1965960 w 3931920"/>
                <a:gd name="connsiteY1" fmla="*/ 0 h 6004560"/>
                <a:gd name="connsiteX2" fmla="*/ 3931920 w 3931920"/>
                <a:gd name="connsiteY2" fmla="*/ 3002280 h 6004560"/>
                <a:gd name="connsiteX3" fmla="*/ 1965960 w 3931920"/>
                <a:gd name="connsiteY3" fmla="*/ 6004560 h 6004560"/>
                <a:gd name="connsiteX4" fmla="*/ 0 w 3931920"/>
                <a:gd name="connsiteY4" fmla="*/ 3002280 h 6004560"/>
                <a:gd name="connsiteX0" fmla="*/ 0 w 4175760"/>
                <a:gd name="connsiteY0" fmla="*/ 3007331 h 6017885"/>
                <a:gd name="connsiteX1" fmla="*/ 1965960 w 4175760"/>
                <a:gd name="connsiteY1" fmla="*/ 5051 h 6017885"/>
                <a:gd name="connsiteX2" fmla="*/ 4175760 w 4175760"/>
                <a:gd name="connsiteY2" fmla="*/ 3616931 h 6017885"/>
                <a:gd name="connsiteX3" fmla="*/ 1965960 w 4175760"/>
                <a:gd name="connsiteY3" fmla="*/ 6009611 h 6017885"/>
                <a:gd name="connsiteX4" fmla="*/ 0 w 4175760"/>
                <a:gd name="connsiteY4" fmla="*/ 3007331 h 6017885"/>
                <a:gd name="connsiteX0" fmla="*/ 0 w 4358640"/>
                <a:gd name="connsiteY0" fmla="*/ 3902296 h 6008588"/>
                <a:gd name="connsiteX1" fmla="*/ 2148840 w 4358640"/>
                <a:gd name="connsiteY1" fmla="*/ 856 h 6008588"/>
                <a:gd name="connsiteX2" fmla="*/ 4358640 w 4358640"/>
                <a:gd name="connsiteY2" fmla="*/ 3612736 h 6008588"/>
                <a:gd name="connsiteX3" fmla="*/ 2148840 w 4358640"/>
                <a:gd name="connsiteY3" fmla="*/ 6005416 h 6008588"/>
                <a:gd name="connsiteX4" fmla="*/ 0 w 4358640"/>
                <a:gd name="connsiteY4" fmla="*/ 3902296 h 6008588"/>
                <a:gd name="connsiteX0" fmla="*/ 0 w 4358640"/>
                <a:gd name="connsiteY0" fmla="*/ 4250905 h 6357197"/>
                <a:gd name="connsiteX1" fmla="*/ 2148840 w 4358640"/>
                <a:gd name="connsiteY1" fmla="*/ 349465 h 6357197"/>
                <a:gd name="connsiteX2" fmla="*/ 4358640 w 4358640"/>
                <a:gd name="connsiteY2" fmla="*/ 3961345 h 6357197"/>
                <a:gd name="connsiteX3" fmla="*/ 2148840 w 4358640"/>
                <a:gd name="connsiteY3" fmla="*/ 6354025 h 6357197"/>
                <a:gd name="connsiteX4" fmla="*/ 0 w 4358640"/>
                <a:gd name="connsiteY4" fmla="*/ 4250905 h 6357197"/>
                <a:gd name="connsiteX0" fmla="*/ 0 w 4358640"/>
                <a:gd name="connsiteY0" fmla="*/ 4018363 h 6124655"/>
                <a:gd name="connsiteX1" fmla="*/ 2148840 w 4358640"/>
                <a:gd name="connsiteY1" fmla="*/ 116923 h 6124655"/>
                <a:gd name="connsiteX2" fmla="*/ 4358640 w 4358640"/>
                <a:gd name="connsiteY2" fmla="*/ 3728803 h 6124655"/>
                <a:gd name="connsiteX3" fmla="*/ 2148840 w 4358640"/>
                <a:gd name="connsiteY3" fmla="*/ 6121483 h 6124655"/>
                <a:gd name="connsiteX4" fmla="*/ 0 w 4358640"/>
                <a:gd name="connsiteY4" fmla="*/ 4018363 h 612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124655">
                  <a:moveTo>
                    <a:pt x="0" y="4018363"/>
                  </a:moveTo>
                  <a:cubicBezTo>
                    <a:pt x="0" y="2360250"/>
                    <a:pt x="1894840" y="-627297"/>
                    <a:pt x="2148840" y="116923"/>
                  </a:cubicBezTo>
                  <a:cubicBezTo>
                    <a:pt x="2402840" y="861143"/>
                    <a:pt x="4358640" y="2070690"/>
                    <a:pt x="4358640" y="3728803"/>
                  </a:cubicBezTo>
                  <a:cubicBezTo>
                    <a:pt x="4358640" y="5386916"/>
                    <a:pt x="2875280" y="6073223"/>
                    <a:pt x="2148840" y="6121483"/>
                  </a:cubicBezTo>
                  <a:cubicBezTo>
                    <a:pt x="1422400" y="6169743"/>
                    <a:pt x="0" y="5676476"/>
                    <a:pt x="0" y="4018363"/>
                  </a:cubicBezTo>
                  <a:close/>
                </a:path>
              </a:pathLst>
            </a:custGeom>
            <a:gradFill>
              <a:gsLst>
                <a:gs pos="32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2"/>
            <p:cNvSpPr/>
            <p:nvPr/>
          </p:nvSpPr>
          <p:spPr>
            <a:xfrm>
              <a:off x="11091903" y="1596578"/>
              <a:ext cx="982303" cy="1429458"/>
            </a:xfrm>
            <a:custGeom>
              <a:avLst/>
              <a:gdLst>
                <a:gd name="connsiteX0" fmla="*/ 0 w 3931920"/>
                <a:gd name="connsiteY0" fmla="*/ 3002280 h 6004560"/>
                <a:gd name="connsiteX1" fmla="*/ 1965960 w 3931920"/>
                <a:gd name="connsiteY1" fmla="*/ 0 h 6004560"/>
                <a:gd name="connsiteX2" fmla="*/ 3931920 w 3931920"/>
                <a:gd name="connsiteY2" fmla="*/ 3002280 h 6004560"/>
                <a:gd name="connsiteX3" fmla="*/ 1965960 w 3931920"/>
                <a:gd name="connsiteY3" fmla="*/ 6004560 h 6004560"/>
                <a:gd name="connsiteX4" fmla="*/ 0 w 3931920"/>
                <a:gd name="connsiteY4" fmla="*/ 3002280 h 6004560"/>
                <a:gd name="connsiteX0" fmla="*/ 0 w 4175760"/>
                <a:gd name="connsiteY0" fmla="*/ 3007331 h 6017885"/>
                <a:gd name="connsiteX1" fmla="*/ 1965960 w 4175760"/>
                <a:gd name="connsiteY1" fmla="*/ 5051 h 6017885"/>
                <a:gd name="connsiteX2" fmla="*/ 4175760 w 4175760"/>
                <a:gd name="connsiteY2" fmla="*/ 3616931 h 6017885"/>
                <a:gd name="connsiteX3" fmla="*/ 1965960 w 4175760"/>
                <a:gd name="connsiteY3" fmla="*/ 6009611 h 6017885"/>
                <a:gd name="connsiteX4" fmla="*/ 0 w 4175760"/>
                <a:gd name="connsiteY4" fmla="*/ 3007331 h 6017885"/>
                <a:gd name="connsiteX0" fmla="*/ 0 w 4358640"/>
                <a:gd name="connsiteY0" fmla="*/ 3902296 h 6008588"/>
                <a:gd name="connsiteX1" fmla="*/ 2148840 w 4358640"/>
                <a:gd name="connsiteY1" fmla="*/ 856 h 6008588"/>
                <a:gd name="connsiteX2" fmla="*/ 4358640 w 4358640"/>
                <a:gd name="connsiteY2" fmla="*/ 3612736 h 6008588"/>
                <a:gd name="connsiteX3" fmla="*/ 2148840 w 4358640"/>
                <a:gd name="connsiteY3" fmla="*/ 6005416 h 6008588"/>
                <a:gd name="connsiteX4" fmla="*/ 0 w 4358640"/>
                <a:gd name="connsiteY4" fmla="*/ 3902296 h 6008588"/>
                <a:gd name="connsiteX0" fmla="*/ 0 w 4358640"/>
                <a:gd name="connsiteY0" fmla="*/ 4250905 h 6357197"/>
                <a:gd name="connsiteX1" fmla="*/ 2148840 w 4358640"/>
                <a:gd name="connsiteY1" fmla="*/ 349465 h 6357197"/>
                <a:gd name="connsiteX2" fmla="*/ 4358640 w 4358640"/>
                <a:gd name="connsiteY2" fmla="*/ 3961345 h 6357197"/>
                <a:gd name="connsiteX3" fmla="*/ 2148840 w 4358640"/>
                <a:gd name="connsiteY3" fmla="*/ 6354025 h 6357197"/>
                <a:gd name="connsiteX4" fmla="*/ 0 w 4358640"/>
                <a:gd name="connsiteY4" fmla="*/ 4250905 h 6357197"/>
                <a:gd name="connsiteX0" fmla="*/ 0 w 4358640"/>
                <a:gd name="connsiteY0" fmla="*/ 4018363 h 6124655"/>
                <a:gd name="connsiteX1" fmla="*/ 2148840 w 4358640"/>
                <a:gd name="connsiteY1" fmla="*/ 116923 h 6124655"/>
                <a:gd name="connsiteX2" fmla="*/ 4358640 w 4358640"/>
                <a:gd name="connsiteY2" fmla="*/ 3728803 h 6124655"/>
                <a:gd name="connsiteX3" fmla="*/ 2148840 w 4358640"/>
                <a:gd name="connsiteY3" fmla="*/ 6121483 h 6124655"/>
                <a:gd name="connsiteX4" fmla="*/ 0 w 4358640"/>
                <a:gd name="connsiteY4" fmla="*/ 4018363 h 612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124655">
                  <a:moveTo>
                    <a:pt x="0" y="4018363"/>
                  </a:moveTo>
                  <a:cubicBezTo>
                    <a:pt x="0" y="2360250"/>
                    <a:pt x="1894840" y="-627297"/>
                    <a:pt x="2148840" y="116923"/>
                  </a:cubicBezTo>
                  <a:cubicBezTo>
                    <a:pt x="2402840" y="861143"/>
                    <a:pt x="4358640" y="2070690"/>
                    <a:pt x="4358640" y="3728803"/>
                  </a:cubicBezTo>
                  <a:cubicBezTo>
                    <a:pt x="4358640" y="5386916"/>
                    <a:pt x="2875280" y="6073223"/>
                    <a:pt x="2148840" y="6121483"/>
                  </a:cubicBezTo>
                  <a:cubicBezTo>
                    <a:pt x="1422400" y="6169743"/>
                    <a:pt x="0" y="5676476"/>
                    <a:pt x="0" y="4018363"/>
                  </a:cubicBezTo>
                  <a:close/>
                </a:path>
              </a:pathLst>
            </a:custGeom>
            <a:gradFill>
              <a:gsLst>
                <a:gs pos="32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Ellipszis 2"/>
            <p:cNvSpPr/>
            <p:nvPr/>
          </p:nvSpPr>
          <p:spPr>
            <a:xfrm>
              <a:off x="10024163" y="1831127"/>
              <a:ext cx="889985" cy="1143773"/>
            </a:xfrm>
            <a:custGeom>
              <a:avLst/>
              <a:gdLst>
                <a:gd name="connsiteX0" fmla="*/ 0 w 3931920"/>
                <a:gd name="connsiteY0" fmla="*/ 3002280 h 6004560"/>
                <a:gd name="connsiteX1" fmla="*/ 1965960 w 3931920"/>
                <a:gd name="connsiteY1" fmla="*/ 0 h 6004560"/>
                <a:gd name="connsiteX2" fmla="*/ 3931920 w 3931920"/>
                <a:gd name="connsiteY2" fmla="*/ 3002280 h 6004560"/>
                <a:gd name="connsiteX3" fmla="*/ 1965960 w 3931920"/>
                <a:gd name="connsiteY3" fmla="*/ 6004560 h 6004560"/>
                <a:gd name="connsiteX4" fmla="*/ 0 w 3931920"/>
                <a:gd name="connsiteY4" fmla="*/ 3002280 h 6004560"/>
                <a:gd name="connsiteX0" fmla="*/ 0 w 4175760"/>
                <a:gd name="connsiteY0" fmla="*/ 3007331 h 6017885"/>
                <a:gd name="connsiteX1" fmla="*/ 1965960 w 4175760"/>
                <a:gd name="connsiteY1" fmla="*/ 5051 h 6017885"/>
                <a:gd name="connsiteX2" fmla="*/ 4175760 w 4175760"/>
                <a:gd name="connsiteY2" fmla="*/ 3616931 h 6017885"/>
                <a:gd name="connsiteX3" fmla="*/ 1965960 w 4175760"/>
                <a:gd name="connsiteY3" fmla="*/ 6009611 h 6017885"/>
                <a:gd name="connsiteX4" fmla="*/ 0 w 4175760"/>
                <a:gd name="connsiteY4" fmla="*/ 3007331 h 6017885"/>
                <a:gd name="connsiteX0" fmla="*/ 0 w 4358640"/>
                <a:gd name="connsiteY0" fmla="*/ 3902296 h 6008588"/>
                <a:gd name="connsiteX1" fmla="*/ 2148840 w 4358640"/>
                <a:gd name="connsiteY1" fmla="*/ 856 h 6008588"/>
                <a:gd name="connsiteX2" fmla="*/ 4358640 w 4358640"/>
                <a:gd name="connsiteY2" fmla="*/ 3612736 h 6008588"/>
                <a:gd name="connsiteX3" fmla="*/ 2148840 w 4358640"/>
                <a:gd name="connsiteY3" fmla="*/ 6005416 h 6008588"/>
                <a:gd name="connsiteX4" fmla="*/ 0 w 4358640"/>
                <a:gd name="connsiteY4" fmla="*/ 3902296 h 6008588"/>
                <a:gd name="connsiteX0" fmla="*/ 0 w 4358640"/>
                <a:gd name="connsiteY0" fmla="*/ 4250905 h 6357197"/>
                <a:gd name="connsiteX1" fmla="*/ 2148840 w 4358640"/>
                <a:gd name="connsiteY1" fmla="*/ 349465 h 6357197"/>
                <a:gd name="connsiteX2" fmla="*/ 4358640 w 4358640"/>
                <a:gd name="connsiteY2" fmla="*/ 3961345 h 6357197"/>
                <a:gd name="connsiteX3" fmla="*/ 2148840 w 4358640"/>
                <a:gd name="connsiteY3" fmla="*/ 6354025 h 6357197"/>
                <a:gd name="connsiteX4" fmla="*/ 0 w 4358640"/>
                <a:gd name="connsiteY4" fmla="*/ 4250905 h 6357197"/>
                <a:gd name="connsiteX0" fmla="*/ 0 w 4358640"/>
                <a:gd name="connsiteY0" fmla="*/ 4018363 h 6124655"/>
                <a:gd name="connsiteX1" fmla="*/ 2148840 w 4358640"/>
                <a:gd name="connsiteY1" fmla="*/ 116923 h 6124655"/>
                <a:gd name="connsiteX2" fmla="*/ 4358640 w 4358640"/>
                <a:gd name="connsiteY2" fmla="*/ 3728803 h 6124655"/>
                <a:gd name="connsiteX3" fmla="*/ 2148840 w 4358640"/>
                <a:gd name="connsiteY3" fmla="*/ 6121483 h 6124655"/>
                <a:gd name="connsiteX4" fmla="*/ 0 w 4358640"/>
                <a:gd name="connsiteY4" fmla="*/ 4018363 h 612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8640" h="6124655">
                  <a:moveTo>
                    <a:pt x="0" y="4018363"/>
                  </a:moveTo>
                  <a:cubicBezTo>
                    <a:pt x="0" y="2360250"/>
                    <a:pt x="1894840" y="-627297"/>
                    <a:pt x="2148840" y="116923"/>
                  </a:cubicBezTo>
                  <a:cubicBezTo>
                    <a:pt x="2402840" y="861143"/>
                    <a:pt x="4358640" y="2070690"/>
                    <a:pt x="4358640" y="3728803"/>
                  </a:cubicBezTo>
                  <a:cubicBezTo>
                    <a:pt x="4358640" y="5386916"/>
                    <a:pt x="2875280" y="6073223"/>
                    <a:pt x="2148840" y="6121483"/>
                  </a:cubicBezTo>
                  <a:cubicBezTo>
                    <a:pt x="1422400" y="6169743"/>
                    <a:pt x="0" y="5676476"/>
                    <a:pt x="0" y="4018363"/>
                  </a:cubicBezTo>
                  <a:close/>
                </a:path>
              </a:pathLst>
            </a:custGeom>
            <a:gradFill>
              <a:gsLst>
                <a:gs pos="32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9868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0.02153 C 0.07031 0.01736 0.15872 0.01412 0.25508 -0.01227 C 0.42487 -0.0294 0.70182 -0.65023 0.64831 -0.97199 " pathEditMode="relative" rAng="0" ptsTypes="AAA">
                                      <p:cBhvr>
                                        <p:cTn id="77" dur="2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11" y="-4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C 0.08204 -0.00301 0.3431 -0.00787 0.43959 -0.03402 C 0.60925 -0.05162 0.87956 -0.66203 0.82618 -0.98356 " pathEditMode="relative" rAng="0" ptsTypes="AAA">
                                      <p:cBhvr>
                                        <p:cTn id="83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19" y="-4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59" b="98036" l="5629" r="89701">
                        <a14:foregroundMark x1="29820" y1="23867" x2="27305" y2="83384"/>
                        <a14:foregroundMark x1="25269" y1="18429" x2="10659" y2="53776"/>
                        <a14:foregroundMark x1="8263" y1="47885" x2="15090" y2="85045"/>
                        <a14:foregroundMark x1="28982" y1="16616" x2="58922" y2="8459"/>
                        <a14:foregroundMark x1="65150" y1="11782" x2="80000" y2="15257"/>
                        <a14:foregroundMark x1="84551" y1="13293" x2="83473" y2="52719"/>
                        <a14:foregroundMark x1="9102" y1="83233" x2="33413" y2="94713"/>
                        <a14:foregroundMark x1="36407" y1="91390" x2="60359" y2="913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68000"/>
            <a:ext cx="6980703" cy="553440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548489" y="2032163"/>
            <a:ext cx="51766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r>
              <a:rPr lang="hu-HU" sz="2400" dirty="0" smtClean="0"/>
              <a:t>Játsszátok el ezeket a csodákat </a:t>
            </a:r>
            <a:r>
              <a:rPr lang="hu-HU" sz="2800" b="1" dirty="0" smtClean="0"/>
              <a:t>csak hangok és zajok segítségével</a:t>
            </a:r>
            <a:r>
              <a:rPr lang="hu-HU" sz="2400" dirty="0" smtClean="0"/>
              <a:t>!</a:t>
            </a:r>
          </a:p>
          <a:p>
            <a:endParaRPr lang="hu-HU" sz="2400" dirty="0"/>
          </a:p>
          <a:p>
            <a:r>
              <a:rPr lang="hu-HU" sz="2400" dirty="0" smtClean="0"/>
              <a:t>Ha elég nagy a csoportotok, akkor alkossatok 3 kiscsoportot!</a:t>
            </a:r>
          </a:p>
          <a:p>
            <a:r>
              <a:rPr lang="hu-HU" sz="2400" dirty="0" smtClean="0"/>
              <a:t>Ha kevesen vagytok, akkor  </a:t>
            </a:r>
            <a:r>
              <a:rPr lang="hu-HU" sz="2400" dirty="0" err="1" smtClean="0"/>
              <a:t>válasszátok</a:t>
            </a:r>
            <a:r>
              <a:rPr lang="hu-HU" sz="2400" dirty="0" smtClean="0"/>
              <a:t> ki, hogy melyik csodát jelenítitek meg </a:t>
            </a:r>
            <a:r>
              <a:rPr lang="hu-HU" sz="2400" dirty="0" smtClean="0"/>
              <a:t>közösen hangokkal</a:t>
            </a:r>
            <a:r>
              <a:rPr lang="hu-HU" sz="2400" dirty="0" smtClean="0"/>
              <a:t>!</a:t>
            </a:r>
          </a:p>
        </p:txBody>
      </p:sp>
      <p:sp>
        <p:nvSpPr>
          <p:cNvPr id="3" name="Téglalap 2"/>
          <p:cNvSpPr/>
          <p:nvPr/>
        </p:nvSpPr>
        <p:spPr>
          <a:xfrm>
            <a:off x="439838" y="314800"/>
            <a:ext cx="9884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Sok csoda történt Isten népével, amíg vándoroltak az Ígéret Földje felé. A </a:t>
            </a:r>
            <a:r>
              <a:rPr lang="hu-HU" sz="2400" dirty="0"/>
              <a:t>lábnyomokban látható rajzok </a:t>
            </a:r>
            <a:r>
              <a:rPr lang="hu-HU" sz="2400" dirty="0" smtClean="0"/>
              <a:t>3 olyan csodára emlékeztetnek, amelyek a vándorlás során történtek.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913" y="0"/>
            <a:ext cx="13940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6840" y="3381634"/>
            <a:ext cx="3231160" cy="33652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48418" y="3220990"/>
            <a:ext cx="7956684" cy="1754326"/>
          </a:xfrm>
          <a:prstGeom prst="rect">
            <a:avLst/>
          </a:prstGeom>
          <a:solidFill>
            <a:srgbClr val="4FC1BA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„A nyomorúság idején hozzád kiáltok,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mert te meghallgatsz engem.”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Zsoltárok könyve 86,7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7863" y="615620"/>
            <a:ext cx="4803493" cy="17366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Isten népe sajnos sokszor </a:t>
            </a:r>
          </a:p>
          <a:p>
            <a:r>
              <a:rPr lang="hu-HU" sz="2400" dirty="0" smtClean="0"/>
              <a:t>elégedetlenkedett, háborgott, és zúgolódott a pusztai vándorlás során.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496957" y="615620"/>
            <a:ext cx="6401817" cy="173664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/>
              <a:t>Zúgolódás helyett </a:t>
            </a:r>
            <a:r>
              <a:rPr lang="hu-HU" sz="2400" dirty="0" smtClean="0"/>
              <a:t>fordulj </a:t>
            </a:r>
            <a:r>
              <a:rPr lang="hu-HU" sz="2400" dirty="0"/>
              <a:t>Istenhez a </a:t>
            </a:r>
            <a:r>
              <a:rPr lang="hu-HU" sz="2400" dirty="0" smtClean="0"/>
              <a:t>panaszoddal!</a:t>
            </a:r>
          </a:p>
          <a:p>
            <a:r>
              <a:rPr lang="hu-HU" sz="2400" dirty="0" smtClean="0"/>
              <a:t>Mondd </a:t>
            </a:r>
            <a:r>
              <a:rPr lang="hu-HU" sz="2400" dirty="0"/>
              <a:t>el neki </a:t>
            </a:r>
            <a:r>
              <a:rPr lang="hu-HU" sz="2400" dirty="0" smtClean="0"/>
              <a:t>a nehézségeidet! </a:t>
            </a:r>
          </a:p>
          <a:p>
            <a:r>
              <a:rPr lang="hu-HU" sz="2400" dirty="0" smtClean="0"/>
              <a:t>Miért? Olvasd el az aranymondást!</a:t>
            </a:r>
            <a:endParaRPr lang="hu-HU" sz="2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34723" y="549000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97674">
              <a:srgbClr val="0B2159"/>
            </a:gs>
            <a:gs pos="83000">
              <a:schemeClr val="accent4">
                <a:lumMod val="50000"/>
              </a:schemeClr>
            </a:gs>
            <a:gs pos="39000">
              <a:schemeClr val="accent4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87" y="630936"/>
            <a:ext cx="5441619" cy="555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97674">
                <a:srgbClr val="0B2159"/>
              </a:gs>
              <a:gs pos="83000">
                <a:schemeClr val="accent4">
                  <a:lumMod val="50000"/>
                </a:schemeClr>
              </a:gs>
              <a:gs pos="39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8657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A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447" y="3768900"/>
            <a:ext cx="2174392" cy="217956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35" y="2647787"/>
            <a:ext cx="1982838" cy="2179568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47933">
            <a:off x="7205566" y="5052219"/>
            <a:ext cx="2127798" cy="217956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8203">
            <a:off x="9767902" y="4661329"/>
            <a:ext cx="1972484" cy="2179568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306" y="4677840"/>
            <a:ext cx="1977662" cy="217957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6696" y="889188"/>
            <a:ext cx="2174392" cy="2179568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823035" y="0"/>
            <a:ext cx="11281086" cy="5131952"/>
          </a:xfrm>
          <a:custGeom>
            <a:avLst/>
            <a:gdLst>
              <a:gd name="connsiteX0" fmla="*/ 328 w 10501183"/>
              <a:gd name="connsiteY0" fmla="*/ 0 h 4291363"/>
              <a:gd name="connsiteX1" fmla="*/ 10501183 w 10501183"/>
              <a:gd name="connsiteY1" fmla="*/ 0 h 4291363"/>
              <a:gd name="connsiteX2" fmla="*/ 10501183 w 10501183"/>
              <a:gd name="connsiteY2" fmla="*/ 1958289 h 4291363"/>
              <a:gd name="connsiteX3" fmla="*/ 10500350 w 10501183"/>
              <a:gd name="connsiteY3" fmla="*/ 1959879 h 4291363"/>
              <a:gd name="connsiteX4" fmla="*/ 6670794 w 10501183"/>
              <a:gd name="connsiteY4" fmla="*/ 4291363 h 4291363"/>
              <a:gd name="connsiteX5" fmla="*/ 9213 w 10501183"/>
              <a:gd name="connsiteY5" fmla="*/ 104378 h 4291363"/>
              <a:gd name="connsiteX6" fmla="*/ 0 w 10501183"/>
              <a:gd name="connsiteY6" fmla="*/ 4644 h 42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01183" h="4291363">
                <a:moveTo>
                  <a:pt x="328" y="0"/>
                </a:moveTo>
                <a:lnTo>
                  <a:pt x="10501183" y="0"/>
                </a:lnTo>
                <a:lnTo>
                  <a:pt x="10501183" y="1958289"/>
                </a:lnTo>
                <a:lnTo>
                  <a:pt x="10500350" y="1959879"/>
                </a:lnTo>
                <a:cubicBezTo>
                  <a:pt x="9832608" y="3127566"/>
                  <a:pt x="8583629" y="4291363"/>
                  <a:pt x="6670794" y="4291363"/>
                </a:cubicBezTo>
                <a:cubicBezTo>
                  <a:pt x="3610257" y="4291363"/>
                  <a:pt x="195878" y="1166654"/>
                  <a:pt x="9213" y="104378"/>
                </a:cubicBezTo>
                <a:cubicBezTo>
                  <a:pt x="3379" y="71182"/>
                  <a:pt x="333" y="37925"/>
                  <a:pt x="0" y="4644"/>
                </a:cubicBezTo>
                <a:close/>
              </a:path>
            </a:pathLst>
          </a:custGeom>
          <a:gradFill>
            <a:gsLst>
              <a:gs pos="100000">
                <a:srgbClr val="6377A9"/>
              </a:gs>
              <a:gs pos="91000">
                <a:srgbClr val="663300"/>
              </a:gs>
              <a:gs pos="53000">
                <a:srgbClr val="575356"/>
              </a:gs>
              <a:gs pos="13000">
                <a:srgbClr val="6377A9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692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56194" y="169222"/>
            <a:ext cx="851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 Biblia szerint szabad panaszkodni.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De a romboló panasz, a zúgolódás nem jó.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nehéz helyzetbe kerülünk, ha szomorúak vagyunk,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úgy érezzük, hogy nem tudjuk megoldani a helyzetünket, panaszkodhatunk Istennek!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Vannak olyan zsoltárok, amelyben a szerző Istennek panaszkodik. </a:t>
            </a:r>
            <a:r>
              <a:rPr lang="hu-HU" sz="2400" dirty="0">
                <a:solidFill>
                  <a:schemeClr val="bg1"/>
                </a:solidFill>
              </a:rPr>
              <a:t>P</a:t>
            </a:r>
            <a:r>
              <a:rPr lang="hu-HU" sz="2400" dirty="0" smtClean="0">
                <a:solidFill>
                  <a:schemeClr val="bg1"/>
                </a:solidFill>
              </a:rPr>
              <a:t>anaszzsoltárok például:</a:t>
            </a:r>
          </a:p>
          <a:p>
            <a:r>
              <a:rPr lang="hu-HU" sz="2400" dirty="0">
                <a:solidFill>
                  <a:schemeClr val="bg1"/>
                </a:solidFill>
              </a:rPr>
              <a:t>a</a:t>
            </a:r>
            <a:r>
              <a:rPr lang="hu-HU" sz="2400" dirty="0" smtClean="0">
                <a:solidFill>
                  <a:schemeClr val="bg1"/>
                </a:solidFill>
              </a:rPr>
              <a:t> 22., a 44. és a 88. zsoltár.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800434"/>
            <a:ext cx="1069100" cy="105697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39723" y="3590181"/>
            <a:ext cx="425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TUDOD-E?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43" y="3637019"/>
            <a:ext cx="1663177" cy="16671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3" y="2623929"/>
            <a:ext cx="1516659" cy="16671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47933">
            <a:off x="4395444" y="5255420"/>
            <a:ext cx="1627538" cy="16671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8203">
            <a:off x="6227561" y="5255421"/>
            <a:ext cx="1508739" cy="16671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815" y="4524197"/>
            <a:ext cx="1512700" cy="16671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34101"/>
            <a:ext cx="1663177" cy="166713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5658" y="5507335"/>
            <a:ext cx="1372005" cy="1368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74524" y="565946"/>
            <a:ext cx="717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50021"/>
                </a:solidFill>
              </a:rPr>
              <a:t>Hogyan lehet Istennek panaszkodni?</a:t>
            </a:r>
            <a:endParaRPr lang="hu-HU" sz="2800" dirty="0">
              <a:solidFill>
                <a:srgbClr val="A5002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70015" y="2188267"/>
            <a:ext cx="6967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Találjatok ki egy nehéz helyzetet, ami egy veletek egykorú tanulóval megtörténhet!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Fogalmazzatok meg egy panaszt ebben a helyzetben Istennek!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Írjátok le! 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670015" y="1538614"/>
            <a:ext cx="717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50021"/>
                </a:solidFill>
              </a:rPr>
              <a:t>Feladat kiscsoportban:</a:t>
            </a:r>
            <a:endParaRPr lang="hu-HU" sz="28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43" y="3637019"/>
            <a:ext cx="1663177" cy="16671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3" y="2623929"/>
            <a:ext cx="1516659" cy="16671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47933">
            <a:off x="4395444" y="5255420"/>
            <a:ext cx="1627538" cy="16671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8203">
            <a:off x="6183585" y="5357767"/>
            <a:ext cx="1508739" cy="16671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5815" y="4524197"/>
            <a:ext cx="1512700" cy="16671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34101"/>
            <a:ext cx="1663177" cy="1667136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74524" y="565946"/>
            <a:ext cx="717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50021"/>
                </a:solidFill>
              </a:rPr>
              <a:t>Hogyan lehet Istennek panaszkodni?</a:t>
            </a:r>
            <a:endParaRPr lang="hu-HU" sz="2800" dirty="0">
              <a:solidFill>
                <a:srgbClr val="A5002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70015" y="1926982"/>
            <a:ext cx="6967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Gondold át, hogy mi miatt tudnál most panaszkodni!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Fogalmazd meg magadban egy mondatban Istennek!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Csukd be a szemed, kulcsold össze a kezed, és mondd el imádságban most Istennek!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348220" y="1277004"/>
            <a:ext cx="717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A50021"/>
                </a:solidFill>
              </a:rPr>
              <a:t>Egyéni feladat:</a:t>
            </a:r>
            <a:endParaRPr lang="hu-HU" sz="2800" dirty="0">
              <a:solidFill>
                <a:srgbClr val="A50021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85" y="5507335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6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5384" t="17985" r="5189" b="9651"/>
          <a:stretch/>
        </p:blipFill>
        <p:spPr>
          <a:xfrm>
            <a:off x="3157195" y="209550"/>
            <a:ext cx="8843059" cy="45942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00345" y="1773113"/>
            <a:ext cx="2516476" cy="400532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Miért fordulhatunk mindig Istenhez, ha valami nehézség van az életünkben?</a:t>
            </a:r>
          </a:p>
          <a:p>
            <a:r>
              <a:rPr lang="hu-HU" sz="2400" dirty="0" smtClean="0"/>
              <a:t>Erről szól ez az ének! Kattints a hangszóróra!</a:t>
            </a:r>
          </a:p>
        </p:txBody>
      </p:sp>
      <p:pic>
        <p:nvPicPr>
          <p:cNvPr id="2" name="Complete_v1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32575" y="4965700"/>
            <a:ext cx="18923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6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56" y="1617828"/>
            <a:ext cx="4883015" cy="48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64996" y="13937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llipszis 73"/>
          <p:cNvSpPr/>
          <p:nvPr/>
        </p:nvSpPr>
        <p:spPr>
          <a:xfrm>
            <a:off x="5388437" y="633770"/>
            <a:ext cx="5431467" cy="543146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4" name="Csoportba foglalás 123"/>
          <p:cNvGrpSpPr/>
          <p:nvPr/>
        </p:nvGrpSpPr>
        <p:grpSpPr>
          <a:xfrm>
            <a:off x="5205819" y="736735"/>
            <a:ext cx="1766489" cy="1766489"/>
            <a:chOff x="5205819" y="736735"/>
            <a:chExt cx="1766489" cy="1766489"/>
          </a:xfrm>
        </p:grpSpPr>
        <p:sp>
          <p:nvSpPr>
            <p:cNvPr id="50" name="Ellipszis 49"/>
            <p:cNvSpPr/>
            <p:nvPr/>
          </p:nvSpPr>
          <p:spPr>
            <a:xfrm>
              <a:off x="5205819" y="736735"/>
              <a:ext cx="1766489" cy="1766489"/>
            </a:xfrm>
            <a:prstGeom prst="ellipse">
              <a:avLst/>
            </a:prstGeom>
            <a:solidFill>
              <a:srgbClr val="92D050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2" name="Kép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7084" y="736735"/>
              <a:ext cx="1629695" cy="1616033"/>
            </a:xfrm>
            <a:prstGeom prst="rect">
              <a:avLst/>
            </a:prstGeom>
          </p:spPr>
        </p:pic>
      </p:grpSp>
      <p:grpSp>
        <p:nvGrpSpPr>
          <p:cNvPr id="130" name="Csoportba foglalás 129"/>
          <p:cNvGrpSpPr/>
          <p:nvPr/>
        </p:nvGrpSpPr>
        <p:grpSpPr>
          <a:xfrm>
            <a:off x="7220926" y="4756362"/>
            <a:ext cx="1766489" cy="1766489"/>
            <a:chOff x="7220926" y="4756362"/>
            <a:chExt cx="1766489" cy="1766489"/>
          </a:xfrm>
        </p:grpSpPr>
        <p:sp>
          <p:nvSpPr>
            <p:cNvPr id="56" name="Ellipszis 55"/>
            <p:cNvSpPr/>
            <p:nvPr/>
          </p:nvSpPr>
          <p:spPr>
            <a:xfrm>
              <a:off x="7220926" y="4756362"/>
              <a:ext cx="1766489" cy="1766489"/>
            </a:xfrm>
            <a:prstGeom prst="ellipse">
              <a:avLst/>
            </a:prstGeom>
            <a:solidFill>
              <a:srgbClr val="5C77BF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7" name="Kép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1977" y="5035047"/>
              <a:ext cx="1458904" cy="1037190"/>
            </a:xfrm>
            <a:prstGeom prst="rect">
              <a:avLst/>
            </a:prstGeom>
          </p:spPr>
        </p:pic>
      </p:grpSp>
      <p:grpSp>
        <p:nvGrpSpPr>
          <p:cNvPr id="132" name="Csoportba foglalás 131"/>
          <p:cNvGrpSpPr/>
          <p:nvPr/>
        </p:nvGrpSpPr>
        <p:grpSpPr>
          <a:xfrm>
            <a:off x="5157444" y="3937332"/>
            <a:ext cx="1766489" cy="2195431"/>
            <a:chOff x="5157444" y="3937332"/>
            <a:chExt cx="1766489" cy="2195431"/>
          </a:xfrm>
        </p:grpSpPr>
        <p:sp>
          <p:nvSpPr>
            <p:cNvPr id="58" name="Ellipszis 57"/>
            <p:cNvSpPr/>
            <p:nvPr/>
          </p:nvSpPr>
          <p:spPr>
            <a:xfrm>
              <a:off x="5157444" y="4366274"/>
              <a:ext cx="1766489" cy="1766489"/>
            </a:xfrm>
            <a:prstGeom prst="ellipse">
              <a:avLst/>
            </a:prstGeom>
            <a:solidFill>
              <a:srgbClr val="A5A5A5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9" name="Kép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6482" y="3937332"/>
              <a:ext cx="1508412" cy="219262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9" name="Csoportba foglalás 128"/>
          <p:cNvGrpSpPr/>
          <p:nvPr/>
        </p:nvGrpSpPr>
        <p:grpSpPr>
          <a:xfrm>
            <a:off x="9236033" y="4443018"/>
            <a:ext cx="1766489" cy="1766489"/>
            <a:chOff x="9205755" y="4476800"/>
            <a:chExt cx="1766489" cy="1766489"/>
          </a:xfrm>
        </p:grpSpPr>
        <p:sp>
          <p:nvSpPr>
            <p:cNvPr id="60" name="Ellipszis 59"/>
            <p:cNvSpPr/>
            <p:nvPr/>
          </p:nvSpPr>
          <p:spPr>
            <a:xfrm>
              <a:off x="9205755" y="4476800"/>
              <a:ext cx="1766489" cy="1766489"/>
            </a:xfrm>
            <a:prstGeom prst="ellipse">
              <a:avLst/>
            </a:prstGeom>
            <a:solidFill>
              <a:srgbClr val="4FC1BA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1" name="Kép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1579" y="4738870"/>
              <a:ext cx="1504495" cy="1242348"/>
            </a:xfrm>
            <a:prstGeom prst="rect">
              <a:avLst/>
            </a:prstGeom>
          </p:spPr>
        </p:pic>
      </p:grpSp>
      <p:grpSp>
        <p:nvGrpSpPr>
          <p:cNvPr id="125" name="Csoportba foglalás 124"/>
          <p:cNvGrpSpPr/>
          <p:nvPr/>
        </p:nvGrpSpPr>
        <p:grpSpPr>
          <a:xfrm>
            <a:off x="7220926" y="219919"/>
            <a:ext cx="1766489" cy="1766489"/>
            <a:chOff x="7220926" y="219919"/>
            <a:chExt cx="1766489" cy="1766489"/>
          </a:xfrm>
        </p:grpSpPr>
        <p:sp>
          <p:nvSpPr>
            <p:cNvPr id="64" name="Ellipszis 63"/>
            <p:cNvSpPr/>
            <p:nvPr/>
          </p:nvSpPr>
          <p:spPr>
            <a:xfrm>
              <a:off x="7220926" y="219919"/>
              <a:ext cx="1766489" cy="1766489"/>
            </a:xfrm>
            <a:prstGeom prst="ellipse">
              <a:avLst/>
            </a:prstGeom>
            <a:solidFill>
              <a:srgbClr val="9E7F57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5" name="Kép 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25879" y="703253"/>
              <a:ext cx="1356583" cy="799819"/>
            </a:xfrm>
            <a:prstGeom prst="rect">
              <a:avLst/>
            </a:prstGeom>
          </p:spPr>
        </p:pic>
      </p:grpSp>
      <p:grpSp>
        <p:nvGrpSpPr>
          <p:cNvPr id="128" name="Csoportba foglalás 127"/>
          <p:cNvGrpSpPr/>
          <p:nvPr/>
        </p:nvGrpSpPr>
        <p:grpSpPr>
          <a:xfrm>
            <a:off x="9192368" y="692757"/>
            <a:ext cx="1766489" cy="1766489"/>
            <a:chOff x="9192368" y="692757"/>
            <a:chExt cx="1766489" cy="1766489"/>
          </a:xfrm>
        </p:grpSpPr>
        <p:sp>
          <p:nvSpPr>
            <p:cNvPr id="76" name="Ellipszis 75"/>
            <p:cNvSpPr/>
            <p:nvPr/>
          </p:nvSpPr>
          <p:spPr>
            <a:xfrm>
              <a:off x="9192368" y="692757"/>
              <a:ext cx="1766489" cy="1766489"/>
            </a:xfrm>
            <a:prstGeom prst="ellipse">
              <a:avLst/>
            </a:prstGeom>
            <a:solidFill>
              <a:srgbClr val="CAB495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7" name="Kép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92146" y="1173851"/>
              <a:ext cx="1566932" cy="816570"/>
            </a:xfrm>
            <a:prstGeom prst="rect">
              <a:avLst/>
            </a:prstGeom>
          </p:spPr>
        </p:pic>
      </p:grpSp>
      <p:sp>
        <p:nvSpPr>
          <p:cNvPr id="81" name="Szövegdoboz 80"/>
          <p:cNvSpPr txBox="1"/>
          <p:nvPr/>
        </p:nvSpPr>
        <p:spPr>
          <a:xfrm>
            <a:off x="135621" y="145958"/>
            <a:ext cx="5252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Kezdjük </a:t>
            </a:r>
            <a:r>
              <a:rPr lang="hu-HU" sz="2400" dirty="0" smtClean="0">
                <a:solidFill>
                  <a:schemeClr val="bg1"/>
                </a:solidFill>
              </a:rPr>
              <a:t>egy feladattal!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Kiscsoportban beszéljétek meg, hogy hogyan osztanátok el</a:t>
            </a:r>
            <a:r>
              <a:rPr lang="hu-HU" sz="2400" dirty="0" smtClean="0">
                <a:solidFill>
                  <a:schemeClr val="bg1"/>
                </a:solidFill>
              </a:rPr>
              <a:t> 3 csoportba a képen látható tárgyakat!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2" name="Téglalap 81"/>
          <p:cNvSpPr/>
          <p:nvPr/>
        </p:nvSpPr>
        <p:spPr>
          <a:xfrm>
            <a:off x="738947" y="1884447"/>
            <a:ext cx="3392572" cy="747935"/>
          </a:xfrm>
          <a:prstGeom prst="rect">
            <a:avLst/>
          </a:prstGeom>
          <a:solidFill>
            <a:srgbClr val="8A7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 csoport:</a:t>
            </a:r>
            <a:r>
              <a:rPr lang="hu-HU" dirty="0" smtClean="0"/>
              <a:t> </a:t>
            </a:r>
            <a:r>
              <a:rPr lang="hu-HU" dirty="0" smtClean="0"/>
              <a:t>NÉLKÜLÖZHETETLEN</a:t>
            </a:r>
            <a:endParaRPr lang="hu-HU" dirty="0"/>
          </a:p>
        </p:txBody>
      </p:sp>
      <p:sp>
        <p:nvSpPr>
          <p:cNvPr id="83" name="Téglalap 82"/>
          <p:cNvSpPr/>
          <p:nvPr/>
        </p:nvSpPr>
        <p:spPr>
          <a:xfrm>
            <a:off x="741176" y="2850054"/>
            <a:ext cx="3392572" cy="929466"/>
          </a:xfrm>
          <a:prstGeom prst="rect">
            <a:avLst/>
          </a:prstGeom>
          <a:solidFill>
            <a:srgbClr val="8A7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2. csoport:</a:t>
            </a:r>
          </a:p>
          <a:p>
            <a:pPr algn="ctr"/>
            <a:r>
              <a:rPr lang="hu-HU" dirty="0" smtClean="0"/>
              <a:t> </a:t>
            </a:r>
            <a:r>
              <a:rPr lang="hu-HU" dirty="0" smtClean="0"/>
              <a:t>FONTOS, DE MEG LEHET LENNI NÉLKÜLE</a:t>
            </a:r>
            <a:endParaRPr lang="hu-HU" dirty="0"/>
          </a:p>
        </p:txBody>
      </p:sp>
      <p:sp>
        <p:nvSpPr>
          <p:cNvPr id="84" name="Téglalap 83"/>
          <p:cNvSpPr/>
          <p:nvPr/>
        </p:nvSpPr>
        <p:spPr>
          <a:xfrm>
            <a:off x="738947" y="4042045"/>
            <a:ext cx="3392572" cy="747935"/>
          </a:xfrm>
          <a:prstGeom prst="rect">
            <a:avLst/>
          </a:prstGeom>
          <a:solidFill>
            <a:srgbClr val="8A7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3. csoport:</a:t>
            </a:r>
          </a:p>
          <a:p>
            <a:pPr algn="ctr"/>
            <a:r>
              <a:rPr lang="hu-HU" dirty="0" smtClean="0"/>
              <a:t> </a:t>
            </a:r>
            <a:r>
              <a:rPr lang="hu-HU" dirty="0" smtClean="0"/>
              <a:t>LÉNYEGTELEN</a:t>
            </a:r>
            <a:endParaRPr lang="hu-HU" dirty="0"/>
          </a:p>
        </p:txBody>
      </p:sp>
      <p:grpSp>
        <p:nvGrpSpPr>
          <p:cNvPr id="131" name="Csoportba foglalás 130"/>
          <p:cNvGrpSpPr/>
          <p:nvPr/>
        </p:nvGrpSpPr>
        <p:grpSpPr>
          <a:xfrm>
            <a:off x="4327345" y="2508005"/>
            <a:ext cx="1766489" cy="1766489"/>
            <a:chOff x="4327345" y="2508005"/>
            <a:chExt cx="1766489" cy="1766489"/>
          </a:xfrm>
        </p:grpSpPr>
        <p:sp>
          <p:nvSpPr>
            <p:cNvPr id="62" name="Ellipszis 61"/>
            <p:cNvSpPr/>
            <p:nvPr/>
          </p:nvSpPr>
          <p:spPr>
            <a:xfrm>
              <a:off x="4327345" y="2508005"/>
              <a:ext cx="1766489" cy="1766489"/>
            </a:xfrm>
            <a:prstGeom prst="ellipse">
              <a:avLst/>
            </a:prstGeom>
            <a:solidFill>
              <a:srgbClr val="22B673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2" name="Kép 9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6572" y="2914506"/>
              <a:ext cx="961050" cy="939267"/>
            </a:xfrm>
            <a:prstGeom prst="rect">
              <a:avLst/>
            </a:prstGeom>
          </p:spPr>
        </p:pic>
      </p:grpSp>
      <p:grpSp>
        <p:nvGrpSpPr>
          <p:cNvPr id="127" name="Csoportba foglalás 126"/>
          <p:cNvGrpSpPr/>
          <p:nvPr/>
        </p:nvGrpSpPr>
        <p:grpSpPr>
          <a:xfrm>
            <a:off x="9947588" y="2508005"/>
            <a:ext cx="1766489" cy="1766489"/>
            <a:chOff x="9947588" y="2508005"/>
            <a:chExt cx="1766489" cy="1766489"/>
          </a:xfrm>
        </p:grpSpPr>
        <p:sp>
          <p:nvSpPr>
            <p:cNvPr id="54" name="Ellipszis 53"/>
            <p:cNvSpPr/>
            <p:nvPr/>
          </p:nvSpPr>
          <p:spPr>
            <a:xfrm>
              <a:off x="9947588" y="2508005"/>
              <a:ext cx="1766489" cy="1766489"/>
            </a:xfrm>
            <a:prstGeom prst="ellipse">
              <a:avLst/>
            </a:prstGeom>
            <a:solidFill>
              <a:srgbClr val="ECAFBF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8" name="Kép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9717" y="2599085"/>
              <a:ext cx="1019548" cy="1602699"/>
            </a:xfrm>
            <a:prstGeom prst="rect">
              <a:avLst/>
            </a:prstGeom>
          </p:spPr>
        </p:pic>
      </p:grpSp>
      <p:grpSp>
        <p:nvGrpSpPr>
          <p:cNvPr id="126" name="Csoportba foglalás 125"/>
          <p:cNvGrpSpPr/>
          <p:nvPr/>
        </p:nvGrpSpPr>
        <p:grpSpPr>
          <a:xfrm>
            <a:off x="7220926" y="2508005"/>
            <a:ext cx="1766489" cy="1766489"/>
            <a:chOff x="7137466" y="2508005"/>
            <a:chExt cx="1766489" cy="1766489"/>
          </a:xfrm>
        </p:grpSpPr>
        <p:sp>
          <p:nvSpPr>
            <p:cNvPr id="91" name="Ellipszis 90"/>
            <p:cNvSpPr/>
            <p:nvPr/>
          </p:nvSpPr>
          <p:spPr>
            <a:xfrm>
              <a:off x="7137466" y="2508005"/>
              <a:ext cx="1766489" cy="1766489"/>
            </a:xfrm>
            <a:prstGeom prst="ellipse">
              <a:avLst/>
            </a:prstGeom>
            <a:solidFill>
              <a:srgbClr val="4EA6DC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99" name="Kép 9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2268" y="2902649"/>
              <a:ext cx="1510194" cy="1054287"/>
            </a:xfrm>
            <a:prstGeom prst="rect">
              <a:avLst/>
            </a:prstGeom>
          </p:spPr>
        </p:pic>
      </p:grpSp>
      <p:sp>
        <p:nvSpPr>
          <p:cNvPr id="133" name="Szövegdoboz 132"/>
          <p:cNvSpPr txBox="1"/>
          <p:nvPr/>
        </p:nvSpPr>
        <p:spPr>
          <a:xfrm>
            <a:off x="1514813" y="5162606"/>
            <a:ext cx="4100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Ha minden tárgyat besoroltatok, beszéljétek meg az osztállyal, hogy miért döntöttetek így!</a:t>
            </a:r>
          </a:p>
        </p:txBody>
      </p:sp>
      <p:pic>
        <p:nvPicPr>
          <p:cNvPr id="134" name="Kép 1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5" y="5263436"/>
            <a:ext cx="1372005" cy="1368000"/>
          </a:xfrm>
          <a:prstGeom prst="rect">
            <a:avLst/>
          </a:prstGeom>
        </p:spPr>
      </p:pic>
      <p:sp>
        <p:nvSpPr>
          <p:cNvPr id="38" name="Ellipszis 37"/>
          <p:cNvSpPr/>
          <p:nvPr/>
        </p:nvSpPr>
        <p:spPr>
          <a:xfrm>
            <a:off x="6093834" y="816889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1.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9" name="Ellipszis 38"/>
          <p:cNvSpPr/>
          <p:nvPr/>
        </p:nvSpPr>
        <p:spPr>
          <a:xfrm>
            <a:off x="7586529" y="1189946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1" name="Ellipszis 40"/>
          <p:cNvSpPr/>
          <p:nvPr/>
        </p:nvSpPr>
        <p:spPr>
          <a:xfrm>
            <a:off x="9539704" y="1603470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3.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2" name="Ellipszis 41"/>
          <p:cNvSpPr/>
          <p:nvPr/>
        </p:nvSpPr>
        <p:spPr>
          <a:xfrm>
            <a:off x="10916985" y="2611156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4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3" name="Ellipszis 42"/>
          <p:cNvSpPr/>
          <p:nvPr/>
        </p:nvSpPr>
        <p:spPr>
          <a:xfrm>
            <a:off x="9851033" y="4213855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5.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4" name="Ellipszis 43"/>
          <p:cNvSpPr/>
          <p:nvPr/>
        </p:nvSpPr>
        <p:spPr>
          <a:xfrm>
            <a:off x="8031030" y="4774858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6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5" name="Ellipszis 44"/>
          <p:cNvSpPr/>
          <p:nvPr/>
        </p:nvSpPr>
        <p:spPr>
          <a:xfrm>
            <a:off x="6055715" y="4896715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7.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46" name="Ellipszis 45"/>
          <p:cNvSpPr/>
          <p:nvPr/>
        </p:nvSpPr>
        <p:spPr>
          <a:xfrm>
            <a:off x="5309835" y="2822532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8.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3" name="Ellipszis 72"/>
          <p:cNvSpPr/>
          <p:nvPr/>
        </p:nvSpPr>
        <p:spPr>
          <a:xfrm>
            <a:off x="7497163" y="2186120"/>
            <a:ext cx="1099686" cy="10996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9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4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133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023389" y="514690"/>
            <a:ext cx="6743444" cy="5754030"/>
            <a:chOff x="4327345" y="219919"/>
            <a:chExt cx="7386732" cy="6302932"/>
          </a:xfrm>
        </p:grpSpPr>
        <p:sp>
          <p:nvSpPr>
            <p:cNvPr id="74" name="Ellipszis 73"/>
            <p:cNvSpPr/>
            <p:nvPr/>
          </p:nvSpPr>
          <p:spPr>
            <a:xfrm>
              <a:off x="5388437" y="633770"/>
              <a:ext cx="5431467" cy="54314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24" name="Csoportba foglalás 123"/>
            <p:cNvGrpSpPr/>
            <p:nvPr/>
          </p:nvGrpSpPr>
          <p:grpSpPr>
            <a:xfrm>
              <a:off x="5205819" y="736735"/>
              <a:ext cx="1766489" cy="1766489"/>
              <a:chOff x="5205819" y="736735"/>
              <a:chExt cx="1766489" cy="1766489"/>
            </a:xfrm>
          </p:grpSpPr>
          <p:sp>
            <p:nvSpPr>
              <p:cNvPr id="50" name="Ellipszis 49"/>
              <p:cNvSpPr/>
              <p:nvPr/>
            </p:nvSpPr>
            <p:spPr>
              <a:xfrm>
                <a:off x="5205819" y="736735"/>
                <a:ext cx="1766489" cy="1766489"/>
              </a:xfrm>
              <a:prstGeom prst="ellipse">
                <a:avLst/>
              </a:prstGeom>
              <a:solidFill>
                <a:srgbClr val="92D050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52" name="Kép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084" y="736735"/>
                <a:ext cx="1629695" cy="1616033"/>
              </a:xfrm>
              <a:prstGeom prst="rect">
                <a:avLst/>
              </a:prstGeom>
            </p:spPr>
          </p:pic>
        </p:grpSp>
        <p:grpSp>
          <p:nvGrpSpPr>
            <p:cNvPr id="130" name="Csoportba foglalás 129"/>
            <p:cNvGrpSpPr/>
            <p:nvPr/>
          </p:nvGrpSpPr>
          <p:grpSpPr>
            <a:xfrm>
              <a:off x="7220926" y="4756362"/>
              <a:ext cx="1766489" cy="1766489"/>
              <a:chOff x="7220926" y="4756362"/>
              <a:chExt cx="1766489" cy="1766489"/>
            </a:xfrm>
          </p:grpSpPr>
          <p:sp>
            <p:nvSpPr>
              <p:cNvPr id="56" name="Ellipszis 55"/>
              <p:cNvSpPr/>
              <p:nvPr/>
            </p:nvSpPr>
            <p:spPr>
              <a:xfrm>
                <a:off x="7220926" y="4756362"/>
                <a:ext cx="1766489" cy="1766489"/>
              </a:xfrm>
              <a:prstGeom prst="ellipse">
                <a:avLst/>
              </a:prstGeom>
              <a:solidFill>
                <a:srgbClr val="5C77BF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57" name="Kép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1977" y="5035047"/>
                <a:ext cx="1458904" cy="1037190"/>
              </a:xfrm>
              <a:prstGeom prst="rect">
                <a:avLst/>
              </a:prstGeom>
            </p:spPr>
          </p:pic>
        </p:grpSp>
        <p:grpSp>
          <p:nvGrpSpPr>
            <p:cNvPr id="132" name="Csoportba foglalás 131"/>
            <p:cNvGrpSpPr/>
            <p:nvPr/>
          </p:nvGrpSpPr>
          <p:grpSpPr>
            <a:xfrm>
              <a:off x="5157444" y="3937332"/>
              <a:ext cx="1766489" cy="2195431"/>
              <a:chOff x="5157444" y="3937332"/>
              <a:chExt cx="1766489" cy="2195431"/>
            </a:xfrm>
          </p:grpSpPr>
          <p:sp>
            <p:nvSpPr>
              <p:cNvPr id="58" name="Ellipszis 57"/>
              <p:cNvSpPr/>
              <p:nvPr/>
            </p:nvSpPr>
            <p:spPr>
              <a:xfrm>
                <a:off x="5157444" y="4366274"/>
                <a:ext cx="1766489" cy="1766489"/>
              </a:xfrm>
              <a:prstGeom prst="ellipse">
                <a:avLst/>
              </a:prstGeom>
              <a:solidFill>
                <a:srgbClr val="A5A5A5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59" name="Kép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6482" y="3937332"/>
                <a:ext cx="1508412" cy="219262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9" name="Csoportba foglalás 128"/>
            <p:cNvGrpSpPr/>
            <p:nvPr/>
          </p:nvGrpSpPr>
          <p:grpSpPr>
            <a:xfrm>
              <a:off x="9236033" y="4443018"/>
              <a:ext cx="1766489" cy="1766489"/>
              <a:chOff x="9205755" y="4476800"/>
              <a:chExt cx="1766489" cy="1766489"/>
            </a:xfrm>
          </p:grpSpPr>
          <p:sp>
            <p:nvSpPr>
              <p:cNvPr id="60" name="Ellipszis 59"/>
              <p:cNvSpPr/>
              <p:nvPr/>
            </p:nvSpPr>
            <p:spPr>
              <a:xfrm>
                <a:off x="9205755" y="4476800"/>
                <a:ext cx="1766489" cy="1766489"/>
              </a:xfrm>
              <a:prstGeom prst="ellipse">
                <a:avLst/>
              </a:prstGeom>
              <a:solidFill>
                <a:srgbClr val="4FC1BA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1" name="Kép 6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91579" y="4738870"/>
                <a:ext cx="1504495" cy="1242348"/>
              </a:xfrm>
              <a:prstGeom prst="rect">
                <a:avLst/>
              </a:prstGeom>
            </p:spPr>
          </p:pic>
        </p:grpSp>
        <p:grpSp>
          <p:nvGrpSpPr>
            <p:cNvPr id="125" name="Csoportba foglalás 124"/>
            <p:cNvGrpSpPr/>
            <p:nvPr/>
          </p:nvGrpSpPr>
          <p:grpSpPr>
            <a:xfrm>
              <a:off x="7220926" y="219919"/>
              <a:ext cx="1766489" cy="1766489"/>
              <a:chOff x="7220926" y="219919"/>
              <a:chExt cx="1766489" cy="1766489"/>
            </a:xfrm>
          </p:grpSpPr>
          <p:sp>
            <p:nvSpPr>
              <p:cNvPr id="64" name="Ellipszis 63"/>
              <p:cNvSpPr/>
              <p:nvPr/>
            </p:nvSpPr>
            <p:spPr>
              <a:xfrm>
                <a:off x="7220926" y="219919"/>
                <a:ext cx="1766489" cy="1766489"/>
              </a:xfrm>
              <a:prstGeom prst="ellipse">
                <a:avLst/>
              </a:prstGeom>
              <a:solidFill>
                <a:srgbClr val="9E7F57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65" name="Kép 6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5879" y="703253"/>
                <a:ext cx="1356583" cy="799819"/>
              </a:xfrm>
              <a:prstGeom prst="rect">
                <a:avLst/>
              </a:prstGeom>
            </p:spPr>
          </p:pic>
        </p:grpSp>
        <p:grpSp>
          <p:nvGrpSpPr>
            <p:cNvPr id="128" name="Csoportba foglalás 127"/>
            <p:cNvGrpSpPr/>
            <p:nvPr/>
          </p:nvGrpSpPr>
          <p:grpSpPr>
            <a:xfrm>
              <a:off x="9192368" y="692757"/>
              <a:ext cx="1766489" cy="1766489"/>
              <a:chOff x="9192368" y="692757"/>
              <a:chExt cx="1766489" cy="1766489"/>
            </a:xfrm>
          </p:grpSpPr>
          <p:sp>
            <p:nvSpPr>
              <p:cNvPr id="76" name="Ellipszis 75"/>
              <p:cNvSpPr/>
              <p:nvPr/>
            </p:nvSpPr>
            <p:spPr>
              <a:xfrm>
                <a:off x="9192368" y="692757"/>
                <a:ext cx="1766489" cy="1766489"/>
              </a:xfrm>
              <a:prstGeom prst="ellipse">
                <a:avLst/>
              </a:prstGeom>
              <a:solidFill>
                <a:srgbClr val="CAB495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7" name="Kép 7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2146" y="1173851"/>
                <a:ext cx="1566932" cy="816570"/>
              </a:xfrm>
              <a:prstGeom prst="rect">
                <a:avLst/>
              </a:prstGeom>
            </p:spPr>
          </p:pic>
        </p:grpSp>
        <p:grpSp>
          <p:nvGrpSpPr>
            <p:cNvPr id="131" name="Csoportba foglalás 130"/>
            <p:cNvGrpSpPr/>
            <p:nvPr/>
          </p:nvGrpSpPr>
          <p:grpSpPr>
            <a:xfrm>
              <a:off x="4327345" y="2508005"/>
              <a:ext cx="1766489" cy="1766489"/>
              <a:chOff x="4327345" y="2508005"/>
              <a:chExt cx="1766489" cy="1766489"/>
            </a:xfrm>
          </p:grpSpPr>
          <p:sp>
            <p:nvSpPr>
              <p:cNvPr id="62" name="Ellipszis 61"/>
              <p:cNvSpPr/>
              <p:nvPr/>
            </p:nvSpPr>
            <p:spPr>
              <a:xfrm>
                <a:off x="4327345" y="2508005"/>
                <a:ext cx="1766489" cy="1766489"/>
              </a:xfrm>
              <a:prstGeom prst="ellipse">
                <a:avLst/>
              </a:prstGeom>
              <a:solidFill>
                <a:srgbClr val="22B673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92" name="Kép 9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36572" y="2914506"/>
                <a:ext cx="961050" cy="939267"/>
              </a:xfrm>
              <a:prstGeom prst="rect">
                <a:avLst/>
              </a:prstGeom>
            </p:spPr>
          </p:pic>
        </p:grpSp>
        <p:grpSp>
          <p:nvGrpSpPr>
            <p:cNvPr id="127" name="Csoportba foglalás 126"/>
            <p:cNvGrpSpPr/>
            <p:nvPr/>
          </p:nvGrpSpPr>
          <p:grpSpPr>
            <a:xfrm>
              <a:off x="9947588" y="2508005"/>
              <a:ext cx="1766489" cy="1766489"/>
              <a:chOff x="9947588" y="2508005"/>
              <a:chExt cx="1766489" cy="1766489"/>
            </a:xfrm>
          </p:grpSpPr>
          <p:sp>
            <p:nvSpPr>
              <p:cNvPr id="54" name="Ellipszis 53"/>
              <p:cNvSpPr/>
              <p:nvPr/>
            </p:nvSpPr>
            <p:spPr>
              <a:xfrm>
                <a:off x="9947588" y="2508005"/>
                <a:ext cx="1766489" cy="1766489"/>
              </a:xfrm>
              <a:prstGeom prst="ellipse">
                <a:avLst/>
              </a:prstGeom>
              <a:solidFill>
                <a:srgbClr val="ECAFBF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98" name="Kép 9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29717" y="2599085"/>
                <a:ext cx="1019548" cy="1602699"/>
              </a:xfrm>
              <a:prstGeom prst="rect">
                <a:avLst/>
              </a:prstGeom>
            </p:spPr>
          </p:pic>
        </p:grpSp>
        <p:grpSp>
          <p:nvGrpSpPr>
            <p:cNvPr id="126" name="Csoportba foglalás 125"/>
            <p:cNvGrpSpPr/>
            <p:nvPr/>
          </p:nvGrpSpPr>
          <p:grpSpPr>
            <a:xfrm>
              <a:off x="7220926" y="2508005"/>
              <a:ext cx="1766489" cy="1766489"/>
              <a:chOff x="7137466" y="2508005"/>
              <a:chExt cx="1766489" cy="1766489"/>
            </a:xfrm>
          </p:grpSpPr>
          <p:sp>
            <p:nvSpPr>
              <p:cNvPr id="91" name="Ellipszis 90"/>
              <p:cNvSpPr/>
              <p:nvPr/>
            </p:nvSpPr>
            <p:spPr>
              <a:xfrm>
                <a:off x="7137466" y="2508005"/>
                <a:ext cx="1766489" cy="1766489"/>
              </a:xfrm>
              <a:prstGeom prst="ellipse">
                <a:avLst/>
              </a:prstGeom>
              <a:solidFill>
                <a:srgbClr val="4EA6DC"/>
              </a:solidFill>
              <a:ln w="73025"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99" name="Kép 9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2268" y="2902649"/>
                <a:ext cx="1510194" cy="1054287"/>
              </a:xfrm>
              <a:prstGeom prst="rect">
                <a:avLst/>
              </a:prstGeom>
            </p:spPr>
          </p:pic>
        </p:grpSp>
      </p:grpSp>
      <p:sp>
        <p:nvSpPr>
          <p:cNvPr id="36" name="Lekerekített téglalap 35"/>
          <p:cNvSpPr/>
          <p:nvPr/>
        </p:nvSpPr>
        <p:spPr>
          <a:xfrm>
            <a:off x="1827802" y="1860974"/>
            <a:ext cx="8536397" cy="3136052"/>
          </a:xfrm>
          <a:prstGeom prst="roundRect">
            <a:avLst>
              <a:gd name="adj" fmla="val 29065"/>
            </a:avLst>
          </a:prstGeom>
          <a:solidFill>
            <a:srgbClr val="8A7298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600" dirty="0" smtClean="0"/>
              <a:t>Amikor Isten népe elindult az Ígéret Földje felé, </a:t>
            </a:r>
          </a:p>
          <a:p>
            <a:pPr algn="ctr"/>
            <a:r>
              <a:rPr lang="hu-HU" sz="2600" dirty="0" smtClean="0"/>
              <a:t>nem vihettek magukkal sok dolgot. </a:t>
            </a:r>
          </a:p>
          <a:p>
            <a:pPr algn="ctr"/>
            <a:r>
              <a:rPr lang="hu-HU" sz="2600" dirty="0" smtClean="0"/>
              <a:t>Még a nélkülözhetetlen dolgokból is keveset.</a:t>
            </a:r>
          </a:p>
          <a:p>
            <a:pPr algn="ctr"/>
            <a:r>
              <a:rPr lang="hu-HU" sz="2600" dirty="0" smtClean="0"/>
              <a:t>Az út során bizony akadt is ebből gond!</a:t>
            </a:r>
          </a:p>
          <a:p>
            <a:pPr algn="ctr"/>
            <a:r>
              <a:rPr lang="hu-HU" sz="2600" dirty="0" smtClean="0"/>
              <a:t>Micsoda? És hogyan oldódott meg ez a nehézség?</a:t>
            </a:r>
          </a:p>
          <a:p>
            <a:pPr algn="ctr"/>
            <a:r>
              <a:rPr lang="hu-HU" sz="2600" dirty="0" smtClean="0"/>
              <a:t>Kiderül a mai történetből!</a:t>
            </a:r>
          </a:p>
          <a:p>
            <a:pPr algn="ctr"/>
            <a:r>
              <a:rPr lang="hu-HU" sz="2600" dirty="0" smtClean="0"/>
              <a:t> </a:t>
            </a:r>
            <a:endParaRPr lang="hu-HU" sz="2600" dirty="0"/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4883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6000">
              <a:schemeClr val="accent3">
                <a:lumMod val="0"/>
                <a:lumOff val="100000"/>
              </a:schemeClr>
            </a:gs>
            <a:gs pos="100000">
              <a:srgbClr val="FFC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857268" y="1146483"/>
            <a:ext cx="6274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Azt hiszed, hogy  a csodálatos győzelem és szabadítás után Isten népe ilyen lelkesen vonult be az Ígéret Földjére?</a:t>
            </a:r>
          </a:p>
        </p:txBody>
      </p:sp>
      <p:grpSp>
        <p:nvGrpSpPr>
          <p:cNvPr id="24" name="Csoportba foglalás 23"/>
          <p:cNvGrpSpPr/>
          <p:nvPr/>
        </p:nvGrpSpPr>
        <p:grpSpPr>
          <a:xfrm>
            <a:off x="6803359" y="-1148863"/>
            <a:ext cx="8370278" cy="8370278"/>
            <a:chOff x="6803359" y="-1148863"/>
            <a:chExt cx="8370278" cy="8370278"/>
          </a:xfrm>
        </p:grpSpPr>
        <p:sp>
          <p:nvSpPr>
            <p:cNvPr id="23" name="Ellipszis 22"/>
            <p:cNvSpPr/>
            <p:nvPr/>
          </p:nvSpPr>
          <p:spPr>
            <a:xfrm>
              <a:off x="6803359" y="-1148863"/>
              <a:ext cx="8370278" cy="837027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6803359" y="1402089"/>
              <a:ext cx="3955458" cy="3955458"/>
            </a:xfrm>
            <a:prstGeom prst="ellipse">
              <a:avLst/>
            </a:prstGeom>
            <a:blipFill>
              <a:blip r:embed="rId3"/>
              <a:stretch>
                <a:fillRect l="-22000" r="-6000" b="-16000"/>
              </a:stretch>
            </a:blipFill>
            <a:ln w="136525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rgbClr val="DFDA89"/>
                  </a:gs>
                </a:gsLst>
                <a:path path="circle">
                  <a:fillToRect l="50000" t="-80000" r="50000" b="180000"/>
                </a:path>
                <a:tileRect/>
              </a:gra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57267" y="3894281"/>
            <a:ext cx="6274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Úgy véled, hogy megkönnyebbüléssel gondoltak arra, hogy végre elhagyták Egyiptomot?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31605" y="5553126"/>
            <a:ext cx="463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Olvasd el a következő oldalakat, és kiderül, hogy vajon jól gondoltad-e!</a:t>
            </a:r>
          </a:p>
        </p:txBody>
      </p:sp>
    </p:spTree>
    <p:extLst>
      <p:ext uri="{BB962C8B-B14F-4D97-AF65-F5344CB8AC3E}">
        <p14:creationId xmlns:p14="http://schemas.microsoft.com/office/powerpoint/2010/main" val="13049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övegdoboz 24"/>
          <p:cNvSpPr txBox="1"/>
          <p:nvPr/>
        </p:nvSpPr>
        <p:spPr>
          <a:xfrm>
            <a:off x="1953077" y="157271"/>
            <a:ext cx="8521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Kánaánba vezető út </a:t>
            </a:r>
          </a:p>
          <a:p>
            <a:pPr algn="ctr"/>
            <a:r>
              <a:rPr lang="hu-HU" sz="3200" dirty="0" smtClean="0"/>
              <a:t>nem volt könnyű.</a:t>
            </a:r>
          </a:p>
          <a:p>
            <a:pPr algn="ctr"/>
            <a:r>
              <a:rPr lang="hu-HU" sz="3200" dirty="0" smtClean="0"/>
              <a:t>Perzselő nap.</a:t>
            </a:r>
          </a:p>
          <a:p>
            <a:pPr algn="ctr"/>
            <a:r>
              <a:rPr lang="hu-HU" sz="3200" dirty="0" smtClean="0"/>
              <a:t>Meleg.</a:t>
            </a:r>
          </a:p>
          <a:p>
            <a:pPr algn="ctr"/>
            <a:r>
              <a:rPr lang="hu-HU" sz="3200" dirty="0" smtClean="0"/>
              <a:t>Kövek.</a:t>
            </a:r>
          </a:p>
          <a:p>
            <a:pPr algn="ctr"/>
            <a:r>
              <a:rPr lang="hu-HU" sz="3200" dirty="0" smtClean="0"/>
              <a:t>Fáradtság.</a:t>
            </a:r>
          </a:p>
        </p:txBody>
      </p:sp>
      <p:sp>
        <p:nvSpPr>
          <p:cNvPr id="5" name="Ellipszis buborék 4"/>
          <p:cNvSpPr/>
          <p:nvPr/>
        </p:nvSpPr>
        <p:spPr>
          <a:xfrm>
            <a:off x="756211" y="638537"/>
            <a:ext cx="2812647" cy="1469985"/>
          </a:xfrm>
          <a:prstGeom prst="wedgeEllipseCallout">
            <a:avLst>
              <a:gd name="adj1" fmla="val -71006"/>
              <a:gd name="adj2" fmla="val -547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Honnan lesz </a:t>
            </a:r>
            <a:r>
              <a:rPr lang="hu-HU" dirty="0" err="1" smtClean="0">
                <a:solidFill>
                  <a:schemeClr val="tx1"/>
                </a:solidFill>
              </a:rPr>
              <a:t>ennivalónk</a:t>
            </a:r>
            <a:r>
              <a:rPr lang="hu-HU" dirty="0" smtClean="0">
                <a:solidFill>
                  <a:schemeClr val="tx1"/>
                </a:solidFill>
              </a:rPr>
              <a:t>?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756211" y="2469267"/>
            <a:ext cx="2812647" cy="1469985"/>
          </a:xfrm>
          <a:prstGeom prst="wedgeEllipseCallout">
            <a:avLst>
              <a:gd name="adj1" fmla="val -64010"/>
              <a:gd name="adj2" fmla="val -41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Szomjas vagyok!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756211" y="4299996"/>
            <a:ext cx="2812647" cy="1469985"/>
          </a:xfrm>
          <a:prstGeom prst="wedgeEllipseCallout">
            <a:avLst>
              <a:gd name="adj1" fmla="val -70183"/>
              <a:gd name="adj2" fmla="val 2950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Nagyon meleg van!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 flipH="1">
            <a:off x="8858490" y="638536"/>
            <a:ext cx="2812647" cy="1469985"/>
          </a:xfrm>
          <a:prstGeom prst="wedgeEllipseCallout">
            <a:avLst>
              <a:gd name="adj1" fmla="val -71006"/>
              <a:gd name="adj2" fmla="val -547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Éhes vagyok!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 flipH="1">
            <a:off x="8858490" y="2598518"/>
            <a:ext cx="2812647" cy="1469985"/>
          </a:xfrm>
          <a:prstGeom prst="wedgeEllipseCallout">
            <a:avLst>
              <a:gd name="adj1" fmla="val -64010"/>
              <a:gd name="adj2" fmla="val -41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Kérek vizet!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 flipH="1">
            <a:off x="8858490" y="4558500"/>
            <a:ext cx="2812647" cy="1469985"/>
          </a:xfrm>
          <a:prstGeom prst="wedgeEllipseCallout">
            <a:avLst>
              <a:gd name="adj1" fmla="val -70183"/>
              <a:gd name="adj2" fmla="val 2950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Fáradt vagyok!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0.4618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6181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2.70833E-6 0.461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0.46181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0.4618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2.70833E-6 0.46181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75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75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50"/>
                            </p:stCondLst>
                            <p:childTnLst>
                              <p:par>
                                <p:cTn id="9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75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5" grpId="1" uiExpand="1" build="p"/>
      <p:bldP spid="25" grpId="2" uiExpand="1" build="allAtOnce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lipszis buborék 53"/>
          <p:cNvSpPr/>
          <p:nvPr/>
        </p:nvSpPr>
        <p:spPr>
          <a:xfrm flipH="1">
            <a:off x="7900581" y="532027"/>
            <a:ext cx="3500959" cy="2131500"/>
          </a:xfrm>
          <a:prstGeom prst="wedgeEllipseCallout">
            <a:avLst>
              <a:gd name="adj1" fmla="val 62857"/>
              <a:gd name="adj2" fmla="val 232605"/>
            </a:avLst>
          </a:prstGeom>
          <a:solidFill>
            <a:srgbClr val="ABABAB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Akkor most mit igyunk, Mózes?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53" name="Ellipszis buborék 52"/>
          <p:cNvSpPr/>
          <p:nvPr/>
        </p:nvSpPr>
        <p:spPr>
          <a:xfrm flipH="1">
            <a:off x="890181" y="791107"/>
            <a:ext cx="3500959" cy="2131500"/>
          </a:xfrm>
          <a:prstGeom prst="wedgeEllipseCallout">
            <a:avLst>
              <a:gd name="adj1" fmla="val -67736"/>
              <a:gd name="adj2" fmla="val 223310"/>
            </a:avLst>
          </a:prstGeom>
          <a:solidFill>
            <a:srgbClr val="B6B6B6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Akkor most mit igyunk, Mózes?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2127811" y="4172674"/>
            <a:ext cx="2812647" cy="1469985"/>
          </a:xfrm>
          <a:prstGeom prst="wedgeEllipseCallout">
            <a:avLst>
              <a:gd name="adj1" fmla="val 36717"/>
              <a:gd name="adj2" fmla="val 1210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Fúj! Ez keserű!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142751" y="5254908"/>
            <a:ext cx="2812647" cy="1469985"/>
          </a:xfrm>
          <a:prstGeom prst="wedgeEllipseCallout">
            <a:avLst>
              <a:gd name="adj1" fmla="val 71792"/>
              <a:gd name="adj2" fmla="val 55493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Mózes, ezért hoztál minket ide?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 flipH="1">
            <a:off x="9379353" y="4930816"/>
            <a:ext cx="2812647" cy="1469985"/>
          </a:xfrm>
          <a:prstGeom prst="wedgeEllipseCallout">
            <a:avLst>
              <a:gd name="adj1" fmla="val 71792"/>
              <a:gd name="adj2" fmla="val 7202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Mit igyunk?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622170" y="3553428"/>
            <a:ext cx="2812647" cy="1469985"/>
          </a:xfrm>
          <a:prstGeom prst="wedgeEllipseCallout">
            <a:avLst>
              <a:gd name="adj1" fmla="val -46726"/>
              <a:gd name="adj2" fmla="val 17990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Ezt nem lehet meginni!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55" name="Ellipszis buborék 54"/>
          <p:cNvSpPr/>
          <p:nvPr/>
        </p:nvSpPr>
        <p:spPr>
          <a:xfrm flipH="1">
            <a:off x="4336933" y="113988"/>
            <a:ext cx="3500959" cy="2131500"/>
          </a:xfrm>
          <a:prstGeom prst="wedgeEllipseCallout">
            <a:avLst>
              <a:gd name="adj1" fmla="val -7663"/>
              <a:gd name="adj2" fmla="val 246190"/>
            </a:avLst>
          </a:prstGeom>
          <a:solidFill>
            <a:srgbClr val="A5A5A5"/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Akkor most mit igyunk, Mózes?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4809523" y="4907667"/>
            <a:ext cx="2812647" cy="1469985"/>
          </a:xfrm>
          <a:prstGeom prst="wedgeEllipseCallout">
            <a:avLst>
              <a:gd name="adj1" fmla="val 5125"/>
              <a:gd name="adj2" fmla="val 7439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VÍZ!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VÉGRE!</a:t>
            </a:r>
          </a:p>
        </p:txBody>
      </p:sp>
      <p:sp>
        <p:nvSpPr>
          <p:cNvPr id="13" name="Ellipszis buborék 12"/>
          <p:cNvSpPr/>
          <p:nvPr/>
        </p:nvSpPr>
        <p:spPr>
          <a:xfrm>
            <a:off x="4809522" y="2922607"/>
            <a:ext cx="2812647" cy="1469985"/>
          </a:xfrm>
          <a:prstGeom prst="wedgeEllipseCallout">
            <a:avLst>
              <a:gd name="adj1" fmla="val 5125"/>
              <a:gd name="adj2" fmla="val 7439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Forrás!</a:t>
            </a:r>
          </a:p>
        </p:txBody>
      </p:sp>
    </p:spTree>
    <p:extLst>
      <p:ext uri="{BB962C8B-B14F-4D97-AF65-F5344CB8AC3E}">
        <p14:creationId xmlns:p14="http://schemas.microsoft.com/office/powerpoint/2010/main" val="38553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6" grpId="0" animBg="1"/>
      <p:bldP spid="7" grpId="0" animBg="1"/>
      <p:bldP spid="10" grpId="0" animBg="1"/>
      <p:bldP spid="11" grpId="0" animBg="1"/>
      <p:bldP spid="5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896" y="3978159"/>
            <a:ext cx="12191104" cy="2879841"/>
          </a:xfrm>
          <a:prstGeom prst="rect">
            <a:avLst/>
          </a:prstGeom>
          <a:solidFill>
            <a:srgbClr val="4FC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297717" y="896034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>
                <a:solidFill>
                  <a:srgbClr val="333333"/>
                </a:solidFill>
              </a:rPr>
              <a:t>A</a:t>
            </a:r>
            <a:r>
              <a:rPr lang="hu-HU" sz="2400" dirty="0" smtClean="0">
                <a:solidFill>
                  <a:srgbClr val="333333"/>
                </a:solidFill>
              </a:rPr>
              <a:t> nép </a:t>
            </a:r>
            <a:r>
              <a:rPr lang="hu-HU" sz="3200" dirty="0" smtClean="0">
                <a:solidFill>
                  <a:srgbClr val="333333"/>
                </a:solidFill>
              </a:rPr>
              <a:t>zúgolódni</a:t>
            </a:r>
            <a:r>
              <a:rPr lang="hu-HU" sz="2400" dirty="0" smtClean="0">
                <a:solidFill>
                  <a:srgbClr val="333333"/>
                </a:solidFill>
              </a:rPr>
              <a:t> kezdett.</a:t>
            </a:r>
          </a:p>
          <a:p>
            <a:r>
              <a:rPr lang="hu-HU" sz="2400" dirty="0" smtClean="0">
                <a:solidFill>
                  <a:srgbClr val="333333"/>
                </a:solidFill>
              </a:rPr>
              <a:t>Hálátlanul méltatlankodtak. </a:t>
            </a:r>
          </a:p>
          <a:p>
            <a:r>
              <a:rPr lang="hu-HU" sz="2400" dirty="0" err="1" smtClean="0">
                <a:solidFill>
                  <a:srgbClr val="333333"/>
                </a:solidFill>
              </a:rPr>
              <a:t>Szavaikkal</a:t>
            </a:r>
            <a:r>
              <a:rPr lang="hu-HU" sz="2400" dirty="0" smtClean="0">
                <a:solidFill>
                  <a:srgbClr val="333333"/>
                </a:solidFill>
              </a:rPr>
              <a:t> nekitámadtak Mózesnek.</a:t>
            </a:r>
          </a:p>
          <a:p>
            <a:r>
              <a:rPr lang="hu-HU" sz="2400" dirty="0" smtClean="0">
                <a:solidFill>
                  <a:srgbClr val="333333"/>
                </a:solidFill>
              </a:rPr>
              <a:t>Mózes ekkor az </a:t>
            </a:r>
            <a:r>
              <a:rPr lang="hu-HU" sz="2400" dirty="0">
                <a:solidFill>
                  <a:srgbClr val="333333"/>
                </a:solidFill>
              </a:rPr>
              <a:t>Úrhoz kiáltott </a:t>
            </a:r>
            <a:r>
              <a:rPr lang="hu-HU" sz="2400" dirty="0" smtClean="0">
                <a:solidFill>
                  <a:srgbClr val="333333"/>
                </a:solidFill>
              </a:rPr>
              <a:t>segítségért.</a:t>
            </a:r>
          </a:p>
          <a:p>
            <a:r>
              <a:rPr lang="hu-HU" sz="2400" dirty="0" smtClean="0">
                <a:solidFill>
                  <a:srgbClr val="333333"/>
                </a:solidFill>
              </a:rPr>
              <a:t> </a:t>
            </a:r>
            <a:r>
              <a:rPr lang="hu-HU" sz="2400" dirty="0">
                <a:solidFill>
                  <a:srgbClr val="333333"/>
                </a:solidFill>
              </a:rPr>
              <a:t>A</a:t>
            </a:r>
            <a:r>
              <a:rPr lang="hu-HU" sz="2400" dirty="0" smtClean="0">
                <a:solidFill>
                  <a:srgbClr val="333333"/>
                </a:solidFill>
              </a:rPr>
              <a:t>z </a:t>
            </a:r>
            <a:r>
              <a:rPr lang="hu-HU" sz="2400" dirty="0">
                <a:solidFill>
                  <a:srgbClr val="333333"/>
                </a:solidFill>
              </a:rPr>
              <a:t>Úr mutatott neki egy fát. </a:t>
            </a:r>
            <a:endParaRPr lang="hu-HU" sz="2400" dirty="0" smtClean="0">
              <a:solidFill>
                <a:srgbClr val="333333"/>
              </a:solidFill>
            </a:endParaRPr>
          </a:p>
          <a:p>
            <a:r>
              <a:rPr lang="hu-HU" sz="2400" dirty="0" smtClean="0">
                <a:solidFill>
                  <a:srgbClr val="333333"/>
                </a:solidFill>
              </a:rPr>
              <a:t>Azt </a:t>
            </a:r>
            <a:r>
              <a:rPr lang="hu-HU" sz="2400" dirty="0">
                <a:solidFill>
                  <a:srgbClr val="333333"/>
                </a:solidFill>
              </a:rPr>
              <a:t>beledobta a vízbe, és édessé vált a víz.</a:t>
            </a:r>
            <a:endParaRPr lang="hu-HU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3" b="96875" l="9146" r="100000">
                        <a14:backgroundMark x1="84451" y1="9961" x2="42073" y2="14648"/>
                        <a14:backgroundMark x1="32622" y1="48047" x2="26524" y2="93164"/>
                        <a14:backgroundMark x1="26524" y1="93164" x2="26524" y2="93164"/>
                        <a14:backgroundMark x1="64024" y1="94531" x2="64024" y2="94531"/>
                      </a14:backgroundRemoval>
                    </a14:imgEffect>
                  </a14:imgLayer>
                </a14:imgProps>
              </a:ext>
            </a:extLst>
          </a:blip>
          <a:srcRect l="36240" t="14390" r="7698" b="5809"/>
          <a:stretch>
            <a:fillRect/>
          </a:stretch>
        </p:blipFill>
        <p:spPr>
          <a:xfrm rot="15654797">
            <a:off x="4710418" y="1606987"/>
            <a:ext cx="3270599" cy="7267117"/>
          </a:xfrm>
          <a:custGeom>
            <a:avLst/>
            <a:gdLst>
              <a:gd name="connsiteX0" fmla="*/ 1719955 w 1751488"/>
              <a:gd name="connsiteY0" fmla="*/ 490673 h 3891724"/>
              <a:gd name="connsiteX1" fmla="*/ 1157015 w 1751488"/>
              <a:gd name="connsiteY1" fmla="*/ 2195500 h 3891724"/>
              <a:gd name="connsiteX2" fmla="*/ 1011585 w 1751488"/>
              <a:gd name="connsiteY2" fmla="*/ 3753411 h 3891724"/>
              <a:gd name="connsiteX3" fmla="*/ 200449 w 1751488"/>
              <a:gd name="connsiteY3" fmla="*/ 3554230 h 3891724"/>
              <a:gd name="connsiteX4" fmla="*/ 524736 w 1751488"/>
              <a:gd name="connsiteY4" fmla="*/ 416890 h 3891724"/>
              <a:gd name="connsiteX5" fmla="*/ 1751488 w 1751488"/>
              <a:gd name="connsiteY5" fmla="*/ 188665 h 3891724"/>
              <a:gd name="connsiteX6" fmla="*/ 1719955 w 1751488"/>
              <a:gd name="connsiteY6" fmla="*/ 490673 h 389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1488" h="3891724">
                <a:moveTo>
                  <a:pt x="1719955" y="490673"/>
                </a:moveTo>
                <a:cubicBezTo>
                  <a:pt x="1617863" y="1161255"/>
                  <a:pt x="1330403" y="1610173"/>
                  <a:pt x="1157015" y="2195500"/>
                </a:cubicBezTo>
                <a:cubicBezTo>
                  <a:pt x="1190151" y="3507258"/>
                  <a:pt x="1060062" y="3234107"/>
                  <a:pt x="1011585" y="3753411"/>
                </a:cubicBezTo>
                <a:cubicBezTo>
                  <a:pt x="776433" y="3901006"/>
                  <a:pt x="581310" y="4039570"/>
                  <a:pt x="200449" y="3554230"/>
                </a:cubicBezTo>
                <a:cubicBezTo>
                  <a:pt x="8198" y="2874551"/>
                  <a:pt x="-248735" y="2647537"/>
                  <a:pt x="524736" y="416890"/>
                </a:cubicBezTo>
                <a:cubicBezTo>
                  <a:pt x="1422993" y="-306305"/>
                  <a:pt x="1567086" y="115444"/>
                  <a:pt x="1751488" y="188665"/>
                </a:cubicBezTo>
                <a:cubicBezTo>
                  <a:pt x="1745342" y="294554"/>
                  <a:pt x="1734540" y="394876"/>
                  <a:pt x="1719955" y="49067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56000">
              <a:schemeClr val="accent3">
                <a:lumMod val="0"/>
                <a:lumOff val="100000"/>
              </a:schemeClr>
            </a:gs>
            <a:gs pos="78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buborék 5"/>
          <p:cNvSpPr/>
          <p:nvPr/>
        </p:nvSpPr>
        <p:spPr>
          <a:xfrm>
            <a:off x="1973485" y="2114311"/>
            <a:ext cx="2812647" cy="1469985"/>
          </a:xfrm>
          <a:prstGeom prst="wedgeEllipseCallout">
            <a:avLst>
              <a:gd name="adj1" fmla="val -108866"/>
              <a:gd name="adj2" fmla="val 2399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Végre ihatunk!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7" name="Ellipszis buborék 6"/>
          <p:cNvSpPr/>
          <p:nvPr/>
        </p:nvSpPr>
        <p:spPr>
          <a:xfrm>
            <a:off x="447801" y="3514850"/>
            <a:ext cx="2812647" cy="1469985"/>
          </a:xfrm>
          <a:prstGeom prst="wedgeEllipseCallout">
            <a:avLst>
              <a:gd name="adj1" fmla="val -64422"/>
              <a:gd name="adj2" fmla="val 633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Mózes, ez nagyon finom víz!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4524531" y="1404394"/>
            <a:ext cx="2812647" cy="1469985"/>
          </a:xfrm>
          <a:prstGeom prst="wedgeEllipseCallout">
            <a:avLst>
              <a:gd name="adj1" fmla="val 144632"/>
              <a:gd name="adj2" fmla="val 23265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Nagyon finom!</a:t>
            </a:r>
          </a:p>
        </p:txBody>
      </p:sp>
      <p:sp>
        <p:nvSpPr>
          <p:cNvPr id="10" name="Ellipszis buborék 9"/>
          <p:cNvSpPr/>
          <p:nvPr/>
        </p:nvSpPr>
        <p:spPr>
          <a:xfrm flipH="1">
            <a:off x="9236602" y="3372092"/>
            <a:ext cx="2812647" cy="1469985"/>
          </a:xfrm>
          <a:prstGeom prst="wedgeEllipseCallout">
            <a:avLst>
              <a:gd name="adj1" fmla="val -50431"/>
              <a:gd name="adj2" fmla="val 6809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keserű víz édessé vált itt, </a:t>
            </a:r>
            <a:r>
              <a:rPr lang="hu-HU" sz="2400" dirty="0" err="1" smtClean="0">
                <a:solidFill>
                  <a:schemeClr val="tx1"/>
                </a:solidFill>
              </a:rPr>
              <a:t>Márában</a:t>
            </a:r>
            <a:r>
              <a:rPr lang="hu-HU" sz="2400" dirty="0" smtClean="0">
                <a:solidFill>
                  <a:schemeClr val="tx1"/>
                </a:solidFill>
              </a:rPr>
              <a:t>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7479419" y="1994704"/>
            <a:ext cx="2812647" cy="1469985"/>
          </a:xfrm>
          <a:prstGeom prst="wedgeEllipseCallout">
            <a:avLst>
              <a:gd name="adj1" fmla="val 110064"/>
              <a:gd name="adj2" fmla="val 421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De jól esik!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4666772" y="3348943"/>
            <a:ext cx="2812647" cy="1469985"/>
          </a:xfrm>
          <a:prstGeom prst="wedgeEllipseCallout">
            <a:avLst>
              <a:gd name="adj1" fmla="val -137262"/>
              <a:gd name="adj2" fmla="val 775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VÍZ!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VÉGRE!</a:t>
            </a:r>
          </a:p>
        </p:txBody>
      </p:sp>
      <p:sp>
        <p:nvSpPr>
          <p:cNvPr id="14" name="Téglalap 13"/>
          <p:cNvSpPr/>
          <p:nvPr/>
        </p:nvSpPr>
        <p:spPr>
          <a:xfrm>
            <a:off x="-25810" y="5366802"/>
            <a:ext cx="12217809" cy="1491201"/>
          </a:xfrm>
          <a:prstGeom prst="rect">
            <a:avLst/>
          </a:prstGeom>
          <a:solidFill>
            <a:srgbClr val="3D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69019" y="5543861"/>
            <a:ext cx="11601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Egy ideig nem zúgolódott a nép. Örültek, hogy </a:t>
            </a:r>
            <a:r>
              <a:rPr lang="hu-HU" sz="2400" dirty="0" err="1" smtClean="0">
                <a:solidFill>
                  <a:schemeClr val="bg1"/>
                </a:solidFill>
              </a:rPr>
              <a:t>Márában</a:t>
            </a:r>
            <a:r>
              <a:rPr lang="hu-HU" sz="2400" dirty="0" smtClean="0">
                <a:solidFill>
                  <a:schemeClr val="bg1"/>
                </a:solidFill>
              </a:rPr>
              <a:t> a keserű víz csoda folytán iható lett.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De egy kis idő elteltével az egész közösség így beszélt Mózeshez és Áronhoz: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0" grpId="0" animBg="1"/>
      <p:bldP spid="11" grpId="0" animBg="1"/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20358</TotalTime>
  <Words>1051</Words>
  <Application>Microsoft Office PowerPoint</Application>
  <PresentationFormat>Szélesvásznú</PresentationFormat>
  <Paragraphs>185</Paragraphs>
  <Slides>25</Slides>
  <Notes>14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MinionPro-Regular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1920</cp:revision>
  <dcterms:created xsi:type="dcterms:W3CDTF">2020-04-05T07:55:46Z</dcterms:created>
  <dcterms:modified xsi:type="dcterms:W3CDTF">2021-07-09T12:32:23Z</dcterms:modified>
</cp:coreProperties>
</file>