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</p:sldMasterIdLst>
  <p:notesMasterIdLst>
    <p:notesMasterId r:id="rId18"/>
  </p:notesMasterIdLst>
  <p:handoutMasterIdLst>
    <p:handoutMasterId r:id="rId19"/>
  </p:handoutMasterIdLst>
  <p:sldIdLst>
    <p:sldId id="370" r:id="rId3"/>
    <p:sldId id="371" r:id="rId4"/>
    <p:sldId id="467" r:id="rId5"/>
    <p:sldId id="469" r:id="rId6"/>
    <p:sldId id="460" r:id="rId7"/>
    <p:sldId id="462" r:id="rId8"/>
    <p:sldId id="463" r:id="rId9"/>
    <p:sldId id="466" r:id="rId10"/>
    <p:sldId id="457" r:id="rId11"/>
    <p:sldId id="456" r:id="rId12"/>
    <p:sldId id="458" r:id="rId13"/>
    <p:sldId id="464" r:id="rId14"/>
    <p:sldId id="468" r:id="rId15"/>
    <p:sldId id="453" r:id="rId16"/>
    <p:sldId id="454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3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4" pos="2116" userDrawn="1">
          <p15:clr>
            <a:srgbClr val="A4A3A4"/>
          </p15:clr>
        </p15:guide>
        <p15:guide id="5" pos="6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émi Zimányi" initials="NZ" lastIdx="1" clrIdx="0">
    <p:extLst>
      <p:ext uri="{19B8F6BF-5375-455C-9EA6-DF929625EA0E}">
        <p15:presenceInfo xmlns:p15="http://schemas.microsoft.com/office/powerpoint/2012/main" userId="Noémi Zimán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823B"/>
    <a:srgbClr val="91CFE3"/>
    <a:srgbClr val="144250"/>
    <a:srgbClr val="1482F1"/>
    <a:srgbClr val="FEF7D6"/>
    <a:srgbClr val="2883A0"/>
    <a:srgbClr val="D0F5ED"/>
    <a:srgbClr val="378B89"/>
    <a:srgbClr val="1F657B"/>
    <a:srgbClr val="F1D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8" autoAdjust="0"/>
    <p:restoredTop sz="96404" autoAdjust="0"/>
  </p:normalViewPr>
  <p:slideViewPr>
    <p:cSldViewPr snapToGrid="0">
      <p:cViewPr varScale="1">
        <p:scale>
          <a:sx n="101" d="100"/>
          <a:sy n="101" d="100"/>
        </p:scale>
        <p:origin x="162" y="396"/>
      </p:cViewPr>
      <p:guideLst>
        <p:guide pos="143"/>
        <p:guide orient="horz" pos="119"/>
        <p:guide pos="2116"/>
        <p:guide pos="6448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E074-EB5F-443B-B72D-F63362842396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48E8A-8E23-45D7-BC76-4ACF2EC35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14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721EC-16EE-4AFF-9E19-D0AF0694482A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641A-264A-48AB-8CE4-F8B721FA70B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51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721EC-16EE-4AFF-9E19-D0AF0694482A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641A-264A-48AB-8CE4-F8B721FA70B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87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721EC-16EE-4AFF-9E19-D0AF0694482A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641A-264A-48AB-8CE4-F8B721FA70B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47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90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1561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30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723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16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614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67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86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721EC-16EE-4AFF-9E19-D0AF0694482A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641A-264A-48AB-8CE4-F8B721FA70B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5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7142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426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42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721EC-16EE-4AFF-9E19-D0AF0694482A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641A-264A-48AB-8CE4-F8B721FA70B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1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721EC-16EE-4AFF-9E19-D0AF0694482A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641A-264A-48AB-8CE4-F8B721FA70B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1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721EC-16EE-4AFF-9E19-D0AF0694482A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641A-264A-48AB-8CE4-F8B721FA70B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24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721EC-16EE-4AFF-9E19-D0AF0694482A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641A-264A-48AB-8CE4-F8B721FA70B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39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721EC-16EE-4AFF-9E19-D0AF0694482A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641A-264A-48AB-8CE4-F8B721FA70B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58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721EC-16EE-4AFF-9E19-D0AF0694482A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641A-264A-48AB-8CE4-F8B721FA70B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52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721EC-16EE-4AFF-9E19-D0AF0694482A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641A-264A-48AB-8CE4-F8B721FA70B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25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721EC-16EE-4AFF-9E19-D0AF0694482A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641A-264A-48AB-8CE4-F8B721FA70B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18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721EC-16EE-4AFF-9E19-D0AF0694482A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641A-264A-48AB-8CE4-F8B721FA70B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7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refpedi.hu/hatteranyagok/digihittan2020/sablon_horgony_2021.07.05_ZN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853128" y="1416055"/>
            <a:ext cx="8338871" cy="5450781"/>
          </a:xfrm>
          <a:prstGeom prst="rect">
            <a:avLst/>
          </a:prstGeom>
          <a:solidFill>
            <a:srgbClr val="2883A0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  <a:cs typeface="Arial" panose="020B0604020202020204" pitchFamily="34" charset="0"/>
              </a:rPr>
              <a:t>lesz az alábbiakra:</a:t>
            </a:r>
          </a:p>
          <a:p>
            <a:pPr algn="ctr">
              <a:defRPr/>
            </a:pPr>
            <a:endParaRPr lang="hu-HU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bg1"/>
                </a:solidFill>
                <a:cs typeface="Arial" panose="020B0604020202020204" pitchFamily="34" charset="0"/>
              </a:rPr>
              <a:t>kinyomtatott sablon (12. diáról tölthető le.)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bg1"/>
                </a:solidFill>
                <a:cs typeface="Arial" panose="020B0604020202020204" pitchFamily="34" charset="0"/>
              </a:rPr>
              <a:t>olló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bg1"/>
                </a:solidFill>
                <a:cs typeface="Arial" panose="020B0604020202020204" pitchFamily="34" charset="0"/>
              </a:rPr>
              <a:t>színes ceruzák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hu-HU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hu-HU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schemeClr val="bg1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schemeClr val="bg1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5BA7B9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209248"/>
            <a:ext cx="3415553" cy="264182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0070C0"/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0070C0"/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0070C0"/>
                </a:solidFill>
              </a:rPr>
              <a:t> ). Az alkalmazás elérhető Windows–</a:t>
            </a:r>
            <a:r>
              <a:rPr lang="hu-HU" dirty="0" err="1">
                <a:solidFill>
                  <a:srgbClr val="0070C0"/>
                </a:solidFill>
              </a:rPr>
              <a:t>os</a:t>
            </a:r>
            <a:r>
              <a:rPr lang="hu-HU" dirty="0">
                <a:solidFill>
                  <a:srgbClr val="0070C0"/>
                </a:solidFill>
              </a:rPr>
              <a:t> és Android–</a:t>
            </a:r>
            <a:r>
              <a:rPr lang="hu-HU" dirty="0" err="1">
                <a:solidFill>
                  <a:srgbClr val="0070C0"/>
                </a:solidFill>
              </a:rPr>
              <a:t>os</a:t>
            </a:r>
            <a:r>
              <a:rPr lang="hu-HU" dirty="0">
                <a:solidFill>
                  <a:srgbClr val="0070C0"/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5BA7B9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5BA7B9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2883A0"/>
          </a:solidFill>
          <a:ln w="73025">
            <a:noFill/>
          </a:ln>
          <a:effectLst/>
        </p:spPr>
        <p:txBody>
          <a:bodyPr tIns="216000" anchor="ctr" anchorCtr="0">
            <a:noAutofit/>
          </a:bodyPr>
          <a:lstStyle/>
          <a:p>
            <a:pPr algn="ctr">
              <a:defRPr/>
            </a:pPr>
            <a:r>
              <a:rPr 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KIBEN BÍZOL?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201168" y="6035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Csoportba foglalás 55"/>
          <p:cNvGrpSpPr/>
          <p:nvPr/>
        </p:nvGrpSpPr>
        <p:grpSpPr>
          <a:xfrm>
            <a:off x="1123249" y="185154"/>
            <a:ext cx="1297872" cy="1302838"/>
            <a:chOff x="432472" y="356196"/>
            <a:chExt cx="2127377" cy="2127377"/>
          </a:xfrm>
        </p:grpSpPr>
        <p:grpSp>
          <p:nvGrpSpPr>
            <p:cNvPr id="57" name="Csoportba foglalás 56"/>
            <p:cNvGrpSpPr/>
            <p:nvPr/>
          </p:nvGrpSpPr>
          <p:grpSpPr>
            <a:xfrm>
              <a:off x="734161" y="657884"/>
              <a:ext cx="1524000" cy="1524000"/>
              <a:chOff x="1719942" y="2438399"/>
              <a:chExt cx="1524000" cy="1524000"/>
            </a:xfrm>
            <a:solidFill>
              <a:srgbClr val="1F657B"/>
            </a:solidFill>
          </p:grpSpPr>
          <p:sp>
            <p:nvSpPr>
              <p:cNvPr id="74" name="Fánk 73"/>
              <p:cNvSpPr/>
              <p:nvPr/>
            </p:nvSpPr>
            <p:spPr>
              <a:xfrm>
                <a:off x="1719942" y="2438399"/>
                <a:ext cx="1524000" cy="1524000"/>
              </a:xfrm>
              <a:prstGeom prst="donut">
                <a:avLst>
                  <a:gd name="adj" fmla="val 7087"/>
                </a:avLst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5" name="Ellipszis 74"/>
              <p:cNvSpPr/>
              <p:nvPr/>
            </p:nvSpPr>
            <p:spPr>
              <a:xfrm>
                <a:off x="2323321" y="3041778"/>
                <a:ext cx="317242" cy="317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8" name="Csoportba foglalás 57"/>
            <p:cNvGrpSpPr/>
            <p:nvPr/>
          </p:nvGrpSpPr>
          <p:grpSpPr>
            <a:xfrm>
              <a:off x="1393525" y="356196"/>
              <a:ext cx="205272" cy="2127377"/>
              <a:chOff x="2379306" y="2142933"/>
              <a:chExt cx="205272" cy="2127377"/>
            </a:xfrm>
            <a:solidFill>
              <a:srgbClr val="1F657B"/>
            </a:solidFill>
          </p:grpSpPr>
          <p:sp>
            <p:nvSpPr>
              <p:cNvPr id="71" name="Téglalap 70"/>
              <p:cNvSpPr/>
              <p:nvPr/>
            </p:nvSpPr>
            <p:spPr>
              <a:xfrm>
                <a:off x="2435290" y="2248678"/>
                <a:ext cx="93305" cy="19221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" name="Ellipszis 71"/>
              <p:cNvSpPr/>
              <p:nvPr/>
            </p:nvSpPr>
            <p:spPr>
              <a:xfrm>
                <a:off x="2379306" y="2142933"/>
                <a:ext cx="205272" cy="2052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" name="Ellipszis 72"/>
              <p:cNvSpPr/>
              <p:nvPr/>
            </p:nvSpPr>
            <p:spPr>
              <a:xfrm>
                <a:off x="2379306" y="4065038"/>
                <a:ext cx="205272" cy="2052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9" name="Csoportba foglalás 58"/>
            <p:cNvGrpSpPr/>
            <p:nvPr/>
          </p:nvGrpSpPr>
          <p:grpSpPr>
            <a:xfrm rot="2700000">
              <a:off x="1393525" y="356196"/>
              <a:ext cx="205272" cy="2127377"/>
              <a:chOff x="2379306" y="2142933"/>
              <a:chExt cx="205272" cy="2127377"/>
            </a:xfrm>
            <a:solidFill>
              <a:srgbClr val="1F657B"/>
            </a:solidFill>
          </p:grpSpPr>
          <p:sp>
            <p:nvSpPr>
              <p:cNvPr id="68" name="Téglalap 67"/>
              <p:cNvSpPr/>
              <p:nvPr/>
            </p:nvSpPr>
            <p:spPr>
              <a:xfrm>
                <a:off x="2435290" y="2248678"/>
                <a:ext cx="93305" cy="19221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Ellipszis 68"/>
              <p:cNvSpPr/>
              <p:nvPr/>
            </p:nvSpPr>
            <p:spPr>
              <a:xfrm>
                <a:off x="2379306" y="2142933"/>
                <a:ext cx="205272" cy="2052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" name="Ellipszis 69"/>
              <p:cNvSpPr/>
              <p:nvPr/>
            </p:nvSpPr>
            <p:spPr>
              <a:xfrm>
                <a:off x="2379306" y="4065038"/>
                <a:ext cx="205272" cy="2052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0" name="Csoportba foglalás 59"/>
            <p:cNvGrpSpPr/>
            <p:nvPr/>
          </p:nvGrpSpPr>
          <p:grpSpPr>
            <a:xfrm rot="5400000">
              <a:off x="1393525" y="356196"/>
              <a:ext cx="205272" cy="2127377"/>
              <a:chOff x="2379306" y="2142933"/>
              <a:chExt cx="205272" cy="2127377"/>
            </a:xfrm>
            <a:solidFill>
              <a:srgbClr val="1F657B"/>
            </a:solidFill>
          </p:grpSpPr>
          <p:sp>
            <p:nvSpPr>
              <p:cNvPr id="65" name="Téglalap 64"/>
              <p:cNvSpPr/>
              <p:nvPr/>
            </p:nvSpPr>
            <p:spPr>
              <a:xfrm>
                <a:off x="2435290" y="2248678"/>
                <a:ext cx="93305" cy="19221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Ellipszis 65"/>
              <p:cNvSpPr/>
              <p:nvPr/>
            </p:nvSpPr>
            <p:spPr>
              <a:xfrm>
                <a:off x="2379306" y="2142933"/>
                <a:ext cx="205272" cy="2052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Ellipszis 66"/>
              <p:cNvSpPr/>
              <p:nvPr/>
            </p:nvSpPr>
            <p:spPr>
              <a:xfrm>
                <a:off x="2379306" y="4065038"/>
                <a:ext cx="205272" cy="2052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1" name="Csoportba foglalás 60"/>
            <p:cNvGrpSpPr/>
            <p:nvPr/>
          </p:nvGrpSpPr>
          <p:grpSpPr>
            <a:xfrm rot="18900000" flipH="1">
              <a:off x="1393525" y="356196"/>
              <a:ext cx="205272" cy="2127377"/>
              <a:chOff x="2379306" y="2142933"/>
              <a:chExt cx="205272" cy="2127377"/>
            </a:xfrm>
            <a:solidFill>
              <a:srgbClr val="1F657B"/>
            </a:solidFill>
          </p:grpSpPr>
          <p:sp>
            <p:nvSpPr>
              <p:cNvPr id="62" name="Téglalap 61"/>
              <p:cNvSpPr/>
              <p:nvPr/>
            </p:nvSpPr>
            <p:spPr>
              <a:xfrm>
                <a:off x="2435290" y="2248678"/>
                <a:ext cx="93305" cy="19221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Ellipszis 62"/>
              <p:cNvSpPr/>
              <p:nvPr/>
            </p:nvSpPr>
            <p:spPr>
              <a:xfrm>
                <a:off x="2379306" y="2142933"/>
                <a:ext cx="205272" cy="2052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" name="Ellipszis 63"/>
              <p:cNvSpPr/>
              <p:nvPr/>
            </p:nvSpPr>
            <p:spPr>
              <a:xfrm>
                <a:off x="2379306" y="4065038"/>
                <a:ext cx="205272" cy="2052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76" name="Szabadkézi sokszög 75"/>
          <p:cNvSpPr/>
          <p:nvPr/>
        </p:nvSpPr>
        <p:spPr>
          <a:xfrm rot="18900000" flipH="1">
            <a:off x="8387597" y="2343756"/>
            <a:ext cx="5220980" cy="5220978"/>
          </a:xfrm>
          <a:custGeom>
            <a:avLst/>
            <a:gdLst>
              <a:gd name="connsiteX0" fmla="*/ 1871428 w 3585019"/>
              <a:gd name="connsiteY0" fmla="*/ 2047196 h 3585019"/>
              <a:gd name="connsiteX1" fmla="*/ 1893761 w 3585019"/>
              <a:gd name="connsiteY1" fmla="*/ 2040908 h 3585019"/>
              <a:gd name="connsiteX2" fmla="*/ 1917347 w 3585019"/>
              <a:gd name="connsiteY2" fmla="*/ 2028529 h 3585019"/>
              <a:gd name="connsiteX3" fmla="*/ 2516875 w 3585019"/>
              <a:gd name="connsiteY3" fmla="*/ 2628057 h 3585019"/>
              <a:gd name="connsiteX4" fmla="*/ 2491565 w 3585019"/>
              <a:gd name="connsiteY4" fmla="*/ 2650923 h 3585019"/>
              <a:gd name="connsiteX5" fmla="*/ 1977284 w 3585019"/>
              <a:gd name="connsiteY5" fmla="*/ 2882401 h 3585019"/>
              <a:gd name="connsiteX6" fmla="*/ 1871428 w 3585019"/>
              <a:gd name="connsiteY6" fmla="*/ 2890756 h 3585019"/>
              <a:gd name="connsiteX7" fmla="*/ 2046333 w 3585019"/>
              <a:gd name="connsiteY7" fmla="*/ 1871428 h 3585019"/>
              <a:gd name="connsiteX8" fmla="*/ 2890560 w 3585019"/>
              <a:gd name="connsiteY8" fmla="*/ 1871428 h 3585019"/>
              <a:gd name="connsiteX9" fmla="*/ 2887832 w 3585019"/>
              <a:gd name="connsiteY9" fmla="*/ 1940362 h 3585019"/>
              <a:gd name="connsiteX10" fmla="*/ 2650923 w 3585019"/>
              <a:gd name="connsiteY10" fmla="*/ 2491565 h 3585019"/>
              <a:gd name="connsiteX11" fmla="*/ 2628057 w 3585019"/>
              <a:gd name="connsiteY11" fmla="*/ 2516874 h 3585019"/>
              <a:gd name="connsiteX12" fmla="*/ 2028529 w 3585019"/>
              <a:gd name="connsiteY12" fmla="*/ 1917346 h 3585019"/>
              <a:gd name="connsiteX13" fmla="*/ 2040907 w 3585019"/>
              <a:gd name="connsiteY13" fmla="*/ 1893762 h 3585019"/>
              <a:gd name="connsiteX14" fmla="*/ 1667704 w 3585019"/>
              <a:gd name="connsiteY14" fmla="*/ 2028923 h 3585019"/>
              <a:gd name="connsiteX15" fmla="*/ 1668414 w 3585019"/>
              <a:gd name="connsiteY15" fmla="*/ 2029447 h 3585019"/>
              <a:gd name="connsiteX16" fmla="*/ 1713591 w 3585019"/>
              <a:gd name="connsiteY16" fmla="*/ 2047229 h 3585019"/>
              <a:gd name="connsiteX17" fmla="*/ 1713592 w 3585019"/>
              <a:gd name="connsiteY17" fmla="*/ 2890077 h 3585019"/>
              <a:gd name="connsiteX18" fmla="*/ 1606030 w 3585019"/>
              <a:gd name="connsiteY18" fmla="*/ 2880465 h 3585019"/>
              <a:gd name="connsiteX19" fmla="*/ 1091843 w 3585019"/>
              <a:gd name="connsiteY19" fmla="*/ 2643367 h 3585019"/>
              <a:gd name="connsiteX20" fmla="*/ 1071642 w 3585019"/>
              <a:gd name="connsiteY20" fmla="*/ 2624984 h 3585019"/>
              <a:gd name="connsiteX21" fmla="*/ 2623674 w 3585019"/>
              <a:gd name="connsiteY21" fmla="*/ 1072953 h 3585019"/>
              <a:gd name="connsiteX22" fmla="*/ 2675817 w 3585019"/>
              <a:gd name="connsiteY22" fmla="*/ 1133021 h 3585019"/>
              <a:gd name="connsiteX23" fmla="*/ 2867996 w 3585019"/>
              <a:gd name="connsiteY23" fmla="*/ 1544893 h 3585019"/>
              <a:gd name="connsiteX24" fmla="*/ 2891696 w 3585019"/>
              <a:gd name="connsiteY24" fmla="*/ 1713591 h 3585019"/>
              <a:gd name="connsiteX25" fmla="*/ 2045364 w 3585019"/>
              <a:gd name="connsiteY25" fmla="*/ 1713591 h 3585019"/>
              <a:gd name="connsiteX26" fmla="*/ 2029446 w 3585019"/>
              <a:gd name="connsiteY26" fmla="*/ 1668415 h 3585019"/>
              <a:gd name="connsiteX27" fmla="*/ 2028922 w 3585019"/>
              <a:gd name="connsiteY27" fmla="*/ 1667705 h 3585019"/>
              <a:gd name="connsiteX28" fmla="*/ 1871428 w 3585019"/>
              <a:gd name="connsiteY28" fmla="*/ 694942 h 3585019"/>
              <a:gd name="connsiteX29" fmla="*/ 1978989 w 3585019"/>
              <a:gd name="connsiteY29" fmla="*/ 704553 h 3585019"/>
              <a:gd name="connsiteX30" fmla="*/ 2493175 w 3585019"/>
              <a:gd name="connsiteY30" fmla="*/ 941651 h 3585019"/>
              <a:gd name="connsiteX31" fmla="*/ 2513377 w 3585019"/>
              <a:gd name="connsiteY31" fmla="*/ 960034 h 3585019"/>
              <a:gd name="connsiteX32" fmla="*/ 1917314 w 3585019"/>
              <a:gd name="connsiteY32" fmla="*/ 1556097 h 3585019"/>
              <a:gd name="connsiteX33" fmla="*/ 1916603 w 3585019"/>
              <a:gd name="connsiteY33" fmla="*/ 1555571 h 3585019"/>
              <a:gd name="connsiteX34" fmla="*/ 1871428 w 3585019"/>
              <a:gd name="connsiteY34" fmla="*/ 1537791 h 3585019"/>
              <a:gd name="connsiteX35" fmla="*/ 693323 w 3585019"/>
              <a:gd name="connsiteY35" fmla="*/ 1871428 h 3585019"/>
              <a:gd name="connsiteX36" fmla="*/ 1539652 w 3585019"/>
              <a:gd name="connsiteY36" fmla="*/ 1871428 h 3585019"/>
              <a:gd name="connsiteX37" fmla="*/ 1555570 w 3585019"/>
              <a:gd name="connsiteY37" fmla="*/ 1916604 h 3585019"/>
              <a:gd name="connsiteX38" fmla="*/ 1556096 w 3585019"/>
              <a:gd name="connsiteY38" fmla="*/ 1917316 h 3585019"/>
              <a:gd name="connsiteX39" fmla="*/ 961346 w 3585019"/>
              <a:gd name="connsiteY39" fmla="*/ 2512066 h 3585019"/>
              <a:gd name="connsiteX40" fmla="*/ 909202 w 3585019"/>
              <a:gd name="connsiteY40" fmla="*/ 2451997 h 3585019"/>
              <a:gd name="connsiteX41" fmla="*/ 717023 w 3585019"/>
              <a:gd name="connsiteY41" fmla="*/ 2040125 h 3585019"/>
              <a:gd name="connsiteX42" fmla="*/ 956961 w 3585019"/>
              <a:gd name="connsiteY42" fmla="*/ 1068144 h 3585019"/>
              <a:gd name="connsiteX43" fmla="*/ 1556488 w 3585019"/>
              <a:gd name="connsiteY43" fmla="*/ 1667670 h 3585019"/>
              <a:gd name="connsiteX44" fmla="*/ 1544109 w 3585019"/>
              <a:gd name="connsiteY44" fmla="*/ 1691256 h 3585019"/>
              <a:gd name="connsiteX45" fmla="*/ 1538682 w 3585019"/>
              <a:gd name="connsiteY45" fmla="*/ 1713591 h 3585019"/>
              <a:gd name="connsiteX46" fmla="*/ 694459 w 3585019"/>
              <a:gd name="connsiteY46" fmla="*/ 1713591 h 3585019"/>
              <a:gd name="connsiteX47" fmla="*/ 697187 w 3585019"/>
              <a:gd name="connsiteY47" fmla="*/ 1644656 h 3585019"/>
              <a:gd name="connsiteX48" fmla="*/ 934096 w 3585019"/>
              <a:gd name="connsiteY48" fmla="*/ 1093453 h 3585019"/>
              <a:gd name="connsiteX49" fmla="*/ 1068144 w 3585019"/>
              <a:gd name="connsiteY49" fmla="*/ 956961 h 3585019"/>
              <a:gd name="connsiteX50" fmla="*/ 1093453 w 3585019"/>
              <a:gd name="connsiteY50" fmla="*/ 934095 h 3585019"/>
              <a:gd name="connsiteX51" fmla="*/ 1607735 w 3585019"/>
              <a:gd name="connsiteY51" fmla="*/ 702617 h 3585019"/>
              <a:gd name="connsiteX52" fmla="*/ 1713591 w 3585019"/>
              <a:gd name="connsiteY52" fmla="*/ 694262 h 3585019"/>
              <a:gd name="connsiteX53" fmla="*/ 1713592 w 3585019"/>
              <a:gd name="connsiteY53" fmla="*/ 1537821 h 3585019"/>
              <a:gd name="connsiteX54" fmla="*/ 1691255 w 3585019"/>
              <a:gd name="connsiteY54" fmla="*/ 1544110 h 3585019"/>
              <a:gd name="connsiteX55" fmla="*/ 1667671 w 3585019"/>
              <a:gd name="connsiteY55" fmla="*/ 1556488 h 3585019"/>
              <a:gd name="connsiteX56" fmla="*/ 520164 w 3585019"/>
              <a:gd name="connsiteY56" fmla="*/ 520164 h 3585019"/>
              <a:gd name="connsiteX57" fmla="*/ 520632 w 3585019"/>
              <a:gd name="connsiteY57" fmla="*/ 765235 h 3585019"/>
              <a:gd name="connsiteX58" fmla="*/ 643264 w 3585019"/>
              <a:gd name="connsiteY58" fmla="*/ 816225 h 3585019"/>
              <a:gd name="connsiteX59" fmla="*/ 695059 w 3585019"/>
              <a:gd name="connsiteY59" fmla="*/ 806241 h 3585019"/>
              <a:gd name="connsiteX60" fmla="*/ 828259 w 3585019"/>
              <a:gd name="connsiteY60" fmla="*/ 939441 h 3585019"/>
              <a:gd name="connsiteX61" fmla="*/ 792901 w 3585019"/>
              <a:gd name="connsiteY61" fmla="*/ 978576 h 3585019"/>
              <a:gd name="connsiteX62" fmla="*/ 516752 w 3585019"/>
              <a:gd name="connsiteY62" fmla="*/ 1620694 h 3585019"/>
              <a:gd name="connsiteX63" fmla="*/ 508872 w 3585019"/>
              <a:gd name="connsiteY63" fmla="*/ 1713591 h 3585019"/>
              <a:gd name="connsiteX64" fmla="*/ 324716 w 3585019"/>
              <a:gd name="connsiteY64" fmla="*/ 1713591 h 3585019"/>
              <a:gd name="connsiteX65" fmla="*/ 295263 w 3585019"/>
              <a:gd name="connsiteY65" fmla="*/ 1669740 h 3585019"/>
              <a:gd name="connsiteX66" fmla="*/ 172961 w 3585019"/>
              <a:gd name="connsiteY66" fmla="*/ 1618887 h 3585019"/>
              <a:gd name="connsiteX67" fmla="*/ 0 w 3585019"/>
              <a:gd name="connsiteY67" fmla="*/ 1792509 h 3585019"/>
              <a:gd name="connsiteX68" fmla="*/ 172961 w 3585019"/>
              <a:gd name="connsiteY68" fmla="*/ 1966131 h 3585019"/>
              <a:gd name="connsiteX69" fmla="*/ 295263 w 3585019"/>
              <a:gd name="connsiteY69" fmla="*/ 1915279 h 3585019"/>
              <a:gd name="connsiteX70" fmla="*/ 324716 w 3585019"/>
              <a:gd name="connsiteY70" fmla="*/ 1871428 h 3585019"/>
              <a:gd name="connsiteX71" fmla="*/ 509393 w 3585019"/>
              <a:gd name="connsiteY71" fmla="*/ 1871428 h 3585019"/>
              <a:gd name="connsiteX72" fmla="*/ 518448 w 3585019"/>
              <a:gd name="connsiteY72" fmla="*/ 1967114 h 3585019"/>
              <a:gd name="connsiteX73" fmla="*/ 811038 w 3585019"/>
              <a:gd name="connsiteY73" fmla="*/ 2620715 h 3585019"/>
              <a:gd name="connsiteX74" fmla="*/ 831007 w 3585019"/>
              <a:gd name="connsiteY74" fmla="*/ 2642404 h 3585019"/>
              <a:gd name="connsiteX75" fmla="*/ 698819 w 3585019"/>
              <a:gd name="connsiteY75" fmla="*/ 2774593 h 3585019"/>
              <a:gd name="connsiteX76" fmla="*/ 646986 w 3585019"/>
              <a:gd name="connsiteY76" fmla="*/ 2764411 h 3585019"/>
              <a:gd name="connsiteX77" fmla="*/ 524547 w 3585019"/>
              <a:gd name="connsiteY77" fmla="*/ 2814933 h 3585019"/>
              <a:gd name="connsiteX78" fmla="*/ 525014 w 3585019"/>
              <a:gd name="connsiteY78" fmla="*/ 3060005 h 3585019"/>
              <a:gd name="connsiteX79" fmla="*/ 770086 w 3585019"/>
              <a:gd name="connsiteY79" fmla="*/ 3060472 h 3585019"/>
              <a:gd name="connsiteX80" fmla="*/ 820608 w 3585019"/>
              <a:gd name="connsiteY80" fmla="*/ 2938033 h 3585019"/>
              <a:gd name="connsiteX81" fmla="*/ 810426 w 3585019"/>
              <a:gd name="connsiteY81" fmla="*/ 2886200 h 3585019"/>
              <a:gd name="connsiteX82" fmla="*/ 942944 w 3585019"/>
              <a:gd name="connsiteY82" fmla="*/ 2753683 h 3585019"/>
              <a:gd name="connsiteX83" fmla="*/ 976074 w 3585019"/>
              <a:gd name="connsiteY83" fmla="*/ 2783829 h 3585019"/>
              <a:gd name="connsiteX84" fmla="*/ 1574902 w 3585019"/>
              <a:gd name="connsiteY84" fmla="*/ 3059809 h 3585019"/>
              <a:gd name="connsiteX85" fmla="*/ 1713592 w 3585019"/>
              <a:gd name="connsiteY85" fmla="*/ 3072159 h 3585019"/>
              <a:gd name="connsiteX86" fmla="*/ 1713592 w 3585019"/>
              <a:gd name="connsiteY86" fmla="*/ 3260302 h 3585019"/>
              <a:gd name="connsiteX87" fmla="*/ 1669740 w 3585019"/>
              <a:gd name="connsiteY87" fmla="*/ 3289756 h 3585019"/>
              <a:gd name="connsiteX88" fmla="*/ 1618887 w 3585019"/>
              <a:gd name="connsiteY88" fmla="*/ 3412058 h 3585019"/>
              <a:gd name="connsiteX89" fmla="*/ 1792509 w 3585019"/>
              <a:gd name="connsiteY89" fmla="*/ 3585019 h 3585019"/>
              <a:gd name="connsiteX90" fmla="*/ 1966131 w 3585019"/>
              <a:gd name="connsiteY90" fmla="*/ 3412058 h 3585019"/>
              <a:gd name="connsiteX91" fmla="*/ 1915278 w 3585019"/>
              <a:gd name="connsiteY91" fmla="*/ 3289756 h 3585019"/>
              <a:gd name="connsiteX92" fmla="*/ 1871428 w 3585019"/>
              <a:gd name="connsiteY92" fmla="*/ 3260304 h 3585019"/>
              <a:gd name="connsiteX93" fmla="*/ 1871428 w 3585019"/>
              <a:gd name="connsiteY93" fmla="*/ 3072697 h 3585019"/>
              <a:gd name="connsiteX94" fmla="*/ 2007332 w 3585019"/>
              <a:gd name="connsiteY94" fmla="*/ 3061929 h 3585019"/>
              <a:gd name="connsiteX95" fmla="*/ 2606443 w 3585019"/>
              <a:gd name="connsiteY95" fmla="*/ 2792118 h 3585019"/>
              <a:gd name="connsiteX96" fmla="*/ 2645577 w 3585019"/>
              <a:gd name="connsiteY96" fmla="*/ 2756759 h 3585019"/>
              <a:gd name="connsiteX97" fmla="*/ 2778777 w 3585019"/>
              <a:gd name="connsiteY97" fmla="*/ 2889960 h 3585019"/>
              <a:gd name="connsiteX98" fmla="*/ 2768794 w 3585019"/>
              <a:gd name="connsiteY98" fmla="*/ 2941754 h 3585019"/>
              <a:gd name="connsiteX99" fmla="*/ 2819783 w 3585019"/>
              <a:gd name="connsiteY99" fmla="*/ 3064387 h 3585019"/>
              <a:gd name="connsiteX100" fmla="*/ 3064855 w 3585019"/>
              <a:gd name="connsiteY100" fmla="*/ 3064854 h 3585019"/>
              <a:gd name="connsiteX101" fmla="*/ 3064387 w 3585019"/>
              <a:gd name="connsiteY101" fmla="*/ 2819783 h 3585019"/>
              <a:gd name="connsiteX102" fmla="*/ 2941755 w 3585019"/>
              <a:gd name="connsiteY102" fmla="*/ 2768793 h 3585019"/>
              <a:gd name="connsiteX103" fmla="*/ 2889960 w 3585019"/>
              <a:gd name="connsiteY103" fmla="*/ 2778777 h 3585019"/>
              <a:gd name="connsiteX104" fmla="*/ 2756760 w 3585019"/>
              <a:gd name="connsiteY104" fmla="*/ 2645577 h 3585019"/>
              <a:gd name="connsiteX105" fmla="*/ 2792118 w 3585019"/>
              <a:gd name="connsiteY105" fmla="*/ 2606442 h 3585019"/>
              <a:gd name="connsiteX106" fmla="*/ 3068267 w 3585019"/>
              <a:gd name="connsiteY106" fmla="*/ 1964324 h 3585019"/>
              <a:gd name="connsiteX107" fmla="*/ 3076147 w 3585019"/>
              <a:gd name="connsiteY107" fmla="*/ 1871428 h 3585019"/>
              <a:gd name="connsiteX108" fmla="*/ 3260304 w 3585019"/>
              <a:gd name="connsiteY108" fmla="*/ 1871428 h 3585019"/>
              <a:gd name="connsiteX109" fmla="*/ 3289756 w 3585019"/>
              <a:gd name="connsiteY109" fmla="*/ 1915278 h 3585019"/>
              <a:gd name="connsiteX110" fmla="*/ 3412058 w 3585019"/>
              <a:gd name="connsiteY110" fmla="*/ 1966131 h 3585019"/>
              <a:gd name="connsiteX111" fmla="*/ 3585019 w 3585019"/>
              <a:gd name="connsiteY111" fmla="*/ 1792509 h 3585019"/>
              <a:gd name="connsiteX112" fmla="*/ 3412058 w 3585019"/>
              <a:gd name="connsiteY112" fmla="*/ 1618887 h 3585019"/>
              <a:gd name="connsiteX113" fmla="*/ 3289756 w 3585019"/>
              <a:gd name="connsiteY113" fmla="*/ 1669739 h 3585019"/>
              <a:gd name="connsiteX114" fmla="*/ 3260303 w 3585019"/>
              <a:gd name="connsiteY114" fmla="*/ 1713591 h 3585019"/>
              <a:gd name="connsiteX115" fmla="*/ 3075626 w 3585019"/>
              <a:gd name="connsiteY115" fmla="*/ 1713591 h 3585019"/>
              <a:gd name="connsiteX116" fmla="*/ 3066570 w 3585019"/>
              <a:gd name="connsiteY116" fmla="*/ 1617903 h 3585019"/>
              <a:gd name="connsiteX117" fmla="*/ 2773980 w 3585019"/>
              <a:gd name="connsiteY117" fmla="*/ 964303 h 3585019"/>
              <a:gd name="connsiteX118" fmla="*/ 2754012 w 3585019"/>
              <a:gd name="connsiteY118" fmla="*/ 942615 h 3585019"/>
              <a:gd name="connsiteX119" fmla="*/ 2886201 w 3585019"/>
              <a:gd name="connsiteY119" fmla="*/ 810425 h 3585019"/>
              <a:gd name="connsiteX120" fmla="*/ 2938035 w 3585019"/>
              <a:gd name="connsiteY120" fmla="*/ 820607 h 3585019"/>
              <a:gd name="connsiteX121" fmla="*/ 3060473 w 3585019"/>
              <a:gd name="connsiteY121" fmla="*/ 770084 h 3585019"/>
              <a:gd name="connsiteX122" fmla="*/ 3060006 w 3585019"/>
              <a:gd name="connsiteY122" fmla="*/ 525013 h 3585019"/>
              <a:gd name="connsiteX123" fmla="*/ 2814935 w 3585019"/>
              <a:gd name="connsiteY123" fmla="*/ 524546 h 3585019"/>
              <a:gd name="connsiteX124" fmla="*/ 2764413 w 3585019"/>
              <a:gd name="connsiteY124" fmla="*/ 646984 h 3585019"/>
              <a:gd name="connsiteX125" fmla="*/ 2774594 w 3585019"/>
              <a:gd name="connsiteY125" fmla="*/ 698818 h 3585019"/>
              <a:gd name="connsiteX126" fmla="*/ 2642076 w 3585019"/>
              <a:gd name="connsiteY126" fmla="*/ 831336 h 3585019"/>
              <a:gd name="connsiteX127" fmla="*/ 2608944 w 3585019"/>
              <a:gd name="connsiteY127" fmla="*/ 801189 h 3585019"/>
              <a:gd name="connsiteX128" fmla="*/ 2010116 w 3585019"/>
              <a:gd name="connsiteY128" fmla="*/ 525209 h 3585019"/>
              <a:gd name="connsiteX129" fmla="*/ 1871428 w 3585019"/>
              <a:gd name="connsiteY129" fmla="*/ 512859 h 3585019"/>
              <a:gd name="connsiteX130" fmla="*/ 1871428 w 3585019"/>
              <a:gd name="connsiteY130" fmla="*/ 324715 h 3585019"/>
              <a:gd name="connsiteX131" fmla="*/ 1915279 w 3585019"/>
              <a:gd name="connsiteY131" fmla="*/ 295263 h 3585019"/>
              <a:gd name="connsiteX132" fmla="*/ 1966132 w 3585019"/>
              <a:gd name="connsiteY132" fmla="*/ 172961 h 3585019"/>
              <a:gd name="connsiteX133" fmla="*/ 1792510 w 3585019"/>
              <a:gd name="connsiteY133" fmla="*/ 0 h 3585019"/>
              <a:gd name="connsiteX134" fmla="*/ 1618888 w 3585019"/>
              <a:gd name="connsiteY134" fmla="*/ 172961 h 3585019"/>
              <a:gd name="connsiteX135" fmla="*/ 1669740 w 3585019"/>
              <a:gd name="connsiteY135" fmla="*/ 295263 h 3585019"/>
              <a:gd name="connsiteX136" fmla="*/ 1713592 w 3585019"/>
              <a:gd name="connsiteY136" fmla="*/ 324715 h 3585019"/>
              <a:gd name="connsiteX137" fmla="*/ 1713591 w 3585019"/>
              <a:gd name="connsiteY137" fmla="*/ 512321 h 3585019"/>
              <a:gd name="connsiteX138" fmla="*/ 1577687 w 3585019"/>
              <a:gd name="connsiteY138" fmla="*/ 523089 h 3585019"/>
              <a:gd name="connsiteX139" fmla="*/ 978576 w 3585019"/>
              <a:gd name="connsiteY139" fmla="*/ 792900 h 3585019"/>
              <a:gd name="connsiteX140" fmla="*/ 939442 w 3585019"/>
              <a:gd name="connsiteY140" fmla="*/ 828259 h 3585019"/>
              <a:gd name="connsiteX141" fmla="*/ 806241 w 3585019"/>
              <a:gd name="connsiteY141" fmla="*/ 695058 h 3585019"/>
              <a:gd name="connsiteX142" fmla="*/ 816225 w 3585019"/>
              <a:gd name="connsiteY142" fmla="*/ 643264 h 3585019"/>
              <a:gd name="connsiteX143" fmla="*/ 765235 w 3585019"/>
              <a:gd name="connsiteY143" fmla="*/ 520631 h 3585019"/>
              <a:gd name="connsiteX144" fmla="*/ 520164 w 3585019"/>
              <a:gd name="connsiteY144" fmla="*/ 520164 h 35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585019" h="3585019">
                <a:moveTo>
                  <a:pt x="1871428" y="2047196"/>
                </a:moveTo>
                <a:lnTo>
                  <a:pt x="1893761" y="2040908"/>
                </a:lnTo>
                <a:lnTo>
                  <a:pt x="1917347" y="2028529"/>
                </a:lnTo>
                <a:lnTo>
                  <a:pt x="2516875" y="2628057"/>
                </a:lnTo>
                <a:lnTo>
                  <a:pt x="2491565" y="2650923"/>
                </a:lnTo>
                <a:cubicBezTo>
                  <a:pt x="2339320" y="2774983"/>
                  <a:pt x="2161496" y="2852128"/>
                  <a:pt x="1977284" y="2882401"/>
                </a:cubicBezTo>
                <a:lnTo>
                  <a:pt x="1871428" y="2890756"/>
                </a:lnTo>
                <a:close/>
                <a:moveTo>
                  <a:pt x="2046333" y="1871428"/>
                </a:moveTo>
                <a:lnTo>
                  <a:pt x="2890560" y="1871428"/>
                </a:lnTo>
                <a:lnTo>
                  <a:pt x="2887832" y="1940362"/>
                </a:lnTo>
                <a:cubicBezTo>
                  <a:pt x="2862206" y="2137672"/>
                  <a:pt x="2783254" y="2329170"/>
                  <a:pt x="2650923" y="2491565"/>
                </a:cubicBezTo>
                <a:lnTo>
                  <a:pt x="2628057" y="2516874"/>
                </a:lnTo>
                <a:lnTo>
                  <a:pt x="2028529" y="1917346"/>
                </a:lnTo>
                <a:lnTo>
                  <a:pt x="2040907" y="1893762"/>
                </a:lnTo>
                <a:close/>
                <a:moveTo>
                  <a:pt x="1667704" y="2028923"/>
                </a:moveTo>
                <a:lnTo>
                  <a:pt x="1668414" y="2029447"/>
                </a:lnTo>
                <a:lnTo>
                  <a:pt x="1713591" y="2047229"/>
                </a:lnTo>
                <a:lnTo>
                  <a:pt x="1713592" y="2890077"/>
                </a:lnTo>
                <a:lnTo>
                  <a:pt x="1606030" y="2880465"/>
                </a:lnTo>
                <a:cubicBezTo>
                  <a:pt x="1421831" y="2848261"/>
                  <a:pt x="1244038" y="2769215"/>
                  <a:pt x="1091843" y="2643367"/>
                </a:cubicBezTo>
                <a:lnTo>
                  <a:pt x="1071642" y="2624984"/>
                </a:lnTo>
                <a:close/>
                <a:moveTo>
                  <a:pt x="2623674" y="1072953"/>
                </a:moveTo>
                <a:lnTo>
                  <a:pt x="2675817" y="1133021"/>
                </a:lnTo>
                <a:cubicBezTo>
                  <a:pt x="2769839" y="1258297"/>
                  <a:pt x="2833906" y="1398863"/>
                  <a:pt x="2867996" y="1544893"/>
                </a:cubicBezTo>
                <a:lnTo>
                  <a:pt x="2891696" y="1713591"/>
                </a:lnTo>
                <a:lnTo>
                  <a:pt x="2045364" y="1713591"/>
                </a:lnTo>
                <a:lnTo>
                  <a:pt x="2029446" y="1668415"/>
                </a:lnTo>
                <a:lnTo>
                  <a:pt x="2028922" y="1667705"/>
                </a:lnTo>
                <a:close/>
                <a:moveTo>
                  <a:pt x="1871428" y="694942"/>
                </a:moveTo>
                <a:lnTo>
                  <a:pt x="1978989" y="704553"/>
                </a:lnTo>
                <a:cubicBezTo>
                  <a:pt x="2163188" y="736757"/>
                  <a:pt x="2340981" y="815804"/>
                  <a:pt x="2493175" y="941651"/>
                </a:cubicBezTo>
                <a:lnTo>
                  <a:pt x="2513377" y="960034"/>
                </a:lnTo>
                <a:lnTo>
                  <a:pt x="1917314" y="1556097"/>
                </a:lnTo>
                <a:lnTo>
                  <a:pt x="1916603" y="1555571"/>
                </a:lnTo>
                <a:lnTo>
                  <a:pt x="1871428" y="1537791"/>
                </a:lnTo>
                <a:close/>
                <a:moveTo>
                  <a:pt x="693323" y="1871428"/>
                </a:moveTo>
                <a:lnTo>
                  <a:pt x="1539652" y="1871428"/>
                </a:lnTo>
                <a:lnTo>
                  <a:pt x="1555570" y="1916604"/>
                </a:lnTo>
                <a:lnTo>
                  <a:pt x="1556096" y="1917316"/>
                </a:lnTo>
                <a:lnTo>
                  <a:pt x="961346" y="2512066"/>
                </a:lnTo>
                <a:lnTo>
                  <a:pt x="909202" y="2451997"/>
                </a:lnTo>
                <a:cubicBezTo>
                  <a:pt x="815180" y="2326722"/>
                  <a:pt x="751113" y="2186155"/>
                  <a:pt x="717023" y="2040125"/>
                </a:cubicBezTo>
                <a:close/>
                <a:moveTo>
                  <a:pt x="956961" y="1068144"/>
                </a:moveTo>
                <a:lnTo>
                  <a:pt x="1556488" y="1667670"/>
                </a:lnTo>
                <a:lnTo>
                  <a:pt x="1544109" y="1691256"/>
                </a:lnTo>
                <a:lnTo>
                  <a:pt x="1538682" y="1713591"/>
                </a:lnTo>
                <a:lnTo>
                  <a:pt x="694459" y="1713591"/>
                </a:lnTo>
                <a:lnTo>
                  <a:pt x="697187" y="1644656"/>
                </a:lnTo>
                <a:cubicBezTo>
                  <a:pt x="722813" y="1447346"/>
                  <a:pt x="801765" y="1255848"/>
                  <a:pt x="934096" y="1093453"/>
                </a:cubicBezTo>
                <a:close/>
                <a:moveTo>
                  <a:pt x="1068144" y="956961"/>
                </a:moveTo>
                <a:lnTo>
                  <a:pt x="1093453" y="934095"/>
                </a:lnTo>
                <a:cubicBezTo>
                  <a:pt x="1245699" y="810036"/>
                  <a:pt x="1423523" y="732890"/>
                  <a:pt x="1607735" y="702617"/>
                </a:cubicBezTo>
                <a:lnTo>
                  <a:pt x="1713591" y="694262"/>
                </a:lnTo>
                <a:lnTo>
                  <a:pt x="1713592" y="1537821"/>
                </a:lnTo>
                <a:lnTo>
                  <a:pt x="1691255" y="1544110"/>
                </a:lnTo>
                <a:lnTo>
                  <a:pt x="1667671" y="1556488"/>
                </a:lnTo>
                <a:close/>
                <a:moveTo>
                  <a:pt x="520164" y="520164"/>
                </a:moveTo>
                <a:cubicBezTo>
                  <a:pt x="452618" y="587709"/>
                  <a:pt x="452828" y="697431"/>
                  <a:pt x="520632" y="765235"/>
                </a:cubicBezTo>
                <a:cubicBezTo>
                  <a:pt x="554533" y="799137"/>
                  <a:pt x="598915" y="816140"/>
                  <a:pt x="643264" y="816225"/>
                </a:cubicBezTo>
                <a:lnTo>
                  <a:pt x="695059" y="806241"/>
                </a:lnTo>
                <a:lnTo>
                  <a:pt x="828259" y="939441"/>
                </a:lnTo>
                <a:lnTo>
                  <a:pt x="792901" y="978576"/>
                </a:lnTo>
                <a:cubicBezTo>
                  <a:pt x="638705" y="1167779"/>
                  <a:pt x="546672" y="1390862"/>
                  <a:pt x="516752" y="1620694"/>
                </a:cubicBezTo>
                <a:lnTo>
                  <a:pt x="508872" y="1713591"/>
                </a:lnTo>
                <a:lnTo>
                  <a:pt x="324716" y="1713591"/>
                </a:lnTo>
                <a:lnTo>
                  <a:pt x="295263" y="1669740"/>
                </a:lnTo>
                <a:cubicBezTo>
                  <a:pt x="263964" y="1638321"/>
                  <a:pt x="220723" y="1618887"/>
                  <a:pt x="172961" y="1618887"/>
                </a:cubicBezTo>
                <a:cubicBezTo>
                  <a:pt x="77437" y="1618887"/>
                  <a:pt x="0" y="1696621"/>
                  <a:pt x="0" y="1792509"/>
                </a:cubicBezTo>
                <a:cubicBezTo>
                  <a:pt x="0" y="1888398"/>
                  <a:pt x="77437" y="1966131"/>
                  <a:pt x="172961" y="1966131"/>
                </a:cubicBezTo>
                <a:cubicBezTo>
                  <a:pt x="220723" y="1966132"/>
                  <a:pt x="263963" y="1946698"/>
                  <a:pt x="295263" y="1915279"/>
                </a:cubicBezTo>
                <a:lnTo>
                  <a:pt x="324716" y="1871428"/>
                </a:lnTo>
                <a:lnTo>
                  <a:pt x="509393" y="1871428"/>
                </a:lnTo>
                <a:lnTo>
                  <a:pt x="518448" y="1967114"/>
                </a:lnTo>
                <a:cubicBezTo>
                  <a:pt x="551297" y="2201703"/>
                  <a:pt x="648845" y="2429189"/>
                  <a:pt x="811038" y="2620715"/>
                </a:cubicBezTo>
                <a:lnTo>
                  <a:pt x="831007" y="2642404"/>
                </a:lnTo>
                <a:lnTo>
                  <a:pt x="698819" y="2774593"/>
                </a:lnTo>
                <a:lnTo>
                  <a:pt x="646986" y="2764411"/>
                </a:lnTo>
                <a:cubicBezTo>
                  <a:pt x="602637" y="2764327"/>
                  <a:pt x="558320" y="2781161"/>
                  <a:pt x="524547" y="2814933"/>
                </a:cubicBezTo>
                <a:cubicBezTo>
                  <a:pt x="457001" y="2882479"/>
                  <a:pt x="457210" y="2992202"/>
                  <a:pt x="525014" y="3060005"/>
                </a:cubicBezTo>
                <a:cubicBezTo>
                  <a:pt x="592817" y="3127809"/>
                  <a:pt x="702540" y="3128018"/>
                  <a:pt x="770086" y="3060472"/>
                </a:cubicBezTo>
                <a:cubicBezTo>
                  <a:pt x="803858" y="3026699"/>
                  <a:pt x="820692" y="2982382"/>
                  <a:pt x="820608" y="2938033"/>
                </a:cubicBezTo>
                <a:lnTo>
                  <a:pt x="810426" y="2886200"/>
                </a:lnTo>
                <a:lnTo>
                  <a:pt x="942944" y="2753683"/>
                </a:lnTo>
                <a:lnTo>
                  <a:pt x="976074" y="2783829"/>
                </a:lnTo>
                <a:cubicBezTo>
                  <a:pt x="1153302" y="2930359"/>
                  <a:pt x="1360362" y="3022366"/>
                  <a:pt x="1574902" y="3059809"/>
                </a:cubicBezTo>
                <a:lnTo>
                  <a:pt x="1713592" y="3072159"/>
                </a:lnTo>
                <a:lnTo>
                  <a:pt x="1713592" y="3260302"/>
                </a:lnTo>
                <a:lnTo>
                  <a:pt x="1669740" y="3289756"/>
                </a:lnTo>
                <a:cubicBezTo>
                  <a:pt x="1638320" y="3321056"/>
                  <a:pt x="1618887" y="3364296"/>
                  <a:pt x="1618887" y="3412058"/>
                </a:cubicBezTo>
                <a:cubicBezTo>
                  <a:pt x="1618887" y="3507582"/>
                  <a:pt x="1696620" y="3585019"/>
                  <a:pt x="1792509" y="3585019"/>
                </a:cubicBezTo>
                <a:cubicBezTo>
                  <a:pt x="1888398" y="3585019"/>
                  <a:pt x="1966131" y="3507582"/>
                  <a:pt x="1966131" y="3412058"/>
                </a:cubicBezTo>
                <a:cubicBezTo>
                  <a:pt x="1966131" y="3364296"/>
                  <a:pt x="1946698" y="3321056"/>
                  <a:pt x="1915278" y="3289756"/>
                </a:cubicBezTo>
                <a:lnTo>
                  <a:pt x="1871428" y="3260304"/>
                </a:lnTo>
                <a:lnTo>
                  <a:pt x="1871428" y="3072697"/>
                </a:lnTo>
                <a:lnTo>
                  <a:pt x="2007332" y="3061929"/>
                </a:lnTo>
                <a:cubicBezTo>
                  <a:pt x="2221910" y="3026599"/>
                  <a:pt x="2429064" y="2936677"/>
                  <a:pt x="2606443" y="2792118"/>
                </a:cubicBezTo>
                <a:lnTo>
                  <a:pt x="2645577" y="2756759"/>
                </a:lnTo>
                <a:lnTo>
                  <a:pt x="2778777" y="2889960"/>
                </a:lnTo>
                <a:lnTo>
                  <a:pt x="2768794" y="2941754"/>
                </a:lnTo>
                <a:cubicBezTo>
                  <a:pt x="2768879" y="2986103"/>
                  <a:pt x="2785882" y="3030485"/>
                  <a:pt x="2819783" y="3064387"/>
                </a:cubicBezTo>
                <a:cubicBezTo>
                  <a:pt x="2887587" y="3132191"/>
                  <a:pt x="2997309" y="3132400"/>
                  <a:pt x="3064855" y="3064854"/>
                </a:cubicBezTo>
                <a:cubicBezTo>
                  <a:pt x="3132400" y="2997309"/>
                  <a:pt x="3132191" y="2887587"/>
                  <a:pt x="3064387" y="2819783"/>
                </a:cubicBezTo>
                <a:cubicBezTo>
                  <a:pt x="3030485" y="2785881"/>
                  <a:pt x="2986104" y="2768878"/>
                  <a:pt x="2941755" y="2768793"/>
                </a:cubicBezTo>
                <a:lnTo>
                  <a:pt x="2889960" y="2778777"/>
                </a:lnTo>
                <a:lnTo>
                  <a:pt x="2756760" y="2645577"/>
                </a:lnTo>
                <a:lnTo>
                  <a:pt x="2792118" y="2606442"/>
                </a:lnTo>
                <a:cubicBezTo>
                  <a:pt x="2946314" y="2417239"/>
                  <a:pt x="3038347" y="2194156"/>
                  <a:pt x="3068267" y="1964324"/>
                </a:cubicBezTo>
                <a:lnTo>
                  <a:pt x="3076147" y="1871428"/>
                </a:lnTo>
                <a:lnTo>
                  <a:pt x="3260304" y="1871428"/>
                </a:lnTo>
                <a:lnTo>
                  <a:pt x="3289756" y="1915278"/>
                </a:lnTo>
                <a:cubicBezTo>
                  <a:pt x="3321056" y="1946697"/>
                  <a:pt x="3364296" y="1966131"/>
                  <a:pt x="3412058" y="1966131"/>
                </a:cubicBezTo>
                <a:cubicBezTo>
                  <a:pt x="3507582" y="1966131"/>
                  <a:pt x="3585019" y="1888398"/>
                  <a:pt x="3585019" y="1792509"/>
                </a:cubicBezTo>
                <a:cubicBezTo>
                  <a:pt x="3585019" y="1696620"/>
                  <a:pt x="3507582" y="1618886"/>
                  <a:pt x="3412058" y="1618887"/>
                </a:cubicBezTo>
                <a:cubicBezTo>
                  <a:pt x="3364296" y="1618887"/>
                  <a:pt x="3321056" y="1638320"/>
                  <a:pt x="3289756" y="1669739"/>
                </a:cubicBezTo>
                <a:lnTo>
                  <a:pt x="3260303" y="1713591"/>
                </a:lnTo>
                <a:lnTo>
                  <a:pt x="3075626" y="1713591"/>
                </a:lnTo>
                <a:lnTo>
                  <a:pt x="3066570" y="1617903"/>
                </a:lnTo>
                <a:cubicBezTo>
                  <a:pt x="3033721" y="1383315"/>
                  <a:pt x="2936173" y="1155829"/>
                  <a:pt x="2773980" y="964303"/>
                </a:cubicBezTo>
                <a:lnTo>
                  <a:pt x="2754012" y="942615"/>
                </a:lnTo>
                <a:lnTo>
                  <a:pt x="2886201" y="810425"/>
                </a:lnTo>
                <a:lnTo>
                  <a:pt x="2938035" y="820607"/>
                </a:lnTo>
                <a:cubicBezTo>
                  <a:pt x="2982384" y="820691"/>
                  <a:pt x="3026701" y="803857"/>
                  <a:pt x="3060473" y="770084"/>
                </a:cubicBezTo>
                <a:cubicBezTo>
                  <a:pt x="3128019" y="702539"/>
                  <a:pt x="3127810" y="592817"/>
                  <a:pt x="3060006" y="525013"/>
                </a:cubicBezTo>
                <a:cubicBezTo>
                  <a:pt x="2992202" y="457209"/>
                  <a:pt x="2882481" y="457000"/>
                  <a:pt x="2814935" y="524546"/>
                </a:cubicBezTo>
                <a:cubicBezTo>
                  <a:pt x="2781162" y="558318"/>
                  <a:pt x="2764328" y="602635"/>
                  <a:pt x="2764413" y="646984"/>
                </a:cubicBezTo>
                <a:lnTo>
                  <a:pt x="2774594" y="698818"/>
                </a:lnTo>
                <a:lnTo>
                  <a:pt x="2642076" y="831336"/>
                </a:lnTo>
                <a:lnTo>
                  <a:pt x="2608944" y="801189"/>
                </a:lnTo>
                <a:cubicBezTo>
                  <a:pt x="2431717" y="654659"/>
                  <a:pt x="2224656" y="562651"/>
                  <a:pt x="2010116" y="525209"/>
                </a:cubicBezTo>
                <a:lnTo>
                  <a:pt x="1871428" y="512859"/>
                </a:lnTo>
                <a:lnTo>
                  <a:pt x="1871428" y="324715"/>
                </a:lnTo>
                <a:lnTo>
                  <a:pt x="1915279" y="295263"/>
                </a:lnTo>
                <a:cubicBezTo>
                  <a:pt x="1946699" y="263963"/>
                  <a:pt x="1966132" y="220723"/>
                  <a:pt x="1966132" y="172961"/>
                </a:cubicBezTo>
                <a:cubicBezTo>
                  <a:pt x="1966132" y="77437"/>
                  <a:pt x="1888399" y="0"/>
                  <a:pt x="1792510" y="0"/>
                </a:cubicBezTo>
                <a:cubicBezTo>
                  <a:pt x="1696621" y="0"/>
                  <a:pt x="1618888" y="77437"/>
                  <a:pt x="1618888" y="172961"/>
                </a:cubicBezTo>
                <a:cubicBezTo>
                  <a:pt x="1618888" y="220723"/>
                  <a:pt x="1638321" y="263963"/>
                  <a:pt x="1669740" y="295263"/>
                </a:cubicBezTo>
                <a:lnTo>
                  <a:pt x="1713592" y="324715"/>
                </a:lnTo>
                <a:lnTo>
                  <a:pt x="1713591" y="512321"/>
                </a:lnTo>
                <a:lnTo>
                  <a:pt x="1577687" y="523089"/>
                </a:lnTo>
                <a:cubicBezTo>
                  <a:pt x="1363109" y="558419"/>
                  <a:pt x="1155954" y="648342"/>
                  <a:pt x="978576" y="792900"/>
                </a:cubicBezTo>
                <a:lnTo>
                  <a:pt x="939442" y="828259"/>
                </a:lnTo>
                <a:lnTo>
                  <a:pt x="806241" y="695058"/>
                </a:lnTo>
                <a:lnTo>
                  <a:pt x="816225" y="643264"/>
                </a:lnTo>
                <a:cubicBezTo>
                  <a:pt x="816140" y="598914"/>
                  <a:pt x="799137" y="554533"/>
                  <a:pt x="765235" y="520631"/>
                </a:cubicBezTo>
                <a:cubicBezTo>
                  <a:pt x="697432" y="452827"/>
                  <a:pt x="587710" y="452618"/>
                  <a:pt x="520164" y="520164"/>
                </a:cubicBezTo>
                <a:close/>
              </a:path>
            </a:pathLst>
          </a:custGeom>
          <a:solidFill>
            <a:srgbClr val="91CFE3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églalap 215"/>
          <p:cNvSpPr/>
          <p:nvPr/>
        </p:nvSpPr>
        <p:spPr>
          <a:xfrm>
            <a:off x="6985487" y="1955605"/>
            <a:ext cx="828000" cy="82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98" name="Téglalap 197"/>
          <p:cNvSpPr/>
          <p:nvPr/>
        </p:nvSpPr>
        <p:spPr>
          <a:xfrm>
            <a:off x="4495652" y="1955605"/>
            <a:ext cx="828000" cy="82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14" name="Téglalap 313"/>
          <p:cNvSpPr/>
          <p:nvPr/>
        </p:nvSpPr>
        <p:spPr>
          <a:xfrm>
            <a:off x="11158432" y="2780852"/>
            <a:ext cx="828000" cy="82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97" name="Téglalap 96"/>
          <p:cNvSpPr/>
          <p:nvPr/>
        </p:nvSpPr>
        <p:spPr>
          <a:xfrm>
            <a:off x="8643377" y="3611605"/>
            <a:ext cx="828000" cy="82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99" name="Téglalap 98"/>
          <p:cNvSpPr/>
          <p:nvPr/>
        </p:nvSpPr>
        <p:spPr>
          <a:xfrm>
            <a:off x="10317917" y="3611605"/>
            <a:ext cx="828000" cy="82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93" name="Téglalap 192"/>
          <p:cNvSpPr/>
          <p:nvPr/>
        </p:nvSpPr>
        <p:spPr>
          <a:xfrm>
            <a:off x="2002017" y="1955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94" name="Téglalap 193"/>
          <p:cNvSpPr/>
          <p:nvPr/>
        </p:nvSpPr>
        <p:spPr>
          <a:xfrm>
            <a:off x="11158432" y="1955605"/>
            <a:ext cx="828000" cy="82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95" name="Téglalap 194"/>
          <p:cNvSpPr/>
          <p:nvPr/>
        </p:nvSpPr>
        <p:spPr>
          <a:xfrm>
            <a:off x="1170166" y="1955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96" name="Téglalap 195"/>
          <p:cNvSpPr/>
          <p:nvPr/>
        </p:nvSpPr>
        <p:spPr>
          <a:xfrm>
            <a:off x="2833868" y="1955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97" name="Téglalap 196"/>
          <p:cNvSpPr/>
          <p:nvPr/>
        </p:nvSpPr>
        <p:spPr>
          <a:xfrm>
            <a:off x="3665719" y="1955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99" name="Téglalap 198"/>
          <p:cNvSpPr/>
          <p:nvPr/>
        </p:nvSpPr>
        <p:spPr>
          <a:xfrm>
            <a:off x="5326879" y="1955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00" name="Téglalap 199"/>
          <p:cNvSpPr/>
          <p:nvPr/>
        </p:nvSpPr>
        <p:spPr>
          <a:xfrm>
            <a:off x="6156542" y="1955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02" name="Téglalap 201"/>
          <p:cNvSpPr/>
          <p:nvPr/>
        </p:nvSpPr>
        <p:spPr>
          <a:xfrm>
            <a:off x="7814432" y="1955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03" name="Téglalap 202"/>
          <p:cNvSpPr/>
          <p:nvPr/>
        </p:nvSpPr>
        <p:spPr>
          <a:xfrm>
            <a:off x="8643377" y="1955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04" name="Téglalap 203"/>
          <p:cNvSpPr/>
          <p:nvPr/>
        </p:nvSpPr>
        <p:spPr>
          <a:xfrm>
            <a:off x="9483204" y="1955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05" name="Téglalap 204"/>
          <p:cNvSpPr/>
          <p:nvPr/>
        </p:nvSpPr>
        <p:spPr>
          <a:xfrm>
            <a:off x="10317917" y="1955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06" name="Téglalap 205"/>
          <p:cNvSpPr/>
          <p:nvPr/>
        </p:nvSpPr>
        <p:spPr>
          <a:xfrm>
            <a:off x="338315" y="1955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07" name="Téglalap 206"/>
          <p:cNvSpPr/>
          <p:nvPr/>
        </p:nvSpPr>
        <p:spPr>
          <a:xfrm>
            <a:off x="2002017" y="2789112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09" name="Téglalap 208"/>
          <p:cNvSpPr/>
          <p:nvPr/>
        </p:nvSpPr>
        <p:spPr>
          <a:xfrm>
            <a:off x="1170166" y="2789112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10" name="Téglalap 209"/>
          <p:cNvSpPr/>
          <p:nvPr/>
        </p:nvSpPr>
        <p:spPr>
          <a:xfrm>
            <a:off x="2833868" y="2789112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12" name="Téglalap 211"/>
          <p:cNvSpPr/>
          <p:nvPr/>
        </p:nvSpPr>
        <p:spPr>
          <a:xfrm>
            <a:off x="3665719" y="2789112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15" name="Téglalap 214"/>
          <p:cNvSpPr/>
          <p:nvPr/>
        </p:nvSpPr>
        <p:spPr>
          <a:xfrm>
            <a:off x="4495652" y="2789112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18" name="Téglalap 217"/>
          <p:cNvSpPr/>
          <p:nvPr/>
        </p:nvSpPr>
        <p:spPr>
          <a:xfrm>
            <a:off x="6156542" y="2789112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19" name="Téglalap 218"/>
          <p:cNvSpPr/>
          <p:nvPr/>
        </p:nvSpPr>
        <p:spPr>
          <a:xfrm>
            <a:off x="6985487" y="2789112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20" name="Téglalap 219"/>
          <p:cNvSpPr/>
          <p:nvPr/>
        </p:nvSpPr>
        <p:spPr>
          <a:xfrm>
            <a:off x="7814432" y="2789112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23" name="Téglalap 222"/>
          <p:cNvSpPr/>
          <p:nvPr/>
        </p:nvSpPr>
        <p:spPr>
          <a:xfrm>
            <a:off x="8643377" y="2789112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24" name="Téglalap 223"/>
          <p:cNvSpPr/>
          <p:nvPr/>
        </p:nvSpPr>
        <p:spPr>
          <a:xfrm>
            <a:off x="9483204" y="2789112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25" name="Téglalap 224"/>
          <p:cNvSpPr/>
          <p:nvPr/>
        </p:nvSpPr>
        <p:spPr>
          <a:xfrm>
            <a:off x="10317917" y="2789112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26" name="Téglalap 225"/>
          <p:cNvSpPr/>
          <p:nvPr/>
        </p:nvSpPr>
        <p:spPr>
          <a:xfrm>
            <a:off x="338315" y="2789112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27" name="Téglalap 226"/>
          <p:cNvSpPr/>
          <p:nvPr/>
        </p:nvSpPr>
        <p:spPr>
          <a:xfrm>
            <a:off x="2002017" y="3611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29" name="Téglalap 228"/>
          <p:cNvSpPr/>
          <p:nvPr/>
        </p:nvSpPr>
        <p:spPr>
          <a:xfrm>
            <a:off x="1170166" y="3611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30" name="Téglalap 229"/>
          <p:cNvSpPr/>
          <p:nvPr/>
        </p:nvSpPr>
        <p:spPr>
          <a:xfrm>
            <a:off x="2833868" y="3611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31" name="Téglalap 230"/>
          <p:cNvSpPr/>
          <p:nvPr/>
        </p:nvSpPr>
        <p:spPr>
          <a:xfrm>
            <a:off x="3665719" y="3611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33" name="Téglalap 232"/>
          <p:cNvSpPr/>
          <p:nvPr/>
        </p:nvSpPr>
        <p:spPr>
          <a:xfrm>
            <a:off x="5326879" y="3611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34" name="Téglalap 233"/>
          <p:cNvSpPr/>
          <p:nvPr/>
        </p:nvSpPr>
        <p:spPr>
          <a:xfrm>
            <a:off x="6156542" y="3611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35" name="Téglalap 234"/>
          <p:cNvSpPr/>
          <p:nvPr/>
        </p:nvSpPr>
        <p:spPr>
          <a:xfrm>
            <a:off x="6985487" y="3611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36" name="Téglalap 235"/>
          <p:cNvSpPr/>
          <p:nvPr/>
        </p:nvSpPr>
        <p:spPr>
          <a:xfrm>
            <a:off x="7814432" y="3611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37" name="Téglalap 236"/>
          <p:cNvSpPr/>
          <p:nvPr/>
        </p:nvSpPr>
        <p:spPr>
          <a:xfrm>
            <a:off x="8643377" y="3611605"/>
            <a:ext cx="828000" cy="82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38" name="Téglalap 237"/>
          <p:cNvSpPr/>
          <p:nvPr/>
        </p:nvSpPr>
        <p:spPr>
          <a:xfrm>
            <a:off x="9483204" y="3611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40" name="Téglalap 239"/>
          <p:cNvSpPr/>
          <p:nvPr/>
        </p:nvSpPr>
        <p:spPr>
          <a:xfrm>
            <a:off x="338315" y="3611605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41" name="Téglalap 240"/>
          <p:cNvSpPr/>
          <p:nvPr/>
        </p:nvSpPr>
        <p:spPr>
          <a:xfrm>
            <a:off x="2002017" y="4446254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43" name="Téglalap 242"/>
          <p:cNvSpPr/>
          <p:nvPr/>
        </p:nvSpPr>
        <p:spPr>
          <a:xfrm>
            <a:off x="1170166" y="4446254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44" name="Téglalap 243"/>
          <p:cNvSpPr/>
          <p:nvPr/>
        </p:nvSpPr>
        <p:spPr>
          <a:xfrm>
            <a:off x="2833868" y="4446254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45" name="Téglalap 244"/>
          <p:cNvSpPr/>
          <p:nvPr/>
        </p:nvSpPr>
        <p:spPr>
          <a:xfrm>
            <a:off x="3665719" y="4446254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46" name="Téglalap 245"/>
          <p:cNvSpPr/>
          <p:nvPr/>
        </p:nvSpPr>
        <p:spPr>
          <a:xfrm>
            <a:off x="4495652" y="4446254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47" name="Téglalap 246"/>
          <p:cNvSpPr/>
          <p:nvPr/>
        </p:nvSpPr>
        <p:spPr>
          <a:xfrm>
            <a:off x="5326879" y="4446254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48" name="Téglalap 247"/>
          <p:cNvSpPr/>
          <p:nvPr/>
        </p:nvSpPr>
        <p:spPr>
          <a:xfrm>
            <a:off x="6156542" y="4446254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49" name="Téglalap 248"/>
          <p:cNvSpPr/>
          <p:nvPr/>
        </p:nvSpPr>
        <p:spPr>
          <a:xfrm>
            <a:off x="6985487" y="4446254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50" name="Téglalap 249"/>
          <p:cNvSpPr/>
          <p:nvPr/>
        </p:nvSpPr>
        <p:spPr>
          <a:xfrm>
            <a:off x="7814432" y="4446254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51" name="Téglalap 250"/>
          <p:cNvSpPr/>
          <p:nvPr/>
        </p:nvSpPr>
        <p:spPr>
          <a:xfrm>
            <a:off x="8643377" y="4446254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54" name="Téglalap 253"/>
          <p:cNvSpPr/>
          <p:nvPr/>
        </p:nvSpPr>
        <p:spPr>
          <a:xfrm>
            <a:off x="338315" y="4446254"/>
            <a:ext cx="828000" cy="828000"/>
          </a:xfrm>
          <a:prstGeom prst="rect">
            <a:avLst/>
          </a:prstGeom>
          <a:solidFill>
            <a:srgbClr val="FFE38C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38315" y="1955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8" name="Téglalap 17"/>
          <p:cNvSpPr/>
          <p:nvPr/>
        </p:nvSpPr>
        <p:spPr>
          <a:xfrm>
            <a:off x="1170166" y="1955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7" name="Téglalap 46"/>
          <p:cNvSpPr/>
          <p:nvPr/>
        </p:nvSpPr>
        <p:spPr>
          <a:xfrm>
            <a:off x="2002017" y="1955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49" name="Téglalap 48"/>
          <p:cNvSpPr/>
          <p:nvPr/>
        </p:nvSpPr>
        <p:spPr>
          <a:xfrm>
            <a:off x="3665719" y="1955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51" name="Téglalap 50"/>
          <p:cNvSpPr/>
          <p:nvPr/>
        </p:nvSpPr>
        <p:spPr>
          <a:xfrm>
            <a:off x="5326879" y="1955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2" name="Téglalap 51"/>
          <p:cNvSpPr/>
          <p:nvPr/>
        </p:nvSpPr>
        <p:spPr>
          <a:xfrm>
            <a:off x="6156542" y="1955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54" name="Téglalap 53"/>
          <p:cNvSpPr/>
          <p:nvPr/>
        </p:nvSpPr>
        <p:spPr>
          <a:xfrm>
            <a:off x="7814432" y="1955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Ú</a:t>
            </a:r>
          </a:p>
        </p:txBody>
      </p:sp>
      <p:sp>
        <p:nvSpPr>
          <p:cNvPr id="55" name="Téglalap 54"/>
          <p:cNvSpPr/>
          <p:nvPr/>
        </p:nvSpPr>
        <p:spPr>
          <a:xfrm>
            <a:off x="8643377" y="1955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56" name="Téglalap 55"/>
          <p:cNvSpPr/>
          <p:nvPr/>
        </p:nvSpPr>
        <p:spPr>
          <a:xfrm>
            <a:off x="9483204" y="1955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57" name="Téglalap 56"/>
          <p:cNvSpPr/>
          <p:nvPr/>
        </p:nvSpPr>
        <p:spPr>
          <a:xfrm>
            <a:off x="10317917" y="1955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73" name="Téglalap 72"/>
          <p:cNvSpPr/>
          <p:nvPr/>
        </p:nvSpPr>
        <p:spPr>
          <a:xfrm>
            <a:off x="338315" y="2789112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74" name="Téglalap 73"/>
          <p:cNvSpPr/>
          <p:nvPr/>
        </p:nvSpPr>
        <p:spPr>
          <a:xfrm>
            <a:off x="1170166" y="2789112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75" name="Téglalap 74"/>
          <p:cNvSpPr/>
          <p:nvPr/>
        </p:nvSpPr>
        <p:spPr>
          <a:xfrm>
            <a:off x="2002017" y="2789112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77" name="Téglalap 76"/>
          <p:cNvSpPr/>
          <p:nvPr/>
        </p:nvSpPr>
        <p:spPr>
          <a:xfrm>
            <a:off x="3665719" y="2789112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78" name="Téglalap 77"/>
          <p:cNvSpPr/>
          <p:nvPr/>
        </p:nvSpPr>
        <p:spPr>
          <a:xfrm>
            <a:off x="4495652" y="2789112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80" name="Téglalap 79"/>
          <p:cNvSpPr/>
          <p:nvPr/>
        </p:nvSpPr>
        <p:spPr>
          <a:xfrm>
            <a:off x="6156542" y="2789112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81" name="Téglalap 80"/>
          <p:cNvSpPr/>
          <p:nvPr/>
        </p:nvSpPr>
        <p:spPr>
          <a:xfrm>
            <a:off x="6985487" y="2789112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Í</a:t>
            </a:r>
          </a:p>
        </p:txBody>
      </p:sp>
      <p:sp>
        <p:nvSpPr>
          <p:cNvPr id="82" name="Téglalap 81"/>
          <p:cNvSpPr/>
          <p:nvPr/>
        </p:nvSpPr>
        <p:spPr>
          <a:xfrm>
            <a:off x="7814432" y="2789112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83" name="Téglalap 82"/>
          <p:cNvSpPr/>
          <p:nvPr/>
        </p:nvSpPr>
        <p:spPr>
          <a:xfrm>
            <a:off x="8643377" y="2789112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84" name="Téglalap 83"/>
          <p:cNvSpPr/>
          <p:nvPr/>
        </p:nvSpPr>
        <p:spPr>
          <a:xfrm>
            <a:off x="9483204" y="2789112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Á</a:t>
            </a:r>
          </a:p>
        </p:txBody>
      </p:sp>
      <p:sp>
        <p:nvSpPr>
          <p:cNvPr id="85" name="Téglalap 84"/>
          <p:cNvSpPr/>
          <p:nvPr/>
        </p:nvSpPr>
        <p:spPr>
          <a:xfrm>
            <a:off x="10317917" y="2789112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87" name="Téglalap 86"/>
          <p:cNvSpPr/>
          <p:nvPr/>
        </p:nvSpPr>
        <p:spPr>
          <a:xfrm>
            <a:off x="338315" y="3611605"/>
            <a:ext cx="830942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88" name="Téglalap 87"/>
          <p:cNvSpPr/>
          <p:nvPr/>
        </p:nvSpPr>
        <p:spPr>
          <a:xfrm>
            <a:off x="1170166" y="3611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89" name="Téglalap 88"/>
          <p:cNvSpPr/>
          <p:nvPr/>
        </p:nvSpPr>
        <p:spPr>
          <a:xfrm>
            <a:off x="2002017" y="3611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91" name="Téglalap 90"/>
          <p:cNvSpPr/>
          <p:nvPr/>
        </p:nvSpPr>
        <p:spPr>
          <a:xfrm>
            <a:off x="3665719" y="3611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93" name="Téglalap 92"/>
          <p:cNvSpPr/>
          <p:nvPr/>
        </p:nvSpPr>
        <p:spPr>
          <a:xfrm>
            <a:off x="5326879" y="3611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94" name="Téglalap 93"/>
          <p:cNvSpPr/>
          <p:nvPr/>
        </p:nvSpPr>
        <p:spPr>
          <a:xfrm>
            <a:off x="6156542" y="3611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95" name="Téglalap 94"/>
          <p:cNvSpPr/>
          <p:nvPr/>
        </p:nvSpPr>
        <p:spPr>
          <a:xfrm>
            <a:off x="6985487" y="3611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96" name="Téglalap 95"/>
          <p:cNvSpPr/>
          <p:nvPr/>
        </p:nvSpPr>
        <p:spPr>
          <a:xfrm>
            <a:off x="7814432" y="3611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8" name="Téglalap 97"/>
          <p:cNvSpPr/>
          <p:nvPr/>
        </p:nvSpPr>
        <p:spPr>
          <a:xfrm>
            <a:off x="9483204" y="3611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Ő</a:t>
            </a:r>
          </a:p>
        </p:txBody>
      </p:sp>
      <p:sp>
        <p:nvSpPr>
          <p:cNvPr id="118" name="z"/>
          <p:cNvSpPr>
            <a:spLocks noChangeAspect="1"/>
          </p:cNvSpPr>
          <p:nvPr/>
        </p:nvSpPr>
        <p:spPr>
          <a:xfrm>
            <a:off x="11617828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16" name="y"/>
          <p:cNvSpPr>
            <a:spLocks noChangeAspect="1"/>
          </p:cNvSpPr>
          <p:nvPr/>
        </p:nvSpPr>
        <p:spPr>
          <a:xfrm>
            <a:off x="11039966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19" name="ú"/>
          <p:cNvSpPr>
            <a:spLocks noChangeAspect="1"/>
          </p:cNvSpPr>
          <p:nvPr/>
        </p:nvSpPr>
        <p:spPr>
          <a:xfrm>
            <a:off x="10462104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Ú</a:t>
            </a:r>
          </a:p>
        </p:txBody>
      </p:sp>
      <p:sp>
        <p:nvSpPr>
          <p:cNvPr id="121" name="u"/>
          <p:cNvSpPr/>
          <p:nvPr/>
        </p:nvSpPr>
        <p:spPr>
          <a:xfrm>
            <a:off x="9884242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22" name="t"/>
          <p:cNvSpPr/>
          <p:nvPr/>
        </p:nvSpPr>
        <p:spPr>
          <a:xfrm>
            <a:off x="9306380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120" name="r"/>
          <p:cNvSpPr>
            <a:spLocks noChangeAspect="1"/>
          </p:cNvSpPr>
          <p:nvPr/>
        </p:nvSpPr>
        <p:spPr>
          <a:xfrm>
            <a:off x="8728518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130" name="ő"/>
          <p:cNvSpPr/>
          <p:nvPr/>
        </p:nvSpPr>
        <p:spPr>
          <a:xfrm>
            <a:off x="8150656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Ő</a:t>
            </a:r>
          </a:p>
        </p:txBody>
      </p:sp>
      <p:sp>
        <p:nvSpPr>
          <p:cNvPr id="132" name="o"/>
          <p:cNvSpPr/>
          <p:nvPr/>
        </p:nvSpPr>
        <p:spPr>
          <a:xfrm>
            <a:off x="7572794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28" name="n"/>
          <p:cNvSpPr>
            <a:spLocks/>
          </p:cNvSpPr>
          <p:nvPr/>
        </p:nvSpPr>
        <p:spPr>
          <a:xfrm>
            <a:off x="6994932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29" name="m"/>
          <p:cNvSpPr>
            <a:spLocks/>
          </p:cNvSpPr>
          <p:nvPr/>
        </p:nvSpPr>
        <p:spPr>
          <a:xfrm>
            <a:off x="6417070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126" name="l"/>
          <p:cNvSpPr>
            <a:spLocks/>
          </p:cNvSpPr>
          <p:nvPr/>
        </p:nvSpPr>
        <p:spPr>
          <a:xfrm>
            <a:off x="5839208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131" name="k"/>
          <p:cNvSpPr>
            <a:spLocks/>
          </p:cNvSpPr>
          <p:nvPr/>
        </p:nvSpPr>
        <p:spPr>
          <a:xfrm>
            <a:off x="5261346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24" name="í"/>
          <p:cNvSpPr>
            <a:spLocks/>
          </p:cNvSpPr>
          <p:nvPr/>
        </p:nvSpPr>
        <p:spPr>
          <a:xfrm>
            <a:off x="4683484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Í</a:t>
            </a:r>
          </a:p>
        </p:txBody>
      </p:sp>
      <p:sp>
        <p:nvSpPr>
          <p:cNvPr id="133" name="i"/>
          <p:cNvSpPr>
            <a:spLocks/>
          </p:cNvSpPr>
          <p:nvPr/>
        </p:nvSpPr>
        <p:spPr>
          <a:xfrm>
            <a:off x="4105622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12" name="h"/>
          <p:cNvSpPr>
            <a:spLocks/>
          </p:cNvSpPr>
          <p:nvPr/>
        </p:nvSpPr>
        <p:spPr>
          <a:xfrm>
            <a:off x="3527760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14" name="g"/>
          <p:cNvSpPr>
            <a:spLocks/>
          </p:cNvSpPr>
          <p:nvPr/>
        </p:nvSpPr>
        <p:spPr>
          <a:xfrm>
            <a:off x="2949898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27" name="e"/>
          <p:cNvSpPr>
            <a:spLocks/>
          </p:cNvSpPr>
          <p:nvPr/>
        </p:nvSpPr>
        <p:spPr>
          <a:xfrm>
            <a:off x="2372036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17" name="d"/>
          <p:cNvSpPr>
            <a:spLocks/>
          </p:cNvSpPr>
          <p:nvPr/>
        </p:nvSpPr>
        <p:spPr>
          <a:xfrm>
            <a:off x="1794174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23" name="b"/>
          <p:cNvSpPr>
            <a:spLocks/>
          </p:cNvSpPr>
          <p:nvPr/>
        </p:nvSpPr>
        <p:spPr>
          <a:xfrm>
            <a:off x="1216312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00" name="Téglalap 99"/>
          <p:cNvSpPr/>
          <p:nvPr/>
        </p:nvSpPr>
        <p:spPr>
          <a:xfrm>
            <a:off x="338315" y="4446254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101" name="Téglalap 100"/>
          <p:cNvSpPr/>
          <p:nvPr/>
        </p:nvSpPr>
        <p:spPr>
          <a:xfrm>
            <a:off x="1170166" y="4446254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" name="Téglalap 101"/>
          <p:cNvSpPr/>
          <p:nvPr/>
        </p:nvSpPr>
        <p:spPr>
          <a:xfrm>
            <a:off x="2002017" y="4446254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04" name="Téglalap 103"/>
          <p:cNvSpPr/>
          <p:nvPr/>
        </p:nvSpPr>
        <p:spPr>
          <a:xfrm>
            <a:off x="3665719" y="4446254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Á</a:t>
            </a:r>
          </a:p>
        </p:txBody>
      </p:sp>
      <p:sp>
        <p:nvSpPr>
          <p:cNvPr id="105" name="Téglalap 104"/>
          <p:cNvSpPr/>
          <p:nvPr/>
        </p:nvSpPr>
        <p:spPr>
          <a:xfrm>
            <a:off x="4495652" y="4446254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106" name="Téglalap 105"/>
          <p:cNvSpPr/>
          <p:nvPr/>
        </p:nvSpPr>
        <p:spPr>
          <a:xfrm>
            <a:off x="5326879" y="4446254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07" name="Téglalap 106"/>
          <p:cNvSpPr/>
          <p:nvPr/>
        </p:nvSpPr>
        <p:spPr>
          <a:xfrm>
            <a:off x="6156542" y="4446254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08" name="Téglalap 107"/>
          <p:cNvSpPr/>
          <p:nvPr/>
        </p:nvSpPr>
        <p:spPr>
          <a:xfrm>
            <a:off x="6985487" y="4446254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09" name="Téglalap 108"/>
          <p:cNvSpPr/>
          <p:nvPr/>
        </p:nvSpPr>
        <p:spPr>
          <a:xfrm>
            <a:off x="7814432" y="4446254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10" name="Téglalap 109"/>
          <p:cNvSpPr/>
          <p:nvPr/>
        </p:nvSpPr>
        <p:spPr>
          <a:xfrm>
            <a:off x="8643377" y="4446254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25" name="á"/>
          <p:cNvSpPr>
            <a:spLocks/>
          </p:cNvSpPr>
          <p:nvPr/>
        </p:nvSpPr>
        <p:spPr>
          <a:xfrm>
            <a:off x="638450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Á</a:t>
            </a:r>
          </a:p>
        </p:txBody>
      </p:sp>
      <p:sp>
        <p:nvSpPr>
          <p:cNvPr id="134" name="Téglalap 133"/>
          <p:cNvSpPr/>
          <p:nvPr/>
        </p:nvSpPr>
        <p:spPr>
          <a:xfrm>
            <a:off x="2833868" y="1955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13" name="a"/>
          <p:cNvSpPr>
            <a:spLocks noChangeAspect="1"/>
          </p:cNvSpPr>
          <p:nvPr/>
        </p:nvSpPr>
        <p:spPr>
          <a:xfrm>
            <a:off x="60588" y="362279"/>
            <a:ext cx="505089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35" name="Téglalap 134"/>
          <p:cNvSpPr/>
          <p:nvPr/>
        </p:nvSpPr>
        <p:spPr>
          <a:xfrm>
            <a:off x="2833868" y="2789112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36" name="Téglalap 135"/>
          <p:cNvSpPr/>
          <p:nvPr/>
        </p:nvSpPr>
        <p:spPr>
          <a:xfrm>
            <a:off x="2833868" y="3611605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37" name="Téglalap 136"/>
          <p:cNvSpPr/>
          <p:nvPr/>
        </p:nvSpPr>
        <p:spPr>
          <a:xfrm>
            <a:off x="2833868" y="4446254"/>
            <a:ext cx="828000" cy="82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11" name="Téglalap 110"/>
          <p:cNvSpPr/>
          <p:nvPr/>
        </p:nvSpPr>
        <p:spPr>
          <a:xfrm>
            <a:off x="9483204" y="4446254"/>
            <a:ext cx="828000" cy="82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13" name="Téglalap 212"/>
          <p:cNvSpPr/>
          <p:nvPr/>
        </p:nvSpPr>
        <p:spPr>
          <a:xfrm>
            <a:off x="5326879" y="2776956"/>
            <a:ext cx="828000" cy="82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</a:t>
            </a:r>
          </a:p>
        </p:txBody>
      </p:sp>
      <p:sp>
        <p:nvSpPr>
          <p:cNvPr id="214" name="Téglalap 213"/>
          <p:cNvSpPr/>
          <p:nvPr/>
        </p:nvSpPr>
        <p:spPr>
          <a:xfrm>
            <a:off x="4495652" y="3611605"/>
            <a:ext cx="828000" cy="82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</a:t>
            </a:r>
          </a:p>
        </p:txBody>
      </p:sp>
      <p:sp>
        <p:nvSpPr>
          <p:cNvPr id="5" name="Téglalap 4"/>
          <p:cNvSpPr/>
          <p:nvPr/>
        </p:nvSpPr>
        <p:spPr>
          <a:xfrm>
            <a:off x="9306380" y="6020832"/>
            <a:ext cx="2180235" cy="4177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Zsoltárok 37,5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47" grpId="0" animBg="1"/>
      <p:bldP spid="49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89" grpId="0" animBg="1"/>
      <p:bldP spid="91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118" grpId="0" animBg="1"/>
      <p:bldP spid="116" grpId="0" animBg="1"/>
      <p:bldP spid="119" grpId="0" animBg="1"/>
      <p:bldP spid="121" grpId="0" animBg="1"/>
      <p:bldP spid="122" grpId="0" animBg="1"/>
      <p:bldP spid="120" grpId="0" animBg="1"/>
      <p:bldP spid="130" grpId="0" animBg="1"/>
      <p:bldP spid="132" grpId="0" animBg="1"/>
      <p:bldP spid="128" grpId="0" animBg="1"/>
      <p:bldP spid="129" grpId="0" animBg="1"/>
      <p:bldP spid="126" grpId="0" animBg="1"/>
      <p:bldP spid="131" grpId="0" animBg="1"/>
      <p:bldP spid="124" grpId="0" animBg="1"/>
      <p:bldP spid="133" grpId="0" animBg="1"/>
      <p:bldP spid="112" grpId="0" animBg="1"/>
      <p:bldP spid="114" grpId="0" animBg="1"/>
      <p:bldP spid="127" grpId="0" animBg="1"/>
      <p:bldP spid="117" grpId="0" animBg="1"/>
      <p:bldP spid="123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25" grpId="0" animBg="1"/>
      <p:bldP spid="134" grpId="0" animBg="1"/>
      <p:bldP spid="113" grpId="0" animBg="1"/>
      <p:bldP spid="135" grpId="0" animBg="1"/>
      <p:bldP spid="136" grpId="0" animBg="1"/>
      <p:bldP spid="13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zabadkézi sokszög 182"/>
          <p:cNvSpPr/>
          <p:nvPr/>
        </p:nvSpPr>
        <p:spPr>
          <a:xfrm>
            <a:off x="8152639" y="77421"/>
            <a:ext cx="4763581" cy="6418922"/>
          </a:xfrm>
          <a:custGeom>
            <a:avLst/>
            <a:gdLst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578 w 3763067"/>
              <a:gd name="connsiteY3" fmla="*/ 837813 h 4650964"/>
              <a:gd name="connsiteX4" fmla="*/ 1640133 w 3763067"/>
              <a:gd name="connsiteY4" fmla="*/ 814405 h 4650964"/>
              <a:gd name="connsiteX5" fmla="*/ 1638524 w 3763067"/>
              <a:gd name="connsiteY5" fmla="*/ 792255 h 4650964"/>
              <a:gd name="connsiteX6" fmla="*/ 2131898 w 3763067"/>
              <a:gd name="connsiteY6" fmla="*/ 792255 h 4650964"/>
              <a:gd name="connsiteX7" fmla="*/ 2131918 w 3763067"/>
              <a:gd name="connsiteY7" fmla="*/ 794421 h 4650964"/>
              <a:gd name="connsiteX8" fmla="*/ 2147949 w 3763067"/>
              <a:gd name="connsiteY8" fmla="*/ 775336 h 4650964"/>
              <a:gd name="connsiteX9" fmla="*/ 2206129 w 3763067"/>
              <a:gd name="connsiteY9" fmla="*/ 588264 h 4650964"/>
              <a:gd name="connsiteX10" fmla="*/ 1865470 w 3763067"/>
              <a:gd name="connsiteY10" fmla="*/ 253676 h 4650964"/>
              <a:gd name="connsiteX11" fmla="*/ 1882390 w 3763067"/>
              <a:gd name="connsiteY11" fmla="*/ 0 h 4650964"/>
              <a:gd name="connsiteX12" fmla="*/ 2519715 w 3763067"/>
              <a:gd name="connsiteY12" fmla="*/ 590451 h 4650964"/>
              <a:gd name="connsiteX13" fmla="*/ 2238724 w 3763067"/>
              <a:gd name="connsiteY13" fmla="*/ 1080062 h 4650964"/>
              <a:gd name="connsiteX14" fmla="*/ 2135011 w 3763067"/>
              <a:gd name="connsiteY14" fmla="*/ 1132216 h 4650964"/>
              <a:gd name="connsiteX15" fmla="*/ 2135248 w 3763067"/>
              <a:gd name="connsiteY15" fmla="*/ 1158045 h 4650964"/>
              <a:gd name="connsiteX16" fmla="*/ 2827038 w 3763067"/>
              <a:gd name="connsiteY16" fmla="*/ 1200910 h 4650964"/>
              <a:gd name="connsiteX17" fmla="*/ 2827038 w 3763067"/>
              <a:gd name="connsiteY17" fmla="*/ 1541511 h 4650964"/>
              <a:gd name="connsiteX18" fmla="*/ 2139306 w 3763067"/>
              <a:gd name="connsiteY18" fmla="*/ 1601200 h 4650964"/>
              <a:gd name="connsiteX19" fmla="*/ 2141605 w 3763067"/>
              <a:gd name="connsiteY19" fmla="*/ 1852298 h 4650964"/>
              <a:gd name="connsiteX20" fmla="*/ 2143739 w 3763067"/>
              <a:gd name="connsiteY20" fmla="*/ 2948669 h 4650964"/>
              <a:gd name="connsiteX21" fmla="*/ 2145860 w 3763067"/>
              <a:gd name="connsiteY21" fmla="*/ 3518695 h 4650964"/>
              <a:gd name="connsiteX22" fmla="*/ 3147369 w 3763067"/>
              <a:gd name="connsiteY22" fmla="*/ 3464085 h 4650964"/>
              <a:gd name="connsiteX23" fmla="*/ 3229724 w 3763067"/>
              <a:gd name="connsiteY23" fmla="*/ 3393921 h 4650964"/>
              <a:gd name="connsiteX24" fmla="*/ 3187684 w 3763067"/>
              <a:gd name="connsiteY24" fmla="*/ 3378925 h 4650964"/>
              <a:gd name="connsiteX25" fmla="*/ 3085106 w 3763067"/>
              <a:gd name="connsiteY25" fmla="*/ 3311523 h 4650964"/>
              <a:gd name="connsiteX26" fmla="*/ 3694762 w 3763067"/>
              <a:gd name="connsiteY26" fmla="*/ 2764420 h 4650964"/>
              <a:gd name="connsiteX27" fmla="*/ 3523310 w 3763067"/>
              <a:gd name="connsiteY27" fmla="*/ 3759184 h 4650964"/>
              <a:gd name="connsiteX28" fmla="*/ 3447906 w 3763067"/>
              <a:gd name="connsiteY28" fmla="*/ 3610891 h 4650964"/>
              <a:gd name="connsiteX29" fmla="*/ 3416898 w 3763067"/>
              <a:gd name="connsiteY29" fmla="*/ 3559491 h 4650964"/>
              <a:gd name="connsiteX30" fmla="*/ 3366772 w 3763067"/>
              <a:gd name="connsiteY30" fmla="*/ 3628323 h 4650964"/>
              <a:gd name="connsiteX31" fmla="*/ 1961649 w 3763067"/>
              <a:gd name="connsiteY31" fmla="*/ 4546908 h 4650964"/>
              <a:gd name="connsiteX32" fmla="*/ 1903142 w 3763067"/>
              <a:gd name="connsiteY32" fmla="*/ 4628558 h 4650964"/>
              <a:gd name="connsiteX33" fmla="*/ 1905486 w 3763067"/>
              <a:gd name="connsiteY33" fmla="*/ 4650963 h 4650964"/>
              <a:gd name="connsiteX34" fmla="*/ 1896287 w 3763067"/>
              <a:gd name="connsiteY34" fmla="*/ 4638125 h 4650964"/>
              <a:gd name="connsiteX35" fmla="*/ 1887087 w 3763067"/>
              <a:gd name="connsiteY35" fmla="*/ 4650964 h 4650964"/>
              <a:gd name="connsiteX36" fmla="*/ 1889430 w 3763067"/>
              <a:gd name="connsiteY36" fmla="*/ 4628557 h 4650964"/>
              <a:gd name="connsiteX37" fmla="*/ 1830924 w 3763067"/>
              <a:gd name="connsiteY37" fmla="*/ 4546907 h 4650964"/>
              <a:gd name="connsiteX38" fmla="*/ 326452 w 3763067"/>
              <a:gd name="connsiteY38" fmla="*/ 3491898 h 4650964"/>
              <a:gd name="connsiteX39" fmla="*/ 324214 w 3763067"/>
              <a:gd name="connsiteY39" fmla="*/ 3487819 h 4650964"/>
              <a:gd name="connsiteX40" fmla="*/ 315161 w 3763067"/>
              <a:gd name="connsiteY40" fmla="*/ 3502826 h 4650964"/>
              <a:gd name="connsiteX41" fmla="*/ 239757 w 3763067"/>
              <a:gd name="connsiteY41" fmla="*/ 3651119 h 4650964"/>
              <a:gd name="connsiteX42" fmla="*/ 68305 w 3763067"/>
              <a:gd name="connsiteY42" fmla="*/ 2656355 h 4650964"/>
              <a:gd name="connsiteX43" fmla="*/ 677961 w 3763067"/>
              <a:gd name="connsiteY43" fmla="*/ 3203458 h 4650964"/>
              <a:gd name="connsiteX44" fmla="*/ 483298 w 3763067"/>
              <a:gd name="connsiteY44" fmla="*/ 3307257 h 4650964"/>
              <a:gd name="connsiteX45" fmla="*/ 472554 w 3763067"/>
              <a:gd name="connsiteY45" fmla="*/ 3314903 h 4650964"/>
              <a:gd name="connsiteX46" fmla="*/ 516809 w 3763067"/>
              <a:gd name="connsiteY46" fmla="*/ 3356794 h 4650964"/>
              <a:gd name="connsiteX47" fmla="*/ 1592134 w 3763067"/>
              <a:gd name="connsiteY47" fmla="*/ 3554736 h 4650964"/>
              <a:gd name="connsiteX48" fmla="*/ 1632891 w 3763067"/>
              <a:gd name="connsiteY48" fmla="*/ 2942829 h 4650964"/>
              <a:gd name="connsiteX49" fmla="*/ 1636840 w 3763067"/>
              <a:gd name="connsiteY49" fmla="*/ 1813074 h 4650964"/>
              <a:gd name="connsiteX50" fmla="*/ 1638342 w 3763067"/>
              <a:gd name="connsiteY50" fmla="*/ 1601676 h 4650964"/>
              <a:gd name="connsiteX51" fmla="*/ 966131 w 3763067"/>
              <a:gd name="connsiteY51" fmla="*/ 1541511 h 4650964"/>
              <a:gd name="connsiteX52" fmla="*/ 966131 w 3763067"/>
              <a:gd name="connsiteY52" fmla="*/ 1200910 h 4650964"/>
              <a:gd name="connsiteX53" fmla="*/ 1641096 w 3763067"/>
              <a:gd name="connsiteY53" fmla="*/ 1160355 h 4650964"/>
              <a:gd name="connsiteX54" fmla="*/ 1641181 w 3763067"/>
              <a:gd name="connsiteY54" fmla="*/ 1136477 h 4650964"/>
              <a:gd name="connsiteX55" fmla="*/ 1634314 w 3763067"/>
              <a:gd name="connsiteY55" fmla="*/ 1134502 h 4650964"/>
              <a:gd name="connsiteX56" fmla="*/ 1245064 w 3763067"/>
              <a:gd name="connsiteY56" fmla="*/ 590451 h 4650964"/>
              <a:gd name="connsiteX57" fmla="*/ 1882390 w 3763067"/>
              <a:gd name="connsiteY57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89430 w 3763067"/>
              <a:gd name="connsiteY35" fmla="*/ 4628557 h 4650964"/>
              <a:gd name="connsiteX36" fmla="*/ 1830924 w 3763067"/>
              <a:gd name="connsiteY36" fmla="*/ 4546907 h 4650964"/>
              <a:gd name="connsiteX37" fmla="*/ 326452 w 3763067"/>
              <a:gd name="connsiteY37" fmla="*/ 3491898 h 4650964"/>
              <a:gd name="connsiteX38" fmla="*/ 324214 w 3763067"/>
              <a:gd name="connsiteY38" fmla="*/ 3487819 h 4650964"/>
              <a:gd name="connsiteX39" fmla="*/ 315161 w 3763067"/>
              <a:gd name="connsiteY39" fmla="*/ 3502826 h 4650964"/>
              <a:gd name="connsiteX40" fmla="*/ 239757 w 3763067"/>
              <a:gd name="connsiteY40" fmla="*/ 3651119 h 4650964"/>
              <a:gd name="connsiteX41" fmla="*/ 68305 w 3763067"/>
              <a:gd name="connsiteY41" fmla="*/ 2656355 h 4650964"/>
              <a:gd name="connsiteX42" fmla="*/ 677961 w 3763067"/>
              <a:gd name="connsiteY42" fmla="*/ 3203458 h 4650964"/>
              <a:gd name="connsiteX43" fmla="*/ 483298 w 3763067"/>
              <a:gd name="connsiteY43" fmla="*/ 3307257 h 4650964"/>
              <a:gd name="connsiteX44" fmla="*/ 472554 w 3763067"/>
              <a:gd name="connsiteY44" fmla="*/ 3314903 h 4650964"/>
              <a:gd name="connsiteX45" fmla="*/ 516809 w 3763067"/>
              <a:gd name="connsiteY45" fmla="*/ 3356794 h 4650964"/>
              <a:gd name="connsiteX46" fmla="*/ 1592134 w 3763067"/>
              <a:gd name="connsiteY46" fmla="*/ 3554736 h 4650964"/>
              <a:gd name="connsiteX47" fmla="*/ 1632891 w 3763067"/>
              <a:gd name="connsiteY47" fmla="*/ 2942829 h 4650964"/>
              <a:gd name="connsiteX48" fmla="*/ 1636840 w 3763067"/>
              <a:gd name="connsiteY48" fmla="*/ 1813074 h 4650964"/>
              <a:gd name="connsiteX49" fmla="*/ 1638342 w 3763067"/>
              <a:gd name="connsiteY49" fmla="*/ 1601676 h 4650964"/>
              <a:gd name="connsiteX50" fmla="*/ 966131 w 3763067"/>
              <a:gd name="connsiteY50" fmla="*/ 1541511 h 4650964"/>
              <a:gd name="connsiteX51" fmla="*/ 966131 w 3763067"/>
              <a:gd name="connsiteY51" fmla="*/ 1200910 h 4650964"/>
              <a:gd name="connsiteX52" fmla="*/ 1641096 w 3763067"/>
              <a:gd name="connsiteY52" fmla="*/ 1160355 h 4650964"/>
              <a:gd name="connsiteX53" fmla="*/ 1641181 w 3763067"/>
              <a:gd name="connsiteY53" fmla="*/ 1136477 h 4650964"/>
              <a:gd name="connsiteX54" fmla="*/ 1634314 w 3763067"/>
              <a:gd name="connsiteY54" fmla="*/ 1134502 h 4650964"/>
              <a:gd name="connsiteX55" fmla="*/ 1245064 w 3763067"/>
              <a:gd name="connsiteY55" fmla="*/ 590451 h 4650964"/>
              <a:gd name="connsiteX56" fmla="*/ 1882390 w 3763067"/>
              <a:gd name="connsiteY56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30924 w 3763067"/>
              <a:gd name="connsiteY35" fmla="*/ 4546907 h 4650964"/>
              <a:gd name="connsiteX36" fmla="*/ 326452 w 3763067"/>
              <a:gd name="connsiteY36" fmla="*/ 3491898 h 4650964"/>
              <a:gd name="connsiteX37" fmla="*/ 324214 w 3763067"/>
              <a:gd name="connsiteY37" fmla="*/ 3487819 h 4650964"/>
              <a:gd name="connsiteX38" fmla="*/ 315161 w 3763067"/>
              <a:gd name="connsiteY38" fmla="*/ 3502826 h 4650964"/>
              <a:gd name="connsiteX39" fmla="*/ 239757 w 3763067"/>
              <a:gd name="connsiteY39" fmla="*/ 3651119 h 4650964"/>
              <a:gd name="connsiteX40" fmla="*/ 68305 w 3763067"/>
              <a:gd name="connsiteY40" fmla="*/ 2656355 h 4650964"/>
              <a:gd name="connsiteX41" fmla="*/ 677961 w 3763067"/>
              <a:gd name="connsiteY41" fmla="*/ 3203458 h 4650964"/>
              <a:gd name="connsiteX42" fmla="*/ 483298 w 3763067"/>
              <a:gd name="connsiteY42" fmla="*/ 3307257 h 4650964"/>
              <a:gd name="connsiteX43" fmla="*/ 472554 w 3763067"/>
              <a:gd name="connsiteY43" fmla="*/ 3314903 h 4650964"/>
              <a:gd name="connsiteX44" fmla="*/ 516809 w 3763067"/>
              <a:gd name="connsiteY44" fmla="*/ 3356794 h 4650964"/>
              <a:gd name="connsiteX45" fmla="*/ 1592134 w 3763067"/>
              <a:gd name="connsiteY45" fmla="*/ 3554736 h 4650964"/>
              <a:gd name="connsiteX46" fmla="*/ 1632891 w 3763067"/>
              <a:gd name="connsiteY46" fmla="*/ 2942829 h 4650964"/>
              <a:gd name="connsiteX47" fmla="*/ 1636840 w 3763067"/>
              <a:gd name="connsiteY47" fmla="*/ 1813074 h 4650964"/>
              <a:gd name="connsiteX48" fmla="*/ 1638342 w 3763067"/>
              <a:gd name="connsiteY48" fmla="*/ 1601676 h 4650964"/>
              <a:gd name="connsiteX49" fmla="*/ 966131 w 3763067"/>
              <a:gd name="connsiteY49" fmla="*/ 1541511 h 4650964"/>
              <a:gd name="connsiteX50" fmla="*/ 966131 w 3763067"/>
              <a:gd name="connsiteY50" fmla="*/ 1200910 h 4650964"/>
              <a:gd name="connsiteX51" fmla="*/ 1641096 w 3763067"/>
              <a:gd name="connsiteY51" fmla="*/ 1160355 h 4650964"/>
              <a:gd name="connsiteX52" fmla="*/ 1641181 w 3763067"/>
              <a:gd name="connsiteY52" fmla="*/ 1136477 h 4650964"/>
              <a:gd name="connsiteX53" fmla="*/ 1634314 w 3763067"/>
              <a:gd name="connsiteY53" fmla="*/ 1134502 h 4650964"/>
              <a:gd name="connsiteX54" fmla="*/ 1245064 w 3763067"/>
              <a:gd name="connsiteY54" fmla="*/ 590451 h 4650964"/>
              <a:gd name="connsiteX55" fmla="*/ 1882390 w 3763067"/>
              <a:gd name="connsiteY55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87087 w 3763067"/>
              <a:gd name="connsiteY33" fmla="*/ 4650964 h 4650964"/>
              <a:gd name="connsiteX34" fmla="*/ 1830924 w 3763067"/>
              <a:gd name="connsiteY34" fmla="*/ 4546907 h 4650964"/>
              <a:gd name="connsiteX35" fmla="*/ 326452 w 3763067"/>
              <a:gd name="connsiteY35" fmla="*/ 3491898 h 4650964"/>
              <a:gd name="connsiteX36" fmla="*/ 324214 w 3763067"/>
              <a:gd name="connsiteY36" fmla="*/ 3487819 h 4650964"/>
              <a:gd name="connsiteX37" fmla="*/ 315161 w 3763067"/>
              <a:gd name="connsiteY37" fmla="*/ 3502826 h 4650964"/>
              <a:gd name="connsiteX38" fmla="*/ 239757 w 3763067"/>
              <a:gd name="connsiteY38" fmla="*/ 3651119 h 4650964"/>
              <a:gd name="connsiteX39" fmla="*/ 68305 w 3763067"/>
              <a:gd name="connsiteY39" fmla="*/ 2656355 h 4650964"/>
              <a:gd name="connsiteX40" fmla="*/ 677961 w 3763067"/>
              <a:gd name="connsiteY40" fmla="*/ 3203458 h 4650964"/>
              <a:gd name="connsiteX41" fmla="*/ 483298 w 3763067"/>
              <a:gd name="connsiteY41" fmla="*/ 3307257 h 4650964"/>
              <a:gd name="connsiteX42" fmla="*/ 472554 w 3763067"/>
              <a:gd name="connsiteY42" fmla="*/ 3314903 h 4650964"/>
              <a:gd name="connsiteX43" fmla="*/ 516809 w 3763067"/>
              <a:gd name="connsiteY43" fmla="*/ 3356794 h 4650964"/>
              <a:gd name="connsiteX44" fmla="*/ 1592134 w 3763067"/>
              <a:gd name="connsiteY44" fmla="*/ 3554736 h 4650964"/>
              <a:gd name="connsiteX45" fmla="*/ 1632891 w 3763067"/>
              <a:gd name="connsiteY45" fmla="*/ 2942829 h 4650964"/>
              <a:gd name="connsiteX46" fmla="*/ 1636840 w 3763067"/>
              <a:gd name="connsiteY46" fmla="*/ 1813074 h 4650964"/>
              <a:gd name="connsiteX47" fmla="*/ 1638342 w 3763067"/>
              <a:gd name="connsiteY47" fmla="*/ 1601676 h 4650964"/>
              <a:gd name="connsiteX48" fmla="*/ 966131 w 3763067"/>
              <a:gd name="connsiteY48" fmla="*/ 1541511 h 4650964"/>
              <a:gd name="connsiteX49" fmla="*/ 966131 w 3763067"/>
              <a:gd name="connsiteY49" fmla="*/ 1200910 h 4650964"/>
              <a:gd name="connsiteX50" fmla="*/ 1641096 w 3763067"/>
              <a:gd name="connsiteY50" fmla="*/ 1160355 h 4650964"/>
              <a:gd name="connsiteX51" fmla="*/ 1641181 w 3763067"/>
              <a:gd name="connsiteY51" fmla="*/ 1136477 h 4650964"/>
              <a:gd name="connsiteX52" fmla="*/ 1634314 w 3763067"/>
              <a:gd name="connsiteY52" fmla="*/ 1134502 h 4650964"/>
              <a:gd name="connsiteX53" fmla="*/ 1245064 w 3763067"/>
              <a:gd name="connsiteY53" fmla="*/ 590451 h 4650964"/>
              <a:gd name="connsiteX54" fmla="*/ 1882390 w 3763067"/>
              <a:gd name="connsiteY54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38524 w 3763067"/>
              <a:gd name="connsiteY3" fmla="*/ 792255 h 4650964"/>
              <a:gd name="connsiteX4" fmla="*/ 2131898 w 3763067"/>
              <a:gd name="connsiteY4" fmla="*/ 792255 h 4650964"/>
              <a:gd name="connsiteX5" fmla="*/ 2131918 w 3763067"/>
              <a:gd name="connsiteY5" fmla="*/ 794421 h 4650964"/>
              <a:gd name="connsiteX6" fmla="*/ 2147949 w 3763067"/>
              <a:gd name="connsiteY6" fmla="*/ 775336 h 4650964"/>
              <a:gd name="connsiteX7" fmla="*/ 2206129 w 3763067"/>
              <a:gd name="connsiteY7" fmla="*/ 588264 h 4650964"/>
              <a:gd name="connsiteX8" fmla="*/ 1865470 w 3763067"/>
              <a:gd name="connsiteY8" fmla="*/ 253676 h 4650964"/>
              <a:gd name="connsiteX9" fmla="*/ 1882390 w 3763067"/>
              <a:gd name="connsiteY9" fmla="*/ 0 h 4650964"/>
              <a:gd name="connsiteX10" fmla="*/ 2519715 w 3763067"/>
              <a:gd name="connsiteY10" fmla="*/ 590451 h 4650964"/>
              <a:gd name="connsiteX11" fmla="*/ 2238724 w 3763067"/>
              <a:gd name="connsiteY11" fmla="*/ 1080062 h 4650964"/>
              <a:gd name="connsiteX12" fmla="*/ 2135011 w 3763067"/>
              <a:gd name="connsiteY12" fmla="*/ 1132216 h 4650964"/>
              <a:gd name="connsiteX13" fmla="*/ 2135248 w 3763067"/>
              <a:gd name="connsiteY13" fmla="*/ 1158045 h 4650964"/>
              <a:gd name="connsiteX14" fmla="*/ 2827038 w 3763067"/>
              <a:gd name="connsiteY14" fmla="*/ 1200910 h 4650964"/>
              <a:gd name="connsiteX15" fmla="*/ 2827038 w 3763067"/>
              <a:gd name="connsiteY15" fmla="*/ 1541511 h 4650964"/>
              <a:gd name="connsiteX16" fmla="*/ 2139306 w 3763067"/>
              <a:gd name="connsiteY16" fmla="*/ 1601200 h 4650964"/>
              <a:gd name="connsiteX17" fmla="*/ 2141605 w 3763067"/>
              <a:gd name="connsiteY17" fmla="*/ 1852298 h 4650964"/>
              <a:gd name="connsiteX18" fmla="*/ 2143739 w 3763067"/>
              <a:gd name="connsiteY18" fmla="*/ 2948669 h 4650964"/>
              <a:gd name="connsiteX19" fmla="*/ 2145860 w 3763067"/>
              <a:gd name="connsiteY19" fmla="*/ 3518695 h 4650964"/>
              <a:gd name="connsiteX20" fmla="*/ 3147369 w 3763067"/>
              <a:gd name="connsiteY20" fmla="*/ 3464085 h 4650964"/>
              <a:gd name="connsiteX21" fmla="*/ 3229724 w 3763067"/>
              <a:gd name="connsiteY21" fmla="*/ 3393921 h 4650964"/>
              <a:gd name="connsiteX22" fmla="*/ 3187684 w 3763067"/>
              <a:gd name="connsiteY22" fmla="*/ 3378925 h 4650964"/>
              <a:gd name="connsiteX23" fmla="*/ 3085106 w 3763067"/>
              <a:gd name="connsiteY23" fmla="*/ 3311523 h 4650964"/>
              <a:gd name="connsiteX24" fmla="*/ 3694762 w 3763067"/>
              <a:gd name="connsiteY24" fmla="*/ 2764420 h 4650964"/>
              <a:gd name="connsiteX25" fmla="*/ 3523310 w 3763067"/>
              <a:gd name="connsiteY25" fmla="*/ 3759184 h 4650964"/>
              <a:gd name="connsiteX26" fmla="*/ 3447906 w 3763067"/>
              <a:gd name="connsiteY26" fmla="*/ 3610891 h 4650964"/>
              <a:gd name="connsiteX27" fmla="*/ 3416898 w 3763067"/>
              <a:gd name="connsiteY27" fmla="*/ 3559491 h 4650964"/>
              <a:gd name="connsiteX28" fmla="*/ 3366772 w 3763067"/>
              <a:gd name="connsiteY28" fmla="*/ 3628323 h 4650964"/>
              <a:gd name="connsiteX29" fmla="*/ 1961649 w 3763067"/>
              <a:gd name="connsiteY29" fmla="*/ 4546908 h 4650964"/>
              <a:gd name="connsiteX30" fmla="*/ 1903142 w 3763067"/>
              <a:gd name="connsiteY30" fmla="*/ 4628558 h 4650964"/>
              <a:gd name="connsiteX31" fmla="*/ 1887087 w 3763067"/>
              <a:gd name="connsiteY31" fmla="*/ 4650964 h 4650964"/>
              <a:gd name="connsiteX32" fmla="*/ 1830924 w 3763067"/>
              <a:gd name="connsiteY32" fmla="*/ 4546907 h 4650964"/>
              <a:gd name="connsiteX33" fmla="*/ 326452 w 3763067"/>
              <a:gd name="connsiteY33" fmla="*/ 3491898 h 4650964"/>
              <a:gd name="connsiteX34" fmla="*/ 324214 w 3763067"/>
              <a:gd name="connsiteY34" fmla="*/ 3487819 h 4650964"/>
              <a:gd name="connsiteX35" fmla="*/ 315161 w 3763067"/>
              <a:gd name="connsiteY35" fmla="*/ 3502826 h 4650964"/>
              <a:gd name="connsiteX36" fmla="*/ 239757 w 3763067"/>
              <a:gd name="connsiteY36" fmla="*/ 3651119 h 4650964"/>
              <a:gd name="connsiteX37" fmla="*/ 68305 w 3763067"/>
              <a:gd name="connsiteY37" fmla="*/ 2656355 h 4650964"/>
              <a:gd name="connsiteX38" fmla="*/ 677961 w 3763067"/>
              <a:gd name="connsiteY38" fmla="*/ 3203458 h 4650964"/>
              <a:gd name="connsiteX39" fmla="*/ 483298 w 3763067"/>
              <a:gd name="connsiteY39" fmla="*/ 3307257 h 4650964"/>
              <a:gd name="connsiteX40" fmla="*/ 472554 w 3763067"/>
              <a:gd name="connsiteY40" fmla="*/ 3314903 h 4650964"/>
              <a:gd name="connsiteX41" fmla="*/ 516809 w 3763067"/>
              <a:gd name="connsiteY41" fmla="*/ 3356794 h 4650964"/>
              <a:gd name="connsiteX42" fmla="*/ 1592134 w 3763067"/>
              <a:gd name="connsiteY42" fmla="*/ 3554736 h 4650964"/>
              <a:gd name="connsiteX43" fmla="*/ 1632891 w 3763067"/>
              <a:gd name="connsiteY43" fmla="*/ 2942829 h 4650964"/>
              <a:gd name="connsiteX44" fmla="*/ 1636840 w 3763067"/>
              <a:gd name="connsiteY44" fmla="*/ 1813074 h 4650964"/>
              <a:gd name="connsiteX45" fmla="*/ 1638342 w 3763067"/>
              <a:gd name="connsiteY45" fmla="*/ 1601676 h 4650964"/>
              <a:gd name="connsiteX46" fmla="*/ 966131 w 3763067"/>
              <a:gd name="connsiteY46" fmla="*/ 1541511 h 4650964"/>
              <a:gd name="connsiteX47" fmla="*/ 966131 w 3763067"/>
              <a:gd name="connsiteY47" fmla="*/ 1200910 h 4650964"/>
              <a:gd name="connsiteX48" fmla="*/ 1641096 w 3763067"/>
              <a:gd name="connsiteY48" fmla="*/ 1160355 h 4650964"/>
              <a:gd name="connsiteX49" fmla="*/ 1641181 w 3763067"/>
              <a:gd name="connsiteY49" fmla="*/ 1136477 h 4650964"/>
              <a:gd name="connsiteX50" fmla="*/ 1634314 w 3763067"/>
              <a:gd name="connsiteY50" fmla="*/ 1134502 h 4650964"/>
              <a:gd name="connsiteX51" fmla="*/ 1245064 w 3763067"/>
              <a:gd name="connsiteY51" fmla="*/ 590451 h 4650964"/>
              <a:gd name="connsiteX52" fmla="*/ 1882390 w 3763067"/>
              <a:gd name="connsiteY52" fmla="*/ 0 h 46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63067" h="4650964">
                <a:moveTo>
                  <a:pt x="1865470" y="253676"/>
                </a:moveTo>
                <a:cubicBezTo>
                  <a:pt x="1677329" y="253676"/>
                  <a:pt x="1524811" y="403477"/>
                  <a:pt x="1524811" y="588264"/>
                </a:cubicBezTo>
                <a:cubicBezTo>
                  <a:pt x="1524811" y="680658"/>
                  <a:pt x="1562940" y="764306"/>
                  <a:pt x="1624587" y="824854"/>
                </a:cubicBezTo>
                <a:lnTo>
                  <a:pt x="1638524" y="792255"/>
                </a:lnTo>
                <a:cubicBezTo>
                  <a:pt x="1628126" y="758209"/>
                  <a:pt x="2086681" y="706776"/>
                  <a:pt x="2131898" y="792255"/>
                </a:cubicBezTo>
                <a:cubicBezTo>
                  <a:pt x="2131905" y="792977"/>
                  <a:pt x="2131911" y="793699"/>
                  <a:pt x="2131918" y="794421"/>
                </a:cubicBezTo>
                <a:lnTo>
                  <a:pt x="2147949" y="775336"/>
                </a:lnTo>
                <a:cubicBezTo>
                  <a:pt x="2184681" y="721935"/>
                  <a:pt x="2206129" y="657560"/>
                  <a:pt x="2206129" y="588264"/>
                </a:cubicBezTo>
                <a:cubicBezTo>
                  <a:pt x="2206129" y="403477"/>
                  <a:pt x="2053610" y="253676"/>
                  <a:pt x="1865470" y="253676"/>
                </a:cubicBezTo>
                <a:close/>
                <a:moveTo>
                  <a:pt x="1882390" y="0"/>
                </a:moveTo>
                <a:cubicBezTo>
                  <a:pt x="2234375" y="0"/>
                  <a:pt x="2519715" y="264354"/>
                  <a:pt x="2519715" y="590451"/>
                </a:cubicBezTo>
                <a:cubicBezTo>
                  <a:pt x="2519715" y="794262"/>
                  <a:pt x="2408254" y="973954"/>
                  <a:pt x="2238724" y="1080062"/>
                </a:cubicBezTo>
                <a:lnTo>
                  <a:pt x="2135011" y="1132216"/>
                </a:lnTo>
                <a:lnTo>
                  <a:pt x="2135248" y="1158045"/>
                </a:lnTo>
                <a:lnTo>
                  <a:pt x="2827038" y="1200910"/>
                </a:lnTo>
                <a:cubicBezTo>
                  <a:pt x="2877140" y="1308136"/>
                  <a:pt x="2898612" y="1415363"/>
                  <a:pt x="2827038" y="1541511"/>
                </a:cubicBezTo>
                <a:lnTo>
                  <a:pt x="2139306" y="1601200"/>
                </a:lnTo>
                <a:cubicBezTo>
                  <a:pt x="2140072" y="1684899"/>
                  <a:pt x="2140839" y="1768599"/>
                  <a:pt x="2141605" y="1852298"/>
                </a:cubicBezTo>
                <a:cubicBezTo>
                  <a:pt x="2143753" y="2209682"/>
                  <a:pt x="2144638" y="2573121"/>
                  <a:pt x="2143739" y="2948669"/>
                </a:cubicBezTo>
                <a:cubicBezTo>
                  <a:pt x="2146066" y="3403075"/>
                  <a:pt x="2129936" y="3174506"/>
                  <a:pt x="2145860" y="3518695"/>
                </a:cubicBezTo>
                <a:cubicBezTo>
                  <a:pt x="2160097" y="3910827"/>
                  <a:pt x="2648266" y="3867220"/>
                  <a:pt x="3147369" y="3464085"/>
                </a:cubicBezTo>
                <a:lnTo>
                  <a:pt x="3229724" y="3393921"/>
                </a:lnTo>
                <a:lnTo>
                  <a:pt x="3187684" y="3378925"/>
                </a:lnTo>
                <a:cubicBezTo>
                  <a:pt x="3156502" y="3366682"/>
                  <a:pt x="3123571" y="3349271"/>
                  <a:pt x="3085106" y="3311523"/>
                </a:cubicBezTo>
                <a:cubicBezTo>
                  <a:pt x="3493070" y="3161600"/>
                  <a:pt x="3481359" y="2939776"/>
                  <a:pt x="3694762" y="2764420"/>
                </a:cubicBezTo>
                <a:cubicBezTo>
                  <a:pt x="3744520" y="3134395"/>
                  <a:pt x="3883654" y="3308647"/>
                  <a:pt x="3523310" y="3759184"/>
                </a:cubicBezTo>
                <a:cubicBezTo>
                  <a:pt x="3495931" y="3700299"/>
                  <a:pt x="3470954" y="3651501"/>
                  <a:pt x="3447906" y="3610891"/>
                </a:cubicBezTo>
                <a:lnTo>
                  <a:pt x="3416898" y="3559491"/>
                </a:lnTo>
                <a:lnTo>
                  <a:pt x="3366772" y="3628323"/>
                </a:lnTo>
                <a:cubicBezTo>
                  <a:pt x="2946934" y="4134394"/>
                  <a:pt x="2274778" y="4186168"/>
                  <a:pt x="1961649" y="4546908"/>
                </a:cubicBezTo>
                <a:lnTo>
                  <a:pt x="1903142" y="4628558"/>
                </a:lnTo>
                <a:lnTo>
                  <a:pt x="1887087" y="4650964"/>
                </a:lnTo>
                <a:lnTo>
                  <a:pt x="1830924" y="4546907"/>
                </a:lnTo>
                <a:cubicBezTo>
                  <a:pt x="1491702" y="4156105"/>
                  <a:pt x="731120" y="4127909"/>
                  <a:pt x="326452" y="3491898"/>
                </a:cubicBezTo>
                <a:lnTo>
                  <a:pt x="324214" y="3487819"/>
                </a:lnTo>
                <a:lnTo>
                  <a:pt x="315161" y="3502826"/>
                </a:lnTo>
                <a:cubicBezTo>
                  <a:pt x="292113" y="3543436"/>
                  <a:pt x="267136" y="3592234"/>
                  <a:pt x="239757" y="3651119"/>
                </a:cubicBezTo>
                <a:cubicBezTo>
                  <a:pt x="-120587" y="3200582"/>
                  <a:pt x="18547" y="3026330"/>
                  <a:pt x="68305" y="2656355"/>
                </a:cubicBezTo>
                <a:cubicBezTo>
                  <a:pt x="281708" y="2831711"/>
                  <a:pt x="269997" y="3053535"/>
                  <a:pt x="677961" y="3203458"/>
                </a:cubicBezTo>
                <a:cubicBezTo>
                  <a:pt x="601032" y="3278954"/>
                  <a:pt x="546238" y="3273100"/>
                  <a:pt x="483298" y="3307257"/>
                </a:cubicBezTo>
                <a:lnTo>
                  <a:pt x="472554" y="3314903"/>
                </a:lnTo>
                <a:lnTo>
                  <a:pt x="516809" y="3356794"/>
                </a:lnTo>
                <a:cubicBezTo>
                  <a:pt x="1073519" y="3861498"/>
                  <a:pt x="1498047" y="3954221"/>
                  <a:pt x="1592134" y="3554736"/>
                </a:cubicBezTo>
                <a:lnTo>
                  <a:pt x="1632891" y="2942829"/>
                </a:lnTo>
                <a:cubicBezTo>
                  <a:pt x="1631290" y="2645068"/>
                  <a:pt x="1634025" y="2212418"/>
                  <a:pt x="1636840" y="1813074"/>
                </a:cubicBezTo>
                <a:cubicBezTo>
                  <a:pt x="1637341" y="1742608"/>
                  <a:pt x="1637841" y="1672142"/>
                  <a:pt x="1638342" y="1601676"/>
                </a:cubicBezTo>
                <a:lnTo>
                  <a:pt x="966131" y="1541511"/>
                </a:lnTo>
                <a:cubicBezTo>
                  <a:pt x="923187" y="1434285"/>
                  <a:pt x="887401" y="1339674"/>
                  <a:pt x="966131" y="1200910"/>
                </a:cubicBezTo>
                <a:lnTo>
                  <a:pt x="1641096" y="1160355"/>
                </a:lnTo>
                <a:cubicBezTo>
                  <a:pt x="1641124" y="1152396"/>
                  <a:pt x="1641153" y="1144436"/>
                  <a:pt x="1641181" y="1136477"/>
                </a:cubicBezTo>
                <a:lnTo>
                  <a:pt x="1634314" y="1134502"/>
                </a:lnTo>
                <a:cubicBezTo>
                  <a:pt x="1405568" y="1044866"/>
                  <a:pt x="1245064" y="835024"/>
                  <a:pt x="1245064" y="590451"/>
                </a:cubicBezTo>
                <a:cubicBezTo>
                  <a:pt x="1245064" y="264354"/>
                  <a:pt x="1530405" y="0"/>
                  <a:pt x="1882390" y="0"/>
                </a:cubicBezTo>
                <a:close/>
              </a:path>
            </a:pathLst>
          </a:custGeom>
          <a:solidFill>
            <a:srgbClr val="1F657B">
              <a:alpha val="12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2" name="Szabadkézi sokszög 181"/>
          <p:cNvSpPr/>
          <p:nvPr/>
        </p:nvSpPr>
        <p:spPr>
          <a:xfrm rot="18900000" flipH="1">
            <a:off x="-2368540" y="259657"/>
            <a:ext cx="6518016" cy="6298847"/>
          </a:xfrm>
          <a:custGeom>
            <a:avLst/>
            <a:gdLst>
              <a:gd name="connsiteX0" fmla="*/ 1213885 w 2127377"/>
              <a:gd name="connsiteY0" fmla="*/ 1110342 h 2127377"/>
              <a:gd name="connsiteX1" fmla="*/ 1715994 w 2127377"/>
              <a:gd name="connsiteY1" fmla="*/ 1110342 h 2127377"/>
              <a:gd name="connsiteX2" fmla="*/ 1715999 w 2127377"/>
              <a:gd name="connsiteY2" fmla="*/ 1110729 h 2127377"/>
              <a:gd name="connsiteX3" fmla="*/ 1609935 w 2127377"/>
              <a:gd name="connsiteY3" fmla="*/ 1423538 h 2127377"/>
              <a:gd name="connsiteX4" fmla="*/ 1555794 w 2127377"/>
              <a:gd name="connsiteY4" fmla="*/ 1489818 h 2127377"/>
              <a:gd name="connsiteX5" fmla="*/ 1202178 w 2127377"/>
              <a:gd name="connsiteY5" fmla="*/ 1136202 h 2127377"/>
              <a:gd name="connsiteX6" fmla="*/ 1210694 w 2127377"/>
              <a:gd name="connsiteY6" fmla="*/ 1123377 h 2127377"/>
              <a:gd name="connsiteX7" fmla="*/ 1110342 w 2127377"/>
              <a:gd name="connsiteY7" fmla="*/ 1212909 h 2127377"/>
              <a:gd name="connsiteX8" fmla="*/ 1123377 w 2127377"/>
              <a:gd name="connsiteY8" fmla="*/ 1210694 h 2127377"/>
              <a:gd name="connsiteX9" fmla="*/ 1136201 w 2127377"/>
              <a:gd name="connsiteY9" fmla="*/ 1202179 h 2127377"/>
              <a:gd name="connsiteX10" fmla="*/ 1489817 w 2127377"/>
              <a:gd name="connsiteY10" fmla="*/ 1555795 h 2127377"/>
              <a:gd name="connsiteX11" fmla="*/ 1423538 w 2127377"/>
              <a:gd name="connsiteY11" fmla="*/ 1609935 h 2127377"/>
              <a:gd name="connsiteX12" fmla="*/ 1151735 w 2127377"/>
              <a:gd name="connsiteY12" fmla="*/ 1711763 h 2127377"/>
              <a:gd name="connsiteX13" fmla="*/ 1110342 w 2127377"/>
              <a:gd name="connsiteY13" fmla="*/ 1714298 h 2127377"/>
              <a:gd name="connsiteX14" fmla="*/ 989503 w 2127377"/>
              <a:gd name="connsiteY14" fmla="*/ 1203852 h 2127377"/>
              <a:gd name="connsiteX15" fmla="*/ 989922 w 2127377"/>
              <a:gd name="connsiteY15" fmla="*/ 1204161 h 2127377"/>
              <a:gd name="connsiteX16" fmla="*/ 1017037 w 2127377"/>
              <a:gd name="connsiteY16" fmla="*/ 1211524 h 2127377"/>
              <a:gd name="connsiteX17" fmla="*/ 1017036 w 2127377"/>
              <a:gd name="connsiteY17" fmla="*/ 1714327 h 2127377"/>
              <a:gd name="connsiteX18" fmla="*/ 960087 w 2127377"/>
              <a:gd name="connsiteY18" fmla="*/ 1709472 h 2127377"/>
              <a:gd name="connsiteX19" fmla="*/ 690327 w 2127377"/>
              <a:gd name="connsiteY19" fmla="*/ 1600769 h 2127377"/>
              <a:gd name="connsiteX20" fmla="*/ 637144 w 2127377"/>
              <a:gd name="connsiteY20" fmla="*/ 1556210 h 2127377"/>
              <a:gd name="connsiteX21" fmla="*/ 1556210 w 2127377"/>
              <a:gd name="connsiteY21" fmla="*/ 637144 h 2127377"/>
              <a:gd name="connsiteX22" fmla="*/ 1600769 w 2127377"/>
              <a:gd name="connsiteY22" fmla="*/ 690328 h 2127377"/>
              <a:gd name="connsiteX23" fmla="*/ 1714689 w 2127377"/>
              <a:gd name="connsiteY23" fmla="*/ 1001001 h 2127377"/>
              <a:gd name="connsiteX24" fmla="*/ 1714880 w 2127377"/>
              <a:gd name="connsiteY24" fmla="*/ 1017037 h 2127377"/>
              <a:gd name="connsiteX25" fmla="*/ 1213670 w 2127377"/>
              <a:gd name="connsiteY25" fmla="*/ 1017037 h 2127377"/>
              <a:gd name="connsiteX26" fmla="*/ 1204161 w 2127377"/>
              <a:gd name="connsiteY26" fmla="*/ 989922 h 2127377"/>
              <a:gd name="connsiteX27" fmla="*/ 1203851 w 2127377"/>
              <a:gd name="connsiteY27" fmla="*/ 989503 h 2127377"/>
              <a:gd name="connsiteX28" fmla="*/ 1110342 w 2127377"/>
              <a:gd name="connsiteY28" fmla="*/ 413050 h 2127377"/>
              <a:gd name="connsiteX29" fmla="*/ 1167290 w 2127377"/>
              <a:gd name="connsiteY29" fmla="*/ 417904 h 2127377"/>
              <a:gd name="connsiteX30" fmla="*/ 1437049 w 2127377"/>
              <a:gd name="connsiteY30" fmla="*/ 526607 h 2127377"/>
              <a:gd name="connsiteX31" fmla="*/ 1490233 w 2127377"/>
              <a:gd name="connsiteY31" fmla="*/ 571168 h 2127377"/>
              <a:gd name="connsiteX32" fmla="*/ 1137875 w 2127377"/>
              <a:gd name="connsiteY32" fmla="*/ 923526 h 2127377"/>
              <a:gd name="connsiteX33" fmla="*/ 1137454 w 2127377"/>
              <a:gd name="connsiteY33" fmla="*/ 923215 h 2127377"/>
              <a:gd name="connsiteX34" fmla="*/ 1110342 w 2127377"/>
              <a:gd name="connsiteY34" fmla="*/ 915852 h 2127377"/>
              <a:gd name="connsiteX35" fmla="*/ 412496 w 2127377"/>
              <a:gd name="connsiteY35" fmla="*/ 1110342 h 2127377"/>
              <a:gd name="connsiteX36" fmla="*/ 913707 w 2127377"/>
              <a:gd name="connsiteY36" fmla="*/ 1110342 h 2127377"/>
              <a:gd name="connsiteX37" fmla="*/ 923215 w 2127377"/>
              <a:gd name="connsiteY37" fmla="*/ 1137454 h 2127377"/>
              <a:gd name="connsiteX38" fmla="*/ 923526 w 2127377"/>
              <a:gd name="connsiteY38" fmla="*/ 1137875 h 2127377"/>
              <a:gd name="connsiteX39" fmla="*/ 571168 w 2127377"/>
              <a:gd name="connsiteY39" fmla="*/ 1490233 h 2127377"/>
              <a:gd name="connsiteX40" fmla="*/ 526607 w 2127377"/>
              <a:gd name="connsiteY40" fmla="*/ 1437049 h 2127377"/>
              <a:gd name="connsiteX41" fmla="*/ 412687 w 2127377"/>
              <a:gd name="connsiteY41" fmla="*/ 1126375 h 2127377"/>
              <a:gd name="connsiteX42" fmla="*/ 571582 w 2127377"/>
              <a:gd name="connsiteY42" fmla="*/ 637559 h 2127377"/>
              <a:gd name="connsiteX43" fmla="*/ 925198 w 2127377"/>
              <a:gd name="connsiteY43" fmla="*/ 991175 h 2127377"/>
              <a:gd name="connsiteX44" fmla="*/ 916682 w 2127377"/>
              <a:gd name="connsiteY44" fmla="*/ 1003999 h 2127377"/>
              <a:gd name="connsiteX45" fmla="*/ 913491 w 2127377"/>
              <a:gd name="connsiteY45" fmla="*/ 1017037 h 2127377"/>
              <a:gd name="connsiteX46" fmla="*/ 411382 w 2127377"/>
              <a:gd name="connsiteY46" fmla="*/ 1017037 h 2127377"/>
              <a:gd name="connsiteX47" fmla="*/ 411378 w 2127377"/>
              <a:gd name="connsiteY47" fmla="*/ 1016648 h 2127377"/>
              <a:gd name="connsiteX48" fmla="*/ 517441 w 2127377"/>
              <a:gd name="connsiteY48" fmla="*/ 703838 h 2127377"/>
              <a:gd name="connsiteX49" fmla="*/ 637558 w 2127377"/>
              <a:gd name="connsiteY49" fmla="*/ 571582 h 2127377"/>
              <a:gd name="connsiteX50" fmla="*/ 703838 w 2127377"/>
              <a:gd name="connsiteY50" fmla="*/ 517442 h 2127377"/>
              <a:gd name="connsiteX51" fmla="*/ 975641 w 2127377"/>
              <a:gd name="connsiteY51" fmla="*/ 415613 h 2127377"/>
              <a:gd name="connsiteX52" fmla="*/ 1017037 w 2127377"/>
              <a:gd name="connsiteY52" fmla="*/ 413078 h 2127377"/>
              <a:gd name="connsiteX53" fmla="*/ 1017037 w 2127377"/>
              <a:gd name="connsiteY53" fmla="*/ 914467 h 2127377"/>
              <a:gd name="connsiteX54" fmla="*/ 1003999 w 2127377"/>
              <a:gd name="connsiteY54" fmla="*/ 916682 h 2127377"/>
              <a:gd name="connsiteX55" fmla="*/ 991174 w 2127377"/>
              <a:gd name="connsiteY55" fmla="*/ 925198 h 2127377"/>
              <a:gd name="connsiteX56" fmla="*/ 311547 w 2127377"/>
              <a:gd name="connsiteY56" fmla="*/ 311547 h 2127377"/>
              <a:gd name="connsiteX57" fmla="*/ 311547 w 2127377"/>
              <a:gd name="connsiteY57" fmla="*/ 456697 h 2127377"/>
              <a:gd name="connsiteX58" fmla="*/ 384122 w 2127377"/>
              <a:gd name="connsiteY58" fmla="*/ 486758 h 2127377"/>
              <a:gd name="connsiteX59" fmla="*/ 414809 w 2127377"/>
              <a:gd name="connsiteY59" fmla="*/ 480787 h 2127377"/>
              <a:gd name="connsiteX60" fmla="*/ 495210 w 2127377"/>
              <a:gd name="connsiteY60" fmla="*/ 561187 h 2127377"/>
              <a:gd name="connsiteX61" fmla="*/ 427230 w 2127377"/>
              <a:gd name="connsiteY61" fmla="*/ 644410 h 2127377"/>
              <a:gd name="connsiteX62" fmla="*/ 303650 w 2127377"/>
              <a:gd name="connsiteY62" fmla="*/ 1008879 h 2127377"/>
              <a:gd name="connsiteX63" fmla="*/ 303747 w 2127377"/>
              <a:gd name="connsiteY63" fmla="*/ 1017037 h 2127377"/>
              <a:gd name="connsiteX64" fmla="*/ 192688 w 2127377"/>
              <a:gd name="connsiteY64" fmla="*/ 1017037 h 2127377"/>
              <a:gd name="connsiteX65" fmla="*/ 175211 w 2127377"/>
              <a:gd name="connsiteY65" fmla="*/ 991114 h 2127377"/>
              <a:gd name="connsiteX66" fmla="*/ 102636 w 2127377"/>
              <a:gd name="connsiteY66" fmla="*/ 961053 h 2127377"/>
              <a:gd name="connsiteX67" fmla="*/ 0 w 2127377"/>
              <a:gd name="connsiteY67" fmla="*/ 1063689 h 2127377"/>
              <a:gd name="connsiteX68" fmla="*/ 102636 w 2127377"/>
              <a:gd name="connsiteY68" fmla="*/ 1166325 h 2127377"/>
              <a:gd name="connsiteX69" fmla="*/ 175210 w 2127377"/>
              <a:gd name="connsiteY69" fmla="*/ 1136263 h 2127377"/>
              <a:gd name="connsiteX70" fmla="*/ 192687 w 2127377"/>
              <a:gd name="connsiteY70" fmla="*/ 1110342 h 2127377"/>
              <a:gd name="connsiteX71" fmla="*/ 304861 w 2127377"/>
              <a:gd name="connsiteY71" fmla="*/ 1110342 h 2127377"/>
              <a:gd name="connsiteX72" fmla="*/ 305176 w 2127377"/>
              <a:gd name="connsiteY72" fmla="*/ 1136728 h 2127377"/>
              <a:gd name="connsiteX73" fmla="*/ 437909 w 2127377"/>
              <a:gd name="connsiteY73" fmla="*/ 1498709 h 2127377"/>
              <a:gd name="connsiteX74" fmla="*/ 494796 w 2127377"/>
              <a:gd name="connsiteY74" fmla="*/ 1566605 h 2127377"/>
              <a:gd name="connsiteX75" fmla="*/ 414809 w 2127377"/>
              <a:gd name="connsiteY75" fmla="*/ 1646592 h 2127377"/>
              <a:gd name="connsiteX76" fmla="*/ 384122 w 2127377"/>
              <a:gd name="connsiteY76" fmla="*/ 1640620 h 2127377"/>
              <a:gd name="connsiteX77" fmla="*/ 311547 w 2127377"/>
              <a:gd name="connsiteY77" fmla="*/ 1670681 h 2127377"/>
              <a:gd name="connsiteX78" fmla="*/ 311547 w 2127377"/>
              <a:gd name="connsiteY78" fmla="*/ 1815831 h 2127377"/>
              <a:gd name="connsiteX79" fmla="*/ 456696 w 2127377"/>
              <a:gd name="connsiteY79" fmla="*/ 1815831 h 2127377"/>
              <a:gd name="connsiteX80" fmla="*/ 486757 w 2127377"/>
              <a:gd name="connsiteY80" fmla="*/ 1743256 h 2127377"/>
              <a:gd name="connsiteX81" fmla="*/ 480786 w 2127377"/>
              <a:gd name="connsiteY81" fmla="*/ 1712568 h 2127377"/>
              <a:gd name="connsiteX82" fmla="*/ 560772 w 2127377"/>
              <a:gd name="connsiteY82" fmla="*/ 1632582 h 2127377"/>
              <a:gd name="connsiteX83" fmla="*/ 628668 w 2127377"/>
              <a:gd name="connsiteY83" fmla="*/ 1689467 h 2127377"/>
              <a:gd name="connsiteX84" fmla="*/ 942977 w 2127377"/>
              <a:gd name="connsiteY84" fmla="*/ 1816122 h 2127377"/>
              <a:gd name="connsiteX85" fmla="*/ 1017037 w 2127377"/>
              <a:gd name="connsiteY85" fmla="*/ 1822436 h 2127377"/>
              <a:gd name="connsiteX86" fmla="*/ 1017037 w 2127377"/>
              <a:gd name="connsiteY86" fmla="*/ 1934689 h 2127377"/>
              <a:gd name="connsiteX87" fmla="*/ 991114 w 2127377"/>
              <a:gd name="connsiteY87" fmla="*/ 1952167 h 2127377"/>
              <a:gd name="connsiteX88" fmla="*/ 961052 w 2127377"/>
              <a:gd name="connsiteY88" fmla="*/ 2024741 h 2127377"/>
              <a:gd name="connsiteX89" fmla="*/ 1063688 w 2127377"/>
              <a:gd name="connsiteY89" fmla="*/ 2127377 h 2127377"/>
              <a:gd name="connsiteX90" fmla="*/ 1166324 w 2127377"/>
              <a:gd name="connsiteY90" fmla="*/ 2024741 h 2127377"/>
              <a:gd name="connsiteX91" fmla="*/ 1136263 w 2127377"/>
              <a:gd name="connsiteY91" fmla="*/ 1952166 h 2127377"/>
              <a:gd name="connsiteX92" fmla="*/ 1110341 w 2127377"/>
              <a:gd name="connsiteY92" fmla="*/ 1934690 h 2127377"/>
              <a:gd name="connsiteX93" fmla="*/ 1110341 w 2127377"/>
              <a:gd name="connsiteY93" fmla="*/ 1822217 h 2127377"/>
              <a:gd name="connsiteX94" fmla="*/ 1166276 w 2127377"/>
              <a:gd name="connsiteY94" fmla="*/ 1818792 h 2127377"/>
              <a:gd name="connsiteX95" fmla="*/ 1482966 w 2127377"/>
              <a:gd name="connsiteY95" fmla="*/ 1700147 h 2127377"/>
              <a:gd name="connsiteX96" fmla="*/ 1566189 w 2127377"/>
              <a:gd name="connsiteY96" fmla="*/ 1632167 h 2127377"/>
              <a:gd name="connsiteX97" fmla="*/ 1646591 w 2127377"/>
              <a:gd name="connsiteY97" fmla="*/ 1712568 h 2127377"/>
              <a:gd name="connsiteX98" fmla="*/ 1640619 w 2127377"/>
              <a:gd name="connsiteY98" fmla="*/ 1743255 h 2127377"/>
              <a:gd name="connsiteX99" fmla="*/ 1670680 w 2127377"/>
              <a:gd name="connsiteY99" fmla="*/ 1815830 h 2127377"/>
              <a:gd name="connsiteX100" fmla="*/ 1815830 w 2127377"/>
              <a:gd name="connsiteY100" fmla="*/ 1815830 h 2127377"/>
              <a:gd name="connsiteX101" fmla="*/ 1815830 w 2127377"/>
              <a:gd name="connsiteY101" fmla="*/ 1670681 h 2127377"/>
              <a:gd name="connsiteX102" fmla="*/ 1743255 w 2127377"/>
              <a:gd name="connsiteY102" fmla="*/ 1640619 h 2127377"/>
              <a:gd name="connsiteX103" fmla="*/ 1712567 w 2127377"/>
              <a:gd name="connsiteY103" fmla="*/ 1646591 h 2127377"/>
              <a:gd name="connsiteX104" fmla="*/ 1632166 w 2127377"/>
              <a:gd name="connsiteY104" fmla="*/ 1566190 h 2127377"/>
              <a:gd name="connsiteX105" fmla="*/ 1700147 w 2127377"/>
              <a:gd name="connsiteY105" fmla="*/ 1482967 h 2127377"/>
              <a:gd name="connsiteX106" fmla="*/ 1823726 w 2127377"/>
              <a:gd name="connsiteY106" fmla="*/ 1118498 h 2127377"/>
              <a:gd name="connsiteX107" fmla="*/ 1823629 w 2127377"/>
              <a:gd name="connsiteY107" fmla="*/ 1110342 h 2127377"/>
              <a:gd name="connsiteX108" fmla="*/ 1934690 w 2127377"/>
              <a:gd name="connsiteY108" fmla="*/ 1110342 h 2127377"/>
              <a:gd name="connsiteX109" fmla="*/ 1952166 w 2127377"/>
              <a:gd name="connsiteY109" fmla="*/ 1136263 h 2127377"/>
              <a:gd name="connsiteX110" fmla="*/ 2024741 w 2127377"/>
              <a:gd name="connsiteY110" fmla="*/ 1166324 h 2127377"/>
              <a:gd name="connsiteX111" fmla="*/ 2127377 w 2127377"/>
              <a:gd name="connsiteY111" fmla="*/ 1063688 h 2127377"/>
              <a:gd name="connsiteX112" fmla="*/ 2024741 w 2127377"/>
              <a:gd name="connsiteY112" fmla="*/ 961052 h 2127377"/>
              <a:gd name="connsiteX113" fmla="*/ 1952166 w 2127377"/>
              <a:gd name="connsiteY113" fmla="*/ 991114 h 2127377"/>
              <a:gd name="connsiteX114" fmla="*/ 1934689 w 2127377"/>
              <a:gd name="connsiteY114" fmla="*/ 1017037 h 2127377"/>
              <a:gd name="connsiteX115" fmla="*/ 1822515 w 2127377"/>
              <a:gd name="connsiteY115" fmla="*/ 1017037 h 2127377"/>
              <a:gd name="connsiteX116" fmla="*/ 1822201 w 2127377"/>
              <a:gd name="connsiteY116" fmla="*/ 990649 h 2127377"/>
              <a:gd name="connsiteX117" fmla="*/ 1689467 w 2127377"/>
              <a:gd name="connsiteY117" fmla="*/ 628668 h 2127377"/>
              <a:gd name="connsiteX118" fmla="*/ 1632582 w 2127377"/>
              <a:gd name="connsiteY118" fmla="*/ 560773 h 2127377"/>
              <a:gd name="connsiteX119" fmla="*/ 1712567 w 2127377"/>
              <a:gd name="connsiteY119" fmla="*/ 480787 h 2127377"/>
              <a:gd name="connsiteX120" fmla="*/ 1743255 w 2127377"/>
              <a:gd name="connsiteY120" fmla="*/ 486758 h 2127377"/>
              <a:gd name="connsiteX121" fmla="*/ 1815830 w 2127377"/>
              <a:gd name="connsiteY121" fmla="*/ 456697 h 2127377"/>
              <a:gd name="connsiteX122" fmla="*/ 1815830 w 2127377"/>
              <a:gd name="connsiteY122" fmla="*/ 311548 h 2127377"/>
              <a:gd name="connsiteX123" fmla="*/ 1670680 w 2127377"/>
              <a:gd name="connsiteY123" fmla="*/ 311548 h 2127377"/>
              <a:gd name="connsiteX124" fmla="*/ 1640619 w 2127377"/>
              <a:gd name="connsiteY124" fmla="*/ 384122 h 2127377"/>
              <a:gd name="connsiteX125" fmla="*/ 1646591 w 2127377"/>
              <a:gd name="connsiteY125" fmla="*/ 414810 h 2127377"/>
              <a:gd name="connsiteX126" fmla="*/ 1566605 w 2127377"/>
              <a:gd name="connsiteY126" fmla="*/ 494796 h 2127377"/>
              <a:gd name="connsiteX127" fmla="*/ 1498708 w 2127377"/>
              <a:gd name="connsiteY127" fmla="*/ 437909 h 2127377"/>
              <a:gd name="connsiteX128" fmla="*/ 1184399 w 2127377"/>
              <a:gd name="connsiteY128" fmla="*/ 311254 h 2127377"/>
              <a:gd name="connsiteX129" fmla="*/ 1110342 w 2127377"/>
              <a:gd name="connsiteY129" fmla="*/ 304941 h 2127377"/>
              <a:gd name="connsiteX130" fmla="*/ 1110342 w 2127377"/>
              <a:gd name="connsiteY130" fmla="*/ 192687 h 2127377"/>
              <a:gd name="connsiteX131" fmla="*/ 1136263 w 2127377"/>
              <a:gd name="connsiteY131" fmla="*/ 175210 h 2127377"/>
              <a:gd name="connsiteX132" fmla="*/ 1166325 w 2127377"/>
              <a:gd name="connsiteY132" fmla="*/ 102636 h 2127377"/>
              <a:gd name="connsiteX133" fmla="*/ 1063689 w 2127377"/>
              <a:gd name="connsiteY133" fmla="*/ 0 h 2127377"/>
              <a:gd name="connsiteX134" fmla="*/ 961053 w 2127377"/>
              <a:gd name="connsiteY134" fmla="*/ 102636 h 2127377"/>
              <a:gd name="connsiteX135" fmla="*/ 991114 w 2127377"/>
              <a:gd name="connsiteY135" fmla="*/ 175211 h 2127377"/>
              <a:gd name="connsiteX136" fmla="*/ 1017037 w 2127377"/>
              <a:gd name="connsiteY136" fmla="*/ 192688 h 2127377"/>
              <a:gd name="connsiteX137" fmla="*/ 1017037 w 2127377"/>
              <a:gd name="connsiteY137" fmla="*/ 305159 h 2127377"/>
              <a:gd name="connsiteX138" fmla="*/ 961100 w 2127377"/>
              <a:gd name="connsiteY138" fmla="*/ 308585 h 2127377"/>
              <a:gd name="connsiteX139" fmla="*/ 644410 w 2127377"/>
              <a:gd name="connsiteY139" fmla="*/ 427230 h 2127377"/>
              <a:gd name="connsiteX140" fmla="*/ 561186 w 2127377"/>
              <a:gd name="connsiteY140" fmla="*/ 495211 h 2127377"/>
              <a:gd name="connsiteX141" fmla="*/ 480786 w 2127377"/>
              <a:gd name="connsiteY141" fmla="*/ 414810 h 2127377"/>
              <a:gd name="connsiteX142" fmla="*/ 486758 w 2127377"/>
              <a:gd name="connsiteY142" fmla="*/ 384122 h 2127377"/>
              <a:gd name="connsiteX143" fmla="*/ 456697 w 2127377"/>
              <a:gd name="connsiteY143" fmla="*/ 311547 h 2127377"/>
              <a:gd name="connsiteX144" fmla="*/ 311547 w 2127377"/>
              <a:gd name="connsiteY144" fmla="*/ 311547 h 212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127377" h="2127377">
                <a:moveTo>
                  <a:pt x="1213885" y="1110342"/>
                </a:moveTo>
                <a:lnTo>
                  <a:pt x="1715994" y="1110342"/>
                </a:lnTo>
                <a:lnTo>
                  <a:pt x="1715999" y="1110729"/>
                </a:lnTo>
                <a:cubicBezTo>
                  <a:pt x="1708142" y="1220338"/>
                  <a:pt x="1672787" y="1328345"/>
                  <a:pt x="1609935" y="1423538"/>
                </a:cubicBezTo>
                <a:lnTo>
                  <a:pt x="1555794" y="1489818"/>
                </a:lnTo>
                <a:lnTo>
                  <a:pt x="1202178" y="1136202"/>
                </a:lnTo>
                <a:lnTo>
                  <a:pt x="1210694" y="1123377"/>
                </a:lnTo>
                <a:close/>
                <a:moveTo>
                  <a:pt x="1110342" y="1212909"/>
                </a:moveTo>
                <a:lnTo>
                  <a:pt x="1123377" y="1210694"/>
                </a:lnTo>
                <a:lnTo>
                  <a:pt x="1136201" y="1202179"/>
                </a:lnTo>
                <a:lnTo>
                  <a:pt x="1489817" y="1555795"/>
                </a:lnTo>
                <a:lnTo>
                  <a:pt x="1423538" y="1609935"/>
                </a:lnTo>
                <a:cubicBezTo>
                  <a:pt x="1340244" y="1664931"/>
                  <a:pt x="1247139" y="1698874"/>
                  <a:pt x="1151735" y="1711763"/>
                </a:cubicBezTo>
                <a:lnTo>
                  <a:pt x="1110342" y="1714298"/>
                </a:lnTo>
                <a:close/>
                <a:moveTo>
                  <a:pt x="989503" y="1203852"/>
                </a:moveTo>
                <a:lnTo>
                  <a:pt x="989922" y="1204161"/>
                </a:lnTo>
                <a:lnTo>
                  <a:pt x="1017037" y="1211524"/>
                </a:lnTo>
                <a:lnTo>
                  <a:pt x="1017036" y="1714327"/>
                </a:lnTo>
                <a:lnTo>
                  <a:pt x="960087" y="1709472"/>
                </a:lnTo>
                <a:cubicBezTo>
                  <a:pt x="864955" y="1694291"/>
                  <a:pt x="772532" y="1658056"/>
                  <a:pt x="690327" y="1600769"/>
                </a:cubicBezTo>
                <a:lnTo>
                  <a:pt x="637144" y="1556210"/>
                </a:lnTo>
                <a:close/>
                <a:moveTo>
                  <a:pt x="1556210" y="637144"/>
                </a:moveTo>
                <a:lnTo>
                  <a:pt x="1600769" y="690328"/>
                </a:lnTo>
                <a:cubicBezTo>
                  <a:pt x="1666240" y="784275"/>
                  <a:pt x="1704214" y="891570"/>
                  <a:pt x="1714689" y="1001001"/>
                </a:cubicBezTo>
                <a:lnTo>
                  <a:pt x="1714880" y="1017037"/>
                </a:lnTo>
                <a:lnTo>
                  <a:pt x="1213670" y="1017037"/>
                </a:lnTo>
                <a:lnTo>
                  <a:pt x="1204161" y="989922"/>
                </a:lnTo>
                <a:lnTo>
                  <a:pt x="1203851" y="989503"/>
                </a:lnTo>
                <a:close/>
                <a:moveTo>
                  <a:pt x="1110342" y="413050"/>
                </a:moveTo>
                <a:lnTo>
                  <a:pt x="1167290" y="417904"/>
                </a:lnTo>
                <a:cubicBezTo>
                  <a:pt x="1262421" y="433085"/>
                  <a:pt x="1354844" y="469320"/>
                  <a:pt x="1437049" y="526607"/>
                </a:cubicBezTo>
                <a:lnTo>
                  <a:pt x="1490233" y="571168"/>
                </a:lnTo>
                <a:lnTo>
                  <a:pt x="1137875" y="923526"/>
                </a:lnTo>
                <a:lnTo>
                  <a:pt x="1137454" y="923215"/>
                </a:lnTo>
                <a:lnTo>
                  <a:pt x="1110342" y="915852"/>
                </a:lnTo>
                <a:close/>
                <a:moveTo>
                  <a:pt x="412496" y="1110342"/>
                </a:moveTo>
                <a:lnTo>
                  <a:pt x="913707" y="1110342"/>
                </a:lnTo>
                <a:lnTo>
                  <a:pt x="923215" y="1137454"/>
                </a:lnTo>
                <a:lnTo>
                  <a:pt x="923526" y="1137875"/>
                </a:lnTo>
                <a:lnTo>
                  <a:pt x="571168" y="1490233"/>
                </a:lnTo>
                <a:lnTo>
                  <a:pt x="526607" y="1437049"/>
                </a:lnTo>
                <a:cubicBezTo>
                  <a:pt x="461136" y="1343101"/>
                  <a:pt x="423163" y="1235806"/>
                  <a:pt x="412687" y="1126375"/>
                </a:cubicBezTo>
                <a:close/>
                <a:moveTo>
                  <a:pt x="571582" y="637559"/>
                </a:moveTo>
                <a:lnTo>
                  <a:pt x="925198" y="991175"/>
                </a:lnTo>
                <a:lnTo>
                  <a:pt x="916682" y="1003999"/>
                </a:lnTo>
                <a:lnTo>
                  <a:pt x="913491" y="1017037"/>
                </a:lnTo>
                <a:lnTo>
                  <a:pt x="411382" y="1017037"/>
                </a:lnTo>
                <a:lnTo>
                  <a:pt x="411378" y="1016648"/>
                </a:lnTo>
                <a:cubicBezTo>
                  <a:pt x="419235" y="907039"/>
                  <a:pt x="454589" y="799032"/>
                  <a:pt x="517441" y="703838"/>
                </a:cubicBezTo>
                <a:close/>
                <a:moveTo>
                  <a:pt x="637558" y="571582"/>
                </a:moveTo>
                <a:lnTo>
                  <a:pt x="703838" y="517442"/>
                </a:lnTo>
                <a:cubicBezTo>
                  <a:pt x="787132" y="462446"/>
                  <a:pt x="880237" y="428503"/>
                  <a:pt x="975641" y="415613"/>
                </a:cubicBezTo>
                <a:lnTo>
                  <a:pt x="1017037" y="413078"/>
                </a:lnTo>
                <a:lnTo>
                  <a:pt x="1017037" y="914467"/>
                </a:lnTo>
                <a:lnTo>
                  <a:pt x="1003999" y="916682"/>
                </a:lnTo>
                <a:lnTo>
                  <a:pt x="991174" y="925198"/>
                </a:lnTo>
                <a:close/>
                <a:moveTo>
                  <a:pt x="311547" y="311547"/>
                </a:moveTo>
                <a:cubicBezTo>
                  <a:pt x="271466" y="351629"/>
                  <a:pt x="271466" y="416615"/>
                  <a:pt x="311547" y="456697"/>
                </a:cubicBezTo>
                <a:cubicBezTo>
                  <a:pt x="331588" y="476737"/>
                  <a:pt x="357855" y="486758"/>
                  <a:pt x="384122" y="486758"/>
                </a:cubicBezTo>
                <a:lnTo>
                  <a:pt x="414809" y="480787"/>
                </a:lnTo>
                <a:lnTo>
                  <a:pt x="495210" y="561187"/>
                </a:lnTo>
                <a:lnTo>
                  <a:pt x="427230" y="644410"/>
                </a:lnTo>
                <a:cubicBezTo>
                  <a:pt x="353997" y="755324"/>
                  <a:pt x="312804" y="881169"/>
                  <a:pt x="303650" y="1008879"/>
                </a:cubicBezTo>
                <a:lnTo>
                  <a:pt x="303747" y="1017037"/>
                </a:lnTo>
                <a:lnTo>
                  <a:pt x="192688" y="1017037"/>
                </a:lnTo>
                <a:lnTo>
                  <a:pt x="175211" y="991114"/>
                </a:lnTo>
                <a:cubicBezTo>
                  <a:pt x="156637" y="972541"/>
                  <a:pt x="130978" y="961053"/>
                  <a:pt x="102636" y="961053"/>
                </a:cubicBezTo>
                <a:cubicBezTo>
                  <a:pt x="45952" y="961053"/>
                  <a:pt x="0" y="1007005"/>
                  <a:pt x="0" y="1063689"/>
                </a:cubicBezTo>
                <a:cubicBezTo>
                  <a:pt x="0" y="1120373"/>
                  <a:pt x="45952" y="1166325"/>
                  <a:pt x="102636" y="1166325"/>
                </a:cubicBezTo>
                <a:cubicBezTo>
                  <a:pt x="130978" y="1166325"/>
                  <a:pt x="156637" y="1154837"/>
                  <a:pt x="175210" y="1136263"/>
                </a:cubicBezTo>
                <a:lnTo>
                  <a:pt x="192687" y="1110342"/>
                </a:lnTo>
                <a:lnTo>
                  <a:pt x="304861" y="1110342"/>
                </a:lnTo>
                <a:lnTo>
                  <a:pt x="305176" y="1136728"/>
                </a:lnTo>
                <a:cubicBezTo>
                  <a:pt x="317381" y="1264231"/>
                  <a:pt x="361625" y="1389246"/>
                  <a:pt x="437909" y="1498709"/>
                </a:cubicBezTo>
                <a:lnTo>
                  <a:pt x="494796" y="1566605"/>
                </a:lnTo>
                <a:lnTo>
                  <a:pt x="414809" y="1646592"/>
                </a:lnTo>
                <a:lnTo>
                  <a:pt x="384122" y="1640620"/>
                </a:lnTo>
                <a:cubicBezTo>
                  <a:pt x="357855" y="1640620"/>
                  <a:pt x="331588" y="1650641"/>
                  <a:pt x="311547" y="1670681"/>
                </a:cubicBezTo>
                <a:cubicBezTo>
                  <a:pt x="271465" y="1710763"/>
                  <a:pt x="271465" y="1775749"/>
                  <a:pt x="311547" y="1815831"/>
                </a:cubicBezTo>
                <a:cubicBezTo>
                  <a:pt x="351629" y="1855912"/>
                  <a:pt x="416615" y="1855912"/>
                  <a:pt x="456696" y="1815831"/>
                </a:cubicBezTo>
                <a:cubicBezTo>
                  <a:pt x="476737" y="1795790"/>
                  <a:pt x="486757" y="1769523"/>
                  <a:pt x="486757" y="1743256"/>
                </a:cubicBezTo>
                <a:lnTo>
                  <a:pt x="480786" y="1712568"/>
                </a:lnTo>
                <a:lnTo>
                  <a:pt x="560772" y="1632582"/>
                </a:lnTo>
                <a:lnTo>
                  <a:pt x="628668" y="1689467"/>
                </a:lnTo>
                <a:cubicBezTo>
                  <a:pt x="724448" y="1756215"/>
                  <a:pt x="832135" y="1798434"/>
                  <a:pt x="942977" y="1816122"/>
                </a:cubicBezTo>
                <a:lnTo>
                  <a:pt x="1017037" y="1822436"/>
                </a:lnTo>
                <a:lnTo>
                  <a:pt x="1017037" y="1934689"/>
                </a:lnTo>
                <a:lnTo>
                  <a:pt x="991114" y="1952167"/>
                </a:lnTo>
                <a:cubicBezTo>
                  <a:pt x="972540" y="1970740"/>
                  <a:pt x="961052" y="1996399"/>
                  <a:pt x="961052" y="2024741"/>
                </a:cubicBezTo>
                <a:cubicBezTo>
                  <a:pt x="961052" y="2081425"/>
                  <a:pt x="1007004" y="2127377"/>
                  <a:pt x="1063688" y="2127377"/>
                </a:cubicBezTo>
                <a:cubicBezTo>
                  <a:pt x="1120372" y="2127377"/>
                  <a:pt x="1166324" y="2081425"/>
                  <a:pt x="1166324" y="2024741"/>
                </a:cubicBezTo>
                <a:cubicBezTo>
                  <a:pt x="1166324" y="1996399"/>
                  <a:pt x="1154836" y="1970740"/>
                  <a:pt x="1136263" y="1952166"/>
                </a:cubicBezTo>
                <a:lnTo>
                  <a:pt x="1110341" y="1934690"/>
                </a:lnTo>
                <a:lnTo>
                  <a:pt x="1110341" y="1822217"/>
                </a:lnTo>
                <a:lnTo>
                  <a:pt x="1166276" y="1818792"/>
                </a:lnTo>
                <a:cubicBezTo>
                  <a:pt x="1277436" y="1803773"/>
                  <a:pt x="1385916" y="1764225"/>
                  <a:pt x="1482966" y="1700147"/>
                </a:cubicBezTo>
                <a:lnTo>
                  <a:pt x="1566189" y="1632167"/>
                </a:lnTo>
                <a:lnTo>
                  <a:pt x="1646591" y="1712568"/>
                </a:lnTo>
                <a:lnTo>
                  <a:pt x="1640619" y="1743255"/>
                </a:lnTo>
                <a:cubicBezTo>
                  <a:pt x="1640619" y="1769522"/>
                  <a:pt x="1650640" y="1795789"/>
                  <a:pt x="1670680" y="1815830"/>
                </a:cubicBezTo>
                <a:cubicBezTo>
                  <a:pt x="1710762" y="1855911"/>
                  <a:pt x="1775748" y="1855911"/>
                  <a:pt x="1815830" y="1815830"/>
                </a:cubicBezTo>
                <a:cubicBezTo>
                  <a:pt x="1855911" y="1775748"/>
                  <a:pt x="1855911" y="1710762"/>
                  <a:pt x="1815830" y="1670681"/>
                </a:cubicBezTo>
                <a:cubicBezTo>
                  <a:pt x="1795789" y="1650640"/>
                  <a:pt x="1769522" y="1640619"/>
                  <a:pt x="1743255" y="1640619"/>
                </a:cubicBezTo>
                <a:lnTo>
                  <a:pt x="1712567" y="1646591"/>
                </a:lnTo>
                <a:lnTo>
                  <a:pt x="1632166" y="1566190"/>
                </a:lnTo>
                <a:lnTo>
                  <a:pt x="1700147" y="1482967"/>
                </a:lnTo>
                <a:cubicBezTo>
                  <a:pt x="1773379" y="1372052"/>
                  <a:pt x="1814572" y="1246208"/>
                  <a:pt x="1823726" y="1118498"/>
                </a:cubicBezTo>
                <a:lnTo>
                  <a:pt x="1823629" y="1110342"/>
                </a:lnTo>
                <a:lnTo>
                  <a:pt x="1934690" y="1110342"/>
                </a:lnTo>
                <a:lnTo>
                  <a:pt x="1952166" y="1136263"/>
                </a:lnTo>
                <a:cubicBezTo>
                  <a:pt x="1970740" y="1154836"/>
                  <a:pt x="1996399" y="1166324"/>
                  <a:pt x="2024741" y="1166324"/>
                </a:cubicBezTo>
                <a:cubicBezTo>
                  <a:pt x="2081425" y="1166324"/>
                  <a:pt x="2127377" y="1120372"/>
                  <a:pt x="2127377" y="1063688"/>
                </a:cubicBezTo>
                <a:cubicBezTo>
                  <a:pt x="2127377" y="1007004"/>
                  <a:pt x="2081425" y="961052"/>
                  <a:pt x="2024741" y="961052"/>
                </a:cubicBezTo>
                <a:cubicBezTo>
                  <a:pt x="1996399" y="961052"/>
                  <a:pt x="1970740" y="972540"/>
                  <a:pt x="1952166" y="991114"/>
                </a:cubicBezTo>
                <a:lnTo>
                  <a:pt x="1934689" y="1017037"/>
                </a:lnTo>
                <a:lnTo>
                  <a:pt x="1822515" y="1017037"/>
                </a:lnTo>
                <a:lnTo>
                  <a:pt x="1822201" y="990649"/>
                </a:lnTo>
                <a:cubicBezTo>
                  <a:pt x="1809995" y="863145"/>
                  <a:pt x="1765751" y="738131"/>
                  <a:pt x="1689467" y="628668"/>
                </a:cubicBezTo>
                <a:lnTo>
                  <a:pt x="1632582" y="560773"/>
                </a:lnTo>
                <a:lnTo>
                  <a:pt x="1712567" y="480787"/>
                </a:lnTo>
                <a:lnTo>
                  <a:pt x="1743255" y="486758"/>
                </a:lnTo>
                <a:cubicBezTo>
                  <a:pt x="1769522" y="486758"/>
                  <a:pt x="1795789" y="476738"/>
                  <a:pt x="1815830" y="456697"/>
                </a:cubicBezTo>
                <a:cubicBezTo>
                  <a:pt x="1855911" y="416615"/>
                  <a:pt x="1855911" y="351629"/>
                  <a:pt x="1815830" y="311548"/>
                </a:cubicBezTo>
                <a:cubicBezTo>
                  <a:pt x="1775748" y="271466"/>
                  <a:pt x="1710762" y="271466"/>
                  <a:pt x="1670680" y="311548"/>
                </a:cubicBezTo>
                <a:cubicBezTo>
                  <a:pt x="1650640" y="331589"/>
                  <a:pt x="1640619" y="357856"/>
                  <a:pt x="1640619" y="384122"/>
                </a:cubicBezTo>
                <a:lnTo>
                  <a:pt x="1646591" y="414810"/>
                </a:lnTo>
                <a:lnTo>
                  <a:pt x="1566605" y="494796"/>
                </a:lnTo>
                <a:lnTo>
                  <a:pt x="1498708" y="437909"/>
                </a:lnTo>
                <a:cubicBezTo>
                  <a:pt x="1402928" y="371161"/>
                  <a:pt x="1295241" y="328943"/>
                  <a:pt x="1184399" y="311254"/>
                </a:cubicBezTo>
                <a:lnTo>
                  <a:pt x="1110342" y="304941"/>
                </a:lnTo>
                <a:lnTo>
                  <a:pt x="1110342" y="192687"/>
                </a:lnTo>
                <a:lnTo>
                  <a:pt x="1136263" y="175210"/>
                </a:lnTo>
                <a:cubicBezTo>
                  <a:pt x="1154837" y="156637"/>
                  <a:pt x="1166325" y="130978"/>
                  <a:pt x="1166325" y="102636"/>
                </a:cubicBezTo>
                <a:cubicBezTo>
                  <a:pt x="1166325" y="45952"/>
                  <a:pt x="1120373" y="0"/>
                  <a:pt x="1063689" y="0"/>
                </a:cubicBezTo>
                <a:cubicBezTo>
                  <a:pt x="1007005" y="0"/>
                  <a:pt x="961053" y="45952"/>
                  <a:pt x="961053" y="102636"/>
                </a:cubicBezTo>
                <a:cubicBezTo>
                  <a:pt x="961053" y="130978"/>
                  <a:pt x="972541" y="156637"/>
                  <a:pt x="991114" y="175211"/>
                </a:cubicBezTo>
                <a:lnTo>
                  <a:pt x="1017037" y="192688"/>
                </a:lnTo>
                <a:lnTo>
                  <a:pt x="1017037" y="305159"/>
                </a:lnTo>
                <a:lnTo>
                  <a:pt x="961100" y="308585"/>
                </a:lnTo>
                <a:cubicBezTo>
                  <a:pt x="849941" y="323603"/>
                  <a:pt x="741460" y="363151"/>
                  <a:pt x="644410" y="427230"/>
                </a:cubicBezTo>
                <a:lnTo>
                  <a:pt x="561186" y="495211"/>
                </a:lnTo>
                <a:lnTo>
                  <a:pt x="480786" y="414810"/>
                </a:lnTo>
                <a:lnTo>
                  <a:pt x="486758" y="384122"/>
                </a:lnTo>
                <a:cubicBezTo>
                  <a:pt x="486758" y="357855"/>
                  <a:pt x="476737" y="331588"/>
                  <a:pt x="456697" y="311547"/>
                </a:cubicBezTo>
                <a:cubicBezTo>
                  <a:pt x="416615" y="271466"/>
                  <a:pt x="351629" y="271466"/>
                  <a:pt x="311547" y="311547"/>
                </a:cubicBezTo>
                <a:close/>
              </a:path>
            </a:pathLst>
          </a:custGeom>
          <a:solidFill>
            <a:srgbClr val="1F657B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0" name="Csoportba foglalás 99"/>
          <p:cNvGrpSpPr/>
          <p:nvPr/>
        </p:nvGrpSpPr>
        <p:grpSpPr>
          <a:xfrm>
            <a:off x="3358368" y="380872"/>
            <a:ext cx="6183463" cy="1756983"/>
            <a:chOff x="490715" y="2108005"/>
            <a:chExt cx="10807602" cy="3318649"/>
          </a:xfrm>
        </p:grpSpPr>
        <p:sp>
          <p:nvSpPr>
            <p:cNvPr id="5" name="Téglalap 4"/>
            <p:cNvSpPr/>
            <p:nvPr/>
          </p:nvSpPr>
          <p:spPr>
            <a:xfrm>
              <a:off x="8795777" y="3764005"/>
              <a:ext cx="828000" cy="828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7" name="Téglalap 6"/>
            <p:cNvSpPr/>
            <p:nvPr/>
          </p:nvSpPr>
          <p:spPr>
            <a:xfrm>
              <a:off x="2154417" y="2108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1322566" y="2108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2986268" y="2108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818119" y="2108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5479279" y="2108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6308942" y="2108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7966832" y="2108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8795777" y="2108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9635604" y="2108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10470317" y="2108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90715" y="2108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2154417" y="2941512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1322566" y="2941512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2986268" y="2941512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818119" y="2941512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4648052" y="2941512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6308942" y="2941512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5" name="Téglalap 24"/>
            <p:cNvSpPr/>
            <p:nvPr/>
          </p:nvSpPr>
          <p:spPr>
            <a:xfrm>
              <a:off x="7137887" y="2941512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6" name="Téglalap 25"/>
            <p:cNvSpPr/>
            <p:nvPr/>
          </p:nvSpPr>
          <p:spPr>
            <a:xfrm>
              <a:off x="7966832" y="2941512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7" name="Téglalap 26"/>
            <p:cNvSpPr/>
            <p:nvPr/>
          </p:nvSpPr>
          <p:spPr>
            <a:xfrm>
              <a:off x="8795777" y="2941512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9635604" y="2941512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10470317" y="2941512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490715" y="2941512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2154417" y="3764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2" name="Téglalap 31"/>
            <p:cNvSpPr/>
            <p:nvPr/>
          </p:nvSpPr>
          <p:spPr>
            <a:xfrm>
              <a:off x="1322566" y="3764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2986268" y="3764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4" name="Téglalap 33"/>
            <p:cNvSpPr/>
            <p:nvPr/>
          </p:nvSpPr>
          <p:spPr>
            <a:xfrm>
              <a:off x="3818119" y="3764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5479279" y="3764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6308942" y="3764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7137887" y="3764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>
              <a:off x="7966832" y="3764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9" name="Téglalap 38"/>
            <p:cNvSpPr/>
            <p:nvPr/>
          </p:nvSpPr>
          <p:spPr>
            <a:xfrm>
              <a:off x="8795777" y="3764005"/>
              <a:ext cx="828000" cy="828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0" name="Téglalap 39"/>
            <p:cNvSpPr/>
            <p:nvPr/>
          </p:nvSpPr>
          <p:spPr>
            <a:xfrm>
              <a:off x="9635604" y="3764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1" name="Téglalap 40"/>
            <p:cNvSpPr/>
            <p:nvPr/>
          </p:nvSpPr>
          <p:spPr>
            <a:xfrm>
              <a:off x="490715" y="3764005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>
              <a:off x="2154417" y="4598654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3" name="Téglalap 42"/>
            <p:cNvSpPr/>
            <p:nvPr/>
          </p:nvSpPr>
          <p:spPr>
            <a:xfrm>
              <a:off x="1322566" y="4598654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4" name="Téglalap 43"/>
            <p:cNvSpPr/>
            <p:nvPr/>
          </p:nvSpPr>
          <p:spPr>
            <a:xfrm>
              <a:off x="2986268" y="4598654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5" name="Téglalap 44"/>
            <p:cNvSpPr/>
            <p:nvPr/>
          </p:nvSpPr>
          <p:spPr>
            <a:xfrm>
              <a:off x="3818119" y="4598654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6" name="Téglalap 45"/>
            <p:cNvSpPr/>
            <p:nvPr/>
          </p:nvSpPr>
          <p:spPr>
            <a:xfrm>
              <a:off x="4648052" y="4598654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7" name="Téglalap 46"/>
            <p:cNvSpPr/>
            <p:nvPr/>
          </p:nvSpPr>
          <p:spPr>
            <a:xfrm>
              <a:off x="5479279" y="4598654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8" name="Téglalap 47"/>
            <p:cNvSpPr/>
            <p:nvPr/>
          </p:nvSpPr>
          <p:spPr>
            <a:xfrm>
              <a:off x="6308942" y="4598654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9" name="Téglalap 48"/>
            <p:cNvSpPr/>
            <p:nvPr/>
          </p:nvSpPr>
          <p:spPr>
            <a:xfrm>
              <a:off x="7137887" y="4598654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50" name="Téglalap 49"/>
            <p:cNvSpPr/>
            <p:nvPr/>
          </p:nvSpPr>
          <p:spPr>
            <a:xfrm>
              <a:off x="7966832" y="4598654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51" name="Téglalap 50"/>
            <p:cNvSpPr/>
            <p:nvPr/>
          </p:nvSpPr>
          <p:spPr>
            <a:xfrm>
              <a:off x="8795777" y="4598654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52" name="Téglalap 51"/>
            <p:cNvSpPr/>
            <p:nvPr/>
          </p:nvSpPr>
          <p:spPr>
            <a:xfrm>
              <a:off x="490715" y="4598654"/>
              <a:ext cx="828000" cy="828000"/>
            </a:xfrm>
            <a:prstGeom prst="rect">
              <a:avLst/>
            </a:prstGeom>
            <a:solidFill>
              <a:srgbClr val="FFE38C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90715" y="2108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54" name="Téglalap 53"/>
            <p:cNvSpPr/>
            <p:nvPr/>
          </p:nvSpPr>
          <p:spPr>
            <a:xfrm>
              <a:off x="1322566" y="2108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55" name="Téglalap 54"/>
            <p:cNvSpPr/>
            <p:nvPr/>
          </p:nvSpPr>
          <p:spPr>
            <a:xfrm>
              <a:off x="2154417" y="2108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56" name="Téglalap 55"/>
            <p:cNvSpPr/>
            <p:nvPr/>
          </p:nvSpPr>
          <p:spPr>
            <a:xfrm>
              <a:off x="3818119" y="2108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7" name="Téglalap 56"/>
            <p:cNvSpPr/>
            <p:nvPr/>
          </p:nvSpPr>
          <p:spPr>
            <a:xfrm>
              <a:off x="5479279" y="2108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58" name="Téglalap 57"/>
            <p:cNvSpPr/>
            <p:nvPr/>
          </p:nvSpPr>
          <p:spPr>
            <a:xfrm>
              <a:off x="6308942" y="2108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Z</a:t>
              </a:r>
            </a:p>
          </p:txBody>
        </p:sp>
        <p:sp>
          <p:nvSpPr>
            <p:cNvPr id="59" name="Téglalap 58"/>
            <p:cNvSpPr/>
            <p:nvPr/>
          </p:nvSpPr>
          <p:spPr>
            <a:xfrm>
              <a:off x="7966832" y="2108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Ú</a:t>
              </a:r>
            </a:p>
          </p:txBody>
        </p:sp>
        <p:sp>
          <p:nvSpPr>
            <p:cNvPr id="60" name="Téglalap 59"/>
            <p:cNvSpPr/>
            <p:nvPr/>
          </p:nvSpPr>
          <p:spPr>
            <a:xfrm>
              <a:off x="8795777" y="2108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61" name="Téglalap 60"/>
            <p:cNvSpPr/>
            <p:nvPr/>
          </p:nvSpPr>
          <p:spPr>
            <a:xfrm>
              <a:off x="9635604" y="2108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62" name="Téglalap 61"/>
            <p:cNvSpPr/>
            <p:nvPr/>
          </p:nvSpPr>
          <p:spPr>
            <a:xfrm>
              <a:off x="10470317" y="2108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3" name="Téglalap 62"/>
            <p:cNvSpPr/>
            <p:nvPr/>
          </p:nvSpPr>
          <p:spPr>
            <a:xfrm>
              <a:off x="490715" y="2941512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322566" y="2941512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65" name="Téglalap 64"/>
            <p:cNvSpPr/>
            <p:nvPr/>
          </p:nvSpPr>
          <p:spPr>
            <a:xfrm>
              <a:off x="2154417" y="2941512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6" name="Téglalap 65"/>
            <p:cNvSpPr/>
            <p:nvPr/>
          </p:nvSpPr>
          <p:spPr>
            <a:xfrm>
              <a:off x="3818119" y="2941512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7" name="Téglalap 66"/>
            <p:cNvSpPr/>
            <p:nvPr/>
          </p:nvSpPr>
          <p:spPr>
            <a:xfrm>
              <a:off x="4648052" y="2941512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68" name="Téglalap 67"/>
            <p:cNvSpPr/>
            <p:nvPr/>
          </p:nvSpPr>
          <p:spPr>
            <a:xfrm>
              <a:off x="6308942" y="2941512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9" name="Téglalap 68"/>
            <p:cNvSpPr/>
            <p:nvPr/>
          </p:nvSpPr>
          <p:spPr>
            <a:xfrm>
              <a:off x="7137887" y="2941512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Í</a:t>
              </a:r>
            </a:p>
          </p:txBody>
        </p:sp>
        <p:sp>
          <p:nvSpPr>
            <p:cNvPr id="70" name="Téglalap 69"/>
            <p:cNvSpPr/>
            <p:nvPr/>
          </p:nvSpPr>
          <p:spPr>
            <a:xfrm>
              <a:off x="7966832" y="2941512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Z</a:t>
              </a:r>
            </a:p>
          </p:txBody>
        </p:sp>
        <p:sp>
          <p:nvSpPr>
            <p:cNvPr id="71" name="Téglalap 70"/>
            <p:cNvSpPr/>
            <p:nvPr/>
          </p:nvSpPr>
          <p:spPr>
            <a:xfrm>
              <a:off x="8795777" y="2941512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Z</a:t>
              </a:r>
            </a:p>
          </p:txBody>
        </p:sp>
        <p:sp>
          <p:nvSpPr>
            <p:cNvPr id="72" name="Téglalap 71"/>
            <p:cNvSpPr/>
            <p:nvPr/>
          </p:nvSpPr>
          <p:spPr>
            <a:xfrm>
              <a:off x="9635604" y="2941512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Á</a:t>
              </a:r>
            </a:p>
          </p:txBody>
        </p:sp>
        <p:sp>
          <p:nvSpPr>
            <p:cNvPr id="73" name="Téglalap 72"/>
            <p:cNvSpPr/>
            <p:nvPr/>
          </p:nvSpPr>
          <p:spPr>
            <a:xfrm>
              <a:off x="10470317" y="2941512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74" name="Téglalap 73"/>
            <p:cNvSpPr/>
            <p:nvPr/>
          </p:nvSpPr>
          <p:spPr>
            <a:xfrm>
              <a:off x="490715" y="3764005"/>
              <a:ext cx="830942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75" name="Téglalap 74"/>
            <p:cNvSpPr/>
            <p:nvPr/>
          </p:nvSpPr>
          <p:spPr>
            <a:xfrm>
              <a:off x="1322566" y="3764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76" name="Téglalap 75"/>
            <p:cNvSpPr/>
            <p:nvPr/>
          </p:nvSpPr>
          <p:spPr>
            <a:xfrm>
              <a:off x="2154417" y="3764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77" name="Téglalap 76"/>
            <p:cNvSpPr/>
            <p:nvPr/>
          </p:nvSpPr>
          <p:spPr>
            <a:xfrm>
              <a:off x="3818119" y="3764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78" name="Téglalap 77"/>
            <p:cNvSpPr/>
            <p:nvPr/>
          </p:nvSpPr>
          <p:spPr>
            <a:xfrm>
              <a:off x="5479279" y="3764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79" name="Téglalap 78"/>
            <p:cNvSpPr/>
            <p:nvPr/>
          </p:nvSpPr>
          <p:spPr>
            <a:xfrm>
              <a:off x="6308942" y="3764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80" name="Téglalap 79"/>
            <p:cNvSpPr/>
            <p:nvPr/>
          </p:nvSpPr>
          <p:spPr>
            <a:xfrm>
              <a:off x="7137887" y="3764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81" name="Téglalap 80"/>
            <p:cNvSpPr/>
            <p:nvPr/>
          </p:nvSpPr>
          <p:spPr>
            <a:xfrm>
              <a:off x="7966832" y="3764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82" name="Téglalap 81"/>
            <p:cNvSpPr/>
            <p:nvPr/>
          </p:nvSpPr>
          <p:spPr>
            <a:xfrm>
              <a:off x="9635604" y="3764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Ő</a:t>
              </a:r>
            </a:p>
          </p:txBody>
        </p:sp>
        <p:sp>
          <p:nvSpPr>
            <p:cNvPr id="83" name="Téglalap 82"/>
            <p:cNvSpPr/>
            <p:nvPr/>
          </p:nvSpPr>
          <p:spPr>
            <a:xfrm>
              <a:off x="490715" y="4598654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84" name="Téglalap 83"/>
            <p:cNvSpPr/>
            <p:nvPr/>
          </p:nvSpPr>
          <p:spPr>
            <a:xfrm>
              <a:off x="1322566" y="4598654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85" name="Téglalap 84"/>
            <p:cNvSpPr/>
            <p:nvPr/>
          </p:nvSpPr>
          <p:spPr>
            <a:xfrm>
              <a:off x="2154417" y="4598654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86" name="Téglalap 85"/>
            <p:cNvSpPr/>
            <p:nvPr/>
          </p:nvSpPr>
          <p:spPr>
            <a:xfrm>
              <a:off x="3818119" y="4598654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Á</a:t>
              </a:r>
            </a:p>
          </p:txBody>
        </p:sp>
        <p:sp>
          <p:nvSpPr>
            <p:cNvPr id="87" name="Téglalap 86"/>
            <p:cNvSpPr/>
            <p:nvPr/>
          </p:nvSpPr>
          <p:spPr>
            <a:xfrm>
              <a:off x="4648052" y="4598654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88" name="Téglalap 87"/>
            <p:cNvSpPr/>
            <p:nvPr/>
          </p:nvSpPr>
          <p:spPr>
            <a:xfrm>
              <a:off x="5479279" y="4598654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89" name="Téglalap 88"/>
            <p:cNvSpPr/>
            <p:nvPr/>
          </p:nvSpPr>
          <p:spPr>
            <a:xfrm>
              <a:off x="6308942" y="4598654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90" name="Téglalap 89"/>
            <p:cNvSpPr/>
            <p:nvPr/>
          </p:nvSpPr>
          <p:spPr>
            <a:xfrm>
              <a:off x="7137887" y="4598654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91" name="Téglalap 90"/>
            <p:cNvSpPr/>
            <p:nvPr/>
          </p:nvSpPr>
          <p:spPr>
            <a:xfrm>
              <a:off x="7966832" y="4598654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92" name="Téglalap 91"/>
            <p:cNvSpPr/>
            <p:nvPr/>
          </p:nvSpPr>
          <p:spPr>
            <a:xfrm>
              <a:off x="8795777" y="4598654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93" name="Téglalap 92"/>
            <p:cNvSpPr/>
            <p:nvPr/>
          </p:nvSpPr>
          <p:spPr>
            <a:xfrm>
              <a:off x="2986268" y="2108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94" name="Téglalap 93"/>
            <p:cNvSpPr/>
            <p:nvPr/>
          </p:nvSpPr>
          <p:spPr>
            <a:xfrm>
              <a:off x="2986268" y="2941512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95" name="Téglalap 94"/>
            <p:cNvSpPr/>
            <p:nvPr/>
          </p:nvSpPr>
          <p:spPr>
            <a:xfrm>
              <a:off x="2986268" y="3764005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96" name="Téglalap 95"/>
            <p:cNvSpPr/>
            <p:nvPr/>
          </p:nvSpPr>
          <p:spPr>
            <a:xfrm>
              <a:off x="2986268" y="4598654"/>
              <a:ext cx="828000" cy="82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97" name="Téglalap 96"/>
            <p:cNvSpPr/>
            <p:nvPr/>
          </p:nvSpPr>
          <p:spPr>
            <a:xfrm>
              <a:off x="9635604" y="4598654"/>
              <a:ext cx="828000" cy="828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98" name="Téglalap 97"/>
            <p:cNvSpPr/>
            <p:nvPr/>
          </p:nvSpPr>
          <p:spPr>
            <a:xfrm>
              <a:off x="5479279" y="2929356"/>
              <a:ext cx="828000" cy="828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99" name="Téglalap 98"/>
            <p:cNvSpPr/>
            <p:nvPr/>
          </p:nvSpPr>
          <p:spPr>
            <a:xfrm>
              <a:off x="4648052" y="3764005"/>
              <a:ext cx="828000" cy="828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,</a:t>
              </a:r>
            </a:p>
          </p:txBody>
        </p:sp>
      </p:grpSp>
      <p:sp>
        <p:nvSpPr>
          <p:cNvPr id="158" name="Szövegdoboz 157"/>
          <p:cNvSpPr txBox="1"/>
          <p:nvPr/>
        </p:nvSpPr>
        <p:spPr>
          <a:xfrm>
            <a:off x="7252840" y="2741700"/>
            <a:ext cx="4577981" cy="2484223"/>
          </a:xfrm>
          <a:prstGeom prst="roundRect">
            <a:avLst/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4472C4">
                    <a:lumMod val="50000"/>
                  </a:srgbClr>
                </a:solidFill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sz="2000" dirty="0"/>
              <a:t>Isten munkálkodik: Ez azt jelenti, hogy nemcsak megteremtette a világot, hanem vigyáz is rá. Amikor azt hiszed, hogy egyedül kell megoldanod valamit, Isten akkor is segít neked a háttérben.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9B2D26AF-0AC8-4773-9A51-56C2F02AEE0A}"/>
              </a:ext>
            </a:extLst>
          </p:cNvPr>
          <p:cNvGrpSpPr/>
          <p:nvPr/>
        </p:nvGrpSpPr>
        <p:grpSpPr>
          <a:xfrm>
            <a:off x="604664" y="2741700"/>
            <a:ext cx="5501612" cy="1046568"/>
            <a:chOff x="604664" y="2741700"/>
            <a:chExt cx="5501612" cy="1046568"/>
          </a:xfrm>
        </p:grpSpPr>
        <p:sp>
          <p:nvSpPr>
            <p:cNvPr id="110" name="Lekerekített téglalap 109"/>
            <p:cNvSpPr/>
            <p:nvPr/>
          </p:nvSpPr>
          <p:spPr>
            <a:xfrm>
              <a:off x="604664" y="2741700"/>
              <a:ext cx="5501612" cy="1046568"/>
            </a:xfrm>
            <a:prstGeom prst="roundRect">
              <a:avLst>
                <a:gd name="adj" fmla="val 50000"/>
              </a:avLst>
            </a:prstGeom>
            <a:solidFill>
              <a:srgbClr val="D0F5ED"/>
            </a:solidFill>
            <a:ln w="1270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srgbClr val="4472C4">
                      <a:lumMod val="50000"/>
                    </a:srgbClr>
                  </a:solidFill>
                  <a:latin typeface="Arial" panose="020B0604020202020204"/>
                </a:rPr>
                <a:t>Szerinted miért lehet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srgbClr val="4472C4">
                      <a:lumMod val="50000"/>
                    </a:srgbClr>
                  </a:solidFill>
                  <a:latin typeface="Arial" panose="020B0604020202020204"/>
                </a:rPr>
                <a:t>bízni Istenben?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grpSp>
          <p:nvGrpSpPr>
            <p:cNvPr id="117" name="Csoportba foglalás 116"/>
            <p:cNvGrpSpPr/>
            <p:nvPr/>
          </p:nvGrpSpPr>
          <p:grpSpPr>
            <a:xfrm>
              <a:off x="5281276" y="2925867"/>
              <a:ext cx="667604" cy="628332"/>
              <a:chOff x="1428329" y="2142933"/>
              <a:chExt cx="2127377" cy="2127377"/>
            </a:xfrm>
          </p:grpSpPr>
          <p:grpSp>
            <p:nvGrpSpPr>
              <p:cNvPr id="118" name="Csoportba foglalás 117"/>
              <p:cNvGrpSpPr/>
              <p:nvPr/>
            </p:nvGrpSpPr>
            <p:grpSpPr>
              <a:xfrm>
                <a:off x="1730018" y="2444621"/>
                <a:ext cx="1524000" cy="1524000"/>
                <a:chOff x="1719942" y="2438399"/>
                <a:chExt cx="1524000" cy="1524000"/>
              </a:xfrm>
              <a:solidFill>
                <a:srgbClr val="1F657B"/>
              </a:solidFill>
            </p:grpSpPr>
            <p:sp>
              <p:nvSpPr>
                <p:cNvPr id="135" name="Fánk 134"/>
                <p:cNvSpPr/>
                <p:nvPr/>
              </p:nvSpPr>
              <p:spPr>
                <a:xfrm>
                  <a:off x="1719942" y="2438399"/>
                  <a:ext cx="1524000" cy="1524000"/>
                </a:xfrm>
                <a:prstGeom prst="donut">
                  <a:avLst>
                    <a:gd name="adj" fmla="val 708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6" name="Ellipszis 135"/>
                <p:cNvSpPr/>
                <p:nvPr/>
              </p:nvSpPr>
              <p:spPr>
                <a:xfrm>
                  <a:off x="2323321" y="3041778"/>
                  <a:ext cx="317242" cy="31724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19" name="Csoportba foglalás 118"/>
              <p:cNvGrpSpPr/>
              <p:nvPr/>
            </p:nvGrpSpPr>
            <p:grpSpPr>
              <a:xfrm>
                <a:off x="2389382" y="2142933"/>
                <a:ext cx="205272" cy="2127377"/>
                <a:chOff x="2379306" y="2142933"/>
                <a:chExt cx="205272" cy="2127377"/>
              </a:xfrm>
              <a:solidFill>
                <a:srgbClr val="1F657B"/>
              </a:solidFill>
            </p:grpSpPr>
            <p:sp>
              <p:nvSpPr>
                <p:cNvPr id="132" name="Téglalap 131"/>
                <p:cNvSpPr/>
                <p:nvPr/>
              </p:nvSpPr>
              <p:spPr>
                <a:xfrm>
                  <a:off x="2435290" y="2248678"/>
                  <a:ext cx="93305" cy="19221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3" name="Ellipszis 132"/>
                <p:cNvSpPr/>
                <p:nvPr/>
              </p:nvSpPr>
              <p:spPr>
                <a:xfrm>
                  <a:off x="2379306" y="2142933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4" name="Ellipszis 133"/>
                <p:cNvSpPr/>
                <p:nvPr/>
              </p:nvSpPr>
              <p:spPr>
                <a:xfrm>
                  <a:off x="2379306" y="4065038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0" name="Csoportba foglalás 119"/>
              <p:cNvGrpSpPr/>
              <p:nvPr/>
            </p:nvGrpSpPr>
            <p:grpSpPr>
              <a:xfrm rot="2700000">
                <a:off x="2389382" y="2142933"/>
                <a:ext cx="205272" cy="2127377"/>
                <a:chOff x="2379306" y="2142933"/>
                <a:chExt cx="205272" cy="2127377"/>
              </a:xfrm>
              <a:solidFill>
                <a:srgbClr val="1F657B"/>
              </a:solidFill>
            </p:grpSpPr>
            <p:sp>
              <p:nvSpPr>
                <p:cNvPr id="129" name="Téglalap 128"/>
                <p:cNvSpPr/>
                <p:nvPr/>
              </p:nvSpPr>
              <p:spPr>
                <a:xfrm>
                  <a:off x="2435290" y="2248678"/>
                  <a:ext cx="93305" cy="19221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0" name="Ellipszis 129"/>
                <p:cNvSpPr/>
                <p:nvPr/>
              </p:nvSpPr>
              <p:spPr>
                <a:xfrm>
                  <a:off x="2379306" y="2142933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1" name="Ellipszis 130"/>
                <p:cNvSpPr/>
                <p:nvPr/>
              </p:nvSpPr>
              <p:spPr>
                <a:xfrm>
                  <a:off x="2379306" y="4065038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1" name="Csoportba foglalás 120"/>
              <p:cNvGrpSpPr/>
              <p:nvPr/>
            </p:nvGrpSpPr>
            <p:grpSpPr>
              <a:xfrm rot="5400000">
                <a:off x="2389382" y="2142933"/>
                <a:ext cx="205272" cy="2127377"/>
                <a:chOff x="2379306" y="2142933"/>
                <a:chExt cx="205272" cy="2127377"/>
              </a:xfrm>
              <a:solidFill>
                <a:srgbClr val="1F657B"/>
              </a:solidFill>
            </p:grpSpPr>
            <p:sp>
              <p:nvSpPr>
                <p:cNvPr id="126" name="Téglalap 125"/>
                <p:cNvSpPr/>
                <p:nvPr/>
              </p:nvSpPr>
              <p:spPr>
                <a:xfrm>
                  <a:off x="2435290" y="2248678"/>
                  <a:ext cx="93305" cy="19221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7" name="Ellipszis 126"/>
                <p:cNvSpPr/>
                <p:nvPr/>
              </p:nvSpPr>
              <p:spPr>
                <a:xfrm>
                  <a:off x="2379306" y="2142933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8" name="Ellipszis 127"/>
                <p:cNvSpPr/>
                <p:nvPr/>
              </p:nvSpPr>
              <p:spPr>
                <a:xfrm>
                  <a:off x="2379306" y="4065038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2" name="Csoportba foglalás 121"/>
              <p:cNvGrpSpPr/>
              <p:nvPr/>
            </p:nvGrpSpPr>
            <p:grpSpPr>
              <a:xfrm rot="18900000" flipH="1">
                <a:off x="2389382" y="2142933"/>
                <a:ext cx="205272" cy="2127377"/>
                <a:chOff x="2379306" y="2142933"/>
                <a:chExt cx="205272" cy="2127377"/>
              </a:xfrm>
              <a:solidFill>
                <a:srgbClr val="1F657B"/>
              </a:solidFill>
            </p:grpSpPr>
            <p:sp>
              <p:nvSpPr>
                <p:cNvPr id="123" name="Téglalap 122"/>
                <p:cNvSpPr/>
                <p:nvPr/>
              </p:nvSpPr>
              <p:spPr>
                <a:xfrm>
                  <a:off x="2435290" y="2248678"/>
                  <a:ext cx="93305" cy="19221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4" name="Ellipszis 123"/>
                <p:cNvSpPr/>
                <p:nvPr/>
              </p:nvSpPr>
              <p:spPr>
                <a:xfrm>
                  <a:off x="2379306" y="2142933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5" name="Ellipszis 124"/>
                <p:cNvSpPr/>
                <p:nvPr/>
              </p:nvSpPr>
              <p:spPr>
                <a:xfrm>
                  <a:off x="2379306" y="4065038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159" name="Szövegdoboz 158"/>
            <p:cNvSpPr txBox="1"/>
            <p:nvPr/>
          </p:nvSpPr>
          <p:spPr>
            <a:xfrm>
              <a:off x="799944" y="2925488"/>
              <a:ext cx="782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600" dirty="0">
                  <a:solidFill>
                    <a:srgbClr val="1F657B"/>
                  </a:solidFill>
                  <a:latin typeface="Arial Rounded MT Bold" panose="020F0704030504030204" pitchFamily="34" charset="0"/>
                </a:rPr>
                <a:t>1.</a:t>
              </a:r>
            </a:p>
          </p:txBody>
        </p:sp>
      </p:grp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CB0DD1CA-D506-4D02-B5FF-0B4E7DCA9D24}"/>
              </a:ext>
            </a:extLst>
          </p:cNvPr>
          <p:cNvGrpSpPr/>
          <p:nvPr/>
        </p:nvGrpSpPr>
        <p:grpSpPr>
          <a:xfrm>
            <a:off x="604664" y="4213994"/>
            <a:ext cx="5501612" cy="1046568"/>
            <a:chOff x="604664" y="4213994"/>
            <a:chExt cx="5501612" cy="1046568"/>
          </a:xfrm>
        </p:grpSpPr>
        <p:sp>
          <p:nvSpPr>
            <p:cNvPr id="137" name="Lekerekített téglalap 136"/>
            <p:cNvSpPr/>
            <p:nvPr/>
          </p:nvSpPr>
          <p:spPr>
            <a:xfrm>
              <a:off x="604664" y="4213994"/>
              <a:ext cx="5501612" cy="1046568"/>
            </a:xfrm>
            <a:prstGeom prst="roundRect">
              <a:avLst>
                <a:gd name="adj" fmla="val 50000"/>
              </a:avLst>
            </a:prstGeom>
            <a:solidFill>
              <a:srgbClr val="D0F5ED"/>
            </a:solidFill>
            <a:ln w="1270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000" dirty="0">
                  <a:solidFill>
                    <a:srgbClr val="4472C4">
                      <a:lumMod val="50000"/>
                    </a:srgbClr>
                  </a:solidFill>
                  <a:latin typeface="Arial" panose="020B0604020202020204"/>
                </a:rPr>
                <a:t>Szerinted mit tesz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000" dirty="0">
                  <a:solidFill>
                    <a:srgbClr val="4472C4">
                      <a:lumMod val="50000"/>
                    </a:srgbClr>
                  </a:solidFill>
                  <a:latin typeface="Arial" panose="020B0604020202020204"/>
                </a:rPr>
                <a:t>egy veled egykorú gyerek,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000" dirty="0">
                  <a:solidFill>
                    <a:srgbClr val="4472C4">
                      <a:lumMod val="50000"/>
                    </a:srgbClr>
                  </a:solidFill>
                  <a:latin typeface="Arial" panose="020B0604020202020204"/>
                </a:rPr>
                <a:t>amikor bízik Istenben?</a:t>
              </a:r>
            </a:p>
          </p:txBody>
        </p:sp>
        <p:sp>
          <p:nvSpPr>
            <p:cNvPr id="180" name="Szabadkézi sokszög 179"/>
            <p:cNvSpPr/>
            <p:nvPr/>
          </p:nvSpPr>
          <p:spPr>
            <a:xfrm>
              <a:off x="5331686" y="4381062"/>
              <a:ext cx="596066" cy="712430"/>
            </a:xfrm>
            <a:custGeom>
              <a:avLst/>
              <a:gdLst>
                <a:gd name="connsiteX0" fmla="*/ 1865470 w 3763067"/>
                <a:gd name="connsiteY0" fmla="*/ 253676 h 4650964"/>
                <a:gd name="connsiteX1" fmla="*/ 1524811 w 3763067"/>
                <a:gd name="connsiteY1" fmla="*/ 588264 h 4650964"/>
                <a:gd name="connsiteX2" fmla="*/ 1624587 w 3763067"/>
                <a:gd name="connsiteY2" fmla="*/ 824854 h 4650964"/>
                <a:gd name="connsiteX3" fmla="*/ 1640578 w 3763067"/>
                <a:gd name="connsiteY3" fmla="*/ 837813 h 4650964"/>
                <a:gd name="connsiteX4" fmla="*/ 1640133 w 3763067"/>
                <a:gd name="connsiteY4" fmla="*/ 814405 h 4650964"/>
                <a:gd name="connsiteX5" fmla="*/ 1638524 w 3763067"/>
                <a:gd name="connsiteY5" fmla="*/ 792255 h 4650964"/>
                <a:gd name="connsiteX6" fmla="*/ 2131898 w 3763067"/>
                <a:gd name="connsiteY6" fmla="*/ 792255 h 4650964"/>
                <a:gd name="connsiteX7" fmla="*/ 2131918 w 3763067"/>
                <a:gd name="connsiteY7" fmla="*/ 794421 h 4650964"/>
                <a:gd name="connsiteX8" fmla="*/ 2147949 w 3763067"/>
                <a:gd name="connsiteY8" fmla="*/ 775336 h 4650964"/>
                <a:gd name="connsiteX9" fmla="*/ 2206129 w 3763067"/>
                <a:gd name="connsiteY9" fmla="*/ 588264 h 4650964"/>
                <a:gd name="connsiteX10" fmla="*/ 1865470 w 3763067"/>
                <a:gd name="connsiteY10" fmla="*/ 253676 h 4650964"/>
                <a:gd name="connsiteX11" fmla="*/ 1882390 w 3763067"/>
                <a:gd name="connsiteY11" fmla="*/ 0 h 4650964"/>
                <a:gd name="connsiteX12" fmla="*/ 2519715 w 3763067"/>
                <a:gd name="connsiteY12" fmla="*/ 590451 h 4650964"/>
                <a:gd name="connsiteX13" fmla="*/ 2238724 w 3763067"/>
                <a:gd name="connsiteY13" fmla="*/ 1080062 h 4650964"/>
                <a:gd name="connsiteX14" fmla="*/ 2135011 w 3763067"/>
                <a:gd name="connsiteY14" fmla="*/ 1132216 h 4650964"/>
                <a:gd name="connsiteX15" fmla="*/ 2135248 w 3763067"/>
                <a:gd name="connsiteY15" fmla="*/ 1158045 h 4650964"/>
                <a:gd name="connsiteX16" fmla="*/ 2827038 w 3763067"/>
                <a:gd name="connsiteY16" fmla="*/ 1200910 h 4650964"/>
                <a:gd name="connsiteX17" fmla="*/ 2827038 w 3763067"/>
                <a:gd name="connsiteY17" fmla="*/ 1541511 h 4650964"/>
                <a:gd name="connsiteX18" fmla="*/ 2139306 w 3763067"/>
                <a:gd name="connsiteY18" fmla="*/ 1601200 h 4650964"/>
                <a:gd name="connsiteX19" fmla="*/ 2141605 w 3763067"/>
                <a:gd name="connsiteY19" fmla="*/ 1852298 h 4650964"/>
                <a:gd name="connsiteX20" fmla="*/ 2143739 w 3763067"/>
                <a:gd name="connsiteY20" fmla="*/ 2948669 h 4650964"/>
                <a:gd name="connsiteX21" fmla="*/ 2145860 w 3763067"/>
                <a:gd name="connsiteY21" fmla="*/ 3518695 h 4650964"/>
                <a:gd name="connsiteX22" fmla="*/ 3147369 w 3763067"/>
                <a:gd name="connsiteY22" fmla="*/ 3464085 h 4650964"/>
                <a:gd name="connsiteX23" fmla="*/ 3229724 w 3763067"/>
                <a:gd name="connsiteY23" fmla="*/ 3393921 h 4650964"/>
                <a:gd name="connsiteX24" fmla="*/ 3187684 w 3763067"/>
                <a:gd name="connsiteY24" fmla="*/ 3378925 h 4650964"/>
                <a:gd name="connsiteX25" fmla="*/ 3085106 w 3763067"/>
                <a:gd name="connsiteY25" fmla="*/ 3311523 h 4650964"/>
                <a:gd name="connsiteX26" fmla="*/ 3694762 w 3763067"/>
                <a:gd name="connsiteY26" fmla="*/ 2764420 h 4650964"/>
                <a:gd name="connsiteX27" fmla="*/ 3523310 w 3763067"/>
                <a:gd name="connsiteY27" fmla="*/ 3759184 h 4650964"/>
                <a:gd name="connsiteX28" fmla="*/ 3447906 w 3763067"/>
                <a:gd name="connsiteY28" fmla="*/ 3610891 h 4650964"/>
                <a:gd name="connsiteX29" fmla="*/ 3416898 w 3763067"/>
                <a:gd name="connsiteY29" fmla="*/ 3559491 h 4650964"/>
                <a:gd name="connsiteX30" fmla="*/ 3366772 w 3763067"/>
                <a:gd name="connsiteY30" fmla="*/ 3628323 h 4650964"/>
                <a:gd name="connsiteX31" fmla="*/ 1961649 w 3763067"/>
                <a:gd name="connsiteY31" fmla="*/ 4546908 h 4650964"/>
                <a:gd name="connsiteX32" fmla="*/ 1903142 w 3763067"/>
                <a:gd name="connsiteY32" fmla="*/ 4628558 h 4650964"/>
                <a:gd name="connsiteX33" fmla="*/ 1905486 w 3763067"/>
                <a:gd name="connsiteY33" fmla="*/ 4650963 h 4650964"/>
                <a:gd name="connsiteX34" fmla="*/ 1896287 w 3763067"/>
                <a:gd name="connsiteY34" fmla="*/ 4638125 h 4650964"/>
                <a:gd name="connsiteX35" fmla="*/ 1887087 w 3763067"/>
                <a:gd name="connsiteY35" fmla="*/ 4650964 h 4650964"/>
                <a:gd name="connsiteX36" fmla="*/ 1889430 w 3763067"/>
                <a:gd name="connsiteY36" fmla="*/ 4628557 h 4650964"/>
                <a:gd name="connsiteX37" fmla="*/ 1830924 w 3763067"/>
                <a:gd name="connsiteY37" fmla="*/ 4546907 h 4650964"/>
                <a:gd name="connsiteX38" fmla="*/ 326452 w 3763067"/>
                <a:gd name="connsiteY38" fmla="*/ 3491898 h 4650964"/>
                <a:gd name="connsiteX39" fmla="*/ 324214 w 3763067"/>
                <a:gd name="connsiteY39" fmla="*/ 3487819 h 4650964"/>
                <a:gd name="connsiteX40" fmla="*/ 315161 w 3763067"/>
                <a:gd name="connsiteY40" fmla="*/ 3502826 h 4650964"/>
                <a:gd name="connsiteX41" fmla="*/ 239757 w 3763067"/>
                <a:gd name="connsiteY41" fmla="*/ 3651119 h 4650964"/>
                <a:gd name="connsiteX42" fmla="*/ 68305 w 3763067"/>
                <a:gd name="connsiteY42" fmla="*/ 2656355 h 4650964"/>
                <a:gd name="connsiteX43" fmla="*/ 677961 w 3763067"/>
                <a:gd name="connsiteY43" fmla="*/ 3203458 h 4650964"/>
                <a:gd name="connsiteX44" fmla="*/ 483298 w 3763067"/>
                <a:gd name="connsiteY44" fmla="*/ 3307257 h 4650964"/>
                <a:gd name="connsiteX45" fmla="*/ 472554 w 3763067"/>
                <a:gd name="connsiteY45" fmla="*/ 3314903 h 4650964"/>
                <a:gd name="connsiteX46" fmla="*/ 516809 w 3763067"/>
                <a:gd name="connsiteY46" fmla="*/ 3356794 h 4650964"/>
                <a:gd name="connsiteX47" fmla="*/ 1592134 w 3763067"/>
                <a:gd name="connsiteY47" fmla="*/ 3554736 h 4650964"/>
                <a:gd name="connsiteX48" fmla="*/ 1632891 w 3763067"/>
                <a:gd name="connsiteY48" fmla="*/ 2942829 h 4650964"/>
                <a:gd name="connsiteX49" fmla="*/ 1636840 w 3763067"/>
                <a:gd name="connsiteY49" fmla="*/ 1813074 h 4650964"/>
                <a:gd name="connsiteX50" fmla="*/ 1638342 w 3763067"/>
                <a:gd name="connsiteY50" fmla="*/ 1601676 h 4650964"/>
                <a:gd name="connsiteX51" fmla="*/ 966131 w 3763067"/>
                <a:gd name="connsiteY51" fmla="*/ 1541511 h 4650964"/>
                <a:gd name="connsiteX52" fmla="*/ 966131 w 3763067"/>
                <a:gd name="connsiteY52" fmla="*/ 1200910 h 4650964"/>
                <a:gd name="connsiteX53" fmla="*/ 1641096 w 3763067"/>
                <a:gd name="connsiteY53" fmla="*/ 1160355 h 4650964"/>
                <a:gd name="connsiteX54" fmla="*/ 1641181 w 3763067"/>
                <a:gd name="connsiteY54" fmla="*/ 1136477 h 4650964"/>
                <a:gd name="connsiteX55" fmla="*/ 1634314 w 3763067"/>
                <a:gd name="connsiteY55" fmla="*/ 1134502 h 4650964"/>
                <a:gd name="connsiteX56" fmla="*/ 1245064 w 3763067"/>
                <a:gd name="connsiteY56" fmla="*/ 590451 h 4650964"/>
                <a:gd name="connsiteX57" fmla="*/ 1882390 w 3763067"/>
                <a:gd name="connsiteY57" fmla="*/ 0 h 4650964"/>
                <a:gd name="connsiteX0" fmla="*/ 1865470 w 3763067"/>
                <a:gd name="connsiteY0" fmla="*/ 253676 h 4650964"/>
                <a:gd name="connsiteX1" fmla="*/ 1524811 w 3763067"/>
                <a:gd name="connsiteY1" fmla="*/ 588264 h 4650964"/>
                <a:gd name="connsiteX2" fmla="*/ 1624587 w 3763067"/>
                <a:gd name="connsiteY2" fmla="*/ 824854 h 4650964"/>
                <a:gd name="connsiteX3" fmla="*/ 1640133 w 3763067"/>
                <a:gd name="connsiteY3" fmla="*/ 814405 h 4650964"/>
                <a:gd name="connsiteX4" fmla="*/ 1638524 w 3763067"/>
                <a:gd name="connsiteY4" fmla="*/ 792255 h 4650964"/>
                <a:gd name="connsiteX5" fmla="*/ 2131898 w 3763067"/>
                <a:gd name="connsiteY5" fmla="*/ 792255 h 4650964"/>
                <a:gd name="connsiteX6" fmla="*/ 2131918 w 3763067"/>
                <a:gd name="connsiteY6" fmla="*/ 794421 h 4650964"/>
                <a:gd name="connsiteX7" fmla="*/ 2147949 w 3763067"/>
                <a:gd name="connsiteY7" fmla="*/ 775336 h 4650964"/>
                <a:gd name="connsiteX8" fmla="*/ 2206129 w 3763067"/>
                <a:gd name="connsiteY8" fmla="*/ 588264 h 4650964"/>
                <a:gd name="connsiteX9" fmla="*/ 1865470 w 3763067"/>
                <a:gd name="connsiteY9" fmla="*/ 253676 h 4650964"/>
                <a:gd name="connsiteX10" fmla="*/ 1882390 w 3763067"/>
                <a:gd name="connsiteY10" fmla="*/ 0 h 4650964"/>
                <a:gd name="connsiteX11" fmla="*/ 2519715 w 3763067"/>
                <a:gd name="connsiteY11" fmla="*/ 590451 h 4650964"/>
                <a:gd name="connsiteX12" fmla="*/ 2238724 w 3763067"/>
                <a:gd name="connsiteY12" fmla="*/ 1080062 h 4650964"/>
                <a:gd name="connsiteX13" fmla="*/ 2135011 w 3763067"/>
                <a:gd name="connsiteY13" fmla="*/ 1132216 h 4650964"/>
                <a:gd name="connsiteX14" fmla="*/ 2135248 w 3763067"/>
                <a:gd name="connsiteY14" fmla="*/ 1158045 h 4650964"/>
                <a:gd name="connsiteX15" fmla="*/ 2827038 w 3763067"/>
                <a:gd name="connsiteY15" fmla="*/ 1200910 h 4650964"/>
                <a:gd name="connsiteX16" fmla="*/ 2827038 w 3763067"/>
                <a:gd name="connsiteY16" fmla="*/ 1541511 h 4650964"/>
                <a:gd name="connsiteX17" fmla="*/ 2139306 w 3763067"/>
                <a:gd name="connsiteY17" fmla="*/ 1601200 h 4650964"/>
                <a:gd name="connsiteX18" fmla="*/ 2141605 w 3763067"/>
                <a:gd name="connsiteY18" fmla="*/ 1852298 h 4650964"/>
                <a:gd name="connsiteX19" fmla="*/ 2143739 w 3763067"/>
                <a:gd name="connsiteY19" fmla="*/ 2948669 h 4650964"/>
                <a:gd name="connsiteX20" fmla="*/ 2145860 w 3763067"/>
                <a:gd name="connsiteY20" fmla="*/ 3518695 h 4650964"/>
                <a:gd name="connsiteX21" fmla="*/ 3147369 w 3763067"/>
                <a:gd name="connsiteY21" fmla="*/ 3464085 h 4650964"/>
                <a:gd name="connsiteX22" fmla="*/ 3229724 w 3763067"/>
                <a:gd name="connsiteY22" fmla="*/ 3393921 h 4650964"/>
                <a:gd name="connsiteX23" fmla="*/ 3187684 w 3763067"/>
                <a:gd name="connsiteY23" fmla="*/ 3378925 h 4650964"/>
                <a:gd name="connsiteX24" fmla="*/ 3085106 w 3763067"/>
                <a:gd name="connsiteY24" fmla="*/ 3311523 h 4650964"/>
                <a:gd name="connsiteX25" fmla="*/ 3694762 w 3763067"/>
                <a:gd name="connsiteY25" fmla="*/ 2764420 h 4650964"/>
                <a:gd name="connsiteX26" fmla="*/ 3523310 w 3763067"/>
                <a:gd name="connsiteY26" fmla="*/ 3759184 h 4650964"/>
                <a:gd name="connsiteX27" fmla="*/ 3447906 w 3763067"/>
                <a:gd name="connsiteY27" fmla="*/ 3610891 h 4650964"/>
                <a:gd name="connsiteX28" fmla="*/ 3416898 w 3763067"/>
                <a:gd name="connsiteY28" fmla="*/ 3559491 h 4650964"/>
                <a:gd name="connsiteX29" fmla="*/ 3366772 w 3763067"/>
                <a:gd name="connsiteY29" fmla="*/ 3628323 h 4650964"/>
                <a:gd name="connsiteX30" fmla="*/ 1961649 w 3763067"/>
                <a:gd name="connsiteY30" fmla="*/ 4546908 h 4650964"/>
                <a:gd name="connsiteX31" fmla="*/ 1903142 w 3763067"/>
                <a:gd name="connsiteY31" fmla="*/ 4628558 h 4650964"/>
                <a:gd name="connsiteX32" fmla="*/ 1905486 w 3763067"/>
                <a:gd name="connsiteY32" fmla="*/ 4650963 h 4650964"/>
                <a:gd name="connsiteX33" fmla="*/ 1896287 w 3763067"/>
                <a:gd name="connsiteY33" fmla="*/ 4638125 h 4650964"/>
                <a:gd name="connsiteX34" fmla="*/ 1887087 w 3763067"/>
                <a:gd name="connsiteY34" fmla="*/ 4650964 h 4650964"/>
                <a:gd name="connsiteX35" fmla="*/ 1889430 w 3763067"/>
                <a:gd name="connsiteY35" fmla="*/ 4628557 h 4650964"/>
                <a:gd name="connsiteX36" fmla="*/ 1830924 w 3763067"/>
                <a:gd name="connsiteY36" fmla="*/ 4546907 h 4650964"/>
                <a:gd name="connsiteX37" fmla="*/ 326452 w 3763067"/>
                <a:gd name="connsiteY37" fmla="*/ 3491898 h 4650964"/>
                <a:gd name="connsiteX38" fmla="*/ 324214 w 3763067"/>
                <a:gd name="connsiteY38" fmla="*/ 3487819 h 4650964"/>
                <a:gd name="connsiteX39" fmla="*/ 315161 w 3763067"/>
                <a:gd name="connsiteY39" fmla="*/ 3502826 h 4650964"/>
                <a:gd name="connsiteX40" fmla="*/ 239757 w 3763067"/>
                <a:gd name="connsiteY40" fmla="*/ 3651119 h 4650964"/>
                <a:gd name="connsiteX41" fmla="*/ 68305 w 3763067"/>
                <a:gd name="connsiteY41" fmla="*/ 2656355 h 4650964"/>
                <a:gd name="connsiteX42" fmla="*/ 677961 w 3763067"/>
                <a:gd name="connsiteY42" fmla="*/ 3203458 h 4650964"/>
                <a:gd name="connsiteX43" fmla="*/ 483298 w 3763067"/>
                <a:gd name="connsiteY43" fmla="*/ 3307257 h 4650964"/>
                <a:gd name="connsiteX44" fmla="*/ 472554 w 3763067"/>
                <a:gd name="connsiteY44" fmla="*/ 3314903 h 4650964"/>
                <a:gd name="connsiteX45" fmla="*/ 516809 w 3763067"/>
                <a:gd name="connsiteY45" fmla="*/ 3356794 h 4650964"/>
                <a:gd name="connsiteX46" fmla="*/ 1592134 w 3763067"/>
                <a:gd name="connsiteY46" fmla="*/ 3554736 h 4650964"/>
                <a:gd name="connsiteX47" fmla="*/ 1632891 w 3763067"/>
                <a:gd name="connsiteY47" fmla="*/ 2942829 h 4650964"/>
                <a:gd name="connsiteX48" fmla="*/ 1636840 w 3763067"/>
                <a:gd name="connsiteY48" fmla="*/ 1813074 h 4650964"/>
                <a:gd name="connsiteX49" fmla="*/ 1638342 w 3763067"/>
                <a:gd name="connsiteY49" fmla="*/ 1601676 h 4650964"/>
                <a:gd name="connsiteX50" fmla="*/ 966131 w 3763067"/>
                <a:gd name="connsiteY50" fmla="*/ 1541511 h 4650964"/>
                <a:gd name="connsiteX51" fmla="*/ 966131 w 3763067"/>
                <a:gd name="connsiteY51" fmla="*/ 1200910 h 4650964"/>
                <a:gd name="connsiteX52" fmla="*/ 1641096 w 3763067"/>
                <a:gd name="connsiteY52" fmla="*/ 1160355 h 4650964"/>
                <a:gd name="connsiteX53" fmla="*/ 1641181 w 3763067"/>
                <a:gd name="connsiteY53" fmla="*/ 1136477 h 4650964"/>
                <a:gd name="connsiteX54" fmla="*/ 1634314 w 3763067"/>
                <a:gd name="connsiteY54" fmla="*/ 1134502 h 4650964"/>
                <a:gd name="connsiteX55" fmla="*/ 1245064 w 3763067"/>
                <a:gd name="connsiteY55" fmla="*/ 590451 h 4650964"/>
                <a:gd name="connsiteX56" fmla="*/ 1882390 w 3763067"/>
                <a:gd name="connsiteY56" fmla="*/ 0 h 4650964"/>
                <a:gd name="connsiteX0" fmla="*/ 1865470 w 3763067"/>
                <a:gd name="connsiteY0" fmla="*/ 253676 h 4650964"/>
                <a:gd name="connsiteX1" fmla="*/ 1524811 w 3763067"/>
                <a:gd name="connsiteY1" fmla="*/ 588264 h 4650964"/>
                <a:gd name="connsiteX2" fmla="*/ 1624587 w 3763067"/>
                <a:gd name="connsiteY2" fmla="*/ 824854 h 4650964"/>
                <a:gd name="connsiteX3" fmla="*/ 1640133 w 3763067"/>
                <a:gd name="connsiteY3" fmla="*/ 814405 h 4650964"/>
                <a:gd name="connsiteX4" fmla="*/ 1638524 w 3763067"/>
                <a:gd name="connsiteY4" fmla="*/ 792255 h 4650964"/>
                <a:gd name="connsiteX5" fmla="*/ 2131898 w 3763067"/>
                <a:gd name="connsiteY5" fmla="*/ 792255 h 4650964"/>
                <a:gd name="connsiteX6" fmla="*/ 2131918 w 3763067"/>
                <a:gd name="connsiteY6" fmla="*/ 794421 h 4650964"/>
                <a:gd name="connsiteX7" fmla="*/ 2147949 w 3763067"/>
                <a:gd name="connsiteY7" fmla="*/ 775336 h 4650964"/>
                <a:gd name="connsiteX8" fmla="*/ 2206129 w 3763067"/>
                <a:gd name="connsiteY8" fmla="*/ 588264 h 4650964"/>
                <a:gd name="connsiteX9" fmla="*/ 1865470 w 3763067"/>
                <a:gd name="connsiteY9" fmla="*/ 253676 h 4650964"/>
                <a:gd name="connsiteX10" fmla="*/ 1882390 w 3763067"/>
                <a:gd name="connsiteY10" fmla="*/ 0 h 4650964"/>
                <a:gd name="connsiteX11" fmla="*/ 2519715 w 3763067"/>
                <a:gd name="connsiteY11" fmla="*/ 590451 h 4650964"/>
                <a:gd name="connsiteX12" fmla="*/ 2238724 w 3763067"/>
                <a:gd name="connsiteY12" fmla="*/ 1080062 h 4650964"/>
                <a:gd name="connsiteX13" fmla="*/ 2135011 w 3763067"/>
                <a:gd name="connsiteY13" fmla="*/ 1132216 h 4650964"/>
                <a:gd name="connsiteX14" fmla="*/ 2135248 w 3763067"/>
                <a:gd name="connsiteY14" fmla="*/ 1158045 h 4650964"/>
                <a:gd name="connsiteX15" fmla="*/ 2827038 w 3763067"/>
                <a:gd name="connsiteY15" fmla="*/ 1200910 h 4650964"/>
                <a:gd name="connsiteX16" fmla="*/ 2827038 w 3763067"/>
                <a:gd name="connsiteY16" fmla="*/ 1541511 h 4650964"/>
                <a:gd name="connsiteX17" fmla="*/ 2139306 w 3763067"/>
                <a:gd name="connsiteY17" fmla="*/ 1601200 h 4650964"/>
                <a:gd name="connsiteX18" fmla="*/ 2141605 w 3763067"/>
                <a:gd name="connsiteY18" fmla="*/ 1852298 h 4650964"/>
                <a:gd name="connsiteX19" fmla="*/ 2143739 w 3763067"/>
                <a:gd name="connsiteY19" fmla="*/ 2948669 h 4650964"/>
                <a:gd name="connsiteX20" fmla="*/ 2145860 w 3763067"/>
                <a:gd name="connsiteY20" fmla="*/ 3518695 h 4650964"/>
                <a:gd name="connsiteX21" fmla="*/ 3147369 w 3763067"/>
                <a:gd name="connsiteY21" fmla="*/ 3464085 h 4650964"/>
                <a:gd name="connsiteX22" fmla="*/ 3229724 w 3763067"/>
                <a:gd name="connsiteY22" fmla="*/ 3393921 h 4650964"/>
                <a:gd name="connsiteX23" fmla="*/ 3187684 w 3763067"/>
                <a:gd name="connsiteY23" fmla="*/ 3378925 h 4650964"/>
                <a:gd name="connsiteX24" fmla="*/ 3085106 w 3763067"/>
                <a:gd name="connsiteY24" fmla="*/ 3311523 h 4650964"/>
                <a:gd name="connsiteX25" fmla="*/ 3694762 w 3763067"/>
                <a:gd name="connsiteY25" fmla="*/ 2764420 h 4650964"/>
                <a:gd name="connsiteX26" fmla="*/ 3523310 w 3763067"/>
                <a:gd name="connsiteY26" fmla="*/ 3759184 h 4650964"/>
                <a:gd name="connsiteX27" fmla="*/ 3447906 w 3763067"/>
                <a:gd name="connsiteY27" fmla="*/ 3610891 h 4650964"/>
                <a:gd name="connsiteX28" fmla="*/ 3416898 w 3763067"/>
                <a:gd name="connsiteY28" fmla="*/ 3559491 h 4650964"/>
                <a:gd name="connsiteX29" fmla="*/ 3366772 w 3763067"/>
                <a:gd name="connsiteY29" fmla="*/ 3628323 h 4650964"/>
                <a:gd name="connsiteX30" fmla="*/ 1961649 w 3763067"/>
                <a:gd name="connsiteY30" fmla="*/ 4546908 h 4650964"/>
                <a:gd name="connsiteX31" fmla="*/ 1903142 w 3763067"/>
                <a:gd name="connsiteY31" fmla="*/ 4628558 h 4650964"/>
                <a:gd name="connsiteX32" fmla="*/ 1905486 w 3763067"/>
                <a:gd name="connsiteY32" fmla="*/ 4650963 h 4650964"/>
                <a:gd name="connsiteX33" fmla="*/ 1896287 w 3763067"/>
                <a:gd name="connsiteY33" fmla="*/ 4638125 h 4650964"/>
                <a:gd name="connsiteX34" fmla="*/ 1887087 w 3763067"/>
                <a:gd name="connsiteY34" fmla="*/ 4650964 h 4650964"/>
                <a:gd name="connsiteX35" fmla="*/ 1830924 w 3763067"/>
                <a:gd name="connsiteY35" fmla="*/ 4546907 h 4650964"/>
                <a:gd name="connsiteX36" fmla="*/ 326452 w 3763067"/>
                <a:gd name="connsiteY36" fmla="*/ 3491898 h 4650964"/>
                <a:gd name="connsiteX37" fmla="*/ 324214 w 3763067"/>
                <a:gd name="connsiteY37" fmla="*/ 3487819 h 4650964"/>
                <a:gd name="connsiteX38" fmla="*/ 315161 w 3763067"/>
                <a:gd name="connsiteY38" fmla="*/ 3502826 h 4650964"/>
                <a:gd name="connsiteX39" fmla="*/ 239757 w 3763067"/>
                <a:gd name="connsiteY39" fmla="*/ 3651119 h 4650964"/>
                <a:gd name="connsiteX40" fmla="*/ 68305 w 3763067"/>
                <a:gd name="connsiteY40" fmla="*/ 2656355 h 4650964"/>
                <a:gd name="connsiteX41" fmla="*/ 677961 w 3763067"/>
                <a:gd name="connsiteY41" fmla="*/ 3203458 h 4650964"/>
                <a:gd name="connsiteX42" fmla="*/ 483298 w 3763067"/>
                <a:gd name="connsiteY42" fmla="*/ 3307257 h 4650964"/>
                <a:gd name="connsiteX43" fmla="*/ 472554 w 3763067"/>
                <a:gd name="connsiteY43" fmla="*/ 3314903 h 4650964"/>
                <a:gd name="connsiteX44" fmla="*/ 516809 w 3763067"/>
                <a:gd name="connsiteY44" fmla="*/ 3356794 h 4650964"/>
                <a:gd name="connsiteX45" fmla="*/ 1592134 w 3763067"/>
                <a:gd name="connsiteY45" fmla="*/ 3554736 h 4650964"/>
                <a:gd name="connsiteX46" fmla="*/ 1632891 w 3763067"/>
                <a:gd name="connsiteY46" fmla="*/ 2942829 h 4650964"/>
                <a:gd name="connsiteX47" fmla="*/ 1636840 w 3763067"/>
                <a:gd name="connsiteY47" fmla="*/ 1813074 h 4650964"/>
                <a:gd name="connsiteX48" fmla="*/ 1638342 w 3763067"/>
                <a:gd name="connsiteY48" fmla="*/ 1601676 h 4650964"/>
                <a:gd name="connsiteX49" fmla="*/ 966131 w 3763067"/>
                <a:gd name="connsiteY49" fmla="*/ 1541511 h 4650964"/>
                <a:gd name="connsiteX50" fmla="*/ 966131 w 3763067"/>
                <a:gd name="connsiteY50" fmla="*/ 1200910 h 4650964"/>
                <a:gd name="connsiteX51" fmla="*/ 1641096 w 3763067"/>
                <a:gd name="connsiteY51" fmla="*/ 1160355 h 4650964"/>
                <a:gd name="connsiteX52" fmla="*/ 1641181 w 3763067"/>
                <a:gd name="connsiteY52" fmla="*/ 1136477 h 4650964"/>
                <a:gd name="connsiteX53" fmla="*/ 1634314 w 3763067"/>
                <a:gd name="connsiteY53" fmla="*/ 1134502 h 4650964"/>
                <a:gd name="connsiteX54" fmla="*/ 1245064 w 3763067"/>
                <a:gd name="connsiteY54" fmla="*/ 590451 h 4650964"/>
                <a:gd name="connsiteX55" fmla="*/ 1882390 w 3763067"/>
                <a:gd name="connsiteY55" fmla="*/ 0 h 4650964"/>
                <a:gd name="connsiteX0" fmla="*/ 1865470 w 3763067"/>
                <a:gd name="connsiteY0" fmla="*/ 253676 h 4650964"/>
                <a:gd name="connsiteX1" fmla="*/ 1524811 w 3763067"/>
                <a:gd name="connsiteY1" fmla="*/ 588264 h 4650964"/>
                <a:gd name="connsiteX2" fmla="*/ 1624587 w 3763067"/>
                <a:gd name="connsiteY2" fmla="*/ 824854 h 4650964"/>
                <a:gd name="connsiteX3" fmla="*/ 1640133 w 3763067"/>
                <a:gd name="connsiteY3" fmla="*/ 814405 h 4650964"/>
                <a:gd name="connsiteX4" fmla="*/ 1638524 w 3763067"/>
                <a:gd name="connsiteY4" fmla="*/ 792255 h 4650964"/>
                <a:gd name="connsiteX5" fmla="*/ 2131898 w 3763067"/>
                <a:gd name="connsiteY5" fmla="*/ 792255 h 4650964"/>
                <a:gd name="connsiteX6" fmla="*/ 2131918 w 3763067"/>
                <a:gd name="connsiteY6" fmla="*/ 794421 h 4650964"/>
                <a:gd name="connsiteX7" fmla="*/ 2147949 w 3763067"/>
                <a:gd name="connsiteY7" fmla="*/ 775336 h 4650964"/>
                <a:gd name="connsiteX8" fmla="*/ 2206129 w 3763067"/>
                <a:gd name="connsiteY8" fmla="*/ 588264 h 4650964"/>
                <a:gd name="connsiteX9" fmla="*/ 1865470 w 3763067"/>
                <a:gd name="connsiteY9" fmla="*/ 253676 h 4650964"/>
                <a:gd name="connsiteX10" fmla="*/ 1882390 w 3763067"/>
                <a:gd name="connsiteY10" fmla="*/ 0 h 4650964"/>
                <a:gd name="connsiteX11" fmla="*/ 2519715 w 3763067"/>
                <a:gd name="connsiteY11" fmla="*/ 590451 h 4650964"/>
                <a:gd name="connsiteX12" fmla="*/ 2238724 w 3763067"/>
                <a:gd name="connsiteY12" fmla="*/ 1080062 h 4650964"/>
                <a:gd name="connsiteX13" fmla="*/ 2135011 w 3763067"/>
                <a:gd name="connsiteY13" fmla="*/ 1132216 h 4650964"/>
                <a:gd name="connsiteX14" fmla="*/ 2135248 w 3763067"/>
                <a:gd name="connsiteY14" fmla="*/ 1158045 h 4650964"/>
                <a:gd name="connsiteX15" fmla="*/ 2827038 w 3763067"/>
                <a:gd name="connsiteY15" fmla="*/ 1200910 h 4650964"/>
                <a:gd name="connsiteX16" fmla="*/ 2827038 w 3763067"/>
                <a:gd name="connsiteY16" fmla="*/ 1541511 h 4650964"/>
                <a:gd name="connsiteX17" fmla="*/ 2139306 w 3763067"/>
                <a:gd name="connsiteY17" fmla="*/ 1601200 h 4650964"/>
                <a:gd name="connsiteX18" fmla="*/ 2141605 w 3763067"/>
                <a:gd name="connsiteY18" fmla="*/ 1852298 h 4650964"/>
                <a:gd name="connsiteX19" fmla="*/ 2143739 w 3763067"/>
                <a:gd name="connsiteY19" fmla="*/ 2948669 h 4650964"/>
                <a:gd name="connsiteX20" fmla="*/ 2145860 w 3763067"/>
                <a:gd name="connsiteY20" fmla="*/ 3518695 h 4650964"/>
                <a:gd name="connsiteX21" fmla="*/ 3147369 w 3763067"/>
                <a:gd name="connsiteY21" fmla="*/ 3464085 h 4650964"/>
                <a:gd name="connsiteX22" fmla="*/ 3229724 w 3763067"/>
                <a:gd name="connsiteY22" fmla="*/ 3393921 h 4650964"/>
                <a:gd name="connsiteX23" fmla="*/ 3187684 w 3763067"/>
                <a:gd name="connsiteY23" fmla="*/ 3378925 h 4650964"/>
                <a:gd name="connsiteX24" fmla="*/ 3085106 w 3763067"/>
                <a:gd name="connsiteY24" fmla="*/ 3311523 h 4650964"/>
                <a:gd name="connsiteX25" fmla="*/ 3694762 w 3763067"/>
                <a:gd name="connsiteY25" fmla="*/ 2764420 h 4650964"/>
                <a:gd name="connsiteX26" fmla="*/ 3523310 w 3763067"/>
                <a:gd name="connsiteY26" fmla="*/ 3759184 h 4650964"/>
                <a:gd name="connsiteX27" fmla="*/ 3447906 w 3763067"/>
                <a:gd name="connsiteY27" fmla="*/ 3610891 h 4650964"/>
                <a:gd name="connsiteX28" fmla="*/ 3416898 w 3763067"/>
                <a:gd name="connsiteY28" fmla="*/ 3559491 h 4650964"/>
                <a:gd name="connsiteX29" fmla="*/ 3366772 w 3763067"/>
                <a:gd name="connsiteY29" fmla="*/ 3628323 h 4650964"/>
                <a:gd name="connsiteX30" fmla="*/ 1961649 w 3763067"/>
                <a:gd name="connsiteY30" fmla="*/ 4546908 h 4650964"/>
                <a:gd name="connsiteX31" fmla="*/ 1903142 w 3763067"/>
                <a:gd name="connsiteY31" fmla="*/ 4628558 h 4650964"/>
                <a:gd name="connsiteX32" fmla="*/ 1905486 w 3763067"/>
                <a:gd name="connsiteY32" fmla="*/ 4650963 h 4650964"/>
                <a:gd name="connsiteX33" fmla="*/ 1887087 w 3763067"/>
                <a:gd name="connsiteY33" fmla="*/ 4650964 h 4650964"/>
                <a:gd name="connsiteX34" fmla="*/ 1830924 w 3763067"/>
                <a:gd name="connsiteY34" fmla="*/ 4546907 h 4650964"/>
                <a:gd name="connsiteX35" fmla="*/ 326452 w 3763067"/>
                <a:gd name="connsiteY35" fmla="*/ 3491898 h 4650964"/>
                <a:gd name="connsiteX36" fmla="*/ 324214 w 3763067"/>
                <a:gd name="connsiteY36" fmla="*/ 3487819 h 4650964"/>
                <a:gd name="connsiteX37" fmla="*/ 315161 w 3763067"/>
                <a:gd name="connsiteY37" fmla="*/ 3502826 h 4650964"/>
                <a:gd name="connsiteX38" fmla="*/ 239757 w 3763067"/>
                <a:gd name="connsiteY38" fmla="*/ 3651119 h 4650964"/>
                <a:gd name="connsiteX39" fmla="*/ 68305 w 3763067"/>
                <a:gd name="connsiteY39" fmla="*/ 2656355 h 4650964"/>
                <a:gd name="connsiteX40" fmla="*/ 677961 w 3763067"/>
                <a:gd name="connsiteY40" fmla="*/ 3203458 h 4650964"/>
                <a:gd name="connsiteX41" fmla="*/ 483298 w 3763067"/>
                <a:gd name="connsiteY41" fmla="*/ 3307257 h 4650964"/>
                <a:gd name="connsiteX42" fmla="*/ 472554 w 3763067"/>
                <a:gd name="connsiteY42" fmla="*/ 3314903 h 4650964"/>
                <a:gd name="connsiteX43" fmla="*/ 516809 w 3763067"/>
                <a:gd name="connsiteY43" fmla="*/ 3356794 h 4650964"/>
                <a:gd name="connsiteX44" fmla="*/ 1592134 w 3763067"/>
                <a:gd name="connsiteY44" fmla="*/ 3554736 h 4650964"/>
                <a:gd name="connsiteX45" fmla="*/ 1632891 w 3763067"/>
                <a:gd name="connsiteY45" fmla="*/ 2942829 h 4650964"/>
                <a:gd name="connsiteX46" fmla="*/ 1636840 w 3763067"/>
                <a:gd name="connsiteY46" fmla="*/ 1813074 h 4650964"/>
                <a:gd name="connsiteX47" fmla="*/ 1638342 w 3763067"/>
                <a:gd name="connsiteY47" fmla="*/ 1601676 h 4650964"/>
                <a:gd name="connsiteX48" fmla="*/ 966131 w 3763067"/>
                <a:gd name="connsiteY48" fmla="*/ 1541511 h 4650964"/>
                <a:gd name="connsiteX49" fmla="*/ 966131 w 3763067"/>
                <a:gd name="connsiteY49" fmla="*/ 1200910 h 4650964"/>
                <a:gd name="connsiteX50" fmla="*/ 1641096 w 3763067"/>
                <a:gd name="connsiteY50" fmla="*/ 1160355 h 4650964"/>
                <a:gd name="connsiteX51" fmla="*/ 1641181 w 3763067"/>
                <a:gd name="connsiteY51" fmla="*/ 1136477 h 4650964"/>
                <a:gd name="connsiteX52" fmla="*/ 1634314 w 3763067"/>
                <a:gd name="connsiteY52" fmla="*/ 1134502 h 4650964"/>
                <a:gd name="connsiteX53" fmla="*/ 1245064 w 3763067"/>
                <a:gd name="connsiteY53" fmla="*/ 590451 h 4650964"/>
                <a:gd name="connsiteX54" fmla="*/ 1882390 w 3763067"/>
                <a:gd name="connsiteY54" fmla="*/ 0 h 4650964"/>
                <a:gd name="connsiteX0" fmla="*/ 1865470 w 3763067"/>
                <a:gd name="connsiteY0" fmla="*/ 253676 h 4650964"/>
                <a:gd name="connsiteX1" fmla="*/ 1524811 w 3763067"/>
                <a:gd name="connsiteY1" fmla="*/ 588264 h 4650964"/>
                <a:gd name="connsiteX2" fmla="*/ 1624587 w 3763067"/>
                <a:gd name="connsiteY2" fmla="*/ 824854 h 4650964"/>
                <a:gd name="connsiteX3" fmla="*/ 1640133 w 3763067"/>
                <a:gd name="connsiteY3" fmla="*/ 814405 h 4650964"/>
                <a:gd name="connsiteX4" fmla="*/ 1638524 w 3763067"/>
                <a:gd name="connsiteY4" fmla="*/ 792255 h 4650964"/>
                <a:gd name="connsiteX5" fmla="*/ 2131898 w 3763067"/>
                <a:gd name="connsiteY5" fmla="*/ 792255 h 4650964"/>
                <a:gd name="connsiteX6" fmla="*/ 2131918 w 3763067"/>
                <a:gd name="connsiteY6" fmla="*/ 794421 h 4650964"/>
                <a:gd name="connsiteX7" fmla="*/ 2147949 w 3763067"/>
                <a:gd name="connsiteY7" fmla="*/ 775336 h 4650964"/>
                <a:gd name="connsiteX8" fmla="*/ 2206129 w 3763067"/>
                <a:gd name="connsiteY8" fmla="*/ 588264 h 4650964"/>
                <a:gd name="connsiteX9" fmla="*/ 1865470 w 3763067"/>
                <a:gd name="connsiteY9" fmla="*/ 253676 h 4650964"/>
                <a:gd name="connsiteX10" fmla="*/ 1882390 w 3763067"/>
                <a:gd name="connsiteY10" fmla="*/ 0 h 4650964"/>
                <a:gd name="connsiteX11" fmla="*/ 2519715 w 3763067"/>
                <a:gd name="connsiteY11" fmla="*/ 590451 h 4650964"/>
                <a:gd name="connsiteX12" fmla="*/ 2238724 w 3763067"/>
                <a:gd name="connsiteY12" fmla="*/ 1080062 h 4650964"/>
                <a:gd name="connsiteX13" fmla="*/ 2135011 w 3763067"/>
                <a:gd name="connsiteY13" fmla="*/ 1132216 h 4650964"/>
                <a:gd name="connsiteX14" fmla="*/ 2135248 w 3763067"/>
                <a:gd name="connsiteY14" fmla="*/ 1158045 h 4650964"/>
                <a:gd name="connsiteX15" fmla="*/ 2827038 w 3763067"/>
                <a:gd name="connsiteY15" fmla="*/ 1200910 h 4650964"/>
                <a:gd name="connsiteX16" fmla="*/ 2827038 w 3763067"/>
                <a:gd name="connsiteY16" fmla="*/ 1541511 h 4650964"/>
                <a:gd name="connsiteX17" fmla="*/ 2139306 w 3763067"/>
                <a:gd name="connsiteY17" fmla="*/ 1601200 h 4650964"/>
                <a:gd name="connsiteX18" fmla="*/ 2141605 w 3763067"/>
                <a:gd name="connsiteY18" fmla="*/ 1852298 h 4650964"/>
                <a:gd name="connsiteX19" fmla="*/ 2143739 w 3763067"/>
                <a:gd name="connsiteY19" fmla="*/ 2948669 h 4650964"/>
                <a:gd name="connsiteX20" fmla="*/ 2145860 w 3763067"/>
                <a:gd name="connsiteY20" fmla="*/ 3518695 h 4650964"/>
                <a:gd name="connsiteX21" fmla="*/ 3147369 w 3763067"/>
                <a:gd name="connsiteY21" fmla="*/ 3464085 h 4650964"/>
                <a:gd name="connsiteX22" fmla="*/ 3229724 w 3763067"/>
                <a:gd name="connsiteY22" fmla="*/ 3393921 h 4650964"/>
                <a:gd name="connsiteX23" fmla="*/ 3187684 w 3763067"/>
                <a:gd name="connsiteY23" fmla="*/ 3378925 h 4650964"/>
                <a:gd name="connsiteX24" fmla="*/ 3085106 w 3763067"/>
                <a:gd name="connsiteY24" fmla="*/ 3311523 h 4650964"/>
                <a:gd name="connsiteX25" fmla="*/ 3694762 w 3763067"/>
                <a:gd name="connsiteY25" fmla="*/ 2764420 h 4650964"/>
                <a:gd name="connsiteX26" fmla="*/ 3523310 w 3763067"/>
                <a:gd name="connsiteY26" fmla="*/ 3759184 h 4650964"/>
                <a:gd name="connsiteX27" fmla="*/ 3447906 w 3763067"/>
                <a:gd name="connsiteY27" fmla="*/ 3610891 h 4650964"/>
                <a:gd name="connsiteX28" fmla="*/ 3416898 w 3763067"/>
                <a:gd name="connsiteY28" fmla="*/ 3559491 h 4650964"/>
                <a:gd name="connsiteX29" fmla="*/ 3366772 w 3763067"/>
                <a:gd name="connsiteY29" fmla="*/ 3628323 h 4650964"/>
                <a:gd name="connsiteX30" fmla="*/ 1961649 w 3763067"/>
                <a:gd name="connsiteY30" fmla="*/ 4546908 h 4650964"/>
                <a:gd name="connsiteX31" fmla="*/ 1903142 w 3763067"/>
                <a:gd name="connsiteY31" fmla="*/ 4628558 h 4650964"/>
                <a:gd name="connsiteX32" fmla="*/ 1887087 w 3763067"/>
                <a:gd name="connsiteY32" fmla="*/ 4650964 h 4650964"/>
                <a:gd name="connsiteX33" fmla="*/ 1830924 w 3763067"/>
                <a:gd name="connsiteY33" fmla="*/ 4546907 h 4650964"/>
                <a:gd name="connsiteX34" fmla="*/ 326452 w 3763067"/>
                <a:gd name="connsiteY34" fmla="*/ 3491898 h 4650964"/>
                <a:gd name="connsiteX35" fmla="*/ 324214 w 3763067"/>
                <a:gd name="connsiteY35" fmla="*/ 3487819 h 4650964"/>
                <a:gd name="connsiteX36" fmla="*/ 315161 w 3763067"/>
                <a:gd name="connsiteY36" fmla="*/ 3502826 h 4650964"/>
                <a:gd name="connsiteX37" fmla="*/ 239757 w 3763067"/>
                <a:gd name="connsiteY37" fmla="*/ 3651119 h 4650964"/>
                <a:gd name="connsiteX38" fmla="*/ 68305 w 3763067"/>
                <a:gd name="connsiteY38" fmla="*/ 2656355 h 4650964"/>
                <a:gd name="connsiteX39" fmla="*/ 677961 w 3763067"/>
                <a:gd name="connsiteY39" fmla="*/ 3203458 h 4650964"/>
                <a:gd name="connsiteX40" fmla="*/ 483298 w 3763067"/>
                <a:gd name="connsiteY40" fmla="*/ 3307257 h 4650964"/>
                <a:gd name="connsiteX41" fmla="*/ 472554 w 3763067"/>
                <a:gd name="connsiteY41" fmla="*/ 3314903 h 4650964"/>
                <a:gd name="connsiteX42" fmla="*/ 516809 w 3763067"/>
                <a:gd name="connsiteY42" fmla="*/ 3356794 h 4650964"/>
                <a:gd name="connsiteX43" fmla="*/ 1592134 w 3763067"/>
                <a:gd name="connsiteY43" fmla="*/ 3554736 h 4650964"/>
                <a:gd name="connsiteX44" fmla="*/ 1632891 w 3763067"/>
                <a:gd name="connsiteY44" fmla="*/ 2942829 h 4650964"/>
                <a:gd name="connsiteX45" fmla="*/ 1636840 w 3763067"/>
                <a:gd name="connsiteY45" fmla="*/ 1813074 h 4650964"/>
                <a:gd name="connsiteX46" fmla="*/ 1638342 w 3763067"/>
                <a:gd name="connsiteY46" fmla="*/ 1601676 h 4650964"/>
                <a:gd name="connsiteX47" fmla="*/ 966131 w 3763067"/>
                <a:gd name="connsiteY47" fmla="*/ 1541511 h 4650964"/>
                <a:gd name="connsiteX48" fmla="*/ 966131 w 3763067"/>
                <a:gd name="connsiteY48" fmla="*/ 1200910 h 4650964"/>
                <a:gd name="connsiteX49" fmla="*/ 1641096 w 3763067"/>
                <a:gd name="connsiteY49" fmla="*/ 1160355 h 4650964"/>
                <a:gd name="connsiteX50" fmla="*/ 1641181 w 3763067"/>
                <a:gd name="connsiteY50" fmla="*/ 1136477 h 4650964"/>
                <a:gd name="connsiteX51" fmla="*/ 1634314 w 3763067"/>
                <a:gd name="connsiteY51" fmla="*/ 1134502 h 4650964"/>
                <a:gd name="connsiteX52" fmla="*/ 1245064 w 3763067"/>
                <a:gd name="connsiteY52" fmla="*/ 590451 h 4650964"/>
                <a:gd name="connsiteX53" fmla="*/ 1882390 w 3763067"/>
                <a:gd name="connsiteY53" fmla="*/ 0 h 4650964"/>
                <a:gd name="connsiteX0" fmla="*/ 1865470 w 3763067"/>
                <a:gd name="connsiteY0" fmla="*/ 253676 h 4650964"/>
                <a:gd name="connsiteX1" fmla="*/ 1524811 w 3763067"/>
                <a:gd name="connsiteY1" fmla="*/ 588264 h 4650964"/>
                <a:gd name="connsiteX2" fmla="*/ 1624587 w 3763067"/>
                <a:gd name="connsiteY2" fmla="*/ 824854 h 4650964"/>
                <a:gd name="connsiteX3" fmla="*/ 1640133 w 3763067"/>
                <a:gd name="connsiteY3" fmla="*/ 814405 h 4650964"/>
                <a:gd name="connsiteX4" fmla="*/ 1638524 w 3763067"/>
                <a:gd name="connsiteY4" fmla="*/ 792255 h 4650964"/>
                <a:gd name="connsiteX5" fmla="*/ 2131898 w 3763067"/>
                <a:gd name="connsiteY5" fmla="*/ 792255 h 4650964"/>
                <a:gd name="connsiteX6" fmla="*/ 2131918 w 3763067"/>
                <a:gd name="connsiteY6" fmla="*/ 794421 h 4650964"/>
                <a:gd name="connsiteX7" fmla="*/ 2147949 w 3763067"/>
                <a:gd name="connsiteY7" fmla="*/ 775336 h 4650964"/>
                <a:gd name="connsiteX8" fmla="*/ 2206129 w 3763067"/>
                <a:gd name="connsiteY8" fmla="*/ 588264 h 4650964"/>
                <a:gd name="connsiteX9" fmla="*/ 1865470 w 3763067"/>
                <a:gd name="connsiteY9" fmla="*/ 253676 h 4650964"/>
                <a:gd name="connsiteX10" fmla="*/ 1882390 w 3763067"/>
                <a:gd name="connsiteY10" fmla="*/ 0 h 4650964"/>
                <a:gd name="connsiteX11" fmla="*/ 2519715 w 3763067"/>
                <a:gd name="connsiteY11" fmla="*/ 590451 h 4650964"/>
                <a:gd name="connsiteX12" fmla="*/ 2238724 w 3763067"/>
                <a:gd name="connsiteY12" fmla="*/ 1080062 h 4650964"/>
                <a:gd name="connsiteX13" fmla="*/ 2135011 w 3763067"/>
                <a:gd name="connsiteY13" fmla="*/ 1132216 h 4650964"/>
                <a:gd name="connsiteX14" fmla="*/ 2135248 w 3763067"/>
                <a:gd name="connsiteY14" fmla="*/ 1158045 h 4650964"/>
                <a:gd name="connsiteX15" fmla="*/ 2827038 w 3763067"/>
                <a:gd name="connsiteY15" fmla="*/ 1200910 h 4650964"/>
                <a:gd name="connsiteX16" fmla="*/ 2827038 w 3763067"/>
                <a:gd name="connsiteY16" fmla="*/ 1541511 h 4650964"/>
                <a:gd name="connsiteX17" fmla="*/ 2139306 w 3763067"/>
                <a:gd name="connsiteY17" fmla="*/ 1601200 h 4650964"/>
                <a:gd name="connsiteX18" fmla="*/ 2141605 w 3763067"/>
                <a:gd name="connsiteY18" fmla="*/ 1852298 h 4650964"/>
                <a:gd name="connsiteX19" fmla="*/ 2143739 w 3763067"/>
                <a:gd name="connsiteY19" fmla="*/ 2948669 h 4650964"/>
                <a:gd name="connsiteX20" fmla="*/ 2145860 w 3763067"/>
                <a:gd name="connsiteY20" fmla="*/ 3518695 h 4650964"/>
                <a:gd name="connsiteX21" fmla="*/ 3147369 w 3763067"/>
                <a:gd name="connsiteY21" fmla="*/ 3464085 h 4650964"/>
                <a:gd name="connsiteX22" fmla="*/ 3229724 w 3763067"/>
                <a:gd name="connsiteY22" fmla="*/ 3393921 h 4650964"/>
                <a:gd name="connsiteX23" fmla="*/ 3187684 w 3763067"/>
                <a:gd name="connsiteY23" fmla="*/ 3378925 h 4650964"/>
                <a:gd name="connsiteX24" fmla="*/ 3085106 w 3763067"/>
                <a:gd name="connsiteY24" fmla="*/ 3311523 h 4650964"/>
                <a:gd name="connsiteX25" fmla="*/ 3694762 w 3763067"/>
                <a:gd name="connsiteY25" fmla="*/ 2764420 h 4650964"/>
                <a:gd name="connsiteX26" fmla="*/ 3523310 w 3763067"/>
                <a:gd name="connsiteY26" fmla="*/ 3759184 h 4650964"/>
                <a:gd name="connsiteX27" fmla="*/ 3447906 w 3763067"/>
                <a:gd name="connsiteY27" fmla="*/ 3610891 h 4650964"/>
                <a:gd name="connsiteX28" fmla="*/ 3416898 w 3763067"/>
                <a:gd name="connsiteY28" fmla="*/ 3559491 h 4650964"/>
                <a:gd name="connsiteX29" fmla="*/ 3366772 w 3763067"/>
                <a:gd name="connsiteY29" fmla="*/ 3628323 h 4650964"/>
                <a:gd name="connsiteX30" fmla="*/ 1961649 w 3763067"/>
                <a:gd name="connsiteY30" fmla="*/ 4546908 h 4650964"/>
                <a:gd name="connsiteX31" fmla="*/ 1903142 w 3763067"/>
                <a:gd name="connsiteY31" fmla="*/ 4628558 h 4650964"/>
                <a:gd name="connsiteX32" fmla="*/ 1887087 w 3763067"/>
                <a:gd name="connsiteY32" fmla="*/ 4650964 h 4650964"/>
                <a:gd name="connsiteX33" fmla="*/ 1830924 w 3763067"/>
                <a:gd name="connsiteY33" fmla="*/ 4546907 h 4650964"/>
                <a:gd name="connsiteX34" fmla="*/ 326452 w 3763067"/>
                <a:gd name="connsiteY34" fmla="*/ 3491898 h 4650964"/>
                <a:gd name="connsiteX35" fmla="*/ 324214 w 3763067"/>
                <a:gd name="connsiteY35" fmla="*/ 3487819 h 4650964"/>
                <a:gd name="connsiteX36" fmla="*/ 315161 w 3763067"/>
                <a:gd name="connsiteY36" fmla="*/ 3502826 h 4650964"/>
                <a:gd name="connsiteX37" fmla="*/ 239757 w 3763067"/>
                <a:gd name="connsiteY37" fmla="*/ 3651119 h 4650964"/>
                <a:gd name="connsiteX38" fmla="*/ 68305 w 3763067"/>
                <a:gd name="connsiteY38" fmla="*/ 2656355 h 4650964"/>
                <a:gd name="connsiteX39" fmla="*/ 677961 w 3763067"/>
                <a:gd name="connsiteY39" fmla="*/ 3203458 h 4650964"/>
                <a:gd name="connsiteX40" fmla="*/ 483298 w 3763067"/>
                <a:gd name="connsiteY40" fmla="*/ 3307257 h 4650964"/>
                <a:gd name="connsiteX41" fmla="*/ 472554 w 3763067"/>
                <a:gd name="connsiteY41" fmla="*/ 3314903 h 4650964"/>
                <a:gd name="connsiteX42" fmla="*/ 516809 w 3763067"/>
                <a:gd name="connsiteY42" fmla="*/ 3356794 h 4650964"/>
                <a:gd name="connsiteX43" fmla="*/ 1592134 w 3763067"/>
                <a:gd name="connsiteY43" fmla="*/ 3554736 h 4650964"/>
                <a:gd name="connsiteX44" fmla="*/ 1632891 w 3763067"/>
                <a:gd name="connsiteY44" fmla="*/ 2942829 h 4650964"/>
                <a:gd name="connsiteX45" fmla="*/ 1636840 w 3763067"/>
                <a:gd name="connsiteY45" fmla="*/ 1813074 h 4650964"/>
                <a:gd name="connsiteX46" fmla="*/ 1638342 w 3763067"/>
                <a:gd name="connsiteY46" fmla="*/ 1601676 h 4650964"/>
                <a:gd name="connsiteX47" fmla="*/ 966131 w 3763067"/>
                <a:gd name="connsiteY47" fmla="*/ 1541511 h 4650964"/>
                <a:gd name="connsiteX48" fmla="*/ 966131 w 3763067"/>
                <a:gd name="connsiteY48" fmla="*/ 1200910 h 4650964"/>
                <a:gd name="connsiteX49" fmla="*/ 1641096 w 3763067"/>
                <a:gd name="connsiteY49" fmla="*/ 1160355 h 4650964"/>
                <a:gd name="connsiteX50" fmla="*/ 1641181 w 3763067"/>
                <a:gd name="connsiteY50" fmla="*/ 1136477 h 4650964"/>
                <a:gd name="connsiteX51" fmla="*/ 1634314 w 3763067"/>
                <a:gd name="connsiteY51" fmla="*/ 1134502 h 4650964"/>
                <a:gd name="connsiteX52" fmla="*/ 1245064 w 3763067"/>
                <a:gd name="connsiteY52" fmla="*/ 590451 h 4650964"/>
                <a:gd name="connsiteX53" fmla="*/ 1882390 w 3763067"/>
                <a:gd name="connsiteY53" fmla="*/ 0 h 4650964"/>
                <a:gd name="connsiteX0" fmla="*/ 1865470 w 3763067"/>
                <a:gd name="connsiteY0" fmla="*/ 253676 h 4650964"/>
                <a:gd name="connsiteX1" fmla="*/ 1524811 w 3763067"/>
                <a:gd name="connsiteY1" fmla="*/ 588264 h 4650964"/>
                <a:gd name="connsiteX2" fmla="*/ 1624587 w 3763067"/>
                <a:gd name="connsiteY2" fmla="*/ 824854 h 4650964"/>
                <a:gd name="connsiteX3" fmla="*/ 1640133 w 3763067"/>
                <a:gd name="connsiteY3" fmla="*/ 814405 h 4650964"/>
                <a:gd name="connsiteX4" fmla="*/ 1638524 w 3763067"/>
                <a:gd name="connsiteY4" fmla="*/ 792255 h 4650964"/>
                <a:gd name="connsiteX5" fmla="*/ 2131898 w 3763067"/>
                <a:gd name="connsiteY5" fmla="*/ 792255 h 4650964"/>
                <a:gd name="connsiteX6" fmla="*/ 2131918 w 3763067"/>
                <a:gd name="connsiteY6" fmla="*/ 794421 h 4650964"/>
                <a:gd name="connsiteX7" fmla="*/ 2147949 w 3763067"/>
                <a:gd name="connsiteY7" fmla="*/ 775336 h 4650964"/>
                <a:gd name="connsiteX8" fmla="*/ 2206129 w 3763067"/>
                <a:gd name="connsiteY8" fmla="*/ 588264 h 4650964"/>
                <a:gd name="connsiteX9" fmla="*/ 1865470 w 3763067"/>
                <a:gd name="connsiteY9" fmla="*/ 253676 h 4650964"/>
                <a:gd name="connsiteX10" fmla="*/ 1882390 w 3763067"/>
                <a:gd name="connsiteY10" fmla="*/ 0 h 4650964"/>
                <a:gd name="connsiteX11" fmla="*/ 2519715 w 3763067"/>
                <a:gd name="connsiteY11" fmla="*/ 590451 h 4650964"/>
                <a:gd name="connsiteX12" fmla="*/ 2238724 w 3763067"/>
                <a:gd name="connsiteY12" fmla="*/ 1080062 h 4650964"/>
                <a:gd name="connsiteX13" fmla="*/ 2135011 w 3763067"/>
                <a:gd name="connsiteY13" fmla="*/ 1132216 h 4650964"/>
                <a:gd name="connsiteX14" fmla="*/ 2135248 w 3763067"/>
                <a:gd name="connsiteY14" fmla="*/ 1158045 h 4650964"/>
                <a:gd name="connsiteX15" fmla="*/ 2827038 w 3763067"/>
                <a:gd name="connsiteY15" fmla="*/ 1200910 h 4650964"/>
                <a:gd name="connsiteX16" fmla="*/ 2827038 w 3763067"/>
                <a:gd name="connsiteY16" fmla="*/ 1541511 h 4650964"/>
                <a:gd name="connsiteX17" fmla="*/ 2139306 w 3763067"/>
                <a:gd name="connsiteY17" fmla="*/ 1601200 h 4650964"/>
                <a:gd name="connsiteX18" fmla="*/ 2141605 w 3763067"/>
                <a:gd name="connsiteY18" fmla="*/ 1852298 h 4650964"/>
                <a:gd name="connsiteX19" fmla="*/ 2143739 w 3763067"/>
                <a:gd name="connsiteY19" fmla="*/ 2948669 h 4650964"/>
                <a:gd name="connsiteX20" fmla="*/ 2145860 w 3763067"/>
                <a:gd name="connsiteY20" fmla="*/ 3518695 h 4650964"/>
                <a:gd name="connsiteX21" fmla="*/ 3147369 w 3763067"/>
                <a:gd name="connsiteY21" fmla="*/ 3464085 h 4650964"/>
                <a:gd name="connsiteX22" fmla="*/ 3229724 w 3763067"/>
                <a:gd name="connsiteY22" fmla="*/ 3393921 h 4650964"/>
                <a:gd name="connsiteX23" fmla="*/ 3187684 w 3763067"/>
                <a:gd name="connsiteY23" fmla="*/ 3378925 h 4650964"/>
                <a:gd name="connsiteX24" fmla="*/ 3085106 w 3763067"/>
                <a:gd name="connsiteY24" fmla="*/ 3311523 h 4650964"/>
                <a:gd name="connsiteX25" fmla="*/ 3694762 w 3763067"/>
                <a:gd name="connsiteY25" fmla="*/ 2764420 h 4650964"/>
                <a:gd name="connsiteX26" fmla="*/ 3523310 w 3763067"/>
                <a:gd name="connsiteY26" fmla="*/ 3759184 h 4650964"/>
                <a:gd name="connsiteX27" fmla="*/ 3447906 w 3763067"/>
                <a:gd name="connsiteY27" fmla="*/ 3610891 h 4650964"/>
                <a:gd name="connsiteX28" fmla="*/ 3416898 w 3763067"/>
                <a:gd name="connsiteY28" fmla="*/ 3559491 h 4650964"/>
                <a:gd name="connsiteX29" fmla="*/ 3366772 w 3763067"/>
                <a:gd name="connsiteY29" fmla="*/ 3628323 h 4650964"/>
                <a:gd name="connsiteX30" fmla="*/ 1961649 w 3763067"/>
                <a:gd name="connsiteY30" fmla="*/ 4546908 h 4650964"/>
                <a:gd name="connsiteX31" fmla="*/ 1903142 w 3763067"/>
                <a:gd name="connsiteY31" fmla="*/ 4628558 h 4650964"/>
                <a:gd name="connsiteX32" fmla="*/ 1887087 w 3763067"/>
                <a:gd name="connsiteY32" fmla="*/ 4650964 h 4650964"/>
                <a:gd name="connsiteX33" fmla="*/ 1830924 w 3763067"/>
                <a:gd name="connsiteY33" fmla="*/ 4546907 h 4650964"/>
                <a:gd name="connsiteX34" fmla="*/ 326452 w 3763067"/>
                <a:gd name="connsiteY34" fmla="*/ 3491898 h 4650964"/>
                <a:gd name="connsiteX35" fmla="*/ 324214 w 3763067"/>
                <a:gd name="connsiteY35" fmla="*/ 3487819 h 4650964"/>
                <a:gd name="connsiteX36" fmla="*/ 315161 w 3763067"/>
                <a:gd name="connsiteY36" fmla="*/ 3502826 h 4650964"/>
                <a:gd name="connsiteX37" fmla="*/ 239757 w 3763067"/>
                <a:gd name="connsiteY37" fmla="*/ 3651119 h 4650964"/>
                <a:gd name="connsiteX38" fmla="*/ 68305 w 3763067"/>
                <a:gd name="connsiteY38" fmla="*/ 2656355 h 4650964"/>
                <a:gd name="connsiteX39" fmla="*/ 677961 w 3763067"/>
                <a:gd name="connsiteY39" fmla="*/ 3203458 h 4650964"/>
                <a:gd name="connsiteX40" fmla="*/ 483298 w 3763067"/>
                <a:gd name="connsiteY40" fmla="*/ 3307257 h 4650964"/>
                <a:gd name="connsiteX41" fmla="*/ 472554 w 3763067"/>
                <a:gd name="connsiteY41" fmla="*/ 3314903 h 4650964"/>
                <a:gd name="connsiteX42" fmla="*/ 516809 w 3763067"/>
                <a:gd name="connsiteY42" fmla="*/ 3356794 h 4650964"/>
                <a:gd name="connsiteX43" fmla="*/ 1592134 w 3763067"/>
                <a:gd name="connsiteY43" fmla="*/ 3554736 h 4650964"/>
                <a:gd name="connsiteX44" fmla="*/ 1632891 w 3763067"/>
                <a:gd name="connsiteY44" fmla="*/ 2942829 h 4650964"/>
                <a:gd name="connsiteX45" fmla="*/ 1636840 w 3763067"/>
                <a:gd name="connsiteY45" fmla="*/ 1813074 h 4650964"/>
                <a:gd name="connsiteX46" fmla="*/ 1638342 w 3763067"/>
                <a:gd name="connsiteY46" fmla="*/ 1601676 h 4650964"/>
                <a:gd name="connsiteX47" fmla="*/ 966131 w 3763067"/>
                <a:gd name="connsiteY47" fmla="*/ 1541511 h 4650964"/>
                <a:gd name="connsiteX48" fmla="*/ 966131 w 3763067"/>
                <a:gd name="connsiteY48" fmla="*/ 1200910 h 4650964"/>
                <a:gd name="connsiteX49" fmla="*/ 1641096 w 3763067"/>
                <a:gd name="connsiteY49" fmla="*/ 1160355 h 4650964"/>
                <a:gd name="connsiteX50" fmla="*/ 1641181 w 3763067"/>
                <a:gd name="connsiteY50" fmla="*/ 1136477 h 4650964"/>
                <a:gd name="connsiteX51" fmla="*/ 1634314 w 3763067"/>
                <a:gd name="connsiteY51" fmla="*/ 1134502 h 4650964"/>
                <a:gd name="connsiteX52" fmla="*/ 1245064 w 3763067"/>
                <a:gd name="connsiteY52" fmla="*/ 590451 h 4650964"/>
                <a:gd name="connsiteX53" fmla="*/ 1882390 w 3763067"/>
                <a:gd name="connsiteY53" fmla="*/ 0 h 4650964"/>
                <a:gd name="connsiteX0" fmla="*/ 1865470 w 3763067"/>
                <a:gd name="connsiteY0" fmla="*/ 253676 h 4650964"/>
                <a:gd name="connsiteX1" fmla="*/ 1524811 w 3763067"/>
                <a:gd name="connsiteY1" fmla="*/ 588264 h 4650964"/>
                <a:gd name="connsiteX2" fmla="*/ 1624587 w 3763067"/>
                <a:gd name="connsiteY2" fmla="*/ 824854 h 4650964"/>
                <a:gd name="connsiteX3" fmla="*/ 1638524 w 3763067"/>
                <a:gd name="connsiteY3" fmla="*/ 792255 h 4650964"/>
                <a:gd name="connsiteX4" fmla="*/ 2131898 w 3763067"/>
                <a:gd name="connsiteY4" fmla="*/ 792255 h 4650964"/>
                <a:gd name="connsiteX5" fmla="*/ 2131918 w 3763067"/>
                <a:gd name="connsiteY5" fmla="*/ 794421 h 4650964"/>
                <a:gd name="connsiteX6" fmla="*/ 2147949 w 3763067"/>
                <a:gd name="connsiteY6" fmla="*/ 775336 h 4650964"/>
                <a:gd name="connsiteX7" fmla="*/ 2206129 w 3763067"/>
                <a:gd name="connsiteY7" fmla="*/ 588264 h 4650964"/>
                <a:gd name="connsiteX8" fmla="*/ 1865470 w 3763067"/>
                <a:gd name="connsiteY8" fmla="*/ 253676 h 4650964"/>
                <a:gd name="connsiteX9" fmla="*/ 1882390 w 3763067"/>
                <a:gd name="connsiteY9" fmla="*/ 0 h 4650964"/>
                <a:gd name="connsiteX10" fmla="*/ 2519715 w 3763067"/>
                <a:gd name="connsiteY10" fmla="*/ 590451 h 4650964"/>
                <a:gd name="connsiteX11" fmla="*/ 2238724 w 3763067"/>
                <a:gd name="connsiteY11" fmla="*/ 1080062 h 4650964"/>
                <a:gd name="connsiteX12" fmla="*/ 2135011 w 3763067"/>
                <a:gd name="connsiteY12" fmla="*/ 1132216 h 4650964"/>
                <a:gd name="connsiteX13" fmla="*/ 2135248 w 3763067"/>
                <a:gd name="connsiteY13" fmla="*/ 1158045 h 4650964"/>
                <a:gd name="connsiteX14" fmla="*/ 2827038 w 3763067"/>
                <a:gd name="connsiteY14" fmla="*/ 1200910 h 4650964"/>
                <a:gd name="connsiteX15" fmla="*/ 2827038 w 3763067"/>
                <a:gd name="connsiteY15" fmla="*/ 1541511 h 4650964"/>
                <a:gd name="connsiteX16" fmla="*/ 2139306 w 3763067"/>
                <a:gd name="connsiteY16" fmla="*/ 1601200 h 4650964"/>
                <a:gd name="connsiteX17" fmla="*/ 2141605 w 3763067"/>
                <a:gd name="connsiteY17" fmla="*/ 1852298 h 4650964"/>
                <a:gd name="connsiteX18" fmla="*/ 2143739 w 3763067"/>
                <a:gd name="connsiteY18" fmla="*/ 2948669 h 4650964"/>
                <a:gd name="connsiteX19" fmla="*/ 2145860 w 3763067"/>
                <a:gd name="connsiteY19" fmla="*/ 3518695 h 4650964"/>
                <a:gd name="connsiteX20" fmla="*/ 3147369 w 3763067"/>
                <a:gd name="connsiteY20" fmla="*/ 3464085 h 4650964"/>
                <a:gd name="connsiteX21" fmla="*/ 3229724 w 3763067"/>
                <a:gd name="connsiteY21" fmla="*/ 3393921 h 4650964"/>
                <a:gd name="connsiteX22" fmla="*/ 3187684 w 3763067"/>
                <a:gd name="connsiteY22" fmla="*/ 3378925 h 4650964"/>
                <a:gd name="connsiteX23" fmla="*/ 3085106 w 3763067"/>
                <a:gd name="connsiteY23" fmla="*/ 3311523 h 4650964"/>
                <a:gd name="connsiteX24" fmla="*/ 3694762 w 3763067"/>
                <a:gd name="connsiteY24" fmla="*/ 2764420 h 4650964"/>
                <a:gd name="connsiteX25" fmla="*/ 3523310 w 3763067"/>
                <a:gd name="connsiteY25" fmla="*/ 3759184 h 4650964"/>
                <a:gd name="connsiteX26" fmla="*/ 3447906 w 3763067"/>
                <a:gd name="connsiteY26" fmla="*/ 3610891 h 4650964"/>
                <a:gd name="connsiteX27" fmla="*/ 3416898 w 3763067"/>
                <a:gd name="connsiteY27" fmla="*/ 3559491 h 4650964"/>
                <a:gd name="connsiteX28" fmla="*/ 3366772 w 3763067"/>
                <a:gd name="connsiteY28" fmla="*/ 3628323 h 4650964"/>
                <a:gd name="connsiteX29" fmla="*/ 1961649 w 3763067"/>
                <a:gd name="connsiteY29" fmla="*/ 4546908 h 4650964"/>
                <a:gd name="connsiteX30" fmla="*/ 1903142 w 3763067"/>
                <a:gd name="connsiteY30" fmla="*/ 4628558 h 4650964"/>
                <a:gd name="connsiteX31" fmla="*/ 1887087 w 3763067"/>
                <a:gd name="connsiteY31" fmla="*/ 4650964 h 4650964"/>
                <a:gd name="connsiteX32" fmla="*/ 1830924 w 3763067"/>
                <a:gd name="connsiteY32" fmla="*/ 4546907 h 4650964"/>
                <a:gd name="connsiteX33" fmla="*/ 326452 w 3763067"/>
                <a:gd name="connsiteY33" fmla="*/ 3491898 h 4650964"/>
                <a:gd name="connsiteX34" fmla="*/ 324214 w 3763067"/>
                <a:gd name="connsiteY34" fmla="*/ 3487819 h 4650964"/>
                <a:gd name="connsiteX35" fmla="*/ 315161 w 3763067"/>
                <a:gd name="connsiteY35" fmla="*/ 3502826 h 4650964"/>
                <a:gd name="connsiteX36" fmla="*/ 239757 w 3763067"/>
                <a:gd name="connsiteY36" fmla="*/ 3651119 h 4650964"/>
                <a:gd name="connsiteX37" fmla="*/ 68305 w 3763067"/>
                <a:gd name="connsiteY37" fmla="*/ 2656355 h 4650964"/>
                <a:gd name="connsiteX38" fmla="*/ 677961 w 3763067"/>
                <a:gd name="connsiteY38" fmla="*/ 3203458 h 4650964"/>
                <a:gd name="connsiteX39" fmla="*/ 483298 w 3763067"/>
                <a:gd name="connsiteY39" fmla="*/ 3307257 h 4650964"/>
                <a:gd name="connsiteX40" fmla="*/ 472554 w 3763067"/>
                <a:gd name="connsiteY40" fmla="*/ 3314903 h 4650964"/>
                <a:gd name="connsiteX41" fmla="*/ 516809 w 3763067"/>
                <a:gd name="connsiteY41" fmla="*/ 3356794 h 4650964"/>
                <a:gd name="connsiteX42" fmla="*/ 1592134 w 3763067"/>
                <a:gd name="connsiteY42" fmla="*/ 3554736 h 4650964"/>
                <a:gd name="connsiteX43" fmla="*/ 1632891 w 3763067"/>
                <a:gd name="connsiteY43" fmla="*/ 2942829 h 4650964"/>
                <a:gd name="connsiteX44" fmla="*/ 1636840 w 3763067"/>
                <a:gd name="connsiteY44" fmla="*/ 1813074 h 4650964"/>
                <a:gd name="connsiteX45" fmla="*/ 1638342 w 3763067"/>
                <a:gd name="connsiteY45" fmla="*/ 1601676 h 4650964"/>
                <a:gd name="connsiteX46" fmla="*/ 966131 w 3763067"/>
                <a:gd name="connsiteY46" fmla="*/ 1541511 h 4650964"/>
                <a:gd name="connsiteX47" fmla="*/ 966131 w 3763067"/>
                <a:gd name="connsiteY47" fmla="*/ 1200910 h 4650964"/>
                <a:gd name="connsiteX48" fmla="*/ 1641096 w 3763067"/>
                <a:gd name="connsiteY48" fmla="*/ 1160355 h 4650964"/>
                <a:gd name="connsiteX49" fmla="*/ 1641181 w 3763067"/>
                <a:gd name="connsiteY49" fmla="*/ 1136477 h 4650964"/>
                <a:gd name="connsiteX50" fmla="*/ 1634314 w 3763067"/>
                <a:gd name="connsiteY50" fmla="*/ 1134502 h 4650964"/>
                <a:gd name="connsiteX51" fmla="*/ 1245064 w 3763067"/>
                <a:gd name="connsiteY51" fmla="*/ 590451 h 4650964"/>
                <a:gd name="connsiteX52" fmla="*/ 1882390 w 3763067"/>
                <a:gd name="connsiteY52" fmla="*/ 0 h 465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763067" h="4650964">
                  <a:moveTo>
                    <a:pt x="1865470" y="253676"/>
                  </a:moveTo>
                  <a:cubicBezTo>
                    <a:pt x="1677329" y="253676"/>
                    <a:pt x="1524811" y="403477"/>
                    <a:pt x="1524811" y="588264"/>
                  </a:cubicBezTo>
                  <a:cubicBezTo>
                    <a:pt x="1524811" y="680658"/>
                    <a:pt x="1562940" y="764306"/>
                    <a:pt x="1624587" y="824854"/>
                  </a:cubicBezTo>
                  <a:lnTo>
                    <a:pt x="1638524" y="792255"/>
                  </a:lnTo>
                  <a:cubicBezTo>
                    <a:pt x="1628126" y="758209"/>
                    <a:pt x="2086681" y="706776"/>
                    <a:pt x="2131898" y="792255"/>
                  </a:cubicBezTo>
                  <a:cubicBezTo>
                    <a:pt x="2131905" y="792977"/>
                    <a:pt x="2131911" y="793699"/>
                    <a:pt x="2131918" y="794421"/>
                  </a:cubicBezTo>
                  <a:lnTo>
                    <a:pt x="2147949" y="775336"/>
                  </a:lnTo>
                  <a:cubicBezTo>
                    <a:pt x="2184681" y="721935"/>
                    <a:pt x="2206129" y="657560"/>
                    <a:pt x="2206129" y="588264"/>
                  </a:cubicBezTo>
                  <a:cubicBezTo>
                    <a:pt x="2206129" y="403477"/>
                    <a:pt x="2053610" y="253676"/>
                    <a:pt x="1865470" y="253676"/>
                  </a:cubicBezTo>
                  <a:close/>
                  <a:moveTo>
                    <a:pt x="1882390" y="0"/>
                  </a:moveTo>
                  <a:cubicBezTo>
                    <a:pt x="2234375" y="0"/>
                    <a:pt x="2519715" y="264354"/>
                    <a:pt x="2519715" y="590451"/>
                  </a:cubicBezTo>
                  <a:cubicBezTo>
                    <a:pt x="2519715" y="794262"/>
                    <a:pt x="2408254" y="973954"/>
                    <a:pt x="2238724" y="1080062"/>
                  </a:cubicBezTo>
                  <a:lnTo>
                    <a:pt x="2135011" y="1132216"/>
                  </a:lnTo>
                  <a:lnTo>
                    <a:pt x="2135248" y="1158045"/>
                  </a:lnTo>
                  <a:lnTo>
                    <a:pt x="2827038" y="1200910"/>
                  </a:lnTo>
                  <a:cubicBezTo>
                    <a:pt x="2877140" y="1308136"/>
                    <a:pt x="2898612" y="1415363"/>
                    <a:pt x="2827038" y="1541511"/>
                  </a:cubicBezTo>
                  <a:lnTo>
                    <a:pt x="2139306" y="1601200"/>
                  </a:lnTo>
                  <a:cubicBezTo>
                    <a:pt x="2140072" y="1684899"/>
                    <a:pt x="2140839" y="1768599"/>
                    <a:pt x="2141605" y="1852298"/>
                  </a:cubicBezTo>
                  <a:cubicBezTo>
                    <a:pt x="2143753" y="2209682"/>
                    <a:pt x="2144638" y="2573121"/>
                    <a:pt x="2143739" y="2948669"/>
                  </a:cubicBezTo>
                  <a:cubicBezTo>
                    <a:pt x="2146066" y="3403075"/>
                    <a:pt x="2129936" y="3174506"/>
                    <a:pt x="2145860" y="3518695"/>
                  </a:cubicBezTo>
                  <a:cubicBezTo>
                    <a:pt x="2160097" y="3910827"/>
                    <a:pt x="2648266" y="3867220"/>
                    <a:pt x="3147369" y="3464085"/>
                  </a:cubicBezTo>
                  <a:lnTo>
                    <a:pt x="3229724" y="3393921"/>
                  </a:lnTo>
                  <a:lnTo>
                    <a:pt x="3187684" y="3378925"/>
                  </a:lnTo>
                  <a:cubicBezTo>
                    <a:pt x="3156502" y="3366682"/>
                    <a:pt x="3123571" y="3349271"/>
                    <a:pt x="3085106" y="3311523"/>
                  </a:cubicBezTo>
                  <a:cubicBezTo>
                    <a:pt x="3493070" y="3161600"/>
                    <a:pt x="3481359" y="2939776"/>
                    <a:pt x="3694762" y="2764420"/>
                  </a:cubicBezTo>
                  <a:cubicBezTo>
                    <a:pt x="3744520" y="3134395"/>
                    <a:pt x="3883654" y="3308647"/>
                    <a:pt x="3523310" y="3759184"/>
                  </a:cubicBezTo>
                  <a:cubicBezTo>
                    <a:pt x="3495931" y="3700299"/>
                    <a:pt x="3470954" y="3651501"/>
                    <a:pt x="3447906" y="3610891"/>
                  </a:cubicBezTo>
                  <a:lnTo>
                    <a:pt x="3416898" y="3559491"/>
                  </a:lnTo>
                  <a:lnTo>
                    <a:pt x="3366772" y="3628323"/>
                  </a:lnTo>
                  <a:cubicBezTo>
                    <a:pt x="2946934" y="4134394"/>
                    <a:pt x="2274778" y="4186168"/>
                    <a:pt x="1961649" y="4546908"/>
                  </a:cubicBezTo>
                  <a:lnTo>
                    <a:pt x="1903142" y="4628558"/>
                  </a:lnTo>
                  <a:lnTo>
                    <a:pt x="1887087" y="4650964"/>
                  </a:lnTo>
                  <a:lnTo>
                    <a:pt x="1830924" y="4546907"/>
                  </a:lnTo>
                  <a:cubicBezTo>
                    <a:pt x="1491702" y="4156105"/>
                    <a:pt x="731120" y="4127909"/>
                    <a:pt x="326452" y="3491898"/>
                  </a:cubicBezTo>
                  <a:lnTo>
                    <a:pt x="324214" y="3487819"/>
                  </a:lnTo>
                  <a:lnTo>
                    <a:pt x="315161" y="3502826"/>
                  </a:lnTo>
                  <a:cubicBezTo>
                    <a:pt x="292113" y="3543436"/>
                    <a:pt x="267136" y="3592234"/>
                    <a:pt x="239757" y="3651119"/>
                  </a:cubicBezTo>
                  <a:cubicBezTo>
                    <a:pt x="-120587" y="3200582"/>
                    <a:pt x="18547" y="3026330"/>
                    <a:pt x="68305" y="2656355"/>
                  </a:cubicBezTo>
                  <a:cubicBezTo>
                    <a:pt x="281708" y="2831711"/>
                    <a:pt x="269997" y="3053535"/>
                    <a:pt x="677961" y="3203458"/>
                  </a:cubicBezTo>
                  <a:cubicBezTo>
                    <a:pt x="601032" y="3278954"/>
                    <a:pt x="546238" y="3273100"/>
                    <a:pt x="483298" y="3307257"/>
                  </a:cubicBezTo>
                  <a:lnTo>
                    <a:pt x="472554" y="3314903"/>
                  </a:lnTo>
                  <a:lnTo>
                    <a:pt x="516809" y="3356794"/>
                  </a:lnTo>
                  <a:cubicBezTo>
                    <a:pt x="1073519" y="3861498"/>
                    <a:pt x="1498047" y="3954221"/>
                    <a:pt x="1592134" y="3554736"/>
                  </a:cubicBezTo>
                  <a:lnTo>
                    <a:pt x="1632891" y="2942829"/>
                  </a:lnTo>
                  <a:cubicBezTo>
                    <a:pt x="1631290" y="2645068"/>
                    <a:pt x="1634025" y="2212418"/>
                    <a:pt x="1636840" y="1813074"/>
                  </a:cubicBezTo>
                  <a:cubicBezTo>
                    <a:pt x="1637341" y="1742608"/>
                    <a:pt x="1637841" y="1672142"/>
                    <a:pt x="1638342" y="1601676"/>
                  </a:cubicBezTo>
                  <a:lnTo>
                    <a:pt x="966131" y="1541511"/>
                  </a:lnTo>
                  <a:cubicBezTo>
                    <a:pt x="923187" y="1434285"/>
                    <a:pt x="887401" y="1339674"/>
                    <a:pt x="966131" y="1200910"/>
                  </a:cubicBezTo>
                  <a:lnTo>
                    <a:pt x="1641096" y="1160355"/>
                  </a:lnTo>
                  <a:cubicBezTo>
                    <a:pt x="1641124" y="1152396"/>
                    <a:pt x="1641153" y="1144436"/>
                    <a:pt x="1641181" y="1136477"/>
                  </a:cubicBezTo>
                  <a:lnTo>
                    <a:pt x="1634314" y="1134502"/>
                  </a:lnTo>
                  <a:cubicBezTo>
                    <a:pt x="1405568" y="1044866"/>
                    <a:pt x="1245064" y="835024"/>
                    <a:pt x="1245064" y="590451"/>
                  </a:cubicBezTo>
                  <a:cubicBezTo>
                    <a:pt x="1245064" y="264354"/>
                    <a:pt x="1530405" y="0"/>
                    <a:pt x="1882390" y="0"/>
                  </a:cubicBezTo>
                  <a:close/>
                </a:path>
              </a:pathLst>
            </a:custGeom>
            <a:solidFill>
              <a:srgbClr val="1F657B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1" name="Szövegdoboz 180"/>
            <p:cNvSpPr txBox="1"/>
            <p:nvPr/>
          </p:nvSpPr>
          <p:spPr>
            <a:xfrm>
              <a:off x="851258" y="4414112"/>
              <a:ext cx="782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600" dirty="0">
                  <a:solidFill>
                    <a:srgbClr val="1F657B"/>
                  </a:solidFill>
                  <a:latin typeface="Arial Rounded MT Bold" panose="020F0704030504030204" pitchFamily="34" charset="0"/>
                </a:rPr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28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 13"/>
          <p:cNvSpPr/>
          <p:nvPr/>
        </p:nvSpPr>
        <p:spPr>
          <a:xfrm>
            <a:off x="8111443" y="342065"/>
            <a:ext cx="3870961" cy="4788920"/>
          </a:xfrm>
          <a:custGeom>
            <a:avLst/>
            <a:gdLst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578 w 3763067"/>
              <a:gd name="connsiteY3" fmla="*/ 837813 h 4650964"/>
              <a:gd name="connsiteX4" fmla="*/ 1640133 w 3763067"/>
              <a:gd name="connsiteY4" fmla="*/ 814405 h 4650964"/>
              <a:gd name="connsiteX5" fmla="*/ 1638524 w 3763067"/>
              <a:gd name="connsiteY5" fmla="*/ 792255 h 4650964"/>
              <a:gd name="connsiteX6" fmla="*/ 2131898 w 3763067"/>
              <a:gd name="connsiteY6" fmla="*/ 792255 h 4650964"/>
              <a:gd name="connsiteX7" fmla="*/ 2131918 w 3763067"/>
              <a:gd name="connsiteY7" fmla="*/ 794421 h 4650964"/>
              <a:gd name="connsiteX8" fmla="*/ 2147949 w 3763067"/>
              <a:gd name="connsiteY8" fmla="*/ 775336 h 4650964"/>
              <a:gd name="connsiteX9" fmla="*/ 2206129 w 3763067"/>
              <a:gd name="connsiteY9" fmla="*/ 588264 h 4650964"/>
              <a:gd name="connsiteX10" fmla="*/ 1865470 w 3763067"/>
              <a:gd name="connsiteY10" fmla="*/ 253676 h 4650964"/>
              <a:gd name="connsiteX11" fmla="*/ 1882390 w 3763067"/>
              <a:gd name="connsiteY11" fmla="*/ 0 h 4650964"/>
              <a:gd name="connsiteX12" fmla="*/ 2519715 w 3763067"/>
              <a:gd name="connsiteY12" fmla="*/ 590451 h 4650964"/>
              <a:gd name="connsiteX13" fmla="*/ 2238724 w 3763067"/>
              <a:gd name="connsiteY13" fmla="*/ 1080062 h 4650964"/>
              <a:gd name="connsiteX14" fmla="*/ 2135011 w 3763067"/>
              <a:gd name="connsiteY14" fmla="*/ 1132216 h 4650964"/>
              <a:gd name="connsiteX15" fmla="*/ 2135248 w 3763067"/>
              <a:gd name="connsiteY15" fmla="*/ 1158045 h 4650964"/>
              <a:gd name="connsiteX16" fmla="*/ 2827038 w 3763067"/>
              <a:gd name="connsiteY16" fmla="*/ 1200910 h 4650964"/>
              <a:gd name="connsiteX17" fmla="*/ 2827038 w 3763067"/>
              <a:gd name="connsiteY17" fmla="*/ 1541511 h 4650964"/>
              <a:gd name="connsiteX18" fmla="*/ 2139306 w 3763067"/>
              <a:gd name="connsiteY18" fmla="*/ 1601200 h 4650964"/>
              <a:gd name="connsiteX19" fmla="*/ 2141605 w 3763067"/>
              <a:gd name="connsiteY19" fmla="*/ 1852298 h 4650964"/>
              <a:gd name="connsiteX20" fmla="*/ 2143739 w 3763067"/>
              <a:gd name="connsiteY20" fmla="*/ 2948669 h 4650964"/>
              <a:gd name="connsiteX21" fmla="*/ 2145860 w 3763067"/>
              <a:gd name="connsiteY21" fmla="*/ 3518695 h 4650964"/>
              <a:gd name="connsiteX22" fmla="*/ 3147369 w 3763067"/>
              <a:gd name="connsiteY22" fmla="*/ 3464085 h 4650964"/>
              <a:gd name="connsiteX23" fmla="*/ 3229724 w 3763067"/>
              <a:gd name="connsiteY23" fmla="*/ 3393921 h 4650964"/>
              <a:gd name="connsiteX24" fmla="*/ 3187684 w 3763067"/>
              <a:gd name="connsiteY24" fmla="*/ 3378925 h 4650964"/>
              <a:gd name="connsiteX25" fmla="*/ 3085106 w 3763067"/>
              <a:gd name="connsiteY25" fmla="*/ 3311523 h 4650964"/>
              <a:gd name="connsiteX26" fmla="*/ 3694762 w 3763067"/>
              <a:gd name="connsiteY26" fmla="*/ 2764420 h 4650964"/>
              <a:gd name="connsiteX27" fmla="*/ 3523310 w 3763067"/>
              <a:gd name="connsiteY27" fmla="*/ 3759184 h 4650964"/>
              <a:gd name="connsiteX28" fmla="*/ 3447906 w 3763067"/>
              <a:gd name="connsiteY28" fmla="*/ 3610891 h 4650964"/>
              <a:gd name="connsiteX29" fmla="*/ 3416898 w 3763067"/>
              <a:gd name="connsiteY29" fmla="*/ 3559491 h 4650964"/>
              <a:gd name="connsiteX30" fmla="*/ 3366772 w 3763067"/>
              <a:gd name="connsiteY30" fmla="*/ 3628323 h 4650964"/>
              <a:gd name="connsiteX31" fmla="*/ 1961649 w 3763067"/>
              <a:gd name="connsiteY31" fmla="*/ 4546908 h 4650964"/>
              <a:gd name="connsiteX32" fmla="*/ 1903142 w 3763067"/>
              <a:gd name="connsiteY32" fmla="*/ 4628558 h 4650964"/>
              <a:gd name="connsiteX33" fmla="*/ 1905486 w 3763067"/>
              <a:gd name="connsiteY33" fmla="*/ 4650963 h 4650964"/>
              <a:gd name="connsiteX34" fmla="*/ 1896287 w 3763067"/>
              <a:gd name="connsiteY34" fmla="*/ 4638125 h 4650964"/>
              <a:gd name="connsiteX35" fmla="*/ 1887087 w 3763067"/>
              <a:gd name="connsiteY35" fmla="*/ 4650964 h 4650964"/>
              <a:gd name="connsiteX36" fmla="*/ 1889430 w 3763067"/>
              <a:gd name="connsiteY36" fmla="*/ 4628557 h 4650964"/>
              <a:gd name="connsiteX37" fmla="*/ 1830924 w 3763067"/>
              <a:gd name="connsiteY37" fmla="*/ 4546907 h 4650964"/>
              <a:gd name="connsiteX38" fmla="*/ 326452 w 3763067"/>
              <a:gd name="connsiteY38" fmla="*/ 3491898 h 4650964"/>
              <a:gd name="connsiteX39" fmla="*/ 324214 w 3763067"/>
              <a:gd name="connsiteY39" fmla="*/ 3487819 h 4650964"/>
              <a:gd name="connsiteX40" fmla="*/ 315161 w 3763067"/>
              <a:gd name="connsiteY40" fmla="*/ 3502826 h 4650964"/>
              <a:gd name="connsiteX41" fmla="*/ 239757 w 3763067"/>
              <a:gd name="connsiteY41" fmla="*/ 3651119 h 4650964"/>
              <a:gd name="connsiteX42" fmla="*/ 68305 w 3763067"/>
              <a:gd name="connsiteY42" fmla="*/ 2656355 h 4650964"/>
              <a:gd name="connsiteX43" fmla="*/ 677961 w 3763067"/>
              <a:gd name="connsiteY43" fmla="*/ 3203458 h 4650964"/>
              <a:gd name="connsiteX44" fmla="*/ 483298 w 3763067"/>
              <a:gd name="connsiteY44" fmla="*/ 3307257 h 4650964"/>
              <a:gd name="connsiteX45" fmla="*/ 472554 w 3763067"/>
              <a:gd name="connsiteY45" fmla="*/ 3314903 h 4650964"/>
              <a:gd name="connsiteX46" fmla="*/ 516809 w 3763067"/>
              <a:gd name="connsiteY46" fmla="*/ 3356794 h 4650964"/>
              <a:gd name="connsiteX47" fmla="*/ 1592134 w 3763067"/>
              <a:gd name="connsiteY47" fmla="*/ 3554736 h 4650964"/>
              <a:gd name="connsiteX48" fmla="*/ 1632891 w 3763067"/>
              <a:gd name="connsiteY48" fmla="*/ 2942829 h 4650964"/>
              <a:gd name="connsiteX49" fmla="*/ 1636840 w 3763067"/>
              <a:gd name="connsiteY49" fmla="*/ 1813074 h 4650964"/>
              <a:gd name="connsiteX50" fmla="*/ 1638342 w 3763067"/>
              <a:gd name="connsiteY50" fmla="*/ 1601676 h 4650964"/>
              <a:gd name="connsiteX51" fmla="*/ 966131 w 3763067"/>
              <a:gd name="connsiteY51" fmla="*/ 1541511 h 4650964"/>
              <a:gd name="connsiteX52" fmla="*/ 966131 w 3763067"/>
              <a:gd name="connsiteY52" fmla="*/ 1200910 h 4650964"/>
              <a:gd name="connsiteX53" fmla="*/ 1641096 w 3763067"/>
              <a:gd name="connsiteY53" fmla="*/ 1160355 h 4650964"/>
              <a:gd name="connsiteX54" fmla="*/ 1641181 w 3763067"/>
              <a:gd name="connsiteY54" fmla="*/ 1136477 h 4650964"/>
              <a:gd name="connsiteX55" fmla="*/ 1634314 w 3763067"/>
              <a:gd name="connsiteY55" fmla="*/ 1134502 h 4650964"/>
              <a:gd name="connsiteX56" fmla="*/ 1245064 w 3763067"/>
              <a:gd name="connsiteY56" fmla="*/ 590451 h 4650964"/>
              <a:gd name="connsiteX57" fmla="*/ 1882390 w 3763067"/>
              <a:gd name="connsiteY57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89430 w 3763067"/>
              <a:gd name="connsiteY35" fmla="*/ 4628557 h 4650964"/>
              <a:gd name="connsiteX36" fmla="*/ 1830924 w 3763067"/>
              <a:gd name="connsiteY36" fmla="*/ 4546907 h 4650964"/>
              <a:gd name="connsiteX37" fmla="*/ 326452 w 3763067"/>
              <a:gd name="connsiteY37" fmla="*/ 3491898 h 4650964"/>
              <a:gd name="connsiteX38" fmla="*/ 324214 w 3763067"/>
              <a:gd name="connsiteY38" fmla="*/ 3487819 h 4650964"/>
              <a:gd name="connsiteX39" fmla="*/ 315161 w 3763067"/>
              <a:gd name="connsiteY39" fmla="*/ 3502826 h 4650964"/>
              <a:gd name="connsiteX40" fmla="*/ 239757 w 3763067"/>
              <a:gd name="connsiteY40" fmla="*/ 3651119 h 4650964"/>
              <a:gd name="connsiteX41" fmla="*/ 68305 w 3763067"/>
              <a:gd name="connsiteY41" fmla="*/ 2656355 h 4650964"/>
              <a:gd name="connsiteX42" fmla="*/ 677961 w 3763067"/>
              <a:gd name="connsiteY42" fmla="*/ 3203458 h 4650964"/>
              <a:gd name="connsiteX43" fmla="*/ 483298 w 3763067"/>
              <a:gd name="connsiteY43" fmla="*/ 3307257 h 4650964"/>
              <a:gd name="connsiteX44" fmla="*/ 472554 w 3763067"/>
              <a:gd name="connsiteY44" fmla="*/ 3314903 h 4650964"/>
              <a:gd name="connsiteX45" fmla="*/ 516809 w 3763067"/>
              <a:gd name="connsiteY45" fmla="*/ 3356794 h 4650964"/>
              <a:gd name="connsiteX46" fmla="*/ 1592134 w 3763067"/>
              <a:gd name="connsiteY46" fmla="*/ 3554736 h 4650964"/>
              <a:gd name="connsiteX47" fmla="*/ 1632891 w 3763067"/>
              <a:gd name="connsiteY47" fmla="*/ 2942829 h 4650964"/>
              <a:gd name="connsiteX48" fmla="*/ 1636840 w 3763067"/>
              <a:gd name="connsiteY48" fmla="*/ 1813074 h 4650964"/>
              <a:gd name="connsiteX49" fmla="*/ 1638342 w 3763067"/>
              <a:gd name="connsiteY49" fmla="*/ 1601676 h 4650964"/>
              <a:gd name="connsiteX50" fmla="*/ 966131 w 3763067"/>
              <a:gd name="connsiteY50" fmla="*/ 1541511 h 4650964"/>
              <a:gd name="connsiteX51" fmla="*/ 966131 w 3763067"/>
              <a:gd name="connsiteY51" fmla="*/ 1200910 h 4650964"/>
              <a:gd name="connsiteX52" fmla="*/ 1641096 w 3763067"/>
              <a:gd name="connsiteY52" fmla="*/ 1160355 h 4650964"/>
              <a:gd name="connsiteX53" fmla="*/ 1641181 w 3763067"/>
              <a:gd name="connsiteY53" fmla="*/ 1136477 h 4650964"/>
              <a:gd name="connsiteX54" fmla="*/ 1634314 w 3763067"/>
              <a:gd name="connsiteY54" fmla="*/ 1134502 h 4650964"/>
              <a:gd name="connsiteX55" fmla="*/ 1245064 w 3763067"/>
              <a:gd name="connsiteY55" fmla="*/ 590451 h 4650964"/>
              <a:gd name="connsiteX56" fmla="*/ 1882390 w 3763067"/>
              <a:gd name="connsiteY56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30924 w 3763067"/>
              <a:gd name="connsiteY35" fmla="*/ 4546907 h 4650964"/>
              <a:gd name="connsiteX36" fmla="*/ 326452 w 3763067"/>
              <a:gd name="connsiteY36" fmla="*/ 3491898 h 4650964"/>
              <a:gd name="connsiteX37" fmla="*/ 324214 w 3763067"/>
              <a:gd name="connsiteY37" fmla="*/ 3487819 h 4650964"/>
              <a:gd name="connsiteX38" fmla="*/ 315161 w 3763067"/>
              <a:gd name="connsiteY38" fmla="*/ 3502826 h 4650964"/>
              <a:gd name="connsiteX39" fmla="*/ 239757 w 3763067"/>
              <a:gd name="connsiteY39" fmla="*/ 3651119 h 4650964"/>
              <a:gd name="connsiteX40" fmla="*/ 68305 w 3763067"/>
              <a:gd name="connsiteY40" fmla="*/ 2656355 h 4650964"/>
              <a:gd name="connsiteX41" fmla="*/ 677961 w 3763067"/>
              <a:gd name="connsiteY41" fmla="*/ 3203458 h 4650964"/>
              <a:gd name="connsiteX42" fmla="*/ 483298 w 3763067"/>
              <a:gd name="connsiteY42" fmla="*/ 3307257 h 4650964"/>
              <a:gd name="connsiteX43" fmla="*/ 472554 w 3763067"/>
              <a:gd name="connsiteY43" fmla="*/ 3314903 h 4650964"/>
              <a:gd name="connsiteX44" fmla="*/ 516809 w 3763067"/>
              <a:gd name="connsiteY44" fmla="*/ 3356794 h 4650964"/>
              <a:gd name="connsiteX45" fmla="*/ 1592134 w 3763067"/>
              <a:gd name="connsiteY45" fmla="*/ 3554736 h 4650964"/>
              <a:gd name="connsiteX46" fmla="*/ 1632891 w 3763067"/>
              <a:gd name="connsiteY46" fmla="*/ 2942829 h 4650964"/>
              <a:gd name="connsiteX47" fmla="*/ 1636840 w 3763067"/>
              <a:gd name="connsiteY47" fmla="*/ 1813074 h 4650964"/>
              <a:gd name="connsiteX48" fmla="*/ 1638342 w 3763067"/>
              <a:gd name="connsiteY48" fmla="*/ 1601676 h 4650964"/>
              <a:gd name="connsiteX49" fmla="*/ 966131 w 3763067"/>
              <a:gd name="connsiteY49" fmla="*/ 1541511 h 4650964"/>
              <a:gd name="connsiteX50" fmla="*/ 966131 w 3763067"/>
              <a:gd name="connsiteY50" fmla="*/ 1200910 h 4650964"/>
              <a:gd name="connsiteX51" fmla="*/ 1641096 w 3763067"/>
              <a:gd name="connsiteY51" fmla="*/ 1160355 h 4650964"/>
              <a:gd name="connsiteX52" fmla="*/ 1641181 w 3763067"/>
              <a:gd name="connsiteY52" fmla="*/ 1136477 h 4650964"/>
              <a:gd name="connsiteX53" fmla="*/ 1634314 w 3763067"/>
              <a:gd name="connsiteY53" fmla="*/ 1134502 h 4650964"/>
              <a:gd name="connsiteX54" fmla="*/ 1245064 w 3763067"/>
              <a:gd name="connsiteY54" fmla="*/ 590451 h 4650964"/>
              <a:gd name="connsiteX55" fmla="*/ 1882390 w 3763067"/>
              <a:gd name="connsiteY55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87087 w 3763067"/>
              <a:gd name="connsiteY33" fmla="*/ 4650964 h 4650964"/>
              <a:gd name="connsiteX34" fmla="*/ 1830924 w 3763067"/>
              <a:gd name="connsiteY34" fmla="*/ 4546907 h 4650964"/>
              <a:gd name="connsiteX35" fmla="*/ 326452 w 3763067"/>
              <a:gd name="connsiteY35" fmla="*/ 3491898 h 4650964"/>
              <a:gd name="connsiteX36" fmla="*/ 324214 w 3763067"/>
              <a:gd name="connsiteY36" fmla="*/ 3487819 h 4650964"/>
              <a:gd name="connsiteX37" fmla="*/ 315161 w 3763067"/>
              <a:gd name="connsiteY37" fmla="*/ 3502826 h 4650964"/>
              <a:gd name="connsiteX38" fmla="*/ 239757 w 3763067"/>
              <a:gd name="connsiteY38" fmla="*/ 3651119 h 4650964"/>
              <a:gd name="connsiteX39" fmla="*/ 68305 w 3763067"/>
              <a:gd name="connsiteY39" fmla="*/ 2656355 h 4650964"/>
              <a:gd name="connsiteX40" fmla="*/ 677961 w 3763067"/>
              <a:gd name="connsiteY40" fmla="*/ 3203458 h 4650964"/>
              <a:gd name="connsiteX41" fmla="*/ 483298 w 3763067"/>
              <a:gd name="connsiteY41" fmla="*/ 3307257 h 4650964"/>
              <a:gd name="connsiteX42" fmla="*/ 472554 w 3763067"/>
              <a:gd name="connsiteY42" fmla="*/ 3314903 h 4650964"/>
              <a:gd name="connsiteX43" fmla="*/ 516809 w 3763067"/>
              <a:gd name="connsiteY43" fmla="*/ 3356794 h 4650964"/>
              <a:gd name="connsiteX44" fmla="*/ 1592134 w 3763067"/>
              <a:gd name="connsiteY44" fmla="*/ 3554736 h 4650964"/>
              <a:gd name="connsiteX45" fmla="*/ 1632891 w 3763067"/>
              <a:gd name="connsiteY45" fmla="*/ 2942829 h 4650964"/>
              <a:gd name="connsiteX46" fmla="*/ 1636840 w 3763067"/>
              <a:gd name="connsiteY46" fmla="*/ 1813074 h 4650964"/>
              <a:gd name="connsiteX47" fmla="*/ 1638342 w 3763067"/>
              <a:gd name="connsiteY47" fmla="*/ 1601676 h 4650964"/>
              <a:gd name="connsiteX48" fmla="*/ 966131 w 3763067"/>
              <a:gd name="connsiteY48" fmla="*/ 1541511 h 4650964"/>
              <a:gd name="connsiteX49" fmla="*/ 966131 w 3763067"/>
              <a:gd name="connsiteY49" fmla="*/ 1200910 h 4650964"/>
              <a:gd name="connsiteX50" fmla="*/ 1641096 w 3763067"/>
              <a:gd name="connsiteY50" fmla="*/ 1160355 h 4650964"/>
              <a:gd name="connsiteX51" fmla="*/ 1641181 w 3763067"/>
              <a:gd name="connsiteY51" fmla="*/ 1136477 h 4650964"/>
              <a:gd name="connsiteX52" fmla="*/ 1634314 w 3763067"/>
              <a:gd name="connsiteY52" fmla="*/ 1134502 h 4650964"/>
              <a:gd name="connsiteX53" fmla="*/ 1245064 w 3763067"/>
              <a:gd name="connsiteY53" fmla="*/ 590451 h 4650964"/>
              <a:gd name="connsiteX54" fmla="*/ 1882390 w 3763067"/>
              <a:gd name="connsiteY54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38524 w 3763067"/>
              <a:gd name="connsiteY3" fmla="*/ 792255 h 4650964"/>
              <a:gd name="connsiteX4" fmla="*/ 2131898 w 3763067"/>
              <a:gd name="connsiteY4" fmla="*/ 792255 h 4650964"/>
              <a:gd name="connsiteX5" fmla="*/ 2131918 w 3763067"/>
              <a:gd name="connsiteY5" fmla="*/ 794421 h 4650964"/>
              <a:gd name="connsiteX6" fmla="*/ 2147949 w 3763067"/>
              <a:gd name="connsiteY6" fmla="*/ 775336 h 4650964"/>
              <a:gd name="connsiteX7" fmla="*/ 2206129 w 3763067"/>
              <a:gd name="connsiteY7" fmla="*/ 588264 h 4650964"/>
              <a:gd name="connsiteX8" fmla="*/ 1865470 w 3763067"/>
              <a:gd name="connsiteY8" fmla="*/ 253676 h 4650964"/>
              <a:gd name="connsiteX9" fmla="*/ 1882390 w 3763067"/>
              <a:gd name="connsiteY9" fmla="*/ 0 h 4650964"/>
              <a:gd name="connsiteX10" fmla="*/ 2519715 w 3763067"/>
              <a:gd name="connsiteY10" fmla="*/ 590451 h 4650964"/>
              <a:gd name="connsiteX11" fmla="*/ 2238724 w 3763067"/>
              <a:gd name="connsiteY11" fmla="*/ 1080062 h 4650964"/>
              <a:gd name="connsiteX12" fmla="*/ 2135011 w 3763067"/>
              <a:gd name="connsiteY12" fmla="*/ 1132216 h 4650964"/>
              <a:gd name="connsiteX13" fmla="*/ 2135248 w 3763067"/>
              <a:gd name="connsiteY13" fmla="*/ 1158045 h 4650964"/>
              <a:gd name="connsiteX14" fmla="*/ 2827038 w 3763067"/>
              <a:gd name="connsiteY14" fmla="*/ 1200910 h 4650964"/>
              <a:gd name="connsiteX15" fmla="*/ 2827038 w 3763067"/>
              <a:gd name="connsiteY15" fmla="*/ 1541511 h 4650964"/>
              <a:gd name="connsiteX16" fmla="*/ 2139306 w 3763067"/>
              <a:gd name="connsiteY16" fmla="*/ 1601200 h 4650964"/>
              <a:gd name="connsiteX17" fmla="*/ 2141605 w 3763067"/>
              <a:gd name="connsiteY17" fmla="*/ 1852298 h 4650964"/>
              <a:gd name="connsiteX18" fmla="*/ 2143739 w 3763067"/>
              <a:gd name="connsiteY18" fmla="*/ 2948669 h 4650964"/>
              <a:gd name="connsiteX19" fmla="*/ 2145860 w 3763067"/>
              <a:gd name="connsiteY19" fmla="*/ 3518695 h 4650964"/>
              <a:gd name="connsiteX20" fmla="*/ 3147369 w 3763067"/>
              <a:gd name="connsiteY20" fmla="*/ 3464085 h 4650964"/>
              <a:gd name="connsiteX21" fmla="*/ 3229724 w 3763067"/>
              <a:gd name="connsiteY21" fmla="*/ 3393921 h 4650964"/>
              <a:gd name="connsiteX22" fmla="*/ 3187684 w 3763067"/>
              <a:gd name="connsiteY22" fmla="*/ 3378925 h 4650964"/>
              <a:gd name="connsiteX23" fmla="*/ 3085106 w 3763067"/>
              <a:gd name="connsiteY23" fmla="*/ 3311523 h 4650964"/>
              <a:gd name="connsiteX24" fmla="*/ 3694762 w 3763067"/>
              <a:gd name="connsiteY24" fmla="*/ 2764420 h 4650964"/>
              <a:gd name="connsiteX25" fmla="*/ 3523310 w 3763067"/>
              <a:gd name="connsiteY25" fmla="*/ 3759184 h 4650964"/>
              <a:gd name="connsiteX26" fmla="*/ 3447906 w 3763067"/>
              <a:gd name="connsiteY26" fmla="*/ 3610891 h 4650964"/>
              <a:gd name="connsiteX27" fmla="*/ 3416898 w 3763067"/>
              <a:gd name="connsiteY27" fmla="*/ 3559491 h 4650964"/>
              <a:gd name="connsiteX28" fmla="*/ 3366772 w 3763067"/>
              <a:gd name="connsiteY28" fmla="*/ 3628323 h 4650964"/>
              <a:gd name="connsiteX29" fmla="*/ 1961649 w 3763067"/>
              <a:gd name="connsiteY29" fmla="*/ 4546908 h 4650964"/>
              <a:gd name="connsiteX30" fmla="*/ 1903142 w 3763067"/>
              <a:gd name="connsiteY30" fmla="*/ 4628558 h 4650964"/>
              <a:gd name="connsiteX31" fmla="*/ 1887087 w 3763067"/>
              <a:gd name="connsiteY31" fmla="*/ 4650964 h 4650964"/>
              <a:gd name="connsiteX32" fmla="*/ 1830924 w 3763067"/>
              <a:gd name="connsiteY32" fmla="*/ 4546907 h 4650964"/>
              <a:gd name="connsiteX33" fmla="*/ 326452 w 3763067"/>
              <a:gd name="connsiteY33" fmla="*/ 3491898 h 4650964"/>
              <a:gd name="connsiteX34" fmla="*/ 324214 w 3763067"/>
              <a:gd name="connsiteY34" fmla="*/ 3487819 h 4650964"/>
              <a:gd name="connsiteX35" fmla="*/ 315161 w 3763067"/>
              <a:gd name="connsiteY35" fmla="*/ 3502826 h 4650964"/>
              <a:gd name="connsiteX36" fmla="*/ 239757 w 3763067"/>
              <a:gd name="connsiteY36" fmla="*/ 3651119 h 4650964"/>
              <a:gd name="connsiteX37" fmla="*/ 68305 w 3763067"/>
              <a:gd name="connsiteY37" fmla="*/ 2656355 h 4650964"/>
              <a:gd name="connsiteX38" fmla="*/ 677961 w 3763067"/>
              <a:gd name="connsiteY38" fmla="*/ 3203458 h 4650964"/>
              <a:gd name="connsiteX39" fmla="*/ 483298 w 3763067"/>
              <a:gd name="connsiteY39" fmla="*/ 3307257 h 4650964"/>
              <a:gd name="connsiteX40" fmla="*/ 472554 w 3763067"/>
              <a:gd name="connsiteY40" fmla="*/ 3314903 h 4650964"/>
              <a:gd name="connsiteX41" fmla="*/ 516809 w 3763067"/>
              <a:gd name="connsiteY41" fmla="*/ 3356794 h 4650964"/>
              <a:gd name="connsiteX42" fmla="*/ 1592134 w 3763067"/>
              <a:gd name="connsiteY42" fmla="*/ 3554736 h 4650964"/>
              <a:gd name="connsiteX43" fmla="*/ 1632891 w 3763067"/>
              <a:gd name="connsiteY43" fmla="*/ 2942829 h 4650964"/>
              <a:gd name="connsiteX44" fmla="*/ 1636840 w 3763067"/>
              <a:gd name="connsiteY44" fmla="*/ 1813074 h 4650964"/>
              <a:gd name="connsiteX45" fmla="*/ 1638342 w 3763067"/>
              <a:gd name="connsiteY45" fmla="*/ 1601676 h 4650964"/>
              <a:gd name="connsiteX46" fmla="*/ 966131 w 3763067"/>
              <a:gd name="connsiteY46" fmla="*/ 1541511 h 4650964"/>
              <a:gd name="connsiteX47" fmla="*/ 966131 w 3763067"/>
              <a:gd name="connsiteY47" fmla="*/ 1200910 h 4650964"/>
              <a:gd name="connsiteX48" fmla="*/ 1641096 w 3763067"/>
              <a:gd name="connsiteY48" fmla="*/ 1160355 h 4650964"/>
              <a:gd name="connsiteX49" fmla="*/ 1641181 w 3763067"/>
              <a:gd name="connsiteY49" fmla="*/ 1136477 h 4650964"/>
              <a:gd name="connsiteX50" fmla="*/ 1634314 w 3763067"/>
              <a:gd name="connsiteY50" fmla="*/ 1134502 h 4650964"/>
              <a:gd name="connsiteX51" fmla="*/ 1245064 w 3763067"/>
              <a:gd name="connsiteY51" fmla="*/ 590451 h 4650964"/>
              <a:gd name="connsiteX52" fmla="*/ 1882390 w 3763067"/>
              <a:gd name="connsiteY52" fmla="*/ 0 h 46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63067" h="4650964">
                <a:moveTo>
                  <a:pt x="1865470" y="253676"/>
                </a:moveTo>
                <a:cubicBezTo>
                  <a:pt x="1677329" y="253676"/>
                  <a:pt x="1524811" y="403477"/>
                  <a:pt x="1524811" y="588264"/>
                </a:cubicBezTo>
                <a:cubicBezTo>
                  <a:pt x="1524811" y="680658"/>
                  <a:pt x="1562940" y="764306"/>
                  <a:pt x="1624587" y="824854"/>
                </a:cubicBezTo>
                <a:lnTo>
                  <a:pt x="1638524" y="792255"/>
                </a:lnTo>
                <a:cubicBezTo>
                  <a:pt x="1628126" y="758209"/>
                  <a:pt x="2086681" y="706776"/>
                  <a:pt x="2131898" y="792255"/>
                </a:cubicBezTo>
                <a:cubicBezTo>
                  <a:pt x="2131905" y="792977"/>
                  <a:pt x="2131911" y="793699"/>
                  <a:pt x="2131918" y="794421"/>
                </a:cubicBezTo>
                <a:lnTo>
                  <a:pt x="2147949" y="775336"/>
                </a:lnTo>
                <a:cubicBezTo>
                  <a:pt x="2184681" y="721935"/>
                  <a:pt x="2206129" y="657560"/>
                  <a:pt x="2206129" y="588264"/>
                </a:cubicBezTo>
                <a:cubicBezTo>
                  <a:pt x="2206129" y="403477"/>
                  <a:pt x="2053610" y="253676"/>
                  <a:pt x="1865470" y="253676"/>
                </a:cubicBezTo>
                <a:close/>
                <a:moveTo>
                  <a:pt x="1882390" y="0"/>
                </a:moveTo>
                <a:cubicBezTo>
                  <a:pt x="2234375" y="0"/>
                  <a:pt x="2519715" y="264354"/>
                  <a:pt x="2519715" y="590451"/>
                </a:cubicBezTo>
                <a:cubicBezTo>
                  <a:pt x="2519715" y="794262"/>
                  <a:pt x="2408254" y="973954"/>
                  <a:pt x="2238724" y="1080062"/>
                </a:cubicBezTo>
                <a:lnTo>
                  <a:pt x="2135011" y="1132216"/>
                </a:lnTo>
                <a:lnTo>
                  <a:pt x="2135248" y="1158045"/>
                </a:lnTo>
                <a:lnTo>
                  <a:pt x="2827038" y="1200910"/>
                </a:lnTo>
                <a:cubicBezTo>
                  <a:pt x="2877140" y="1308136"/>
                  <a:pt x="2898612" y="1415363"/>
                  <a:pt x="2827038" y="1541511"/>
                </a:cubicBezTo>
                <a:lnTo>
                  <a:pt x="2139306" y="1601200"/>
                </a:lnTo>
                <a:cubicBezTo>
                  <a:pt x="2140072" y="1684899"/>
                  <a:pt x="2140839" y="1768599"/>
                  <a:pt x="2141605" y="1852298"/>
                </a:cubicBezTo>
                <a:cubicBezTo>
                  <a:pt x="2143753" y="2209682"/>
                  <a:pt x="2144638" y="2573121"/>
                  <a:pt x="2143739" y="2948669"/>
                </a:cubicBezTo>
                <a:cubicBezTo>
                  <a:pt x="2146066" y="3403075"/>
                  <a:pt x="2129936" y="3174506"/>
                  <a:pt x="2145860" y="3518695"/>
                </a:cubicBezTo>
                <a:cubicBezTo>
                  <a:pt x="2160097" y="3910827"/>
                  <a:pt x="2648266" y="3867220"/>
                  <a:pt x="3147369" y="3464085"/>
                </a:cubicBezTo>
                <a:lnTo>
                  <a:pt x="3229724" y="3393921"/>
                </a:lnTo>
                <a:lnTo>
                  <a:pt x="3187684" y="3378925"/>
                </a:lnTo>
                <a:cubicBezTo>
                  <a:pt x="3156502" y="3366682"/>
                  <a:pt x="3123571" y="3349271"/>
                  <a:pt x="3085106" y="3311523"/>
                </a:cubicBezTo>
                <a:cubicBezTo>
                  <a:pt x="3493070" y="3161600"/>
                  <a:pt x="3481359" y="2939776"/>
                  <a:pt x="3694762" y="2764420"/>
                </a:cubicBezTo>
                <a:cubicBezTo>
                  <a:pt x="3744520" y="3134395"/>
                  <a:pt x="3883654" y="3308647"/>
                  <a:pt x="3523310" y="3759184"/>
                </a:cubicBezTo>
                <a:cubicBezTo>
                  <a:pt x="3495931" y="3700299"/>
                  <a:pt x="3470954" y="3651501"/>
                  <a:pt x="3447906" y="3610891"/>
                </a:cubicBezTo>
                <a:lnTo>
                  <a:pt x="3416898" y="3559491"/>
                </a:lnTo>
                <a:lnTo>
                  <a:pt x="3366772" y="3628323"/>
                </a:lnTo>
                <a:cubicBezTo>
                  <a:pt x="2946934" y="4134394"/>
                  <a:pt x="2274778" y="4186168"/>
                  <a:pt x="1961649" y="4546908"/>
                </a:cubicBezTo>
                <a:lnTo>
                  <a:pt x="1903142" y="4628558"/>
                </a:lnTo>
                <a:lnTo>
                  <a:pt x="1887087" y="4650964"/>
                </a:lnTo>
                <a:lnTo>
                  <a:pt x="1830924" y="4546907"/>
                </a:lnTo>
                <a:cubicBezTo>
                  <a:pt x="1491702" y="4156105"/>
                  <a:pt x="731120" y="4127909"/>
                  <a:pt x="326452" y="3491898"/>
                </a:cubicBezTo>
                <a:lnTo>
                  <a:pt x="324214" y="3487819"/>
                </a:lnTo>
                <a:lnTo>
                  <a:pt x="315161" y="3502826"/>
                </a:lnTo>
                <a:cubicBezTo>
                  <a:pt x="292113" y="3543436"/>
                  <a:pt x="267136" y="3592234"/>
                  <a:pt x="239757" y="3651119"/>
                </a:cubicBezTo>
                <a:cubicBezTo>
                  <a:pt x="-120587" y="3200582"/>
                  <a:pt x="18547" y="3026330"/>
                  <a:pt x="68305" y="2656355"/>
                </a:cubicBezTo>
                <a:cubicBezTo>
                  <a:pt x="281708" y="2831711"/>
                  <a:pt x="269997" y="3053535"/>
                  <a:pt x="677961" y="3203458"/>
                </a:cubicBezTo>
                <a:cubicBezTo>
                  <a:pt x="601032" y="3278954"/>
                  <a:pt x="546238" y="3273100"/>
                  <a:pt x="483298" y="3307257"/>
                </a:cubicBezTo>
                <a:lnTo>
                  <a:pt x="472554" y="3314903"/>
                </a:lnTo>
                <a:lnTo>
                  <a:pt x="516809" y="3356794"/>
                </a:lnTo>
                <a:cubicBezTo>
                  <a:pt x="1073519" y="3861498"/>
                  <a:pt x="1498047" y="3954221"/>
                  <a:pt x="1592134" y="3554736"/>
                </a:cubicBezTo>
                <a:lnTo>
                  <a:pt x="1632891" y="2942829"/>
                </a:lnTo>
                <a:cubicBezTo>
                  <a:pt x="1631290" y="2645068"/>
                  <a:pt x="1634025" y="2212418"/>
                  <a:pt x="1636840" y="1813074"/>
                </a:cubicBezTo>
                <a:cubicBezTo>
                  <a:pt x="1637341" y="1742608"/>
                  <a:pt x="1637841" y="1672142"/>
                  <a:pt x="1638342" y="1601676"/>
                </a:cubicBezTo>
                <a:lnTo>
                  <a:pt x="966131" y="1541511"/>
                </a:lnTo>
                <a:cubicBezTo>
                  <a:pt x="923187" y="1434285"/>
                  <a:pt x="887401" y="1339674"/>
                  <a:pt x="966131" y="1200910"/>
                </a:cubicBezTo>
                <a:lnTo>
                  <a:pt x="1641096" y="1160355"/>
                </a:lnTo>
                <a:cubicBezTo>
                  <a:pt x="1641124" y="1152396"/>
                  <a:pt x="1641153" y="1144436"/>
                  <a:pt x="1641181" y="1136477"/>
                </a:cubicBezTo>
                <a:lnTo>
                  <a:pt x="1634314" y="1134502"/>
                </a:lnTo>
                <a:cubicBezTo>
                  <a:pt x="1405568" y="1044866"/>
                  <a:pt x="1245064" y="835024"/>
                  <a:pt x="1245064" y="590451"/>
                </a:cubicBezTo>
                <a:cubicBezTo>
                  <a:pt x="1245064" y="264354"/>
                  <a:pt x="1530405" y="0"/>
                  <a:pt x="1882390" y="0"/>
                </a:cubicBezTo>
                <a:close/>
              </a:path>
            </a:pathLst>
          </a:custGeom>
          <a:gradFill>
            <a:gsLst>
              <a:gs pos="90000">
                <a:srgbClr val="7030A0"/>
              </a:gs>
              <a:gs pos="0">
                <a:srgbClr val="00B0F0"/>
              </a:gs>
            </a:gsLst>
            <a:path path="circle">
              <a:fillToRect r="100000" b="100000"/>
            </a:path>
          </a:gradFill>
          <a:ln w="222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abadkézi sokszög 17"/>
          <p:cNvSpPr/>
          <p:nvPr/>
        </p:nvSpPr>
        <p:spPr>
          <a:xfrm>
            <a:off x="327374" y="1833072"/>
            <a:ext cx="3870961" cy="4788920"/>
          </a:xfrm>
          <a:custGeom>
            <a:avLst/>
            <a:gdLst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578 w 3763067"/>
              <a:gd name="connsiteY3" fmla="*/ 837813 h 4650964"/>
              <a:gd name="connsiteX4" fmla="*/ 1640133 w 3763067"/>
              <a:gd name="connsiteY4" fmla="*/ 814405 h 4650964"/>
              <a:gd name="connsiteX5" fmla="*/ 1638524 w 3763067"/>
              <a:gd name="connsiteY5" fmla="*/ 792255 h 4650964"/>
              <a:gd name="connsiteX6" fmla="*/ 2131898 w 3763067"/>
              <a:gd name="connsiteY6" fmla="*/ 792255 h 4650964"/>
              <a:gd name="connsiteX7" fmla="*/ 2131918 w 3763067"/>
              <a:gd name="connsiteY7" fmla="*/ 794421 h 4650964"/>
              <a:gd name="connsiteX8" fmla="*/ 2147949 w 3763067"/>
              <a:gd name="connsiteY8" fmla="*/ 775336 h 4650964"/>
              <a:gd name="connsiteX9" fmla="*/ 2206129 w 3763067"/>
              <a:gd name="connsiteY9" fmla="*/ 588264 h 4650964"/>
              <a:gd name="connsiteX10" fmla="*/ 1865470 w 3763067"/>
              <a:gd name="connsiteY10" fmla="*/ 253676 h 4650964"/>
              <a:gd name="connsiteX11" fmla="*/ 1882390 w 3763067"/>
              <a:gd name="connsiteY11" fmla="*/ 0 h 4650964"/>
              <a:gd name="connsiteX12" fmla="*/ 2519715 w 3763067"/>
              <a:gd name="connsiteY12" fmla="*/ 590451 h 4650964"/>
              <a:gd name="connsiteX13" fmla="*/ 2238724 w 3763067"/>
              <a:gd name="connsiteY13" fmla="*/ 1080062 h 4650964"/>
              <a:gd name="connsiteX14" fmla="*/ 2135011 w 3763067"/>
              <a:gd name="connsiteY14" fmla="*/ 1132216 h 4650964"/>
              <a:gd name="connsiteX15" fmla="*/ 2135248 w 3763067"/>
              <a:gd name="connsiteY15" fmla="*/ 1158045 h 4650964"/>
              <a:gd name="connsiteX16" fmla="*/ 2827038 w 3763067"/>
              <a:gd name="connsiteY16" fmla="*/ 1200910 h 4650964"/>
              <a:gd name="connsiteX17" fmla="*/ 2827038 w 3763067"/>
              <a:gd name="connsiteY17" fmla="*/ 1541511 h 4650964"/>
              <a:gd name="connsiteX18" fmla="*/ 2139306 w 3763067"/>
              <a:gd name="connsiteY18" fmla="*/ 1601200 h 4650964"/>
              <a:gd name="connsiteX19" fmla="*/ 2141605 w 3763067"/>
              <a:gd name="connsiteY19" fmla="*/ 1852298 h 4650964"/>
              <a:gd name="connsiteX20" fmla="*/ 2143739 w 3763067"/>
              <a:gd name="connsiteY20" fmla="*/ 2948669 h 4650964"/>
              <a:gd name="connsiteX21" fmla="*/ 2145860 w 3763067"/>
              <a:gd name="connsiteY21" fmla="*/ 3518695 h 4650964"/>
              <a:gd name="connsiteX22" fmla="*/ 3147369 w 3763067"/>
              <a:gd name="connsiteY22" fmla="*/ 3464085 h 4650964"/>
              <a:gd name="connsiteX23" fmla="*/ 3229724 w 3763067"/>
              <a:gd name="connsiteY23" fmla="*/ 3393921 h 4650964"/>
              <a:gd name="connsiteX24" fmla="*/ 3187684 w 3763067"/>
              <a:gd name="connsiteY24" fmla="*/ 3378925 h 4650964"/>
              <a:gd name="connsiteX25" fmla="*/ 3085106 w 3763067"/>
              <a:gd name="connsiteY25" fmla="*/ 3311523 h 4650964"/>
              <a:gd name="connsiteX26" fmla="*/ 3694762 w 3763067"/>
              <a:gd name="connsiteY26" fmla="*/ 2764420 h 4650964"/>
              <a:gd name="connsiteX27" fmla="*/ 3523310 w 3763067"/>
              <a:gd name="connsiteY27" fmla="*/ 3759184 h 4650964"/>
              <a:gd name="connsiteX28" fmla="*/ 3447906 w 3763067"/>
              <a:gd name="connsiteY28" fmla="*/ 3610891 h 4650964"/>
              <a:gd name="connsiteX29" fmla="*/ 3416898 w 3763067"/>
              <a:gd name="connsiteY29" fmla="*/ 3559491 h 4650964"/>
              <a:gd name="connsiteX30" fmla="*/ 3366772 w 3763067"/>
              <a:gd name="connsiteY30" fmla="*/ 3628323 h 4650964"/>
              <a:gd name="connsiteX31" fmla="*/ 1961649 w 3763067"/>
              <a:gd name="connsiteY31" fmla="*/ 4546908 h 4650964"/>
              <a:gd name="connsiteX32" fmla="*/ 1903142 w 3763067"/>
              <a:gd name="connsiteY32" fmla="*/ 4628558 h 4650964"/>
              <a:gd name="connsiteX33" fmla="*/ 1905486 w 3763067"/>
              <a:gd name="connsiteY33" fmla="*/ 4650963 h 4650964"/>
              <a:gd name="connsiteX34" fmla="*/ 1896287 w 3763067"/>
              <a:gd name="connsiteY34" fmla="*/ 4638125 h 4650964"/>
              <a:gd name="connsiteX35" fmla="*/ 1887087 w 3763067"/>
              <a:gd name="connsiteY35" fmla="*/ 4650964 h 4650964"/>
              <a:gd name="connsiteX36" fmla="*/ 1889430 w 3763067"/>
              <a:gd name="connsiteY36" fmla="*/ 4628557 h 4650964"/>
              <a:gd name="connsiteX37" fmla="*/ 1830924 w 3763067"/>
              <a:gd name="connsiteY37" fmla="*/ 4546907 h 4650964"/>
              <a:gd name="connsiteX38" fmla="*/ 326452 w 3763067"/>
              <a:gd name="connsiteY38" fmla="*/ 3491898 h 4650964"/>
              <a:gd name="connsiteX39" fmla="*/ 324214 w 3763067"/>
              <a:gd name="connsiteY39" fmla="*/ 3487819 h 4650964"/>
              <a:gd name="connsiteX40" fmla="*/ 315161 w 3763067"/>
              <a:gd name="connsiteY40" fmla="*/ 3502826 h 4650964"/>
              <a:gd name="connsiteX41" fmla="*/ 239757 w 3763067"/>
              <a:gd name="connsiteY41" fmla="*/ 3651119 h 4650964"/>
              <a:gd name="connsiteX42" fmla="*/ 68305 w 3763067"/>
              <a:gd name="connsiteY42" fmla="*/ 2656355 h 4650964"/>
              <a:gd name="connsiteX43" fmla="*/ 677961 w 3763067"/>
              <a:gd name="connsiteY43" fmla="*/ 3203458 h 4650964"/>
              <a:gd name="connsiteX44" fmla="*/ 483298 w 3763067"/>
              <a:gd name="connsiteY44" fmla="*/ 3307257 h 4650964"/>
              <a:gd name="connsiteX45" fmla="*/ 472554 w 3763067"/>
              <a:gd name="connsiteY45" fmla="*/ 3314903 h 4650964"/>
              <a:gd name="connsiteX46" fmla="*/ 516809 w 3763067"/>
              <a:gd name="connsiteY46" fmla="*/ 3356794 h 4650964"/>
              <a:gd name="connsiteX47" fmla="*/ 1592134 w 3763067"/>
              <a:gd name="connsiteY47" fmla="*/ 3554736 h 4650964"/>
              <a:gd name="connsiteX48" fmla="*/ 1632891 w 3763067"/>
              <a:gd name="connsiteY48" fmla="*/ 2942829 h 4650964"/>
              <a:gd name="connsiteX49" fmla="*/ 1636840 w 3763067"/>
              <a:gd name="connsiteY49" fmla="*/ 1813074 h 4650964"/>
              <a:gd name="connsiteX50" fmla="*/ 1638342 w 3763067"/>
              <a:gd name="connsiteY50" fmla="*/ 1601676 h 4650964"/>
              <a:gd name="connsiteX51" fmla="*/ 966131 w 3763067"/>
              <a:gd name="connsiteY51" fmla="*/ 1541511 h 4650964"/>
              <a:gd name="connsiteX52" fmla="*/ 966131 w 3763067"/>
              <a:gd name="connsiteY52" fmla="*/ 1200910 h 4650964"/>
              <a:gd name="connsiteX53" fmla="*/ 1641096 w 3763067"/>
              <a:gd name="connsiteY53" fmla="*/ 1160355 h 4650964"/>
              <a:gd name="connsiteX54" fmla="*/ 1641181 w 3763067"/>
              <a:gd name="connsiteY54" fmla="*/ 1136477 h 4650964"/>
              <a:gd name="connsiteX55" fmla="*/ 1634314 w 3763067"/>
              <a:gd name="connsiteY55" fmla="*/ 1134502 h 4650964"/>
              <a:gd name="connsiteX56" fmla="*/ 1245064 w 3763067"/>
              <a:gd name="connsiteY56" fmla="*/ 590451 h 4650964"/>
              <a:gd name="connsiteX57" fmla="*/ 1882390 w 3763067"/>
              <a:gd name="connsiteY57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89430 w 3763067"/>
              <a:gd name="connsiteY35" fmla="*/ 4628557 h 4650964"/>
              <a:gd name="connsiteX36" fmla="*/ 1830924 w 3763067"/>
              <a:gd name="connsiteY36" fmla="*/ 4546907 h 4650964"/>
              <a:gd name="connsiteX37" fmla="*/ 326452 w 3763067"/>
              <a:gd name="connsiteY37" fmla="*/ 3491898 h 4650964"/>
              <a:gd name="connsiteX38" fmla="*/ 324214 w 3763067"/>
              <a:gd name="connsiteY38" fmla="*/ 3487819 h 4650964"/>
              <a:gd name="connsiteX39" fmla="*/ 315161 w 3763067"/>
              <a:gd name="connsiteY39" fmla="*/ 3502826 h 4650964"/>
              <a:gd name="connsiteX40" fmla="*/ 239757 w 3763067"/>
              <a:gd name="connsiteY40" fmla="*/ 3651119 h 4650964"/>
              <a:gd name="connsiteX41" fmla="*/ 68305 w 3763067"/>
              <a:gd name="connsiteY41" fmla="*/ 2656355 h 4650964"/>
              <a:gd name="connsiteX42" fmla="*/ 677961 w 3763067"/>
              <a:gd name="connsiteY42" fmla="*/ 3203458 h 4650964"/>
              <a:gd name="connsiteX43" fmla="*/ 483298 w 3763067"/>
              <a:gd name="connsiteY43" fmla="*/ 3307257 h 4650964"/>
              <a:gd name="connsiteX44" fmla="*/ 472554 w 3763067"/>
              <a:gd name="connsiteY44" fmla="*/ 3314903 h 4650964"/>
              <a:gd name="connsiteX45" fmla="*/ 516809 w 3763067"/>
              <a:gd name="connsiteY45" fmla="*/ 3356794 h 4650964"/>
              <a:gd name="connsiteX46" fmla="*/ 1592134 w 3763067"/>
              <a:gd name="connsiteY46" fmla="*/ 3554736 h 4650964"/>
              <a:gd name="connsiteX47" fmla="*/ 1632891 w 3763067"/>
              <a:gd name="connsiteY47" fmla="*/ 2942829 h 4650964"/>
              <a:gd name="connsiteX48" fmla="*/ 1636840 w 3763067"/>
              <a:gd name="connsiteY48" fmla="*/ 1813074 h 4650964"/>
              <a:gd name="connsiteX49" fmla="*/ 1638342 w 3763067"/>
              <a:gd name="connsiteY49" fmla="*/ 1601676 h 4650964"/>
              <a:gd name="connsiteX50" fmla="*/ 966131 w 3763067"/>
              <a:gd name="connsiteY50" fmla="*/ 1541511 h 4650964"/>
              <a:gd name="connsiteX51" fmla="*/ 966131 w 3763067"/>
              <a:gd name="connsiteY51" fmla="*/ 1200910 h 4650964"/>
              <a:gd name="connsiteX52" fmla="*/ 1641096 w 3763067"/>
              <a:gd name="connsiteY52" fmla="*/ 1160355 h 4650964"/>
              <a:gd name="connsiteX53" fmla="*/ 1641181 w 3763067"/>
              <a:gd name="connsiteY53" fmla="*/ 1136477 h 4650964"/>
              <a:gd name="connsiteX54" fmla="*/ 1634314 w 3763067"/>
              <a:gd name="connsiteY54" fmla="*/ 1134502 h 4650964"/>
              <a:gd name="connsiteX55" fmla="*/ 1245064 w 3763067"/>
              <a:gd name="connsiteY55" fmla="*/ 590451 h 4650964"/>
              <a:gd name="connsiteX56" fmla="*/ 1882390 w 3763067"/>
              <a:gd name="connsiteY56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30924 w 3763067"/>
              <a:gd name="connsiteY35" fmla="*/ 4546907 h 4650964"/>
              <a:gd name="connsiteX36" fmla="*/ 326452 w 3763067"/>
              <a:gd name="connsiteY36" fmla="*/ 3491898 h 4650964"/>
              <a:gd name="connsiteX37" fmla="*/ 324214 w 3763067"/>
              <a:gd name="connsiteY37" fmla="*/ 3487819 h 4650964"/>
              <a:gd name="connsiteX38" fmla="*/ 315161 w 3763067"/>
              <a:gd name="connsiteY38" fmla="*/ 3502826 h 4650964"/>
              <a:gd name="connsiteX39" fmla="*/ 239757 w 3763067"/>
              <a:gd name="connsiteY39" fmla="*/ 3651119 h 4650964"/>
              <a:gd name="connsiteX40" fmla="*/ 68305 w 3763067"/>
              <a:gd name="connsiteY40" fmla="*/ 2656355 h 4650964"/>
              <a:gd name="connsiteX41" fmla="*/ 677961 w 3763067"/>
              <a:gd name="connsiteY41" fmla="*/ 3203458 h 4650964"/>
              <a:gd name="connsiteX42" fmla="*/ 483298 w 3763067"/>
              <a:gd name="connsiteY42" fmla="*/ 3307257 h 4650964"/>
              <a:gd name="connsiteX43" fmla="*/ 472554 w 3763067"/>
              <a:gd name="connsiteY43" fmla="*/ 3314903 h 4650964"/>
              <a:gd name="connsiteX44" fmla="*/ 516809 w 3763067"/>
              <a:gd name="connsiteY44" fmla="*/ 3356794 h 4650964"/>
              <a:gd name="connsiteX45" fmla="*/ 1592134 w 3763067"/>
              <a:gd name="connsiteY45" fmla="*/ 3554736 h 4650964"/>
              <a:gd name="connsiteX46" fmla="*/ 1632891 w 3763067"/>
              <a:gd name="connsiteY46" fmla="*/ 2942829 h 4650964"/>
              <a:gd name="connsiteX47" fmla="*/ 1636840 w 3763067"/>
              <a:gd name="connsiteY47" fmla="*/ 1813074 h 4650964"/>
              <a:gd name="connsiteX48" fmla="*/ 1638342 w 3763067"/>
              <a:gd name="connsiteY48" fmla="*/ 1601676 h 4650964"/>
              <a:gd name="connsiteX49" fmla="*/ 966131 w 3763067"/>
              <a:gd name="connsiteY49" fmla="*/ 1541511 h 4650964"/>
              <a:gd name="connsiteX50" fmla="*/ 966131 w 3763067"/>
              <a:gd name="connsiteY50" fmla="*/ 1200910 h 4650964"/>
              <a:gd name="connsiteX51" fmla="*/ 1641096 w 3763067"/>
              <a:gd name="connsiteY51" fmla="*/ 1160355 h 4650964"/>
              <a:gd name="connsiteX52" fmla="*/ 1641181 w 3763067"/>
              <a:gd name="connsiteY52" fmla="*/ 1136477 h 4650964"/>
              <a:gd name="connsiteX53" fmla="*/ 1634314 w 3763067"/>
              <a:gd name="connsiteY53" fmla="*/ 1134502 h 4650964"/>
              <a:gd name="connsiteX54" fmla="*/ 1245064 w 3763067"/>
              <a:gd name="connsiteY54" fmla="*/ 590451 h 4650964"/>
              <a:gd name="connsiteX55" fmla="*/ 1882390 w 3763067"/>
              <a:gd name="connsiteY55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87087 w 3763067"/>
              <a:gd name="connsiteY33" fmla="*/ 4650964 h 4650964"/>
              <a:gd name="connsiteX34" fmla="*/ 1830924 w 3763067"/>
              <a:gd name="connsiteY34" fmla="*/ 4546907 h 4650964"/>
              <a:gd name="connsiteX35" fmla="*/ 326452 w 3763067"/>
              <a:gd name="connsiteY35" fmla="*/ 3491898 h 4650964"/>
              <a:gd name="connsiteX36" fmla="*/ 324214 w 3763067"/>
              <a:gd name="connsiteY36" fmla="*/ 3487819 h 4650964"/>
              <a:gd name="connsiteX37" fmla="*/ 315161 w 3763067"/>
              <a:gd name="connsiteY37" fmla="*/ 3502826 h 4650964"/>
              <a:gd name="connsiteX38" fmla="*/ 239757 w 3763067"/>
              <a:gd name="connsiteY38" fmla="*/ 3651119 h 4650964"/>
              <a:gd name="connsiteX39" fmla="*/ 68305 w 3763067"/>
              <a:gd name="connsiteY39" fmla="*/ 2656355 h 4650964"/>
              <a:gd name="connsiteX40" fmla="*/ 677961 w 3763067"/>
              <a:gd name="connsiteY40" fmla="*/ 3203458 h 4650964"/>
              <a:gd name="connsiteX41" fmla="*/ 483298 w 3763067"/>
              <a:gd name="connsiteY41" fmla="*/ 3307257 h 4650964"/>
              <a:gd name="connsiteX42" fmla="*/ 472554 w 3763067"/>
              <a:gd name="connsiteY42" fmla="*/ 3314903 h 4650964"/>
              <a:gd name="connsiteX43" fmla="*/ 516809 w 3763067"/>
              <a:gd name="connsiteY43" fmla="*/ 3356794 h 4650964"/>
              <a:gd name="connsiteX44" fmla="*/ 1592134 w 3763067"/>
              <a:gd name="connsiteY44" fmla="*/ 3554736 h 4650964"/>
              <a:gd name="connsiteX45" fmla="*/ 1632891 w 3763067"/>
              <a:gd name="connsiteY45" fmla="*/ 2942829 h 4650964"/>
              <a:gd name="connsiteX46" fmla="*/ 1636840 w 3763067"/>
              <a:gd name="connsiteY46" fmla="*/ 1813074 h 4650964"/>
              <a:gd name="connsiteX47" fmla="*/ 1638342 w 3763067"/>
              <a:gd name="connsiteY47" fmla="*/ 1601676 h 4650964"/>
              <a:gd name="connsiteX48" fmla="*/ 966131 w 3763067"/>
              <a:gd name="connsiteY48" fmla="*/ 1541511 h 4650964"/>
              <a:gd name="connsiteX49" fmla="*/ 966131 w 3763067"/>
              <a:gd name="connsiteY49" fmla="*/ 1200910 h 4650964"/>
              <a:gd name="connsiteX50" fmla="*/ 1641096 w 3763067"/>
              <a:gd name="connsiteY50" fmla="*/ 1160355 h 4650964"/>
              <a:gd name="connsiteX51" fmla="*/ 1641181 w 3763067"/>
              <a:gd name="connsiteY51" fmla="*/ 1136477 h 4650964"/>
              <a:gd name="connsiteX52" fmla="*/ 1634314 w 3763067"/>
              <a:gd name="connsiteY52" fmla="*/ 1134502 h 4650964"/>
              <a:gd name="connsiteX53" fmla="*/ 1245064 w 3763067"/>
              <a:gd name="connsiteY53" fmla="*/ 590451 h 4650964"/>
              <a:gd name="connsiteX54" fmla="*/ 1882390 w 3763067"/>
              <a:gd name="connsiteY54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38524 w 3763067"/>
              <a:gd name="connsiteY3" fmla="*/ 792255 h 4650964"/>
              <a:gd name="connsiteX4" fmla="*/ 2131898 w 3763067"/>
              <a:gd name="connsiteY4" fmla="*/ 792255 h 4650964"/>
              <a:gd name="connsiteX5" fmla="*/ 2131918 w 3763067"/>
              <a:gd name="connsiteY5" fmla="*/ 794421 h 4650964"/>
              <a:gd name="connsiteX6" fmla="*/ 2147949 w 3763067"/>
              <a:gd name="connsiteY6" fmla="*/ 775336 h 4650964"/>
              <a:gd name="connsiteX7" fmla="*/ 2206129 w 3763067"/>
              <a:gd name="connsiteY7" fmla="*/ 588264 h 4650964"/>
              <a:gd name="connsiteX8" fmla="*/ 1865470 w 3763067"/>
              <a:gd name="connsiteY8" fmla="*/ 253676 h 4650964"/>
              <a:gd name="connsiteX9" fmla="*/ 1882390 w 3763067"/>
              <a:gd name="connsiteY9" fmla="*/ 0 h 4650964"/>
              <a:gd name="connsiteX10" fmla="*/ 2519715 w 3763067"/>
              <a:gd name="connsiteY10" fmla="*/ 590451 h 4650964"/>
              <a:gd name="connsiteX11" fmla="*/ 2238724 w 3763067"/>
              <a:gd name="connsiteY11" fmla="*/ 1080062 h 4650964"/>
              <a:gd name="connsiteX12" fmla="*/ 2135011 w 3763067"/>
              <a:gd name="connsiteY12" fmla="*/ 1132216 h 4650964"/>
              <a:gd name="connsiteX13" fmla="*/ 2135248 w 3763067"/>
              <a:gd name="connsiteY13" fmla="*/ 1158045 h 4650964"/>
              <a:gd name="connsiteX14" fmla="*/ 2827038 w 3763067"/>
              <a:gd name="connsiteY14" fmla="*/ 1200910 h 4650964"/>
              <a:gd name="connsiteX15" fmla="*/ 2827038 w 3763067"/>
              <a:gd name="connsiteY15" fmla="*/ 1541511 h 4650964"/>
              <a:gd name="connsiteX16" fmla="*/ 2139306 w 3763067"/>
              <a:gd name="connsiteY16" fmla="*/ 1601200 h 4650964"/>
              <a:gd name="connsiteX17" fmla="*/ 2141605 w 3763067"/>
              <a:gd name="connsiteY17" fmla="*/ 1852298 h 4650964"/>
              <a:gd name="connsiteX18" fmla="*/ 2143739 w 3763067"/>
              <a:gd name="connsiteY18" fmla="*/ 2948669 h 4650964"/>
              <a:gd name="connsiteX19" fmla="*/ 2145860 w 3763067"/>
              <a:gd name="connsiteY19" fmla="*/ 3518695 h 4650964"/>
              <a:gd name="connsiteX20" fmla="*/ 3147369 w 3763067"/>
              <a:gd name="connsiteY20" fmla="*/ 3464085 h 4650964"/>
              <a:gd name="connsiteX21" fmla="*/ 3229724 w 3763067"/>
              <a:gd name="connsiteY21" fmla="*/ 3393921 h 4650964"/>
              <a:gd name="connsiteX22" fmla="*/ 3187684 w 3763067"/>
              <a:gd name="connsiteY22" fmla="*/ 3378925 h 4650964"/>
              <a:gd name="connsiteX23" fmla="*/ 3085106 w 3763067"/>
              <a:gd name="connsiteY23" fmla="*/ 3311523 h 4650964"/>
              <a:gd name="connsiteX24" fmla="*/ 3694762 w 3763067"/>
              <a:gd name="connsiteY24" fmla="*/ 2764420 h 4650964"/>
              <a:gd name="connsiteX25" fmla="*/ 3523310 w 3763067"/>
              <a:gd name="connsiteY25" fmla="*/ 3759184 h 4650964"/>
              <a:gd name="connsiteX26" fmla="*/ 3447906 w 3763067"/>
              <a:gd name="connsiteY26" fmla="*/ 3610891 h 4650964"/>
              <a:gd name="connsiteX27" fmla="*/ 3416898 w 3763067"/>
              <a:gd name="connsiteY27" fmla="*/ 3559491 h 4650964"/>
              <a:gd name="connsiteX28" fmla="*/ 3366772 w 3763067"/>
              <a:gd name="connsiteY28" fmla="*/ 3628323 h 4650964"/>
              <a:gd name="connsiteX29" fmla="*/ 1961649 w 3763067"/>
              <a:gd name="connsiteY29" fmla="*/ 4546908 h 4650964"/>
              <a:gd name="connsiteX30" fmla="*/ 1903142 w 3763067"/>
              <a:gd name="connsiteY30" fmla="*/ 4628558 h 4650964"/>
              <a:gd name="connsiteX31" fmla="*/ 1887087 w 3763067"/>
              <a:gd name="connsiteY31" fmla="*/ 4650964 h 4650964"/>
              <a:gd name="connsiteX32" fmla="*/ 1830924 w 3763067"/>
              <a:gd name="connsiteY32" fmla="*/ 4546907 h 4650964"/>
              <a:gd name="connsiteX33" fmla="*/ 326452 w 3763067"/>
              <a:gd name="connsiteY33" fmla="*/ 3491898 h 4650964"/>
              <a:gd name="connsiteX34" fmla="*/ 324214 w 3763067"/>
              <a:gd name="connsiteY34" fmla="*/ 3487819 h 4650964"/>
              <a:gd name="connsiteX35" fmla="*/ 315161 w 3763067"/>
              <a:gd name="connsiteY35" fmla="*/ 3502826 h 4650964"/>
              <a:gd name="connsiteX36" fmla="*/ 239757 w 3763067"/>
              <a:gd name="connsiteY36" fmla="*/ 3651119 h 4650964"/>
              <a:gd name="connsiteX37" fmla="*/ 68305 w 3763067"/>
              <a:gd name="connsiteY37" fmla="*/ 2656355 h 4650964"/>
              <a:gd name="connsiteX38" fmla="*/ 677961 w 3763067"/>
              <a:gd name="connsiteY38" fmla="*/ 3203458 h 4650964"/>
              <a:gd name="connsiteX39" fmla="*/ 483298 w 3763067"/>
              <a:gd name="connsiteY39" fmla="*/ 3307257 h 4650964"/>
              <a:gd name="connsiteX40" fmla="*/ 472554 w 3763067"/>
              <a:gd name="connsiteY40" fmla="*/ 3314903 h 4650964"/>
              <a:gd name="connsiteX41" fmla="*/ 516809 w 3763067"/>
              <a:gd name="connsiteY41" fmla="*/ 3356794 h 4650964"/>
              <a:gd name="connsiteX42" fmla="*/ 1592134 w 3763067"/>
              <a:gd name="connsiteY42" fmla="*/ 3554736 h 4650964"/>
              <a:gd name="connsiteX43" fmla="*/ 1632891 w 3763067"/>
              <a:gd name="connsiteY43" fmla="*/ 2942829 h 4650964"/>
              <a:gd name="connsiteX44" fmla="*/ 1636840 w 3763067"/>
              <a:gd name="connsiteY44" fmla="*/ 1813074 h 4650964"/>
              <a:gd name="connsiteX45" fmla="*/ 1638342 w 3763067"/>
              <a:gd name="connsiteY45" fmla="*/ 1601676 h 4650964"/>
              <a:gd name="connsiteX46" fmla="*/ 966131 w 3763067"/>
              <a:gd name="connsiteY46" fmla="*/ 1541511 h 4650964"/>
              <a:gd name="connsiteX47" fmla="*/ 966131 w 3763067"/>
              <a:gd name="connsiteY47" fmla="*/ 1200910 h 4650964"/>
              <a:gd name="connsiteX48" fmla="*/ 1641096 w 3763067"/>
              <a:gd name="connsiteY48" fmla="*/ 1160355 h 4650964"/>
              <a:gd name="connsiteX49" fmla="*/ 1641181 w 3763067"/>
              <a:gd name="connsiteY49" fmla="*/ 1136477 h 4650964"/>
              <a:gd name="connsiteX50" fmla="*/ 1634314 w 3763067"/>
              <a:gd name="connsiteY50" fmla="*/ 1134502 h 4650964"/>
              <a:gd name="connsiteX51" fmla="*/ 1245064 w 3763067"/>
              <a:gd name="connsiteY51" fmla="*/ 590451 h 4650964"/>
              <a:gd name="connsiteX52" fmla="*/ 1882390 w 3763067"/>
              <a:gd name="connsiteY52" fmla="*/ 0 h 46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63067" h="4650964">
                <a:moveTo>
                  <a:pt x="1865470" y="253676"/>
                </a:moveTo>
                <a:cubicBezTo>
                  <a:pt x="1677329" y="253676"/>
                  <a:pt x="1524811" y="403477"/>
                  <a:pt x="1524811" y="588264"/>
                </a:cubicBezTo>
                <a:cubicBezTo>
                  <a:pt x="1524811" y="680658"/>
                  <a:pt x="1562940" y="764306"/>
                  <a:pt x="1624587" y="824854"/>
                </a:cubicBezTo>
                <a:lnTo>
                  <a:pt x="1638524" y="792255"/>
                </a:lnTo>
                <a:cubicBezTo>
                  <a:pt x="1628126" y="758209"/>
                  <a:pt x="2086681" y="706776"/>
                  <a:pt x="2131898" y="792255"/>
                </a:cubicBezTo>
                <a:cubicBezTo>
                  <a:pt x="2131905" y="792977"/>
                  <a:pt x="2131911" y="793699"/>
                  <a:pt x="2131918" y="794421"/>
                </a:cubicBezTo>
                <a:lnTo>
                  <a:pt x="2147949" y="775336"/>
                </a:lnTo>
                <a:cubicBezTo>
                  <a:pt x="2184681" y="721935"/>
                  <a:pt x="2206129" y="657560"/>
                  <a:pt x="2206129" y="588264"/>
                </a:cubicBezTo>
                <a:cubicBezTo>
                  <a:pt x="2206129" y="403477"/>
                  <a:pt x="2053610" y="253676"/>
                  <a:pt x="1865470" y="253676"/>
                </a:cubicBezTo>
                <a:close/>
                <a:moveTo>
                  <a:pt x="1882390" y="0"/>
                </a:moveTo>
                <a:cubicBezTo>
                  <a:pt x="2234375" y="0"/>
                  <a:pt x="2519715" y="264354"/>
                  <a:pt x="2519715" y="590451"/>
                </a:cubicBezTo>
                <a:cubicBezTo>
                  <a:pt x="2519715" y="794262"/>
                  <a:pt x="2408254" y="973954"/>
                  <a:pt x="2238724" y="1080062"/>
                </a:cubicBezTo>
                <a:lnTo>
                  <a:pt x="2135011" y="1132216"/>
                </a:lnTo>
                <a:lnTo>
                  <a:pt x="2135248" y="1158045"/>
                </a:lnTo>
                <a:lnTo>
                  <a:pt x="2827038" y="1200910"/>
                </a:lnTo>
                <a:cubicBezTo>
                  <a:pt x="2877140" y="1308136"/>
                  <a:pt x="2898612" y="1415363"/>
                  <a:pt x="2827038" y="1541511"/>
                </a:cubicBezTo>
                <a:lnTo>
                  <a:pt x="2139306" y="1601200"/>
                </a:lnTo>
                <a:cubicBezTo>
                  <a:pt x="2140072" y="1684899"/>
                  <a:pt x="2140839" y="1768599"/>
                  <a:pt x="2141605" y="1852298"/>
                </a:cubicBezTo>
                <a:cubicBezTo>
                  <a:pt x="2143753" y="2209682"/>
                  <a:pt x="2144638" y="2573121"/>
                  <a:pt x="2143739" y="2948669"/>
                </a:cubicBezTo>
                <a:cubicBezTo>
                  <a:pt x="2146066" y="3403075"/>
                  <a:pt x="2129936" y="3174506"/>
                  <a:pt x="2145860" y="3518695"/>
                </a:cubicBezTo>
                <a:cubicBezTo>
                  <a:pt x="2160097" y="3910827"/>
                  <a:pt x="2648266" y="3867220"/>
                  <a:pt x="3147369" y="3464085"/>
                </a:cubicBezTo>
                <a:lnTo>
                  <a:pt x="3229724" y="3393921"/>
                </a:lnTo>
                <a:lnTo>
                  <a:pt x="3187684" y="3378925"/>
                </a:lnTo>
                <a:cubicBezTo>
                  <a:pt x="3156502" y="3366682"/>
                  <a:pt x="3123571" y="3349271"/>
                  <a:pt x="3085106" y="3311523"/>
                </a:cubicBezTo>
                <a:cubicBezTo>
                  <a:pt x="3493070" y="3161600"/>
                  <a:pt x="3481359" y="2939776"/>
                  <a:pt x="3694762" y="2764420"/>
                </a:cubicBezTo>
                <a:cubicBezTo>
                  <a:pt x="3744520" y="3134395"/>
                  <a:pt x="3883654" y="3308647"/>
                  <a:pt x="3523310" y="3759184"/>
                </a:cubicBezTo>
                <a:cubicBezTo>
                  <a:pt x="3495931" y="3700299"/>
                  <a:pt x="3470954" y="3651501"/>
                  <a:pt x="3447906" y="3610891"/>
                </a:cubicBezTo>
                <a:lnTo>
                  <a:pt x="3416898" y="3559491"/>
                </a:lnTo>
                <a:lnTo>
                  <a:pt x="3366772" y="3628323"/>
                </a:lnTo>
                <a:cubicBezTo>
                  <a:pt x="2946934" y="4134394"/>
                  <a:pt x="2274778" y="4186168"/>
                  <a:pt x="1961649" y="4546908"/>
                </a:cubicBezTo>
                <a:lnTo>
                  <a:pt x="1903142" y="4628558"/>
                </a:lnTo>
                <a:lnTo>
                  <a:pt x="1887087" y="4650964"/>
                </a:lnTo>
                <a:lnTo>
                  <a:pt x="1830924" y="4546907"/>
                </a:lnTo>
                <a:cubicBezTo>
                  <a:pt x="1491702" y="4156105"/>
                  <a:pt x="731120" y="4127909"/>
                  <a:pt x="326452" y="3491898"/>
                </a:cubicBezTo>
                <a:lnTo>
                  <a:pt x="324214" y="3487819"/>
                </a:lnTo>
                <a:lnTo>
                  <a:pt x="315161" y="3502826"/>
                </a:lnTo>
                <a:cubicBezTo>
                  <a:pt x="292113" y="3543436"/>
                  <a:pt x="267136" y="3592234"/>
                  <a:pt x="239757" y="3651119"/>
                </a:cubicBezTo>
                <a:cubicBezTo>
                  <a:pt x="-120587" y="3200582"/>
                  <a:pt x="18547" y="3026330"/>
                  <a:pt x="68305" y="2656355"/>
                </a:cubicBezTo>
                <a:cubicBezTo>
                  <a:pt x="281708" y="2831711"/>
                  <a:pt x="269997" y="3053535"/>
                  <a:pt x="677961" y="3203458"/>
                </a:cubicBezTo>
                <a:cubicBezTo>
                  <a:pt x="601032" y="3278954"/>
                  <a:pt x="546238" y="3273100"/>
                  <a:pt x="483298" y="3307257"/>
                </a:cubicBezTo>
                <a:lnTo>
                  <a:pt x="472554" y="3314903"/>
                </a:lnTo>
                <a:lnTo>
                  <a:pt x="516809" y="3356794"/>
                </a:lnTo>
                <a:cubicBezTo>
                  <a:pt x="1073519" y="3861498"/>
                  <a:pt x="1498047" y="3954221"/>
                  <a:pt x="1592134" y="3554736"/>
                </a:cubicBezTo>
                <a:lnTo>
                  <a:pt x="1632891" y="2942829"/>
                </a:lnTo>
                <a:cubicBezTo>
                  <a:pt x="1631290" y="2645068"/>
                  <a:pt x="1634025" y="2212418"/>
                  <a:pt x="1636840" y="1813074"/>
                </a:cubicBezTo>
                <a:cubicBezTo>
                  <a:pt x="1637341" y="1742608"/>
                  <a:pt x="1637841" y="1672142"/>
                  <a:pt x="1638342" y="1601676"/>
                </a:cubicBezTo>
                <a:lnTo>
                  <a:pt x="966131" y="1541511"/>
                </a:lnTo>
                <a:cubicBezTo>
                  <a:pt x="923187" y="1434285"/>
                  <a:pt x="887401" y="1339674"/>
                  <a:pt x="966131" y="1200910"/>
                </a:cubicBezTo>
                <a:lnTo>
                  <a:pt x="1641096" y="1160355"/>
                </a:lnTo>
                <a:cubicBezTo>
                  <a:pt x="1641124" y="1152396"/>
                  <a:pt x="1641153" y="1144436"/>
                  <a:pt x="1641181" y="1136477"/>
                </a:cubicBezTo>
                <a:lnTo>
                  <a:pt x="1634314" y="1134502"/>
                </a:lnTo>
                <a:cubicBezTo>
                  <a:pt x="1405568" y="1044866"/>
                  <a:pt x="1245064" y="835024"/>
                  <a:pt x="1245064" y="590451"/>
                </a:cubicBezTo>
                <a:cubicBezTo>
                  <a:pt x="1245064" y="264354"/>
                  <a:pt x="1530405" y="0"/>
                  <a:pt x="1882390" y="0"/>
                </a:cubicBezTo>
                <a:close/>
              </a:path>
            </a:pathLst>
          </a:custGeom>
          <a:gradFill>
            <a:gsLst>
              <a:gs pos="90000">
                <a:srgbClr val="F4823B"/>
              </a:gs>
              <a:gs pos="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</a:gradFill>
          <a:ln w="222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abadkézi sokszög 19"/>
          <p:cNvSpPr/>
          <p:nvPr/>
        </p:nvSpPr>
        <p:spPr>
          <a:xfrm>
            <a:off x="8111443" y="342065"/>
            <a:ext cx="3870961" cy="4788920"/>
          </a:xfrm>
          <a:custGeom>
            <a:avLst/>
            <a:gdLst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578 w 3763067"/>
              <a:gd name="connsiteY3" fmla="*/ 837813 h 4650964"/>
              <a:gd name="connsiteX4" fmla="*/ 1640133 w 3763067"/>
              <a:gd name="connsiteY4" fmla="*/ 814405 h 4650964"/>
              <a:gd name="connsiteX5" fmla="*/ 1638524 w 3763067"/>
              <a:gd name="connsiteY5" fmla="*/ 792255 h 4650964"/>
              <a:gd name="connsiteX6" fmla="*/ 2131898 w 3763067"/>
              <a:gd name="connsiteY6" fmla="*/ 792255 h 4650964"/>
              <a:gd name="connsiteX7" fmla="*/ 2131918 w 3763067"/>
              <a:gd name="connsiteY7" fmla="*/ 794421 h 4650964"/>
              <a:gd name="connsiteX8" fmla="*/ 2147949 w 3763067"/>
              <a:gd name="connsiteY8" fmla="*/ 775336 h 4650964"/>
              <a:gd name="connsiteX9" fmla="*/ 2206129 w 3763067"/>
              <a:gd name="connsiteY9" fmla="*/ 588264 h 4650964"/>
              <a:gd name="connsiteX10" fmla="*/ 1865470 w 3763067"/>
              <a:gd name="connsiteY10" fmla="*/ 253676 h 4650964"/>
              <a:gd name="connsiteX11" fmla="*/ 1882390 w 3763067"/>
              <a:gd name="connsiteY11" fmla="*/ 0 h 4650964"/>
              <a:gd name="connsiteX12" fmla="*/ 2519715 w 3763067"/>
              <a:gd name="connsiteY12" fmla="*/ 590451 h 4650964"/>
              <a:gd name="connsiteX13" fmla="*/ 2238724 w 3763067"/>
              <a:gd name="connsiteY13" fmla="*/ 1080062 h 4650964"/>
              <a:gd name="connsiteX14" fmla="*/ 2135011 w 3763067"/>
              <a:gd name="connsiteY14" fmla="*/ 1132216 h 4650964"/>
              <a:gd name="connsiteX15" fmla="*/ 2135248 w 3763067"/>
              <a:gd name="connsiteY15" fmla="*/ 1158045 h 4650964"/>
              <a:gd name="connsiteX16" fmla="*/ 2827038 w 3763067"/>
              <a:gd name="connsiteY16" fmla="*/ 1200910 h 4650964"/>
              <a:gd name="connsiteX17" fmla="*/ 2827038 w 3763067"/>
              <a:gd name="connsiteY17" fmla="*/ 1541511 h 4650964"/>
              <a:gd name="connsiteX18" fmla="*/ 2139306 w 3763067"/>
              <a:gd name="connsiteY18" fmla="*/ 1601200 h 4650964"/>
              <a:gd name="connsiteX19" fmla="*/ 2141605 w 3763067"/>
              <a:gd name="connsiteY19" fmla="*/ 1852298 h 4650964"/>
              <a:gd name="connsiteX20" fmla="*/ 2143739 w 3763067"/>
              <a:gd name="connsiteY20" fmla="*/ 2948669 h 4650964"/>
              <a:gd name="connsiteX21" fmla="*/ 2145860 w 3763067"/>
              <a:gd name="connsiteY21" fmla="*/ 3518695 h 4650964"/>
              <a:gd name="connsiteX22" fmla="*/ 3147369 w 3763067"/>
              <a:gd name="connsiteY22" fmla="*/ 3464085 h 4650964"/>
              <a:gd name="connsiteX23" fmla="*/ 3229724 w 3763067"/>
              <a:gd name="connsiteY23" fmla="*/ 3393921 h 4650964"/>
              <a:gd name="connsiteX24" fmla="*/ 3187684 w 3763067"/>
              <a:gd name="connsiteY24" fmla="*/ 3378925 h 4650964"/>
              <a:gd name="connsiteX25" fmla="*/ 3085106 w 3763067"/>
              <a:gd name="connsiteY25" fmla="*/ 3311523 h 4650964"/>
              <a:gd name="connsiteX26" fmla="*/ 3694762 w 3763067"/>
              <a:gd name="connsiteY26" fmla="*/ 2764420 h 4650964"/>
              <a:gd name="connsiteX27" fmla="*/ 3523310 w 3763067"/>
              <a:gd name="connsiteY27" fmla="*/ 3759184 h 4650964"/>
              <a:gd name="connsiteX28" fmla="*/ 3447906 w 3763067"/>
              <a:gd name="connsiteY28" fmla="*/ 3610891 h 4650964"/>
              <a:gd name="connsiteX29" fmla="*/ 3416898 w 3763067"/>
              <a:gd name="connsiteY29" fmla="*/ 3559491 h 4650964"/>
              <a:gd name="connsiteX30" fmla="*/ 3366772 w 3763067"/>
              <a:gd name="connsiteY30" fmla="*/ 3628323 h 4650964"/>
              <a:gd name="connsiteX31" fmla="*/ 1961649 w 3763067"/>
              <a:gd name="connsiteY31" fmla="*/ 4546908 h 4650964"/>
              <a:gd name="connsiteX32" fmla="*/ 1903142 w 3763067"/>
              <a:gd name="connsiteY32" fmla="*/ 4628558 h 4650964"/>
              <a:gd name="connsiteX33" fmla="*/ 1905486 w 3763067"/>
              <a:gd name="connsiteY33" fmla="*/ 4650963 h 4650964"/>
              <a:gd name="connsiteX34" fmla="*/ 1896287 w 3763067"/>
              <a:gd name="connsiteY34" fmla="*/ 4638125 h 4650964"/>
              <a:gd name="connsiteX35" fmla="*/ 1887087 w 3763067"/>
              <a:gd name="connsiteY35" fmla="*/ 4650964 h 4650964"/>
              <a:gd name="connsiteX36" fmla="*/ 1889430 w 3763067"/>
              <a:gd name="connsiteY36" fmla="*/ 4628557 h 4650964"/>
              <a:gd name="connsiteX37" fmla="*/ 1830924 w 3763067"/>
              <a:gd name="connsiteY37" fmla="*/ 4546907 h 4650964"/>
              <a:gd name="connsiteX38" fmla="*/ 326452 w 3763067"/>
              <a:gd name="connsiteY38" fmla="*/ 3491898 h 4650964"/>
              <a:gd name="connsiteX39" fmla="*/ 324214 w 3763067"/>
              <a:gd name="connsiteY39" fmla="*/ 3487819 h 4650964"/>
              <a:gd name="connsiteX40" fmla="*/ 315161 w 3763067"/>
              <a:gd name="connsiteY40" fmla="*/ 3502826 h 4650964"/>
              <a:gd name="connsiteX41" fmla="*/ 239757 w 3763067"/>
              <a:gd name="connsiteY41" fmla="*/ 3651119 h 4650964"/>
              <a:gd name="connsiteX42" fmla="*/ 68305 w 3763067"/>
              <a:gd name="connsiteY42" fmla="*/ 2656355 h 4650964"/>
              <a:gd name="connsiteX43" fmla="*/ 677961 w 3763067"/>
              <a:gd name="connsiteY43" fmla="*/ 3203458 h 4650964"/>
              <a:gd name="connsiteX44" fmla="*/ 483298 w 3763067"/>
              <a:gd name="connsiteY44" fmla="*/ 3307257 h 4650964"/>
              <a:gd name="connsiteX45" fmla="*/ 472554 w 3763067"/>
              <a:gd name="connsiteY45" fmla="*/ 3314903 h 4650964"/>
              <a:gd name="connsiteX46" fmla="*/ 516809 w 3763067"/>
              <a:gd name="connsiteY46" fmla="*/ 3356794 h 4650964"/>
              <a:gd name="connsiteX47" fmla="*/ 1592134 w 3763067"/>
              <a:gd name="connsiteY47" fmla="*/ 3554736 h 4650964"/>
              <a:gd name="connsiteX48" fmla="*/ 1632891 w 3763067"/>
              <a:gd name="connsiteY48" fmla="*/ 2942829 h 4650964"/>
              <a:gd name="connsiteX49" fmla="*/ 1636840 w 3763067"/>
              <a:gd name="connsiteY49" fmla="*/ 1813074 h 4650964"/>
              <a:gd name="connsiteX50" fmla="*/ 1638342 w 3763067"/>
              <a:gd name="connsiteY50" fmla="*/ 1601676 h 4650964"/>
              <a:gd name="connsiteX51" fmla="*/ 966131 w 3763067"/>
              <a:gd name="connsiteY51" fmla="*/ 1541511 h 4650964"/>
              <a:gd name="connsiteX52" fmla="*/ 966131 w 3763067"/>
              <a:gd name="connsiteY52" fmla="*/ 1200910 h 4650964"/>
              <a:gd name="connsiteX53" fmla="*/ 1641096 w 3763067"/>
              <a:gd name="connsiteY53" fmla="*/ 1160355 h 4650964"/>
              <a:gd name="connsiteX54" fmla="*/ 1641181 w 3763067"/>
              <a:gd name="connsiteY54" fmla="*/ 1136477 h 4650964"/>
              <a:gd name="connsiteX55" fmla="*/ 1634314 w 3763067"/>
              <a:gd name="connsiteY55" fmla="*/ 1134502 h 4650964"/>
              <a:gd name="connsiteX56" fmla="*/ 1245064 w 3763067"/>
              <a:gd name="connsiteY56" fmla="*/ 590451 h 4650964"/>
              <a:gd name="connsiteX57" fmla="*/ 1882390 w 3763067"/>
              <a:gd name="connsiteY57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89430 w 3763067"/>
              <a:gd name="connsiteY35" fmla="*/ 4628557 h 4650964"/>
              <a:gd name="connsiteX36" fmla="*/ 1830924 w 3763067"/>
              <a:gd name="connsiteY36" fmla="*/ 4546907 h 4650964"/>
              <a:gd name="connsiteX37" fmla="*/ 326452 w 3763067"/>
              <a:gd name="connsiteY37" fmla="*/ 3491898 h 4650964"/>
              <a:gd name="connsiteX38" fmla="*/ 324214 w 3763067"/>
              <a:gd name="connsiteY38" fmla="*/ 3487819 h 4650964"/>
              <a:gd name="connsiteX39" fmla="*/ 315161 w 3763067"/>
              <a:gd name="connsiteY39" fmla="*/ 3502826 h 4650964"/>
              <a:gd name="connsiteX40" fmla="*/ 239757 w 3763067"/>
              <a:gd name="connsiteY40" fmla="*/ 3651119 h 4650964"/>
              <a:gd name="connsiteX41" fmla="*/ 68305 w 3763067"/>
              <a:gd name="connsiteY41" fmla="*/ 2656355 h 4650964"/>
              <a:gd name="connsiteX42" fmla="*/ 677961 w 3763067"/>
              <a:gd name="connsiteY42" fmla="*/ 3203458 h 4650964"/>
              <a:gd name="connsiteX43" fmla="*/ 483298 w 3763067"/>
              <a:gd name="connsiteY43" fmla="*/ 3307257 h 4650964"/>
              <a:gd name="connsiteX44" fmla="*/ 472554 w 3763067"/>
              <a:gd name="connsiteY44" fmla="*/ 3314903 h 4650964"/>
              <a:gd name="connsiteX45" fmla="*/ 516809 w 3763067"/>
              <a:gd name="connsiteY45" fmla="*/ 3356794 h 4650964"/>
              <a:gd name="connsiteX46" fmla="*/ 1592134 w 3763067"/>
              <a:gd name="connsiteY46" fmla="*/ 3554736 h 4650964"/>
              <a:gd name="connsiteX47" fmla="*/ 1632891 w 3763067"/>
              <a:gd name="connsiteY47" fmla="*/ 2942829 h 4650964"/>
              <a:gd name="connsiteX48" fmla="*/ 1636840 w 3763067"/>
              <a:gd name="connsiteY48" fmla="*/ 1813074 h 4650964"/>
              <a:gd name="connsiteX49" fmla="*/ 1638342 w 3763067"/>
              <a:gd name="connsiteY49" fmla="*/ 1601676 h 4650964"/>
              <a:gd name="connsiteX50" fmla="*/ 966131 w 3763067"/>
              <a:gd name="connsiteY50" fmla="*/ 1541511 h 4650964"/>
              <a:gd name="connsiteX51" fmla="*/ 966131 w 3763067"/>
              <a:gd name="connsiteY51" fmla="*/ 1200910 h 4650964"/>
              <a:gd name="connsiteX52" fmla="*/ 1641096 w 3763067"/>
              <a:gd name="connsiteY52" fmla="*/ 1160355 h 4650964"/>
              <a:gd name="connsiteX53" fmla="*/ 1641181 w 3763067"/>
              <a:gd name="connsiteY53" fmla="*/ 1136477 h 4650964"/>
              <a:gd name="connsiteX54" fmla="*/ 1634314 w 3763067"/>
              <a:gd name="connsiteY54" fmla="*/ 1134502 h 4650964"/>
              <a:gd name="connsiteX55" fmla="*/ 1245064 w 3763067"/>
              <a:gd name="connsiteY55" fmla="*/ 590451 h 4650964"/>
              <a:gd name="connsiteX56" fmla="*/ 1882390 w 3763067"/>
              <a:gd name="connsiteY56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30924 w 3763067"/>
              <a:gd name="connsiteY35" fmla="*/ 4546907 h 4650964"/>
              <a:gd name="connsiteX36" fmla="*/ 326452 w 3763067"/>
              <a:gd name="connsiteY36" fmla="*/ 3491898 h 4650964"/>
              <a:gd name="connsiteX37" fmla="*/ 324214 w 3763067"/>
              <a:gd name="connsiteY37" fmla="*/ 3487819 h 4650964"/>
              <a:gd name="connsiteX38" fmla="*/ 315161 w 3763067"/>
              <a:gd name="connsiteY38" fmla="*/ 3502826 h 4650964"/>
              <a:gd name="connsiteX39" fmla="*/ 239757 w 3763067"/>
              <a:gd name="connsiteY39" fmla="*/ 3651119 h 4650964"/>
              <a:gd name="connsiteX40" fmla="*/ 68305 w 3763067"/>
              <a:gd name="connsiteY40" fmla="*/ 2656355 h 4650964"/>
              <a:gd name="connsiteX41" fmla="*/ 677961 w 3763067"/>
              <a:gd name="connsiteY41" fmla="*/ 3203458 h 4650964"/>
              <a:gd name="connsiteX42" fmla="*/ 483298 w 3763067"/>
              <a:gd name="connsiteY42" fmla="*/ 3307257 h 4650964"/>
              <a:gd name="connsiteX43" fmla="*/ 472554 w 3763067"/>
              <a:gd name="connsiteY43" fmla="*/ 3314903 h 4650964"/>
              <a:gd name="connsiteX44" fmla="*/ 516809 w 3763067"/>
              <a:gd name="connsiteY44" fmla="*/ 3356794 h 4650964"/>
              <a:gd name="connsiteX45" fmla="*/ 1592134 w 3763067"/>
              <a:gd name="connsiteY45" fmla="*/ 3554736 h 4650964"/>
              <a:gd name="connsiteX46" fmla="*/ 1632891 w 3763067"/>
              <a:gd name="connsiteY46" fmla="*/ 2942829 h 4650964"/>
              <a:gd name="connsiteX47" fmla="*/ 1636840 w 3763067"/>
              <a:gd name="connsiteY47" fmla="*/ 1813074 h 4650964"/>
              <a:gd name="connsiteX48" fmla="*/ 1638342 w 3763067"/>
              <a:gd name="connsiteY48" fmla="*/ 1601676 h 4650964"/>
              <a:gd name="connsiteX49" fmla="*/ 966131 w 3763067"/>
              <a:gd name="connsiteY49" fmla="*/ 1541511 h 4650964"/>
              <a:gd name="connsiteX50" fmla="*/ 966131 w 3763067"/>
              <a:gd name="connsiteY50" fmla="*/ 1200910 h 4650964"/>
              <a:gd name="connsiteX51" fmla="*/ 1641096 w 3763067"/>
              <a:gd name="connsiteY51" fmla="*/ 1160355 h 4650964"/>
              <a:gd name="connsiteX52" fmla="*/ 1641181 w 3763067"/>
              <a:gd name="connsiteY52" fmla="*/ 1136477 h 4650964"/>
              <a:gd name="connsiteX53" fmla="*/ 1634314 w 3763067"/>
              <a:gd name="connsiteY53" fmla="*/ 1134502 h 4650964"/>
              <a:gd name="connsiteX54" fmla="*/ 1245064 w 3763067"/>
              <a:gd name="connsiteY54" fmla="*/ 590451 h 4650964"/>
              <a:gd name="connsiteX55" fmla="*/ 1882390 w 3763067"/>
              <a:gd name="connsiteY55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87087 w 3763067"/>
              <a:gd name="connsiteY33" fmla="*/ 4650964 h 4650964"/>
              <a:gd name="connsiteX34" fmla="*/ 1830924 w 3763067"/>
              <a:gd name="connsiteY34" fmla="*/ 4546907 h 4650964"/>
              <a:gd name="connsiteX35" fmla="*/ 326452 w 3763067"/>
              <a:gd name="connsiteY35" fmla="*/ 3491898 h 4650964"/>
              <a:gd name="connsiteX36" fmla="*/ 324214 w 3763067"/>
              <a:gd name="connsiteY36" fmla="*/ 3487819 h 4650964"/>
              <a:gd name="connsiteX37" fmla="*/ 315161 w 3763067"/>
              <a:gd name="connsiteY37" fmla="*/ 3502826 h 4650964"/>
              <a:gd name="connsiteX38" fmla="*/ 239757 w 3763067"/>
              <a:gd name="connsiteY38" fmla="*/ 3651119 h 4650964"/>
              <a:gd name="connsiteX39" fmla="*/ 68305 w 3763067"/>
              <a:gd name="connsiteY39" fmla="*/ 2656355 h 4650964"/>
              <a:gd name="connsiteX40" fmla="*/ 677961 w 3763067"/>
              <a:gd name="connsiteY40" fmla="*/ 3203458 h 4650964"/>
              <a:gd name="connsiteX41" fmla="*/ 483298 w 3763067"/>
              <a:gd name="connsiteY41" fmla="*/ 3307257 h 4650964"/>
              <a:gd name="connsiteX42" fmla="*/ 472554 w 3763067"/>
              <a:gd name="connsiteY42" fmla="*/ 3314903 h 4650964"/>
              <a:gd name="connsiteX43" fmla="*/ 516809 w 3763067"/>
              <a:gd name="connsiteY43" fmla="*/ 3356794 h 4650964"/>
              <a:gd name="connsiteX44" fmla="*/ 1592134 w 3763067"/>
              <a:gd name="connsiteY44" fmla="*/ 3554736 h 4650964"/>
              <a:gd name="connsiteX45" fmla="*/ 1632891 w 3763067"/>
              <a:gd name="connsiteY45" fmla="*/ 2942829 h 4650964"/>
              <a:gd name="connsiteX46" fmla="*/ 1636840 w 3763067"/>
              <a:gd name="connsiteY46" fmla="*/ 1813074 h 4650964"/>
              <a:gd name="connsiteX47" fmla="*/ 1638342 w 3763067"/>
              <a:gd name="connsiteY47" fmla="*/ 1601676 h 4650964"/>
              <a:gd name="connsiteX48" fmla="*/ 966131 w 3763067"/>
              <a:gd name="connsiteY48" fmla="*/ 1541511 h 4650964"/>
              <a:gd name="connsiteX49" fmla="*/ 966131 w 3763067"/>
              <a:gd name="connsiteY49" fmla="*/ 1200910 h 4650964"/>
              <a:gd name="connsiteX50" fmla="*/ 1641096 w 3763067"/>
              <a:gd name="connsiteY50" fmla="*/ 1160355 h 4650964"/>
              <a:gd name="connsiteX51" fmla="*/ 1641181 w 3763067"/>
              <a:gd name="connsiteY51" fmla="*/ 1136477 h 4650964"/>
              <a:gd name="connsiteX52" fmla="*/ 1634314 w 3763067"/>
              <a:gd name="connsiteY52" fmla="*/ 1134502 h 4650964"/>
              <a:gd name="connsiteX53" fmla="*/ 1245064 w 3763067"/>
              <a:gd name="connsiteY53" fmla="*/ 590451 h 4650964"/>
              <a:gd name="connsiteX54" fmla="*/ 1882390 w 3763067"/>
              <a:gd name="connsiteY54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38524 w 3763067"/>
              <a:gd name="connsiteY3" fmla="*/ 792255 h 4650964"/>
              <a:gd name="connsiteX4" fmla="*/ 2131898 w 3763067"/>
              <a:gd name="connsiteY4" fmla="*/ 792255 h 4650964"/>
              <a:gd name="connsiteX5" fmla="*/ 2131918 w 3763067"/>
              <a:gd name="connsiteY5" fmla="*/ 794421 h 4650964"/>
              <a:gd name="connsiteX6" fmla="*/ 2147949 w 3763067"/>
              <a:gd name="connsiteY6" fmla="*/ 775336 h 4650964"/>
              <a:gd name="connsiteX7" fmla="*/ 2206129 w 3763067"/>
              <a:gd name="connsiteY7" fmla="*/ 588264 h 4650964"/>
              <a:gd name="connsiteX8" fmla="*/ 1865470 w 3763067"/>
              <a:gd name="connsiteY8" fmla="*/ 253676 h 4650964"/>
              <a:gd name="connsiteX9" fmla="*/ 1882390 w 3763067"/>
              <a:gd name="connsiteY9" fmla="*/ 0 h 4650964"/>
              <a:gd name="connsiteX10" fmla="*/ 2519715 w 3763067"/>
              <a:gd name="connsiteY10" fmla="*/ 590451 h 4650964"/>
              <a:gd name="connsiteX11" fmla="*/ 2238724 w 3763067"/>
              <a:gd name="connsiteY11" fmla="*/ 1080062 h 4650964"/>
              <a:gd name="connsiteX12" fmla="*/ 2135011 w 3763067"/>
              <a:gd name="connsiteY12" fmla="*/ 1132216 h 4650964"/>
              <a:gd name="connsiteX13" fmla="*/ 2135248 w 3763067"/>
              <a:gd name="connsiteY13" fmla="*/ 1158045 h 4650964"/>
              <a:gd name="connsiteX14" fmla="*/ 2827038 w 3763067"/>
              <a:gd name="connsiteY14" fmla="*/ 1200910 h 4650964"/>
              <a:gd name="connsiteX15" fmla="*/ 2827038 w 3763067"/>
              <a:gd name="connsiteY15" fmla="*/ 1541511 h 4650964"/>
              <a:gd name="connsiteX16" fmla="*/ 2139306 w 3763067"/>
              <a:gd name="connsiteY16" fmla="*/ 1601200 h 4650964"/>
              <a:gd name="connsiteX17" fmla="*/ 2141605 w 3763067"/>
              <a:gd name="connsiteY17" fmla="*/ 1852298 h 4650964"/>
              <a:gd name="connsiteX18" fmla="*/ 2143739 w 3763067"/>
              <a:gd name="connsiteY18" fmla="*/ 2948669 h 4650964"/>
              <a:gd name="connsiteX19" fmla="*/ 2145860 w 3763067"/>
              <a:gd name="connsiteY19" fmla="*/ 3518695 h 4650964"/>
              <a:gd name="connsiteX20" fmla="*/ 3147369 w 3763067"/>
              <a:gd name="connsiteY20" fmla="*/ 3464085 h 4650964"/>
              <a:gd name="connsiteX21" fmla="*/ 3229724 w 3763067"/>
              <a:gd name="connsiteY21" fmla="*/ 3393921 h 4650964"/>
              <a:gd name="connsiteX22" fmla="*/ 3187684 w 3763067"/>
              <a:gd name="connsiteY22" fmla="*/ 3378925 h 4650964"/>
              <a:gd name="connsiteX23" fmla="*/ 3085106 w 3763067"/>
              <a:gd name="connsiteY23" fmla="*/ 3311523 h 4650964"/>
              <a:gd name="connsiteX24" fmla="*/ 3694762 w 3763067"/>
              <a:gd name="connsiteY24" fmla="*/ 2764420 h 4650964"/>
              <a:gd name="connsiteX25" fmla="*/ 3523310 w 3763067"/>
              <a:gd name="connsiteY25" fmla="*/ 3759184 h 4650964"/>
              <a:gd name="connsiteX26" fmla="*/ 3447906 w 3763067"/>
              <a:gd name="connsiteY26" fmla="*/ 3610891 h 4650964"/>
              <a:gd name="connsiteX27" fmla="*/ 3416898 w 3763067"/>
              <a:gd name="connsiteY27" fmla="*/ 3559491 h 4650964"/>
              <a:gd name="connsiteX28" fmla="*/ 3366772 w 3763067"/>
              <a:gd name="connsiteY28" fmla="*/ 3628323 h 4650964"/>
              <a:gd name="connsiteX29" fmla="*/ 1961649 w 3763067"/>
              <a:gd name="connsiteY29" fmla="*/ 4546908 h 4650964"/>
              <a:gd name="connsiteX30" fmla="*/ 1903142 w 3763067"/>
              <a:gd name="connsiteY30" fmla="*/ 4628558 h 4650964"/>
              <a:gd name="connsiteX31" fmla="*/ 1887087 w 3763067"/>
              <a:gd name="connsiteY31" fmla="*/ 4650964 h 4650964"/>
              <a:gd name="connsiteX32" fmla="*/ 1830924 w 3763067"/>
              <a:gd name="connsiteY32" fmla="*/ 4546907 h 4650964"/>
              <a:gd name="connsiteX33" fmla="*/ 326452 w 3763067"/>
              <a:gd name="connsiteY33" fmla="*/ 3491898 h 4650964"/>
              <a:gd name="connsiteX34" fmla="*/ 324214 w 3763067"/>
              <a:gd name="connsiteY34" fmla="*/ 3487819 h 4650964"/>
              <a:gd name="connsiteX35" fmla="*/ 315161 w 3763067"/>
              <a:gd name="connsiteY35" fmla="*/ 3502826 h 4650964"/>
              <a:gd name="connsiteX36" fmla="*/ 239757 w 3763067"/>
              <a:gd name="connsiteY36" fmla="*/ 3651119 h 4650964"/>
              <a:gd name="connsiteX37" fmla="*/ 68305 w 3763067"/>
              <a:gd name="connsiteY37" fmla="*/ 2656355 h 4650964"/>
              <a:gd name="connsiteX38" fmla="*/ 677961 w 3763067"/>
              <a:gd name="connsiteY38" fmla="*/ 3203458 h 4650964"/>
              <a:gd name="connsiteX39" fmla="*/ 483298 w 3763067"/>
              <a:gd name="connsiteY39" fmla="*/ 3307257 h 4650964"/>
              <a:gd name="connsiteX40" fmla="*/ 472554 w 3763067"/>
              <a:gd name="connsiteY40" fmla="*/ 3314903 h 4650964"/>
              <a:gd name="connsiteX41" fmla="*/ 516809 w 3763067"/>
              <a:gd name="connsiteY41" fmla="*/ 3356794 h 4650964"/>
              <a:gd name="connsiteX42" fmla="*/ 1592134 w 3763067"/>
              <a:gd name="connsiteY42" fmla="*/ 3554736 h 4650964"/>
              <a:gd name="connsiteX43" fmla="*/ 1632891 w 3763067"/>
              <a:gd name="connsiteY43" fmla="*/ 2942829 h 4650964"/>
              <a:gd name="connsiteX44" fmla="*/ 1636840 w 3763067"/>
              <a:gd name="connsiteY44" fmla="*/ 1813074 h 4650964"/>
              <a:gd name="connsiteX45" fmla="*/ 1638342 w 3763067"/>
              <a:gd name="connsiteY45" fmla="*/ 1601676 h 4650964"/>
              <a:gd name="connsiteX46" fmla="*/ 966131 w 3763067"/>
              <a:gd name="connsiteY46" fmla="*/ 1541511 h 4650964"/>
              <a:gd name="connsiteX47" fmla="*/ 966131 w 3763067"/>
              <a:gd name="connsiteY47" fmla="*/ 1200910 h 4650964"/>
              <a:gd name="connsiteX48" fmla="*/ 1641096 w 3763067"/>
              <a:gd name="connsiteY48" fmla="*/ 1160355 h 4650964"/>
              <a:gd name="connsiteX49" fmla="*/ 1641181 w 3763067"/>
              <a:gd name="connsiteY49" fmla="*/ 1136477 h 4650964"/>
              <a:gd name="connsiteX50" fmla="*/ 1634314 w 3763067"/>
              <a:gd name="connsiteY50" fmla="*/ 1134502 h 4650964"/>
              <a:gd name="connsiteX51" fmla="*/ 1245064 w 3763067"/>
              <a:gd name="connsiteY51" fmla="*/ 590451 h 4650964"/>
              <a:gd name="connsiteX52" fmla="*/ 1882390 w 3763067"/>
              <a:gd name="connsiteY52" fmla="*/ 0 h 46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63067" h="4650964">
                <a:moveTo>
                  <a:pt x="1865470" y="253676"/>
                </a:moveTo>
                <a:cubicBezTo>
                  <a:pt x="1677329" y="253676"/>
                  <a:pt x="1524811" y="403477"/>
                  <a:pt x="1524811" y="588264"/>
                </a:cubicBezTo>
                <a:cubicBezTo>
                  <a:pt x="1524811" y="680658"/>
                  <a:pt x="1562940" y="764306"/>
                  <a:pt x="1624587" y="824854"/>
                </a:cubicBezTo>
                <a:lnTo>
                  <a:pt x="1638524" y="792255"/>
                </a:lnTo>
                <a:cubicBezTo>
                  <a:pt x="1628126" y="758209"/>
                  <a:pt x="2086681" y="706776"/>
                  <a:pt x="2131898" y="792255"/>
                </a:cubicBezTo>
                <a:cubicBezTo>
                  <a:pt x="2131905" y="792977"/>
                  <a:pt x="2131911" y="793699"/>
                  <a:pt x="2131918" y="794421"/>
                </a:cubicBezTo>
                <a:lnTo>
                  <a:pt x="2147949" y="775336"/>
                </a:lnTo>
                <a:cubicBezTo>
                  <a:pt x="2184681" y="721935"/>
                  <a:pt x="2206129" y="657560"/>
                  <a:pt x="2206129" y="588264"/>
                </a:cubicBezTo>
                <a:cubicBezTo>
                  <a:pt x="2206129" y="403477"/>
                  <a:pt x="2053610" y="253676"/>
                  <a:pt x="1865470" y="253676"/>
                </a:cubicBezTo>
                <a:close/>
                <a:moveTo>
                  <a:pt x="1882390" y="0"/>
                </a:moveTo>
                <a:cubicBezTo>
                  <a:pt x="2234375" y="0"/>
                  <a:pt x="2519715" y="264354"/>
                  <a:pt x="2519715" y="590451"/>
                </a:cubicBezTo>
                <a:cubicBezTo>
                  <a:pt x="2519715" y="794262"/>
                  <a:pt x="2408254" y="973954"/>
                  <a:pt x="2238724" y="1080062"/>
                </a:cubicBezTo>
                <a:lnTo>
                  <a:pt x="2135011" y="1132216"/>
                </a:lnTo>
                <a:lnTo>
                  <a:pt x="2135248" y="1158045"/>
                </a:lnTo>
                <a:lnTo>
                  <a:pt x="2827038" y="1200910"/>
                </a:lnTo>
                <a:cubicBezTo>
                  <a:pt x="2877140" y="1308136"/>
                  <a:pt x="2898612" y="1415363"/>
                  <a:pt x="2827038" y="1541511"/>
                </a:cubicBezTo>
                <a:lnTo>
                  <a:pt x="2139306" y="1601200"/>
                </a:lnTo>
                <a:cubicBezTo>
                  <a:pt x="2140072" y="1684899"/>
                  <a:pt x="2140839" y="1768599"/>
                  <a:pt x="2141605" y="1852298"/>
                </a:cubicBezTo>
                <a:cubicBezTo>
                  <a:pt x="2143753" y="2209682"/>
                  <a:pt x="2144638" y="2573121"/>
                  <a:pt x="2143739" y="2948669"/>
                </a:cubicBezTo>
                <a:cubicBezTo>
                  <a:pt x="2146066" y="3403075"/>
                  <a:pt x="2129936" y="3174506"/>
                  <a:pt x="2145860" y="3518695"/>
                </a:cubicBezTo>
                <a:cubicBezTo>
                  <a:pt x="2160097" y="3910827"/>
                  <a:pt x="2648266" y="3867220"/>
                  <a:pt x="3147369" y="3464085"/>
                </a:cubicBezTo>
                <a:lnTo>
                  <a:pt x="3229724" y="3393921"/>
                </a:lnTo>
                <a:lnTo>
                  <a:pt x="3187684" y="3378925"/>
                </a:lnTo>
                <a:cubicBezTo>
                  <a:pt x="3156502" y="3366682"/>
                  <a:pt x="3123571" y="3349271"/>
                  <a:pt x="3085106" y="3311523"/>
                </a:cubicBezTo>
                <a:cubicBezTo>
                  <a:pt x="3493070" y="3161600"/>
                  <a:pt x="3481359" y="2939776"/>
                  <a:pt x="3694762" y="2764420"/>
                </a:cubicBezTo>
                <a:cubicBezTo>
                  <a:pt x="3744520" y="3134395"/>
                  <a:pt x="3883654" y="3308647"/>
                  <a:pt x="3523310" y="3759184"/>
                </a:cubicBezTo>
                <a:cubicBezTo>
                  <a:pt x="3495931" y="3700299"/>
                  <a:pt x="3470954" y="3651501"/>
                  <a:pt x="3447906" y="3610891"/>
                </a:cubicBezTo>
                <a:lnTo>
                  <a:pt x="3416898" y="3559491"/>
                </a:lnTo>
                <a:lnTo>
                  <a:pt x="3366772" y="3628323"/>
                </a:lnTo>
                <a:cubicBezTo>
                  <a:pt x="2946934" y="4134394"/>
                  <a:pt x="2274778" y="4186168"/>
                  <a:pt x="1961649" y="4546908"/>
                </a:cubicBezTo>
                <a:lnTo>
                  <a:pt x="1903142" y="4628558"/>
                </a:lnTo>
                <a:lnTo>
                  <a:pt x="1887087" y="4650964"/>
                </a:lnTo>
                <a:lnTo>
                  <a:pt x="1830924" y="4546907"/>
                </a:lnTo>
                <a:cubicBezTo>
                  <a:pt x="1491702" y="4156105"/>
                  <a:pt x="731120" y="4127909"/>
                  <a:pt x="326452" y="3491898"/>
                </a:cubicBezTo>
                <a:lnTo>
                  <a:pt x="324214" y="3487819"/>
                </a:lnTo>
                <a:lnTo>
                  <a:pt x="315161" y="3502826"/>
                </a:lnTo>
                <a:cubicBezTo>
                  <a:pt x="292113" y="3543436"/>
                  <a:pt x="267136" y="3592234"/>
                  <a:pt x="239757" y="3651119"/>
                </a:cubicBezTo>
                <a:cubicBezTo>
                  <a:pt x="-120587" y="3200582"/>
                  <a:pt x="18547" y="3026330"/>
                  <a:pt x="68305" y="2656355"/>
                </a:cubicBezTo>
                <a:cubicBezTo>
                  <a:pt x="281708" y="2831711"/>
                  <a:pt x="269997" y="3053535"/>
                  <a:pt x="677961" y="3203458"/>
                </a:cubicBezTo>
                <a:cubicBezTo>
                  <a:pt x="601032" y="3278954"/>
                  <a:pt x="546238" y="3273100"/>
                  <a:pt x="483298" y="3307257"/>
                </a:cubicBezTo>
                <a:lnTo>
                  <a:pt x="472554" y="3314903"/>
                </a:lnTo>
                <a:lnTo>
                  <a:pt x="516809" y="3356794"/>
                </a:lnTo>
                <a:cubicBezTo>
                  <a:pt x="1073519" y="3861498"/>
                  <a:pt x="1498047" y="3954221"/>
                  <a:pt x="1592134" y="3554736"/>
                </a:cubicBezTo>
                <a:lnTo>
                  <a:pt x="1632891" y="2942829"/>
                </a:lnTo>
                <a:cubicBezTo>
                  <a:pt x="1631290" y="2645068"/>
                  <a:pt x="1634025" y="2212418"/>
                  <a:pt x="1636840" y="1813074"/>
                </a:cubicBezTo>
                <a:cubicBezTo>
                  <a:pt x="1637341" y="1742608"/>
                  <a:pt x="1637841" y="1672142"/>
                  <a:pt x="1638342" y="1601676"/>
                </a:cubicBezTo>
                <a:lnTo>
                  <a:pt x="966131" y="1541511"/>
                </a:lnTo>
                <a:cubicBezTo>
                  <a:pt x="923187" y="1434285"/>
                  <a:pt x="887401" y="1339674"/>
                  <a:pt x="966131" y="1200910"/>
                </a:cubicBezTo>
                <a:lnTo>
                  <a:pt x="1641096" y="1160355"/>
                </a:lnTo>
                <a:cubicBezTo>
                  <a:pt x="1641124" y="1152396"/>
                  <a:pt x="1641153" y="1144436"/>
                  <a:pt x="1641181" y="1136477"/>
                </a:cubicBezTo>
                <a:lnTo>
                  <a:pt x="1634314" y="1134502"/>
                </a:lnTo>
                <a:cubicBezTo>
                  <a:pt x="1405568" y="1044866"/>
                  <a:pt x="1245064" y="835024"/>
                  <a:pt x="1245064" y="590451"/>
                </a:cubicBezTo>
                <a:cubicBezTo>
                  <a:pt x="1245064" y="264354"/>
                  <a:pt x="1530405" y="0"/>
                  <a:pt x="1882390" y="0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hlinkClick r:id="rId2"/>
          </p:cNvPr>
          <p:cNvSpPr txBox="1"/>
          <p:nvPr/>
        </p:nvSpPr>
        <p:spPr>
          <a:xfrm>
            <a:off x="453994" y="436257"/>
            <a:ext cx="583387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Nyomtasd ki az itt található sablont! Kattints ide!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379899" y="1267302"/>
            <a:ext cx="307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Vágd ki!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696241" y="2531610"/>
            <a:ext cx="412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Írd rá az egyik oldalra: Istenben bízom!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754483" y="5541185"/>
            <a:ext cx="4671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Színezd ki a horgonyt </a:t>
            </a:r>
          </a:p>
          <a:p>
            <a:r>
              <a:rPr lang="hu-HU" sz="2400" dirty="0">
                <a:solidFill>
                  <a:schemeClr val="bg1"/>
                </a:solidFill>
              </a:rPr>
              <a:t>mind a két oldalán!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653480" y="4332451"/>
            <a:ext cx="353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Írd rá a másik oldalra az aranymondást!</a:t>
            </a:r>
          </a:p>
        </p:txBody>
      </p:sp>
      <p:sp>
        <p:nvSpPr>
          <p:cNvPr id="19" name="Szabadkézi sokszög 18"/>
          <p:cNvSpPr/>
          <p:nvPr/>
        </p:nvSpPr>
        <p:spPr>
          <a:xfrm>
            <a:off x="316160" y="1843232"/>
            <a:ext cx="3870961" cy="4788920"/>
          </a:xfrm>
          <a:custGeom>
            <a:avLst/>
            <a:gdLst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578 w 3763067"/>
              <a:gd name="connsiteY3" fmla="*/ 837813 h 4650964"/>
              <a:gd name="connsiteX4" fmla="*/ 1640133 w 3763067"/>
              <a:gd name="connsiteY4" fmla="*/ 814405 h 4650964"/>
              <a:gd name="connsiteX5" fmla="*/ 1638524 w 3763067"/>
              <a:gd name="connsiteY5" fmla="*/ 792255 h 4650964"/>
              <a:gd name="connsiteX6" fmla="*/ 2131898 w 3763067"/>
              <a:gd name="connsiteY6" fmla="*/ 792255 h 4650964"/>
              <a:gd name="connsiteX7" fmla="*/ 2131918 w 3763067"/>
              <a:gd name="connsiteY7" fmla="*/ 794421 h 4650964"/>
              <a:gd name="connsiteX8" fmla="*/ 2147949 w 3763067"/>
              <a:gd name="connsiteY8" fmla="*/ 775336 h 4650964"/>
              <a:gd name="connsiteX9" fmla="*/ 2206129 w 3763067"/>
              <a:gd name="connsiteY9" fmla="*/ 588264 h 4650964"/>
              <a:gd name="connsiteX10" fmla="*/ 1865470 w 3763067"/>
              <a:gd name="connsiteY10" fmla="*/ 253676 h 4650964"/>
              <a:gd name="connsiteX11" fmla="*/ 1882390 w 3763067"/>
              <a:gd name="connsiteY11" fmla="*/ 0 h 4650964"/>
              <a:gd name="connsiteX12" fmla="*/ 2519715 w 3763067"/>
              <a:gd name="connsiteY12" fmla="*/ 590451 h 4650964"/>
              <a:gd name="connsiteX13" fmla="*/ 2238724 w 3763067"/>
              <a:gd name="connsiteY13" fmla="*/ 1080062 h 4650964"/>
              <a:gd name="connsiteX14" fmla="*/ 2135011 w 3763067"/>
              <a:gd name="connsiteY14" fmla="*/ 1132216 h 4650964"/>
              <a:gd name="connsiteX15" fmla="*/ 2135248 w 3763067"/>
              <a:gd name="connsiteY15" fmla="*/ 1158045 h 4650964"/>
              <a:gd name="connsiteX16" fmla="*/ 2827038 w 3763067"/>
              <a:gd name="connsiteY16" fmla="*/ 1200910 h 4650964"/>
              <a:gd name="connsiteX17" fmla="*/ 2827038 w 3763067"/>
              <a:gd name="connsiteY17" fmla="*/ 1541511 h 4650964"/>
              <a:gd name="connsiteX18" fmla="*/ 2139306 w 3763067"/>
              <a:gd name="connsiteY18" fmla="*/ 1601200 h 4650964"/>
              <a:gd name="connsiteX19" fmla="*/ 2141605 w 3763067"/>
              <a:gd name="connsiteY19" fmla="*/ 1852298 h 4650964"/>
              <a:gd name="connsiteX20" fmla="*/ 2143739 w 3763067"/>
              <a:gd name="connsiteY20" fmla="*/ 2948669 h 4650964"/>
              <a:gd name="connsiteX21" fmla="*/ 2145860 w 3763067"/>
              <a:gd name="connsiteY21" fmla="*/ 3518695 h 4650964"/>
              <a:gd name="connsiteX22" fmla="*/ 3147369 w 3763067"/>
              <a:gd name="connsiteY22" fmla="*/ 3464085 h 4650964"/>
              <a:gd name="connsiteX23" fmla="*/ 3229724 w 3763067"/>
              <a:gd name="connsiteY23" fmla="*/ 3393921 h 4650964"/>
              <a:gd name="connsiteX24" fmla="*/ 3187684 w 3763067"/>
              <a:gd name="connsiteY24" fmla="*/ 3378925 h 4650964"/>
              <a:gd name="connsiteX25" fmla="*/ 3085106 w 3763067"/>
              <a:gd name="connsiteY25" fmla="*/ 3311523 h 4650964"/>
              <a:gd name="connsiteX26" fmla="*/ 3694762 w 3763067"/>
              <a:gd name="connsiteY26" fmla="*/ 2764420 h 4650964"/>
              <a:gd name="connsiteX27" fmla="*/ 3523310 w 3763067"/>
              <a:gd name="connsiteY27" fmla="*/ 3759184 h 4650964"/>
              <a:gd name="connsiteX28" fmla="*/ 3447906 w 3763067"/>
              <a:gd name="connsiteY28" fmla="*/ 3610891 h 4650964"/>
              <a:gd name="connsiteX29" fmla="*/ 3416898 w 3763067"/>
              <a:gd name="connsiteY29" fmla="*/ 3559491 h 4650964"/>
              <a:gd name="connsiteX30" fmla="*/ 3366772 w 3763067"/>
              <a:gd name="connsiteY30" fmla="*/ 3628323 h 4650964"/>
              <a:gd name="connsiteX31" fmla="*/ 1961649 w 3763067"/>
              <a:gd name="connsiteY31" fmla="*/ 4546908 h 4650964"/>
              <a:gd name="connsiteX32" fmla="*/ 1903142 w 3763067"/>
              <a:gd name="connsiteY32" fmla="*/ 4628558 h 4650964"/>
              <a:gd name="connsiteX33" fmla="*/ 1905486 w 3763067"/>
              <a:gd name="connsiteY33" fmla="*/ 4650963 h 4650964"/>
              <a:gd name="connsiteX34" fmla="*/ 1896287 w 3763067"/>
              <a:gd name="connsiteY34" fmla="*/ 4638125 h 4650964"/>
              <a:gd name="connsiteX35" fmla="*/ 1887087 w 3763067"/>
              <a:gd name="connsiteY35" fmla="*/ 4650964 h 4650964"/>
              <a:gd name="connsiteX36" fmla="*/ 1889430 w 3763067"/>
              <a:gd name="connsiteY36" fmla="*/ 4628557 h 4650964"/>
              <a:gd name="connsiteX37" fmla="*/ 1830924 w 3763067"/>
              <a:gd name="connsiteY37" fmla="*/ 4546907 h 4650964"/>
              <a:gd name="connsiteX38" fmla="*/ 326452 w 3763067"/>
              <a:gd name="connsiteY38" fmla="*/ 3491898 h 4650964"/>
              <a:gd name="connsiteX39" fmla="*/ 324214 w 3763067"/>
              <a:gd name="connsiteY39" fmla="*/ 3487819 h 4650964"/>
              <a:gd name="connsiteX40" fmla="*/ 315161 w 3763067"/>
              <a:gd name="connsiteY40" fmla="*/ 3502826 h 4650964"/>
              <a:gd name="connsiteX41" fmla="*/ 239757 w 3763067"/>
              <a:gd name="connsiteY41" fmla="*/ 3651119 h 4650964"/>
              <a:gd name="connsiteX42" fmla="*/ 68305 w 3763067"/>
              <a:gd name="connsiteY42" fmla="*/ 2656355 h 4650964"/>
              <a:gd name="connsiteX43" fmla="*/ 677961 w 3763067"/>
              <a:gd name="connsiteY43" fmla="*/ 3203458 h 4650964"/>
              <a:gd name="connsiteX44" fmla="*/ 483298 w 3763067"/>
              <a:gd name="connsiteY44" fmla="*/ 3307257 h 4650964"/>
              <a:gd name="connsiteX45" fmla="*/ 472554 w 3763067"/>
              <a:gd name="connsiteY45" fmla="*/ 3314903 h 4650964"/>
              <a:gd name="connsiteX46" fmla="*/ 516809 w 3763067"/>
              <a:gd name="connsiteY46" fmla="*/ 3356794 h 4650964"/>
              <a:gd name="connsiteX47" fmla="*/ 1592134 w 3763067"/>
              <a:gd name="connsiteY47" fmla="*/ 3554736 h 4650964"/>
              <a:gd name="connsiteX48" fmla="*/ 1632891 w 3763067"/>
              <a:gd name="connsiteY48" fmla="*/ 2942829 h 4650964"/>
              <a:gd name="connsiteX49" fmla="*/ 1636840 w 3763067"/>
              <a:gd name="connsiteY49" fmla="*/ 1813074 h 4650964"/>
              <a:gd name="connsiteX50" fmla="*/ 1638342 w 3763067"/>
              <a:gd name="connsiteY50" fmla="*/ 1601676 h 4650964"/>
              <a:gd name="connsiteX51" fmla="*/ 966131 w 3763067"/>
              <a:gd name="connsiteY51" fmla="*/ 1541511 h 4650964"/>
              <a:gd name="connsiteX52" fmla="*/ 966131 w 3763067"/>
              <a:gd name="connsiteY52" fmla="*/ 1200910 h 4650964"/>
              <a:gd name="connsiteX53" fmla="*/ 1641096 w 3763067"/>
              <a:gd name="connsiteY53" fmla="*/ 1160355 h 4650964"/>
              <a:gd name="connsiteX54" fmla="*/ 1641181 w 3763067"/>
              <a:gd name="connsiteY54" fmla="*/ 1136477 h 4650964"/>
              <a:gd name="connsiteX55" fmla="*/ 1634314 w 3763067"/>
              <a:gd name="connsiteY55" fmla="*/ 1134502 h 4650964"/>
              <a:gd name="connsiteX56" fmla="*/ 1245064 w 3763067"/>
              <a:gd name="connsiteY56" fmla="*/ 590451 h 4650964"/>
              <a:gd name="connsiteX57" fmla="*/ 1882390 w 3763067"/>
              <a:gd name="connsiteY57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89430 w 3763067"/>
              <a:gd name="connsiteY35" fmla="*/ 4628557 h 4650964"/>
              <a:gd name="connsiteX36" fmla="*/ 1830924 w 3763067"/>
              <a:gd name="connsiteY36" fmla="*/ 4546907 h 4650964"/>
              <a:gd name="connsiteX37" fmla="*/ 326452 w 3763067"/>
              <a:gd name="connsiteY37" fmla="*/ 3491898 h 4650964"/>
              <a:gd name="connsiteX38" fmla="*/ 324214 w 3763067"/>
              <a:gd name="connsiteY38" fmla="*/ 3487819 h 4650964"/>
              <a:gd name="connsiteX39" fmla="*/ 315161 w 3763067"/>
              <a:gd name="connsiteY39" fmla="*/ 3502826 h 4650964"/>
              <a:gd name="connsiteX40" fmla="*/ 239757 w 3763067"/>
              <a:gd name="connsiteY40" fmla="*/ 3651119 h 4650964"/>
              <a:gd name="connsiteX41" fmla="*/ 68305 w 3763067"/>
              <a:gd name="connsiteY41" fmla="*/ 2656355 h 4650964"/>
              <a:gd name="connsiteX42" fmla="*/ 677961 w 3763067"/>
              <a:gd name="connsiteY42" fmla="*/ 3203458 h 4650964"/>
              <a:gd name="connsiteX43" fmla="*/ 483298 w 3763067"/>
              <a:gd name="connsiteY43" fmla="*/ 3307257 h 4650964"/>
              <a:gd name="connsiteX44" fmla="*/ 472554 w 3763067"/>
              <a:gd name="connsiteY44" fmla="*/ 3314903 h 4650964"/>
              <a:gd name="connsiteX45" fmla="*/ 516809 w 3763067"/>
              <a:gd name="connsiteY45" fmla="*/ 3356794 h 4650964"/>
              <a:gd name="connsiteX46" fmla="*/ 1592134 w 3763067"/>
              <a:gd name="connsiteY46" fmla="*/ 3554736 h 4650964"/>
              <a:gd name="connsiteX47" fmla="*/ 1632891 w 3763067"/>
              <a:gd name="connsiteY47" fmla="*/ 2942829 h 4650964"/>
              <a:gd name="connsiteX48" fmla="*/ 1636840 w 3763067"/>
              <a:gd name="connsiteY48" fmla="*/ 1813074 h 4650964"/>
              <a:gd name="connsiteX49" fmla="*/ 1638342 w 3763067"/>
              <a:gd name="connsiteY49" fmla="*/ 1601676 h 4650964"/>
              <a:gd name="connsiteX50" fmla="*/ 966131 w 3763067"/>
              <a:gd name="connsiteY50" fmla="*/ 1541511 h 4650964"/>
              <a:gd name="connsiteX51" fmla="*/ 966131 w 3763067"/>
              <a:gd name="connsiteY51" fmla="*/ 1200910 h 4650964"/>
              <a:gd name="connsiteX52" fmla="*/ 1641096 w 3763067"/>
              <a:gd name="connsiteY52" fmla="*/ 1160355 h 4650964"/>
              <a:gd name="connsiteX53" fmla="*/ 1641181 w 3763067"/>
              <a:gd name="connsiteY53" fmla="*/ 1136477 h 4650964"/>
              <a:gd name="connsiteX54" fmla="*/ 1634314 w 3763067"/>
              <a:gd name="connsiteY54" fmla="*/ 1134502 h 4650964"/>
              <a:gd name="connsiteX55" fmla="*/ 1245064 w 3763067"/>
              <a:gd name="connsiteY55" fmla="*/ 590451 h 4650964"/>
              <a:gd name="connsiteX56" fmla="*/ 1882390 w 3763067"/>
              <a:gd name="connsiteY56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30924 w 3763067"/>
              <a:gd name="connsiteY35" fmla="*/ 4546907 h 4650964"/>
              <a:gd name="connsiteX36" fmla="*/ 326452 w 3763067"/>
              <a:gd name="connsiteY36" fmla="*/ 3491898 h 4650964"/>
              <a:gd name="connsiteX37" fmla="*/ 324214 w 3763067"/>
              <a:gd name="connsiteY37" fmla="*/ 3487819 h 4650964"/>
              <a:gd name="connsiteX38" fmla="*/ 315161 w 3763067"/>
              <a:gd name="connsiteY38" fmla="*/ 3502826 h 4650964"/>
              <a:gd name="connsiteX39" fmla="*/ 239757 w 3763067"/>
              <a:gd name="connsiteY39" fmla="*/ 3651119 h 4650964"/>
              <a:gd name="connsiteX40" fmla="*/ 68305 w 3763067"/>
              <a:gd name="connsiteY40" fmla="*/ 2656355 h 4650964"/>
              <a:gd name="connsiteX41" fmla="*/ 677961 w 3763067"/>
              <a:gd name="connsiteY41" fmla="*/ 3203458 h 4650964"/>
              <a:gd name="connsiteX42" fmla="*/ 483298 w 3763067"/>
              <a:gd name="connsiteY42" fmla="*/ 3307257 h 4650964"/>
              <a:gd name="connsiteX43" fmla="*/ 472554 w 3763067"/>
              <a:gd name="connsiteY43" fmla="*/ 3314903 h 4650964"/>
              <a:gd name="connsiteX44" fmla="*/ 516809 w 3763067"/>
              <a:gd name="connsiteY44" fmla="*/ 3356794 h 4650964"/>
              <a:gd name="connsiteX45" fmla="*/ 1592134 w 3763067"/>
              <a:gd name="connsiteY45" fmla="*/ 3554736 h 4650964"/>
              <a:gd name="connsiteX46" fmla="*/ 1632891 w 3763067"/>
              <a:gd name="connsiteY46" fmla="*/ 2942829 h 4650964"/>
              <a:gd name="connsiteX47" fmla="*/ 1636840 w 3763067"/>
              <a:gd name="connsiteY47" fmla="*/ 1813074 h 4650964"/>
              <a:gd name="connsiteX48" fmla="*/ 1638342 w 3763067"/>
              <a:gd name="connsiteY48" fmla="*/ 1601676 h 4650964"/>
              <a:gd name="connsiteX49" fmla="*/ 966131 w 3763067"/>
              <a:gd name="connsiteY49" fmla="*/ 1541511 h 4650964"/>
              <a:gd name="connsiteX50" fmla="*/ 966131 w 3763067"/>
              <a:gd name="connsiteY50" fmla="*/ 1200910 h 4650964"/>
              <a:gd name="connsiteX51" fmla="*/ 1641096 w 3763067"/>
              <a:gd name="connsiteY51" fmla="*/ 1160355 h 4650964"/>
              <a:gd name="connsiteX52" fmla="*/ 1641181 w 3763067"/>
              <a:gd name="connsiteY52" fmla="*/ 1136477 h 4650964"/>
              <a:gd name="connsiteX53" fmla="*/ 1634314 w 3763067"/>
              <a:gd name="connsiteY53" fmla="*/ 1134502 h 4650964"/>
              <a:gd name="connsiteX54" fmla="*/ 1245064 w 3763067"/>
              <a:gd name="connsiteY54" fmla="*/ 590451 h 4650964"/>
              <a:gd name="connsiteX55" fmla="*/ 1882390 w 3763067"/>
              <a:gd name="connsiteY55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87087 w 3763067"/>
              <a:gd name="connsiteY33" fmla="*/ 4650964 h 4650964"/>
              <a:gd name="connsiteX34" fmla="*/ 1830924 w 3763067"/>
              <a:gd name="connsiteY34" fmla="*/ 4546907 h 4650964"/>
              <a:gd name="connsiteX35" fmla="*/ 326452 w 3763067"/>
              <a:gd name="connsiteY35" fmla="*/ 3491898 h 4650964"/>
              <a:gd name="connsiteX36" fmla="*/ 324214 w 3763067"/>
              <a:gd name="connsiteY36" fmla="*/ 3487819 h 4650964"/>
              <a:gd name="connsiteX37" fmla="*/ 315161 w 3763067"/>
              <a:gd name="connsiteY37" fmla="*/ 3502826 h 4650964"/>
              <a:gd name="connsiteX38" fmla="*/ 239757 w 3763067"/>
              <a:gd name="connsiteY38" fmla="*/ 3651119 h 4650964"/>
              <a:gd name="connsiteX39" fmla="*/ 68305 w 3763067"/>
              <a:gd name="connsiteY39" fmla="*/ 2656355 h 4650964"/>
              <a:gd name="connsiteX40" fmla="*/ 677961 w 3763067"/>
              <a:gd name="connsiteY40" fmla="*/ 3203458 h 4650964"/>
              <a:gd name="connsiteX41" fmla="*/ 483298 w 3763067"/>
              <a:gd name="connsiteY41" fmla="*/ 3307257 h 4650964"/>
              <a:gd name="connsiteX42" fmla="*/ 472554 w 3763067"/>
              <a:gd name="connsiteY42" fmla="*/ 3314903 h 4650964"/>
              <a:gd name="connsiteX43" fmla="*/ 516809 w 3763067"/>
              <a:gd name="connsiteY43" fmla="*/ 3356794 h 4650964"/>
              <a:gd name="connsiteX44" fmla="*/ 1592134 w 3763067"/>
              <a:gd name="connsiteY44" fmla="*/ 3554736 h 4650964"/>
              <a:gd name="connsiteX45" fmla="*/ 1632891 w 3763067"/>
              <a:gd name="connsiteY45" fmla="*/ 2942829 h 4650964"/>
              <a:gd name="connsiteX46" fmla="*/ 1636840 w 3763067"/>
              <a:gd name="connsiteY46" fmla="*/ 1813074 h 4650964"/>
              <a:gd name="connsiteX47" fmla="*/ 1638342 w 3763067"/>
              <a:gd name="connsiteY47" fmla="*/ 1601676 h 4650964"/>
              <a:gd name="connsiteX48" fmla="*/ 966131 w 3763067"/>
              <a:gd name="connsiteY48" fmla="*/ 1541511 h 4650964"/>
              <a:gd name="connsiteX49" fmla="*/ 966131 w 3763067"/>
              <a:gd name="connsiteY49" fmla="*/ 1200910 h 4650964"/>
              <a:gd name="connsiteX50" fmla="*/ 1641096 w 3763067"/>
              <a:gd name="connsiteY50" fmla="*/ 1160355 h 4650964"/>
              <a:gd name="connsiteX51" fmla="*/ 1641181 w 3763067"/>
              <a:gd name="connsiteY51" fmla="*/ 1136477 h 4650964"/>
              <a:gd name="connsiteX52" fmla="*/ 1634314 w 3763067"/>
              <a:gd name="connsiteY52" fmla="*/ 1134502 h 4650964"/>
              <a:gd name="connsiteX53" fmla="*/ 1245064 w 3763067"/>
              <a:gd name="connsiteY53" fmla="*/ 590451 h 4650964"/>
              <a:gd name="connsiteX54" fmla="*/ 1882390 w 3763067"/>
              <a:gd name="connsiteY54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38524 w 3763067"/>
              <a:gd name="connsiteY3" fmla="*/ 792255 h 4650964"/>
              <a:gd name="connsiteX4" fmla="*/ 2131898 w 3763067"/>
              <a:gd name="connsiteY4" fmla="*/ 792255 h 4650964"/>
              <a:gd name="connsiteX5" fmla="*/ 2131918 w 3763067"/>
              <a:gd name="connsiteY5" fmla="*/ 794421 h 4650964"/>
              <a:gd name="connsiteX6" fmla="*/ 2147949 w 3763067"/>
              <a:gd name="connsiteY6" fmla="*/ 775336 h 4650964"/>
              <a:gd name="connsiteX7" fmla="*/ 2206129 w 3763067"/>
              <a:gd name="connsiteY7" fmla="*/ 588264 h 4650964"/>
              <a:gd name="connsiteX8" fmla="*/ 1865470 w 3763067"/>
              <a:gd name="connsiteY8" fmla="*/ 253676 h 4650964"/>
              <a:gd name="connsiteX9" fmla="*/ 1882390 w 3763067"/>
              <a:gd name="connsiteY9" fmla="*/ 0 h 4650964"/>
              <a:gd name="connsiteX10" fmla="*/ 2519715 w 3763067"/>
              <a:gd name="connsiteY10" fmla="*/ 590451 h 4650964"/>
              <a:gd name="connsiteX11" fmla="*/ 2238724 w 3763067"/>
              <a:gd name="connsiteY11" fmla="*/ 1080062 h 4650964"/>
              <a:gd name="connsiteX12" fmla="*/ 2135011 w 3763067"/>
              <a:gd name="connsiteY12" fmla="*/ 1132216 h 4650964"/>
              <a:gd name="connsiteX13" fmla="*/ 2135248 w 3763067"/>
              <a:gd name="connsiteY13" fmla="*/ 1158045 h 4650964"/>
              <a:gd name="connsiteX14" fmla="*/ 2827038 w 3763067"/>
              <a:gd name="connsiteY14" fmla="*/ 1200910 h 4650964"/>
              <a:gd name="connsiteX15" fmla="*/ 2827038 w 3763067"/>
              <a:gd name="connsiteY15" fmla="*/ 1541511 h 4650964"/>
              <a:gd name="connsiteX16" fmla="*/ 2139306 w 3763067"/>
              <a:gd name="connsiteY16" fmla="*/ 1601200 h 4650964"/>
              <a:gd name="connsiteX17" fmla="*/ 2141605 w 3763067"/>
              <a:gd name="connsiteY17" fmla="*/ 1852298 h 4650964"/>
              <a:gd name="connsiteX18" fmla="*/ 2143739 w 3763067"/>
              <a:gd name="connsiteY18" fmla="*/ 2948669 h 4650964"/>
              <a:gd name="connsiteX19" fmla="*/ 2145860 w 3763067"/>
              <a:gd name="connsiteY19" fmla="*/ 3518695 h 4650964"/>
              <a:gd name="connsiteX20" fmla="*/ 3147369 w 3763067"/>
              <a:gd name="connsiteY20" fmla="*/ 3464085 h 4650964"/>
              <a:gd name="connsiteX21" fmla="*/ 3229724 w 3763067"/>
              <a:gd name="connsiteY21" fmla="*/ 3393921 h 4650964"/>
              <a:gd name="connsiteX22" fmla="*/ 3187684 w 3763067"/>
              <a:gd name="connsiteY22" fmla="*/ 3378925 h 4650964"/>
              <a:gd name="connsiteX23" fmla="*/ 3085106 w 3763067"/>
              <a:gd name="connsiteY23" fmla="*/ 3311523 h 4650964"/>
              <a:gd name="connsiteX24" fmla="*/ 3694762 w 3763067"/>
              <a:gd name="connsiteY24" fmla="*/ 2764420 h 4650964"/>
              <a:gd name="connsiteX25" fmla="*/ 3523310 w 3763067"/>
              <a:gd name="connsiteY25" fmla="*/ 3759184 h 4650964"/>
              <a:gd name="connsiteX26" fmla="*/ 3447906 w 3763067"/>
              <a:gd name="connsiteY26" fmla="*/ 3610891 h 4650964"/>
              <a:gd name="connsiteX27" fmla="*/ 3416898 w 3763067"/>
              <a:gd name="connsiteY27" fmla="*/ 3559491 h 4650964"/>
              <a:gd name="connsiteX28" fmla="*/ 3366772 w 3763067"/>
              <a:gd name="connsiteY28" fmla="*/ 3628323 h 4650964"/>
              <a:gd name="connsiteX29" fmla="*/ 1961649 w 3763067"/>
              <a:gd name="connsiteY29" fmla="*/ 4546908 h 4650964"/>
              <a:gd name="connsiteX30" fmla="*/ 1903142 w 3763067"/>
              <a:gd name="connsiteY30" fmla="*/ 4628558 h 4650964"/>
              <a:gd name="connsiteX31" fmla="*/ 1887087 w 3763067"/>
              <a:gd name="connsiteY31" fmla="*/ 4650964 h 4650964"/>
              <a:gd name="connsiteX32" fmla="*/ 1830924 w 3763067"/>
              <a:gd name="connsiteY32" fmla="*/ 4546907 h 4650964"/>
              <a:gd name="connsiteX33" fmla="*/ 326452 w 3763067"/>
              <a:gd name="connsiteY33" fmla="*/ 3491898 h 4650964"/>
              <a:gd name="connsiteX34" fmla="*/ 324214 w 3763067"/>
              <a:gd name="connsiteY34" fmla="*/ 3487819 h 4650964"/>
              <a:gd name="connsiteX35" fmla="*/ 315161 w 3763067"/>
              <a:gd name="connsiteY35" fmla="*/ 3502826 h 4650964"/>
              <a:gd name="connsiteX36" fmla="*/ 239757 w 3763067"/>
              <a:gd name="connsiteY36" fmla="*/ 3651119 h 4650964"/>
              <a:gd name="connsiteX37" fmla="*/ 68305 w 3763067"/>
              <a:gd name="connsiteY37" fmla="*/ 2656355 h 4650964"/>
              <a:gd name="connsiteX38" fmla="*/ 677961 w 3763067"/>
              <a:gd name="connsiteY38" fmla="*/ 3203458 h 4650964"/>
              <a:gd name="connsiteX39" fmla="*/ 483298 w 3763067"/>
              <a:gd name="connsiteY39" fmla="*/ 3307257 h 4650964"/>
              <a:gd name="connsiteX40" fmla="*/ 472554 w 3763067"/>
              <a:gd name="connsiteY40" fmla="*/ 3314903 h 4650964"/>
              <a:gd name="connsiteX41" fmla="*/ 516809 w 3763067"/>
              <a:gd name="connsiteY41" fmla="*/ 3356794 h 4650964"/>
              <a:gd name="connsiteX42" fmla="*/ 1592134 w 3763067"/>
              <a:gd name="connsiteY42" fmla="*/ 3554736 h 4650964"/>
              <a:gd name="connsiteX43" fmla="*/ 1632891 w 3763067"/>
              <a:gd name="connsiteY43" fmla="*/ 2942829 h 4650964"/>
              <a:gd name="connsiteX44" fmla="*/ 1636840 w 3763067"/>
              <a:gd name="connsiteY44" fmla="*/ 1813074 h 4650964"/>
              <a:gd name="connsiteX45" fmla="*/ 1638342 w 3763067"/>
              <a:gd name="connsiteY45" fmla="*/ 1601676 h 4650964"/>
              <a:gd name="connsiteX46" fmla="*/ 966131 w 3763067"/>
              <a:gd name="connsiteY46" fmla="*/ 1541511 h 4650964"/>
              <a:gd name="connsiteX47" fmla="*/ 966131 w 3763067"/>
              <a:gd name="connsiteY47" fmla="*/ 1200910 h 4650964"/>
              <a:gd name="connsiteX48" fmla="*/ 1641096 w 3763067"/>
              <a:gd name="connsiteY48" fmla="*/ 1160355 h 4650964"/>
              <a:gd name="connsiteX49" fmla="*/ 1641181 w 3763067"/>
              <a:gd name="connsiteY49" fmla="*/ 1136477 h 4650964"/>
              <a:gd name="connsiteX50" fmla="*/ 1634314 w 3763067"/>
              <a:gd name="connsiteY50" fmla="*/ 1134502 h 4650964"/>
              <a:gd name="connsiteX51" fmla="*/ 1245064 w 3763067"/>
              <a:gd name="connsiteY51" fmla="*/ 590451 h 4650964"/>
              <a:gd name="connsiteX52" fmla="*/ 1882390 w 3763067"/>
              <a:gd name="connsiteY52" fmla="*/ 0 h 46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63067" h="4650964">
                <a:moveTo>
                  <a:pt x="1865470" y="253676"/>
                </a:moveTo>
                <a:cubicBezTo>
                  <a:pt x="1677329" y="253676"/>
                  <a:pt x="1524811" y="403477"/>
                  <a:pt x="1524811" y="588264"/>
                </a:cubicBezTo>
                <a:cubicBezTo>
                  <a:pt x="1524811" y="680658"/>
                  <a:pt x="1562940" y="764306"/>
                  <a:pt x="1624587" y="824854"/>
                </a:cubicBezTo>
                <a:lnTo>
                  <a:pt x="1638524" y="792255"/>
                </a:lnTo>
                <a:cubicBezTo>
                  <a:pt x="1628126" y="758209"/>
                  <a:pt x="2086681" y="706776"/>
                  <a:pt x="2131898" y="792255"/>
                </a:cubicBezTo>
                <a:cubicBezTo>
                  <a:pt x="2131905" y="792977"/>
                  <a:pt x="2131911" y="793699"/>
                  <a:pt x="2131918" y="794421"/>
                </a:cubicBezTo>
                <a:lnTo>
                  <a:pt x="2147949" y="775336"/>
                </a:lnTo>
                <a:cubicBezTo>
                  <a:pt x="2184681" y="721935"/>
                  <a:pt x="2206129" y="657560"/>
                  <a:pt x="2206129" y="588264"/>
                </a:cubicBezTo>
                <a:cubicBezTo>
                  <a:pt x="2206129" y="403477"/>
                  <a:pt x="2053610" y="253676"/>
                  <a:pt x="1865470" y="253676"/>
                </a:cubicBezTo>
                <a:close/>
                <a:moveTo>
                  <a:pt x="1882390" y="0"/>
                </a:moveTo>
                <a:cubicBezTo>
                  <a:pt x="2234375" y="0"/>
                  <a:pt x="2519715" y="264354"/>
                  <a:pt x="2519715" y="590451"/>
                </a:cubicBezTo>
                <a:cubicBezTo>
                  <a:pt x="2519715" y="794262"/>
                  <a:pt x="2408254" y="973954"/>
                  <a:pt x="2238724" y="1080062"/>
                </a:cubicBezTo>
                <a:lnTo>
                  <a:pt x="2135011" y="1132216"/>
                </a:lnTo>
                <a:lnTo>
                  <a:pt x="2135248" y="1158045"/>
                </a:lnTo>
                <a:lnTo>
                  <a:pt x="2827038" y="1200910"/>
                </a:lnTo>
                <a:cubicBezTo>
                  <a:pt x="2877140" y="1308136"/>
                  <a:pt x="2898612" y="1415363"/>
                  <a:pt x="2827038" y="1541511"/>
                </a:cubicBezTo>
                <a:lnTo>
                  <a:pt x="2139306" y="1601200"/>
                </a:lnTo>
                <a:cubicBezTo>
                  <a:pt x="2140072" y="1684899"/>
                  <a:pt x="2140839" y="1768599"/>
                  <a:pt x="2141605" y="1852298"/>
                </a:cubicBezTo>
                <a:cubicBezTo>
                  <a:pt x="2143753" y="2209682"/>
                  <a:pt x="2144638" y="2573121"/>
                  <a:pt x="2143739" y="2948669"/>
                </a:cubicBezTo>
                <a:cubicBezTo>
                  <a:pt x="2146066" y="3403075"/>
                  <a:pt x="2129936" y="3174506"/>
                  <a:pt x="2145860" y="3518695"/>
                </a:cubicBezTo>
                <a:cubicBezTo>
                  <a:pt x="2160097" y="3910827"/>
                  <a:pt x="2648266" y="3867220"/>
                  <a:pt x="3147369" y="3464085"/>
                </a:cubicBezTo>
                <a:lnTo>
                  <a:pt x="3229724" y="3393921"/>
                </a:lnTo>
                <a:lnTo>
                  <a:pt x="3187684" y="3378925"/>
                </a:lnTo>
                <a:cubicBezTo>
                  <a:pt x="3156502" y="3366682"/>
                  <a:pt x="3123571" y="3349271"/>
                  <a:pt x="3085106" y="3311523"/>
                </a:cubicBezTo>
                <a:cubicBezTo>
                  <a:pt x="3493070" y="3161600"/>
                  <a:pt x="3481359" y="2939776"/>
                  <a:pt x="3694762" y="2764420"/>
                </a:cubicBezTo>
                <a:cubicBezTo>
                  <a:pt x="3744520" y="3134395"/>
                  <a:pt x="3883654" y="3308647"/>
                  <a:pt x="3523310" y="3759184"/>
                </a:cubicBezTo>
                <a:cubicBezTo>
                  <a:pt x="3495931" y="3700299"/>
                  <a:pt x="3470954" y="3651501"/>
                  <a:pt x="3447906" y="3610891"/>
                </a:cubicBezTo>
                <a:lnTo>
                  <a:pt x="3416898" y="3559491"/>
                </a:lnTo>
                <a:lnTo>
                  <a:pt x="3366772" y="3628323"/>
                </a:lnTo>
                <a:cubicBezTo>
                  <a:pt x="2946934" y="4134394"/>
                  <a:pt x="2274778" y="4186168"/>
                  <a:pt x="1961649" y="4546908"/>
                </a:cubicBezTo>
                <a:lnTo>
                  <a:pt x="1903142" y="4628558"/>
                </a:lnTo>
                <a:lnTo>
                  <a:pt x="1887087" y="4650964"/>
                </a:lnTo>
                <a:lnTo>
                  <a:pt x="1830924" y="4546907"/>
                </a:lnTo>
                <a:cubicBezTo>
                  <a:pt x="1491702" y="4156105"/>
                  <a:pt x="731120" y="4127909"/>
                  <a:pt x="326452" y="3491898"/>
                </a:cubicBezTo>
                <a:lnTo>
                  <a:pt x="324214" y="3487819"/>
                </a:lnTo>
                <a:lnTo>
                  <a:pt x="315161" y="3502826"/>
                </a:lnTo>
                <a:cubicBezTo>
                  <a:pt x="292113" y="3543436"/>
                  <a:pt x="267136" y="3592234"/>
                  <a:pt x="239757" y="3651119"/>
                </a:cubicBezTo>
                <a:cubicBezTo>
                  <a:pt x="-120587" y="3200582"/>
                  <a:pt x="18547" y="3026330"/>
                  <a:pt x="68305" y="2656355"/>
                </a:cubicBezTo>
                <a:cubicBezTo>
                  <a:pt x="281708" y="2831711"/>
                  <a:pt x="269997" y="3053535"/>
                  <a:pt x="677961" y="3203458"/>
                </a:cubicBezTo>
                <a:cubicBezTo>
                  <a:pt x="601032" y="3278954"/>
                  <a:pt x="546238" y="3273100"/>
                  <a:pt x="483298" y="3307257"/>
                </a:cubicBezTo>
                <a:lnTo>
                  <a:pt x="472554" y="3314903"/>
                </a:lnTo>
                <a:lnTo>
                  <a:pt x="516809" y="3356794"/>
                </a:lnTo>
                <a:cubicBezTo>
                  <a:pt x="1073519" y="3861498"/>
                  <a:pt x="1498047" y="3954221"/>
                  <a:pt x="1592134" y="3554736"/>
                </a:cubicBezTo>
                <a:lnTo>
                  <a:pt x="1632891" y="2942829"/>
                </a:lnTo>
                <a:cubicBezTo>
                  <a:pt x="1631290" y="2645068"/>
                  <a:pt x="1634025" y="2212418"/>
                  <a:pt x="1636840" y="1813074"/>
                </a:cubicBezTo>
                <a:cubicBezTo>
                  <a:pt x="1637341" y="1742608"/>
                  <a:pt x="1637841" y="1672142"/>
                  <a:pt x="1638342" y="1601676"/>
                </a:cubicBezTo>
                <a:lnTo>
                  <a:pt x="966131" y="1541511"/>
                </a:lnTo>
                <a:cubicBezTo>
                  <a:pt x="923187" y="1434285"/>
                  <a:pt x="887401" y="1339674"/>
                  <a:pt x="966131" y="1200910"/>
                </a:cubicBezTo>
                <a:lnTo>
                  <a:pt x="1641096" y="1160355"/>
                </a:lnTo>
                <a:cubicBezTo>
                  <a:pt x="1641124" y="1152396"/>
                  <a:pt x="1641153" y="1144436"/>
                  <a:pt x="1641181" y="1136477"/>
                </a:cubicBezTo>
                <a:lnTo>
                  <a:pt x="1634314" y="1134502"/>
                </a:lnTo>
                <a:cubicBezTo>
                  <a:pt x="1405568" y="1044866"/>
                  <a:pt x="1245064" y="835024"/>
                  <a:pt x="1245064" y="590451"/>
                </a:cubicBezTo>
                <a:cubicBezTo>
                  <a:pt x="1245064" y="264354"/>
                  <a:pt x="1530405" y="0"/>
                  <a:pt x="1882390" y="0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Keret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5"/>
            </a:avLst>
          </a:prstGeom>
          <a:solidFill>
            <a:srgbClr val="91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 rot="16200000">
            <a:off x="841818" y="4255261"/>
            <a:ext cx="2779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Istenben bízom!</a:t>
            </a:r>
          </a:p>
        </p:txBody>
      </p:sp>
      <p:sp>
        <p:nvSpPr>
          <p:cNvPr id="17" name="Szövegdoboz 16"/>
          <p:cNvSpPr txBox="1"/>
          <p:nvPr/>
        </p:nvSpPr>
        <p:spPr>
          <a:xfrm rot="5400000">
            <a:off x="8294937" y="2936580"/>
            <a:ext cx="350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„Hagyd az Úrra utadat, bízzál benne, mert ő munkálkodik.” Zsoltárok könyve 37,5 </a:t>
            </a: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181" y="1008474"/>
            <a:ext cx="1069122" cy="1069876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070" y="2438904"/>
            <a:ext cx="971090" cy="965188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832" y="5488418"/>
            <a:ext cx="1018335" cy="1012147"/>
          </a:xfrm>
          <a:prstGeom prst="rect">
            <a:avLst/>
          </a:prstGeom>
        </p:spPr>
      </p:pic>
      <p:sp>
        <p:nvSpPr>
          <p:cNvPr id="24" name="Lekerekített téglalap 136">
            <a:extLst>
              <a:ext uri="{FF2B5EF4-FFF2-40B4-BE49-F238E27FC236}">
                <a16:creationId xmlns:a16="http://schemas.microsoft.com/office/drawing/2014/main" id="{D27EFEA4-C365-453C-91CD-0E3D07E58DB6}"/>
              </a:ext>
            </a:extLst>
          </p:cNvPr>
          <p:cNvSpPr/>
          <p:nvPr/>
        </p:nvSpPr>
        <p:spPr>
          <a:xfrm>
            <a:off x="5993880" y="622556"/>
            <a:ext cx="2796536" cy="137113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19050">
            <a:solidFill>
              <a:schemeClr val="bg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96536"/>
                      <a:gd name="connsiteY0" fmla="*/ 685566 h 1371131"/>
                      <a:gd name="connsiteX1" fmla="*/ 685566 w 2796536"/>
                      <a:gd name="connsiteY1" fmla="*/ 0 h 1371131"/>
                      <a:gd name="connsiteX2" fmla="*/ 1189209 w 2796536"/>
                      <a:gd name="connsiteY2" fmla="*/ 0 h 1371131"/>
                      <a:gd name="connsiteX3" fmla="*/ 1692852 w 2796536"/>
                      <a:gd name="connsiteY3" fmla="*/ 0 h 1371131"/>
                      <a:gd name="connsiteX4" fmla="*/ 2110971 w 2796536"/>
                      <a:gd name="connsiteY4" fmla="*/ 0 h 1371131"/>
                      <a:gd name="connsiteX5" fmla="*/ 2796537 w 2796536"/>
                      <a:gd name="connsiteY5" fmla="*/ 685566 h 1371131"/>
                      <a:gd name="connsiteX6" fmla="*/ 2796536 w 2796536"/>
                      <a:gd name="connsiteY6" fmla="*/ 685566 h 1371131"/>
                      <a:gd name="connsiteX7" fmla="*/ 2110970 w 2796536"/>
                      <a:gd name="connsiteY7" fmla="*/ 1371132 h 1371131"/>
                      <a:gd name="connsiteX8" fmla="*/ 1678597 w 2796536"/>
                      <a:gd name="connsiteY8" fmla="*/ 1371132 h 1371131"/>
                      <a:gd name="connsiteX9" fmla="*/ 1174955 w 2796536"/>
                      <a:gd name="connsiteY9" fmla="*/ 1371131 h 1371131"/>
                      <a:gd name="connsiteX10" fmla="*/ 685566 w 2796536"/>
                      <a:gd name="connsiteY10" fmla="*/ 1371131 h 1371131"/>
                      <a:gd name="connsiteX11" fmla="*/ 0 w 2796536"/>
                      <a:gd name="connsiteY11" fmla="*/ 685565 h 1371131"/>
                      <a:gd name="connsiteX12" fmla="*/ 0 w 2796536"/>
                      <a:gd name="connsiteY12" fmla="*/ 685566 h 1371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796536" h="1371131" fill="none" extrusionOk="0">
                        <a:moveTo>
                          <a:pt x="0" y="685566"/>
                        </a:moveTo>
                        <a:cubicBezTo>
                          <a:pt x="7715" y="386848"/>
                          <a:pt x="358109" y="78821"/>
                          <a:pt x="685566" y="0"/>
                        </a:cubicBezTo>
                        <a:cubicBezTo>
                          <a:pt x="874818" y="9436"/>
                          <a:pt x="973956" y="4511"/>
                          <a:pt x="1189209" y="0"/>
                        </a:cubicBezTo>
                        <a:cubicBezTo>
                          <a:pt x="1404462" y="-4511"/>
                          <a:pt x="1499607" y="521"/>
                          <a:pt x="1692852" y="0"/>
                        </a:cubicBezTo>
                        <a:cubicBezTo>
                          <a:pt x="1886097" y="-521"/>
                          <a:pt x="1913122" y="-15017"/>
                          <a:pt x="2110971" y="0"/>
                        </a:cubicBezTo>
                        <a:cubicBezTo>
                          <a:pt x="2467376" y="-33221"/>
                          <a:pt x="2774432" y="390151"/>
                          <a:pt x="2796537" y="685566"/>
                        </a:cubicBezTo>
                        <a:lnTo>
                          <a:pt x="2796536" y="685566"/>
                        </a:lnTo>
                        <a:cubicBezTo>
                          <a:pt x="2772554" y="992050"/>
                          <a:pt x="2575180" y="1353746"/>
                          <a:pt x="2110970" y="1371132"/>
                        </a:cubicBezTo>
                        <a:cubicBezTo>
                          <a:pt x="1923704" y="1377914"/>
                          <a:pt x="1772699" y="1365589"/>
                          <a:pt x="1678597" y="1371132"/>
                        </a:cubicBezTo>
                        <a:cubicBezTo>
                          <a:pt x="1584495" y="1376674"/>
                          <a:pt x="1348348" y="1357610"/>
                          <a:pt x="1174955" y="1371131"/>
                        </a:cubicBezTo>
                        <a:cubicBezTo>
                          <a:pt x="1001562" y="1384652"/>
                          <a:pt x="846979" y="1378755"/>
                          <a:pt x="685566" y="1371131"/>
                        </a:cubicBezTo>
                        <a:cubicBezTo>
                          <a:pt x="332037" y="1420827"/>
                          <a:pt x="-60503" y="1096099"/>
                          <a:pt x="0" y="685565"/>
                        </a:cubicBezTo>
                        <a:lnTo>
                          <a:pt x="0" y="685566"/>
                        </a:lnTo>
                        <a:close/>
                      </a:path>
                      <a:path w="2796536" h="1371131" stroke="0" extrusionOk="0">
                        <a:moveTo>
                          <a:pt x="0" y="685566"/>
                        </a:moveTo>
                        <a:cubicBezTo>
                          <a:pt x="-22842" y="292849"/>
                          <a:pt x="262812" y="16561"/>
                          <a:pt x="685566" y="0"/>
                        </a:cubicBezTo>
                        <a:cubicBezTo>
                          <a:pt x="854426" y="-14361"/>
                          <a:pt x="1013458" y="-2505"/>
                          <a:pt x="1189209" y="0"/>
                        </a:cubicBezTo>
                        <a:cubicBezTo>
                          <a:pt x="1364960" y="2505"/>
                          <a:pt x="1552160" y="-14350"/>
                          <a:pt x="1650090" y="0"/>
                        </a:cubicBezTo>
                        <a:cubicBezTo>
                          <a:pt x="1748020" y="14350"/>
                          <a:pt x="1923915" y="-8963"/>
                          <a:pt x="2110971" y="0"/>
                        </a:cubicBezTo>
                        <a:cubicBezTo>
                          <a:pt x="2478176" y="-36792"/>
                          <a:pt x="2818012" y="227472"/>
                          <a:pt x="2796537" y="685566"/>
                        </a:cubicBezTo>
                        <a:lnTo>
                          <a:pt x="2796536" y="685566"/>
                        </a:lnTo>
                        <a:cubicBezTo>
                          <a:pt x="2753775" y="1036156"/>
                          <a:pt x="2529664" y="1305930"/>
                          <a:pt x="2110970" y="1371132"/>
                        </a:cubicBezTo>
                        <a:cubicBezTo>
                          <a:pt x="2005142" y="1387665"/>
                          <a:pt x="1850220" y="1366285"/>
                          <a:pt x="1607327" y="1371132"/>
                        </a:cubicBezTo>
                        <a:cubicBezTo>
                          <a:pt x="1364434" y="1375978"/>
                          <a:pt x="1321552" y="1368925"/>
                          <a:pt x="1160701" y="1371131"/>
                        </a:cubicBezTo>
                        <a:cubicBezTo>
                          <a:pt x="999850" y="1373337"/>
                          <a:pt x="840737" y="1369327"/>
                          <a:pt x="685566" y="1371131"/>
                        </a:cubicBezTo>
                        <a:cubicBezTo>
                          <a:pt x="350201" y="1406512"/>
                          <a:pt x="19564" y="1093316"/>
                          <a:pt x="0" y="685565"/>
                        </a:cubicBezTo>
                        <a:lnTo>
                          <a:pt x="0" y="685566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chemeClr val="bg1"/>
                </a:solidFill>
                <a:latin typeface="Arial" panose="020B0604020202020204"/>
              </a:rPr>
              <a:t>A horgony sok keresztyén számára azt jelképezi, hogy bízik Istenben.</a:t>
            </a:r>
          </a:p>
        </p:txBody>
      </p:sp>
    </p:spTree>
    <p:extLst>
      <p:ext uri="{BB962C8B-B14F-4D97-AF65-F5344CB8AC3E}">
        <p14:creationId xmlns:p14="http://schemas.microsoft.com/office/powerpoint/2010/main" val="19158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  <p:bldP spid="8" grpId="0"/>
      <p:bldP spid="9" grpId="0"/>
      <p:bldP spid="11" grpId="0"/>
      <p:bldP spid="19" grpId="0" animBg="1"/>
      <p:bldP spid="16" grpId="0" build="p"/>
      <p:bldP spid="17" grpId="0" build="p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8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t="18765"/>
          <a:stretch/>
        </p:blipFill>
        <p:spPr>
          <a:xfrm>
            <a:off x="2260980" y="2575140"/>
            <a:ext cx="9931020" cy="42866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7" y="218755"/>
            <a:ext cx="1379910" cy="1368000"/>
          </a:xfrm>
          <a:prstGeom prst="rect">
            <a:avLst/>
          </a:prstGeom>
        </p:spPr>
      </p:pic>
      <p:grpSp>
        <p:nvGrpSpPr>
          <p:cNvPr id="28" name="Csoportba foglalás 27"/>
          <p:cNvGrpSpPr/>
          <p:nvPr/>
        </p:nvGrpSpPr>
        <p:grpSpPr>
          <a:xfrm rot="19765515">
            <a:off x="1065256" y="4777946"/>
            <a:ext cx="1569967" cy="2046232"/>
            <a:chOff x="4597764" y="162069"/>
            <a:chExt cx="3743992" cy="4735234"/>
          </a:xfrm>
        </p:grpSpPr>
        <p:grpSp>
          <p:nvGrpSpPr>
            <p:cNvPr id="29" name="Csoportba foglalás 28"/>
            <p:cNvGrpSpPr/>
            <p:nvPr/>
          </p:nvGrpSpPr>
          <p:grpSpPr>
            <a:xfrm rot="3450040">
              <a:off x="5461034" y="3236109"/>
              <a:ext cx="267122" cy="1265567"/>
              <a:chOff x="5844203" y="1038175"/>
              <a:chExt cx="267122" cy="1265567"/>
            </a:xfrm>
          </p:grpSpPr>
          <p:grpSp>
            <p:nvGrpSpPr>
              <p:cNvPr id="73" name="Csoportba foglalás 72"/>
              <p:cNvGrpSpPr/>
              <p:nvPr/>
            </p:nvGrpSpPr>
            <p:grpSpPr>
              <a:xfrm rot="1475202">
                <a:off x="5844203" y="1038175"/>
                <a:ext cx="267122" cy="661608"/>
                <a:chOff x="4758939" y="1706839"/>
                <a:chExt cx="2371368" cy="5970338"/>
              </a:xfrm>
            </p:grpSpPr>
            <p:sp>
              <p:nvSpPr>
                <p:cNvPr id="79" name="Fánk 78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Fánk 79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Fánk 80"/>
                <p:cNvSpPr/>
                <p:nvPr/>
              </p:nvSpPr>
              <p:spPr>
                <a:xfrm rot="19745808">
                  <a:off x="5229261" y="4466089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Fánk 81"/>
                <p:cNvSpPr/>
                <p:nvPr/>
              </p:nvSpPr>
              <p:spPr>
                <a:xfrm rot="20124798">
                  <a:off x="5574891" y="5783620"/>
                  <a:ext cx="1555416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4" name="Csoportba foglalás 73"/>
              <p:cNvGrpSpPr/>
              <p:nvPr/>
            </p:nvGrpSpPr>
            <p:grpSpPr>
              <a:xfrm rot="20271336">
                <a:off x="5867282" y="1643501"/>
                <a:ext cx="228188" cy="660241"/>
                <a:chOff x="4758939" y="401634"/>
                <a:chExt cx="2025744" cy="5958012"/>
              </a:xfrm>
            </p:grpSpPr>
            <p:sp>
              <p:nvSpPr>
                <p:cNvPr id="75" name="Fánk 74"/>
                <p:cNvSpPr/>
                <p:nvPr/>
              </p:nvSpPr>
              <p:spPr>
                <a:xfrm>
                  <a:off x="5228001" y="401634"/>
                  <a:ext cx="1555423" cy="1893558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Fánk 75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Fánk 76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Fánk 77"/>
                <p:cNvSpPr/>
                <p:nvPr/>
              </p:nvSpPr>
              <p:spPr>
                <a:xfrm rot="19745808">
                  <a:off x="5229261" y="4466089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Csoportba foglalás 29"/>
            <p:cNvGrpSpPr/>
            <p:nvPr/>
          </p:nvGrpSpPr>
          <p:grpSpPr>
            <a:xfrm rot="8156042">
              <a:off x="6707670" y="2074172"/>
              <a:ext cx="246931" cy="1262050"/>
              <a:chOff x="5848539" y="1041692"/>
              <a:chExt cx="246931" cy="1262050"/>
            </a:xfrm>
          </p:grpSpPr>
          <p:grpSp>
            <p:nvGrpSpPr>
              <p:cNvPr id="63" name="Csoportba foglalás 62"/>
              <p:cNvGrpSpPr/>
              <p:nvPr/>
            </p:nvGrpSpPr>
            <p:grpSpPr>
              <a:xfrm rot="1475202">
                <a:off x="5848539" y="1041692"/>
                <a:ext cx="225636" cy="658521"/>
                <a:chOff x="4817976" y="1798555"/>
                <a:chExt cx="2003094" cy="5942484"/>
              </a:xfrm>
            </p:grpSpPr>
            <p:sp>
              <p:nvSpPr>
                <p:cNvPr id="69" name="Fánk 68"/>
                <p:cNvSpPr/>
                <p:nvPr/>
              </p:nvSpPr>
              <p:spPr>
                <a:xfrm rot="1516171">
                  <a:off x="5014032" y="1798555"/>
                  <a:ext cx="1555426" cy="1893556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Fánk 69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Fánk 70"/>
                <p:cNvSpPr/>
                <p:nvPr/>
              </p:nvSpPr>
              <p:spPr>
                <a:xfrm rot="19745808">
                  <a:off x="4817976" y="4493254"/>
                  <a:ext cx="1555420" cy="1893556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Fánk 71"/>
                <p:cNvSpPr/>
                <p:nvPr/>
              </p:nvSpPr>
              <p:spPr>
                <a:xfrm rot="20124798">
                  <a:off x="5265648" y="5847483"/>
                  <a:ext cx="1555422" cy="1893556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4" name="Csoportba foglalás 63"/>
              <p:cNvGrpSpPr/>
              <p:nvPr/>
            </p:nvGrpSpPr>
            <p:grpSpPr>
              <a:xfrm rot="20271336">
                <a:off x="5867282" y="1643501"/>
                <a:ext cx="228188" cy="660241"/>
                <a:chOff x="4758939" y="401634"/>
                <a:chExt cx="2025744" cy="5958012"/>
              </a:xfrm>
            </p:grpSpPr>
            <p:sp>
              <p:nvSpPr>
                <p:cNvPr id="65" name="Fánk 64"/>
                <p:cNvSpPr/>
                <p:nvPr/>
              </p:nvSpPr>
              <p:spPr>
                <a:xfrm>
                  <a:off x="5228001" y="401634"/>
                  <a:ext cx="1555423" cy="1893558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Fánk 65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Fánk 66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Fánk 67"/>
                <p:cNvSpPr/>
                <p:nvPr/>
              </p:nvSpPr>
              <p:spPr>
                <a:xfrm rot="19745808">
                  <a:off x="5229261" y="4466089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" name="Fánk 30"/>
            <p:cNvSpPr/>
            <p:nvPr/>
          </p:nvSpPr>
          <p:spPr>
            <a:xfrm rot="17636311">
              <a:off x="6139505" y="2151421"/>
              <a:ext cx="175209" cy="209836"/>
            </a:xfrm>
            <a:prstGeom prst="donut">
              <a:avLst>
                <a:gd name="adj" fmla="val 35075"/>
              </a:avLst>
            </a:prstGeom>
            <a:gradFill>
              <a:gsLst>
                <a:gs pos="0">
                  <a:srgbClr val="696464"/>
                </a:gs>
                <a:gs pos="67000">
                  <a:srgbClr val="2F6273"/>
                </a:gs>
                <a:gs pos="19000">
                  <a:srgbClr val="5D5860"/>
                </a:gs>
              </a:gsLst>
              <a:path path="circle">
                <a:fillToRect r="100000" b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36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32" name="Csoportba foglalás 31"/>
            <p:cNvGrpSpPr/>
            <p:nvPr/>
          </p:nvGrpSpPr>
          <p:grpSpPr>
            <a:xfrm>
              <a:off x="4597764" y="162069"/>
              <a:ext cx="3743992" cy="4735234"/>
              <a:chOff x="1314175" y="1720866"/>
              <a:chExt cx="3109828" cy="3933172"/>
            </a:xfrm>
          </p:grpSpPr>
          <p:sp>
            <p:nvSpPr>
              <p:cNvPr id="58" name="Szabadkézi sokszög 57"/>
              <p:cNvSpPr/>
              <p:nvPr/>
            </p:nvSpPr>
            <p:spPr>
              <a:xfrm>
                <a:off x="2371476" y="1720866"/>
                <a:ext cx="996564" cy="998651"/>
              </a:xfrm>
              <a:custGeom>
                <a:avLst/>
                <a:gdLst>
                  <a:gd name="connsiteX0" fmla="*/ 419100 w 861060"/>
                  <a:gd name="connsiteY0" fmla="*/ 176784 h 822960"/>
                  <a:gd name="connsiteX1" fmla="*/ 188976 w 861060"/>
                  <a:gd name="connsiteY1" fmla="*/ 409956 h 822960"/>
                  <a:gd name="connsiteX2" fmla="*/ 419100 w 861060"/>
                  <a:gd name="connsiteY2" fmla="*/ 643128 h 822960"/>
                  <a:gd name="connsiteX3" fmla="*/ 649224 w 861060"/>
                  <a:gd name="connsiteY3" fmla="*/ 409956 h 822960"/>
                  <a:gd name="connsiteX4" fmla="*/ 419100 w 861060"/>
                  <a:gd name="connsiteY4" fmla="*/ 176784 h 822960"/>
                  <a:gd name="connsiteX5" fmla="*/ 430530 w 861060"/>
                  <a:gd name="connsiteY5" fmla="*/ 0 h 822960"/>
                  <a:gd name="connsiteX6" fmla="*/ 861060 w 861060"/>
                  <a:gd name="connsiteY6" fmla="*/ 411480 h 822960"/>
                  <a:gd name="connsiteX7" fmla="*/ 430530 w 861060"/>
                  <a:gd name="connsiteY7" fmla="*/ 822960 h 822960"/>
                  <a:gd name="connsiteX8" fmla="*/ 0 w 861060"/>
                  <a:gd name="connsiteY8" fmla="*/ 411480 h 822960"/>
                  <a:gd name="connsiteX9" fmla="*/ 430530 w 861060"/>
                  <a:gd name="connsiteY9" fmla="*/ 0 h 8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1060" h="822960">
                    <a:moveTo>
                      <a:pt x="419100" y="176784"/>
                    </a:moveTo>
                    <a:cubicBezTo>
                      <a:pt x="292006" y="176784"/>
                      <a:pt x="188976" y="281179"/>
                      <a:pt x="188976" y="409956"/>
                    </a:cubicBezTo>
                    <a:cubicBezTo>
                      <a:pt x="188976" y="538733"/>
                      <a:pt x="292006" y="643128"/>
                      <a:pt x="419100" y="643128"/>
                    </a:cubicBezTo>
                    <a:cubicBezTo>
                      <a:pt x="546194" y="643128"/>
                      <a:pt x="649224" y="538733"/>
                      <a:pt x="649224" y="409956"/>
                    </a:cubicBezTo>
                    <a:cubicBezTo>
                      <a:pt x="649224" y="281179"/>
                      <a:pt x="546194" y="176784"/>
                      <a:pt x="419100" y="176784"/>
                    </a:cubicBezTo>
                    <a:close/>
                    <a:moveTo>
                      <a:pt x="430530" y="0"/>
                    </a:moveTo>
                    <a:cubicBezTo>
                      <a:pt x="668305" y="0"/>
                      <a:pt x="861060" y="184226"/>
                      <a:pt x="861060" y="411480"/>
                    </a:cubicBezTo>
                    <a:cubicBezTo>
                      <a:pt x="861060" y="638734"/>
                      <a:pt x="668305" y="822960"/>
                      <a:pt x="430530" y="822960"/>
                    </a:cubicBezTo>
                    <a:cubicBezTo>
                      <a:pt x="192755" y="822960"/>
                      <a:pt x="0" y="638734"/>
                      <a:pt x="0" y="411480"/>
                    </a:cubicBezTo>
                    <a:cubicBezTo>
                      <a:pt x="0" y="184226"/>
                      <a:pt x="192755" y="0"/>
                      <a:pt x="430530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2F6273"/>
                  </a:gs>
                  <a:gs pos="0">
                    <a:srgbClr val="696464"/>
                  </a:gs>
                  <a:gs pos="12168">
                    <a:srgbClr val="903030"/>
                  </a:gs>
                  <a:gs pos="89000">
                    <a:srgbClr val="903030"/>
                  </a:gs>
                  <a:gs pos="67000">
                    <a:srgbClr val="2F6273"/>
                  </a:gs>
                  <a:gs pos="50000">
                    <a:srgbClr val="5D586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Szabadkézi sokszög 58"/>
              <p:cNvSpPr/>
              <p:nvPr/>
            </p:nvSpPr>
            <p:spPr>
              <a:xfrm>
                <a:off x="1486166" y="2351327"/>
                <a:ext cx="2788915" cy="3302711"/>
              </a:xfrm>
              <a:custGeom>
                <a:avLst/>
                <a:gdLst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6417 w 2788915"/>
                  <a:gd name="connsiteY3" fmla="*/ 2505489 h 3566642"/>
                  <a:gd name="connsiteX4" fmla="*/ 1620062 w 2788915"/>
                  <a:gd name="connsiteY4" fmla="*/ 2584734 h 3566642"/>
                  <a:gd name="connsiteX5" fmla="*/ 2788915 w 2788915"/>
                  <a:gd name="connsiteY5" fmla="*/ 2121891 h 3566642"/>
                  <a:gd name="connsiteX6" fmla="*/ 1445560 w 2788915"/>
                  <a:gd name="connsiteY6" fmla="*/ 3478645 h 3566642"/>
                  <a:gd name="connsiteX7" fmla="*/ 1399817 w 2788915"/>
                  <a:gd name="connsiteY7" fmla="*/ 3547694 h 3566642"/>
                  <a:gd name="connsiteX8" fmla="*/ 1401650 w 2788915"/>
                  <a:gd name="connsiteY8" fmla="*/ 3566641 h 3566642"/>
                  <a:gd name="connsiteX9" fmla="*/ 1394458 w 2788915"/>
                  <a:gd name="connsiteY9" fmla="*/ 3555784 h 3566642"/>
                  <a:gd name="connsiteX10" fmla="*/ 1387265 w 2788915"/>
                  <a:gd name="connsiteY10" fmla="*/ 3566642 h 3566642"/>
                  <a:gd name="connsiteX11" fmla="*/ 1389097 w 2788915"/>
                  <a:gd name="connsiteY11" fmla="*/ 3547693 h 3566642"/>
                  <a:gd name="connsiteX12" fmla="*/ 1343355 w 2788915"/>
                  <a:gd name="connsiteY12" fmla="*/ 3478644 h 3566642"/>
                  <a:gd name="connsiteX13" fmla="*/ 0 w 2788915"/>
                  <a:gd name="connsiteY13" fmla="*/ 2121890 h 3566642"/>
                  <a:gd name="connsiteX14" fmla="*/ 1168853 w 2788915"/>
                  <a:gd name="connsiteY14" fmla="*/ 2584733 h 3566642"/>
                  <a:gd name="connsiteX15" fmla="*/ 1186384 w 2788915"/>
                  <a:gd name="connsiteY15" fmla="*/ 2543444 h 3566642"/>
                  <a:gd name="connsiteX16" fmla="*/ 1184716 w 2788915"/>
                  <a:gd name="connsiteY16" fmla="*/ 2274527 h 3566642"/>
                  <a:gd name="connsiteX17" fmla="*/ 1192930 w 2788915"/>
                  <a:gd name="connsiteY17" fmla="*/ 303455 h 3566642"/>
                  <a:gd name="connsiteX18" fmla="*/ 1385798 w 2788915"/>
                  <a:gd name="connsiteY18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6417 w 2788915"/>
                  <a:gd name="connsiteY3" fmla="*/ 2505489 h 3566642"/>
                  <a:gd name="connsiteX4" fmla="*/ 1620062 w 2788915"/>
                  <a:gd name="connsiteY4" fmla="*/ 2584734 h 3566642"/>
                  <a:gd name="connsiteX5" fmla="*/ 2788915 w 2788915"/>
                  <a:gd name="connsiteY5" fmla="*/ 2121891 h 3566642"/>
                  <a:gd name="connsiteX6" fmla="*/ 1445560 w 2788915"/>
                  <a:gd name="connsiteY6" fmla="*/ 3478645 h 3566642"/>
                  <a:gd name="connsiteX7" fmla="*/ 1399817 w 2788915"/>
                  <a:gd name="connsiteY7" fmla="*/ 3547694 h 3566642"/>
                  <a:gd name="connsiteX8" fmla="*/ 1401650 w 2788915"/>
                  <a:gd name="connsiteY8" fmla="*/ 3566641 h 3566642"/>
                  <a:gd name="connsiteX9" fmla="*/ 1394458 w 2788915"/>
                  <a:gd name="connsiteY9" fmla="*/ 3555784 h 3566642"/>
                  <a:gd name="connsiteX10" fmla="*/ 1387265 w 2788915"/>
                  <a:gd name="connsiteY10" fmla="*/ 3566642 h 3566642"/>
                  <a:gd name="connsiteX11" fmla="*/ 1389097 w 2788915"/>
                  <a:gd name="connsiteY11" fmla="*/ 3547693 h 3566642"/>
                  <a:gd name="connsiteX12" fmla="*/ 1343355 w 2788915"/>
                  <a:gd name="connsiteY12" fmla="*/ 3478644 h 3566642"/>
                  <a:gd name="connsiteX13" fmla="*/ 0 w 2788915"/>
                  <a:gd name="connsiteY13" fmla="*/ 2121890 h 3566642"/>
                  <a:gd name="connsiteX14" fmla="*/ 1156661 w 2788915"/>
                  <a:gd name="connsiteY14" fmla="*/ 2639597 h 3566642"/>
                  <a:gd name="connsiteX15" fmla="*/ 1186384 w 2788915"/>
                  <a:gd name="connsiteY15" fmla="*/ 2543444 h 3566642"/>
                  <a:gd name="connsiteX16" fmla="*/ 1184716 w 2788915"/>
                  <a:gd name="connsiteY16" fmla="*/ 2274527 h 3566642"/>
                  <a:gd name="connsiteX17" fmla="*/ 1192930 w 2788915"/>
                  <a:gd name="connsiteY17" fmla="*/ 303455 h 3566642"/>
                  <a:gd name="connsiteX18" fmla="*/ 1385798 w 2788915"/>
                  <a:gd name="connsiteY18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6417 w 2788915"/>
                  <a:gd name="connsiteY3" fmla="*/ 2505489 h 3566642"/>
                  <a:gd name="connsiteX4" fmla="*/ 1589582 w 2788915"/>
                  <a:gd name="connsiteY4" fmla="*/ 2609118 h 3566642"/>
                  <a:gd name="connsiteX5" fmla="*/ 2788915 w 2788915"/>
                  <a:gd name="connsiteY5" fmla="*/ 2121891 h 3566642"/>
                  <a:gd name="connsiteX6" fmla="*/ 1445560 w 2788915"/>
                  <a:gd name="connsiteY6" fmla="*/ 3478645 h 3566642"/>
                  <a:gd name="connsiteX7" fmla="*/ 1399817 w 2788915"/>
                  <a:gd name="connsiteY7" fmla="*/ 3547694 h 3566642"/>
                  <a:gd name="connsiteX8" fmla="*/ 1401650 w 2788915"/>
                  <a:gd name="connsiteY8" fmla="*/ 3566641 h 3566642"/>
                  <a:gd name="connsiteX9" fmla="*/ 1394458 w 2788915"/>
                  <a:gd name="connsiteY9" fmla="*/ 3555784 h 3566642"/>
                  <a:gd name="connsiteX10" fmla="*/ 1387265 w 2788915"/>
                  <a:gd name="connsiteY10" fmla="*/ 3566642 h 3566642"/>
                  <a:gd name="connsiteX11" fmla="*/ 1389097 w 2788915"/>
                  <a:gd name="connsiteY11" fmla="*/ 3547693 h 3566642"/>
                  <a:gd name="connsiteX12" fmla="*/ 1343355 w 2788915"/>
                  <a:gd name="connsiteY12" fmla="*/ 3478644 h 3566642"/>
                  <a:gd name="connsiteX13" fmla="*/ 0 w 2788915"/>
                  <a:gd name="connsiteY13" fmla="*/ 2121890 h 3566642"/>
                  <a:gd name="connsiteX14" fmla="*/ 1156661 w 2788915"/>
                  <a:gd name="connsiteY14" fmla="*/ 2639597 h 3566642"/>
                  <a:gd name="connsiteX15" fmla="*/ 1186384 w 2788915"/>
                  <a:gd name="connsiteY15" fmla="*/ 2543444 h 3566642"/>
                  <a:gd name="connsiteX16" fmla="*/ 1184716 w 2788915"/>
                  <a:gd name="connsiteY16" fmla="*/ 2274527 h 3566642"/>
                  <a:gd name="connsiteX17" fmla="*/ 1192930 w 2788915"/>
                  <a:gd name="connsiteY17" fmla="*/ 303455 h 3566642"/>
                  <a:gd name="connsiteX18" fmla="*/ 1385798 w 2788915"/>
                  <a:gd name="connsiteY18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6417 w 2788915"/>
                  <a:gd name="connsiteY3" fmla="*/ 2505489 h 3566642"/>
                  <a:gd name="connsiteX4" fmla="*/ 1589582 w 2788915"/>
                  <a:gd name="connsiteY4" fmla="*/ 2609118 h 3566642"/>
                  <a:gd name="connsiteX5" fmla="*/ 2788915 w 2788915"/>
                  <a:gd name="connsiteY5" fmla="*/ 2121891 h 3566642"/>
                  <a:gd name="connsiteX6" fmla="*/ 1445560 w 2788915"/>
                  <a:gd name="connsiteY6" fmla="*/ 3478645 h 3566642"/>
                  <a:gd name="connsiteX7" fmla="*/ 1399817 w 2788915"/>
                  <a:gd name="connsiteY7" fmla="*/ 3547694 h 3566642"/>
                  <a:gd name="connsiteX8" fmla="*/ 1401650 w 2788915"/>
                  <a:gd name="connsiteY8" fmla="*/ 3566641 h 3566642"/>
                  <a:gd name="connsiteX9" fmla="*/ 1394458 w 2788915"/>
                  <a:gd name="connsiteY9" fmla="*/ 3555784 h 3566642"/>
                  <a:gd name="connsiteX10" fmla="*/ 1387265 w 2788915"/>
                  <a:gd name="connsiteY10" fmla="*/ 3566642 h 3566642"/>
                  <a:gd name="connsiteX11" fmla="*/ 1389097 w 2788915"/>
                  <a:gd name="connsiteY11" fmla="*/ 3547693 h 3566642"/>
                  <a:gd name="connsiteX12" fmla="*/ 1343355 w 2788915"/>
                  <a:gd name="connsiteY12" fmla="*/ 3478644 h 3566642"/>
                  <a:gd name="connsiteX13" fmla="*/ 0 w 2788915"/>
                  <a:gd name="connsiteY13" fmla="*/ 2121890 h 3566642"/>
                  <a:gd name="connsiteX14" fmla="*/ 1156661 w 2788915"/>
                  <a:gd name="connsiteY14" fmla="*/ 2639597 h 3566642"/>
                  <a:gd name="connsiteX15" fmla="*/ 1184716 w 2788915"/>
                  <a:gd name="connsiteY15" fmla="*/ 2274527 h 3566642"/>
                  <a:gd name="connsiteX16" fmla="*/ 1192930 w 2788915"/>
                  <a:gd name="connsiteY16" fmla="*/ 303455 h 3566642"/>
                  <a:gd name="connsiteX17" fmla="*/ 1385798 w 2788915"/>
                  <a:gd name="connsiteY17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6417 w 2788915"/>
                  <a:gd name="connsiteY3" fmla="*/ 2505489 h 3566642"/>
                  <a:gd name="connsiteX4" fmla="*/ 1589582 w 2788915"/>
                  <a:gd name="connsiteY4" fmla="*/ 2609118 h 3566642"/>
                  <a:gd name="connsiteX5" fmla="*/ 2788915 w 2788915"/>
                  <a:gd name="connsiteY5" fmla="*/ 2121891 h 3566642"/>
                  <a:gd name="connsiteX6" fmla="*/ 1445560 w 2788915"/>
                  <a:gd name="connsiteY6" fmla="*/ 3478645 h 3566642"/>
                  <a:gd name="connsiteX7" fmla="*/ 1399817 w 2788915"/>
                  <a:gd name="connsiteY7" fmla="*/ 3547694 h 3566642"/>
                  <a:gd name="connsiteX8" fmla="*/ 1401650 w 2788915"/>
                  <a:gd name="connsiteY8" fmla="*/ 3566641 h 3566642"/>
                  <a:gd name="connsiteX9" fmla="*/ 1394458 w 2788915"/>
                  <a:gd name="connsiteY9" fmla="*/ 3555784 h 3566642"/>
                  <a:gd name="connsiteX10" fmla="*/ 1387265 w 2788915"/>
                  <a:gd name="connsiteY10" fmla="*/ 3566642 h 3566642"/>
                  <a:gd name="connsiteX11" fmla="*/ 1389097 w 2788915"/>
                  <a:gd name="connsiteY11" fmla="*/ 3547693 h 3566642"/>
                  <a:gd name="connsiteX12" fmla="*/ 1343355 w 2788915"/>
                  <a:gd name="connsiteY12" fmla="*/ 3478644 h 3566642"/>
                  <a:gd name="connsiteX13" fmla="*/ 0 w 2788915"/>
                  <a:gd name="connsiteY13" fmla="*/ 2121890 h 3566642"/>
                  <a:gd name="connsiteX14" fmla="*/ 1156661 w 2788915"/>
                  <a:gd name="connsiteY14" fmla="*/ 2639597 h 3566642"/>
                  <a:gd name="connsiteX15" fmla="*/ 1184716 w 2788915"/>
                  <a:gd name="connsiteY15" fmla="*/ 2274527 h 3566642"/>
                  <a:gd name="connsiteX16" fmla="*/ 1192930 w 2788915"/>
                  <a:gd name="connsiteY16" fmla="*/ 303455 h 3566642"/>
                  <a:gd name="connsiteX17" fmla="*/ 1385798 w 2788915"/>
                  <a:gd name="connsiteY17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9582 w 2788915"/>
                  <a:gd name="connsiteY3" fmla="*/ 2609118 h 3566642"/>
                  <a:gd name="connsiteX4" fmla="*/ 2788915 w 2788915"/>
                  <a:gd name="connsiteY4" fmla="*/ 2121891 h 3566642"/>
                  <a:gd name="connsiteX5" fmla="*/ 1445560 w 2788915"/>
                  <a:gd name="connsiteY5" fmla="*/ 3478645 h 3566642"/>
                  <a:gd name="connsiteX6" fmla="*/ 1399817 w 2788915"/>
                  <a:gd name="connsiteY6" fmla="*/ 3547694 h 3566642"/>
                  <a:gd name="connsiteX7" fmla="*/ 1401650 w 2788915"/>
                  <a:gd name="connsiteY7" fmla="*/ 3566641 h 3566642"/>
                  <a:gd name="connsiteX8" fmla="*/ 1394458 w 2788915"/>
                  <a:gd name="connsiteY8" fmla="*/ 3555784 h 3566642"/>
                  <a:gd name="connsiteX9" fmla="*/ 1387265 w 2788915"/>
                  <a:gd name="connsiteY9" fmla="*/ 3566642 h 3566642"/>
                  <a:gd name="connsiteX10" fmla="*/ 1389097 w 2788915"/>
                  <a:gd name="connsiteY10" fmla="*/ 3547693 h 3566642"/>
                  <a:gd name="connsiteX11" fmla="*/ 1343355 w 2788915"/>
                  <a:gd name="connsiteY11" fmla="*/ 3478644 h 3566642"/>
                  <a:gd name="connsiteX12" fmla="*/ 0 w 2788915"/>
                  <a:gd name="connsiteY12" fmla="*/ 2121890 h 3566642"/>
                  <a:gd name="connsiteX13" fmla="*/ 1156661 w 2788915"/>
                  <a:gd name="connsiteY13" fmla="*/ 2639597 h 3566642"/>
                  <a:gd name="connsiteX14" fmla="*/ 1184716 w 2788915"/>
                  <a:gd name="connsiteY14" fmla="*/ 2274527 h 3566642"/>
                  <a:gd name="connsiteX15" fmla="*/ 1192930 w 2788915"/>
                  <a:gd name="connsiteY15" fmla="*/ 303455 h 3566642"/>
                  <a:gd name="connsiteX16" fmla="*/ 1385798 w 2788915"/>
                  <a:gd name="connsiteY16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9582 w 2788915"/>
                  <a:gd name="connsiteY3" fmla="*/ 2609118 h 3566642"/>
                  <a:gd name="connsiteX4" fmla="*/ 2788915 w 2788915"/>
                  <a:gd name="connsiteY4" fmla="*/ 2121891 h 3566642"/>
                  <a:gd name="connsiteX5" fmla="*/ 1445560 w 2788915"/>
                  <a:gd name="connsiteY5" fmla="*/ 3478645 h 3566642"/>
                  <a:gd name="connsiteX6" fmla="*/ 1399817 w 2788915"/>
                  <a:gd name="connsiteY6" fmla="*/ 3547694 h 3566642"/>
                  <a:gd name="connsiteX7" fmla="*/ 1401650 w 2788915"/>
                  <a:gd name="connsiteY7" fmla="*/ 3566641 h 3566642"/>
                  <a:gd name="connsiteX8" fmla="*/ 1394458 w 2788915"/>
                  <a:gd name="connsiteY8" fmla="*/ 3555784 h 3566642"/>
                  <a:gd name="connsiteX9" fmla="*/ 1387265 w 2788915"/>
                  <a:gd name="connsiteY9" fmla="*/ 3566642 h 3566642"/>
                  <a:gd name="connsiteX10" fmla="*/ 1389097 w 2788915"/>
                  <a:gd name="connsiteY10" fmla="*/ 3547693 h 3566642"/>
                  <a:gd name="connsiteX11" fmla="*/ 1343355 w 2788915"/>
                  <a:gd name="connsiteY11" fmla="*/ 3478644 h 3566642"/>
                  <a:gd name="connsiteX12" fmla="*/ 0 w 2788915"/>
                  <a:gd name="connsiteY12" fmla="*/ 2121890 h 3566642"/>
                  <a:gd name="connsiteX13" fmla="*/ 1156661 w 2788915"/>
                  <a:gd name="connsiteY13" fmla="*/ 2639597 h 3566642"/>
                  <a:gd name="connsiteX14" fmla="*/ 1184716 w 2788915"/>
                  <a:gd name="connsiteY14" fmla="*/ 2274527 h 3566642"/>
                  <a:gd name="connsiteX15" fmla="*/ 1192930 w 2788915"/>
                  <a:gd name="connsiteY15" fmla="*/ 303455 h 3566642"/>
                  <a:gd name="connsiteX16" fmla="*/ 1385798 w 2788915"/>
                  <a:gd name="connsiteY16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9582 w 2788915"/>
                  <a:gd name="connsiteY3" fmla="*/ 2609118 h 3566642"/>
                  <a:gd name="connsiteX4" fmla="*/ 2788915 w 2788915"/>
                  <a:gd name="connsiteY4" fmla="*/ 2121891 h 3566642"/>
                  <a:gd name="connsiteX5" fmla="*/ 1445560 w 2788915"/>
                  <a:gd name="connsiteY5" fmla="*/ 3478645 h 3566642"/>
                  <a:gd name="connsiteX6" fmla="*/ 1399817 w 2788915"/>
                  <a:gd name="connsiteY6" fmla="*/ 3547694 h 3566642"/>
                  <a:gd name="connsiteX7" fmla="*/ 1401650 w 2788915"/>
                  <a:gd name="connsiteY7" fmla="*/ 3566641 h 3566642"/>
                  <a:gd name="connsiteX8" fmla="*/ 1394458 w 2788915"/>
                  <a:gd name="connsiteY8" fmla="*/ 3555784 h 3566642"/>
                  <a:gd name="connsiteX9" fmla="*/ 1387265 w 2788915"/>
                  <a:gd name="connsiteY9" fmla="*/ 3566642 h 3566642"/>
                  <a:gd name="connsiteX10" fmla="*/ 1389097 w 2788915"/>
                  <a:gd name="connsiteY10" fmla="*/ 3547693 h 3566642"/>
                  <a:gd name="connsiteX11" fmla="*/ 1343355 w 2788915"/>
                  <a:gd name="connsiteY11" fmla="*/ 3478644 h 3566642"/>
                  <a:gd name="connsiteX12" fmla="*/ 0 w 2788915"/>
                  <a:gd name="connsiteY12" fmla="*/ 2121890 h 3566642"/>
                  <a:gd name="connsiteX13" fmla="*/ 1156661 w 2788915"/>
                  <a:gd name="connsiteY13" fmla="*/ 2639597 h 3566642"/>
                  <a:gd name="connsiteX14" fmla="*/ 1184716 w 2788915"/>
                  <a:gd name="connsiteY14" fmla="*/ 2274527 h 3566642"/>
                  <a:gd name="connsiteX15" fmla="*/ 1192930 w 2788915"/>
                  <a:gd name="connsiteY15" fmla="*/ 303455 h 3566642"/>
                  <a:gd name="connsiteX16" fmla="*/ 1385798 w 2788915"/>
                  <a:gd name="connsiteY16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9582 w 2788915"/>
                  <a:gd name="connsiteY3" fmla="*/ 2609118 h 3566642"/>
                  <a:gd name="connsiteX4" fmla="*/ 2788915 w 2788915"/>
                  <a:gd name="connsiteY4" fmla="*/ 2121891 h 3566642"/>
                  <a:gd name="connsiteX5" fmla="*/ 1445560 w 2788915"/>
                  <a:gd name="connsiteY5" fmla="*/ 3478645 h 3566642"/>
                  <a:gd name="connsiteX6" fmla="*/ 1399817 w 2788915"/>
                  <a:gd name="connsiteY6" fmla="*/ 3547694 h 3566642"/>
                  <a:gd name="connsiteX7" fmla="*/ 1401650 w 2788915"/>
                  <a:gd name="connsiteY7" fmla="*/ 3566641 h 3566642"/>
                  <a:gd name="connsiteX8" fmla="*/ 1394458 w 2788915"/>
                  <a:gd name="connsiteY8" fmla="*/ 3555784 h 3566642"/>
                  <a:gd name="connsiteX9" fmla="*/ 1387265 w 2788915"/>
                  <a:gd name="connsiteY9" fmla="*/ 3566642 h 3566642"/>
                  <a:gd name="connsiteX10" fmla="*/ 1389097 w 2788915"/>
                  <a:gd name="connsiteY10" fmla="*/ 3547693 h 3566642"/>
                  <a:gd name="connsiteX11" fmla="*/ 1343355 w 2788915"/>
                  <a:gd name="connsiteY11" fmla="*/ 3478644 h 3566642"/>
                  <a:gd name="connsiteX12" fmla="*/ 0 w 2788915"/>
                  <a:gd name="connsiteY12" fmla="*/ 2121890 h 3566642"/>
                  <a:gd name="connsiteX13" fmla="*/ 1156661 w 2788915"/>
                  <a:gd name="connsiteY13" fmla="*/ 2639597 h 3566642"/>
                  <a:gd name="connsiteX14" fmla="*/ 1188526 w 2788915"/>
                  <a:gd name="connsiteY14" fmla="*/ 2122127 h 3566642"/>
                  <a:gd name="connsiteX15" fmla="*/ 1192930 w 2788915"/>
                  <a:gd name="connsiteY15" fmla="*/ 303455 h 3566642"/>
                  <a:gd name="connsiteX16" fmla="*/ 1385798 w 2788915"/>
                  <a:gd name="connsiteY16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9582 w 2788915"/>
                  <a:gd name="connsiteY3" fmla="*/ 2609118 h 3566642"/>
                  <a:gd name="connsiteX4" fmla="*/ 2788915 w 2788915"/>
                  <a:gd name="connsiteY4" fmla="*/ 2121891 h 3566642"/>
                  <a:gd name="connsiteX5" fmla="*/ 1445560 w 2788915"/>
                  <a:gd name="connsiteY5" fmla="*/ 3478645 h 3566642"/>
                  <a:gd name="connsiteX6" fmla="*/ 1399817 w 2788915"/>
                  <a:gd name="connsiteY6" fmla="*/ 3547694 h 3566642"/>
                  <a:gd name="connsiteX7" fmla="*/ 1401650 w 2788915"/>
                  <a:gd name="connsiteY7" fmla="*/ 3566641 h 3566642"/>
                  <a:gd name="connsiteX8" fmla="*/ 1394458 w 2788915"/>
                  <a:gd name="connsiteY8" fmla="*/ 3555784 h 3566642"/>
                  <a:gd name="connsiteX9" fmla="*/ 1387265 w 2788915"/>
                  <a:gd name="connsiteY9" fmla="*/ 3566642 h 3566642"/>
                  <a:gd name="connsiteX10" fmla="*/ 1389097 w 2788915"/>
                  <a:gd name="connsiteY10" fmla="*/ 3547693 h 3566642"/>
                  <a:gd name="connsiteX11" fmla="*/ 1343355 w 2788915"/>
                  <a:gd name="connsiteY11" fmla="*/ 3478644 h 3566642"/>
                  <a:gd name="connsiteX12" fmla="*/ 0 w 2788915"/>
                  <a:gd name="connsiteY12" fmla="*/ 2121890 h 3566642"/>
                  <a:gd name="connsiteX13" fmla="*/ 1156661 w 2788915"/>
                  <a:gd name="connsiteY13" fmla="*/ 2639597 h 3566642"/>
                  <a:gd name="connsiteX14" fmla="*/ 1188526 w 2788915"/>
                  <a:gd name="connsiteY14" fmla="*/ 2122127 h 3566642"/>
                  <a:gd name="connsiteX15" fmla="*/ 1192930 w 2788915"/>
                  <a:gd name="connsiteY15" fmla="*/ 303455 h 3566642"/>
                  <a:gd name="connsiteX16" fmla="*/ 1385798 w 2788915"/>
                  <a:gd name="connsiteY16" fmla="*/ 336 h 3566642"/>
                  <a:gd name="connsiteX0" fmla="*/ 1192930 w 2788915"/>
                  <a:gd name="connsiteY0" fmla="*/ 227643 h 3490830"/>
                  <a:gd name="connsiteX1" fmla="*/ 1578666 w 2788915"/>
                  <a:gd name="connsiteY1" fmla="*/ 227643 h 3490830"/>
                  <a:gd name="connsiteX2" fmla="*/ 1587924 w 2788915"/>
                  <a:gd name="connsiteY2" fmla="*/ 2051253 h 3490830"/>
                  <a:gd name="connsiteX3" fmla="*/ 1589582 w 2788915"/>
                  <a:gd name="connsiteY3" fmla="*/ 2533306 h 3490830"/>
                  <a:gd name="connsiteX4" fmla="*/ 2788915 w 2788915"/>
                  <a:gd name="connsiteY4" fmla="*/ 2046079 h 3490830"/>
                  <a:gd name="connsiteX5" fmla="*/ 1445560 w 2788915"/>
                  <a:gd name="connsiteY5" fmla="*/ 3402833 h 3490830"/>
                  <a:gd name="connsiteX6" fmla="*/ 1399817 w 2788915"/>
                  <a:gd name="connsiteY6" fmla="*/ 3471882 h 3490830"/>
                  <a:gd name="connsiteX7" fmla="*/ 1401650 w 2788915"/>
                  <a:gd name="connsiteY7" fmla="*/ 3490829 h 3490830"/>
                  <a:gd name="connsiteX8" fmla="*/ 1394458 w 2788915"/>
                  <a:gd name="connsiteY8" fmla="*/ 3479972 h 3490830"/>
                  <a:gd name="connsiteX9" fmla="*/ 1387265 w 2788915"/>
                  <a:gd name="connsiteY9" fmla="*/ 3490830 h 3490830"/>
                  <a:gd name="connsiteX10" fmla="*/ 1389097 w 2788915"/>
                  <a:gd name="connsiteY10" fmla="*/ 3471881 h 3490830"/>
                  <a:gd name="connsiteX11" fmla="*/ 1343355 w 2788915"/>
                  <a:gd name="connsiteY11" fmla="*/ 3402832 h 3490830"/>
                  <a:gd name="connsiteX12" fmla="*/ 0 w 2788915"/>
                  <a:gd name="connsiteY12" fmla="*/ 2046078 h 3490830"/>
                  <a:gd name="connsiteX13" fmla="*/ 1156661 w 2788915"/>
                  <a:gd name="connsiteY13" fmla="*/ 2563785 h 3490830"/>
                  <a:gd name="connsiteX14" fmla="*/ 1188526 w 2788915"/>
                  <a:gd name="connsiteY14" fmla="*/ 2046315 h 3490830"/>
                  <a:gd name="connsiteX15" fmla="*/ 1192930 w 2788915"/>
                  <a:gd name="connsiteY15" fmla="*/ 227643 h 3490830"/>
                  <a:gd name="connsiteX0" fmla="*/ 1192930 w 2788915"/>
                  <a:gd name="connsiteY0" fmla="*/ 194824 h 3458011"/>
                  <a:gd name="connsiteX1" fmla="*/ 1578666 w 2788915"/>
                  <a:gd name="connsiteY1" fmla="*/ 194824 h 3458011"/>
                  <a:gd name="connsiteX2" fmla="*/ 1587924 w 2788915"/>
                  <a:gd name="connsiteY2" fmla="*/ 2018434 h 3458011"/>
                  <a:gd name="connsiteX3" fmla="*/ 1589582 w 2788915"/>
                  <a:gd name="connsiteY3" fmla="*/ 2500487 h 3458011"/>
                  <a:gd name="connsiteX4" fmla="*/ 2788915 w 2788915"/>
                  <a:gd name="connsiteY4" fmla="*/ 2013260 h 3458011"/>
                  <a:gd name="connsiteX5" fmla="*/ 1445560 w 2788915"/>
                  <a:gd name="connsiteY5" fmla="*/ 3370014 h 3458011"/>
                  <a:gd name="connsiteX6" fmla="*/ 1399817 w 2788915"/>
                  <a:gd name="connsiteY6" fmla="*/ 3439063 h 3458011"/>
                  <a:gd name="connsiteX7" fmla="*/ 1401650 w 2788915"/>
                  <a:gd name="connsiteY7" fmla="*/ 3458010 h 3458011"/>
                  <a:gd name="connsiteX8" fmla="*/ 1394458 w 2788915"/>
                  <a:gd name="connsiteY8" fmla="*/ 3447153 h 3458011"/>
                  <a:gd name="connsiteX9" fmla="*/ 1387265 w 2788915"/>
                  <a:gd name="connsiteY9" fmla="*/ 3458011 h 3458011"/>
                  <a:gd name="connsiteX10" fmla="*/ 1389097 w 2788915"/>
                  <a:gd name="connsiteY10" fmla="*/ 3439062 h 3458011"/>
                  <a:gd name="connsiteX11" fmla="*/ 1343355 w 2788915"/>
                  <a:gd name="connsiteY11" fmla="*/ 3370013 h 3458011"/>
                  <a:gd name="connsiteX12" fmla="*/ 0 w 2788915"/>
                  <a:gd name="connsiteY12" fmla="*/ 2013259 h 3458011"/>
                  <a:gd name="connsiteX13" fmla="*/ 1156661 w 2788915"/>
                  <a:gd name="connsiteY13" fmla="*/ 2530966 h 3458011"/>
                  <a:gd name="connsiteX14" fmla="*/ 1188526 w 2788915"/>
                  <a:gd name="connsiteY14" fmla="*/ 2013496 h 3458011"/>
                  <a:gd name="connsiteX15" fmla="*/ 1192930 w 2788915"/>
                  <a:gd name="connsiteY15" fmla="*/ 194824 h 3458011"/>
                  <a:gd name="connsiteX0" fmla="*/ 1192930 w 2788915"/>
                  <a:gd name="connsiteY0" fmla="*/ 123240 h 3386427"/>
                  <a:gd name="connsiteX1" fmla="*/ 1578666 w 2788915"/>
                  <a:gd name="connsiteY1" fmla="*/ 123240 h 3386427"/>
                  <a:gd name="connsiteX2" fmla="*/ 1587924 w 2788915"/>
                  <a:gd name="connsiteY2" fmla="*/ 1946850 h 3386427"/>
                  <a:gd name="connsiteX3" fmla="*/ 1589582 w 2788915"/>
                  <a:gd name="connsiteY3" fmla="*/ 2428903 h 3386427"/>
                  <a:gd name="connsiteX4" fmla="*/ 2788915 w 2788915"/>
                  <a:gd name="connsiteY4" fmla="*/ 1941676 h 3386427"/>
                  <a:gd name="connsiteX5" fmla="*/ 1445560 w 2788915"/>
                  <a:gd name="connsiteY5" fmla="*/ 3298430 h 3386427"/>
                  <a:gd name="connsiteX6" fmla="*/ 1399817 w 2788915"/>
                  <a:gd name="connsiteY6" fmla="*/ 3367479 h 3386427"/>
                  <a:gd name="connsiteX7" fmla="*/ 1401650 w 2788915"/>
                  <a:gd name="connsiteY7" fmla="*/ 3386426 h 3386427"/>
                  <a:gd name="connsiteX8" fmla="*/ 1394458 w 2788915"/>
                  <a:gd name="connsiteY8" fmla="*/ 3375569 h 3386427"/>
                  <a:gd name="connsiteX9" fmla="*/ 1387265 w 2788915"/>
                  <a:gd name="connsiteY9" fmla="*/ 3386427 h 3386427"/>
                  <a:gd name="connsiteX10" fmla="*/ 1389097 w 2788915"/>
                  <a:gd name="connsiteY10" fmla="*/ 3367478 h 3386427"/>
                  <a:gd name="connsiteX11" fmla="*/ 1343355 w 2788915"/>
                  <a:gd name="connsiteY11" fmla="*/ 3298429 h 3386427"/>
                  <a:gd name="connsiteX12" fmla="*/ 0 w 2788915"/>
                  <a:gd name="connsiteY12" fmla="*/ 1941675 h 3386427"/>
                  <a:gd name="connsiteX13" fmla="*/ 1156661 w 2788915"/>
                  <a:gd name="connsiteY13" fmla="*/ 2459382 h 3386427"/>
                  <a:gd name="connsiteX14" fmla="*/ 1188526 w 2788915"/>
                  <a:gd name="connsiteY14" fmla="*/ 1941912 h 3386427"/>
                  <a:gd name="connsiteX15" fmla="*/ 1192930 w 2788915"/>
                  <a:gd name="connsiteY15" fmla="*/ 123240 h 3386427"/>
                  <a:gd name="connsiteX0" fmla="*/ 1192930 w 2788915"/>
                  <a:gd name="connsiteY0" fmla="*/ 68275 h 3331462"/>
                  <a:gd name="connsiteX1" fmla="*/ 1578666 w 2788915"/>
                  <a:gd name="connsiteY1" fmla="*/ 68275 h 3331462"/>
                  <a:gd name="connsiteX2" fmla="*/ 1587924 w 2788915"/>
                  <a:gd name="connsiteY2" fmla="*/ 1891885 h 3331462"/>
                  <a:gd name="connsiteX3" fmla="*/ 1589582 w 2788915"/>
                  <a:gd name="connsiteY3" fmla="*/ 2373938 h 3331462"/>
                  <a:gd name="connsiteX4" fmla="*/ 2788915 w 2788915"/>
                  <a:gd name="connsiteY4" fmla="*/ 1886711 h 3331462"/>
                  <a:gd name="connsiteX5" fmla="*/ 1445560 w 2788915"/>
                  <a:gd name="connsiteY5" fmla="*/ 3243465 h 3331462"/>
                  <a:gd name="connsiteX6" fmla="*/ 1399817 w 2788915"/>
                  <a:gd name="connsiteY6" fmla="*/ 3312514 h 3331462"/>
                  <a:gd name="connsiteX7" fmla="*/ 1401650 w 2788915"/>
                  <a:gd name="connsiteY7" fmla="*/ 3331461 h 3331462"/>
                  <a:gd name="connsiteX8" fmla="*/ 1394458 w 2788915"/>
                  <a:gd name="connsiteY8" fmla="*/ 3320604 h 3331462"/>
                  <a:gd name="connsiteX9" fmla="*/ 1387265 w 2788915"/>
                  <a:gd name="connsiteY9" fmla="*/ 3331462 h 3331462"/>
                  <a:gd name="connsiteX10" fmla="*/ 1389097 w 2788915"/>
                  <a:gd name="connsiteY10" fmla="*/ 3312513 h 3331462"/>
                  <a:gd name="connsiteX11" fmla="*/ 1343355 w 2788915"/>
                  <a:gd name="connsiteY11" fmla="*/ 3243464 h 3331462"/>
                  <a:gd name="connsiteX12" fmla="*/ 0 w 2788915"/>
                  <a:gd name="connsiteY12" fmla="*/ 1886710 h 3331462"/>
                  <a:gd name="connsiteX13" fmla="*/ 1156661 w 2788915"/>
                  <a:gd name="connsiteY13" fmla="*/ 2404417 h 3331462"/>
                  <a:gd name="connsiteX14" fmla="*/ 1188526 w 2788915"/>
                  <a:gd name="connsiteY14" fmla="*/ 1886947 h 3331462"/>
                  <a:gd name="connsiteX15" fmla="*/ 1192930 w 2788915"/>
                  <a:gd name="connsiteY15" fmla="*/ 68275 h 3331462"/>
                  <a:gd name="connsiteX0" fmla="*/ 1192930 w 2788915"/>
                  <a:gd name="connsiteY0" fmla="*/ 39524 h 3302711"/>
                  <a:gd name="connsiteX1" fmla="*/ 1578666 w 2788915"/>
                  <a:gd name="connsiteY1" fmla="*/ 39524 h 3302711"/>
                  <a:gd name="connsiteX2" fmla="*/ 1587924 w 2788915"/>
                  <a:gd name="connsiteY2" fmla="*/ 1863134 h 3302711"/>
                  <a:gd name="connsiteX3" fmla="*/ 1589582 w 2788915"/>
                  <a:gd name="connsiteY3" fmla="*/ 2345187 h 3302711"/>
                  <a:gd name="connsiteX4" fmla="*/ 2788915 w 2788915"/>
                  <a:gd name="connsiteY4" fmla="*/ 1857960 h 3302711"/>
                  <a:gd name="connsiteX5" fmla="*/ 1445560 w 2788915"/>
                  <a:gd name="connsiteY5" fmla="*/ 3214714 h 3302711"/>
                  <a:gd name="connsiteX6" fmla="*/ 1399817 w 2788915"/>
                  <a:gd name="connsiteY6" fmla="*/ 3283763 h 3302711"/>
                  <a:gd name="connsiteX7" fmla="*/ 1401650 w 2788915"/>
                  <a:gd name="connsiteY7" fmla="*/ 3302710 h 3302711"/>
                  <a:gd name="connsiteX8" fmla="*/ 1394458 w 2788915"/>
                  <a:gd name="connsiteY8" fmla="*/ 3291853 h 3302711"/>
                  <a:gd name="connsiteX9" fmla="*/ 1387265 w 2788915"/>
                  <a:gd name="connsiteY9" fmla="*/ 3302711 h 3302711"/>
                  <a:gd name="connsiteX10" fmla="*/ 1389097 w 2788915"/>
                  <a:gd name="connsiteY10" fmla="*/ 3283762 h 3302711"/>
                  <a:gd name="connsiteX11" fmla="*/ 1343355 w 2788915"/>
                  <a:gd name="connsiteY11" fmla="*/ 3214713 h 3302711"/>
                  <a:gd name="connsiteX12" fmla="*/ 0 w 2788915"/>
                  <a:gd name="connsiteY12" fmla="*/ 1857959 h 3302711"/>
                  <a:gd name="connsiteX13" fmla="*/ 1156661 w 2788915"/>
                  <a:gd name="connsiteY13" fmla="*/ 2375666 h 3302711"/>
                  <a:gd name="connsiteX14" fmla="*/ 1188526 w 2788915"/>
                  <a:gd name="connsiteY14" fmla="*/ 1858196 h 3302711"/>
                  <a:gd name="connsiteX15" fmla="*/ 1192930 w 2788915"/>
                  <a:gd name="connsiteY15" fmla="*/ 39524 h 330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8915" h="3302711">
                    <a:moveTo>
                      <a:pt x="1192930" y="39524"/>
                    </a:moveTo>
                    <a:cubicBezTo>
                      <a:pt x="1184801" y="10732"/>
                      <a:pt x="1543314" y="-32763"/>
                      <a:pt x="1578666" y="39524"/>
                    </a:cubicBezTo>
                    <a:cubicBezTo>
                      <a:pt x="1585156" y="633740"/>
                      <a:pt x="1589329" y="1227956"/>
                      <a:pt x="1587924" y="1863134"/>
                    </a:cubicBezTo>
                    <a:cubicBezTo>
                      <a:pt x="1589743" y="2247411"/>
                      <a:pt x="1598967" y="2048869"/>
                      <a:pt x="1589582" y="2345187"/>
                    </a:cubicBezTo>
                    <a:cubicBezTo>
                      <a:pt x="1714408" y="2783840"/>
                      <a:pt x="2204671" y="2576728"/>
                      <a:pt x="2788915" y="1857960"/>
                    </a:cubicBezTo>
                    <a:cubicBezTo>
                      <a:pt x="2597419" y="2865706"/>
                      <a:pt x="1771979" y="2807959"/>
                      <a:pt x="1445560" y="3214714"/>
                    </a:cubicBezTo>
                    <a:lnTo>
                      <a:pt x="1399817" y="3283763"/>
                    </a:lnTo>
                    <a:lnTo>
                      <a:pt x="1401650" y="3302710"/>
                    </a:lnTo>
                    <a:lnTo>
                      <a:pt x="1394458" y="3291853"/>
                    </a:lnTo>
                    <a:lnTo>
                      <a:pt x="1387265" y="3302711"/>
                    </a:lnTo>
                    <a:lnTo>
                      <a:pt x="1389097" y="3283762"/>
                    </a:lnTo>
                    <a:lnTo>
                      <a:pt x="1343355" y="3214713"/>
                    </a:lnTo>
                    <a:cubicBezTo>
                      <a:pt x="1016936" y="2807958"/>
                      <a:pt x="191496" y="2865705"/>
                      <a:pt x="0" y="1857959"/>
                    </a:cubicBezTo>
                    <a:cubicBezTo>
                      <a:pt x="584244" y="2576727"/>
                      <a:pt x="1066125" y="2791459"/>
                      <a:pt x="1156661" y="2375666"/>
                    </a:cubicBezTo>
                    <a:lnTo>
                      <a:pt x="1188526" y="1858196"/>
                    </a:lnTo>
                    <a:cubicBezTo>
                      <a:pt x="1185613" y="1272172"/>
                      <a:pt x="1201059" y="68316"/>
                      <a:pt x="1192930" y="39524"/>
                    </a:cubicBezTo>
                    <a:close/>
                  </a:path>
                </a:pathLst>
              </a:custGeom>
              <a:gradFill flip="none" rotWithShape="1">
                <a:gsLst>
                  <a:gs pos="97000">
                    <a:srgbClr val="402A37"/>
                  </a:gs>
                  <a:gs pos="0">
                    <a:srgbClr val="903030"/>
                  </a:gs>
                  <a:gs pos="41038">
                    <a:srgbClr val="5A636F"/>
                  </a:gs>
                  <a:gs pos="23000">
                    <a:srgbClr val="91CFE3"/>
                  </a:gs>
                  <a:gs pos="52000">
                    <a:srgbClr val="392129"/>
                  </a:gs>
                  <a:gs pos="14744">
                    <a:srgbClr val="78AC89"/>
                  </a:gs>
                  <a:gs pos="81000">
                    <a:srgbClr val="2F6273"/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14"/>
              <p:cNvSpPr/>
              <p:nvPr/>
            </p:nvSpPr>
            <p:spPr>
              <a:xfrm>
                <a:off x="2116983" y="2688431"/>
                <a:ext cx="1527280" cy="405384"/>
              </a:xfrm>
              <a:custGeom>
                <a:avLst/>
                <a:gdLst>
                  <a:gd name="connsiteX0" fmla="*/ 0 w 1584960"/>
                  <a:gd name="connsiteY0" fmla="*/ 0 h 329184"/>
                  <a:gd name="connsiteX1" fmla="*/ 1584960 w 1584960"/>
                  <a:gd name="connsiteY1" fmla="*/ 0 h 329184"/>
                  <a:gd name="connsiteX2" fmla="*/ 1584960 w 1584960"/>
                  <a:gd name="connsiteY2" fmla="*/ 329184 h 329184"/>
                  <a:gd name="connsiteX3" fmla="*/ 0 w 1584960"/>
                  <a:gd name="connsiteY3" fmla="*/ 329184 h 329184"/>
                  <a:gd name="connsiteX4" fmla="*/ 0 w 1584960"/>
                  <a:gd name="connsiteY4" fmla="*/ 0 h 329184"/>
                  <a:gd name="connsiteX0" fmla="*/ 0 w 1584960"/>
                  <a:gd name="connsiteY0" fmla="*/ 0 h 329184"/>
                  <a:gd name="connsiteX1" fmla="*/ 816864 w 1584960"/>
                  <a:gd name="connsiteY1" fmla="*/ 0 h 329184"/>
                  <a:gd name="connsiteX2" fmla="*/ 1584960 w 1584960"/>
                  <a:gd name="connsiteY2" fmla="*/ 0 h 329184"/>
                  <a:gd name="connsiteX3" fmla="*/ 1584960 w 1584960"/>
                  <a:gd name="connsiteY3" fmla="*/ 329184 h 329184"/>
                  <a:gd name="connsiteX4" fmla="*/ 0 w 1584960"/>
                  <a:gd name="connsiteY4" fmla="*/ 329184 h 329184"/>
                  <a:gd name="connsiteX5" fmla="*/ 0 w 1584960"/>
                  <a:gd name="connsiteY5" fmla="*/ 0 h 329184"/>
                  <a:gd name="connsiteX0" fmla="*/ 0 w 1584960"/>
                  <a:gd name="connsiteY0" fmla="*/ 103632 h 432816"/>
                  <a:gd name="connsiteX1" fmla="*/ 822960 w 1584960"/>
                  <a:gd name="connsiteY1" fmla="*/ 0 h 432816"/>
                  <a:gd name="connsiteX2" fmla="*/ 1584960 w 1584960"/>
                  <a:gd name="connsiteY2" fmla="*/ 103632 h 432816"/>
                  <a:gd name="connsiteX3" fmla="*/ 1584960 w 1584960"/>
                  <a:gd name="connsiteY3" fmla="*/ 432816 h 432816"/>
                  <a:gd name="connsiteX4" fmla="*/ 0 w 1584960"/>
                  <a:gd name="connsiteY4" fmla="*/ 432816 h 432816"/>
                  <a:gd name="connsiteX5" fmla="*/ 0 w 1584960"/>
                  <a:gd name="connsiteY5" fmla="*/ 103632 h 432816"/>
                  <a:gd name="connsiteX0" fmla="*/ 0 w 1584960"/>
                  <a:gd name="connsiteY0" fmla="*/ 54864 h 384048"/>
                  <a:gd name="connsiteX1" fmla="*/ 804672 w 1584960"/>
                  <a:gd name="connsiteY1" fmla="*/ 0 h 384048"/>
                  <a:gd name="connsiteX2" fmla="*/ 1584960 w 1584960"/>
                  <a:gd name="connsiteY2" fmla="*/ 54864 h 384048"/>
                  <a:gd name="connsiteX3" fmla="*/ 1584960 w 1584960"/>
                  <a:gd name="connsiteY3" fmla="*/ 384048 h 384048"/>
                  <a:gd name="connsiteX4" fmla="*/ 0 w 1584960"/>
                  <a:gd name="connsiteY4" fmla="*/ 384048 h 384048"/>
                  <a:gd name="connsiteX5" fmla="*/ 0 w 1584960"/>
                  <a:gd name="connsiteY5" fmla="*/ 54864 h 384048"/>
                  <a:gd name="connsiteX0" fmla="*/ 0 w 1584960"/>
                  <a:gd name="connsiteY0" fmla="*/ 54864 h 384048"/>
                  <a:gd name="connsiteX1" fmla="*/ 804672 w 1584960"/>
                  <a:gd name="connsiteY1" fmla="*/ 0 h 384048"/>
                  <a:gd name="connsiteX2" fmla="*/ 1584960 w 1584960"/>
                  <a:gd name="connsiteY2" fmla="*/ 54864 h 384048"/>
                  <a:gd name="connsiteX3" fmla="*/ 1584960 w 1584960"/>
                  <a:gd name="connsiteY3" fmla="*/ 384048 h 384048"/>
                  <a:gd name="connsiteX4" fmla="*/ 798576 w 1584960"/>
                  <a:gd name="connsiteY4" fmla="*/ 384048 h 384048"/>
                  <a:gd name="connsiteX5" fmla="*/ 0 w 1584960"/>
                  <a:gd name="connsiteY5" fmla="*/ 384048 h 384048"/>
                  <a:gd name="connsiteX6" fmla="*/ 0 w 1584960"/>
                  <a:gd name="connsiteY6" fmla="*/ 54864 h 384048"/>
                  <a:gd name="connsiteX0" fmla="*/ 0 w 1584960"/>
                  <a:gd name="connsiteY0" fmla="*/ 54864 h 463296"/>
                  <a:gd name="connsiteX1" fmla="*/ 804672 w 1584960"/>
                  <a:gd name="connsiteY1" fmla="*/ 0 h 463296"/>
                  <a:gd name="connsiteX2" fmla="*/ 1584960 w 1584960"/>
                  <a:gd name="connsiteY2" fmla="*/ 54864 h 463296"/>
                  <a:gd name="connsiteX3" fmla="*/ 1584960 w 1584960"/>
                  <a:gd name="connsiteY3" fmla="*/ 384048 h 463296"/>
                  <a:gd name="connsiteX4" fmla="*/ 780288 w 1584960"/>
                  <a:gd name="connsiteY4" fmla="*/ 463296 h 463296"/>
                  <a:gd name="connsiteX5" fmla="*/ 0 w 1584960"/>
                  <a:gd name="connsiteY5" fmla="*/ 384048 h 463296"/>
                  <a:gd name="connsiteX6" fmla="*/ 0 w 1584960"/>
                  <a:gd name="connsiteY6" fmla="*/ 54864 h 463296"/>
                  <a:gd name="connsiteX0" fmla="*/ 0 w 1612053"/>
                  <a:gd name="connsiteY0" fmla="*/ 54864 h 463296"/>
                  <a:gd name="connsiteX1" fmla="*/ 804672 w 1612053"/>
                  <a:gd name="connsiteY1" fmla="*/ 0 h 463296"/>
                  <a:gd name="connsiteX2" fmla="*/ 1584960 w 1612053"/>
                  <a:gd name="connsiteY2" fmla="*/ 54864 h 463296"/>
                  <a:gd name="connsiteX3" fmla="*/ 1584960 w 1612053"/>
                  <a:gd name="connsiteY3" fmla="*/ 384048 h 463296"/>
                  <a:gd name="connsiteX4" fmla="*/ 780288 w 1612053"/>
                  <a:gd name="connsiteY4" fmla="*/ 463296 h 463296"/>
                  <a:gd name="connsiteX5" fmla="*/ 0 w 1612053"/>
                  <a:gd name="connsiteY5" fmla="*/ 384048 h 463296"/>
                  <a:gd name="connsiteX6" fmla="*/ 0 w 1612053"/>
                  <a:gd name="connsiteY6" fmla="*/ 54864 h 463296"/>
                  <a:gd name="connsiteX0" fmla="*/ 0 w 1624120"/>
                  <a:gd name="connsiteY0" fmla="*/ 54864 h 463296"/>
                  <a:gd name="connsiteX1" fmla="*/ 804672 w 1624120"/>
                  <a:gd name="connsiteY1" fmla="*/ 0 h 463296"/>
                  <a:gd name="connsiteX2" fmla="*/ 1584960 w 1624120"/>
                  <a:gd name="connsiteY2" fmla="*/ 54864 h 463296"/>
                  <a:gd name="connsiteX3" fmla="*/ 1584960 w 1624120"/>
                  <a:gd name="connsiteY3" fmla="*/ 384048 h 463296"/>
                  <a:gd name="connsiteX4" fmla="*/ 780288 w 1624120"/>
                  <a:gd name="connsiteY4" fmla="*/ 463296 h 463296"/>
                  <a:gd name="connsiteX5" fmla="*/ 0 w 1624120"/>
                  <a:gd name="connsiteY5" fmla="*/ 384048 h 463296"/>
                  <a:gd name="connsiteX6" fmla="*/ 0 w 1624120"/>
                  <a:gd name="connsiteY6" fmla="*/ 54864 h 463296"/>
                  <a:gd name="connsiteX0" fmla="*/ 29802 w 1653922"/>
                  <a:gd name="connsiteY0" fmla="*/ 54864 h 463296"/>
                  <a:gd name="connsiteX1" fmla="*/ 834474 w 1653922"/>
                  <a:gd name="connsiteY1" fmla="*/ 0 h 463296"/>
                  <a:gd name="connsiteX2" fmla="*/ 1614762 w 1653922"/>
                  <a:gd name="connsiteY2" fmla="*/ 54864 h 463296"/>
                  <a:gd name="connsiteX3" fmla="*/ 1614762 w 1653922"/>
                  <a:gd name="connsiteY3" fmla="*/ 384048 h 463296"/>
                  <a:gd name="connsiteX4" fmla="*/ 810090 w 1653922"/>
                  <a:gd name="connsiteY4" fmla="*/ 463296 h 463296"/>
                  <a:gd name="connsiteX5" fmla="*/ 29802 w 1653922"/>
                  <a:gd name="connsiteY5" fmla="*/ 384048 h 463296"/>
                  <a:gd name="connsiteX6" fmla="*/ 29802 w 1653922"/>
                  <a:gd name="connsiteY6" fmla="*/ 54864 h 463296"/>
                  <a:gd name="connsiteX0" fmla="*/ 39669 w 1663789"/>
                  <a:gd name="connsiteY0" fmla="*/ 54864 h 463296"/>
                  <a:gd name="connsiteX1" fmla="*/ 844341 w 1663789"/>
                  <a:gd name="connsiteY1" fmla="*/ 0 h 463296"/>
                  <a:gd name="connsiteX2" fmla="*/ 1624629 w 1663789"/>
                  <a:gd name="connsiteY2" fmla="*/ 54864 h 463296"/>
                  <a:gd name="connsiteX3" fmla="*/ 1624629 w 1663789"/>
                  <a:gd name="connsiteY3" fmla="*/ 384048 h 463296"/>
                  <a:gd name="connsiteX4" fmla="*/ 819957 w 1663789"/>
                  <a:gd name="connsiteY4" fmla="*/ 463296 h 463296"/>
                  <a:gd name="connsiteX5" fmla="*/ 39669 w 1663789"/>
                  <a:gd name="connsiteY5" fmla="*/ 384048 h 463296"/>
                  <a:gd name="connsiteX6" fmla="*/ 39669 w 1663789"/>
                  <a:gd name="connsiteY6" fmla="*/ 54864 h 463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3789" h="463296">
                    <a:moveTo>
                      <a:pt x="39669" y="54864"/>
                    </a:moveTo>
                    <a:lnTo>
                      <a:pt x="844341" y="0"/>
                    </a:lnTo>
                    <a:lnTo>
                      <a:pt x="1624629" y="54864"/>
                    </a:lnTo>
                    <a:cubicBezTo>
                      <a:pt x="1667301" y="158496"/>
                      <a:pt x="1685589" y="262128"/>
                      <a:pt x="1624629" y="384048"/>
                    </a:cubicBezTo>
                    <a:lnTo>
                      <a:pt x="819957" y="463296"/>
                    </a:lnTo>
                    <a:lnTo>
                      <a:pt x="39669" y="384048"/>
                    </a:lnTo>
                    <a:cubicBezTo>
                      <a:pt x="3093" y="280416"/>
                      <a:pt x="-27387" y="188976"/>
                      <a:pt x="39669" y="54864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rgbClr val="2F6273"/>
                  </a:gs>
                  <a:gs pos="19000">
                    <a:srgbClr val="402A37"/>
                  </a:gs>
                  <a:gs pos="100000">
                    <a:srgbClr val="2F6273"/>
                  </a:gs>
                  <a:gs pos="55136">
                    <a:srgbClr val="696464"/>
                  </a:gs>
                  <a:gs pos="87182">
                    <a:srgbClr val="402A37"/>
                  </a:gs>
                  <a:gs pos="38000">
                    <a:srgbClr val="5D586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Háromszög 43"/>
              <p:cNvSpPr/>
              <p:nvPr/>
            </p:nvSpPr>
            <p:spPr>
              <a:xfrm rot="19255740">
                <a:off x="1314175" y="3981390"/>
                <a:ext cx="486581" cy="744496"/>
              </a:xfrm>
              <a:custGeom>
                <a:avLst/>
                <a:gdLst>
                  <a:gd name="connsiteX0" fmla="*/ 0 w 640080"/>
                  <a:gd name="connsiteY0" fmla="*/ 822960 h 822960"/>
                  <a:gd name="connsiteX1" fmla="*/ 320040 w 640080"/>
                  <a:gd name="connsiteY1" fmla="*/ 0 h 822960"/>
                  <a:gd name="connsiteX2" fmla="*/ 640080 w 640080"/>
                  <a:gd name="connsiteY2" fmla="*/ 822960 h 822960"/>
                  <a:gd name="connsiteX3" fmla="*/ 0 w 640080"/>
                  <a:gd name="connsiteY3" fmla="*/ 822960 h 822960"/>
                  <a:gd name="connsiteX0" fmla="*/ 0 w 694062"/>
                  <a:gd name="connsiteY0" fmla="*/ 738001 h 822960"/>
                  <a:gd name="connsiteX1" fmla="*/ 374022 w 694062"/>
                  <a:gd name="connsiteY1" fmla="*/ 0 h 822960"/>
                  <a:gd name="connsiteX2" fmla="*/ 694062 w 694062"/>
                  <a:gd name="connsiteY2" fmla="*/ 822960 h 822960"/>
                  <a:gd name="connsiteX3" fmla="*/ 0 w 694062"/>
                  <a:gd name="connsiteY3" fmla="*/ 738001 h 822960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5526 h 735526"/>
                  <a:gd name="connsiteX1" fmla="*/ 402932 w 503387"/>
                  <a:gd name="connsiteY1" fmla="*/ 0 h 735526"/>
                  <a:gd name="connsiteX2" fmla="*/ 503387 w 503387"/>
                  <a:gd name="connsiteY2" fmla="*/ 684153 h 735526"/>
                  <a:gd name="connsiteX3" fmla="*/ 0 w 503387"/>
                  <a:gd name="connsiteY3" fmla="*/ 735526 h 735526"/>
                  <a:gd name="connsiteX0" fmla="*/ 0 w 503387"/>
                  <a:gd name="connsiteY0" fmla="*/ 735526 h 735526"/>
                  <a:gd name="connsiteX1" fmla="*/ 402932 w 503387"/>
                  <a:gd name="connsiteY1" fmla="*/ 0 h 735526"/>
                  <a:gd name="connsiteX2" fmla="*/ 503387 w 503387"/>
                  <a:gd name="connsiteY2" fmla="*/ 684153 h 735526"/>
                  <a:gd name="connsiteX3" fmla="*/ 0 w 503387"/>
                  <a:gd name="connsiteY3" fmla="*/ 735526 h 735526"/>
                  <a:gd name="connsiteX0" fmla="*/ 0 w 486581"/>
                  <a:gd name="connsiteY0" fmla="*/ 744496 h 744496"/>
                  <a:gd name="connsiteX1" fmla="*/ 386126 w 486581"/>
                  <a:gd name="connsiteY1" fmla="*/ 0 h 744496"/>
                  <a:gd name="connsiteX2" fmla="*/ 486581 w 486581"/>
                  <a:gd name="connsiteY2" fmla="*/ 684153 h 744496"/>
                  <a:gd name="connsiteX3" fmla="*/ 0 w 486581"/>
                  <a:gd name="connsiteY3" fmla="*/ 744496 h 74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581" h="744496">
                    <a:moveTo>
                      <a:pt x="0" y="744496"/>
                    </a:moveTo>
                    <a:cubicBezTo>
                      <a:pt x="3289" y="256630"/>
                      <a:pt x="173609" y="216385"/>
                      <a:pt x="386126" y="0"/>
                    </a:cubicBezTo>
                    <a:cubicBezTo>
                      <a:pt x="429248" y="228876"/>
                      <a:pt x="312830" y="368272"/>
                      <a:pt x="486581" y="684153"/>
                    </a:cubicBezTo>
                    <a:cubicBezTo>
                      <a:pt x="318785" y="701277"/>
                      <a:pt x="365082" y="551958"/>
                      <a:pt x="0" y="744496"/>
                    </a:cubicBezTo>
                    <a:close/>
                  </a:path>
                </a:pathLst>
              </a:custGeom>
              <a:gradFill flip="none" rotWithShape="1">
                <a:gsLst>
                  <a:gs pos="82000">
                    <a:srgbClr val="402A37"/>
                  </a:gs>
                  <a:gs pos="0">
                    <a:srgbClr val="5A636F"/>
                  </a:gs>
                  <a:gs pos="42000">
                    <a:srgbClr val="392129"/>
                  </a:gs>
                </a:gsLst>
                <a:lin ang="21594000" scaled="0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Háromszög 43"/>
              <p:cNvSpPr/>
              <p:nvPr/>
            </p:nvSpPr>
            <p:spPr>
              <a:xfrm rot="2344260" flipH="1">
                <a:off x="3937422" y="4072777"/>
                <a:ext cx="486581" cy="744496"/>
              </a:xfrm>
              <a:custGeom>
                <a:avLst/>
                <a:gdLst>
                  <a:gd name="connsiteX0" fmla="*/ 0 w 640080"/>
                  <a:gd name="connsiteY0" fmla="*/ 822960 h 822960"/>
                  <a:gd name="connsiteX1" fmla="*/ 320040 w 640080"/>
                  <a:gd name="connsiteY1" fmla="*/ 0 h 822960"/>
                  <a:gd name="connsiteX2" fmla="*/ 640080 w 640080"/>
                  <a:gd name="connsiteY2" fmla="*/ 822960 h 822960"/>
                  <a:gd name="connsiteX3" fmla="*/ 0 w 640080"/>
                  <a:gd name="connsiteY3" fmla="*/ 822960 h 822960"/>
                  <a:gd name="connsiteX0" fmla="*/ 0 w 694062"/>
                  <a:gd name="connsiteY0" fmla="*/ 738001 h 822960"/>
                  <a:gd name="connsiteX1" fmla="*/ 374022 w 694062"/>
                  <a:gd name="connsiteY1" fmla="*/ 0 h 822960"/>
                  <a:gd name="connsiteX2" fmla="*/ 694062 w 694062"/>
                  <a:gd name="connsiteY2" fmla="*/ 822960 h 822960"/>
                  <a:gd name="connsiteX3" fmla="*/ 0 w 694062"/>
                  <a:gd name="connsiteY3" fmla="*/ 738001 h 822960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5526 h 735526"/>
                  <a:gd name="connsiteX1" fmla="*/ 402932 w 503387"/>
                  <a:gd name="connsiteY1" fmla="*/ 0 h 735526"/>
                  <a:gd name="connsiteX2" fmla="*/ 503387 w 503387"/>
                  <a:gd name="connsiteY2" fmla="*/ 684153 h 735526"/>
                  <a:gd name="connsiteX3" fmla="*/ 0 w 503387"/>
                  <a:gd name="connsiteY3" fmla="*/ 735526 h 735526"/>
                  <a:gd name="connsiteX0" fmla="*/ 0 w 503387"/>
                  <a:gd name="connsiteY0" fmla="*/ 735526 h 735526"/>
                  <a:gd name="connsiteX1" fmla="*/ 402932 w 503387"/>
                  <a:gd name="connsiteY1" fmla="*/ 0 h 735526"/>
                  <a:gd name="connsiteX2" fmla="*/ 503387 w 503387"/>
                  <a:gd name="connsiteY2" fmla="*/ 684153 h 735526"/>
                  <a:gd name="connsiteX3" fmla="*/ 0 w 503387"/>
                  <a:gd name="connsiteY3" fmla="*/ 735526 h 735526"/>
                  <a:gd name="connsiteX0" fmla="*/ 0 w 486581"/>
                  <a:gd name="connsiteY0" fmla="*/ 744496 h 744496"/>
                  <a:gd name="connsiteX1" fmla="*/ 386126 w 486581"/>
                  <a:gd name="connsiteY1" fmla="*/ 0 h 744496"/>
                  <a:gd name="connsiteX2" fmla="*/ 486581 w 486581"/>
                  <a:gd name="connsiteY2" fmla="*/ 684153 h 744496"/>
                  <a:gd name="connsiteX3" fmla="*/ 0 w 486581"/>
                  <a:gd name="connsiteY3" fmla="*/ 744496 h 74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581" h="744496">
                    <a:moveTo>
                      <a:pt x="0" y="744496"/>
                    </a:moveTo>
                    <a:cubicBezTo>
                      <a:pt x="3289" y="256630"/>
                      <a:pt x="173609" y="216385"/>
                      <a:pt x="386126" y="0"/>
                    </a:cubicBezTo>
                    <a:cubicBezTo>
                      <a:pt x="429248" y="228876"/>
                      <a:pt x="312830" y="368272"/>
                      <a:pt x="486581" y="684153"/>
                    </a:cubicBezTo>
                    <a:cubicBezTo>
                      <a:pt x="318785" y="701277"/>
                      <a:pt x="365082" y="551958"/>
                      <a:pt x="0" y="744496"/>
                    </a:cubicBezTo>
                    <a:close/>
                  </a:path>
                </a:pathLst>
              </a:custGeom>
              <a:gradFill flip="none" rotWithShape="1">
                <a:gsLst>
                  <a:gs pos="82000">
                    <a:srgbClr val="402A37"/>
                  </a:gs>
                  <a:gs pos="0">
                    <a:srgbClr val="5A636F"/>
                  </a:gs>
                  <a:gs pos="42000">
                    <a:srgbClr val="392129"/>
                  </a:gs>
                </a:gsLst>
                <a:lin ang="21594000" scaled="0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3" name="Csoportba foglalás 32"/>
            <p:cNvGrpSpPr/>
            <p:nvPr/>
          </p:nvGrpSpPr>
          <p:grpSpPr>
            <a:xfrm>
              <a:off x="5867282" y="900094"/>
              <a:ext cx="274133" cy="1403648"/>
              <a:chOff x="5867282" y="900094"/>
              <a:chExt cx="274133" cy="1403648"/>
            </a:xfrm>
          </p:grpSpPr>
          <p:grpSp>
            <p:nvGrpSpPr>
              <p:cNvPr id="47" name="Csoportba foglalás 46"/>
              <p:cNvGrpSpPr/>
              <p:nvPr/>
            </p:nvGrpSpPr>
            <p:grpSpPr>
              <a:xfrm rot="1475202">
                <a:off x="5874293" y="900094"/>
                <a:ext cx="267122" cy="806245"/>
                <a:chOff x="4758939" y="401634"/>
                <a:chExt cx="2371368" cy="7275543"/>
              </a:xfrm>
            </p:grpSpPr>
            <p:sp>
              <p:nvSpPr>
                <p:cNvPr id="53" name="Fánk 52"/>
                <p:cNvSpPr/>
                <p:nvPr/>
              </p:nvSpPr>
              <p:spPr>
                <a:xfrm>
                  <a:off x="5228001" y="401634"/>
                  <a:ext cx="1555423" cy="1893558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Fánk 53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Fánk 54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Fánk 55"/>
                <p:cNvSpPr/>
                <p:nvPr/>
              </p:nvSpPr>
              <p:spPr>
                <a:xfrm rot="19745808">
                  <a:off x="5229261" y="4466089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Fánk 56"/>
                <p:cNvSpPr/>
                <p:nvPr/>
              </p:nvSpPr>
              <p:spPr>
                <a:xfrm rot="20124798">
                  <a:off x="5574891" y="5783620"/>
                  <a:ext cx="1555416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" name="Csoportba foglalás 47"/>
              <p:cNvGrpSpPr/>
              <p:nvPr/>
            </p:nvGrpSpPr>
            <p:grpSpPr>
              <a:xfrm rot="20271336">
                <a:off x="5867282" y="1643501"/>
                <a:ext cx="228188" cy="660241"/>
                <a:chOff x="4758939" y="401634"/>
                <a:chExt cx="2025744" cy="5958012"/>
              </a:xfrm>
            </p:grpSpPr>
            <p:sp>
              <p:nvSpPr>
                <p:cNvPr id="49" name="Fánk 48"/>
                <p:cNvSpPr/>
                <p:nvPr/>
              </p:nvSpPr>
              <p:spPr>
                <a:xfrm>
                  <a:off x="5228001" y="401634"/>
                  <a:ext cx="1555423" cy="1893558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Fánk 49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Fánk 50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Fánk 51"/>
                <p:cNvSpPr/>
                <p:nvPr/>
              </p:nvSpPr>
              <p:spPr>
                <a:xfrm rot="19745808">
                  <a:off x="5229261" y="4466089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4" name="Csoportba foglalás 33"/>
            <p:cNvGrpSpPr/>
            <p:nvPr/>
          </p:nvGrpSpPr>
          <p:grpSpPr>
            <a:xfrm rot="14789507">
              <a:off x="6512474" y="2895636"/>
              <a:ext cx="271195" cy="1126820"/>
              <a:chOff x="5840130" y="1038175"/>
              <a:chExt cx="271195" cy="1126820"/>
            </a:xfrm>
          </p:grpSpPr>
          <p:grpSp>
            <p:nvGrpSpPr>
              <p:cNvPr id="38" name="Csoportba foglalás 37"/>
              <p:cNvGrpSpPr/>
              <p:nvPr/>
            </p:nvGrpSpPr>
            <p:grpSpPr>
              <a:xfrm rot="1475202">
                <a:off x="5844203" y="1038175"/>
                <a:ext cx="267122" cy="661608"/>
                <a:chOff x="4758939" y="1706839"/>
                <a:chExt cx="2371368" cy="5970338"/>
              </a:xfrm>
            </p:grpSpPr>
            <p:sp>
              <p:nvSpPr>
                <p:cNvPr id="43" name="Fánk 42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Fánk 43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Fánk 44"/>
                <p:cNvSpPr/>
                <p:nvPr/>
              </p:nvSpPr>
              <p:spPr>
                <a:xfrm rot="19745808">
                  <a:off x="5229261" y="4466089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Fánk 45"/>
                <p:cNvSpPr/>
                <p:nvPr/>
              </p:nvSpPr>
              <p:spPr>
                <a:xfrm rot="20124798">
                  <a:off x="5574891" y="5783620"/>
                  <a:ext cx="1555416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9" name="Csoportba foglalás 38"/>
              <p:cNvGrpSpPr/>
              <p:nvPr/>
            </p:nvGrpSpPr>
            <p:grpSpPr>
              <a:xfrm rot="20271336">
                <a:off x="5840130" y="1648842"/>
                <a:ext cx="228046" cy="516153"/>
                <a:chOff x="4758939" y="401634"/>
                <a:chExt cx="2024485" cy="4657759"/>
              </a:xfrm>
            </p:grpSpPr>
            <p:sp>
              <p:nvSpPr>
                <p:cNvPr id="40" name="Fánk 39"/>
                <p:cNvSpPr/>
                <p:nvPr/>
              </p:nvSpPr>
              <p:spPr>
                <a:xfrm>
                  <a:off x="5228001" y="401634"/>
                  <a:ext cx="1555423" cy="1893558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Fánk 40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Fánk 41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5" name="Csoportba foglalás 34"/>
            <p:cNvGrpSpPr/>
            <p:nvPr/>
          </p:nvGrpSpPr>
          <p:grpSpPr>
            <a:xfrm>
              <a:off x="5142546" y="4271056"/>
              <a:ext cx="214480" cy="353924"/>
              <a:chOff x="4880630" y="3165836"/>
              <a:chExt cx="1904053" cy="3193810"/>
            </a:xfrm>
          </p:grpSpPr>
          <p:sp>
            <p:nvSpPr>
              <p:cNvPr id="36" name="Fánk 35"/>
              <p:cNvSpPr/>
              <p:nvPr/>
            </p:nvSpPr>
            <p:spPr>
              <a:xfrm>
                <a:off x="4880630" y="3165836"/>
                <a:ext cx="1555422" cy="1893557"/>
              </a:xfrm>
              <a:prstGeom prst="donut">
                <a:avLst>
                  <a:gd name="adj" fmla="val 35075"/>
                </a:avLst>
              </a:prstGeom>
              <a:gradFill>
                <a:gsLst>
                  <a:gs pos="0">
                    <a:srgbClr val="696464"/>
                  </a:gs>
                  <a:gs pos="67000">
                    <a:srgbClr val="2F6273"/>
                  </a:gs>
                  <a:gs pos="19000">
                    <a:srgbClr val="5D5860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36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ánk 36"/>
              <p:cNvSpPr/>
              <p:nvPr/>
            </p:nvSpPr>
            <p:spPr>
              <a:xfrm rot="19745808">
                <a:off x="5229261" y="4466089"/>
                <a:ext cx="1555422" cy="1893557"/>
              </a:xfrm>
              <a:prstGeom prst="donut">
                <a:avLst>
                  <a:gd name="adj" fmla="val 35075"/>
                </a:avLst>
              </a:prstGeom>
              <a:gradFill>
                <a:gsLst>
                  <a:gs pos="0">
                    <a:srgbClr val="696464"/>
                  </a:gs>
                  <a:gs pos="67000">
                    <a:srgbClr val="2F6273"/>
                  </a:gs>
                  <a:gs pos="19000">
                    <a:srgbClr val="5D5860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36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Szövegdoboz 82"/>
          <p:cNvSpPr txBox="1"/>
          <p:nvPr/>
        </p:nvSpPr>
        <p:spPr>
          <a:xfrm>
            <a:off x="2535509" y="474801"/>
            <a:ext cx="4997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Ismételd el az éneket! Kattints a hangszóróra!</a:t>
            </a:r>
          </a:p>
        </p:txBody>
      </p:sp>
      <p:sp>
        <p:nvSpPr>
          <p:cNvPr id="85" name="Szabadkézi sokszög 84"/>
          <p:cNvSpPr/>
          <p:nvPr/>
        </p:nvSpPr>
        <p:spPr>
          <a:xfrm rot="18900000" flipH="1">
            <a:off x="814267" y="383457"/>
            <a:ext cx="5220980" cy="5220978"/>
          </a:xfrm>
          <a:custGeom>
            <a:avLst/>
            <a:gdLst>
              <a:gd name="connsiteX0" fmla="*/ 1871428 w 3585019"/>
              <a:gd name="connsiteY0" fmla="*/ 2047196 h 3585019"/>
              <a:gd name="connsiteX1" fmla="*/ 1893761 w 3585019"/>
              <a:gd name="connsiteY1" fmla="*/ 2040908 h 3585019"/>
              <a:gd name="connsiteX2" fmla="*/ 1917347 w 3585019"/>
              <a:gd name="connsiteY2" fmla="*/ 2028529 h 3585019"/>
              <a:gd name="connsiteX3" fmla="*/ 2516875 w 3585019"/>
              <a:gd name="connsiteY3" fmla="*/ 2628057 h 3585019"/>
              <a:gd name="connsiteX4" fmla="*/ 2491565 w 3585019"/>
              <a:gd name="connsiteY4" fmla="*/ 2650923 h 3585019"/>
              <a:gd name="connsiteX5" fmla="*/ 1977284 w 3585019"/>
              <a:gd name="connsiteY5" fmla="*/ 2882401 h 3585019"/>
              <a:gd name="connsiteX6" fmla="*/ 1871428 w 3585019"/>
              <a:gd name="connsiteY6" fmla="*/ 2890756 h 3585019"/>
              <a:gd name="connsiteX7" fmla="*/ 2046333 w 3585019"/>
              <a:gd name="connsiteY7" fmla="*/ 1871428 h 3585019"/>
              <a:gd name="connsiteX8" fmla="*/ 2890560 w 3585019"/>
              <a:gd name="connsiteY8" fmla="*/ 1871428 h 3585019"/>
              <a:gd name="connsiteX9" fmla="*/ 2887832 w 3585019"/>
              <a:gd name="connsiteY9" fmla="*/ 1940362 h 3585019"/>
              <a:gd name="connsiteX10" fmla="*/ 2650923 w 3585019"/>
              <a:gd name="connsiteY10" fmla="*/ 2491565 h 3585019"/>
              <a:gd name="connsiteX11" fmla="*/ 2628057 w 3585019"/>
              <a:gd name="connsiteY11" fmla="*/ 2516874 h 3585019"/>
              <a:gd name="connsiteX12" fmla="*/ 2028529 w 3585019"/>
              <a:gd name="connsiteY12" fmla="*/ 1917346 h 3585019"/>
              <a:gd name="connsiteX13" fmla="*/ 2040907 w 3585019"/>
              <a:gd name="connsiteY13" fmla="*/ 1893762 h 3585019"/>
              <a:gd name="connsiteX14" fmla="*/ 1667704 w 3585019"/>
              <a:gd name="connsiteY14" fmla="*/ 2028923 h 3585019"/>
              <a:gd name="connsiteX15" fmla="*/ 1668414 w 3585019"/>
              <a:gd name="connsiteY15" fmla="*/ 2029447 h 3585019"/>
              <a:gd name="connsiteX16" fmla="*/ 1713591 w 3585019"/>
              <a:gd name="connsiteY16" fmla="*/ 2047229 h 3585019"/>
              <a:gd name="connsiteX17" fmla="*/ 1713592 w 3585019"/>
              <a:gd name="connsiteY17" fmla="*/ 2890077 h 3585019"/>
              <a:gd name="connsiteX18" fmla="*/ 1606030 w 3585019"/>
              <a:gd name="connsiteY18" fmla="*/ 2880465 h 3585019"/>
              <a:gd name="connsiteX19" fmla="*/ 1091843 w 3585019"/>
              <a:gd name="connsiteY19" fmla="*/ 2643367 h 3585019"/>
              <a:gd name="connsiteX20" fmla="*/ 1071642 w 3585019"/>
              <a:gd name="connsiteY20" fmla="*/ 2624984 h 3585019"/>
              <a:gd name="connsiteX21" fmla="*/ 2623674 w 3585019"/>
              <a:gd name="connsiteY21" fmla="*/ 1072953 h 3585019"/>
              <a:gd name="connsiteX22" fmla="*/ 2675817 w 3585019"/>
              <a:gd name="connsiteY22" fmla="*/ 1133021 h 3585019"/>
              <a:gd name="connsiteX23" fmla="*/ 2867996 w 3585019"/>
              <a:gd name="connsiteY23" fmla="*/ 1544893 h 3585019"/>
              <a:gd name="connsiteX24" fmla="*/ 2891696 w 3585019"/>
              <a:gd name="connsiteY24" fmla="*/ 1713591 h 3585019"/>
              <a:gd name="connsiteX25" fmla="*/ 2045364 w 3585019"/>
              <a:gd name="connsiteY25" fmla="*/ 1713591 h 3585019"/>
              <a:gd name="connsiteX26" fmla="*/ 2029446 w 3585019"/>
              <a:gd name="connsiteY26" fmla="*/ 1668415 h 3585019"/>
              <a:gd name="connsiteX27" fmla="*/ 2028922 w 3585019"/>
              <a:gd name="connsiteY27" fmla="*/ 1667705 h 3585019"/>
              <a:gd name="connsiteX28" fmla="*/ 1871428 w 3585019"/>
              <a:gd name="connsiteY28" fmla="*/ 694942 h 3585019"/>
              <a:gd name="connsiteX29" fmla="*/ 1978989 w 3585019"/>
              <a:gd name="connsiteY29" fmla="*/ 704553 h 3585019"/>
              <a:gd name="connsiteX30" fmla="*/ 2493175 w 3585019"/>
              <a:gd name="connsiteY30" fmla="*/ 941651 h 3585019"/>
              <a:gd name="connsiteX31" fmla="*/ 2513377 w 3585019"/>
              <a:gd name="connsiteY31" fmla="*/ 960034 h 3585019"/>
              <a:gd name="connsiteX32" fmla="*/ 1917314 w 3585019"/>
              <a:gd name="connsiteY32" fmla="*/ 1556097 h 3585019"/>
              <a:gd name="connsiteX33" fmla="*/ 1916603 w 3585019"/>
              <a:gd name="connsiteY33" fmla="*/ 1555571 h 3585019"/>
              <a:gd name="connsiteX34" fmla="*/ 1871428 w 3585019"/>
              <a:gd name="connsiteY34" fmla="*/ 1537791 h 3585019"/>
              <a:gd name="connsiteX35" fmla="*/ 693323 w 3585019"/>
              <a:gd name="connsiteY35" fmla="*/ 1871428 h 3585019"/>
              <a:gd name="connsiteX36" fmla="*/ 1539652 w 3585019"/>
              <a:gd name="connsiteY36" fmla="*/ 1871428 h 3585019"/>
              <a:gd name="connsiteX37" fmla="*/ 1555570 w 3585019"/>
              <a:gd name="connsiteY37" fmla="*/ 1916604 h 3585019"/>
              <a:gd name="connsiteX38" fmla="*/ 1556096 w 3585019"/>
              <a:gd name="connsiteY38" fmla="*/ 1917316 h 3585019"/>
              <a:gd name="connsiteX39" fmla="*/ 961346 w 3585019"/>
              <a:gd name="connsiteY39" fmla="*/ 2512066 h 3585019"/>
              <a:gd name="connsiteX40" fmla="*/ 909202 w 3585019"/>
              <a:gd name="connsiteY40" fmla="*/ 2451997 h 3585019"/>
              <a:gd name="connsiteX41" fmla="*/ 717023 w 3585019"/>
              <a:gd name="connsiteY41" fmla="*/ 2040125 h 3585019"/>
              <a:gd name="connsiteX42" fmla="*/ 956961 w 3585019"/>
              <a:gd name="connsiteY42" fmla="*/ 1068144 h 3585019"/>
              <a:gd name="connsiteX43" fmla="*/ 1556488 w 3585019"/>
              <a:gd name="connsiteY43" fmla="*/ 1667670 h 3585019"/>
              <a:gd name="connsiteX44" fmla="*/ 1544109 w 3585019"/>
              <a:gd name="connsiteY44" fmla="*/ 1691256 h 3585019"/>
              <a:gd name="connsiteX45" fmla="*/ 1538682 w 3585019"/>
              <a:gd name="connsiteY45" fmla="*/ 1713591 h 3585019"/>
              <a:gd name="connsiteX46" fmla="*/ 694459 w 3585019"/>
              <a:gd name="connsiteY46" fmla="*/ 1713591 h 3585019"/>
              <a:gd name="connsiteX47" fmla="*/ 697187 w 3585019"/>
              <a:gd name="connsiteY47" fmla="*/ 1644656 h 3585019"/>
              <a:gd name="connsiteX48" fmla="*/ 934096 w 3585019"/>
              <a:gd name="connsiteY48" fmla="*/ 1093453 h 3585019"/>
              <a:gd name="connsiteX49" fmla="*/ 1068144 w 3585019"/>
              <a:gd name="connsiteY49" fmla="*/ 956961 h 3585019"/>
              <a:gd name="connsiteX50" fmla="*/ 1093453 w 3585019"/>
              <a:gd name="connsiteY50" fmla="*/ 934095 h 3585019"/>
              <a:gd name="connsiteX51" fmla="*/ 1607735 w 3585019"/>
              <a:gd name="connsiteY51" fmla="*/ 702617 h 3585019"/>
              <a:gd name="connsiteX52" fmla="*/ 1713591 w 3585019"/>
              <a:gd name="connsiteY52" fmla="*/ 694262 h 3585019"/>
              <a:gd name="connsiteX53" fmla="*/ 1713592 w 3585019"/>
              <a:gd name="connsiteY53" fmla="*/ 1537821 h 3585019"/>
              <a:gd name="connsiteX54" fmla="*/ 1691255 w 3585019"/>
              <a:gd name="connsiteY54" fmla="*/ 1544110 h 3585019"/>
              <a:gd name="connsiteX55" fmla="*/ 1667671 w 3585019"/>
              <a:gd name="connsiteY55" fmla="*/ 1556488 h 3585019"/>
              <a:gd name="connsiteX56" fmla="*/ 520164 w 3585019"/>
              <a:gd name="connsiteY56" fmla="*/ 520164 h 3585019"/>
              <a:gd name="connsiteX57" fmla="*/ 520632 w 3585019"/>
              <a:gd name="connsiteY57" fmla="*/ 765235 h 3585019"/>
              <a:gd name="connsiteX58" fmla="*/ 643264 w 3585019"/>
              <a:gd name="connsiteY58" fmla="*/ 816225 h 3585019"/>
              <a:gd name="connsiteX59" fmla="*/ 695059 w 3585019"/>
              <a:gd name="connsiteY59" fmla="*/ 806241 h 3585019"/>
              <a:gd name="connsiteX60" fmla="*/ 828259 w 3585019"/>
              <a:gd name="connsiteY60" fmla="*/ 939441 h 3585019"/>
              <a:gd name="connsiteX61" fmla="*/ 792901 w 3585019"/>
              <a:gd name="connsiteY61" fmla="*/ 978576 h 3585019"/>
              <a:gd name="connsiteX62" fmla="*/ 516752 w 3585019"/>
              <a:gd name="connsiteY62" fmla="*/ 1620694 h 3585019"/>
              <a:gd name="connsiteX63" fmla="*/ 508872 w 3585019"/>
              <a:gd name="connsiteY63" fmla="*/ 1713591 h 3585019"/>
              <a:gd name="connsiteX64" fmla="*/ 324716 w 3585019"/>
              <a:gd name="connsiteY64" fmla="*/ 1713591 h 3585019"/>
              <a:gd name="connsiteX65" fmla="*/ 295263 w 3585019"/>
              <a:gd name="connsiteY65" fmla="*/ 1669740 h 3585019"/>
              <a:gd name="connsiteX66" fmla="*/ 172961 w 3585019"/>
              <a:gd name="connsiteY66" fmla="*/ 1618887 h 3585019"/>
              <a:gd name="connsiteX67" fmla="*/ 0 w 3585019"/>
              <a:gd name="connsiteY67" fmla="*/ 1792509 h 3585019"/>
              <a:gd name="connsiteX68" fmla="*/ 172961 w 3585019"/>
              <a:gd name="connsiteY68" fmla="*/ 1966131 h 3585019"/>
              <a:gd name="connsiteX69" fmla="*/ 295263 w 3585019"/>
              <a:gd name="connsiteY69" fmla="*/ 1915279 h 3585019"/>
              <a:gd name="connsiteX70" fmla="*/ 324716 w 3585019"/>
              <a:gd name="connsiteY70" fmla="*/ 1871428 h 3585019"/>
              <a:gd name="connsiteX71" fmla="*/ 509393 w 3585019"/>
              <a:gd name="connsiteY71" fmla="*/ 1871428 h 3585019"/>
              <a:gd name="connsiteX72" fmla="*/ 518448 w 3585019"/>
              <a:gd name="connsiteY72" fmla="*/ 1967114 h 3585019"/>
              <a:gd name="connsiteX73" fmla="*/ 811038 w 3585019"/>
              <a:gd name="connsiteY73" fmla="*/ 2620715 h 3585019"/>
              <a:gd name="connsiteX74" fmla="*/ 831007 w 3585019"/>
              <a:gd name="connsiteY74" fmla="*/ 2642404 h 3585019"/>
              <a:gd name="connsiteX75" fmla="*/ 698819 w 3585019"/>
              <a:gd name="connsiteY75" fmla="*/ 2774593 h 3585019"/>
              <a:gd name="connsiteX76" fmla="*/ 646986 w 3585019"/>
              <a:gd name="connsiteY76" fmla="*/ 2764411 h 3585019"/>
              <a:gd name="connsiteX77" fmla="*/ 524547 w 3585019"/>
              <a:gd name="connsiteY77" fmla="*/ 2814933 h 3585019"/>
              <a:gd name="connsiteX78" fmla="*/ 525014 w 3585019"/>
              <a:gd name="connsiteY78" fmla="*/ 3060005 h 3585019"/>
              <a:gd name="connsiteX79" fmla="*/ 770086 w 3585019"/>
              <a:gd name="connsiteY79" fmla="*/ 3060472 h 3585019"/>
              <a:gd name="connsiteX80" fmla="*/ 820608 w 3585019"/>
              <a:gd name="connsiteY80" fmla="*/ 2938033 h 3585019"/>
              <a:gd name="connsiteX81" fmla="*/ 810426 w 3585019"/>
              <a:gd name="connsiteY81" fmla="*/ 2886200 h 3585019"/>
              <a:gd name="connsiteX82" fmla="*/ 942944 w 3585019"/>
              <a:gd name="connsiteY82" fmla="*/ 2753683 h 3585019"/>
              <a:gd name="connsiteX83" fmla="*/ 976074 w 3585019"/>
              <a:gd name="connsiteY83" fmla="*/ 2783829 h 3585019"/>
              <a:gd name="connsiteX84" fmla="*/ 1574902 w 3585019"/>
              <a:gd name="connsiteY84" fmla="*/ 3059809 h 3585019"/>
              <a:gd name="connsiteX85" fmla="*/ 1713592 w 3585019"/>
              <a:gd name="connsiteY85" fmla="*/ 3072159 h 3585019"/>
              <a:gd name="connsiteX86" fmla="*/ 1713592 w 3585019"/>
              <a:gd name="connsiteY86" fmla="*/ 3260302 h 3585019"/>
              <a:gd name="connsiteX87" fmla="*/ 1669740 w 3585019"/>
              <a:gd name="connsiteY87" fmla="*/ 3289756 h 3585019"/>
              <a:gd name="connsiteX88" fmla="*/ 1618887 w 3585019"/>
              <a:gd name="connsiteY88" fmla="*/ 3412058 h 3585019"/>
              <a:gd name="connsiteX89" fmla="*/ 1792509 w 3585019"/>
              <a:gd name="connsiteY89" fmla="*/ 3585019 h 3585019"/>
              <a:gd name="connsiteX90" fmla="*/ 1966131 w 3585019"/>
              <a:gd name="connsiteY90" fmla="*/ 3412058 h 3585019"/>
              <a:gd name="connsiteX91" fmla="*/ 1915278 w 3585019"/>
              <a:gd name="connsiteY91" fmla="*/ 3289756 h 3585019"/>
              <a:gd name="connsiteX92" fmla="*/ 1871428 w 3585019"/>
              <a:gd name="connsiteY92" fmla="*/ 3260304 h 3585019"/>
              <a:gd name="connsiteX93" fmla="*/ 1871428 w 3585019"/>
              <a:gd name="connsiteY93" fmla="*/ 3072697 h 3585019"/>
              <a:gd name="connsiteX94" fmla="*/ 2007332 w 3585019"/>
              <a:gd name="connsiteY94" fmla="*/ 3061929 h 3585019"/>
              <a:gd name="connsiteX95" fmla="*/ 2606443 w 3585019"/>
              <a:gd name="connsiteY95" fmla="*/ 2792118 h 3585019"/>
              <a:gd name="connsiteX96" fmla="*/ 2645577 w 3585019"/>
              <a:gd name="connsiteY96" fmla="*/ 2756759 h 3585019"/>
              <a:gd name="connsiteX97" fmla="*/ 2778777 w 3585019"/>
              <a:gd name="connsiteY97" fmla="*/ 2889960 h 3585019"/>
              <a:gd name="connsiteX98" fmla="*/ 2768794 w 3585019"/>
              <a:gd name="connsiteY98" fmla="*/ 2941754 h 3585019"/>
              <a:gd name="connsiteX99" fmla="*/ 2819783 w 3585019"/>
              <a:gd name="connsiteY99" fmla="*/ 3064387 h 3585019"/>
              <a:gd name="connsiteX100" fmla="*/ 3064855 w 3585019"/>
              <a:gd name="connsiteY100" fmla="*/ 3064854 h 3585019"/>
              <a:gd name="connsiteX101" fmla="*/ 3064387 w 3585019"/>
              <a:gd name="connsiteY101" fmla="*/ 2819783 h 3585019"/>
              <a:gd name="connsiteX102" fmla="*/ 2941755 w 3585019"/>
              <a:gd name="connsiteY102" fmla="*/ 2768793 h 3585019"/>
              <a:gd name="connsiteX103" fmla="*/ 2889960 w 3585019"/>
              <a:gd name="connsiteY103" fmla="*/ 2778777 h 3585019"/>
              <a:gd name="connsiteX104" fmla="*/ 2756760 w 3585019"/>
              <a:gd name="connsiteY104" fmla="*/ 2645577 h 3585019"/>
              <a:gd name="connsiteX105" fmla="*/ 2792118 w 3585019"/>
              <a:gd name="connsiteY105" fmla="*/ 2606442 h 3585019"/>
              <a:gd name="connsiteX106" fmla="*/ 3068267 w 3585019"/>
              <a:gd name="connsiteY106" fmla="*/ 1964324 h 3585019"/>
              <a:gd name="connsiteX107" fmla="*/ 3076147 w 3585019"/>
              <a:gd name="connsiteY107" fmla="*/ 1871428 h 3585019"/>
              <a:gd name="connsiteX108" fmla="*/ 3260304 w 3585019"/>
              <a:gd name="connsiteY108" fmla="*/ 1871428 h 3585019"/>
              <a:gd name="connsiteX109" fmla="*/ 3289756 w 3585019"/>
              <a:gd name="connsiteY109" fmla="*/ 1915278 h 3585019"/>
              <a:gd name="connsiteX110" fmla="*/ 3412058 w 3585019"/>
              <a:gd name="connsiteY110" fmla="*/ 1966131 h 3585019"/>
              <a:gd name="connsiteX111" fmla="*/ 3585019 w 3585019"/>
              <a:gd name="connsiteY111" fmla="*/ 1792509 h 3585019"/>
              <a:gd name="connsiteX112" fmla="*/ 3412058 w 3585019"/>
              <a:gd name="connsiteY112" fmla="*/ 1618887 h 3585019"/>
              <a:gd name="connsiteX113" fmla="*/ 3289756 w 3585019"/>
              <a:gd name="connsiteY113" fmla="*/ 1669739 h 3585019"/>
              <a:gd name="connsiteX114" fmla="*/ 3260303 w 3585019"/>
              <a:gd name="connsiteY114" fmla="*/ 1713591 h 3585019"/>
              <a:gd name="connsiteX115" fmla="*/ 3075626 w 3585019"/>
              <a:gd name="connsiteY115" fmla="*/ 1713591 h 3585019"/>
              <a:gd name="connsiteX116" fmla="*/ 3066570 w 3585019"/>
              <a:gd name="connsiteY116" fmla="*/ 1617903 h 3585019"/>
              <a:gd name="connsiteX117" fmla="*/ 2773980 w 3585019"/>
              <a:gd name="connsiteY117" fmla="*/ 964303 h 3585019"/>
              <a:gd name="connsiteX118" fmla="*/ 2754012 w 3585019"/>
              <a:gd name="connsiteY118" fmla="*/ 942615 h 3585019"/>
              <a:gd name="connsiteX119" fmla="*/ 2886201 w 3585019"/>
              <a:gd name="connsiteY119" fmla="*/ 810425 h 3585019"/>
              <a:gd name="connsiteX120" fmla="*/ 2938035 w 3585019"/>
              <a:gd name="connsiteY120" fmla="*/ 820607 h 3585019"/>
              <a:gd name="connsiteX121" fmla="*/ 3060473 w 3585019"/>
              <a:gd name="connsiteY121" fmla="*/ 770084 h 3585019"/>
              <a:gd name="connsiteX122" fmla="*/ 3060006 w 3585019"/>
              <a:gd name="connsiteY122" fmla="*/ 525013 h 3585019"/>
              <a:gd name="connsiteX123" fmla="*/ 2814935 w 3585019"/>
              <a:gd name="connsiteY123" fmla="*/ 524546 h 3585019"/>
              <a:gd name="connsiteX124" fmla="*/ 2764413 w 3585019"/>
              <a:gd name="connsiteY124" fmla="*/ 646984 h 3585019"/>
              <a:gd name="connsiteX125" fmla="*/ 2774594 w 3585019"/>
              <a:gd name="connsiteY125" fmla="*/ 698818 h 3585019"/>
              <a:gd name="connsiteX126" fmla="*/ 2642076 w 3585019"/>
              <a:gd name="connsiteY126" fmla="*/ 831336 h 3585019"/>
              <a:gd name="connsiteX127" fmla="*/ 2608944 w 3585019"/>
              <a:gd name="connsiteY127" fmla="*/ 801189 h 3585019"/>
              <a:gd name="connsiteX128" fmla="*/ 2010116 w 3585019"/>
              <a:gd name="connsiteY128" fmla="*/ 525209 h 3585019"/>
              <a:gd name="connsiteX129" fmla="*/ 1871428 w 3585019"/>
              <a:gd name="connsiteY129" fmla="*/ 512859 h 3585019"/>
              <a:gd name="connsiteX130" fmla="*/ 1871428 w 3585019"/>
              <a:gd name="connsiteY130" fmla="*/ 324715 h 3585019"/>
              <a:gd name="connsiteX131" fmla="*/ 1915279 w 3585019"/>
              <a:gd name="connsiteY131" fmla="*/ 295263 h 3585019"/>
              <a:gd name="connsiteX132" fmla="*/ 1966132 w 3585019"/>
              <a:gd name="connsiteY132" fmla="*/ 172961 h 3585019"/>
              <a:gd name="connsiteX133" fmla="*/ 1792510 w 3585019"/>
              <a:gd name="connsiteY133" fmla="*/ 0 h 3585019"/>
              <a:gd name="connsiteX134" fmla="*/ 1618888 w 3585019"/>
              <a:gd name="connsiteY134" fmla="*/ 172961 h 3585019"/>
              <a:gd name="connsiteX135" fmla="*/ 1669740 w 3585019"/>
              <a:gd name="connsiteY135" fmla="*/ 295263 h 3585019"/>
              <a:gd name="connsiteX136" fmla="*/ 1713592 w 3585019"/>
              <a:gd name="connsiteY136" fmla="*/ 324715 h 3585019"/>
              <a:gd name="connsiteX137" fmla="*/ 1713591 w 3585019"/>
              <a:gd name="connsiteY137" fmla="*/ 512321 h 3585019"/>
              <a:gd name="connsiteX138" fmla="*/ 1577687 w 3585019"/>
              <a:gd name="connsiteY138" fmla="*/ 523089 h 3585019"/>
              <a:gd name="connsiteX139" fmla="*/ 978576 w 3585019"/>
              <a:gd name="connsiteY139" fmla="*/ 792900 h 3585019"/>
              <a:gd name="connsiteX140" fmla="*/ 939442 w 3585019"/>
              <a:gd name="connsiteY140" fmla="*/ 828259 h 3585019"/>
              <a:gd name="connsiteX141" fmla="*/ 806241 w 3585019"/>
              <a:gd name="connsiteY141" fmla="*/ 695058 h 3585019"/>
              <a:gd name="connsiteX142" fmla="*/ 816225 w 3585019"/>
              <a:gd name="connsiteY142" fmla="*/ 643264 h 3585019"/>
              <a:gd name="connsiteX143" fmla="*/ 765235 w 3585019"/>
              <a:gd name="connsiteY143" fmla="*/ 520631 h 3585019"/>
              <a:gd name="connsiteX144" fmla="*/ 520164 w 3585019"/>
              <a:gd name="connsiteY144" fmla="*/ 520164 h 35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585019" h="3585019">
                <a:moveTo>
                  <a:pt x="1871428" y="2047196"/>
                </a:moveTo>
                <a:lnTo>
                  <a:pt x="1893761" y="2040908"/>
                </a:lnTo>
                <a:lnTo>
                  <a:pt x="1917347" y="2028529"/>
                </a:lnTo>
                <a:lnTo>
                  <a:pt x="2516875" y="2628057"/>
                </a:lnTo>
                <a:lnTo>
                  <a:pt x="2491565" y="2650923"/>
                </a:lnTo>
                <a:cubicBezTo>
                  <a:pt x="2339320" y="2774983"/>
                  <a:pt x="2161496" y="2852128"/>
                  <a:pt x="1977284" y="2882401"/>
                </a:cubicBezTo>
                <a:lnTo>
                  <a:pt x="1871428" y="2890756"/>
                </a:lnTo>
                <a:close/>
                <a:moveTo>
                  <a:pt x="2046333" y="1871428"/>
                </a:moveTo>
                <a:lnTo>
                  <a:pt x="2890560" y="1871428"/>
                </a:lnTo>
                <a:lnTo>
                  <a:pt x="2887832" y="1940362"/>
                </a:lnTo>
                <a:cubicBezTo>
                  <a:pt x="2862206" y="2137672"/>
                  <a:pt x="2783254" y="2329170"/>
                  <a:pt x="2650923" y="2491565"/>
                </a:cubicBezTo>
                <a:lnTo>
                  <a:pt x="2628057" y="2516874"/>
                </a:lnTo>
                <a:lnTo>
                  <a:pt x="2028529" y="1917346"/>
                </a:lnTo>
                <a:lnTo>
                  <a:pt x="2040907" y="1893762"/>
                </a:lnTo>
                <a:close/>
                <a:moveTo>
                  <a:pt x="1667704" y="2028923"/>
                </a:moveTo>
                <a:lnTo>
                  <a:pt x="1668414" y="2029447"/>
                </a:lnTo>
                <a:lnTo>
                  <a:pt x="1713591" y="2047229"/>
                </a:lnTo>
                <a:lnTo>
                  <a:pt x="1713592" y="2890077"/>
                </a:lnTo>
                <a:lnTo>
                  <a:pt x="1606030" y="2880465"/>
                </a:lnTo>
                <a:cubicBezTo>
                  <a:pt x="1421831" y="2848261"/>
                  <a:pt x="1244038" y="2769215"/>
                  <a:pt x="1091843" y="2643367"/>
                </a:cubicBezTo>
                <a:lnTo>
                  <a:pt x="1071642" y="2624984"/>
                </a:lnTo>
                <a:close/>
                <a:moveTo>
                  <a:pt x="2623674" y="1072953"/>
                </a:moveTo>
                <a:lnTo>
                  <a:pt x="2675817" y="1133021"/>
                </a:lnTo>
                <a:cubicBezTo>
                  <a:pt x="2769839" y="1258297"/>
                  <a:pt x="2833906" y="1398863"/>
                  <a:pt x="2867996" y="1544893"/>
                </a:cubicBezTo>
                <a:lnTo>
                  <a:pt x="2891696" y="1713591"/>
                </a:lnTo>
                <a:lnTo>
                  <a:pt x="2045364" y="1713591"/>
                </a:lnTo>
                <a:lnTo>
                  <a:pt x="2029446" y="1668415"/>
                </a:lnTo>
                <a:lnTo>
                  <a:pt x="2028922" y="1667705"/>
                </a:lnTo>
                <a:close/>
                <a:moveTo>
                  <a:pt x="1871428" y="694942"/>
                </a:moveTo>
                <a:lnTo>
                  <a:pt x="1978989" y="704553"/>
                </a:lnTo>
                <a:cubicBezTo>
                  <a:pt x="2163188" y="736757"/>
                  <a:pt x="2340981" y="815804"/>
                  <a:pt x="2493175" y="941651"/>
                </a:cubicBezTo>
                <a:lnTo>
                  <a:pt x="2513377" y="960034"/>
                </a:lnTo>
                <a:lnTo>
                  <a:pt x="1917314" y="1556097"/>
                </a:lnTo>
                <a:lnTo>
                  <a:pt x="1916603" y="1555571"/>
                </a:lnTo>
                <a:lnTo>
                  <a:pt x="1871428" y="1537791"/>
                </a:lnTo>
                <a:close/>
                <a:moveTo>
                  <a:pt x="693323" y="1871428"/>
                </a:moveTo>
                <a:lnTo>
                  <a:pt x="1539652" y="1871428"/>
                </a:lnTo>
                <a:lnTo>
                  <a:pt x="1555570" y="1916604"/>
                </a:lnTo>
                <a:lnTo>
                  <a:pt x="1556096" y="1917316"/>
                </a:lnTo>
                <a:lnTo>
                  <a:pt x="961346" y="2512066"/>
                </a:lnTo>
                <a:lnTo>
                  <a:pt x="909202" y="2451997"/>
                </a:lnTo>
                <a:cubicBezTo>
                  <a:pt x="815180" y="2326722"/>
                  <a:pt x="751113" y="2186155"/>
                  <a:pt x="717023" y="2040125"/>
                </a:cubicBezTo>
                <a:close/>
                <a:moveTo>
                  <a:pt x="956961" y="1068144"/>
                </a:moveTo>
                <a:lnTo>
                  <a:pt x="1556488" y="1667670"/>
                </a:lnTo>
                <a:lnTo>
                  <a:pt x="1544109" y="1691256"/>
                </a:lnTo>
                <a:lnTo>
                  <a:pt x="1538682" y="1713591"/>
                </a:lnTo>
                <a:lnTo>
                  <a:pt x="694459" y="1713591"/>
                </a:lnTo>
                <a:lnTo>
                  <a:pt x="697187" y="1644656"/>
                </a:lnTo>
                <a:cubicBezTo>
                  <a:pt x="722813" y="1447346"/>
                  <a:pt x="801765" y="1255848"/>
                  <a:pt x="934096" y="1093453"/>
                </a:cubicBezTo>
                <a:close/>
                <a:moveTo>
                  <a:pt x="1068144" y="956961"/>
                </a:moveTo>
                <a:lnTo>
                  <a:pt x="1093453" y="934095"/>
                </a:lnTo>
                <a:cubicBezTo>
                  <a:pt x="1245699" y="810036"/>
                  <a:pt x="1423523" y="732890"/>
                  <a:pt x="1607735" y="702617"/>
                </a:cubicBezTo>
                <a:lnTo>
                  <a:pt x="1713591" y="694262"/>
                </a:lnTo>
                <a:lnTo>
                  <a:pt x="1713592" y="1537821"/>
                </a:lnTo>
                <a:lnTo>
                  <a:pt x="1691255" y="1544110"/>
                </a:lnTo>
                <a:lnTo>
                  <a:pt x="1667671" y="1556488"/>
                </a:lnTo>
                <a:close/>
                <a:moveTo>
                  <a:pt x="520164" y="520164"/>
                </a:moveTo>
                <a:cubicBezTo>
                  <a:pt x="452618" y="587709"/>
                  <a:pt x="452828" y="697431"/>
                  <a:pt x="520632" y="765235"/>
                </a:cubicBezTo>
                <a:cubicBezTo>
                  <a:pt x="554533" y="799137"/>
                  <a:pt x="598915" y="816140"/>
                  <a:pt x="643264" y="816225"/>
                </a:cubicBezTo>
                <a:lnTo>
                  <a:pt x="695059" y="806241"/>
                </a:lnTo>
                <a:lnTo>
                  <a:pt x="828259" y="939441"/>
                </a:lnTo>
                <a:lnTo>
                  <a:pt x="792901" y="978576"/>
                </a:lnTo>
                <a:cubicBezTo>
                  <a:pt x="638705" y="1167779"/>
                  <a:pt x="546672" y="1390862"/>
                  <a:pt x="516752" y="1620694"/>
                </a:cubicBezTo>
                <a:lnTo>
                  <a:pt x="508872" y="1713591"/>
                </a:lnTo>
                <a:lnTo>
                  <a:pt x="324716" y="1713591"/>
                </a:lnTo>
                <a:lnTo>
                  <a:pt x="295263" y="1669740"/>
                </a:lnTo>
                <a:cubicBezTo>
                  <a:pt x="263964" y="1638321"/>
                  <a:pt x="220723" y="1618887"/>
                  <a:pt x="172961" y="1618887"/>
                </a:cubicBezTo>
                <a:cubicBezTo>
                  <a:pt x="77437" y="1618887"/>
                  <a:pt x="0" y="1696621"/>
                  <a:pt x="0" y="1792509"/>
                </a:cubicBezTo>
                <a:cubicBezTo>
                  <a:pt x="0" y="1888398"/>
                  <a:pt x="77437" y="1966131"/>
                  <a:pt x="172961" y="1966131"/>
                </a:cubicBezTo>
                <a:cubicBezTo>
                  <a:pt x="220723" y="1966132"/>
                  <a:pt x="263963" y="1946698"/>
                  <a:pt x="295263" y="1915279"/>
                </a:cubicBezTo>
                <a:lnTo>
                  <a:pt x="324716" y="1871428"/>
                </a:lnTo>
                <a:lnTo>
                  <a:pt x="509393" y="1871428"/>
                </a:lnTo>
                <a:lnTo>
                  <a:pt x="518448" y="1967114"/>
                </a:lnTo>
                <a:cubicBezTo>
                  <a:pt x="551297" y="2201703"/>
                  <a:pt x="648845" y="2429189"/>
                  <a:pt x="811038" y="2620715"/>
                </a:cubicBezTo>
                <a:lnTo>
                  <a:pt x="831007" y="2642404"/>
                </a:lnTo>
                <a:lnTo>
                  <a:pt x="698819" y="2774593"/>
                </a:lnTo>
                <a:lnTo>
                  <a:pt x="646986" y="2764411"/>
                </a:lnTo>
                <a:cubicBezTo>
                  <a:pt x="602637" y="2764327"/>
                  <a:pt x="558320" y="2781161"/>
                  <a:pt x="524547" y="2814933"/>
                </a:cubicBezTo>
                <a:cubicBezTo>
                  <a:pt x="457001" y="2882479"/>
                  <a:pt x="457210" y="2992202"/>
                  <a:pt x="525014" y="3060005"/>
                </a:cubicBezTo>
                <a:cubicBezTo>
                  <a:pt x="592817" y="3127809"/>
                  <a:pt x="702540" y="3128018"/>
                  <a:pt x="770086" y="3060472"/>
                </a:cubicBezTo>
                <a:cubicBezTo>
                  <a:pt x="803858" y="3026699"/>
                  <a:pt x="820692" y="2982382"/>
                  <a:pt x="820608" y="2938033"/>
                </a:cubicBezTo>
                <a:lnTo>
                  <a:pt x="810426" y="2886200"/>
                </a:lnTo>
                <a:lnTo>
                  <a:pt x="942944" y="2753683"/>
                </a:lnTo>
                <a:lnTo>
                  <a:pt x="976074" y="2783829"/>
                </a:lnTo>
                <a:cubicBezTo>
                  <a:pt x="1153302" y="2930359"/>
                  <a:pt x="1360362" y="3022366"/>
                  <a:pt x="1574902" y="3059809"/>
                </a:cubicBezTo>
                <a:lnTo>
                  <a:pt x="1713592" y="3072159"/>
                </a:lnTo>
                <a:lnTo>
                  <a:pt x="1713592" y="3260302"/>
                </a:lnTo>
                <a:lnTo>
                  <a:pt x="1669740" y="3289756"/>
                </a:lnTo>
                <a:cubicBezTo>
                  <a:pt x="1638320" y="3321056"/>
                  <a:pt x="1618887" y="3364296"/>
                  <a:pt x="1618887" y="3412058"/>
                </a:cubicBezTo>
                <a:cubicBezTo>
                  <a:pt x="1618887" y="3507582"/>
                  <a:pt x="1696620" y="3585019"/>
                  <a:pt x="1792509" y="3585019"/>
                </a:cubicBezTo>
                <a:cubicBezTo>
                  <a:pt x="1888398" y="3585019"/>
                  <a:pt x="1966131" y="3507582"/>
                  <a:pt x="1966131" y="3412058"/>
                </a:cubicBezTo>
                <a:cubicBezTo>
                  <a:pt x="1966131" y="3364296"/>
                  <a:pt x="1946698" y="3321056"/>
                  <a:pt x="1915278" y="3289756"/>
                </a:cubicBezTo>
                <a:lnTo>
                  <a:pt x="1871428" y="3260304"/>
                </a:lnTo>
                <a:lnTo>
                  <a:pt x="1871428" y="3072697"/>
                </a:lnTo>
                <a:lnTo>
                  <a:pt x="2007332" y="3061929"/>
                </a:lnTo>
                <a:cubicBezTo>
                  <a:pt x="2221910" y="3026599"/>
                  <a:pt x="2429064" y="2936677"/>
                  <a:pt x="2606443" y="2792118"/>
                </a:cubicBezTo>
                <a:lnTo>
                  <a:pt x="2645577" y="2756759"/>
                </a:lnTo>
                <a:lnTo>
                  <a:pt x="2778777" y="2889960"/>
                </a:lnTo>
                <a:lnTo>
                  <a:pt x="2768794" y="2941754"/>
                </a:lnTo>
                <a:cubicBezTo>
                  <a:pt x="2768879" y="2986103"/>
                  <a:pt x="2785882" y="3030485"/>
                  <a:pt x="2819783" y="3064387"/>
                </a:cubicBezTo>
                <a:cubicBezTo>
                  <a:pt x="2887587" y="3132191"/>
                  <a:pt x="2997309" y="3132400"/>
                  <a:pt x="3064855" y="3064854"/>
                </a:cubicBezTo>
                <a:cubicBezTo>
                  <a:pt x="3132400" y="2997309"/>
                  <a:pt x="3132191" y="2887587"/>
                  <a:pt x="3064387" y="2819783"/>
                </a:cubicBezTo>
                <a:cubicBezTo>
                  <a:pt x="3030485" y="2785881"/>
                  <a:pt x="2986104" y="2768878"/>
                  <a:pt x="2941755" y="2768793"/>
                </a:cubicBezTo>
                <a:lnTo>
                  <a:pt x="2889960" y="2778777"/>
                </a:lnTo>
                <a:lnTo>
                  <a:pt x="2756760" y="2645577"/>
                </a:lnTo>
                <a:lnTo>
                  <a:pt x="2792118" y="2606442"/>
                </a:lnTo>
                <a:cubicBezTo>
                  <a:pt x="2946314" y="2417239"/>
                  <a:pt x="3038347" y="2194156"/>
                  <a:pt x="3068267" y="1964324"/>
                </a:cubicBezTo>
                <a:lnTo>
                  <a:pt x="3076147" y="1871428"/>
                </a:lnTo>
                <a:lnTo>
                  <a:pt x="3260304" y="1871428"/>
                </a:lnTo>
                <a:lnTo>
                  <a:pt x="3289756" y="1915278"/>
                </a:lnTo>
                <a:cubicBezTo>
                  <a:pt x="3321056" y="1946697"/>
                  <a:pt x="3364296" y="1966131"/>
                  <a:pt x="3412058" y="1966131"/>
                </a:cubicBezTo>
                <a:cubicBezTo>
                  <a:pt x="3507582" y="1966131"/>
                  <a:pt x="3585019" y="1888398"/>
                  <a:pt x="3585019" y="1792509"/>
                </a:cubicBezTo>
                <a:cubicBezTo>
                  <a:pt x="3585019" y="1696620"/>
                  <a:pt x="3507582" y="1618886"/>
                  <a:pt x="3412058" y="1618887"/>
                </a:cubicBezTo>
                <a:cubicBezTo>
                  <a:pt x="3364296" y="1618887"/>
                  <a:pt x="3321056" y="1638320"/>
                  <a:pt x="3289756" y="1669739"/>
                </a:cubicBezTo>
                <a:lnTo>
                  <a:pt x="3260303" y="1713591"/>
                </a:lnTo>
                <a:lnTo>
                  <a:pt x="3075626" y="1713591"/>
                </a:lnTo>
                <a:lnTo>
                  <a:pt x="3066570" y="1617903"/>
                </a:lnTo>
                <a:cubicBezTo>
                  <a:pt x="3033721" y="1383315"/>
                  <a:pt x="2936173" y="1155829"/>
                  <a:pt x="2773980" y="964303"/>
                </a:cubicBezTo>
                <a:lnTo>
                  <a:pt x="2754012" y="942615"/>
                </a:lnTo>
                <a:lnTo>
                  <a:pt x="2886201" y="810425"/>
                </a:lnTo>
                <a:lnTo>
                  <a:pt x="2938035" y="820607"/>
                </a:lnTo>
                <a:cubicBezTo>
                  <a:pt x="2982384" y="820691"/>
                  <a:pt x="3026701" y="803857"/>
                  <a:pt x="3060473" y="770084"/>
                </a:cubicBezTo>
                <a:cubicBezTo>
                  <a:pt x="3128019" y="702539"/>
                  <a:pt x="3127810" y="592817"/>
                  <a:pt x="3060006" y="525013"/>
                </a:cubicBezTo>
                <a:cubicBezTo>
                  <a:pt x="2992202" y="457209"/>
                  <a:pt x="2882481" y="457000"/>
                  <a:pt x="2814935" y="524546"/>
                </a:cubicBezTo>
                <a:cubicBezTo>
                  <a:pt x="2781162" y="558318"/>
                  <a:pt x="2764328" y="602635"/>
                  <a:pt x="2764413" y="646984"/>
                </a:cubicBezTo>
                <a:lnTo>
                  <a:pt x="2774594" y="698818"/>
                </a:lnTo>
                <a:lnTo>
                  <a:pt x="2642076" y="831336"/>
                </a:lnTo>
                <a:lnTo>
                  <a:pt x="2608944" y="801189"/>
                </a:lnTo>
                <a:cubicBezTo>
                  <a:pt x="2431717" y="654659"/>
                  <a:pt x="2224656" y="562651"/>
                  <a:pt x="2010116" y="525209"/>
                </a:cubicBezTo>
                <a:lnTo>
                  <a:pt x="1871428" y="512859"/>
                </a:lnTo>
                <a:lnTo>
                  <a:pt x="1871428" y="324715"/>
                </a:lnTo>
                <a:lnTo>
                  <a:pt x="1915279" y="295263"/>
                </a:lnTo>
                <a:cubicBezTo>
                  <a:pt x="1946699" y="263963"/>
                  <a:pt x="1966132" y="220723"/>
                  <a:pt x="1966132" y="172961"/>
                </a:cubicBezTo>
                <a:cubicBezTo>
                  <a:pt x="1966132" y="77437"/>
                  <a:pt x="1888399" y="0"/>
                  <a:pt x="1792510" y="0"/>
                </a:cubicBezTo>
                <a:cubicBezTo>
                  <a:pt x="1696621" y="0"/>
                  <a:pt x="1618888" y="77437"/>
                  <a:pt x="1618888" y="172961"/>
                </a:cubicBezTo>
                <a:cubicBezTo>
                  <a:pt x="1618888" y="220723"/>
                  <a:pt x="1638321" y="263963"/>
                  <a:pt x="1669740" y="295263"/>
                </a:cubicBezTo>
                <a:lnTo>
                  <a:pt x="1713592" y="324715"/>
                </a:lnTo>
                <a:lnTo>
                  <a:pt x="1713591" y="512321"/>
                </a:lnTo>
                <a:lnTo>
                  <a:pt x="1577687" y="523089"/>
                </a:lnTo>
                <a:cubicBezTo>
                  <a:pt x="1363109" y="558419"/>
                  <a:pt x="1155954" y="648342"/>
                  <a:pt x="978576" y="792900"/>
                </a:cubicBezTo>
                <a:lnTo>
                  <a:pt x="939442" y="828259"/>
                </a:lnTo>
                <a:lnTo>
                  <a:pt x="806241" y="695058"/>
                </a:lnTo>
                <a:lnTo>
                  <a:pt x="816225" y="643264"/>
                </a:lnTo>
                <a:cubicBezTo>
                  <a:pt x="816140" y="598914"/>
                  <a:pt x="799137" y="554533"/>
                  <a:pt x="765235" y="520631"/>
                </a:cubicBezTo>
                <a:cubicBezTo>
                  <a:pt x="697432" y="452827"/>
                  <a:pt x="587710" y="452618"/>
                  <a:pt x="520164" y="520164"/>
                </a:cubicBezTo>
                <a:close/>
              </a:path>
            </a:pathLst>
          </a:custGeom>
          <a:solidFill>
            <a:srgbClr val="91CFE3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4" name="Csak nyisd ki a szíved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94201" y="515652"/>
            <a:ext cx="1586237" cy="15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0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50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schemeClr val="bg1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0070C0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srgbClr val="0070C0"/>
                </a:solidFill>
                <a:cs typeface="Arial" panose="020B0604020202020204" pitchFamily="34" charset="0"/>
              </a:rPr>
              <a:t>Várunk a következő digitális hittanórán is!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965097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293C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0293CA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0293CA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0293CA"/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8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chemeClr val="bg1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70C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70C0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70C0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8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t="18765"/>
          <a:stretch/>
        </p:blipFill>
        <p:spPr>
          <a:xfrm>
            <a:off x="2386481" y="2090568"/>
            <a:ext cx="9010312" cy="388926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7" y="218755"/>
            <a:ext cx="1379910" cy="1368000"/>
          </a:xfrm>
          <a:prstGeom prst="rect">
            <a:avLst/>
          </a:prstGeom>
        </p:spPr>
      </p:pic>
      <p:sp>
        <p:nvSpPr>
          <p:cNvPr id="83" name="Szövegdoboz 82"/>
          <p:cNvSpPr txBox="1"/>
          <p:nvPr/>
        </p:nvSpPr>
        <p:spPr>
          <a:xfrm>
            <a:off x="2386481" y="380039"/>
            <a:ext cx="9329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Hallgasd meg az éneket! </a:t>
            </a:r>
          </a:p>
          <a:p>
            <a:r>
              <a:rPr lang="hu-HU" sz="3200" dirty="0">
                <a:solidFill>
                  <a:schemeClr val="bg1"/>
                </a:solidFill>
              </a:rPr>
              <a:t>Kattints a hangszóróra és énekeld te is!</a:t>
            </a:r>
          </a:p>
        </p:txBody>
      </p:sp>
      <p:pic>
        <p:nvPicPr>
          <p:cNvPr id="84" name="Csak nyisd ki a szíved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6761" y="452883"/>
            <a:ext cx="1586237" cy="1586237"/>
          </a:xfrm>
          <a:prstGeom prst="rect">
            <a:avLst/>
          </a:prstGeom>
        </p:spPr>
      </p:pic>
      <p:sp>
        <p:nvSpPr>
          <p:cNvPr id="85" name="Szabadkézi sokszög 84"/>
          <p:cNvSpPr/>
          <p:nvPr/>
        </p:nvSpPr>
        <p:spPr>
          <a:xfrm>
            <a:off x="0" y="878167"/>
            <a:ext cx="4538462" cy="5979833"/>
          </a:xfrm>
          <a:custGeom>
            <a:avLst/>
            <a:gdLst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578 w 3763067"/>
              <a:gd name="connsiteY3" fmla="*/ 837813 h 4650964"/>
              <a:gd name="connsiteX4" fmla="*/ 1640133 w 3763067"/>
              <a:gd name="connsiteY4" fmla="*/ 814405 h 4650964"/>
              <a:gd name="connsiteX5" fmla="*/ 1638524 w 3763067"/>
              <a:gd name="connsiteY5" fmla="*/ 792255 h 4650964"/>
              <a:gd name="connsiteX6" fmla="*/ 2131898 w 3763067"/>
              <a:gd name="connsiteY6" fmla="*/ 792255 h 4650964"/>
              <a:gd name="connsiteX7" fmla="*/ 2131918 w 3763067"/>
              <a:gd name="connsiteY7" fmla="*/ 794421 h 4650964"/>
              <a:gd name="connsiteX8" fmla="*/ 2147949 w 3763067"/>
              <a:gd name="connsiteY8" fmla="*/ 775336 h 4650964"/>
              <a:gd name="connsiteX9" fmla="*/ 2206129 w 3763067"/>
              <a:gd name="connsiteY9" fmla="*/ 588264 h 4650964"/>
              <a:gd name="connsiteX10" fmla="*/ 1865470 w 3763067"/>
              <a:gd name="connsiteY10" fmla="*/ 253676 h 4650964"/>
              <a:gd name="connsiteX11" fmla="*/ 1882390 w 3763067"/>
              <a:gd name="connsiteY11" fmla="*/ 0 h 4650964"/>
              <a:gd name="connsiteX12" fmla="*/ 2519715 w 3763067"/>
              <a:gd name="connsiteY12" fmla="*/ 590451 h 4650964"/>
              <a:gd name="connsiteX13" fmla="*/ 2238724 w 3763067"/>
              <a:gd name="connsiteY13" fmla="*/ 1080062 h 4650964"/>
              <a:gd name="connsiteX14" fmla="*/ 2135011 w 3763067"/>
              <a:gd name="connsiteY14" fmla="*/ 1132216 h 4650964"/>
              <a:gd name="connsiteX15" fmla="*/ 2135248 w 3763067"/>
              <a:gd name="connsiteY15" fmla="*/ 1158045 h 4650964"/>
              <a:gd name="connsiteX16" fmla="*/ 2827038 w 3763067"/>
              <a:gd name="connsiteY16" fmla="*/ 1200910 h 4650964"/>
              <a:gd name="connsiteX17" fmla="*/ 2827038 w 3763067"/>
              <a:gd name="connsiteY17" fmla="*/ 1541511 h 4650964"/>
              <a:gd name="connsiteX18" fmla="*/ 2139306 w 3763067"/>
              <a:gd name="connsiteY18" fmla="*/ 1601200 h 4650964"/>
              <a:gd name="connsiteX19" fmla="*/ 2141605 w 3763067"/>
              <a:gd name="connsiteY19" fmla="*/ 1852298 h 4650964"/>
              <a:gd name="connsiteX20" fmla="*/ 2143739 w 3763067"/>
              <a:gd name="connsiteY20" fmla="*/ 2948669 h 4650964"/>
              <a:gd name="connsiteX21" fmla="*/ 2145860 w 3763067"/>
              <a:gd name="connsiteY21" fmla="*/ 3518695 h 4650964"/>
              <a:gd name="connsiteX22" fmla="*/ 3147369 w 3763067"/>
              <a:gd name="connsiteY22" fmla="*/ 3464085 h 4650964"/>
              <a:gd name="connsiteX23" fmla="*/ 3229724 w 3763067"/>
              <a:gd name="connsiteY23" fmla="*/ 3393921 h 4650964"/>
              <a:gd name="connsiteX24" fmla="*/ 3187684 w 3763067"/>
              <a:gd name="connsiteY24" fmla="*/ 3378925 h 4650964"/>
              <a:gd name="connsiteX25" fmla="*/ 3085106 w 3763067"/>
              <a:gd name="connsiteY25" fmla="*/ 3311523 h 4650964"/>
              <a:gd name="connsiteX26" fmla="*/ 3694762 w 3763067"/>
              <a:gd name="connsiteY26" fmla="*/ 2764420 h 4650964"/>
              <a:gd name="connsiteX27" fmla="*/ 3523310 w 3763067"/>
              <a:gd name="connsiteY27" fmla="*/ 3759184 h 4650964"/>
              <a:gd name="connsiteX28" fmla="*/ 3447906 w 3763067"/>
              <a:gd name="connsiteY28" fmla="*/ 3610891 h 4650964"/>
              <a:gd name="connsiteX29" fmla="*/ 3416898 w 3763067"/>
              <a:gd name="connsiteY29" fmla="*/ 3559491 h 4650964"/>
              <a:gd name="connsiteX30" fmla="*/ 3366772 w 3763067"/>
              <a:gd name="connsiteY30" fmla="*/ 3628323 h 4650964"/>
              <a:gd name="connsiteX31" fmla="*/ 1961649 w 3763067"/>
              <a:gd name="connsiteY31" fmla="*/ 4546908 h 4650964"/>
              <a:gd name="connsiteX32" fmla="*/ 1903142 w 3763067"/>
              <a:gd name="connsiteY32" fmla="*/ 4628558 h 4650964"/>
              <a:gd name="connsiteX33" fmla="*/ 1905486 w 3763067"/>
              <a:gd name="connsiteY33" fmla="*/ 4650963 h 4650964"/>
              <a:gd name="connsiteX34" fmla="*/ 1896287 w 3763067"/>
              <a:gd name="connsiteY34" fmla="*/ 4638125 h 4650964"/>
              <a:gd name="connsiteX35" fmla="*/ 1887087 w 3763067"/>
              <a:gd name="connsiteY35" fmla="*/ 4650964 h 4650964"/>
              <a:gd name="connsiteX36" fmla="*/ 1889430 w 3763067"/>
              <a:gd name="connsiteY36" fmla="*/ 4628557 h 4650964"/>
              <a:gd name="connsiteX37" fmla="*/ 1830924 w 3763067"/>
              <a:gd name="connsiteY37" fmla="*/ 4546907 h 4650964"/>
              <a:gd name="connsiteX38" fmla="*/ 326452 w 3763067"/>
              <a:gd name="connsiteY38" fmla="*/ 3491898 h 4650964"/>
              <a:gd name="connsiteX39" fmla="*/ 324214 w 3763067"/>
              <a:gd name="connsiteY39" fmla="*/ 3487819 h 4650964"/>
              <a:gd name="connsiteX40" fmla="*/ 315161 w 3763067"/>
              <a:gd name="connsiteY40" fmla="*/ 3502826 h 4650964"/>
              <a:gd name="connsiteX41" fmla="*/ 239757 w 3763067"/>
              <a:gd name="connsiteY41" fmla="*/ 3651119 h 4650964"/>
              <a:gd name="connsiteX42" fmla="*/ 68305 w 3763067"/>
              <a:gd name="connsiteY42" fmla="*/ 2656355 h 4650964"/>
              <a:gd name="connsiteX43" fmla="*/ 677961 w 3763067"/>
              <a:gd name="connsiteY43" fmla="*/ 3203458 h 4650964"/>
              <a:gd name="connsiteX44" fmla="*/ 483298 w 3763067"/>
              <a:gd name="connsiteY44" fmla="*/ 3307257 h 4650964"/>
              <a:gd name="connsiteX45" fmla="*/ 472554 w 3763067"/>
              <a:gd name="connsiteY45" fmla="*/ 3314903 h 4650964"/>
              <a:gd name="connsiteX46" fmla="*/ 516809 w 3763067"/>
              <a:gd name="connsiteY46" fmla="*/ 3356794 h 4650964"/>
              <a:gd name="connsiteX47" fmla="*/ 1592134 w 3763067"/>
              <a:gd name="connsiteY47" fmla="*/ 3554736 h 4650964"/>
              <a:gd name="connsiteX48" fmla="*/ 1632891 w 3763067"/>
              <a:gd name="connsiteY48" fmla="*/ 2942829 h 4650964"/>
              <a:gd name="connsiteX49" fmla="*/ 1636840 w 3763067"/>
              <a:gd name="connsiteY49" fmla="*/ 1813074 h 4650964"/>
              <a:gd name="connsiteX50" fmla="*/ 1638342 w 3763067"/>
              <a:gd name="connsiteY50" fmla="*/ 1601676 h 4650964"/>
              <a:gd name="connsiteX51" fmla="*/ 966131 w 3763067"/>
              <a:gd name="connsiteY51" fmla="*/ 1541511 h 4650964"/>
              <a:gd name="connsiteX52" fmla="*/ 966131 w 3763067"/>
              <a:gd name="connsiteY52" fmla="*/ 1200910 h 4650964"/>
              <a:gd name="connsiteX53" fmla="*/ 1641096 w 3763067"/>
              <a:gd name="connsiteY53" fmla="*/ 1160355 h 4650964"/>
              <a:gd name="connsiteX54" fmla="*/ 1641181 w 3763067"/>
              <a:gd name="connsiteY54" fmla="*/ 1136477 h 4650964"/>
              <a:gd name="connsiteX55" fmla="*/ 1634314 w 3763067"/>
              <a:gd name="connsiteY55" fmla="*/ 1134502 h 4650964"/>
              <a:gd name="connsiteX56" fmla="*/ 1245064 w 3763067"/>
              <a:gd name="connsiteY56" fmla="*/ 590451 h 4650964"/>
              <a:gd name="connsiteX57" fmla="*/ 1882390 w 3763067"/>
              <a:gd name="connsiteY57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89430 w 3763067"/>
              <a:gd name="connsiteY35" fmla="*/ 4628557 h 4650964"/>
              <a:gd name="connsiteX36" fmla="*/ 1830924 w 3763067"/>
              <a:gd name="connsiteY36" fmla="*/ 4546907 h 4650964"/>
              <a:gd name="connsiteX37" fmla="*/ 326452 w 3763067"/>
              <a:gd name="connsiteY37" fmla="*/ 3491898 h 4650964"/>
              <a:gd name="connsiteX38" fmla="*/ 324214 w 3763067"/>
              <a:gd name="connsiteY38" fmla="*/ 3487819 h 4650964"/>
              <a:gd name="connsiteX39" fmla="*/ 315161 w 3763067"/>
              <a:gd name="connsiteY39" fmla="*/ 3502826 h 4650964"/>
              <a:gd name="connsiteX40" fmla="*/ 239757 w 3763067"/>
              <a:gd name="connsiteY40" fmla="*/ 3651119 h 4650964"/>
              <a:gd name="connsiteX41" fmla="*/ 68305 w 3763067"/>
              <a:gd name="connsiteY41" fmla="*/ 2656355 h 4650964"/>
              <a:gd name="connsiteX42" fmla="*/ 677961 w 3763067"/>
              <a:gd name="connsiteY42" fmla="*/ 3203458 h 4650964"/>
              <a:gd name="connsiteX43" fmla="*/ 483298 w 3763067"/>
              <a:gd name="connsiteY43" fmla="*/ 3307257 h 4650964"/>
              <a:gd name="connsiteX44" fmla="*/ 472554 w 3763067"/>
              <a:gd name="connsiteY44" fmla="*/ 3314903 h 4650964"/>
              <a:gd name="connsiteX45" fmla="*/ 516809 w 3763067"/>
              <a:gd name="connsiteY45" fmla="*/ 3356794 h 4650964"/>
              <a:gd name="connsiteX46" fmla="*/ 1592134 w 3763067"/>
              <a:gd name="connsiteY46" fmla="*/ 3554736 h 4650964"/>
              <a:gd name="connsiteX47" fmla="*/ 1632891 w 3763067"/>
              <a:gd name="connsiteY47" fmla="*/ 2942829 h 4650964"/>
              <a:gd name="connsiteX48" fmla="*/ 1636840 w 3763067"/>
              <a:gd name="connsiteY48" fmla="*/ 1813074 h 4650964"/>
              <a:gd name="connsiteX49" fmla="*/ 1638342 w 3763067"/>
              <a:gd name="connsiteY49" fmla="*/ 1601676 h 4650964"/>
              <a:gd name="connsiteX50" fmla="*/ 966131 w 3763067"/>
              <a:gd name="connsiteY50" fmla="*/ 1541511 h 4650964"/>
              <a:gd name="connsiteX51" fmla="*/ 966131 w 3763067"/>
              <a:gd name="connsiteY51" fmla="*/ 1200910 h 4650964"/>
              <a:gd name="connsiteX52" fmla="*/ 1641096 w 3763067"/>
              <a:gd name="connsiteY52" fmla="*/ 1160355 h 4650964"/>
              <a:gd name="connsiteX53" fmla="*/ 1641181 w 3763067"/>
              <a:gd name="connsiteY53" fmla="*/ 1136477 h 4650964"/>
              <a:gd name="connsiteX54" fmla="*/ 1634314 w 3763067"/>
              <a:gd name="connsiteY54" fmla="*/ 1134502 h 4650964"/>
              <a:gd name="connsiteX55" fmla="*/ 1245064 w 3763067"/>
              <a:gd name="connsiteY55" fmla="*/ 590451 h 4650964"/>
              <a:gd name="connsiteX56" fmla="*/ 1882390 w 3763067"/>
              <a:gd name="connsiteY56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30924 w 3763067"/>
              <a:gd name="connsiteY35" fmla="*/ 4546907 h 4650964"/>
              <a:gd name="connsiteX36" fmla="*/ 326452 w 3763067"/>
              <a:gd name="connsiteY36" fmla="*/ 3491898 h 4650964"/>
              <a:gd name="connsiteX37" fmla="*/ 324214 w 3763067"/>
              <a:gd name="connsiteY37" fmla="*/ 3487819 h 4650964"/>
              <a:gd name="connsiteX38" fmla="*/ 315161 w 3763067"/>
              <a:gd name="connsiteY38" fmla="*/ 3502826 h 4650964"/>
              <a:gd name="connsiteX39" fmla="*/ 239757 w 3763067"/>
              <a:gd name="connsiteY39" fmla="*/ 3651119 h 4650964"/>
              <a:gd name="connsiteX40" fmla="*/ 68305 w 3763067"/>
              <a:gd name="connsiteY40" fmla="*/ 2656355 h 4650964"/>
              <a:gd name="connsiteX41" fmla="*/ 677961 w 3763067"/>
              <a:gd name="connsiteY41" fmla="*/ 3203458 h 4650964"/>
              <a:gd name="connsiteX42" fmla="*/ 483298 w 3763067"/>
              <a:gd name="connsiteY42" fmla="*/ 3307257 h 4650964"/>
              <a:gd name="connsiteX43" fmla="*/ 472554 w 3763067"/>
              <a:gd name="connsiteY43" fmla="*/ 3314903 h 4650964"/>
              <a:gd name="connsiteX44" fmla="*/ 516809 w 3763067"/>
              <a:gd name="connsiteY44" fmla="*/ 3356794 h 4650964"/>
              <a:gd name="connsiteX45" fmla="*/ 1592134 w 3763067"/>
              <a:gd name="connsiteY45" fmla="*/ 3554736 h 4650964"/>
              <a:gd name="connsiteX46" fmla="*/ 1632891 w 3763067"/>
              <a:gd name="connsiteY46" fmla="*/ 2942829 h 4650964"/>
              <a:gd name="connsiteX47" fmla="*/ 1636840 w 3763067"/>
              <a:gd name="connsiteY47" fmla="*/ 1813074 h 4650964"/>
              <a:gd name="connsiteX48" fmla="*/ 1638342 w 3763067"/>
              <a:gd name="connsiteY48" fmla="*/ 1601676 h 4650964"/>
              <a:gd name="connsiteX49" fmla="*/ 966131 w 3763067"/>
              <a:gd name="connsiteY49" fmla="*/ 1541511 h 4650964"/>
              <a:gd name="connsiteX50" fmla="*/ 966131 w 3763067"/>
              <a:gd name="connsiteY50" fmla="*/ 1200910 h 4650964"/>
              <a:gd name="connsiteX51" fmla="*/ 1641096 w 3763067"/>
              <a:gd name="connsiteY51" fmla="*/ 1160355 h 4650964"/>
              <a:gd name="connsiteX52" fmla="*/ 1641181 w 3763067"/>
              <a:gd name="connsiteY52" fmla="*/ 1136477 h 4650964"/>
              <a:gd name="connsiteX53" fmla="*/ 1634314 w 3763067"/>
              <a:gd name="connsiteY53" fmla="*/ 1134502 h 4650964"/>
              <a:gd name="connsiteX54" fmla="*/ 1245064 w 3763067"/>
              <a:gd name="connsiteY54" fmla="*/ 590451 h 4650964"/>
              <a:gd name="connsiteX55" fmla="*/ 1882390 w 3763067"/>
              <a:gd name="connsiteY55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87087 w 3763067"/>
              <a:gd name="connsiteY33" fmla="*/ 4650964 h 4650964"/>
              <a:gd name="connsiteX34" fmla="*/ 1830924 w 3763067"/>
              <a:gd name="connsiteY34" fmla="*/ 4546907 h 4650964"/>
              <a:gd name="connsiteX35" fmla="*/ 326452 w 3763067"/>
              <a:gd name="connsiteY35" fmla="*/ 3491898 h 4650964"/>
              <a:gd name="connsiteX36" fmla="*/ 324214 w 3763067"/>
              <a:gd name="connsiteY36" fmla="*/ 3487819 h 4650964"/>
              <a:gd name="connsiteX37" fmla="*/ 315161 w 3763067"/>
              <a:gd name="connsiteY37" fmla="*/ 3502826 h 4650964"/>
              <a:gd name="connsiteX38" fmla="*/ 239757 w 3763067"/>
              <a:gd name="connsiteY38" fmla="*/ 3651119 h 4650964"/>
              <a:gd name="connsiteX39" fmla="*/ 68305 w 3763067"/>
              <a:gd name="connsiteY39" fmla="*/ 2656355 h 4650964"/>
              <a:gd name="connsiteX40" fmla="*/ 677961 w 3763067"/>
              <a:gd name="connsiteY40" fmla="*/ 3203458 h 4650964"/>
              <a:gd name="connsiteX41" fmla="*/ 483298 w 3763067"/>
              <a:gd name="connsiteY41" fmla="*/ 3307257 h 4650964"/>
              <a:gd name="connsiteX42" fmla="*/ 472554 w 3763067"/>
              <a:gd name="connsiteY42" fmla="*/ 3314903 h 4650964"/>
              <a:gd name="connsiteX43" fmla="*/ 516809 w 3763067"/>
              <a:gd name="connsiteY43" fmla="*/ 3356794 h 4650964"/>
              <a:gd name="connsiteX44" fmla="*/ 1592134 w 3763067"/>
              <a:gd name="connsiteY44" fmla="*/ 3554736 h 4650964"/>
              <a:gd name="connsiteX45" fmla="*/ 1632891 w 3763067"/>
              <a:gd name="connsiteY45" fmla="*/ 2942829 h 4650964"/>
              <a:gd name="connsiteX46" fmla="*/ 1636840 w 3763067"/>
              <a:gd name="connsiteY46" fmla="*/ 1813074 h 4650964"/>
              <a:gd name="connsiteX47" fmla="*/ 1638342 w 3763067"/>
              <a:gd name="connsiteY47" fmla="*/ 1601676 h 4650964"/>
              <a:gd name="connsiteX48" fmla="*/ 966131 w 3763067"/>
              <a:gd name="connsiteY48" fmla="*/ 1541511 h 4650964"/>
              <a:gd name="connsiteX49" fmla="*/ 966131 w 3763067"/>
              <a:gd name="connsiteY49" fmla="*/ 1200910 h 4650964"/>
              <a:gd name="connsiteX50" fmla="*/ 1641096 w 3763067"/>
              <a:gd name="connsiteY50" fmla="*/ 1160355 h 4650964"/>
              <a:gd name="connsiteX51" fmla="*/ 1641181 w 3763067"/>
              <a:gd name="connsiteY51" fmla="*/ 1136477 h 4650964"/>
              <a:gd name="connsiteX52" fmla="*/ 1634314 w 3763067"/>
              <a:gd name="connsiteY52" fmla="*/ 1134502 h 4650964"/>
              <a:gd name="connsiteX53" fmla="*/ 1245064 w 3763067"/>
              <a:gd name="connsiteY53" fmla="*/ 590451 h 4650964"/>
              <a:gd name="connsiteX54" fmla="*/ 1882390 w 3763067"/>
              <a:gd name="connsiteY54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38524 w 3763067"/>
              <a:gd name="connsiteY3" fmla="*/ 792255 h 4650964"/>
              <a:gd name="connsiteX4" fmla="*/ 2131898 w 3763067"/>
              <a:gd name="connsiteY4" fmla="*/ 792255 h 4650964"/>
              <a:gd name="connsiteX5" fmla="*/ 2131918 w 3763067"/>
              <a:gd name="connsiteY5" fmla="*/ 794421 h 4650964"/>
              <a:gd name="connsiteX6" fmla="*/ 2147949 w 3763067"/>
              <a:gd name="connsiteY6" fmla="*/ 775336 h 4650964"/>
              <a:gd name="connsiteX7" fmla="*/ 2206129 w 3763067"/>
              <a:gd name="connsiteY7" fmla="*/ 588264 h 4650964"/>
              <a:gd name="connsiteX8" fmla="*/ 1865470 w 3763067"/>
              <a:gd name="connsiteY8" fmla="*/ 253676 h 4650964"/>
              <a:gd name="connsiteX9" fmla="*/ 1882390 w 3763067"/>
              <a:gd name="connsiteY9" fmla="*/ 0 h 4650964"/>
              <a:gd name="connsiteX10" fmla="*/ 2519715 w 3763067"/>
              <a:gd name="connsiteY10" fmla="*/ 590451 h 4650964"/>
              <a:gd name="connsiteX11" fmla="*/ 2238724 w 3763067"/>
              <a:gd name="connsiteY11" fmla="*/ 1080062 h 4650964"/>
              <a:gd name="connsiteX12" fmla="*/ 2135011 w 3763067"/>
              <a:gd name="connsiteY12" fmla="*/ 1132216 h 4650964"/>
              <a:gd name="connsiteX13" fmla="*/ 2135248 w 3763067"/>
              <a:gd name="connsiteY13" fmla="*/ 1158045 h 4650964"/>
              <a:gd name="connsiteX14" fmla="*/ 2827038 w 3763067"/>
              <a:gd name="connsiteY14" fmla="*/ 1200910 h 4650964"/>
              <a:gd name="connsiteX15" fmla="*/ 2827038 w 3763067"/>
              <a:gd name="connsiteY15" fmla="*/ 1541511 h 4650964"/>
              <a:gd name="connsiteX16" fmla="*/ 2139306 w 3763067"/>
              <a:gd name="connsiteY16" fmla="*/ 1601200 h 4650964"/>
              <a:gd name="connsiteX17" fmla="*/ 2141605 w 3763067"/>
              <a:gd name="connsiteY17" fmla="*/ 1852298 h 4650964"/>
              <a:gd name="connsiteX18" fmla="*/ 2143739 w 3763067"/>
              <a:gd name="connsiteY18" fmla="*/ 2948669 h 4650964"/>
              <a:gd name="connsiteX19" fmla="*/ 2145860 w 3763067"/>
              <a:gd name="connsiteY19" fmla="*/ 3518695 h 4650964"/>
              <a:gd name="connsiteX20" fmla="*/ 3147369 w 3763067"/>
              <a:gd name="connsiteY20" fmla="*/ 3464085 h 4650964"/>
              <a:gd name="connsiteX21" fmla="*/ 3229724 w 3763067"/>
              <a:gd name="connsiteY21" fmla="*/ 3393921 h 4650964"/>
              <a:gd name="connsiteX22" fmla="*/ 3187684 w 3763067"/>
              <a:gd name="connsiteY22" fmla="*/ 3378925 h 4650964"/>
              <a:gd name="connsiteX23" fmla="*/ 3085106 w 3763067"/>
              <a:gd name="connsiteY23" fmla="*/ 3311523 h 4650964"/>
              <a:gd name="connsiteX24" fmla="*/ 3694762 w 3763067"/>
              <a:gd name="connsiteY24" fmla="*/ 2764420 h 4650964"/>
              <a:gd name="connsiteX25" fmla="*/ 3523310 w 3763067"/>
              <a:gd name="connsiteY25" fmla="*/ 3759184 h 4650964"/>
              <a:gd name="connsiteX26" fmla="*/ 3447906 w 3763067"/>
              <a:gd name="connsiteY26" fmla="*/ 3610891 h 4650964"/>
              <a:gd name="connsiteX27" fmla="*/ 3416898 w 3763067"/>
              <a:gd name="connsiteY27" fmla="*/ 3559491 h 4650964"/>
              <a:gd name="connsiteX28" fmla="*/ 3366772 w 3763067"/>
              <a:gd name="connsiteY28" fmla="*/ 3628323 h 4650964"/>
              <a:gd name="connsiteX29" fmla="*/ 1961649 w 3763067"/>
              <a:gd name="connsiteY29" fmla="*/ 4546908 h 4650964"/>
              <a:gd name="connsiteX30" fmla="*/ 1903142 w 3763067"/>
              <a:gd name="connsiteY30" fmla="*/ 4628558 h 4650964"/>
              <a:gd name="connsiteX31" fmla="*/ 1887087 w 3763067"/>
              <a:gd name="connsiteY31" fmla="*/ 4650964 h 4650964"/>
              <a:gd name="connsiteX32" fmla="*/ 1830924 w 3763067"/>
              <a:gd name="connsiteY32" fmla="*/ 4546907 h 4650964"/>
              <a:gd name="connsiteX33" fmla="*/ 326452 w 3763067"/>
              <a:gd name="connsiteY33" fmla="*/ 3491898 h 4650964"/>
              <a:gd name="connsiteX34" fmla="*/ 324214 w 3763067"/>
              <a:gd name="connsiteY34" fmla="*/ 3487819 h 4650964"/>
              <a:gd name="connsiteX35" fmla="*/ 315161 w 3763067"/>
              <a:gd name="connsiteY35" fmla="*/ 3502826 h 4650964"/>
              <a:gd name="connsiteX36" fmla="*/ 239757 w 3763067"/>
              <a:gd name="connsiteY36" fmla="*/ 3651119 h 4650964"/>
              <a:gd name="connsiteX37" fmla="*/ 68305 w 3763067"/>
              <a:gd name="connsiteY37" fmla="*/ 2656355 h 4650964"/>
              <a:gd name="connsiteX38" fmla="*/ 677961 w 3763067"/>
              <a:gd name="connsiteY38" fmla="*/ 3203458 h 4650964"/>
              <a:gd name="connsiteX39" fmla="*/ 483298 w 3763067"/>
              <a:gd name="connsiteY39" fmla="*/ 3307257 h 4650964"/>
              <a:gd name="connsiteX40" fmla="*/ 472554 w 3763067"/>
              <a:gd name="connsiteY40" fmla="*/ 3314903 h 4650964"/>
              <a:gd name="connsiteX41" fmla="*/ 516809 w 3763067"/>
              <a:gd name="connsiteY41" fmla="*/ 3356794 h 4650964"/>
              <a:gd name="connsiteX42" fmla="*/ 1592134 w 3763067"/>
              <a:gd name="connsiteY42" fmla="*/ 3554736 h 4650964"/>
              <a:gd name="connsiteX43" fmla="*/ 1632891 w 3763067"/>
              <a:gd name="connsiteY43" fmla="*/ 2942829 h 4650964"/>
              <a:gd name="connsiteX44" fmla="*/ 1636840 w 3763067"/>
              <a:gd name="connsiteY44" fmla="*/ 1813074 h 4650964"/>
              <a:gd name="connsiteX45" fmla="*/ 1638342 w 3763067"/>
              <a:gd name="connsiteY45" fmla="*/ 1601676 h 4650964"/>
              <a:gd name="connsiteX46" fmla="*/ 966131 w 3763067"/>
              <a:gd name="connsiteY46" fmla="*/ 1541511 h 4650964"/>
              <a:gd name="connsiteX47" fmla="*/ 966131 w 3763067"/>
              <a:gd name="connsiteY47" fmla="*/ 1200910 h 4650964"/>
              <a:gd name="connsiteX48" fmla="*/ 1641096 w 3763067"/>
              <a:gd name="connsiteY48" fmla="*/ 1160355 h 4650964"/>
              <a:gd name="connsiteX49" fmla="*/ 1641181 w 3763067"/>
              <a:gd name="connsiteY49" fmla="*/ 1136477 h 4650964"/>
              <a:gd name="connsiteX50" fmla="*/ 1634314 w 3763067"/>
              <a:gd name="connsiteY50" fmla="*/ 1134502 h 4650964"/>
              <a:gd name="connsiteX51" fmla="*/ 1245064 w 3763067"/>
              <a:gd name="connsiteY51" fmla="*/ 590451 h 4650964"/>
              <a:gd name="connsiteX52" fmla="*/ 1882390 w 3763067"/>
              <a:gd name="connsiteY52" fmla="*/ 0 h 46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63067" h="4650964">
                <a:moveTo>
                  <a:pt x="1865470" y="253676"/>
                </a:moveTo>
                <a:cubicBezTo>
                  <a:pt x="1677329" y="253676"/>
                  <a:pt x="1524811" y="403477"/>
                  <a:pt x="1524811" y="588264"/>
                </a:cubicBezTo>
                <a:cubicBezTo>
                  <a:pt x="1524811" y="680658"/>
                  <a:pt x="1562940" y="764306"/>
                  <a:pt x="1624587" y="824854"/>
                </a:cubicBezTo>
                <a:lnTo>
                  <a:pt x="1638524" y="792255"/>
                </a:lnTo>
                <a:cubicBezTo>
                  <a:pt x="1628126" y="758209"/>
                  <a:pt x="2086681" y="706776"/>
                  <a:pt x="2131898" y="792255"/>
                </a:cubicBezTo>
                <a:cubicBezTo>
                  <a:pt x="2131905" y="792977"/>
                  <a:pt x="2131911" y="793699"/>
                  <a:pt x="2131918" y="794421"/>
                </a:cubicBezTo>
                <a:lnTo>
                  <a:pt x="2147949" y="775336"/>
                </a:lnTo>
                <a:cubicBezTo>
                  <a:pt x="2184681" y="721935"/>
                  <a:pt x="2206129" y="657560"/>
                  <a:pt x="2206129" y="588264"/>
                </a:cubicBezTo>
                <a:cubicBezTo>
                  <a:pt x="2206129" y="403477"/>
                  <a:pt x="2053610" y="253676"/>
                  <a:pt x="1865470" y="253676"/>
                </a:cubicBezTo>
                <a:close/>
                <a:moveTo>
                  <a:pt x="1882390" y="0"/>
                </a:moveTo>
                <a:cubicBezTo>
                  <a:pt x="2234375" y="0"/>
                  <a:pt x="2519715" y="264354"/>
                  <a:pt x="2519715" y="590451"/>
                </a:cubicBezTo>
                <a:cubicBezTo>
                  <a:pt x="2519715" y="794262"/>
                  <a:pt x="2408254" y="973954"/>
                  <a:pt x="2238724" y="1080062"/>
                </a:cubicBezTo>
                <a:lnTo>
                  <a:pt x="2135011" y="1132216"/>
                </a:lnTo>
                <a:lnTo>
                  <a:pt x="2135248" y="1158045"/>
                </a:lnTo>
                <a:lnTo>
                  <a:pt x="2827038" y="1200910"/>
                </a:lnTo>
                <a:cubicBezTo>
                  <a:pt x="2877140" y="1308136"/>
                  <a:pt x="2898612" y="1415363"/>
                  <a:pt x="2827038" y="1541511"/>
                </a:cubicBezTo>
                <a:lnTo>
                  <a:pt x="2139306" y="1601200"/>
                </a:lnTo>
                <a:cubicBezTo>
                  <a:pt x="2140072" y="1684899"/>
                  <a:pt x="2140839" y="1768599"/>
                  <a:pt x="2141605" y="1852298"/>
                </a:cubicBezTo>
                <a:cubicBezTo>
                  <a:pt x="2143753" y="2209682"/>
                  <a:pt x="2144638" y="2573121"/>
                  <a:pt x="2143739" y="2948669"/>
                </a:cubicBezTo>
                <a:cubicBezTo>
                  <a:pt x="2146066" y="3403075"/>
                  <a:pt x="2129936" y="3174506"/>
                  <a:pt x="2145860" y="3518695"/>
                </a:cubicBezTo>
                <a:cubicBezTo>
                  <a:pt x="2160097" y="3910827"/>
                  <a:pt x="2648266" y="3867220"/>
                  <a:pt x="3147369" y="3464085"/>
                </a:cubicBezTo>
                <a:lnTo>
                  <a:pt x="3229724" y="3393921"/>
                </a:lnTo>
                <a:lnTo>
                  <a:pt x="3187684" y="3378925"/>
                </a:lnTo>
                <a:cubicBezTo>
                  <a:pt x="3156502" y="3366682"/>
                  <a:pt x="3123571" y="3349271"/>
                  <a:pt x="3085106" y="3311523"/>
                </a:cubicBezTo>
                <a:cubicBezTo>
                  <a:pt x="3493070" y="3161600"/>
                  <a:pt x="3481359" y="2939776"/>
                  <a:pt x="3694762" y="2764420"/>
                </a:cubicBezTo>
                <a:cubicBezTo>
                  <a:pt x="3744520" y="3134395"/>
                  <a:pt x="3883654" y="3308647"/>
                  <a:pt x="3523310" y="3759184"/>
                </a:cubicBezTo>
                <a:cubicBezTo>
                  <a:pt x="3495931" y="3700299"/>
                  <a:pt x="3470954" y="3651501"/>
                  <a:pt x="3447906" y="3610891"/>
                </a:cubicBezTo>
                <a:lnTo>
                  <a:pt x="3416898" y="3559491"/>
                </a:lnTo>
                <a:lnTo>
                  <a:pt x="3366772" y="3628323"/>
                </a:lnTo>
                <a:cubicBezTo>
                  <a:pt x="2946934" y="4134394"/>
                  <a:pt x="2274778" y="4186168"/>
                  <a:pt x="1961649" y="4546908"/>
                </a:cubicBezTo>
                <a:lnTo>
                  <a:pt x="1903142" y="4628558"/>
                </a:lnTo>
                <a:lnTo>
                  <a:pt x="1887087" y="4650964"/>
                </a:lnTo>
                <a:lnTo>
                  <a:pt x="1830924" y="4546907"/>
                </a:lnTo>
                <a:cubicBezTo>
                  <a:pt x="1491702" y="4156105"/>
                  <a:pt x="731120" y="4127909"/>
                  <a:pt x="326452" y="3491898"/>
                </a:cubicBezTo>
                <a:lnTo>
                  <a:pt x="324214" y="3487819"/>
                </a:lnTo>
                <a:lnTo>
                  <a:pt x="315161" y="3502826"/>
                </a:lnTo>
                <a:cubicBezTo>
                  <a:pt x="292113" y="3543436"/>
                  <a:pt x="267136" y="3592234"/>
                  <a:pt x="239757" y="3651119"/>
                </a:cubicBezTo>
                <a:cubicBezTo>
                  <a:pt x="-120587" y="3200582"/>
                  <a:pt x="18547" y="3026330"/>
                  <a:pt x="68305" y="2656355"/>
                </a:cubicBezTo>
                <a:cubicBezTo>
                  <a:pt x="281708" y="2831711"/>
                  <a:pt x="269997" y="3053535"/>
                  <a:pt x="677961" y="3203458"/>
                </a:cubicBezTo>
                <a:cubicBezTo>
                  <a:pt x="601032" y="3278954"/>
                  <a:pt x="546238" y="3273100"/>
                  <a:pt x="483298" y="3307257"/>
                </a:cubicBezTo>
                <a:lnTo>
                  <a:pt x="472554" y="3314903"/>
                </a:lnTo>
                <a:lnTo>
                  <a:pt x="516809" y="3356794"/>
                </a:lnTo>
                <a:cubicBezTo>
                  <a:pt x="1073519" y="3861498"/>
                  <a:pt x="1498047" y="3954221"/>
                  <a:pt x="1592134" y="3554736"/>
                </a:cubicBezTo>
                <a:lnTo>
                  <a:pt x="1632891" y="2942829"/>
                </a:lnTo>
                <a:cubicBezTo>
                  <a:pt x="1631290" y="2645068"/>
                  <a:pt x="1634025" y="2212418"/>
                  <a:pt x="1636840" y="1813074"/>
                </a:cubicBezTo>
                <a:cubicBezTo>
                  <a:pt x="1637341" y="1742608"/>
                  <a:pt x="1637841" y="1672142"/>
                  <a:pt x="1638342" y="1601676"/>
                </a:cubicBezTo>
                <a:lnTo>
                  <a:pt x="966131" y="1541511"/>
                </a:lnTo>
                <a:cubicBezTo>
                  <a:pt x="923187" y="1434285"/>
                  <a:pt x="887401" y="1339674"/>
                  <a:pt x="966131" y="1200910"/>
                </a:cubicBezTo>
                <a:lnTo>
                  <a:pt x="1641096" y="1160355"/>
                </a:lnTo>
                <a:cubicBezTo>
                  <a:pt x="1641124" y="1152396"/>
                  <a:pt x="1641153" y="1144436"/>
                  <a:pt x="1641181" y="1136477"/>
                </a:cubicBezTo>
                <a:lnTo>
                  <a:pt x="1634314" y="1134502"/>
                </a:lnTo>
                <a:cubicBezTo>
                  <a:pt x="1405568" y="1044866"/>
                  <a:pt x="1245064" y="835024"/>
                  <a:pt x="1245064" y="590451"/>
                </a:cubicBezTo>
                <a:cubicBezTo>
                  <a:pt x="1245064" y="264354"/>
                  <a:pt x="1530405" y="0"/>
                  <a:pt x="1882390" y="0"/>
                </a:cubicBezTo>
                <a:close/>
              </a:path>
            </a:pathLst>
          </a:custGeom>
          <a:solidFill>
            <a:srgbClr val="91CFE3">
              <a:alpha val="12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0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50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84">
            <a:extLst>
              <a:ext uri="{FF2B5EF4-FFF2-40B4-BE49-F238E27FC236}">
                <a16:creationId xmlns:a16="http://schemas.microsoft.com/office/drawing/2014/main" id="{164BB54B-48D6-4523-B0F3-6A1C1068ED6A}"/>
              </a:ext>
            </a:extLst>
          </p:cNvPr>
          <p:cNvSpPr/>
          <p:nvPr/>
        </p:nvSpPr>
        <p:spPr>
          <a:xfrm>
            <a:off x="5983712" y="203842"/>
            <a:ext cx="5795383" cy="6599647"/>
          </a:xfrm>
          <a:custGeom>
            <a:avLst/>
            <a:gdLst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578 w 3763067"/>
              <a:gd name="connsiteY3" fmla="*/ 837813 h 4650964"/>
              <a:gd name="connsiteX4" fmla="*/ 1640133 w 3763067"/>
              <a:gd name="connsiteY4" fmla="*/ 814405 h 4650964"/>
              <a:gd name="connsiteX5" fmla="*/ 1638524 w 3763067"/>
              <a:gd name="connsiteY5" fmla="*/ 792255 h 4650964"/>
              <a:gd name="connsiteX6" fmla="*/ 2131898 w 3763067"/>
              <a:gd name="connsiteY6" fmla="*/ 792255 h 4650964"/>
              <a:gd name="connsiteX7" fmla="*/ 2131918 w 3763067"/>
              <a:gd name="connsiteY7" fmla="*/ 794421 h 4650964"/>
              <a:gd name="connsiteX8" fmla="*/ 2147949 w 3763067"/>
              <a:gd name="connsiteY8" fmla="*/ 775336 h 4650964"/>
              <a:gd name="connsiteX9" fmla="*/ 2206129 w 3763067"/>
              <a:gd name="connsiteY9" fmla="*/ 588264 h 4650964"/>
              <a:gd name="connsiteX10" fmla="*/ 1865470 w 3763067"/>
              <a:gd name="connsiteY10" fmla="*/ 253676 h 4650964"/>
              <a:gd name="connsiteX11" fmla="*/ 1882390 w 3763067"/>
              <a:gd name="connsiteY11" fmla="*/ 0 h 4650964"/>
              <a:gd name="connsiteX12" fmla="*/ 2519715 w 3763067"/>
              <a:gd name="connsiteY12" fmla="*/ 590451 h 4650964"/>
              <a:gd name="connsiteX13" fmla="*/ 2238724 w 3763067"/>
              <a:gd name="connsiteY13" fmla="*/ 1080062 h 4650964"/>
              <a:gd name="connsiteX14" fmla="*/ 2135011 w 3763067"/>
              <a:gd name="connsiteY14" fmla="*/ 1132216 h 4650964"/>
              <a:gd name="connsiteX15" fmla="*/ 2135248 w 3763067"/>
              <a:gd name="connsiteY15" fmla="*/ 1158045 h 4650964"/>
              <a:gd name="connsiteX16" fmla="*/ 2827038 w 3763067"/>
              <a:gd name="connsiteY16" fmla="*/ 1200910 h 4650964"/>
              <a:gd name="connsiteX17" fmla="*/ 2827038 w 3763067"/>
              <a:gd name="connsiteY17" fmla="*/ 1541511 h 4650964"/>
              <a:gd name="connsiteX18" fmla="*/ 2139306 w 3763067"/>
              <a:gd name="connsiteY18" fmla="*/ 1601200 h 4650964"/>
              <a:gd name="connsiteX19" fmla="*/ 2141605 w 3763067"/>
              <a:gd name="connsiteY19" fmla="*/ 1852298 h 4650964"/>
              <a:gd name="connsiteX20" fmla="*/ 2143739 w 3763067"/>
              <a:gd name="connsiteY20" fmla="*/ 2948669 h 4650964"/>
              <a:gd name="connsiteX21" fmla="*/ 2145860 w 3763067"/>
              <a:gd name="connsiteY21" fmla="*/ 3518695 h 4650964"/>
              <a:gd name="connsiteX22" fmla="*/ 3147369 w 3763067"/>
              <a:gd name="connsiteY22" fmla="*/ 3464085 h 4650964"/>
              <a:gd name="connsiteX23" fmla="*/ 3229724 w 3763067"/>
              <a:gd name="connsiteY23" fmla="*/ 3393921 h 4650964"/>
              <a:gd name="connsiteX24" fmla="*/ 3187684 w 3763067"/>
              <a:gd name="connsiteY24" fmla="*/ 3378925 h 4650964"/>
              <a:gd name="connsiteX25" fmla="*/ 3085106 w 3763067"/>
              <a:gd name="connsiteY25" fmla="*/ 3311523 h 4650964"/>
              <a:gd name="connsiteX26" fmla="*/ 3694762 w 3763067"/>
              <a:gd name="connsiteY26" fmla="*/ 2764420 h 4650964"/>
              <a:gd name="connsiteX27" fmla="*/ 3523310 w 3763067"/>
              <a:gd name="connsiteY27" fmla="*/ 3759184 h 4650964"/>
              <a:gd name="connsiteX28" fmla="*/ 3447906 w 3763067"/>
              <a:gd name="connsiteY28" fmla="*/ 3610891 h 4650964"/>
              <a:gd name="connsiteX29" fmla="*/ 3416898 w 3763067"/>
              <a:gd name="connsiteY29" fmla="*/ 3559491 h 4650964"/>
              <a:gd name="connsiteX30" fmla="*/ 3366772 w 3763067"/>
              <a:gd name="connsiteY30" fmla="*/ 3628323 h 4650964"/>
              <a:gd name="connsiteX31" fmla="*/ 1961649 w 3763067"/>
              <a:gd name="connsiteY31" fmla="*/ 4546908 h 4650964"/>
              <a:gd name="connsiteX32" fmla="*/ 1903142 w 3763067"/>
              <a:gd name="connsiteY32" fmla="*/ 4628558 h 4650964"/>
              <a:gd name="connsiteX33" fmla="*/ 1905486 w 3763067"/>
              <a:gd name="connsiteY33" fmla="*/ 4650963 h 4650964"/>
              <a:gd name="connsiteX34" fmla="*/ 1896287 w 3763067"/>
              <a:gd name="connsiteY34" fmla="*/ 4638125 h 4650964"/>
              <a:gd name="connsiteX35" fmla="*/ 1887087 w 3763067"/>
              <a:gd name="connsiteY35" fmla="*/ 4650964 h 4650964"/>
              <a:gd name="connsiteX36" fmla="*/ 1889430 w 3763067"/>
              <a:gd name="connsiteY36" fmla="*/ 4628557 h 4650964"/>
              <a:gd name="connsiteX37" fmla="*/ 1830924 w 3763067"/>
              <a:gd name="connsiteY37" fmla="*/ 4546907 h 4650964"/>
              <a:gd name="connsiteX38" fmla="*/ 326452 w 3763067"/>
              <a:gd name="connsiteY38" fmla="*/ 3491898 h 4650964"/>
              <a:gd name="connsiteX39" fmla="*/ 324214 w 3763067"/>
              <a:gd name="connsiteY39" fmla="*/ 3487819 h 4650964"/>
              <a:gd name="connsiteX40" fmla="*/ 315161 w 3763067"/>
              <a:gd name="connsiteY40" fmla="*/ 3502826 h 4650964"/>
              <a:gd name="connsiteX41" fmla="*/ 239757 w 3763067"/>
              <a:gd name="connsiteY41" fmla="*/ 3651119 h 4650964"/>
              <a:gd name="connsiteX42" fmla="*/ 68305 w 3763067"/>
              <a:gd name="connsiteY42" fmla="*/ 2656355 h 4650964"/>
              <a:gd name="connsiteX43" fmla="*/ 677961 w 3763067"/>
              <a:gd name="connsiteY43" fmla="*/ 3203458 h 4650964"/>
              <a:gd name="connsiteX44" fmla="*/ 483298 w 3763067"/>
              <a:gd name="connsiteY44" fmla="*/ 3307257 h 4650964"/>
              <a:gd name="connsiteX45" fmla="*/ 472554 w 3763067"/>
              <a:gd name="connsiteY45" fmla="*/ 3314903 h 4650964"/>
              <a:gd name="connsiteX46" fmla="*/ 516809 w 3763067"/>
              <a:gd name="connsiteY46" fmla="*/ 3356794 h 4650964"/>
              <a:gd name="connsiteX47" fmla="*/ 1592134 w 3763067"/>
              <a:gd name="connsiteY47" fmla="*/ 3554736 h 4650964"/>
              <a:gd name="connsiteX48" fmla="*/ 1632891 w 3763067"/>
              <a:gd name="connsiteY48" fmla="*/ 2942829 h 4650964"/>
              <a:gd name="connsiteX49" fmla="*/ 1636840 w 3763067"/>
              <a:gd name="connsiteY49" fmla="*/ 1813074 h 4650964"/>
              <a:gd name="connsiteX50" fmla="*/ 1638342 w 3763067"/>
              <a:gd name="connsiteY50" fmla="*/ 1601676 h 4650964"/>
              <a:gd name="connsiteX51" fmla="*/ 966131 w 3763067"/>
              <a:gd name="connsiteY51" fmla="*/ 1541511 h 4650964"/>
              <a:gd name="connsiteX52" fmla="*/ 966131 w 3763067"/>
              <a:gd name="connsiteY52" fmla="*/ 1200910 h 4650964"/>
              <a:gd name="connsiteX53" fmla="*/ 1641096 w 3763067"/>
              <a:gd name="connsiteY53" fmla="*/ 1160355 h 4650964"/>
              <a:gd name="connsiteX54" fmla="*/ 1641181 w 3763067"/>
              <a:gd name="connsiteY54" fmla="*/ 1136477 h 4650964"/>
              <a:gd name="connsiteX55" fmla="*/ 1634314 w 3763067"/>
              <a:gd name="connsiteY55" fmla="*/ 1134502 h 4650964"/>
              <a:gd name="connsiteX56" fmla="*/ 1245064 w 3763067"/>
              <a:gd name="connsiteY56" fmla="*/ 590451 h 4650964"/>
              <a:gd name="connsiteX57" fmla="*/ 1882390 w 3763067"/>
              <a:gd name="connsiteY57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89430 w 3763067"/>
              <a:gd name="connsiteY35" fmla="*/ 4628557 h 4650964"/>
              <a:gd name="connsiteX36" fmla="*/ 1830924 w 3763067"/>
              <a:gd name="connsiteY36" fmla="*/ 4546907 h 4650964"/>
              <a:gd name="connsiteX37" fmla="*/ 326452 w 3763067"/>
              <a:gd name="connsiteY37" fmla="*/ 3491898 h 4650964"/>
              <a:gd name="connsiteX38" fmla="*/ 324214 w 3763067"/>
              <a:gd name="connsiteY38" fmla="*/ 3487819 h 4650964"/>
              <a:gd name="connsiteX39" fmla="*/ 315161 w 3763067"/>
              <a:gd name="connsiteY39" fmla="*/ 3502826 h 4650964"/>
              <a:gd name="connsiteX40" fmla="*/ 239757 w 3763067"/>
              <a:gd name="connsiteY40" fmla="*/ 3651119 h 4650964"/>
              <a:gd name="connsiteX41" fmla="*/ 68305 w 3763067"/>
              <a:gd name="connsiteY41" fmla="*/ 2656355 h 4650964"/>
              <a:gd name="connsiteX42" fmla="*/ 677961 w 3763067"/>
              <a:gd name="connsiteY42" fmla="*/ 3203458 h 4650964"/>
              <a:gd name="connsiteX43" fmla="*/ 483298 w 3763067"/>
              <a:gd name="connsiteY43" fmla="*/ 3307257 h 4650964"/>
              <a:gd name="connsiteX44" fmla="*/ 472554 w 3763067"/>
              <a:gd name="connsiteY44" fmla="*/ 3314903 h 4650964"/>
              <a:gd name="connsiteX45" fmla="*/ 516809 w 3763067"/>
              <a:gd name="connsiteY45" fmla="*/ 3356794 h 4650964"/>
              <a:gd name="connsiteX46" fmla="*/ 1592134 w 3763067"/>
              <a:gd name="connsiteY46" fmla="*/ 3554736 h 4650964"/>
              <a:gd name="connsiteX47" fmla="*/ 1632891 w 3763067"/>
              <a:gd name="connsiteY47" fmla="*/ 2942829 h 4650964"/>
              <a:gd name="connsiteX48" fmla="*/ 1636840 w 3763067"/>
              <a:gd name="connsiteY48" fmla="*/ 1813074 h 4650964"/>
              <a:gd name="connsiteX49" fmla="*/ 1638342 w 3763067"/>
              <a:gd name="connsiteY49" fmla="*/ 1601676 h 4650964"/>
              <a:gd name="connsiteX50" fmla="*/ 966131 w 3763067"/>
              <a:gd name="connsiteY50" fmla="*/ 1541511 h 4650964"/>
              <a:gd name="connsiteX51" fmla="*/ 966131 w 3763067"/>
              <a:gd name="connsiteY51" fmla="*/ 1200910 h 4650964"/>
              <a:gd name="connsiteX52" fmla="*/ 1641096 w 3763067"/>
              <a:gd name="connsiteY52" fmla="*/ 1160355 h 4650964"/>
              <a:gd name="connsiteX53" fmla="*/ 1641181 w 3763067"/>
              <a:gd name="connsiteY53" fmla="*/ 1136477 h 4650964"/>
              <a:gd name="connsiteX54" fmla="*/ 1634314 w 3763067"/>
              <a:gd name="connsiteY54" fmla="*/ 1134502 h 4650964"/>
              <a:gd name="connsiteX55" fmla="*/ 1245064 w 3763067"/>
              <a:gd name="connsiteY55" fmla="*/ 590451 h 4650964"/>
              <a:gd name="connsiteX56" fmla="*/ 1882390 w 3763067"/>
              <a:gd name="connsiteY56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96287 w 3763067"/>
              <a:gd name="connsiteY33" fmla="*/ 4638125 h 4650964"/>
              <a:gd name="connsiteX34" fmla="*/ 1887087 w 3763067"/>
              <a:gd name="connsiteY34" fmla="*/ 4650964 h 4650964"/>
              <a:gd name="connsiteX35" fmla="*/ 1830924 w 3763067"/>
              <a:gd name="connsiteY35" fmla="*/ 4546907 h 4650964"/>
              <a:gd name="connsiteX36" fmla="*/ 326452 w 3763067"/>
              <a:gd name="connsiteY36" fmla="*/ 3491898 h 4650964"/>
              <a:gd name="connsiteX37" fmla="*/ 324214 w 3763067"/>
              <a:gd name="connsiteY37" fmla="*/ 3487819 h 4650964"/>
              <a:gd name="connsiteX38" fmla="*/ 315161 w 3763067"/>
              <a:gd name="connsiteY38" fmla="*/ 3502826 h 4650964"/>
              <a:gd name="connsiteX39" fmla="*/ 239757 w 3763067"/>
              <a:gd name="connsiteY39" fmla="*/ 3651119 h 4650964"/>
              <a:gd name="connsiteX40" fmla="*/ 68305 w 3763067"/>
              <a:gd name="connsiteY40" fmla="*/ 2656355 h 4650964"/>
              <a:gd name="connsiteX41" fmla="*/ 677961 w 3763067"/>
              <a:gd name="connsiteY41" fmla="*/ 3203458 h 4650964"/>
              <a:gd name="connsiteX42" fmla="*/ 483298 w 3763067"/>
              <a:gd name="connsiteY42" fmla="*/ 3307257 h 4650964"/>
              <a:gd name="connsiteX43" fmla="*/ 472554 w 3763067"/>
              <a:gd name="connsiteY43" fmla="*/ 3314903 h 4650964"/>
              <a:gd name="connsiteX44" fmla="*/ 516809 w 3763067"/>
              <a:gd name="connsiteY44" fmla="*/ 3356794 h 4650964"/>
              <a:gd name="connsiteX45" fmla="*/ 1592134 w 3763067"/>
              <a:gd name="connsiteY45" fmla="*/ 3554736 h 4650964"/>
              <a:gd name="connsiteX46" fmla="*/ 1632891 w 3763067"/>
              <a:gd name="connsiteY46" fmla="*/ 2942829 h 4650964"/>
              <a:gd name="connsiteX47" fmla="*/ 1636840 w 3763067"/>
              <a:gd name="connsiteY47" fmla="*/ 1813074 h 4650964"/>
              <a:gd name="connsiteX48" fmla="*/ 1638342 w 3763067"/>
              <a:gd name="connsiteY48" fmla="*/ 1601676 h 4650964"/>
              <a:gd name="connsiteX49" fmla="*/ 966131 w 3763067"/>
              <a:gd name="connsiteY49" fmla="*/ 1541511 h 4650964"/>
              <a:gd name="connsiteX50" fmla="*/ 966131 w 3763067"/>
              <a:gd name="connsiteY50" fmla="*/ 1200910 h 4650964"/>
              <a:gd name="connsiteX51" fmla="*/ 1641096 w 3763067"/>
              <a:gd name="connsiteY51" fmla="*/ 1160355 h 4650964"/>
              <a:gd name="connsiteX52" fmla="*/ 1641181 w 3763067"/>
              <a:gd name="connsiteY52" fmla="*/ 1136477 h 4650964"/>
              <a:gd name="connsiteX53" fmla="*/ 1634314 w 3763067"/>
              <a:gd name="connsiteY53" fmla="*/ 1134502 h 4650964"/>
              <a:gd name="connsiteX54" fmla="*/ 1245064 w 3763067"/>
              <a:gd name="connsiteY54" fmla="*/ 590451 h 4650964"/>
              <a:gd name="connsiteX55" fmla="*/ 1882390 w 3763067"/>
              <a:gd name="connsiteY55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905486 w 3763067"/>
              <a:gd name="connsiteY32" fmla="*/ 4650963 h 4650964"/>
              <a:gd name="connsiteX33" fmla="*/ 1887087 w 3763067"/>
              <a:gd name="connsiteY33" fmla="*/ 4650964 h 4650964"/>
              <a:gd name="connsiteX34" fmla="*/ 1830924 w 3763067"/>
              <a:gd name="connsiteY34" fmla="*/ 4546907 h 4650964"/>
              <a:gd name="connsiteX35" fmla="*/ 326452 w 3763067"/>
              <a:gd name="connsiteY35" fmla="*/ 3491898 h 4650964"/>
              <a:gd name="connsiteX36" fmla="*/ 324214 w 3763067"/>
              <a:gd name="connsiteY36" fmla="*/ 3487819 h 4650964"/>
              <a:gd name="connsiteX37" fmla="*/ 315161 w 3763067"/>
              <a:gd name="connsiteY37" fmla="*/ 3502826 h 4650964"/>
              <a:gd name="connsiteX38" fmla="*/ 239757 w 3763067"/>
              <a:gd name="connsiteY38" fmla="*/ 3651119 h 4650964"/>
              <a:gd name="connsiteX39" fmla="*/ 68305 w 3763067"/>
              <a:gd name="connsiteY39" fmla="*/ 2656355 h 4650964"/>
              <a:gd name="connsiteX40" fmla="*/ 677961 w 3763067"/>
              <a:gd name="connsiteY40" fmla="*/ 3203458 h 4650964"/>
              <a:gd name="connsiteX41" fmla="*/ 483298 w 3763067"/>
              <a:gd name="connsiteY41" fmla="*/ 3307257 h 4650964"/>
              <a:gd name="connsiteX42" fmla="*/ 472554 w 3763067"/>
              <a:gd name="connsiteY42" fmla="*/ 3314903 h 4650964"/>
              <a:gd name="connsiteX43" fmla="*/ 516809 w 3763067"/>
              <a:gd name="connsiteY43" fmla="*/ 3356794 h 4650964"/>
              <a:gd name="connsiteX44" fmla="*/ 1592134 w 3763067"/>
              <a:gd name="connsiteY44" fmla="*/ 3554736 h 4650964"/>
              <a:gd name="connsiteX45" fmla="*/ 1632891 w 3763067"/>
              <a:gd name="connsiteY45" fmla="*/ 2942829 h 4650964"/>
              <a:gd name="connsiteX46" fmla="*/ 1636840 w 3763067"/>
              <a:gd name="connsiteY46" fmla="*/ 1813074 h 4650964"/>
              <a:gd name="connsiteX47" fmla="*/ 1638342 w 3763067"/>
              <a:gd name="connsiteY47" fmla="*/ 1601676 h 4650964"/>
              <a:gd name="connsiteX48" fmla="*/ 966131 w 3763067"/>
              <a:gd name="connsiteY48" fmla="*/ 1541511 h 4650964"/>
              <a:gd name="connsiteX49" fmla="*/ 966131 w 3763067"/>
              <a:gd name="connsiteY49" fmla="*/ 1200910 h 4650964"/>
              <a:gd name="connsiteX50" fmla="*/ 1641096 w 3763067"/>
              <a:gd name="connsiteY50" fmla="*/ 1160355 h 4650964"/>
              <a:gd name="connsiteX51" fmla="*/ 1641181 w 3763067"/>
              <a:gd name="connsiteY51" fmla="*/ 1136477 h 4650964"/>
              <a:gd name="connsiteX52" fmla="*/ 1634314 w 3763067"/>
              <a:gd name="connsiteY52" fmla="*/ 1134502 h 4650964"/>
              <a:gd name="connsiteX53" fmla="*/ 1245064 w 3763067"/>
              <a:gd name="connsiteY53" fmla="*/ 590451 h 4650964"/>
              <a:gd name="connsiteX54" fmla="*/ 1882390 w 3763067"/>
              <a:gd name="connsiteY54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40133 w 3763067"/>
              <a:gd name="connsiteY3" fmla="*/ 814405 h 4650964"/>
              <a:gd name="connsiteX4" fmla="*/ 1638524 w 3763067"/>
              <a:gd name="connsiteY4" fmla="*/ 792255 h 4650964"/>
              <a:gd name="connsiteX5" fmla="*/ 2131898 w 3763067"/>
              <a:gd name="connsiteY5" fmla="*/ 792255 h 4650964"/>
              <a:gd name="connsiteX6" fmla="*/ 2131918 w 3763067"/>
              <a:gd name="connsiteY6" fmla="*/ 794421 h 4650964"/>
              <a:gd name="connsiteX7" fmla="*/ 2147949 w 3763067"/>
              <a:gd name="connsiteY7" fmla="*/ 775336 h 4650964"/>
              <a:gd name="connsiteX8" fmla="*/ 2206129 w 3763067"/>
              <a:gd name="connsiteY8" fmla="*/ 588264 h 4650964"/>
              <a:gd name="connsiteX9" fmla="*/ 1865470 w 3763067"/>
              <a:gd name="connsiteY9" fmla="*/ 253676 h 4650964"/>
              <a:gd name="connsiteX10" fmla="*/ 1882390 w 3763067"/>
              <a:gd name="connsiteY10" fmla="*/ 0 h 4650964"/>
              <a:gd name="connsiteX11" fmla="*/ 2519715 w 3763067"/>
              <a:gd name="connsiteY11" fmla="*/ 590451 h 4650964"/>
              <a:gd name="connsiteX12" fmla="*/ 2238724 w 3763067"/>
              <a:gd name="connsiteY12" fmla="*/ 1080062 h 4650964"/>
              <a:gd name="connsiteX13" fmla="*/ 2135011 w 3763067"/>
              <a:gd name="connsiteY13" fmla="*/ 1132216 h 4650964"/>
              <a:gd name="connsiteX14" fmla="*/ 2135248 w 3763067"/>
              <a:gd name="connsiteY14" fmla="*/ 1158045 h 4650964"/>
              <a:gd name="connsiteX15" fmla="*/ 2827038 w 3763067"/>
              <a:gd name="connsiteY15" fmla="*/ 1200910 h 4650964"/>
              <a:gd name="connsiteX16" fmla="*/ 2827038 w 3763067"/>
              <a:gd name="connsiteY16" fmla="*/ 1541511 h 4650964"/>
              <a:gd name="connsiteX17" fmla="*/ 2139306 w 3763067"/>
              <a:gd name="connsiteY17" fmla="*/ 1601200 h 4650964"/>
              <a:gd name="connsiteX18" fmla="*/ 2141605 w 3763067"/>
              <a:gd name="connsiteY18" fmla="*/ 1852298 h 4650964"/>
              <a:gd name="connsiteX19" fmla="*/ 2143739 w 3763067"/>
              <a:gd name="connsiteY19" fmla="*/ 2948669 h 4650964"/>
              <a:gd name="connsiteX20" fmla="*/ 2145860 w 3763067"/>
              <a:gd name="connsiteY20" fmla="*/ 3518695 h 4650964"/>
              <a:gd name="connsiteX21" fmla="*/ 3147369 w 3763067"/>
              <a:gd name="connsiteY21" fmla="*/ 3464085 h 4650964"/>
              <a:gd name="connsiteX22" fmla="*/ 3229724 w 3763067"/>
              <a:gd name="connsiteY22" fmla="*/ 3393921 h 4650964"/>
              <a:gd name="connsiteX23" fmla="*/ 3187684 w 3763067"/>
              <a:gd name="connsiteY23" fmla="*/ 3378925 h 4650964"/>
              <a:gd name="connsiteX24" fmla="*/ 3085106 w 3763067"/>
              <a:gd name="connsiteY24" fmla="*/ 3311523 h 4650964"/>
              <a:gd name="connsiteX25" fmla="*/ 3694762 w 3763067"/>
              <a:gd name="connsiteY25" fmla="*/ 2764420 h 4650964"/>
              <a:gd name="connsiteX26" fmla="*/ 3523310 w 3763067"/>
              <a:gd name="connsiteY26" fmla="*/ 3759184 h 4650964"/>
              <a:gd name="connsiteX27" fmla="*/ 3447906 w 3763067"/>
              <a:gd name="connsiteY27" fmla="*/ 3610891 h 4650964"/>
              <a:gd name="connsiteX28" fmla="*/ 3416898 w 3763067"/>
              <a:gd name="connsiteY28" fmla="*/ 3559491 h 4650964"/>
              <a:gd name="connsiteX29" fmla="*/ 3366772 w 3763067"/>
              <a:gd name="connsiteY29" fmla="*/ 3628323 h 4650964"/>
              <a:gd name="connsiteX30" fmla="*/ 1961649 w 3763067"/>
              <a:gd name="connsiteY30" fmla="*/ 4546908 h 4650964"/>
              <a:gd name="connsiteX31" fmla="*/ 1903142 w 3763067"/>
              <a:gd name="connsiteY31" fmla="*/ 4628558 h 4650964"/>
              <a:gd name="connsiteX32" fmla="*/ 1887087 w 3763067"/>
              <a:gd name="connsiteY32" fmla="*/ 4650964 h 4650964"/>
              <a:gd name="connsiteX33" fmla="*/ 1830924 w 3763067"/>
              <a:gd name="connsiteY33" fmla="*/ 4546907 h 4650964"/>
              <a:gd name="connsiteX34" fmla="*/ 326452 w 3763067"/>
              <a:gd name="connsiteY34" fmla="*/ 3491898 h 4650964"/>
              <a:gd name="connsiteX35" fmla="*/ 324214 w 3763067"/>
              <a:gd name="connsiteY35" fmla="*/ 3487819 h 4650964"/>
              <a:gd name="connsiteX36" fmla="*/ 315161 w 3763067"/>
              <a:gd name="connsiteY36" fmla="*/ 3502826 h 4650964"/>
              <a:gd name="connsiteX37" fmla="*/ 239757 w 3763067"/>
              <a:gd name="connsiteY37" fmla="*/ 3651119 h 4650964"/>
              <a:gd name="connsiteX38" fmla="*/ 68305 w 3763067"/>
              <a:gd name="connsiteY38" fmla="*/ 2656355 h 4650964"/>
              <a:gd name="connsiteX39" fmla="*/ 677961 w 3763067"/>
              <a:gd name="connsiteY39" fmla="*/ 3203458 h 4650964"/>
              <a:gd name="connsiteX40" fmla="*/ 483298 w 3763067"/>
              <a:gd name="connsiteY40" fmla="*/ 3307257 h 4650964"/>
              <a:gd name="connsiteX41" fmla="*/ 472554 w 3763067"/>
              <a:gd name="connsiteY41" fmla="*/ 3314903 h 4650964"/>
              <a:gd name="connsiteX42" fmla="*/ 516809 w 3763067"/>
              <a:gd name="connsiteY42" fmla="*/ 3356794 h 4650964"/>
              <a:gd name="connsiteX43" fmla="*/ 1592134 w 3763067"/>
              <a:gd name="connsiteY43" fmla="*/ 3554736 h 4650964"/>
              <a:gd name="connsiteX44" fmla="*/ 1632891 w 3763067"/>
              <a:gd name="connsiteY44" fmla="*/ 2942829 h 4650964"/>
              <a:gd name="connsiteX45" fmla="*/ 1636840 w 3763067"/>
              <a:gd name="connsiteY45" fmla="*/ 1813074 h 4650964"/>
              <a:gd name="connsiteX46" fmla="*/ 1638342 w 3763067"/>
              <a:gd name="connsiteY46" fmla="*/ 1601676 h 4650964"/>
              <a:gd name="connsiteX47" fmla="*/ 966131 w 3763067"/>
              <a:gd name="connsiteY47" fmla="*/ 1541511 h 4650964"/>
              <a:gd name="connsiteX48" fmla="*/ 966131 w 3763067"/>
              <a:gd name="connsiteY48" fmla="*/ 1200910 h 4650964"/>
              <a:gd name="connsiteX49" fmla="*/ 1641096 w 3763067"/>
              <a:gd name="connsiteY49" fmla="*/ 1160355 h 4650964"/>
              <a:gd name="connsiteX50" fmla="*/ 1641181 w 3763067"/>
              <a:gd name="connsiteY50" fmla="*/ 1136477 h 4650964"/>
              <a:gd name="connsiteX51" fmla="*/ 1634314 w 3763067"/>
              <a:gd name="connsiteY51" fmla="*/ 1134502 h 4650964"/>
              <a:gd name="connsiteX52" fmla="*/ 1245064 w 3763067"/>
              <a:gd name="connsiteY52" fmla="*/ 590451 h 4650964"/>
              <a:gd name="connsiteX53" fmla="*/ 1882390 w 3763067"/>
              <a:gd name="connsiteY53" fmla="*/ 0 h 4650964"/>
              <a:gd name="connsiteX0" fmla="*/ 1865470 w 3763067"/>
              <a:gd name="connsiteY0" fmla="*/ 253676 h 4650964"/>
              <a:gd name="connsiteX1" fmla="*/ 1524811 w 3763067"/>
              <a:gd name="connsiteY1" fmla="*/ 588264 h 4650964"/>
              <a:gd name="connsiteX2" fmla="*/ 1624587 w 3763067"/>
              <a:gd name="connsiteY2" fmla="*/ 824854 h 4650964"/>
              <a:gd name="connsiteX3" fmla="*/ 1638524 w 3763067"/>
              <a:gd name="connsiteY3" fmla="*/ 792255 h 4650964"/>
              <a:gd name="connsiteX4" fmla="*/ 2131898 w 3763067"/>
              <a:gd name="connsiteY4" fmla="*/ 792255 h 4650964"/>
              <a:gd name="connsiteX5" fmla="*/ 2131918 w 3763067"/>
              <a:gd name="connsiteY5" fmla="*/ 794421 h 4650964"/>
              <a:gd name="connsiteX6" fmla="*/ 2147949 w 3763067"/>
              <a:gd name="connsiteY6" fmla="*/ 775336 h 4650964"/>
              <a:gd name="connsiteX7" fmla="*/ 2206129 w 3763067"/>
              <a:gd name="connsiteY7" fmla="*/ 588264 h 4650964"/>
              <a:gd name="connsiteX8" fmla="*/ 1865470 w 3763067"/>
              <a:gd name="connsiteY8" fmla="*/ 253676 h 4650964"/>
              <a:gd name="connsiteX9" fmla="*/ 1882390 w 3763067"/>
              <a:gd name="connsiteY9" fmla="*/ 0 h 4650964"/>
              <a:gd name="connsiteX10" fmla="*/ 2519715 w 3763067"/>
              <a:gd name="connsiteY10" fmla="*/ 590451 h 4650964"/>
              <a:gd name="connsiteX11" fmla="*/ 2238724 w 3763067"/>
              <a:gd name="connsiteY11" fmla="*/ 1080062 h 4650964"/>
              <a:gd name="connsiteX12" fmla="*/ 2135011 w 3763067"/>
              <a:gd name="connsiteY12" fmla="*/ 1132216 h 4650964"/>
              <a:gd name="connsiteX13" fmla="*/ 2135248 w 3763067"/>
              <a:gd name="connsiteY13" fmla="*/ 1158045 h 4650964"/>
              <a:gd name="connsiteX14" fmla="*/ 2827038 w 3763067"/>
              <a:gd name="connsiteY14" fmla="*/ 1200910 h 4650964"/>
              <a:gd name="connsiteX15" fmla="*/ 2827038 w 3763067"/>
              <a:gd name="connsiteY15" fmla="*/ 1541511 h 4650964"/>
              <a:gd name="connsiteX16" fmla="*/ 2139306 w 3763067"/>
              <a:gd name="connsiteY16" fmla="*/ 1601200 h 4650964"/>
              <a:gd name="connsiteX17" fmla="*/ 2141605 w 3763067"/>
              <a:gd name="connsiteY17" fmla="*/ 1852298 h 4650964"/>
              <a:gd name="connsiteX18" fmla="*/ 2143739 w 3763067"/>
              <a:gd name="connsiteY18" fmla="*/ 2948669 h 4650964"/>
              <a:gd name="connsiteX19" fmla="*/ 2145860 w 3763067"/>
              <a:gd name="connsiteY19" fmla="*/ 3518695 h 4650964"/>
              <a:gd name="connsiteX20" fmla="*/ 3147369 w 3763067"/>
              <a:gd name="connsiteY20" fmla="*/ 3464085 h 4650964"/>
              <a:gd name="connsiteX21" fmla="*/ 3229724 w 3763067"/>
              <a:gd name="connsiteY21" fmla="*/ 3393921 h 4650964"/>
              <a:gd name="connsiteX22" fmla="*/ 3187684 w 3763067"/>
              <a:gd name="connsiteY22" fmla="*/ 3378925 h 4650964"/>
              <a:gd name="connsiteX23" fmla="*/ 3085106 w 3763067"/>
              <a:gd name="connsiteY23" fmla="*/ 3311523 h 4650964"/>
              <a:gd name="connsiteX24" fmla="*/ 3694762 w 3763067"/>
              <a:gd name="connsiteY24" fmla="*/ 2764420 h 4650964"/>
              <a:gd name="connsiteX25" fmla="*/ 3523310 w 3763067"/>
              <a:gd name="connsiteY25" fmla="*/ 3759184 h 4650964"/>
              <a:gd name="connsiteX26" fmla="*/ 3447906 w 3763067"/>
              <a:gd name="connsiteY26" fmla="*/ 3610891 h 4650964"/>
              <a:gd name="connsiteX27" fmla="*/ 3416898 w 3763067"/>
              <a:gd name="connsiteY27" fmla="*/ 3559491 h 4650964"/>
              <a:gd name="connsiteX28" fmla="*/ 3366772 w 3763067"/>
              <a:gd name="connsiteY28" fmla="*/ 3628323 h 4650964"/>
              <a:gd name="connsiteX29" fmla="*/ 1961649 w 3763067"/>
              <a:gd name="connsiteY29" fmla="*/ 4546908 h 4650964"/>
              <a:gd name="connsiteX30" fmla="*/ 1903142 w 3763067"/>
              <a:gd name="connsiteY30" fmla="*/ 4628558 h 4650964"/>
              <a:gd name="connsiteX31" fmla="*/ 1887087 w 3763067"/>
              <a:gd name="connsiteY31" fmla="*/ 4650964 h 4650964"/>
              <a:gd name="connsiteX32" fmla="*/ 1830924 w 3763067"/>
              <a:gd name="connsiteY32" fmla="*/ 4546907 h 4650964"/>
              <a:gd name="connsiteX33" fmla="*/ 326452 w 3763067"/>
              <a:gd name="connsiteY33" fmla="*/ 3491898 h 4650964"/>
              <a:gd name="connsiteX34" fmla="*/ 324214 w 3763067"/>
              <a:gd name="connsiteY34" fmla="*/ 3487819 h 4650964"/>
              <a:gd name="connsiteX35" fmla="*/ 315161 w 3763067"/>
              <a:gd name="connsiteY35" fmla="*/ 3502826 h 4650964"/>
              <a:gd name="connsiteX36" fmla="*/ 239757 w 3763067"/>
              <a:gd name="connsiteY36" fmla="*/ 3651119 h 4650964"/>
              <a:gd name="connsiteX37" fmla="*/ 68305 w 3763067"/>
              <a:gd name="connsiteY37" fmla="*/ 2656355 h 4650964"/>
              <a:gd name="connsiteX38" fmla="*/ 677961 w 3763067"/>
              <a:gd name="connsiteY38" fmla="*/ 3203458 h 4650964"/>
              <a:gd name="connsiteX39" fmla="*/ 483298 w 3763067"/>
              <a:gd name="connsiteY39" fmla="*/ 3307257 h 4650964"/>
              <a:gd name="connsiteX40" fmla="*/ 472554 w 3763067"/>
              <a:gd name="connsiteY40" fmla="*/ 3314903 h 4650964"/>
              <a:gd name="connsiteX41" fmla="*/ 516809 w 3763067"/>
              <a:gd name="connsiteY41" fmla="*/ 3356794 h 4650964"/>
              <a:gd name="connsiteX42" fmla="*/ 1592134 w 3763067"/>
              <a:gd name="connsiteY42" fmla="*/ 3554736 h 4650964"/>
              <a:gd name="connsiteX43" fmla="*/ 1632891 w 3763067"/>
              <a:gd name="connsiteY43" fmla="*/ 2942829 h 4650964"/>
              <a:gd name="connsiteX44" fmla="*/ 1636840 w 3763067"/>
              <a:gd name="connsiteY44" fmla="*/ 1813074 h 4650964"/>
              <a:gd name="connsiteX45" fmla="*/ 1638342 w 3763067"/>
              <a:gd name="connsiteY45" fmla="*/ 1601676 h 4650964"/>
              <a:gd name="connsiteX46" fmla="*/ 966131 w 3763067"/>
              <a:gd name="connsiteY46" fmla="*/ 1541511 h 4650964"/>
              <a:gd name="connsiteX47" fmla="*/ 966131 w 3763067"/>
              <a:gd name="connsiteY47" fmla="*/ 1200910 h 4650964"/>
              <a:gd name="connsiteX48" fmla="*/ 1641096 w 3763067"/>
              <a:gd name="connsiteY48" fmla="*/ 1160355 h 4650964"/>
              <a:gd name="connsiteX49" fmla="*/ 1641181 w 3763067"/>
              <a:gd name="connsiteY49" fmla="*/ 1136477 h 4650964"/>
              <a:gd name="connsiteX50" fmla="*/ 1634314 w 3763067"/>
              <a:gd name="connsiteY50" fmla="*/ 1134502 h 4650964"/>
              <a:gd name="connsiteX51" fmla="*/ 1245064 w 3763067"/>
              <a:gd name="connsiteY51" fmla="*/ 590451 h 4650964"/>
              <a:gd name="connsiteX52" fmla="*/ 1882390 w 3763067"/>
              <a:gd name="connsiteY52" fmla="*/ 0 h 46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63067" h="4650964">
                <a:moveTo>
                  <a:pt x="1865470" y="253676"/>
                </a:moveTo>
                <a:cubicBezTo>
                  <a:pt x="1677329" y="253676"/>
                  <a:pt x="1524811" y="403477"/>
                  <a:pt x="1524811" y="588264"/>
                </a:cubicBezTo>
                <a:cubicBezTo>
                  <a:pt x="1524811" y="680658"/>
                  <a:pt x="1562940" y="764306"/>
                  <a:pt x="1624587" y="824854"/>
                </a:cubicBezTo>
                <a:lnTo>
                  <a:pt x="1638524" y="792255"/>
                </a:lnTo>
                <a:cubicBezTo>
                  <a:pt x="1628126" y="758209"/>
                  <a:pt x="2086681" y="706776"/>
                  <a:pt x="2131898" y="792255"/>
                </a:cubicBezTo>
                <a:cubicBezTo>
                  <a:pt x="2131905" y="792977"/>
                  <a:pt x="2131911" y="793699"/>
                  <a:pt x="2131918" y="794421"/>
                </a:cubicBezTo>
                <a:lnTo>
                  <a:pt x="2147949" y="775336"/>
                </a:lnTo>
                <a:cubicBezTo>
                  <a:pt x="2184681" y="721935"/>
                  <a:pt x="2206129" y="657560"/>
                  <a:pt x="2206129" y="588264"/>
                </a:cubicBezTo>
                <a:cubicBezTo>
                  <a:pt x="2206129" y="403477"/>
                  <a:pt x="2053610" y="253676"/>
                  <a:pt x="1865470" y="253676"/>
                </a:cubicBezTo>
                <a:close/>
                <a:moveTo>
                  <a:pt x="1882390" y="0"/>
                </a:moveTo>
                <a:cubicBezTo>
                  <a:pt x="2234375" y="0"/>
                  <a:pt x="2519715" y="264354"/>
                  <a:pt x="2519715" y="590451"/>
                </a:cubicBezTo>
                <a:cubicBezTo>
                  <a:pt x="2519715" y="794262"/>
                  <a:pt x="2408254" y="973954"/>
                  <a:pt x="2238724" y="1080062"/>
                </a:cubicBezTo>
                <a:lnTo>
                  <a:pt x="2135011" y="1132216"/>
                </a:lnTo>
                <a:lnTo>
                  <a:pt x="2135248" y="1158045"/>
                </a:lnTo>
                <a:lnTo>
                  <a:pt x="2827038" y="1200910"/>
                </a:lnTo>
                <a:cubicBezTo>
                  <a:pt x="2877140" y="1308136"/>
                  <a:pt x="2898612" y="1415363"/>
                  <a:pt x="2827038" y="1541511"/>
                </a:cubicBezTo>
                <a:lnTo>
                  <a:pt x="2139306" y="1601200"/>
                </a:lnTo>
                <a:cubicBezTo>
                  <a:pt x="2140072" y="1684899"/>
                  <a:pt x="2140839" y="1768599"/>
                  <a:pt x="2141605" y="1852298"/>
                </a:cubicBezTo>
                <a:cubicBezTo>
                  <a:pt x="2143753" y="2209682"/>
                  <a:pt x="2144638" y="2573121"/>
                  <a:pt x="2143739" y="2948669"/>
                </a:cubicBezTo>
                <a:cubicBezTo>
                  <a:pt x="2146066" y="3403075"/>
                  <a:pt x="2129936" y="3174506"/>
                  <a:pt x="2145860" y="3518695"/>
                </a:cubicBezTo>
                <a:cubicBezTo>
                  <a:pt x="2160097" y="3910827"/>
                  <a:pt x="2648266" y="3867220"/>
                  <a:pt x="3147369" y="3464085"/>
                </a:cubicBezTo>
                <a:lnTo>
                  <a:pt x="3229724" y="3393921"/>
                </a:lnTo>
                <a:lnTo>
                  <a:pt x="3187684" y="3378925"/>
                </a:lnTo>
                <a:cubicBezTo>
                  <a:pt x="3156502" y="3366682"/>
                  <a:pt x="3123571" y="3349271"/>
                  <a:pt x="3085106" y="3311523"/>
                </a:cubicBezTo>
                <a:cubicBezTo>
                  <a:pt x="3493070" y="3161600"/>
                  <a:pt x="3481359" y="2939776"/>
                  <a:pt x="3694762" y="2764420"/>
                </a:cubicBezTo>
                <a:cubicBezTo>
                  <a:pt x="3744520" y="3134395"/>
                  <a:pt x="3883654" y="3308647"/>
                  <a:pt x="3523310" y="3759184"/>
                </a:cubicBezTo>
                <a:cubicBezTo>
                  <a:pt x="3495931" y="3700299"/>
                  <a:pt x="3470954" y="3651501"/>
                  <a:pt x="3447906" y="3610891"/>
                </a:cubicBezTo>
                <a:lnTo>
                  <a:pt x="3416898" y="3559491"/>
                </a:lnTo>
                <a:lnTo>
                  <a:pt x="3366772" y="3628323"/>
                </a:lnTo>
                <a:cubicBezTo>
                  <a:pt x="2946934" y="4134394"/>
                  <a:pt x="2274778" y="4186168"/>
                  <a:pt x="1961649" y="4546908"/>
                </a:cubicBezTo>
                <a:lnTo>
                  <a:pt x="1903142" y="4628558"/>
                </a:lnTo>
                <a:lnTo>
                  <a:pt x="1887087" y="4650964"/>
                </a:lnTo>
                <a:lnTo>
                  <a:pt x="1830924" y="4546907"/>
                </a:lnTo>
                <a:cubicBezTo>
                  <a:pt x="1491702" y="4156105"/>
                  <a:pt x="731120" y="4127909"/>
                  <a:pt x="326452" y="3491898"/>
                </a:cubicBezTo>
                <a:lnTo>
                  <a:pt x="324214" y="3487819"/>
                </a:lnTo>
                <a:lnTo>
                  <a:pt x="315161" y="3502826"/>
                </a:lnTo>
                <a:cubicBezTo>
                  <a:pt x="292113" y="3543436"/>
                  <a:pt x="267136" y="3592234"/>
                  <a:pt x="239757" y="3651119"/>
                </a:cubicBezTo>
                <a:cubicBezTo>
                  <a:pt x="-120587" y="3200582"/>
                  <a:pt x="18547" y="3026330"/>
                  <a:pt x="68305" y="2656355"/>
                </a:cubicBezTo>
                <a:cubicBezTo>
                  <a:pt x="281708" y="2831711"/>
                  <a:pt x="269997" y="3053535"/>
                  <a:pt x="677961" y="3203458"/>
                </a:cubicBezTo>
                <a:cubicBezTo>
                  <a:pt x="601032" y="3278954"/>
                  <a:pt x="546238" y="3273100"/>
                  <a:pt x="483298" y="3307257"/>
                </a:cubicBezTo>
                <a:lnTo>
                  <a:pt x="472554" y="3314903"/>
                </a:lnTo>
                <a:lnTo>
                  <a:pt x="516809" y="3356794"/>
                </a:lnTo>
                <a:cubicBezTo>
                  <a:pt x="1073519" y="3861498"/>
                  <a:pt x="1498047" y="3954221"/>
                  <a:pt x="1592134" y="3554736"/>
                </a:cubicBezTo>
                <a:lnTo>
                  <a:pt x="1632891" y="2942829"/>
                </a:lnTo>
                <a:cubicBezTo>
                  <a:pt x="1631290" y="2645068"/>
                  <a:pt x="1634025" y="2212418"/>
                  <a:pt x="1636840" y="1813074"/>
                </a:cubicBezTo>
                <a:cubicBezTo>
                  <a:pt x="1637341" y="1742608"/>
                  <a:pt x="1637841" y="1672142"/>
                  <a:pt x="1638342" y="1601676"/>
                </a:cubicBezTo>
                <a:lnTo>
                  <a:pt x="966131" y="1541511"/>
                </a:lnTo>
                <a:cubicBezTo>
                  <a:pt x="923187" y="1434285"/>
                  <a:pt x="887401" y="1339674"/>
                  <a:pt x="966131" y="1200910"/>
                </a:cubicBezTo>
                <a:lnTo>
                  <a:pt x="1641096" y="1160355"/>
                </a:lnTo>
                <a:cubicBezTo>
                  <a:pt x="1641124" y="1152396"/>
                  <a:pt x="1641153" y="1144436"/>
                  <a:pt x="1641181" y="1136477"/>
                </a:cubicBezTo>
                <a:lnTo>
                  <a:pt x="1634314" y="1134502"/>
                </a:lnTo>
                <a:cubicBezTo>
                  <a:pt x="1405568" y="1044866"/>
                  <a:pt x="1245064" y="835024"/>
                  <a:pt x="1245064" y="590451"/>
                </a:cubicBezTo>
                <a:cubicBezTo>
                  <a:pt x="1245064" y="264354"/>
                  <a:pt x="1530405" y="0"/>
                  <a:pt x="1882390" y="0"/>
                </a:cubicBezTo>
                <a:close/>
              </a:path>
            </a:pathLst>
          </a:custGeom>
          <a:solidFill>
            <a:srgbClr val="91CFE3">
              <a:alpha val="20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36">
            <a:extLst>
              <a:ext uri="{FF2B5EF4-FFF2-40B4-BE49-F238E27FC236}">
                <a16:creationId xmlns:a16="http://schemas.microsoft.com/office/drawing/2014/main" id="{3E4AB68D-1232-4AAF-A407-6AD2D3C90018}"/>
              </a:ext>
            </a:extLst>
          </p:cNvPr>
          <p:cNvSpPr/>
          <p:nvPr/>
        </p:nvSpPr>
        <p:spPr>
          <a:xfrm>
            <a:off x="1829921" y="277776"/>
            <a:ext cx="3766948" cy="1046568"/>
          </a:xfrm>
          <a:prstGeom prst="roundRect">
            <a:avLst>
              <a:gd name="adj" fmla="val 50000"/>
            </a:avLst>
          </a:prstGeom>
          <a:solidFill>
            <a:srgbClr val="F4823B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dirty="0">
                <a:solidFill>
                  <a:schemeClr val="bg1"/>
                </a:solidFill>
                <a:latin typeface="Arial" panose="020B0604020202020204"/>
              </a:rPr>
              <a:t>Játsszunk!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8809989-1B51-48BE-B598-EE406C9A3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2453" cy="1368000"/>
          </a:xfrm>
          <a:prstGeom prst="rect">
            <a:avLst/>
          </a:prstGeom>
        </p:spPr>
      </p:pic>
      <p:sp>
        <p:nvSpPr>
          <p:cNvPr id="10" name="Lekerekített téglalap 136">
            <a:extLst>
              <a:ext uri="{FF2B5EF4-FFF2-40B4-BE49-F238E27FC236}">
                <a16:creationId xmlns:a16="http://schemas.microsoft.com/office/drawing/2014/main" id="{133CA0B0-B758-42EF-8F45-B102BB9C4728}"/>
              </a:ext>
            </a:extLst>
          </p:cNvPr>
          <p:cNvSpPr/>
          <p:nvPr/>
        </p:nvSpPr>
        <p:spPr>
          <a:xfrm>
            <a:off x="302519" y="1717051"/>
            <a:ext cx="5100813" cy="936000"/>
          </a:xfrm>
          <a:prstGeom prst="roundRect">
            <a:avLst>
              <a:gd name="adj" fmla="val 50000"/>
            </a:avLst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Alkossatok párokat!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Egyikük legyen az irányító, a másik az irányított.</a:t>
            </a:r>
          </a:p>
        </p:txBody>
      </p:sp>
      <p:sp>
        <p:nvSpPr>
          <p:cNvPr id="11" name="Lekerekített téglalap 136">
            <a:extLst>
              <a:ext uri="{FF2B5EF4-FFF2-40B4-BE49-F238E27FC236}">
                <a16:creationId xmlns:a16="http://schemas.microsoft.com/office/drawing/2014/main" id="{6CB24883-4CBF-4898-A93F-B740DBD70410}"/>
              </a:ext>
            </a:extLst>
          </p:cNvPr>
          <p:cNvSpPr/>
          <p:nvPr/>
        </p:nvSpPr>
        <p:spPr>
          <a:xfrm>
            <a:off x="302519" y="2908271"/>
            <a:ext cx="5100813" cy="936000"/>
          </a:xfrm>
          <a:prstGeom prst="roundRect">
            <a:avLst>
              <a:gd name="adj" fmla="val 50000"/>
            </a:avLst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A pár irányított tagja kösse be a szemét!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Aki nem szeretné bekötni a szemét, elég,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ha becsukja.</a:t>
            </a:r>
          </a:p>
        </p:txBody>
      </p:sp>
      <p:sp>
        <p:nvSpPr>
          <p:cNvPr id="12" name="Lekerekített téglalap 136">
            <a:extLst>
              <a:ext uri="{FF2B5EF4-FFF2-40B4-BE49-F238E27FC236}">
                <a16:creationId xmlns:a16="http://schemas.microsoft.com/office/drawing/2014/main" id="{B3E2CCB6-0020-4362-8276-591C90E9027C}"/>
              </a:ext>
            </a:extLst>
          </p:cNvPr>
          <p:cNvSpPr/>
          <p:nvPr/>
        </p:nvSpPr>
        <p:spPr>
          <a:xfrm>
            <a:off x="302519" y="4099491"/>
            <a:ext cx="5100813" cy="936000"/>
          </a:xfrm>
          <a:prstGeom prst="roundRect">
            <a:avLst>
              <a:gd name="adj" fmla="val 50000"/>
            </a:avLst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Álljatok egymástól távol!  Az irányító hívja néven a párját! Óvatosan vezesd a teremben a társadat!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Az irányított kövesse a hangot!</a:t>
            </a:r>
          </a:p>
        </p:txBody>
      </p:sp>
      <p:sp>
        <p:nvSpPr>
          <p:cNvPr id="13" name="Lekerekített téglalap 136">
            <a:extLst>
              <a:ext uri="{FF2B5EF4-FFF2-40B4-BE49-F238E27FC236}">
                <a16:creationId xmlns:a16="http://schemas.microsoft.com/office/drawing/2014/main" id="{66F83D5B-BEB9-4975-9F45-2F236980822C}"/>
              </a:ext>
            </a:extLst>
          </p:cNvPr>
          <p:cNvSpPr/>
          <p:nvPr/>
        </p:nvSpPr>
        <p:spPr>
          <a:xfrm>
            <a:off x="302519" y="5290711"/>
            <a:ext cx="5100813" cy="936000"/>
          </a:xfrm>
          <a:prstGeom prst="roundRect">
            <a:avLst>
              <a:gd name="adj" fmla="val 50000"/>
            </a:avLst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Cseréljetek szerepet!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Ha van elegendő hely, akkor egyszerre több pár is indulhat. </a:t>
            </a:r>
          </a:p>
        </p:txBody>
      </p:sp>
      <p:sp>
        <p:nvSpPr>
          <p:cNvPr id="14" name="Lekerekített téglalap 136">
            <a:extLst>
              <a:ext uri="{FF2B5EF4-FFF2-40B4-BE49-F238E27FC236}">
                <a16:creationId xmlns:a16="http://schemas.microsoft.com/office/drawing/2014/main" id="{5F4AF910-BCCC-4EA2-980F-D318E1F0FF51}"/>
              </a:ext>
            </a:extLst>
          </p:cNvPr>
          <p:cNvSpPr/>
          <p:nvPr/>
        </p:nvSpPr>
        <p:spPr>
          <a:xfrm>
            <a:off x="6352959" y="412126"/>
            <a:ext cx="5100813" cy="936000"/>
          </a:xfrm>
          <a:prstGeom prst="roundRect">
            <a:avLst>
              <a:gd name="adj" fmla="val 50000"/>
            </a:avLst>
          </a:prstGeom>
          <a:solidFill>
            <a:srgbClr val="2883A0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chemeClr val="bg1"/>
                </a:solidFill>
                <a:latin typeface="Arial" panose="020B0604020202020204"/>
              </a:rPr>
              <a:t>A játék után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chemeClr val="bg1"/>
                </a:solidFill>
                <a:latin typeface="Arial" panose="020B0604020202020204"/>
              </a:rPr>
              <a:t>beszéljétek meg a következő kérdéseket!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2719571C-D870-48DB-903A-9D0D4B21F67A}"/>
              </a:ext>
            </a:extLst>
          </p:cNvPr>
          <p:cNvGrpSpPr/>
          <p:nvPr/>
        </p:nvGrpSpPr>
        <p:grpSpPr>
          <a:xfrm>
            <a:off x="6530734" y="1603346"/>
            <a:ext cx="4923038" cy="936000"/>
            <a:chOff x="6530734" y="2908271"/>
            <a:chExt cx="4923038" cy="936000"/>
          </a:xfrm>
        </p:grpSpPr>
        <p:sp>
          <p:nvSpPr>
            <p:cNvPr id="15" name="Lekerekített téglalap 136">
              <a:extLst>
                <a:ext uri="{FF2B5EF4-FFF2-40B4-BE49-F238E27FC236}">
                  <a16:creationId xmlns:a16="http://schemas.microsoft.com/office/drawing/2014/main" id="{59A91D66-7E16-499E-91F4-3D1C3FCC770C}"/>
                </a:ext>
              </a:extLst>
            </p:cNvPr>
            <p:cNvSpPr/>
            <p:nvPr/>
          </p:nvSpPr>
          <p:spPr>
            <a:xfrm>
              <a:off x="7372350" y="2908271"/>
              <a:ext cx="4081422" cy="936000"/>
            </a:xfrm>
            <a:prstGeom prst="roundRect">
              <a:avLst>
                <a:gd name="adj" fmla="val 50000"/>
              </a:avLst>
            </a:prstGeom>
            <a:solidFill>
              <a:srgbClr val="2883A0"/>
            </a:solidFill>
            <a:ln w="1270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dirty="0">
                  <a:solidFill>
                    <a:schemeClr val="bg1"/>
                  </a:solidFill>
                  <a:latin typeface="Arial" panose="020B0604020202020204"/>
                </a:rPr>
                <a:t>Hogyan érezted magad?</a:t>
              </a:r>
            </a:p>
          </p:txBody>
        </p:sp>
        <p:sp>
          <p:nvSpPr>
            <p:cNvPr id="18" name="Szabadkézi sokszög 39">
              <a:extLst>
                <a:ext uri="{FF2B5EF4-FFF2-40B4-BE49-F238E27FC236}">
                  <a16:creationId xmlns:a16="http://schemas.microsoft.com/office/drawing/2014/main" id="{45364EB6-3371-4025-BE97-B6E2297A043D}"/>
                </a:ext>
              </a:extLst>
            </p:cNvPr>
            <p:cNvSpPr/>
            <p:nvPr/>
          </p:nvSpPr>
          <p:spPr>
            <a:xfrm>
              <a:off x="6530734" y="292987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669790" y="574863"/>
                  </a:moveTo>
                  <a:cubicBezTo>
                    <a:pt x="657289" y="574863"/>
                    <a:pt x="646771" y="579229"/>
                    <a:pt x="638239" y="587960"/>
                  </a:cubicBezTo>
                  <a:cubicBezTo>
                    <a:pt x="629706" y="596691"/>
                    <a:pt x="625439" y="607109"/>
                    <a:pt x="625439" y="619214"/>
                  </a:cubicBezTo>
                  <a:cubicBezTo>
                    <a:pt x="625439" y="633501"/>
                    <a:pt x="629904" y="644614"/>
                    <a:pt x="638834" y="652551"/>
                  </a:cubicBezTo>
                  <a:cubicBezTo>
                    <a:pt x="647764" y="660489"/>
                    <a:pt x="658380" y="664458"/>
                    <a:pt x="670683" y="664458"/>
                  </a:cubicBezTo>
                  <a:cubicBezTo>
                    <a:pt x="682589" y="664458"/>
                    <a:pt x="692958" y="660439"/>
                    <a:pt x="701788" y="652403"/>
                  </a:cubicBezTo>
                  <a:cubicBezTo>
                    <a:pt x="710619" y="644366"/>
                    <a:pt x="715034" y="633303"/>
                    <a:pt x="715034" y="619214"/>
                  </a:cubicBezTo>
                  <a:cubicBezTo>
                    <a:pt x="715034" y="606911"/>
                    <a:pt x="710619" y="596443"/>
                    <a:pt x="701788" y="587811"/>
                  </a:cubicBezTo>
                  <a:cubicBezTo>
                    <a:pt x="692958" y="579179"/>
                    <a:pt x="682292" y="574863"/>
                    <a:pt x="669790" y="574863"/>
                  </a:cubicBezTo>
                  <a:close/>
                  <a:moveTo>
                    <a:pt x="431070" y="217973"/>
                  </a:moveTo>
                  <a:cubicBezTo>
                    <a:pt x="421743" y="217973"/>
                    <a:pt x="415393" y="219759"/>
                    <a:pt x="412020" y="223331"/>
                  </a:cubicBezTo>
                  <a:cubicBezTo>
                    <a:pt x="408646" y="226903"/>
                    <a:pt x="401403" y="236428"/>
                    <a:pt x="390291" y="251906"/>
                  </a:cubicBezTo>
                  <a:cubicBezTo>
                    <a:pt x="379178" y="267384"/>
                    <a:pt x="366429" y="281374"/>
                    <a:pt x="352042" y="293876"/>
                  </a:cubicBezTo>
                  <a:cubicBezTo>
                    <a:pt x="337655" y="306377"/>
                    <a:pt x="318456" y="318283"/>
                    <a:pt x="294445" y="329594"/>
                  </a:cubicBezTo>
                  <a:cubicBezTo>
                    <a:pt x="278372" y="337135"/>
                    <a:pt x="267160" y="343286"/>
                    <a:pt x="260810" y="348049"/>
                  </a:cubicBezTo>
                  <a:cubicBezTo>
                    <a:pt x="254460" y="352811"/>
                    <a:pt x="251285" y="360253"/>
                    <a:pt x="251285" y="370373"/>
                  </a:cubicBezTo>
                  <a:cubicBezTo>
                    <a:pt x="251285" y="379104"/>
                    <a:pt x="254510" y="386794"/>
                    <a:pt x="260959" y="393442"/>
                  </a:cubicBezTo>
                  <a:cubicBezTo>
                    <a:pt x="267408" y="400089"/>
                    <a:pt x="274800" y="403413"/>
                    <a:pt x="283135" y="403413"/>
                  </a:cubicBezTo>
                  <a:cubicBezTo>
                    <a:pt x="300597" y="403413"/>
                    <a:pt x="334530" y="384065"/>
                    <a:pt x="384933" y="345370"/>
                  </a:cubicBezTo>
                  <a:lnTo>
                    <a:pt x="384933" y="616237"/>
                  </a:lnTo>
                  <a:cubicBezTo>
                    <a:pt x="384933" y="632112"/>
                    <a:pt x="388604" y="644118"/>
                    <a:pt x="395946" y="652254"/>
                  </a:cubicBezTo>
                  <a:cubicBezTo>
                    <a:pt x="403288" y="660390"/>
                    <a:pt x="413012" y="664458"/>
                    <a:pt x="425117" y="664458"/>
                  </a:cubicBezTo>
                  <a:cubicBezTo>
                    <a:pt x="452302" y="664458"/>
                    <a:pt x="465895" y="644515"/>
                    <a:pt x="465895" y="604629"/>
                  </a:cubicBezTo>
                  <a:lnTo>
                    <a:pt x="465895" y="263812"/>
                  </a:lnTo>
                  <a:cubicBezTo>
                    <a:pt x="465895" y="249525"/>
                    <a:pt x="462720" y="238313"/>
                    <a:pt x="456370" y="230177"/>
                  </a:cubicBezTo>
                  <a:cubicBezTo>
                    <a:pt x="450020" y="222041"/>
                    <a:pt x="441587" y="217973"/>
                    <a:pt x="431070" y="217973"/>
                  </a:cubicBezTo>
                  <a:close/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rgbClr val="2883A0"/>
                </a:solidFill>
              </a:endParaRPr>
            </a:p>
          </p:txBody>
        </p: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C18ECC49-DA5A-421C-B223-12FB3007EF3C}"/>
              </a:ext>
            </a:extLst>
          </p:cNvPr>
          <p:cNvGrpSpPr/>
          <p:nvPr/>
        </p:nvGrpSpPr>
        <p:grpSpPr>
          <a:xfrm>
            <a:off x="6530734" y="2794566"/>
            <a:ext cx="4923038" cy="936000"/>
            <a:chOff x="6530734" y="4099491"/>
            <a:chExt cx="4923038" cy="936000"/>
          </a:xfrm>
        </p:grpSpPr>
        <p:sp>
          <p:nvSpPr>
            <p:cNvPr id="16" name="Lekerekített téglalap 136">
              <a:extLst>
                <a:ext uri="{FF2B5EF4-FFF2-40B4-BE49-F238E27FC236}">
                  <a16:creationId xmlns:a16="http://schemas.microsoft.com/office/drawing/2014/main" id="{2212D974-A082-4BBE-AB71-EF42C0686887}"/>
                </a:ext>
              </a:extLst>
            </p:cNvPr>
            <p:cNvSpPr/>
            <p:nvPr/>
          </p:nvSpPr>
          <p:spPr>
            <a:xfrm>
              <a:off x="7372350" y="4099491"/>
              <a:ext cx="4081422" cy="936000"/>
            </a:xfrm>
            <a:prstGeom prst="roundRect">
              <a:avLst>
                <a:gd name="adj" fmla="val 50000"/>
              </a:avLst>
            </a:prstGeom>
            <a:solidFill>
              <a:srgbClr val="2883A0"/>
            </a:solidFill>
            <a:ln w="1270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dirty="0">
                  <a:solidFill>
                    <a:schemeClr val="bg1"/>
                  </a:solidFill>
                  <a:latin typeface="Arial" panose="020B0604020202020204"/>
                </a:rPr>
                <a:t>Könnyű vagy nehéz volt meghallani a nevedet?</a:t>
              </a:r>
            </a:p>
          </p:txBody>
        </p:sp>
        <p:sp>
          <p:nvSpPr>
            <p:cNvPr id="19" name="Szabadkézi sokszög 43">
              <a:extLst>
                <a:ext uri="{FF2B5EF4-FFF2-40B4-BE49-F238E27FC236}">
                  <a16:creationId xmlns:a16="http://schemas.microsoft.com/office/drawing/2014/main" id="{F7B8C269-49F2-45E3-B40E-09684EF17155}"/>
                </a:ext>
              </a:extLst>
            </p:cNvPr>
            <p:cNvSpPr/>
            <p:nvPr/>
          </p:nvSpPr>
          <p:spPr>
            <a:xfrm>
              <a:off x="6530734" y="412109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659043" y="597143"/>
                  </a:moveTo>
                  <a:cubicBezTo>
                    <a:pt x="646542" y="597143"/>
                    <a:pt x="636024" y="601509"/>
                    <a:pt x="627492" y="610240"/>
                  </a:cubicBezTo>
                  <a:cubicBezTo>
                    <a:pt x="618959" y="618971"/>
                    <a:pt x="614692" y="629389"/>
                    <a:pt x="614692" y="641494"/>
                  </a:cubicBezTo>
                  <a:cubicBezTo>
                    <a:pt x="614692" y="655781"/>
                    <a:pt x="619157" y="666894"/>
                    <a:pt x="628087" y="674831"/>
                  </a:cubicBezTo>
                  <a:cubicBezTo>
                    <a:pt x="637017" y="682769"/>
                    <a:pt x="647633" y="686738"/>
                    <a:pt x="659936" y="686738"/>
                  </a:cubicBezTo>
                  <a:cubicBezTo>
                    <a:pt x="671842" y="686738"/>
                    <a:pt x="682211" y="682719"/>
                    <a:pt x="691041" y="674683"/>
                  </a:cubicBezTo>
                  <a:cubicBezTo>
                    <a:pt x="699872" y="666646"/>
                    <a:pt x="704287" y="655583"/>
                    <a:pt x="704287" y="641494"/>
                  </a:cubicBezTo>
                  <a:cubicBezTo>
                    <a:pt x="704287" y="629191"/>
                    <a:pt x="699872" y="618723"/>
                    <a:pt x="691041" y="610091"/>
                  </a:cubicBezTo>
                  <a:cubicBezTo>
                    <a:pt x="682211" y="601459"/>
                    <a:pt x="671545" y="597143"/>
                    <a:pt x="659043" y="597143"/>
                  </a:cubicBezTo>
                  <a:close/>
                  <a:moveTo>
                    <a:pt x="386092" y="240253"/>
                  </a:moveTo>
                  <a:cubicBezTo>
                    <a:pt x="360891" y="240253"/>
                    <a:pt x="338914" y="243974"/>
                    <a:pt x="320161" y="251415"/>
                  </a:cubicBezTo>
                  <a:cubicBezTo>
                    <a:pt x="301409" y="258857"/>
                    <a:pt x="285931" y="268630"/>
                    <a:pt x="273727" y="280734"/>
                  </a:cubicBezTo>
                  <a:cubicBezTo>
                    <a:pt x="261523" y="292839"/>
                    <a:pt x="252345" y="306333"/>
                    <a:pt x="246194" y="321216"/>
                  </a:cubicBezTo>
                  <a:cubicBezTo>
                    <a:pt x="240042" y="336098"/>
                    <a:pt x="236967" y="350386"/>
                    <a:pt x="236967" y="364078"/>
                  </a:cubicBezTo>
                  <a:cubicBezTo>
                    <a:pt x="236967" y="375389"/>
                    <a:pt x="240241" y="384319"/>
                    <a:pt x="246789" y="390867"/>
                  </a:cubicBezTo>
                  <a:cubicBezTo>
                    <a:pt x="253338" y="397416"/>
                    <a:pt x="261573" y="400690"/>
                    <a:pt x="271495" y="400690"/>
                  </a:cubicBezTo>
                  <a:cubicBezTo>
                    <a:pt x="282806" y="400690"/>
                    <a:pt x="291388" y="397118"/>
                    <a:pt x="297242" y="389974"/>
                  </a:cubicBezTo>
                  <a:cubicBezTo>
                    <a:pt x="303096" y="382830"/>
                    <a:pt x="308354" y="372611"/>
                    <a:pt x="313018" y="359316"/>
                  </a:cubicBezTo>
                  <a:cubicBezTo>
                    <a:pt x="317681" y="346020"/>
                    <a:pt x="321005" y="337884"/>
                    <a:pt x="322989" y="334908"/>
                  </a:cubicBezTo>
                  <a:cubicBezTo>
                    <a:pt x="337872" y="312087"/>
                    <a:pt x="358311" y="300677"/>
                    <a:pt x="384306" y="300677"/>
                  </a:cubicBezTo>
                  <a:cubicBezTo>
                    <a:pt x="396609" y="300677"/>
                    <a:pt x="407970" y="303455"/>
                    <a:pt x="418388" y="309012"/>
                  </a:cubicBezTo>
                  <a:cubicBezTo>
                    <a:pt x="428806" y="314568"/>
                    <a:pt x="437041" y="322357"/>
                    <a:pt x="443093" y="332378"/>
                  </a:cubicBezTo>
                  <a:cubicBezTo>
                    <a:pt x="449146" y="342399"/>
                    <a:pt x="452172" y="353759"/>
                    <a:pt x="452172" y="366459"/>
                  </a:cubicBezTo>
                  <a:cubicBezTo>
                    <a:pt x="452172" y="378167"/>
                    <a:pt x="449344" y="390123"/>
                    <a:pt x="443689" y="402327"/>
                  </a:cubicBezTo>
                  <a:cubicBezTo>
                    <a:pt x="438033" y="414531"/>
                    <a:pt x="429798" y="426437"/>
                    <a:pt x="418983" y="438046"/>
                  </a:cubicBezTo>
                  <a:cubicBezTo>
                    <a:pt x="408168" y="449654"/>
                    <a:pt x="394625" y="461213"/>
                    <a:pt x="378353" y="472723"/>
                  </a:cubicBezTo>
                  <a:cubicBezTo>
                    <a:pt x="369225" y="478874"/>
                    <a:pt x="354045" y="491723"/>
                    <a:pt x="332812" y="511269"/>
                  </a:cubicBezTo>
                  <a:cubicBezTo>
                    <a:pt x="311579" y="530815"/>
                    <a:pt x="287767" y="554281"/>
                    <a:pt x="261374" y="581665"/>
                  </a:cubicBezTo>
                  <a:cubicBezTo>
                    <a:pt x="255024" y="588412"/>
                    <a:pt x="249170" y="597689"/>
                    <a:pt x="243813" y="609496"/>
                  </a:cubicBezTo>
                  <a:cubicBezTo>
                    <a:pt x="238455" y="621303"/>
                    <a:pt x="235776" y="630778"/>
                    <a:pt x="235776" y="637922"/>
                  </a:cubicBezTo>
                  <a:cubicBezTo>
                    <a:pt x="235776" y="649034"/>
                    <a:pt x="239943" y="658708"/>
                    <a:pt x="248277" y="666943"/>
                  </a:cubicBezTo>
                  <a:cubicBezTo>
                    <a:pt x="256612" y="675179"/>
                    <a:pt x="268220" y="679296"/>
                    <a:pt x="283103" y="679296"/>
                  </a:cubicBezTo>
                  <a:lnTo>
                    <a:pt x="502178" y="679296"/>
                  </a:lnTo>
                  <a:cubicBezTo>
                    <a:pt x="515275" y="679296"/>
                    <a:pt x="525048" y="675923"/>
                    <a:pt x="531497" y="669176"/>
                  </a:cubicBezTo>
                  <a:cubicBezTo>
                    <a:pt x="537947" y="662429"/>
                    <a:pt x="541171" y="654194"/>
                    <a:pt x="541171" y="644470"/>
                  </a:cubicBezTo>
                  <a:cubicBezTo>
                    <a:pt x="541171" y="633556"/>
                    <a:pt x="537103" y="624924"/>
                    <a:pt x="528967" y="618574"/>
                  </a:cubicBezTo>
                  <a:cubicBezTo>
                    <a:pt x="520831" y="612224"/>
                    <a:pt x="509024" y="609049"/>
                    <a:pt x="493546" y="609049"/>
                  </a:cubicBezTo>
                  <a:lnTo>
                    <a:pt x="338170" y="609049"/>
                  </a:lnTo>
                  <a:cubicBezTo>
                    <a:pt x="343131" y="601509"/>
                    <a:pt x="347992" y="595059"/>
                    <a:pt x="352755" y="589702"/>
                  </a:cubicBezTo>
                  <a:cubicBezTo>
                    <a:pt x="363867" y="576208"/>
                    <a:pt x="384356" y="557257"/>
                    <a:pt x="414221" y="532849"/>
                  </a:cubicBezTo>
                  <a:cubicBezTo>
                    <a:pt x="444086" y="508441"/>
                    <a:pt x="465368" y="490532"/>
                    <a:pt x="478068" y="479122"/>
                  </a:cubicBezTo>
                  <a:cubicBezTo>
                    <a:pt x="490768" y="467712"/>
                    <a:pt x="503220" y="451936"/>
                    <a:pt x="515424" y="431795"/>
                  </a:cubicBezTo>
                  <a:cubicBezTo>
                    <a:pt x="527628" y="411654"/>
                    <a:pt x="533730" y="389280"/>
                    <a:pt x="533730" y="364673"/>
                  </a:cubicBezTo>
                  <a:cubicBezTo>
                    <a:pt x="533730" y="348997"/>
                    <a:pt x="530803" y="333866"/>
                    <a:pt x="524949" y="319281"/>
                  </a:cubicBezTo>
                  <a:cubicBezTo>
                    <a:pt x="519095" y="304696"/>
                    <a:pt x="510909" y="291847"/>
                    <a:pt x="500392" y="280734"/>
                  </a:cubicBezTo>
                  <a:cubicBezTo>
                    <a:pt x="489875" y="269622"/>
                    <a:pt x="477671" y="260891"/>
                    <a:pt x="463781" y="254541"/>
                  </a:cubicBezTo>
                  <a:cubicBezTo>
                    <a:pt x="442349" y="245016"/>
                    <a:pt x="416453" y="240253"/>
                    <a:pt x="386092" y="240253"/>
                  </a:cubicBezTo>
                  <a:close/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27F75B06-1B47-40B4-BB8F-5D8FA9760D25}"/>
              </a:ext>
            </a:extLst>
          </p:cNvPr>
          <p:cNvGrpSpPr/>
          <p:nvPr/>
        </p:nvGrpSpPr>
        <p:grpSpPr>
          <a:xfrm>
            <a:off x="6530734" y="3985786"/>
            <a:ext cx="4923038" cy="936000"/>
            <a:chOff x="6530734" y="5290711"/>
            <a:chExt cx="4923038" cy="936000"/>
          </a:xfrm>
        </p:grpSpPr>
        <p:sp>
          <p:nvSpPr>
            <p:cNvPr id="17" name="Lekerekített téglalap 136">
              <a:extLst>
                <a:ext uri="{FF2B5EF4-FFF2-40B4-BE49-F238E27FC236}">
                  <a16:creationId xmlns:a16="http://schemas.microsoft.com/office/drawing/2014/main" id="{8197ADBE-282B-4BDC-B431-CA5CF22F0139}"/>
                </a:ext>
              </a:extLst>
            </p:cNvPr>
            <p:cNvSpPr/>
            <p:nvPr/>
          </p:nvSpPr>
          <p:spPr>
            <a:xfrm>
              <a:off x="7372350" y="5290711"/>
              <a:ext cx="4081422" cy="936000"/>
            </a:xfrm>
            <a:prstGeom prst="roundRect">
              <a:avLst>
                <a:gd name="adj" fmla="val 50000"/>
              </a:avLst>
            </a:prstGeom>
            <a:solidFill>
              <a:srgbClr val="2883A0"/>
            </a:solidFill>
            <a:ln w="1270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dirty="0">
                  <a:solidFill>
                    <a:schemeClr val="bg1"/>
                  </a:solidFill>
                  <a:latin typeface="Arial" panose="020B0604020202020204"/>
                </a:rPr>
                <a:t>Könnyű vagy nehéz volt megbízni a társadban?</a:t>
              </a:r>
            </a:p>
          </p:txBody>
        </p:sp>
        <p:sp>
          <p:nvSpPr>
            <p:cNvPr id="20" name="Szabadkézi sokszög 44">
              <a:extLst>
                <a:ext uri="{FF2B5EF4-FFF2-40B4-BE49-F238E27FC236}">
                  <a16:creationId xmlns:a16="http://schemas.microsoft.com/office/drawing/2014/main" id="{4B7FB116-F6F0-4651-B79D-9EFD78D0B28F}"/>
                </a:ext>
              </a:extLst>
            </p:cNvPr>
            <p:cNvSpPr/>
            <p:nvPr/>
          </p:nvSpPr>
          <p:spPr>
            <a:xfrm>
              <a:off x="6530734" y="53123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659043" y="597143"/>
                  </a:moveTo>
                  <a:cubicBezTo>
                    <a:pt x="646542" y="597143"/>
                    <a:pt x="636024" y="601509"/>
                    <a:pt x="627492" y="610240"/>
                  </a:cubicBezTo>
                  <a:cubicBezTo>
                    <a:pt x="618959" y="618971"/>
                    <a:pt x="614692" y="629389"/>
                    <a:pt x="614692" y="641494"/>
                  </a:cubicBezTo>
                  <a:cubicBezTo>
                    <a:pt x="614692" y="655781"/>
                    <a:pt x="619157" y="666894"/>
                    <a:pt x="628087" y="674831"/>
                  </a:cubicBezTo>
                  <a:cubicBezTo>
                    <a:pt x="637017" y="682769"/>
                    <a:pt x="647633" y="686738"/>
                    <a:pt x="659936" y="686738"/>
                  </a:cubicBezTo>
                  <a:cubicBezTo>
                    <a:pt x="671842" y="686738"/>
                    <a:pt x="682211" y="682719"/>
                    <a:pt x="691041" y="674683"/>
                  </a:cubicBezTo>
                  <a:cubicBezTo>
                    <a:pt x="699872" y="666646"/>
                    <a:pt x="704287" y="655583"/>
                    <a:pt x="704287" y="641494"/>
                  </a:cubicBezTo>
                  <a:cubicBezTo>
                    <a:pt x="704287" y="629191"/>
                    <a:pt x="699872" y="618723"/>
                    <a:pt x="691041" y="610091"/>
                  </a:cubicBezTo>
                  <a:cubicBezTo>
                    <a:pt x="682211" y="601459"/>
                    <a:pt x="671545" y="597143"/>
                    <a:pt x="659043" y="597143"/>
                  </a:cubicBezTo>
                  <a:close/>
                  <a:moveTo>
                    <a:pt x="386092" y="240848"/>
                  </a:moveTo>
                  <a:cubicBezTo>
                    <a:pt x="364066" y="240848"/>
                    <a:pt x="344123" y="243974"/>
                    <a:pt x="326263" y="250225"/>
                  </a:cubicBezTo>
                  <a:cubicBezTo>
                    <a:pt x="308404" y="256475"/>
                    <a:pt x="293472" y="264760"/>
                    <a:pt x="281466" y="275079"/>
                  </a:cubicBezTo>
                  <a:cubicBezTo>
                    <a:pt x="269461" y="285398"/>
                    <a:pt x="260333" y="296262"/>
                    <a:pt x="254082" y="307672"/>
                  </a:cubicBezTo>
                  <a:cubicBezTo>
                    <a:pt x="247831" y="319082"/>
                    <a:pt x="244706" y="329947"/>
                    <a:pt x="244706" y="340266"/>
                  </a:cubicBezTo>
                  <a:cubicBezTo>
                    <a:pt x="244706" y="350981"/>
                    <a:pt x="248029" y="359564"/>
                    <a:pt x="254677" y="366013"/>
                  </a:cubicBezTo>
                  <a:cubicBezTo>
                    <a:pt x="261325" y="372462"/>
                    <a:pt x="268617" y="375687"/>
                    <a:pt x="276555" y="375687"/>
                  </a:cubicBezTo>
                  <a:cubicBezTo>
                    <a:pt x="283302" y="375687"/>
                    <a:pt x="289255" y="374496"/>
                    <a:pt x="294414" y="372115"/>
                  </a:cubicBezTo>
                  <a:cubicBezTo>
                    <a:pt x="299574" y="369734"/>
                    <a:pt x="303145" y="366459"/>
                    <a:pt x="305130" y="362292"/>
                  </a:cubicBezTo>
                  <a:cubicBezTo>
                    <a:pt x="308503" y="354553"/>
                    <a:pt x="312224" y="346318"/>
                    <a:pt x="316292" y="337587"/>
                  </a:cubicBezTo>
                  <a:cubicBezTo>
                    <a:pt x="320360" y="328855"/>
                    <a:pt x="324676" y="321712"/>
                    <a:pt x="329240" y="316156"/>
                  </a:cubicBezTo>
                  <a:cubicBezTo>
                    <a:pt x="333804" y="310599"/>
                    <a:pt x="340005" y="306134"/>
                    <a:pt x="347843" y="302761"/>
                  </a:cubicBezTo>
                  <a:cubicBezTo>
                    <a:pt x="355682" y="299388"/>
                    <a:pt x="365653" y="297701"/>
                    <a:pt x="377758" y="297701"/>
                  </a:cubicBezTo>
                  <a:cubicBezTo>
                    <a:pt x="395617" y="297701"/>
                    <a:pt x="409806" y="303207"/>
                    <a:pt x="420323" y="314221"/>
                  </a:cubicBezTo>
                  <a:cubicBezTo>
                    <a:pt x="430840" y="325234"/>
                    <a:pt x="436099" y="338380"/>
                    <a:pt x="436099" y="353660"/>
                  </a:cubicBezTo>
                  <a:cubicBezTo>
                    <a:pt x="436099" y="373702"/>
                    <a:pt x="429500" y="389081"/>
                    <a:pt x="416304" y="399797"/>
                  </a:cubicBezTo>
                  <a:cubicBezTo>
                    <a:pt x="403108" y="410513"/>
                    <a:pt x="387382" y="415870"/>
                    <a:pt x="369126" y="415870"/>
                  </a:cubicBezTo>
                  <a:lnTo>
                    <a:pt x="356922" y="415870"/>
                  </a:lnTo>
                  <a:cubicBezTo>
                    <a:pt x="342833" y="415870"/>
                    <a:pt x="332217" y="418797"/>
                    <a:pt x="325073" y="424651"/>
                  </a:cubicBezTo>
                  <a:cubicBezTo>
                    <a:pt x="317929" y="430505"/>
                    <a:pt x="314357" y="438195"/>
                    <a:pt x="314357" y="447720"/>
                  </a:cubicBezTo>
                  <a:cubicBezTo>
                    <a:pt x="314357" y="457443"/>
                    <a:pt x="317334" y="465033"/>
                    <a:pt x="323287" y="470490"/>
                  </a:cubicBezTo>
                  <a:cubicBezTo>
                    <a:pt x="329240" y="475947"/>
                    <a:pt x="337674" y="478676"/>
                    <a:pt x="348588" y="478676"/>
                  </a:cubicBezTo>
                  <a:cubicBezTo>
                    <a:pt x="350969" y="478676"/>
                    <a:pt x="356327" y="478279"/>
                    <a:pt x="364661" y="477485"/>
                  </a:cubicBezTo>
                  <a:cubicBezTo>
                    <a:pt x="372995" y="476691"/>
                    <a:pt x="379147" y="476295"/>
                    <a:pt x="383116" y="476295"/>
                  </a:cubicBezTo>
                  <a:cubicBezTo>
                    <a:pt x="405738" y="476295"/>
                    <a:pt x="423399" y="482893"/>
                    <a:pt x="436099" y="496089"/>
                  </a:cubicBezTo>
                  <a:cubicBezTo>
                    <a:pt x="448799" y="509285"/>
                    <a:pt x="455149" y="527491"/>
                    <a:pt x="455149" y="550709"/>
                  </a:cubicBezTo>
                  <a:cubicBezTo>
                    <a:pt x="455149" y="566385"/>
                    <a:pt x="451428" y="580177"/>
                    <a:pt x="443986" y="592083"/>
                  </a:cubicBezTo>
                  <a:cubicBezTo>
                    <a:pt x="436545" y="603989"/>
                    <a:pt x="427119" y="612968"/>
                    <a:pt x="415709" y="619021"/>
                  </a:cubicBezTo>
                  <a:cubicBezTo>
                    <a:pt x="404299" y="625073"/>
                    <a:pt x="392442" y="628099"/>
                    <a:pt x="380139" y="628099"/>
                  </a:cubicBezTo>
                  <a:cubicBezTo>
                    <a:pt x="358708" y="628099"/>
                    <a:pt x="342089" y="621402"/>
                    <a:pt x="330282" y="608007"/>
                  </a:cubicBezTo>
                  <a:cubicBezTo>
                    <a:pt x="318475" y="594613"/>
                    <a:pt x="307412" y="574124"/>
                    <a:pt x="297093" y="546541"/>
                  </a:cubicBezTo>
                  <a:cubicBezTo>
                    <a:pt x="295506" y="541977"/>
                    <a:pt x="292132" y="538058"/>
                    <a:pt x="286973" y="534784"/>
                  </a:cubicBezTo>
                  <a:cubicBezTo>
                    <a:pt x="281813" y="531510"/>
                    <a:pt x="276456" y="529873"/>
                    <a:pt x="270899" y="529873"/>
                  </a:cubicBezTo>
                  <a:cubicBezTo>
                    <a:pt x="259787" y="529873"/>
                    <a:pt x="250510" y="533395"/>
                    <a:pt x="243068" y="540439"/>
                  </a:cubicBezTo>
                  <a:cubicBezTo>
                    <a:pt x="235627" y="547484"/>
                    <a:pt x="231906" y="556761"/>
                    <a:pt x="231906" y="568270"/>
                  </a:cubicBezTo>
                  <a:cubicBezTo>
                    <a:pt x="231906" y="577200"/>
                    <a:pt x="235032" y="588511"/>
                    <a:pt x="241283" y="602203"/>
                  </a:cubicBezTo>
                  <a:cubicBezTo>
                    <a:pt x="247533" y="615895"/>
                    <a:pt x="256761" y="629141"/>
                    <a:pt x="268965" y="641940"/>
                  </a:cubicBezTo>
                  <a:cubicBezTo>
                    <a:pt x="281168" y="654740"/>
                    <a:pt x="296696" y="665406"/>
                    <a:pt x="315548" y="673938"/>
                  </a:cubicBezTo>
                  <a:cubicBezTo>
                    <a:pt x="334399" y="682471"/>
                    <a:pt x="355731" y="686738"/>
                    <a:pt x="379544" y="686738"/>
                  </a:cubicBezTo>
                  <a:cubicBezTo>
                    <a:pt x="402959" y="686738"/>
                    <a:pt x="424341" y="683017"/>
                    <a:pt x="443689" y="675575"/>
                  </a:cubicBezTo>
                  <a:cubicBezTo>
                    <a:pt x="463036" y="668134"/>
                    <a:pt x="479755" y="657815"/>
                    <a:pt x="493844" y="644619"/>
                  </a:cubicBezTo>
                  <a:cubicBezTo>
                    <a:pt x="507933" y="631423"/>
                    <a:pt x="518599" y="616391"/>
                    <a:pt x="525842" y="599524"/>
                  </a:cubicBezTo>
                  <a:cubicBezTo>
                    <a:pt x="533085" y="582657"/>
                    <a:pt x="536706" y="565195"/>
                    <a:pt x="536706" y="547137"/>
                  </a:cubicBezTo>
                  <a:cubicBezTo>
                    <a:pt x="536706" y="532056"/>
                    <a:pt x="534027" y="518016"/>
                    <a:pt x="528670" y="505018"/>
                  </a:cubicBezTo>
                  <a:cubicBezTo>
                    <a:pt x="523312" y="492021"/>
                    <a:pt x="515325" y="480164"/>
                    <a:pt x="504708" y="469448"/>
                  </a:cubicBezTo>
                  <a:cubicBezTo>
                    <a:pt x="494092" y="458733"/>
                    <a:pt x="481045" y="449208"/>
                    <a:pt x="465567" y="440873"/>
                  </a:cubicBezTo>
                  <a:cubicBezTo>
                    <a:pt x="481640" y="427380"/>
                    <a:pt x="493993" y="413539"/>
                    <a:pt x="502625" y="399350"/>
                  </a:cubicBezTo>
                  <a:cubicBezTo>
                    <a:pt x="511257" y="385162"/>
                    <a:pt x="515573" y="368146"/>
                    <a:pt x="515573" y="348302"/>
                  </a:cubicBezTo>
                  <a:cubicBezTo>
                    <a:pt x="515573" y="333221"/>
                    <a:pt x="512596" y="319132"/>
                    <a:pt x="506643" y="306035"/>
                  </a:cubicBezTo>
                  <a:cubicBezTo>
                    <a:pt x="500690" y="292938"/>
                    <a:pt x="491859" y="281429"/>
                    <a:pt x="480152" y="271507"/>
                  </a:cubicBezTo>
                  <a:cubicBezTo>
                    <a:pt x="468444" y="261585"/>
                    <a:pt x="454652" y="253995"/>
                    <a:pt x="438777" y="248736"/>
                  </a:cubicBezTo>
                  <a:cubicBezTo>
                    <a:pt x="422902" y="243478"/>
                    <a:pt x="405341" y="240848"/>
                    <a:pt x="386092" y="240848"/>
                  </a:cubicBezTo>
                  <a:close/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5" name="Lekerekített téglalap 136">
            <a:extLst>
              <a:ext uri="{FF2B5EF4-FFF2-40B4-BE49-F238E27FC236}">
                <a16:creationId xmlns:a16="http://schemas.microsoft.com/office/drawing/2014/main" id="{FCA13A3C-1E8A-48E5-B408-F03D8DBB2942}"/>
              </a:ext>
            </a:extLst>
          </p:cNvPr>
          <p:cNvSpPr/>
          <p:nvPr/>
        </p:nvSpPr>
        <p:spPr>
          <a:xfrm>
            <a:off x="6352959" y="5290711"/>
            <a:ext cx="5100813" cy="12688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rgbClr val="144250"/>
                </a:solidFill>
                <a:latin typeface="Arial" panose="020B0604020202020204"/>
              </a:rPr>
              <a:t>Fontos megbízni másokban.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rgbClr val="144250"/>
                </a:solidFill>
                <a:latin typeface="Arial" panose="020B0604020202020204"/>
              </a:rPr>
              <a:t>Néha az ember élete is múlhat ezen.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rgbClr val="144250"/>
                </a:solidFill>
                <a:latin typeface="Arial" panose="020B0604020202020204"/>
              </a:rPr>
              <a:t>Olvass el erről egy kedves történetet! </a:t>
            </a:r>
          </a:p>
        </p:txBody>
      </p:sp>
    </p:spTree>
    <p:extLst>
      <p:ext uri="{BB962C8B-B14F-4D97-AF65-F5344CB8AC3E}">
        <p14:creationId xmlns:p14="http://schemas.microsoft.com/office/powerpoint/2010/main" val="6132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2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001359" y="656368"/>
            <a:ext cx="4724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x-none" sz="5400" dirty="0">
                <a:solidFill>
                  <a:srgbClr val="1F657B"/>
                </a:solidFill>
                <a:latin typeface="+mj-lt"/>
                <a:ea typeface="Calibri" panose="020F0502020204030204" pitchFamily="34" charset="0"/>
              </a:rPr>
              <a:t>A HAJÓSINAS</a:t>
            </a:r>
            <a:endParaRPr lang="hu-HU" sz="5400" dirty="0">
              <a:solidFill>
                <a:srgbClr val="1F657B"/>
              </a:solidFill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 rot="19765515">
            <a:off x="225755" y="3308712"/>
            <a:ext cx="2616752" cy="3309552"/>
            <a:chOff x="4597764" y="162069"/>
            <a:chExt cx="3743992" cy="4735234"/>
          </a:xfrm>
        </p:grpSpPr>
        <p:grpSp>
          <p:nvGrpSpPr>
            <p:cNvPr id="13" name="Csoportba foglalás 12"/>
            <p:cNvGrpSpPr/>
            <p:nvPr/>
          </p:nvGrpSpPr>
          <p:grpSpPr>
            <a:xfrm rot="3450040">
              <a:off x="5461034" y="3236109"/>
              <a:ext cx="267122" cy="1265567"/>
              <a:chOff x="5844203" y="1038175"/>
              <a:chExt cx="267122" cy="1265567"/>
            </a:xfrm>
          </p:grpSpPr>
          <p:grpSp>
            <p:nvGrpSpPr>
              <p:cNvPr id="57" name="Csoportba foglalás 56"/>
              <p:cNvGrpSpPr/>
              <p:nvPr/>
            </p:nvGrpSpPr>
            <p:grpSpPr>
              <a:xfrm rot="1475202">
                <a:off x="5844203" y="1038175"/>
                <a:ext cx="267122" cy="661608"/>
                <a:chOff x="4758939" y="1706839"/>
                <a:chExt cx="2371368" cy="5970338"/>
              </a:xfrm>
            </p:grpSpPr>
            <p:sp>
              <p:nvSpPr>
                <p:cNvPr id="63" name="Fánk 62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Fánk 63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Fánk 64"/>
                <p:cNvSpPr/>
                <p:nvPr/>
              </p:nvSpPr>
              <p:spPr>
                <a:xfrm rot="19745808">
                  <a:off x="5229261" y="4466089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Fánk 65"/>
                <p:cNvSpPr/>
                <p:nvPr/>
              </p:nvSpPr>
              <p:spPr>
                <a:xfrm rot="20124798">
                  <a:off x="5574891" y="5783620"/>
                  <a:ext cx="1555416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8" name="Csoportba foglalás 57"/>
              <p:cNvGrpSpPr/>
              <p:nvPr/>
            </p:nvGrpSpPr>
            <p:grpSpPr>
              <a:xfrm rot="20271336">
                <a:off x="5867282" y="1643501"/>
                <a:ext cx="228188" cy="660241"/>
                <a:chOff x="4758939" y="401634"/>
                <a:chExt cx="2025744" cy="5958012"/>
              </a:xfrm>
            </p:grpSpPr>
            <p:sp>
              <p:nvSpPr>
                <p:cNvPr id="59" name="Fánk 58"/>
                <p:cNvSpPr/>
                <p:nvPr/>
              </p:nvSpPr>
              <p:spPr>
                <a:xfrm>
                  <a:off x="5228001" y="401634"/>
                  <a:ext cx="1555423" cy="1893558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Fánk 59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Fánk 60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Fánk 61"/>
                <p:cNvSpPr/>
                <p:nvPr/>
              </p:nvSpPr>
              <p:spPr>
                <a:xfrm rot="19745808">
                  <a:off x="5229261" y="4466089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4" name="Csoportba foglalás 13"/>
            <p:cNvGrpSpPr/>
            <p:nvPr/>
          </p:nvGrpSpPr>
          <p:grpSpPr>
            <a:xfrm rot="8156042">
              <a:off x="6707670" y="2074172"/>
              <a:ext cx="246931" cy="1262050"/>
              <a:chOff x="5848539" y="1041692"/>
              <a:chExt cx="246931" cy="1262050"/>
            </a:xfrm>
          </p:grpSpPr>
          <p:grpSp>
            <p:nvGrpSpPr>
              <p:cNvPr id="47" name="Csoportba foglalás 46"/>
              <p:cNvGrpSpPr/>
              <p:nvPr/>
            </p:nvGrpSpPr>
            <p:grpSpPr>
              <a:xfrm rot="1475202">
                <a:off x="5848539" y="1041692"/>
                <a:ext cx="225636" cy="658521"/>
                <a:chOff x="4817976" y="1798555"/>
                <a:chExt cx="2003094" cy="5942484"/>
              </a:xfrm>
            </p:grpSpPr>
            <p:sp>
              <p:nvSpPr>
                <p:cNvPr id="53" name="Fánk 52"/>
                <p:cNvSpPr/>
                <p:nvPr/>
              </p:nvSpPr>
              <p:spPr>
                <a:xfrm rot="1516171">
                  <a:off x="5014032" y="1798555"/>
                  <a:ext cx="1555426" cy="1893556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Fánk 53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Fánk 54"/>
                <p:cNvSpPr/>
                <p:nvPr/>
              </p:nvSpPr>
              <p:spPr>
                <a:xfrm rot="19745808">
                  <a:off x="4817976" y="4493254"/>
                  <a:ext cx="1555420" cy="1893556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Fánk 55"/>
                <p:cNvSpPr/>
                <p:nvPr/>
              </p:nvSpPr>
              <p:spPr>
                <a:xfrm rot="20124798">
                  <a:off x="5265648" y="5847483"/>
                  <a:ext cx="1555422" cy="1893556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" name="Csoportba foglalás 47"/>
              <p:cNvGrpSpPr/>
              <p:nvPr/>
            </p:nvGrpSpPr>
            <p:grpSpPr>
              <a:xfrm rot="20271336">
                <a:off x="5867282" y="1643501"/>
                <a:ext cx="228188" cy="660241"/>
                <a:chOff x="4758939" y="401634"/>
                <a:chExt cx="2025744" cy="5958012"/>
              </a:xfrm>
            </p:grpSpPr>
            <p:sp>
              <p:nvSpPr>
                <p:cNvPr id="49" name="Fánk 48"/>
                <p:cNvSpPr/>
                <p:nvPr/>
              </p:nvSpPr>
              <p:spPr>
                <a:xfrm>
                  <a:off x="5228001" y="401634"/>
                  <a:ext cx="1555423" cy="1893558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Fánk 49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Fánk 50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Fánk 51"/>
                <p:cNvSpPr/>
                <p:nvPr/>
              </p:nvSpPr>
              <p:spPr>
                <a:xfrm rot="19745808">
                  <a:off x="5229261" y="4466089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5" name="Fánk 14"/>
            <p:cNvSpPr/>
            <p:nvPr/>
          </p:nvSpPr>
          <p:spPr>
            <a:xfrm rot="17636311">
              <a:off x="6139505" y="2151421"/>
              <a:ext cx="175209" cy="209836"/>
            </a:xfrm>
            <a:prstGeom prst="donut">
              <a:avLst>
                <a:gd name="adj" fmla="val 35075"/>
              </a:avLst>
            </a:prstGeom>
            <a:gradFill>
              <a:gsLst>
                <a:gs pos="0">
                  <a:srgbClr val="696464"/>
                </a:gs>
                <a:gs pos="67000">
                  <a:srgbClr val="2F6273"/>
                </a:gs>
                <a:gs pos="19000">
                  <a:srgbClr val="5D5860"/>
                </a:gs>
              </a:gsLst>
              <a:path path="circle">
                <a:fillToRect r="100000" b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36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16" name="Csoportba foglalás 15"/>
            <p:cNvGrpSpPr/>
            <p:nvPr/>
          </p:nvGrpSpPr>
          <p:grpSpPr>
            <a:xfrm>
              <a:off x="4597764" y="162069"/>
              <a:ext cx="3743992" cy="4735234"/>
              <a:chOff x="1314175" y="1720866"/>
              <a:chExt cx="3109828" cy="3933172"/>
            </a:xfrm>
          </p:grpSpPr>
          <p:sp>
            <p:nvSpPr>
              <p:cNvPr id="42" name="Szabadkézi sokszög 41"/>
              <p:cNvSpPr/>
              <p:nvPr/>
            </p:nvSpPr>
            <p:spPr>
              <a:xfrm>
                <a:off x="2371476" y="1720866"/>
                <a:ext cx="996564" cy="998651"/>
              </a:xfrm>
              <a:custGeom>
                <a:avLst/>
                <a:gdLst>
                  <a:gd name="connsiteX0" fmla="*/ 419100 w 861060"/>
                  <a:gd name="connsiteY0" fmla="*/ 176784 h 822960"/>
                  <a:gd name="connsiteX1" fmla="*/ 188976 w 861060"/>
                  <a:gd name="connsiteY1" fmla="*/ 409956 h 822960"/>
                  <a:gd name="connsiteX2" fmla="*/ 419100 w 861060"/>
                  <a:gd name="connsiteY2" fmla="*/ 643128 h 822960"/>
                  <a:gd name="connsiteX3" fmla="*/ 649224 w 861060"/>
                  <a:gd name="connsiteY3" fmla="*/ 409956 h 822960"/>
                  <a:gd name="connsiteX4" fmla="*/ 419100 w 861060"/>
                  <a:gd name="connsiteY4" fmla="*/ 176784 h 822960"/>
                  <a:gd name="connsiteX5" fmla="*/ 430530 w 861060"/>
                  <a:gd name="connsiteY5" fmla="*/ 0 h 822960"/>
                  <a:gd name="connsiteX6" fmla="*/ 861060 w 861060"/>
                  <a:gd name="connsiteY6" fmla="*/ 411480 h 822960"/>
                  <a:gd name="connsiteX7" fmla="*/ 430530 w 861060"/>
                  <a:gd name="connsiteY7" fmla="*/ 822960 h 822960"/>
                  <a:gd name="connsiteX8" fmla="*/ 0 w 861060"/>
                  <a:gd name="connsiteY8" fmla="*/ 411480 h 822960"/>
                  <a:gd name="connsiteX9" fmla="*/ 430530 w 861060"/>
                  <a:gd name="connsiteY9" fmla="*/ 0 h 8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1060" h="822960">
                    <a:moveTo>
                      <a:pt x="419100" y="176784"/>
                    </a:moveTo>
                    <a:cubicBezTo>
                      <a:pt x="292006" y="176784"/>
                      <a:pt x="188976" y="281179"/>
                      <a:pt x="188976" y="409956"/>
                    </a:cubicBezTo>
                    <a:cubicBezTo>
                      <a:pt x="188976" y="538733"/>
                      <a:pt x="292006" y="643128"/>
                      <a:pt x="419100" y="643128"/>
                    </a:cubicBezTo>
                    <a:cubicBezTo>
                      <a:pt x="546194" y="643128"/>
                      <a:pt x="649224" y="538733"/>
                      <a:pt x="649224" y="409956"/>
                    </a:cubicBezTo>
                    <a:cubicBezTo>
                      <a:pt x="649224" y="281179"/>
                      <a:pt x="546194" y="176784"/>
                      <a:pt x="419100" y="176784"/>
                    </a:cubicBezTo>
                    <a:close/>
                    <a:moveTo>
                      <a:pt x="430530" y="0"/>
                    </a:moveTo>
                    <a:cubicBezTo>
                      <a:pt x="668305" y="0"/>
                      <a:pt x="861060" y="184226"/>
                      <a:pt x="861060" y="411480"/>
                    </a:cubicBezTo>
                    <a:cubicBezTo>
                      <a:pt x="861060" y="638734"/>
                      <a:pt x="668305" y="822960"/>
                      <a:pt x="430530" y="822960"/>
                    </a:cubicBezTo>
                    <a:cubicBezTo>
                      <a:pt x="192755" y="822960"/>
                      <a:pt x="0" y="638734"/>
                      <a:pt x="0" y="411480"/>
                    </a:cubicBezTo>
                    <a:cubicBezTo>
                      <a:pt x="0" y="184226"/>
                      <a:pt x="192755" y="0"/>
                      <a:pt x="430530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2F6273"/>
                  </a:gs>
                  <a:gs pos="0">
                    <a:srgbClr val="696464"/>
                  </a:gs>
                  <a:gs pos="12168">
                    <a:srgbClr val="903030"/>
                  </a:gs>
                  <a:gs pos="89000">
                    <a:srgbClr val="903030"/>
                  </a:gs>
                  <a:gs pos="67000">
                    <a:srgbClr val="2F6273"/>
                  </a:gs>
                  <a:gs pos="50000">
                    <a:srgbClr val="5D586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Szabadkézi sokszög 42"/>
              <p:cNvSpPr/>
              <p:nvPr/>
            </p:nvSpPr>
            <p:spPr>
              <a:xfrm>
                <a:off x="1486166" y="2351327"/>
                <a:ext cx="2788915" cy="3302711"/>
              </a:xfrm>
              <a:custGeom>
                <a:avLst/>
                <a:gdLst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6417 w 2788915"/>
                  <a:gd name="connsiteY3" fmla="*/ 2505489 h 3566642"/>
                  <a:gd name="connsiteX4" fmla="*/ 1620062 w 2788915"/>
                  <a:gd name="connsiteY4" fmla="*/ 2584734 h 3566642"/>
                  <a:gd name="connsiteX5" fmla="*/ 2788915 w 2788915"/>
                  <a:gd name="connsiteY5" fmla="*/ 2121891 h 3566642"/>
                  <a:gd name="connsiteX6" fmla="*/ 1445560 w 2788915"/>
                  <a:gd name="connsiteY6" fmla="*/ 3478645 h 3566642"/>
                  <a:gd name="connsiteX7" fmla="*/ 1399817 w 2788915"/>
                  <a:gd name="connsiteY7" fmla="*/ 3547694 h 3566642"/>
                  <a:gd name="connsiteX8" fmla="*/ 1401650 w 2788915"/>
                  <a:gd name="connsiteY8" fmla="*/ 3566641 h 3566642"/>
                  <a:gd name="connsiteX9" fmla="*/ 1394458 w 2788915"/>
                  <a:gd name="connsiteY9" fmla="*/ 3555784 h 3566642"/>
                  <a:gd name="connsiteX10" fmla="*/ 1387265 w 2788915"/>
                  <a:gd name="connsiteY10" fmla="*/ 3566642 h 3566642"/>
                  <a:gd name="connsiteX11" fmla="*/ 1389097 w 2788915"/>
                  <a:gd name="connsiteY11" fmla="*/ 3547693 h 3566642"/>
                  <a:gd name="connsiteX12" fmla="*/ 1343355 w 2788915"/>
                  <a:gd name="connsiteY12" fmla="*/ 3478644 h 3566642"/>
                  <a:gd name="connsiteX13" fmla="*/ 0 w 2788915"/>
                  <a:gd name="connsiteY13" fmla="*/ 2121890 h 3566642"/>
                  <a:gd name="connsiteX14" fmla="*/ 1168853 w 2788915"/>
                  <a:gd name="connsiteY14" fmla="*/ 2584733 h 3566642"/>
                  <a:gd name="connsiteX15" fmla="*/ 1186384 w 2788915"/>
                  <a:gd name="connsiteY15" fmla="*/ 2543444 h 3566642"/>
                  <a:gd name="connsiteX16" fmla="*/ 1184716 w 2788915"/>
                  <a:gd name="connsiteY16" fmla="*/ 2274527 h 3566642"/>
                  <a:gd name="connsiteX17" fmla="*/ 1192930 w 2788915"/>
                  <a:gd name="connsiteY17" fmla="*/ 303455 h 3566642"/>
                  <a:gd name="connsiteX18" fmla="*/ 1385798 w 2788915"/>
                  <a:gd name="connsiteY18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6417 w 2788915"/>
                  <a:gd name="connsiteY3" fmla="*/ 2505489 h 3566642"/>
                  <a:gd name="connsiteX4" fmla="*/ 1620062 w 2788915"/>
                  <a:gd name="connsiteY4" fmla="*/ 2584734 h 3566642"/>
                  <a:gd name="connsiteX5" fmla="*/ 2788915 w 2788915"/>
                  <a:gd name="connsiteY5" fmla="*/ 2121891 h 3566642"/>
                  <a:gd name="connsiteX6" fmla="*/ 1445560 w 2788915"/>
                  <a:gd name="connsiteY6" fmla="*/ 3478645 h 3566642"/>
                  <a:gd name="connsiteX7" fmla="*/ 1399817 w 2788915"/>
                  <a:gd name="connsiteY7" fmla="*/ 3547694 h 3566642"/>
                  <a:gd name="connsiteX8" fmla="*/ 1401650 w 2788915"/>
                  <a:gd name="connsiteY8" fmla="*/ 3566641 h 3566642"/>
                  <a:gd name="connsiteX9" fmla="*/ 1394458 w 2788915"/>
                  <a:gd name="connsiteY9" fmla="*/ 3555784 h 3566642"/>
                  <a:gd name="connsiteX10" fmla="*/ 1387265 w 2788915"/>
                  <a:gd name="connsiteY10" fmla="*/ 3566642 h 3566642"/>
                  <a:gd name="connsiteX11" fmla="*/ 1389097 w 2788915"/>
                  <a:gd name="connsiteY11" fmla="*/ 3547693 h 3566642"/>
                  <a:gd name="connsiteX12" fmla="*/ 1343355 w 2788915"/>
                  <a:gd name="connsiteY12" fmla="*/ 3478644 h 3566642"/>
                  <a:gd name="connsiteX13" fmla="*/ 0 w 2788915"/>
                  <a:gd name="connsiteY13" fmla="*/ 2121890 h 3566642"/>
                  <a:gd name="connsiteX14" fmla="*/ 1156661 w 2788915"/>
                  <a:gd name="connsiteY14" fmla="*/ 2639597 h 3566642"/>
                  <a:gd name="connsiteX15" fmla="*/ 1186384 w 2788915"/>
                  <a:gd name="connsiteY15" fmla="*/ 2543444 h 3566642"/>
                  <a:gd name="connsiteX16" fmla="*/ 1184716 w 2788915"/>
                  <a:gd name="connsiteY16" fmla="*/ 2274527 h 3566642"/>
                  <a:gd name="connsiteX17" fmla="*/ 1192930 w 2788915"/>
                  <a:gd name="connsiteY17" fmla="*/ 303455 h 3566642"/>
                  <a:gd name="connsiteX18" fmla="*/ 1385798 w 2788915"/>
                  <a:gd name="connsiteY18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6417 w 2788915"/>
                  <a:gd name="connsiteY3" fmla="*/ 2505489 h 3566642"/>
                  <a:gd name="connsiteX4" fmla="*/ 1589582 w 2788915"/>
                  <a:gd name="connsiteY4" fmla="*/ 2609118 h 3566642"/>
                  <a:gd name="connsiteX5" fmla="*/ 2788915 w 2788915"/>
                  <a:gd name="connsiteY5" fmla="*/ 2121891 h 3566642"/>
                  <a:gd name="connsiteX6" fmla="*/ 1445560 w 2788915"/>
                  <a:gd name="connsiteY6" fmla="*/ 3478645 h 3566642"/>
                  <a:gd name="connsiteX7" fmla="*/ 1399817 w 2788915"/>
                  <a:gd name="connsiteY7" fmla="*/ 3547694 h 3566642"/>
                  <a:gd name="connsiteX8" fmla="*/ 1401650 w 2788915"/>
                  <a:gd name="connsiteY8" fmla="*/ 3566641 h 3566642"/>
                  <a:gd name="connsiteX9" fmla="*/ 1394458 w 2788915"/>
                  <a:gd name="connsiteY9" fmla="*/ 3555784 h 3566642"/>
                  <a:gd name="connsiteX10" fmla="*/ 1387265 w 2788915"/>
                  <a:gd name="connsiteY10" fmla="*/ 3566642 h 3566642"/>
                  <a:gd name="connsiteX11" fmla="*/ 1389097 w 2788915"/>
                  <a:gd name="connsiteY11" fmla="*/ 3547693 h 3566642"/>
                  <a:gd name="connsiteX12" fmla="*/ 1343355 w 2788915"/>
                  <a:gd name="connsiteY12" fmla="*/ 3478644 h 3566642"/>
                  <a:gd name="connsiteX13" fmla="*/ 0 w 2788915"/>
                  <a:gd name="connsiteY13" fmla="*/ 2121890 h 3566642"/>
                  <a:gd name="connsiteX14" fmla="*/ 1156661 w 2788915"/>
                  <a:gd name="connsiteY14" fmla="*/ 2639597 h 3566642"/>
                  <a:gd name="connsiteX15" fmla="*/ 1186384 w 2788915"/>
                  <a:gd name="connsiteY15" fmla="*/ 2543444 h 3566642"/>
                  <a:gd name="connsiteX16" fmla="*/ 1184716 w 2788915"/>
                  <a:gd name="connsiteY16" fmla="*/ 2274527 h 3566642"/>
                  <a:gd name="connsiteX17" fmla="*/ 1192930 w 2788915"/>
                  <a:gd name="connsiteY17" fmla="*/ 303455 h 3566642"/>
                  <a:gd name="connsiteX18" fmla="*/ 1385798 w 2788915"/>
                  <a:gd name="connsiteY18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6417 w 2788915"/>
                  <a:gd name="connsiteY3" fmla="*/ 2505489 h 3566642"/>
                  <a:gd name="connsiteX4" fmla="*/ 1589582 w 2788915"/>
                  <a:gd name="connsiteY4" fmla="*/ 2609118 h 3566642"/>
                  <a:gd name="connsiteX5" fmla="*/ 2788915 w 2788915"/>
                  <a:gd name="connsiteY5" fmla="*/ 2121891 h 3566642"/>
                  <a:gd name="connsiteX6" fmla="*/ 1445560 w 2788915"/>
                  <a:gd name="connsiteY6" fmla="*/ 3478645 h 3566642"/>
                  <a:gd name="connsiteX7" fmla="*/ 1399817 w 2788915"/>
                  <a:gd name="connsiteY7" fmla="*/ 3547694 h 3566642"/>
                  <a:gd name="connsiteX8" fmla="*/ 1401650 w 2788915"/>
                  <a:gd name="connsiteY8" fmla="*/ 3566641 h 3566642"/>
                  <a:gd name="connsiteX9" fmla="*/ 1394458 w 2788915"/>
                  <a:gd name="connsiteY9" fmla="*/ 3555784 h 3566642"/>
                  <a:gd name="connsiteX10" fmla="*/ 1387265 w 2788915"/>
                  <a:gd name="connsiteY10" fmla="*/ 3566642 h 3566642"/>
                  <a:gd name="connsiteX11" fmla="*/ 1389097 w 2788915"/>
                  <a:gd name="connsiteY11" fmla="*/ 3547693 h 3566642"/>
                  <a:gd name="connsiteX12" fmla="*/ 1343355 w 2788915"/>
                  <a:gd name="connsiteY12" fmla="*/ 3478644 h 3566642"/>
                  <a:gd name="connsiteX13" fmla="*/ 0 w 2788915"/>
                  <a:gd name="connsiteY13" fmla="*/ 2121890 h 3566642"/>
                  <a:gd name="connsiteX14" fmla="*/ 1156661 w 2788915"/>
                  <a:gd name="connsiteY14" fmla="*/ 2639597 h 3566642"/>
                  <a:gd name="connsiteX15" fmla="*/ 1184716 w 2788915"/>
                  <a:gd name="connsiteY15" fmla="*/ 2274527 h 3566642"/>
                  <a:gd name="connsiteX16" fmla="*/ 1192930 w 2788915"/>
                  <a:gd name="connsiteY16" fmla="*/ 303455 h 3566642"/>
                  <a:gd name="connsiteX17" fmla="*/ 1385798 w 2788915"/>
                  <a:gd name="connsiteY17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6417 w 2788915"/>
                  <a:gd name="connsiteY3" fmla="*/ 2505489 h 3566642"/>
                  <a:gd name="connsiteX4" fmla="*/ 1589582 w 2788915"/>
                  <a:gd name="connsiteY4" fmla="*/ 2609118 h 3566642"/>
                  <a:gd name="connsiteX5" fmla="*/ 2788915 w 2788915"/>
                  <a:gd name="connsiteY5" fmla="*/ 2121891 h 3566642"/>
                  <a:gd name="connsiteX6" fmla="*/ 1445560 w 2788915"/>
                  <a:gd name="connsiteY6" fmla="*/ 3478645 h 3566642"/>
                  <a:gd name="connsiteX7" fmla="*/ 1399817 w 2788915"/>
                  <a:gd name="connsiteY7" fmla="*/ 3547694 h 3566642"/>
                  <a:gd name="connsiteX8" fmla="*/ 1401650 w 2788915"/>
                  <a:gd name="connsiteY8" fmla="*/ 3566641 h 3566642"/>
                  <a:gd name="connsiteX9" fmla="*/ 1394458 w 2788915"/>
                  <a:gd name="connsiteY9" fmla="*/ 3555784 h 3566642"/>
                  <a:gd name="connsiteX10" fmla="*/ 1387265 w 2788915"/>
                  <a:gd name="connsiteY10" fmla="*/ 3566642 h 3566642"/>
                  <a:gd name="connsiteX11" fmla="*/ 1389097 w 2788915"/>
                  <a:gd name="connsiteY11" fmla="*/ 3547693 h 3566642"/>
                  <a:gd name="connsiteX12" fmla="*/ 1343355 w 2788915"/>
                  <a:gd name="connsiteY12" fmla="*/ 3478644 h 3566642"/>
                  <a:gd name="connsiteX13" fmla="*/ 0 w 2788915"/>
                  <a:gd name="connsiteY13" fmla="*/ 2121890 h 3566642"/>
                  <a:gd name="connsiteX14" fmla="*/ 1156661 w 2788915"/>
                  <a:gd name="connsiteY14" fmla="*/ 2639597 h 3566642"/>
                  <a:gd name="connsiteX15" fmla="*/ 1184716 w 2788915"/>
                  <a:gd name="connsiteY15" fmla="*/ 2274527 h 3566642"/>
                  <a:gd name="connsiteX16" fmla="*/ 1192930 w 2788915"/>
                  <a:gd name="connsiteY16" fmla="*/ 303455 h 3566642"/>
                  <a:gd name="connsiteX17" fmla="*/ 1385798 w 2788915"/>
                  <a:gd name="connsiteY17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9582 w 2788915"/>
                  <a:gd name="connsiteY3" fmla="*/ 2609118 h 3566642"/>
                  <a:gd name="connsiteX4" fmla="*/ 2788915 w 2788915"/>
                  <a:gd name="connsiteY4" fmla="*/ 2121891 h 3566642"/>
                  <a:gd name="connsiteX5" fmla="*/ 1445560 w 2788915"/>
                  <a:gd name="connsiteY5" fmla="*/ 3478645 h 3566642"/>
                  <a:gd name="connsiteX6" fmla="*/ 1399817 w 2788915"/>
                  <a:gd name="connsiteY6" fmla="*/ 3547694 h 3566642"/>
                  <a:gd name="connsiteX7" fmla="*/ 1401650 w 2788915"/>
                  <a:gd name="connsiteY7" fmla="*/ 3566641 h 3566642"/>
                  <a:gd name="connsiteX8" fmla="*/ 1394458 w 2788915"/>
                  <a:gd name="connsiteY8" fmla="*/ 3555784 h 3566642"/>
                  <a:gd name="connsiteX9" fmla="*/ 1387265 w 2788915"/>
                  <a:gd name="connsiteY9" fmla="*/ 3566642 h 3566642"/>
                  <a:gd name="connsiteX10" fmla="*/ 1389097 w 2788915"/>
                  <a:gd name="connsiteY10" fmla="*/ 3547693 h 3566642"/>
                  <a:gd name="connsiteX11" fmla="*/ 1343355 w 2788915"/>
                  <a:gd name="connsiteY11" fmla="*/ 3478644 h 3566642"/>
                  <a:gd name="connsiteX12" fmla="*/ 0 w 2788915"/>
                  <a:gd name="connsiteY12" fmla="*/ 2121890 h 3566642"/>
                  <a:gd name="connsiteX13" fmla="*/ 1156661 w 2788915"/>
                  <a:gd name="connsiteY13" fmla="*/ 2639597 h 3566642"/>
                  <a:gd name="connsiteX14" fmla="*/ 1184716 w 2788915"/>
                  <a:gd name="connsiteY14" fmla="*/ 2274527 h 3566642"/>
                  <a:gd name="connsiteX15" fmla="*/ 1192930 w 2788915"/>
                  <a:gd name="connsiteY15" fmla="*/ 303455 h 3566642"/>
                  <a:gd name="connsiteX16" fmla="*/ 1385798 w 2788915"/>
                  <a:gd name="connsiteY16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9582 w 2788915"/>
                  <a:gd name="connsiteY3" fmla="*/ 2609118 h 3566642"/>
                  <a:gd name="connsiteX4" fmla="*/ 2788915 w 2788915"/>
                  <a:gd name="connsiteY4" fmla="*/ 2121891 h 3566642"/>
                  <a:gd name="connsiteX5" fmla="*/ 1445560 w 2788915"/>
                  <a:gd name="connsiteY5" fmla="*/ 3478645 h 3566642"/>
                  <a:gd name="connsiteX6" fmla="*/ 1399817 w 2788915"/>
                  <a:gd name="connsiteY6" fmla="*/ 3547694 h 3566642"/>
                  <a:gd name="connsiteX7" fmla="*/ 1401650 w 2788915"/>
                  <a:gd name="connsiteY7" fmla="*/ 3566641 h 3566642"/>
                  <a:gd name="connsiteX8" fmla="*/ 1394458 w 2788915"/>
                  <a:gd name="connsiteY8" fmla="*/ 3555784 h 3566642"/>
                  <a:gd name="connsiteX9" fmla="*/ 1387265 w 2788915"/>
                  <a:gd name="connsiteY9" fmla="*/ 3566642 h 3566642"/>
                  <a:gd name="connsiteX10" fmla="*/ 1389097 w 2788915"/>
                  <a:gd name="connsiteY10" fmla="*/ 3547693 h 3566642"/>
                  <a:gd name="connsiteX11" fmla="*/ 1343355 w 2788915"/>
                  <a:gd name="connsiteY11" fmla="*/ 3478644 h 3566642"/>
                  <a:gd name="connsiteX12" fmla="*/ 0 w 2788915"/>
                  <a:gd name="connsiteY12" fmla="*/ 2121890 h 3566642"/>
                  <a:gd name="connsiteX13" fmla="*/ 1156661 w 2788915"/>
                  <a:gd name="connsiteY13" fmla="*/ 2639597 h 3566642"/>
                  <a:gd name="connsiteX14" fmla="*/ 1184716 w 2788915"/>
                  <a:gd name="connsiteY14" fmla="*/ 2274527 h 3566642"/>
                  <a:gd name="connsiteX15" fmla="*/ 1192930 w 2788915"/>
                  <a:gd name="connsiteY15" fmla="*/ 303455 h 3566642"/>
                  <a:gd name="connsiteX16" fmla="*/ 1385798 w 2788915"/>
                  <a:gd name="connsiteY16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9582 w 2788915"/>
                  <a:gd name="connsiteY3" fmla="*/ 2609118 h 3566642"/>
                  <a:gd name="connsiteX4" fmla="*/ 2788915 w 2788915"/>
                  <a:gd name="connsiteY4" fmla="*/ 2121891 h 3566642"/>
                  <a:gd name="connsiteX5" fmla="*/ 1445560 w 2788915"/>
                  <a:gd name="connsiteY5" fmla="*/ 3478645 h 3566642"/>
                  <a:gd name="connsiteX6" fmla="*/ 1399817 w 2788915"/>
                  <a:gd name="connsiteY6" fmla="*/ 3547694 h 3566642"/>
                  <a:gd name="connsiteX7" fmla="*/ 1401650 w 2788915"/>
                  <a:gd name="connsiteY7" fmla="*/ 3566641 h 3566642"/>
                  <a:gd name="connsiteX8" fmla="*/ 1394458 w 2788915"/>
                  <a:gd name="connsiteY8" fmla="*/ 3555784 h 3566642"/>
                  <a:gd name="connsiteX9" fmla="*/ 1387265 w 2788915"/>
                  <a:gd name="connsiteY9" fmla="*/ 3566642 h 3566642"/>
                  <a:gd name="connsiteX10" fmla="*/ 1389097 w 2788915"/>
                  <a:gd name="connsiteY10" fmla="*/ 3547693 h 3566642"/>
                  <a:gd name="connsiteX11" fmla="*/ 1343355 w 2788915"/>
                  <a:gd name="connsiteY11" fmla="*/ 3478644 h 3566642"/>
                  <a:gd name="connsiteX12" fmla="*/ 0 w 2788915"/>
                  <a:gd name="connsiteY12" fmla="*/ 2121890 h 3566642"/>
                  <a:gd name="connsiteX13" fmla="*/ 1156661 w 2788915"/>
                  <a:gd name="connsiteY13" fmla="*/ 2639597 h 3566642"/>
                  <a:gd name="connsiteX14" fmla="*/ 1184716 w 2788915"/>
                  <a:gd name="connsiteY14" fmla="*/ 2274527 h 3566642"/>
                  <a:gd name="connsiteX15" fmla="*/ 1192930 w 2788915"/>
                  <a:gd name="connsiteY15" fmla="*/ 303455 h 3566642"/>
                  <a:gd name="connsiteX16" fmla="*/ 1385798 w 2788915"/>
                  <a:gd name="connsiteY16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9582 w 2788915"/>
                  <a:gd name="connsiteY3" fmla="*/ 2609118 h 3566642"/>
                  <a:gd name="connsiteX4" fmla="*/ 2788915 w 2788915"/>
                  <a:gd name="connsiteY4" fmla="*/ 2121891 h 3566642"/>
                  <a:gd name="connsiteX5" fmla="*/ 1445560 w 2788915"/>
                  <a:gd name="connsiteY5" fmla="*/ 3478645 h 3566642"/>
                  <a:gd name="connsiteX6" fmla="*/ 1399817 w 2788915"/>
                  <a:gd name="connsiteY6" fmla="*/ 3547694 h 3566642"/>
                  <a:gd name="connsiteX7" fmla="*/ 1401650 w 2788915"/>
                  <a:gd name="connsiteY7" fmla="*/ 3566641 h 3566642"/>
                  <a:gd name="connsiteX8" fmla="*/ 1394458 w 2788915"/>
                  <a:gd name="connsiteY8" fmla="*/ 3555784 h 3566642"/>
                  <a:gd name="connsiteX9" fmla="*/ 1387265 w 2788915"/>
                  <a:gd name="connsiteY9" fmla="*/ 3566642 h 3566642"/>
                  <a:gd name="connsiteX10" fmla="*/ 1389097 w 2788915"/>
                  <a:gd name="connsiteY10" fmla="*/ 3547693 h 3566642"/>
                  <a:gd name="connsiteX11" fmla="*/ 1343355 w 2788915"/>
                  <a:gd name="connsiteY11" fmla="*/ 3478644 h 3566642"/>
                  <a:gd name="connsiteX12" fmla="*/ 0 w 2788915"/>
                  <a:gd name="connsiteY12" fmla="*/ 2121890 h 3566642"/>
                  <a:gd name="connsiteX13" fmla="*/ 1156661 w 2788915"/>
                  <a:gd name="connsiteY13" fmla="*/ 2639597 h 3566642"/>
                  <a:gd name="connsiteX14" fmla="*/ 1188526 w 2788915"/>
                  <a:gd name="connsiteY14" fmla="*/ 2122127 h 3566642"/>
                  <a:gd name="connsiteX15" fmla="*/ 1192930 w 2788915"/>
                  <a:gd name="connsiteY15" fmla="*/ 303455 h 3566642"/>
                  <a:gd name="connsiteX16" fmla="*/ 1385798 w 2788915"/>
                  <a:gd name="connsiteY16" fmla="*/ 336 h 3566642"/>
                  <a:gd name="connsiteX0" fmla="*/ 1385798 w 2788915"/>
                  <a:gd name="connsiteY0" fmla="*/ 336 h 3566642"/>
                  <a:gd name="connsiteX1" fmla="*/ 1578666 w 2788915"/>
                  <a:gd name="connsiteY1" fmla="*/ 303455 h 3566642"/>
                  <a:gd name="connsiteX2" fmla="*/ 1587924 w 2788915"/>
                  <a:gd name="connsiteY2" fmla="*/ 2127065 h 3566642"/>
                  <a:gd name="connsiteX3" fmla="*/ 1589582 w 2788915"/>
                  <a:gd name="connsiteY3" fmla="*/ 2609118 h 3566642"/>
                  <a:gd name="connsiteX4" fmla="*/ 2788915 w 2788915"/>
                  <a:gd name="connsiteY4" fmla="*/ 2121891 h 3566642"/>
                  <a:gd name="connsiteX5" fmla="*/ 1445560 w 2788915"/>
                  <a:gd name="connsiteY5" fmla="*/ 3478645 h 3566642"/>
                  <a:gd name="connsiteX6" fmla="*/ 1399817 w 2788915"/>
                  <a:gd name="connsiteY6" fmla="*/ 3547694 h 3566642"/>
                  <a:gd name="connsiteX7" fmla="*/ 1401650 w 2788915"/>
                  <a:gd name="connsiteY7" fmla="*/ 3566641 h 3566642"/>
                  <a:gd name="connsiteX8" fmla="*/ 1394458 w 2788915"/>
                  <a:gd name="connsiteY8" fmla="*/ 3555784 h 3566642"/>
                  <a:gd name="connsiteX9" fmla="*/ 1387265 w 2788915"/>
                  <a:gd name="connsiteY9" fmla="*/ 3566642 h 3566642"/>
                  <a:gd name="connsiteX10" fmla="*/ 1389097 w 2788915"/>
                  <a:gd name="connsiteY10" fmla="*/ 3547693 h 3566642"/>
                  <a:gd name="connsiteX11" fmla="*/ 1343355 w 2788915"/>
                  <a:gd name="connsiteY11" fmla="*/ 3478644 h 3566642"/>
                  <a:gd name="connsiteX12" fmla="*/ 0 w 2788915"/>
                  <a:gd name="connsiteY12" fmla="*/ 2121890 h 3566642"/>
                  <a:gd name="connsiteX13" fmla="*/ 1156661 w 2788915"/>
                  <a:gd name="connsiteY13" fmla="*/ 2639597 h 3566642"/>
                  <a:gd name="connsiteX14" fmla="*/ 1188526 w 2788915"/>
                  <a:gd name="connsiteY14" fmla="*/ 2122127 h 3566642"/>
                  <a:gd name="connsiteX15" fmla="*/ 1192930 w 2788915"/>
                  <a:gd name="connsiteY15" fmla="*/ 303455 h 3566642"/>
                  <a:gd name="connsiteX16" fmla="*/ 1385798 w 2788915"/>
                  <a:gd name="connsiteY16" fmla="*/ 336 h 3566642"/>
                  <a:gd name="connsiteX0" fmla="*/ 1192930 w 2788915"/>
                  <a:gd name="connsiteY0" fmla="*/ 227643 h 3490830"/>
                  <a:gd name="connsiteX1" fmla="*/ 1578666 w 2788915"/>
                  <a:gd name="connsiteY1" fmla="*/ 227643 h 3490830"/>
                  <a:gd name="connsiteX2" fmla="*/ 1587924 w 2788915"/>
                  <a:gd name="connsiteY2" fmla="*/ 2051253 h 3490830"/>
                  <a:gd name="connsiteX3" fmla="*/ 1589582 w 2788915"/>
                  <a:gd name="connsiteY3" fmla="*/ 2533306 h 3490830"/>
                  <a:gd name="connsiteX4" fmla="*/ 2788915 w 2788915"/>
                  <a:gd name="connsiteY4" fmla="*/ 2046079 h 3490830"/>
                  <a:gd name="connsiteX5" fmla="*/ 1445560 w 2788915"/>
                  <a:gd name="connsiteY5" fmla="*/ 3402833 h 3490830"/>
                  <a:gd name="connsiteX6" fmla="*/ 1399817 w 2788915"/>
                  <a:gd name="connsiteY6" fmla="*/ 3471882 h 3490830"/>
                  <a:gd name="connsiteX7" fmla="*/ 1401650 w 2788915"/>
                  <a:gd name="connsiteY7" fmla="*/ 3490829 h 3490830"/>
                  <a:gd name="connsiteX8" fmla="*/ 1394458 w 2788915"/>
                  <a:gd name="connsiteY8" fmla="*/ 3479972 h 3490830"/>
                  <a:gd name="connsiteX9" fmla="*/ 1387265 w 2788915"/>
                  <a:gd name="connsiteY9" fmla="*/ 3490830 h 3490830"/>
                  <a:gd name="connsiteX10" fmla="*/ 1389097 w 2788915"/>
                  <a:gd name="connsiteY10" fmla="*/ 3471881 h 3490830"/>
                  <a:gd name="connsiteX11" fmla="*/ 1343355 w 2788915"/>
                  <a:gd name="connsiteY11" fmla="*/ 3402832 h 3490830"/>
                  <a:gd name="connsiteX12" fmla="*/ 0 w 2788915"/>
                  <a:gd name="connsiteY12" fmla="*/ 2046078 h 3490830"/>
                  <a:gd name="connsiteX13" fmla="*/ 1156661 w 2788915"/>
                  <a:gd name="connsiteY13" fmla="*/ 2563785 h 3490830"/>
                  <a:gd name="connsiteX14" fmla="*/ 1188526 w 2788915"/>
                  <a:gd name="connsiteY14" fmla="*/ 2046315 h 3490830"/>
                  <a:gd name="connsiteX15" fmla="*/ 1192930 w 2788915"/>
                  <a:gd name="connsiteY15" fmla="*/ 227643 h 3490830"/>
                  <a:gd name="connsiteX0" fmla="*/ 1192930 w 2788915"/>
                  <a:gd name="connsiteY0" fmla="*/ 194824 h 3458011"/>
                  <a:gd name="connsiteX1" fmla="*/ 1578666 w 2788915"/>
                  <a:gd name="connsiteY1" fmla="*/ 194824 h 3458011"/>
                  <a:gd name="connsiteX2" fmla="*/ 1587924 w 2788915"/>
                  <a:gd name="connsiteY2" fmla="*/ 2018434 h 3458011"/>
                  <a:gd name="connsiteX3" fmla="*/ 1589582 w 2788915"/>
                  <a:gd name="connsiteY3" fmla="*/ 2500487 h 3458011"/>
                  <a:gd name="connsiteX4" fmla="*/ 2788915 w 2788915"/>
                  <a:gd name="connsiteY4" fmla="*/ 2013260 h 3458011"/>
                  <a:gd name="connsiteX5" fmla="*/ 1445560 w 2788915"/>
                  <a:gd name="connsiteY5" fmla="*/ 3370014 h 3458011"/>
                  <a:gd name="connsiteX6" fmla="*/ 1399817 w 2788915"/>
                  <a:gd name="connsiteY6" fmla="*/ 3439063 h 3458011"/>
                  <a:gd name="connsiteX7" fmla="*/ 1401650 w 2788915"/>
                  <a:gd name="connsiteY7" fmla="*/ 3458010 h 3458011"/>
                  <a:gd name="connsiteX8" fmla="*/ 1394458 w 2788915"/>
                  <a:gd name="connsiteY8" fmla="*/ 3447153 h 3458011"/>
                  <a:gd name="connsiteX9" fmla="*/ 1387265 w 2788915"/>
                  <a:gd name="connsiteY9" fmla="*/ 3458011 h 3458011"/>
                  <a:gd name="connsiteX10" fmla="*/ 1389097 w 2788915"/>
                  <a:gd name="connsiteY10" fmla="*/ 3439062 h 3458011"/>
                  <a:gd name="connsiteX11" fmla="*/ 1343355 w 2788915"/>
                  <a:gd name="connsiteY11" fmla="*/ 3370013 h 3458011"/>
                  <a:gd name="connsiteX12" fmla="*/ 0 w 2788915"/>
                  <a:gd name="connsiteY12" fmla="*/ 2013259 h 3458011"/>
                  <a:gd name="connsiteX13" fmla="*/ 1156661 w 2788915"/>
                  <a:gd name="connsiteY13" fmla="*/ 2530966 h 3458011"/>
                  <a:gd name="connsiteX14" fmla="*/ 1188526 w 2788915"/>
                  <a:gd name="connsiteY14" fmla="*/ 2013496 h 3458011"/>
                  <a:gd name="connsiteX15" fmla="*/ 1192930 w 2788915"/>
                  <a:gd name="connsiteY15" fmla="*/ 194824 h 3458011"/>
                  <a:gd name="connsiteX0" fmla="*/ 1192930 w 2788915"/>
                  <a:gd name="connsiteY0" fmla="*/ 123240 h 3386427"/>
                  <a:gd name="connsiteX1" fmla="*/ 1578666 w 2788915"/>
                  <a:gd name="connsiteY1" fmla="*/ 123240 h 3386427"/>
                  <a:gd name="connsiteX2" fmla="*/ 1587924 w 2788915"/>
                  <a:gd name="connsiteY2" fmla="*/ 1946850 h 3386427"/>
                  <a:gd name="connsiteX3" fmla="*/ 1589582 w 2788915"/>
                  <a:gd name="connsiteY3" fmla="*/ 2428903 h 3386427"/>
                  <a:gd name="connsiteX4" fmla="*/ 2788915 w 2788915"/>
                  <a:gd name="connsiteY4" fmla="*/ 1941676 h 3386427"/>
                  <a:gd name="connsiteX5" fmla="*/ 1445560 w 2788915"/>
                  <a:gd name="connsiteY5" fmla="*/ 3298430 h 3386427"/>
                  <a:gd name="connsiteX6" fmla="*/ 1399817 w 2788915"/>
                  <a:gd name="connsiteY6" fmla="*/ 3367479 h 3386427"/>
                  <a:gd name="connsiteX7" fmla="*/ 1401650 w 2788915"/>
                  <a:gd name="connsiteY7" fmla="*/ 3386426 h 3386427"/>
                  <a:gd name="connsiteX8" fmla="*/ 1394458 w 2788915"/>
                  <a:gd name="connsiteY8" fmla="*/ 3375569 h 3386427"/>
                  <a:gd name="connsiteX9" fmla="*/ 1387265 w 2788915"/>
                  <a:gd name="connsiteY9" fmla="*/ 3386427 h 3386427"/>
                  <a:gd name="connsiteX10" fmla="*/ 1389097 w 2788915"/>
                  <a:gd name="connsiteY10" fmla="*/ 3367478 h 3386427"/>
                  <a:gd name="connsiteX11" fmla="*/ 1343355 w 2788915"/>
                  <a:gd name="connsiteY11" fmla="*/ 3298429 h 3386427"/>
                  <a:gd name="connsiteX12" fmla="*/ 0 w 2788915"/>
                  <a:gd name="connsiteY12" fmla="*/ 1941675 h 3386427"/>
                  <a:gd name="connsiteX13" fmla="*/ 1156661 w 2788915"/>
                  <a:gd name="connsiteY13" fmla="*/ 2459382 h 3386427"/>
                  <a:gd name="connsiteX14" fmla="*/ 1188526 w 2788915"/>
                  <a:gd name="connsiteY14" fmla="*/ 1941912 h 3386427"/>
                  <a:gd name="connsiteX15" fmla="*/ 1192930 w 2788915"/>
                  <a:gd name="connsiteY15" fmla="*/ 123240 h 3386427"/>
                  <a:gd name="connsiteX0" fmla="*/ 1192930 w 2788915"/>
                  <a:gd name="connsiteY0" fmla="*/ 68275 h 3331462"/>
                  <a:gd name="connsiteX1" fmla="*/ 1578666 w 2788915"/>
                  <a:gd name="connsiteY1" fmla="*/ 68275 h 3331462"/>
                  <a:gd name="connsiteX2" fmla="*/ 1587924 w 2788915"/>
                  <a:gd name="connsiteY2" fmla="*/ 1891885 h 3331462"/>
                  <a:gd name="connsiteX3" fmla="*/ 1589582 w 2788915"/>
                  <a:gd name="connsiteY3" fmla="*/ 2373938 h 3331462"/>
                  <a:gd name="connsiteX4" fmla="*/ 2788915 w 2788915"/>
                  <a:gd name="connsiteY4" fmla="*/ 1886711 h 3331462"/>
                  <a:gd name="connsiteX5" fmla="*/ 1445560 w 2788915"/>
                  <a:gd name="connsiteY5" fmla="*/ 3243465 h 3331462"/>
                  <a:gd name="connsiteX6" fmla="*/ 1399817 w 2788915"/>
                  <a:gd name="connsiteY6" fmla="*/ 3312514 h 3331462"/>
                  <a:gd name="connsiteX7" fmla="*/ 1401650 w 2788915"/>
                  <a:gd name="connsiteY7" fmla="*/ 3331461 h 3331462"/>
                  <a:gd name="connsiteX8" fmla="*/ 1394458 w 2788915"/>
                  <a:gd name="connsiteY8" fmla="*/ 3320604 h 3331462"/>
                  <a:gd name="connsiteX9" fmla="*/ 1387265 w 2788915"/>
                  <a:gd name="connsiteY9" fmla="*/ 3331462 h 3331462"/>
                  <a:gd name="connsiteX10" fmla="*/ 1389097 w 2788915"/>
                  <a:gd name="connsiteY10" fmla="*/ 3312513 h 3331462"/>
                  <a:gd name="connsiteX11" fmla="*/ 1343355 w 2788915"/>
                  <a:gd name="connsiteY11" fmla="*/ 3243464 h 3331462"/>
                  <a:gd name="connsiteX12" fmla="*/ 0 w 2788915"/>
                  <a:gd name="connsiteY12" fmla="*/ 1886710 h 3331462"/>
                  <a:gd name="connsiteX13" fmla="*/ 1156661 w 2788915"/>
                  <a:gd name="connsiteY13" fmla="*/ 2404417 h 3331462"/>
                  <a:gd name="connsiteX14" fmla="*/ 1188526 w 2788915"/>
                  <a:gd name="connsiteY14" fmla="*/ 1886947 h 3331462"/>
                  <a:gd name="connsiteX15" fmla="*/ 1192930 w 2788915"/>
                  <a:gd name="connsiteY15" fmla="*/ 68275 h 3331462"/>
                  <a:gd name="connsiteX0" fmla="*/ 1192930 w 2788915"/>
                  <a:gd name="connsiteY0" fmla="*/ 39524 h 3302711"/>
                  <a:gd name="connsiteX1" fmla="*/ 1578666 w 2788915"/>
                  <a:gd name="connsiteY1" fmla="*/ 39524 h 3302711"/>
                  <a:gd name="connsiteX2" fmla="*/ 1587924 w 2788915"/>
                  <a:gd name="connsiteY2" fmla="*/ 1863134 h 3302711"/>
                  <a:gd name="connsiteX3" fmla="*/ 1589582 w 2788915"/>
                  <a:gd name="connsiteY3" fmla="*/ 2345187 h 3302711"/>
                  <a:gd name="connsiteX4" fmla="*/ 2788915 w 2788915"/>
                  <a:gd name="connsiteY4" fmla="*/ 1857960 h 3302711"/>
                  <a:gd name="connsiteX5" fmla="*/ 1445560 w 2788915"/>
                  <a:gd name="connsiteY5" fmla="*/ 3214714 h 3302711"/>
                  <a:gd name="connsiteX6" fmla="*/ 1399817 w 2788915"/>
                  <a:gd name="connsiteY6" fmla="*/ 3283763 h 3302711"/>
                  <a:gd name="connsiteX7" fmla="*/ 1401650 w 2788915"/>
                  <a:gd name="connsiteY7" fmla="*/ 3302710 h 3302711"/>
                  <a:gd name="connsiteX8" fmla="*/ 1394458 w 2788915"/>
                  <a:gd name="connsiteY8" fmla="*/ 3291853 h 3302711"/>
                  <a:gd name="connsiteX9" fmla="*/ 1387265 w 2788915"/>
                  <a:gd name="connsiteY9" fmla="*/ 3302711 h 3302711"/>
                  <a:gd name="connsiteX10" fmla="*/ 1389097 w 2788915"/>
                  <a:gd name="connsiteY10" fmla="*/ 3283762 h 3302711"/>
                  <a:gd name="connsiteX11" fmla="*/ 1343355 w 2788915"/>
                  <a:gd name="connsiteY11" fmla="*/ 3214713 h 3302711"/>
                  <a:gd name="connsiteX12" fmla="*/ 0 w 2788915"/>
                  <a:gd name="connsiteY12" fmla="*/ 1857959 h 3302711"/>
                  <a:gd name="connsiteX13" fmla="*/ 1156661 w 2788915"/>
                  <a:gd name="connsiteY13" fmla="*/ 2375666 h 3302711"/>
                  <a:gd name="connsiteX14" fmla="*/ 1188526 w 2788915"/>
                  <a:gd name="connsiteY14" fmla="*/ 1858196 h 3302711"/>
                  <a:gd name="connsiteX15" fmla="*/ 1192930 w 2788915"/>
                  <a:gd name="connsiteY15" fmla="*/ 39524 h 330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88915" h="3302711">
                    <a:moveTo>
                      <a:pt x="1192930" y="39524"/>
                    </a:moveTo>
                    <a:cubicBezTo>
                      <a:pt x="1184801" y="10732"/>
                      <a:pt x="1543314" y="-32763"/>
                      <a:pt x="1578666" y="39524"/>
                    </a:cubicBezTo>
                    <a:cubicBezTo>
                      <a:pt x="1585156" y="633740"/>
                      <a:pt x="1589329" y="1227956"/>
                      <a:pt x="1587924" y="1863134"/>
                    </a:cubicBezTo>
                    <a:cubicBezTo>
                      <a:pt x="1589743" y="2247411"/>
                      <a:pt x="1598967" y="2048869"/>
                      <a:pt x="1589582" y="2345187"/>
                    </a:cubicBezTo>
                    <a:cubicBezTo>
                      <a:pt x="1714408" y="2783840"/>
                      <a:pt x="2204671" y="2576728"/>
                      <a:pt x="2788915" y="1857960"/>
                    </a:cubicBezTo>
                    <a:cubicBezTo>
                      <a:pt x="2597419" y="2865706"/>
                      <a:pt x="1771979" y="2807959"/>
                      <a:pt x="1445560" y="3214714"/>
                    </a:cubicBezTo>
                    <a:lnTo>
                      <a:pt x="1399817" y="3283763"/>
                    </a:lnTo>
                    <a:lnTo>
                      <a:pt x="1401650" y="3302710"/>
                    </a:lnTo>
                    <a:lnTo>
                      <a:pt x="1394458" y="3291853"/>
                    </a:lnTo>
                    <a:lnTo>
                      <a:pt x="1387265" y="3302711"/>
                    </a:lnTo>
                    <a:lnTo>
                      <a:pt x="1389097" y="3283762"/>
                    </a:lnTo>
                    <a:lnTo>
                      <a:pt x="1343355" y="3214713"/>
                    </a:lnTo>
                    <a:cubicBezTo>
                      <a:pt x="1016936" y="2807958"/>
                      <a:pt x="191496" y="2865705"/>
                      <a:pt x="0" y="1857959"/>
                    </a:cubicBezTo>
                    <a:cubicBezTo>
                      <a:pt x="584244" y="2576727"/>
                      <a:pt x="1066125" y="2791459"/>
                      <a:pt x="1156661" y="2375666"/>
                    </a:cubicBezTo>
                    <a:lnTo>
                      <a:pt x="1188526" y="1858196"/>
                    </a:lnTo>
                    <a:cubicBezTo>
                      <a:pt x="1185613" y="1272172"/>
                      <a:pt x="1201059" y="68316"/>
                      <a:pt x="1192930" y="39524"/>
                    </a:cubicBezTo>
                    <a:close/>
                  </a:path>
                </a:pathLst>
              </a:custGeom>
              <a:gradFill flip="none" rotWithShape="1">
                <a:gsLst>
                  <a:gs pos="97000">
                    <a:srgbClr val="402A37"/>
                  </a:gs>
                  <a:gs pos="0">
                    <a:srgbClr val="903030"/>
                  </a:gs>
                  <a:gs pos="41038">
                    <a:srgbClr val="5A636F"/>
                  </a:gs>
                  <a:gs pos="23000">
                    <a:srgbClr val="91CFE3"/>
                  </a:gs>
                  <a:gs pos="52000">
                    <a:srgbClr val="392129"/>
                  </a:gs>
                  <a:gs pos="14744">
                    <a:srgbClr val="78AC89"/>
                  </a:gs>
                  <a:gs pos="81000">
                    <a:srgbClr val="2F6273"/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14"/>
              <p:cNvSpPr/>
              <p:nvPr/>
            </p:nvSpPr>
            <p:spPr>
              <a:xfrm>
                <a:off x="2116983" y="2688431"/>
                <a:ext cx="1527280" cy="405384"/>
              </a:xfrm>
              <a:custGeom>
                <a:avLst/>
                <a:gdLst>
                  <a:gd name="connsiteX0" fmla="*/ 0 w 1584960"/>
                  <a:gd name="connsiteY0" fmla="*/ 0 h 329184"/>
                  <a:gd name="connsiteX1" fmla="*/ 1584960 w 1584960"/>
                  <a:gd name="connsiteY1" fmla="*/ 0 h 329184"/>
                  <a:gd name="connsiteX2" fmla="*/ 1584960 w 1584960"/>
                  <a:gd name="connsiteY2" fmla="*/ 329184 h 329184"/>
                  <a:gd name="connsiteX3" fmla="*/ 0 w 1584960"/>
                  <a:gd name="connsiteY3" fmla="*/ 329184 h 329184"/>
                  <a:gd name="connsiteX4" fmla="*/ 0 w 1584960"/>
                  <a:gd name="connsiteY4" fmla="*/ 0 h 329184"/>
                  <a:gd name="connsiteX0" fmla="*/ 0 w 1584960"/>
                  <a:gd name="connsiteY0" fmla="*/ 0 h 329184"/>
                  <a:gd name="connsiteX1" fmla="*/ 816864 w 1584960"/>
                  <a:gd name="connsiteY1" fmla="*/ 0 h 329184"/>
                  <a:gd name="connsiteX2" fmla="*/ 1584960 w 1584960"/>
                  <a:gd name="connsiteY2" fmla="*/ 0 h 329184"/>
                  <a:gd name="connsiteX3" fmla="*/ 1584960 w 1584960"/>
                  <a:gd name="connsiteY3" fmla="*/ 329184 h 329184"/>
                  <a:gd name="connsiteX4" fmla="*/ 0 w 1584960"/>
                  <a:gd name="connsiteY4" fmla="*/ 329184 h 329184"/>
                  <a:gd name="connsiteX5" fmla="*/ 0 w 1584960"/>
                  <a:gd name="connsiteY5" fmla="*/ 0 h 329184"/>
                  <a:gd name="connsiteX0" fmla="*/ 0 w 1584960"/>
                  <a:gd name="connsiteY0" fmla="*/ 103632 h 432816"/>
                  <a:gd name="connsiteX1" fmla="*/ 822960 w 1584960"/>
                  <a:gd name="connsiteY1" fmla="*/ 0 h 432816"/>
                  <a:gd name="connsiteX2" fmla="*/ 1584960 w 1584960"/>
                  <a:gd name="connsiteY2" fmla="*/ 103632 h 432816"/>
                  <a:gd name="connsiteX3" fmla="*/ 1584960 w 1584960"/>
                  <a:gd name="connsiteY3" fmla="*/ 432816 h 432816"/>
                  <a:gd name="connsiteX4" fmla="*/ 0 w 1584960"/>
                  <a:gd name="connsiteY4" fmla="*/ 432816 h 432816"/>
                  <a:gd name="connsiteX5" fmla="*/ 0 w 1584960"/>
                  <a:gd name="connsiteY5" fmla="*/ 103632 h 432816"/>
                  <a:gd name="connsiteX0" fmla="*/ 0 w 1584960"/>
                  <a:gd name="connsiteY0" fmla="*/ 54864 h 384048"/>
                  <a:gd name="connsiteX1" fmla="*/ 804672 w 1584960"/>
                  <a:gd name="connsiteY1" fmla="*/ 0 h 384048"/>
                  <a:gd name="connsiteX2" fmla="*/ 1584960 w 1584960"/>
                  <a:gd name="connsiteY2" fmla="*/ 54864 h 384048"/>
                  <a:gd name="connsiteX3" fmla="*/ 1584960 w 1584960"/>
                  <a:gd name="connsiteY3" fmla="*/ 384048 h 384048"/>
                  <a:gd name="connsiteX4" fmla="*/ 0 w 1584960"/>
                  <a:gd name="connsiteY4" fmla="*/ 384048 h 384048"/>
                  <a:gd name="connsiteX5" fmla="*/ 0 w 1584960"/>
                  <a:gd name="connsiteY5" fmla="*/ 54864 h 384048"/>
                  <a:gd name="connsiteX0" fmla="*/ 0 w 1584960"/>
                  <a:gd name="connsiteY0" fmla="*/ 54864 h 384048"/>
                  <a:gd name="connsiteX1" fmla="*/ 804672 w 1584960"/>
                  <a:gd name="connsiteY1" fmla="*/ 0 h 384048"/>
                  <a:gd name="connsiteX2" fmla="*/ 1584960 w 1584960"/>
                  <a:gd name="connsiteY2" fmla="*/ 54864 h 384048"/>
                  <a:gd name="connsiteX3" fmla="*/ 1584960 w 1584960"/>
                  <a:gd name="connsiteY3" fmla="*/ 384048 h 384048"/>
                  <a:gd name="connsiteX4" fmla="*/ 798576 w 1584960"/>
                  <a:gd name="connsiteY4" fmla="*/ 384048 h 384048"/>
                  <a:gd name="connsiteX5" fmla="*/ 0 w 1584960"/>
                  <a:gd name="connsiteY5" fmla="*/ 384048 h 384048"/>
                  <a:gd name="connsiteX6" fmla="*/ 0 w 1584960"/>
                  <a:gd name="connsiteY6" fmla="*/ 54864 h 384048"/>
                  <a:gd name="connsiteX0" fmla="*/ 0 w 1584960"/>
                  <a:gd name="connsiteY0" fmla="*/ 54864 h 463296"/>
                  <a:gd name="connsiteX1" fmla="*/ 804672 w 1584960"/>
                  <a:gd name="connsiteY1" fmla="*/ 0 h 463296"/>
                  <a:gd name="connsiteX2" fmla="*/ 1584960 w 1584960"/>
                  <a:gd name="connsiteY2" fmla="*/ 54864 h 463296"/>
                  <a:gd name="connsiteX3" fmla="*/ 1584960 w 1584960"/>
                  <a:gd name="connsiteY3" fmla="*/ 384048 h 463296"/>
                  <a:gd name="connsiteX4" fmla="*/ 780288 w 1584960"/>
                  <a:gd name="connsiteY4" fmla="*/ 463296 h 463296"/>
                  <a:gd name="connsiteX5" fmla="*/ 0 w 1584960"/>
                  <a:gd name="connsiteY5" fmla="*/ 384048 h 463296"/>
                  <a:gd name="connsiteX6" fmla="*/ 0 w 1584960"/>
                  <a:gd name="connsiteY6" fmla="*/ 54864 h 463296"/>
                  <a:gd name="connsiteX0" fmla="*/ 0 w 1612053"/>
                  <a:gd name="connsiteY0" fmla="*/ 54864 h 463296"/>
                  <a:gd name="connsiteX1" fmla="*/ 804672 w 1612053"/>
                  <a:gd name="connsiteY1" fmla="*/ 0 h 463296"/>
                  <a:gd name="connsiteX2" fmla="*/ 1584960 w 1612053"/>
                  <a:gd name="connsiteY2" fmla="*/ 54864 h 463296"/>
                  <a:gd name="connsiteX3" fmla="*/ 1584960 w 1612053"/>
                  <a:gd name="connsiteY3" fmla="*/ 384048 h 463296"/>
                  <a:gd name="connsiteX4" fmla="*/ 780288 w 1612053"/>
                  <a:gd name="connsiteY4" fmla="*/ 463296 h 463296"/>
                  <a:gd name="connsiteX5" fmla="*/ 0 w 1612053"/>
                  <a:gd name="connsiteY5" fmla="*/ 384048 h 463296"/>
                  <a:gd name="connsiteX6" fmla="*/ 0 w 1612053"/>
                  <a:gd name="connsiteY6" fmla="*/ 54864 h 463296"/>
                  <a:gd name="connsiteX0" fmla="*/ 0 w 1624120"/>
                  <a:gd name="connsiteY0" fmla="*/ 54864 h 463296"/>
                  <a:gd name="connsiteX1" fmla="*/ 804672 w 1624120"/>
                  <a:gd name="connsiteY1" fmla="*/ 0 h 463296"/>
                  <a:gd name="connsiteX2" fmla="*/ 1584960 w 1624120"/>
                  <a:gd name="connsiteY2" fmla="*/ 54864 h 463296"/>
                  <a:gd name="connsiteX3" fmla="*/ 1584960 w 1624120"/>
                  <a:gd name="connsiteY3" fmla="*/ 384048 h 463296"/>
                  <a:gd name="connsiteX4" fmla="*/ 780288 w 1624120"/>
                  <a:gd name="connsiteY4" fmla="*/ 463296 h 463296"/>
                  <a:gd name="connsiteX5" fmla="*/ 0 w 1624120"/>
                  <a:gd name="connsiteY5" fmla="*/ 384048 h 463296"/>
                  <a:gd name="connsiteX6" fmla="*/ 0 w 1624120"/>
                  <a:gd name="connsiteY6" fmla="*/ 54864 h 463296"/>
                  <a:gd name="connsiteX0" fmla="*/ 29802 w 1653922"/>
                  <a:gd name="connsiteY0" fmla="*/ 54864 h 463296"/>
                  <a:gd name="connsiteX1" fmla="*/ 834474 w 1653922"/>
                  <a:gd name="connsiteY1" fmla="*/ 0 h 463296"/>
                  <a:gd name="connsiteX2" fmla="*/ 1614762 w 1653922"/>
                  <a:gd name="connsiteY2" fmla="*/ 54864 h 463296"/>
                  <a:gd name="connsiteX3" fmla="*/ 1614762 w 1653922"/>
                  <a:gd name="connsiteY3" fmla="*/ 384048 h 463296"/>
                  <a:gd name="connsiteX4" fmla="*/ 810090 w 1653922"/>
                  <a:gd name="connsiteY4" fmla="*/ 463296 h 463296"/>
                  <a:gd name="connsiteX5" fmla="*/ 29802 w 1653922"/>
                  <a:gd name="connsiteY5" fmla="*/ 384048 h 463296"/>
                  <a:gd name="connsiteX6" fmla="*/ 29802 w 1653922"/>
                  <a:gd name="connsiteY6" fmla="*/ 54864 h 463296"/>
                  <a:gd name="connsiteX0" fmla="*/ 39669 w 1663789"/>
                  <a:gd name="connsiteY0" fmla="*/ 54864 h 463296"/>
                  <a:gd name="connsiteX1" fmla="*/ 844341 w 1663789"/>
                  <a:gd name="connsiteY1" fmla="*/ 0 h 463296"/>
                  <a:gd name="connsiteX2" fmla="*/ 1624629 w 1663789"/>
                  <a:gd name="connsiteY2" fmla="*/ 54864 h 463296"/>
                  <a:gd name="connsiteX3" fmla="*/ 1624629 w 1663789"/>
                  <a:gd name="connsiteY3" fmla="*/ 384048 h 463296"/>
                  <a:gd name="connsiteX4" fmla="*/ 819957 w 1663789"/>
                  <a:gd name="connsiteY4" fmla="*/ 463296 h 463296"/>
                  <a:gd name="connsiteX5" fmla="*/ 39669 w 1663789"/>
                  <a:gd name="connsiteY5" fmla="*/ 384048 h 463296"/>
                  <a:gd name="connsiteX6" fmla="*/ 39669 w 1663789"/>
                  <a:gd name="connsiteY6" fmla="*/ 54864 h 463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3789" h="463296">
                    <a:moveTo>
                      <a:pt x="39669" y="54864"/>
                    </a:moveTo>
                    <a:lnTo>
                      <a:pt x="844341" y="0"/>
                    </a:lnTo>
                    <a:lnTo>
                      <a:pt x="1624629" y="54864"/>
                    </a:lnTo>
                    <a:cubicBezTo>
                      <a:pt x="1667301" y="158496"/>
                      <a:pt x="1685589" y="262128"/>
                      <a:pt x="1624629" y="384048"/>
                    </a:cubicBezTo>
                    <a:lnTo>
                      <a:pt x="819957" y="463296"/>
                    </a:lnTo>
                    <a:lnTo>
                      <a:pt x="39669" y="384048"/>
                    </a:lnTo>
                    <a:cubicBezTo>
                      <a:pt x="3093" y="280416"/>
                      <a:pt x="-27387" y="188976"/>
                      <a:pt x="39669" y="54864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rgbClr val="2F6273"/>
                  </a:gs>
                  <a:gs pos="19000">
                    <a:srgbClr val="402A37"/>
                  </a:gs>
                  <a:gs pos="100000">
                    <a:srgbClr val="2F6273"/>
                  </a:gs>
                  <a:gs pos="55136">
                    <a:srgbClr val="696464"/>
                  </a:gs>
                  <a:gs pos="87182">
                    <a:srgbClr val="402A37"/>
                  </a:gs>
                  <a:gs pos="38000">
                    <a:srgbClr val="5D586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Háromszög 43"/>
              <p:cNvSpPr/>
              <p:nvPr/>
            </p:nvSpPr>
            <p:spPr>
              <a:xfrm rot="19255740">
                <a:off x="1314175" y="3981390"/>
                <a:ext cx="486581" cy="744496"/>
              </a:xfrm>
              <a:custGeom>
                <a:avLst/>
                <a:gdLst>
                  <a:gd name="connsiteX0" fmla="*/ 0 w 640080"/>
                  <a:gd name="connsiteY0" fmla="*/ 822960 h 822960"/>
                  <a:gd name="connsiteX1" fmla="*/ 320040 w 640080"/>
                  <a:gd name="connsiteY1" fmla="*/ 0 h 822960"/>
                  <a:gd name="connsiteX2" fmla="*/ 640080 w 640080"/>
                  <a:gd name="connsiteY2" fmla="*/ 822960 h 822960"/>
                  <a:gd name="connsiteX3" fmla="*/ 0 w 640080"/>
                  <a:gd name="connsiteY3" fmla="*/ 822960 h 822960"/>
                  <a:gd name="connsiteX0" fmla="*/ 0 w 694062"/>
                  <a:gd name="connsiteY0" fmla="*/ 738001 h 822960"/>
                  <a:gd name="connsiteX1" fmla="*/ 374022 w 694062"/>
                  <a:gd name="connsiteY1" fmla="*/ 0 h 822960"/>
                  <a:gd name="connsiteX2" fmla="*/ 694062 w 694062"/>
                  <a:gd name="connsiteY2" fmla="*/ 822960 h 822960"/>
                  <a:gd name="connsiteX3" fmla="*/ 0 w 694062"/>
                  <a:gd name="connsiteY3" fmla="*/ 738001 h 822960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5526 h 735526"/>
                  <a:gd name="connsiteX1" fmla="*/ 402932 w 503387"/>
                  <a:gd name="connsiteY1" fmla="*/ 0 h 735526"/>
                  <a:gd name="connsiteX2" fmla="*/ 503387 w 503387"/>
                  <a:gd name="connsiteY2" fmla="*/ 684153 h 735526"/>
                  <a:gd name="connsiteX3" fmla="*/ 0 w 503387"/>
                  <a:gd name="connsiteY3" fmla="*/ 735526 h 735526"/>
                  <a:gd name="connsiteX0" fmla="*/ 0 w 503387"/>
                  <a:gd name="connsiteY0" fmla="*/ 735526 h 735526"/>
                  <a:gd name="connsiteX1" fmla="*/ 402932 w 503387"/>
                  <a:gd name="connsiteY1" fmla="*/ 0 h 735526"/>
                  <a:gd name="connsiteX2" fmla="*/ 503387 w 503387"/>
                  <a:gd name="connsiteY2" fmla="*/ 684153 h 735526"/>
                  <a:gd name="connsiteX3" fmla="*/ 0 w 503387"/>
                  <a:gd name="connsiteY3" fmla="*/ 735526 h 735526"/>
                  <a:gd name="connsiteX0" fmla="*/ 0 w 486581"/>
                  <a:gd name="connsiteY0" fmla="*/ 744496 h 744496"/>
                  <a:gd name="connsiteX1" fmla="*/ 386126 w 486581"/>
                  <a:gd name="connsiteY1" fmla="*/ 0 h 744496"/>
                  <a:gd name="connsiteX2" fmla="*/ 486581 w 486581"/>
                  <a:gd name="connsiteY2" fmla="*/ 684153 h 744496"/>
                  <a:gd name="connsiteX3" fmla="*/ 0 w 486581"/>
                  <a:gd name="connsiteY3" fmla="*/ 744496 h 74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581" h="744496">
                    <a:moveTo>
                      <a:pt x="0" y="744496"/>
                    </a:moveTo>
                    <a:cubicBezTo>
                      <a:pt x="3289" y="256630"/>
                      <a:pt x="173609" y="216385"/>
                      <a:pt x="386126" y="0"/>
                    </a:cubicBezTo>
                    <a:cubicBezTo>
                      <a:pt x="429248" y="228876"/>
                      <a:pt x="312830" y="368272"/>
                      <a:pt x="486581" y="684153"/>
                    </a:cubicBezTo>
                    <a:cubicBezTo>
                      <a:pt x="318785" y="701277"/>
                      <a:pt x="365082" y="551958"/>
                      <a:pt x="0" y="744496"/>
                    </a:cubicBezTo>
                    <a:close/>
                  </a:path>
                </a:pathLst>
              </a:custGeom>
              <a:gradFill flip="none" rotWithShape="1">
                <a:gsLst>
                  <a:gs pos="82000">
                    <a:srgbClr val="402A37"/>
                  </a:gs>
                  <a:gs pos="0">
                    <a:srgbClr val="5A636F"/>
                  </a:gs>
                  <a:gs pos="42000">
                    <a:srgbClr val="392129"/>
                  </a:gs>
                </a:gsLst>
                <a:lin ang="21594000" scaled="0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" name="Háromszög 43"/>
              <p:cNvSpPr/>
              <p:nvPr/>
            </p:nvSpPr>
            <p:spPr>
              <a:xfrm rot="2344260" flipH="1">
                <a:off x="3937422" y="4072777"/>
                <a:ext cx="486581" cy="744496"/>
              </a:xfrm>
              <a:custGeom>
                <a:avLst/>
                <a:gdLst>
                  <a:gd name="connsiteX0" fmla="*/ 0 w 640080"/>
                  <a:gd name="connsiteY0" fmla="*/ 822960 h 822960"/>
                  <a:gd name="connsiteX1" fmla="*/ 320040 w 640080"/>
                  <a:gd name="connsiteY1" fmla="*/ 0 h 822960"/>
                  <a:gd name="connsiteX2" fmla="*/ 640080 w 640080"/>
                  <a:gd name="connsiteY2" fmla="*/ 822960 h 822960"/>
                  <a:gd name="connsiteX3" fmla="*/ 0 w 640080"/>
                  <a:gd name="connsiteY3" fmla="*/ 822960 h 822960"/>
                  <a:gd name="connsiteX0" fmla="*/ 0 w 694062"/>
                  <a:gd name="connsiteY0" fmla="*/ 738001 h 822960"/>
                  <a:gd name="connsiteX1" fmla="*/ 374022 w 694062"/>
                  <a:gd name="connsiteY1" fmla="*/ 0 h 822960"/>
                  <a:gd name="connsiteX2" fmla="*/ 694062 w 694062"/>
                  <a:gd name="connsiteY2" fmla="*/ 822960 h 822960"/>
                  <a:gd name="connsiteX3" fmla="*/ 0 w 694062"/>
                  <a:gd name="connsiteY3" fmla="*/ 738001 h 822960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8001 h 738001"/>
                  <a:gd name="connsiteX1" fmla="*/ 374022 w 503387"/>
                  <a:gd name="connsiteY1" fmla="*/ 0 h 738001"/>
                  <a:gd name="connsiteX2" fmla="*/ 503387 w 503387"/>
                  <a:gd name="connsiteY2" fmla="*/ 686628 h 738001"/>
                  <a:gd name="connsiteX3" fmla="*/ 0 w 503387"/>
                  <a:gd name="connsiteY3" fmla="*/ 738001 h 738001"/>
                  <a:gd name="connsiteX0" fmla="*/ 0 w 503387"/>
                  <a:gd name="connsiteY0" fmla="*/ 735526 h 735526"/>
                  <a:gd name="connsiteX1" fmla="*/ 402932 w 503387"/>
                  <a:gd name="connsiteY1" fmla="*/ 0 h 735526"/>
                  <a:gd name="connsiteX2" fmla="*/ 503387 w 503387"/>
                  <a:gd name="connsiteY2" fmla="*/ 684153 h 735526"/>
                  <a:gd name="connsiteX3" fmla="*/ 0 w 503387"/>
                  <a:gd name="connsiteY3" fmla="*/ 735526 h 735526"/>
                  <a:gd name="connsiteX0" fmla="*/ 0 w 503387"/>
                  <a:gd name="connsiteY0" fmla="*/ 735526 h 735526"/>
                  <a:gd name="connsiteX1" fmla="*/ 402932 w 503387"/>
                  <a:gd name="connsiteY1" fmla="*/ 0 h 735526"/>
                  <a:gd name="connsiteX2" fmla="*/ 503387 w 503387"/>
                  <a:gd name="connsiteY2" fmla="*/ 684153 h 735526"/>
                  <a:gd name="connsiteX3" fmla="*/ 0 w 503387"/>
                  <a:gd name="connsiteY3" fmla="*/ 735526 h 735526"/>
                  <a:gd name="connsiteX0" fmla="*/ 0 w 486581"/>
                  <a:gd name="connsiteY0" fmla="*/ 744496 h 744496"/>
                  <a:gd name="connsiteX1" fmla="*/ 386126 w 486581"/>
                  <a:gd name="connsiteY1" fmla="*/ 0 h 744496"/>
                  <a:gd name="connsiteX2" fmla="*/ 486581 w 486581"/>
                  <a:gd name="connsiteY2" fmla="*/ 684153 h 744496"/>
                  <a:gd name="connsiteX3" fmla="*/ 0 w 486581"/>
                  <a:gd name="connsiteY3" fmla="*/ 744496 h 74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581" h="744496">
                    <a:moveTo>
                      <a:pt x="0" y="744496"/>
                    </a:moveTo>
                    <a:cubicBezTo>
                      <a:pt x="3289" y="256630"/>
                      <a:pt x="173609" y="216385"/>
                      <a:pt x="386126" y="0"/>
                    </a:cubicBezTo>
                    <a:cubicBezTo>
                      <a:pt x="429248" y="228876"/>
                      <a:pt x="312830" y="368272"/>
                      <a:pt x="486581" y="684153"/>
                    </a:cubicBezTo>
                    <a:cubicBezTo>
                      <a:pt x="318785" y="701277"/>
                      <a:pt x="365082" y="551958"/>
                      <a:pt x="0" y="744496"/>
                    </a:cubicBezTo>
                    <a:close/>
                  </a:path>
                </a:pathLst>
              </a:custGeom>
              <a:gradFill flip="none" rotWithShape="1">
                <a:gsLst>
                  <a:gs pos="82000">
                    <a:srgbClr val="402A37"/>
                  </a:gs>
                  <a:gs pos="0">
                    <a:srgbClr val="5A636F"/>
                  </a:gs>
                  <a:gs pos="42000">
                    <a:srgbClr val="392129"/>
                  </a:gs>
                </a:gsLst>
                <a:lin ang="21594000" scaled="0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7" name="Csoportba foglalás 16"/>
            <p:cNvGrpSpPr/>
            <p:nvPr/>
          </p:nvGrpSpPr>
          <p:grpSpPr>
            <a:xfrm>
              <a:off x="5867282" y="900094"/>
              <a:ext cx="274133" cy="1403648"/>
              <a:chOff x="5867282" y="900094"/>
              <a:chExt cx="274133" cy="1403648"/>
            </a:xfrm>
          </p:grpSpPr>
          <p:grpSp>
            <p:nvGrpSpPr>
              <p:cNvPr id="31" name="Csoportba foglalás 30"/>
              <p:cNvGrpSpPr/>
              <p:nvPr/>
            </p:nvGrpSpPr>
            <p:grpSpPr>
              <a:xfrm rot="1475202">
                <a:off x="5874293" y="900094"/>
                <a:ext cx="267122" cy="806245"/>
                <a:chOff x="4758939" y="401634"/>
                <a:chExt cx="2371368" cy="7275543"/>
              </a:xfrm>
            </p:grpSpPr>
            <p:sp>
              <p:nvSpPr>
                <p:cNvPr id="37" name="Fánk 36"/>
                <p:cNvSpPr/>
                <p:nvPr/>
              </p:nvSpPr>
              <p:spPr>
                <a:xfrm>
                  <a:off x="5228001" y="401634"/>
                  <a:ext cx="1555423" cy="1893558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Fánk 37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Fánk 38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Fánk 39"/>
                <p:cNvSpPr/>
                <p:nvPr/>
              </p:nvSpPr>
              <p:spPr>
                <a:xfrm rot="19745808">
                  <a:off x="5229261" y="4466089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Fánk 40"/>
                <p:cNvSpPr/>
                <p:nvPr/>
              </p:nvSpPr>
              <p:spPr>
                <a:xfrm rot="20124798">
                  <a:off x="5574891" y="5783620"/>
                  <a:ext cx="1555416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" name="Csoportba foglalás 31"/>
              <p:cNvGrpSpPr/>
              <p:nvPr/>
            </p:nvGrpSpPr>
            <p:grpSpPr>
              <a:xfrm rot="20271336">
                <a:off x="5867282" y="1643501"/>
                <a:ext cx="228188" cy="660241"/>
                <a:chOff x="4758939" y="401634"/>
                <a:chExt cx="2025744" cy="5958012"/>
              </a:xfrm>
            </p:grpSpPr>
            <p:sp>
              <p:nvSpPr>
                <p:cNvPr id="33" name="Fánk 32"/>
                <p:cNvSpPr/>
                <p:nvPr/>
              </p:nvSpPr>
              <p:spPr>
                <a:xfrm>
                  <a:off x="5228001" y="401634"/>
                  <a:ext cx="1555423" cy="1893558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Fánk 33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Fánk 34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Fánk 35"/>
                <p:cNvSpPr/>
                <p:nvPr/>
              </p:nvSpPr>
              <p:spPr>
                <a:xfrm rot="19745808">
                  <a:off x="5229261" y="4466089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8" name="Csoportba foglalás 17"/>
            <p:cNvGrpSpPr/>
            <p:nvPr/>
          </p:nvGrpSpPr>
          <p:grpSpPr>
            <a:xfrm rot="14789507">
              <a:off x="6512474" y="2895636"/>
              <a:ext cx="271195" cy="1126820"/>
              <a:chOff x="5840130" y="1038175"/>
              <a:chExt cx="271195" cy="1126820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 rot="1475202">
                <a:off x="5844203" y="1038175"/>
                <a:ext cx="267122" cy="661608"/>
                <a:chOff x="4758939" y="1706839"/>
                <a:chExt cx="2371368" cy="5970338"/>
              </a:xfrm>
            </p:grpSpPr>
            <p:sp>
              <p:nvSpPr>
                <p:cNvPr id="27" name="Fánk 26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Fánk 27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Fánk 28"/>
                <p:cNvSpPr/>
                <p:nvPr/>
              </p:nvSpPr>
              <p:spPr>
                <a:xfrm rot="19745808">
                  <a:off x="5229261" y="4466089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Fánk 29"/>
                <p:cNvSpPr/>
                <p:nvPr/>
              </p:nvSpPr>
              <p:spPr>
                <a:xfrm rot="20124798">
                  <a:off x="5574891" y="5783620"/>
                  <a:ext cx="1555416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" name="Csoportba foglalás 22"/>
              <p:cNvGrpSpPr/>
              <p:nvPr/>
            </p:nvGrpSpPr>
            <p:grpSpPr>
              <a:xfrm rot="20271336">
                <a:off x="5840130" y="1648842"/>
                <a:ext cx="228046" cy="516153"/>
                <a:chOff x="4758939" y="401634"/>
                <a:chExt cx="2024485" cy="4657759"/>
              </a:xfrm>
            </p:grpSpPr>
            <p:sp>
              <p:nvSpPr>
                <p:cNvPr id="24" name="Fánk 23"/>
                <p:cNvSpPr/>
                <p:nvPr/>
              </p:nvSpPr>
              <p:spPr>
                <a:xfrm>
                  <a:off x="5228001" y="401634"/>
                  <a:ext cx="1555423" cy="1893558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Fánk 24"/>
                <p:cNvSpPr/>
                <p:nvPr/>
              </p:nvSpPr>
              <p:spPr>
                <a:xfrm>
                  <a:off x="4758939" y="1706839"/>
                  <a:ext cx="1555424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Fánk 25"/>
                <p:cNvSpPr/>
                <p:nvPr/>
              </p:nvSpPr>
              <p:spPr>
                <a:xfrm>
                  <a:off x="4880630" y="3165836"/>
                  <a:ext cx="1555422" cy="1893557"/>
                </a:xfrm>
                <a:prstGeom prst="donut">
                  <a:avLst>
                    <a:gd name="adj" fmla="val 35075"/>
                  </a:avLst>
                </a:prstGeom>
                <a:gradFill>
                  <a:gsLst>
                    <a:gs pos="0">
                      <a:srgbClr val="696464"/>
                    </a:gs>
                    <a:gs pos="67000">
                      <a:srgbClr val="2F6273"/>
                    </a:gs>
                    <a:gs pos="19000">
                      <a:srgbClr val="5D586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365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9" name="Csoportba foglalás 18"/>
            <p:cNvGrpSpPr/>
            <p:nvPr/>
          </p:nvGrpSpPr>
          <p:grpSpPr>
            <a:xfrm>
              <a:off x="5142546" y="4271056"/>
              <a:ext cx="214480" cy="353924"/>
              <a:chOff x="4880630" y="3165836"/>
              <a:chExt cx="1904053" cy="3193810"/>
            </a:xfrm>
          </p:grpSpPr>
          <p:sp>
            <p:nvSpPr>
              <p:cNvPr id="20" name="Fánk 19"/>
              <p:cNvSpPr/>
              <p:nvPr/>
            </p:nvSpPr>
            <p:spPr>
              <a:xfrm>
                <a:off x="4880630" y="3165836"/>
                <a:ext cx="1555422" cy="1893557"/>
              </a:xfrm>
              <a:prstGeom prst="donut">
                <a:avLst>
                  <a:gd name="adj" fmla="val 35075"/>
                </a:avLst>
              </a:prstGeom>
              <a:gradFill>
                <a:gsLst>
                  <a:gs pos="0">
                    <a:srgbClr val="696464"/>
                  </a:gs>
                  <a:gs pos="67000">
                    <a:srgbClr val="2F6273"/>
                  </a:gs>
                  <a:gs pos="19000">
                    <a:srgbClr val="5D5860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36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ánk 20"/>
              <p:cNvSpPr/>
              <p:nvPr/>
            </p:nvSpPr>
            <p:spPr>
              <a:xfrm rot="19745808">
                <a:off x="5229261" y="4466089"/>
                <a:ext cx="1555422" cy="1893557"/>
              </a:xfrm>
              <a:prstGeom prst="donut">
                <a:avLst>
                  <a:gd name="adj" fmla="val 35075"/>
                </a:avLst>
              </a:prstGeom>
              <a:gradFill>
                <a:gsLst>
                  <a:gs pos="0">
                    <a:srgbClr val="696464"/>
                  </a:gs>
                  <a:gs pos="67000">
                    <a:srgbClr val="2F6273"/>
                  </a:gs>
                  <a:gs pos="19000">
                    <a:srgbClr val="5D5860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36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3" name="Téglalap 122"/>
          <p:cNvSpPr/>
          <p:nvPr/>
        </p:nvSpPr>
        <p:spPr>
          <a:xfrm>
            <a:off x="3001359" y="1755836"/>
            <a:ext cx="8567010" cy="4832092"/>
          </a:xfrm>
          <a:prstGeom prst="rect">
            <a:avLst/>
          </a:prstGeom>
          <a:solidFill>
            <a:srgbClr val="91CFE3"/>
          </a:solidFill>
          <a:effectLst>
            <a:softEdge rad="800100"/>
          </a:effec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x-none" sz="2200" dirty="0">
                <a:latin typeface="+mj-lt"/>
                <a:ea typeface="Calibri" panose="020F0502020204030204" pitchFamily="34" charset="0"/>
              </a:rPr>
              <a:t>Ez a régi tengerésztörténet abból az időből való, amikor még se motoros, se gőzhajók nem voltak, hanem karcsú vitorlások hasították a távoli tengerek hullámait. Nem is hinnétek</a:t>
            </a:r>
            <a:r>
              <a:rPr lang="hu-HU" sz="2200" dirty="0">
                <a:latin typeface="+mj-lt"/>
                <a:ea typeface="Calibri" panose="020F0502020204030204" pitchFamily="34" charset="0"/>
              </a:rPr>
              <a:t>,</a:t>
            </a:r>
            <a:r>
              <a:rPr lang="x-none" sz="2200" dirty="0">
                <a:latin typeface="+mj-lt"/>
                <a:ea typeface="Calibri" panose="020F0502020204030204" pitchFamily="34" charset="0"/>
              </a:rPr>
              <a:t> mekkora távolságokat szeltek át csupán a szelek szárnyán ezek a fából ácsolt két</a:t>
            </a:r>
            <a:r>
              <a:rPr lang="hu-HU" sz="2200" dirty="0">
                <a:latin typeface="+mj-lt"/>
                <a:ea typeface="Calibri" panose="020F0502020204030204" pitchFamily="34" charset="0"/>
              </a:rPr>
              <a:t>-</a:t>
            </a:r>
            <a:r>
              <a:rPr lang="x-none" sz="2200" dirty="0">
                <a:latin typeface="+mj-lt"/>
                <a:ea typeface="Calibri" panose="020F0502020204030204" pitchFamily="34" charset="0"/>
              </a:rPr>
              <a:t> meg háromárbocos vitorlá</a:t>
            </a:r>
            <a:r>
              <a:rPr lang="hu-HU" sz="2200" dirty="0">
                <a:latin typeface="+mj-lt"/>
                <a:ea typeface="Calibri" panose="020F0502020204030204" pitchFamily="34" charset="0"/>
              </a:rPr>
              <a:t>s</a:t>
            </a:r>
            <a:r>
              <a:rPr lang="x-none" sz="2200" dirty="0">
                <a:latin typeface="+mj-lt"/>
                <a:ea typeface="Calibri" panose="020F0502020204030204" pitchFamily="34" charset="0"/>
              </a:rPr>
              <a:t>hajók</a:t>
            </a:r>
            <a:r>
              <a:rPr lang="hu-HU" sz="2200" dirty="0">
                <a:latin typeface="+mj-lt"/>
                <a:ea typeface="Calibri" panose="020F0502020204030204" pitchFamily="34" charset="0"/>
              </a:rPr>
              <a:t>! </a:t>
            </a:r>
            <a:r>
              <a:rPr lang="x-none" sz="2200" dirty="0">
                <a:latin typeface="+mj-lt"/>
                <a:ea typeface="Calibri" panose="020F0502020204030204" pitchFamily="34" charset="0"/>
              </a:rPr>
              <a:t>Gyakran hetekig úton voltak, és a maroknyi legénységnek ki kellett tartani viharban, szélcsöndben, veszélyes vizeken, idegen tájakon egyaránt. A hajón a kapitány volt az élet</a:t>
            </a:r>
            <a:r>
              <a:rPr lang="hu-HU" sz="2200" dirty="0">
                <a:latin typeface="+mj-lt"/>
                <a:ea typeface="Calibri" panose="020F0502020204030204" pitchFamily="34" charset="0"/>
              </a:rPr>
              <a:t>-</a:t>
            </a:r>
            <a:r>
              <a:rPr lang="x-none" sz="2200" dirty="0">
                <a:latin typeface="+mj-lt"/>
                <a:ea typeface="Calibri" panose="020F0502020204030204" pitchFamily="34" charset="0"/>
              </a:rPr>
              <a:t>halál ura, az ő parancsára tette a dolgát mindenki, a kormányostól a legkisebb matrózinasig. </a:t>
            </a:r>
            <a:endParaRPr lang="hu-HU" sz="2200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2200" dirty="0">
                <a:latin typeface="+mj-lt"/>
                <a:ea typeface="Calibri" panose="020F0502020204030204" pitchFamily="34" charset="0"/>
              </a:rPr>
              <a:t>A t</a:t>
            </a:r>
            <a:r>
              <a:rPr lang="x-none" sz="2200" dirty="0">
                <a:latin typeface="+mj-lt"/>
                <a:ea typeface="Calibri" panose="020F0502020204030204" pitchFamily="34" charset="0"/>
              </a:rPr>
              <a:t>örténetünkben szereplő hajón is így volt. Talán csak egy különös tény az, ami figyelmet érdemel: a legkisebb hajósinas a kapitány egyetlen fia volt. Habár ez elsőre senkinek sem tűnt volna fel, hiszen a kapitány épp oly szigorú és igazságos volt vele is, mint bármelyik matrózával. </a:t>
            </a:r>
            <a:endParaRPr lang="hu-HU" sz="22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4" name="Keret 1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81"/>
            </a:avLst>
          </a:prstGeom>
          <a:solidFill>
            <a:srgbClr val="0070C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25" name="Kép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26206">
            <a:off x="10190037" y="124994"/>
            <a:ext cx="1717511" cy="1827635"/>
          </a:xfrm>
          <a:prstGeom prst="rect">
            <a:avLst/>
          </a:prstGeom>
          <a:noFill/>
        </p:spPr>
      </p:pic>
      <p:sp>
        <p:nvSpPr>
          <p:cNvPr id="222" name="Szabadkézi sokszög 221"/>
          <p:cNvSpPr/>
          <p:nvPr/>
        </p:nvSpPr>
        <p:spPr>
          <a:xfrm rot="18900000" flipH="1">
            <a:off x="21567" y="87599"/>
            <a:ext cx="3640120" cy="3640120"/>
          </a:xfrm>
          <a:custGeom>
            <a:avLst/>
            <a:gdLst>
              <a:gd name="connsiteX0" fmla="*/ 1213885 w 2127377"/>
              <a:gd name="connsiteY0" fmla="*/ 1110342 h 2127377"/>
              <a:gd name="connsiteX1" fmla="*/ 1715994 w 2127377"/>
              <a:gd name="connsiteY1" fmla="*/ 1110342 h 2127377"/>
              <a:gd name="connsiteX2" fmla="*/ 1715999 w 2127377"/>
              <a:gd name="connsiteY2" fmla="*/ 1110729 h 2127377"/>
              <a:gd name="connsiteX3" fmla="*/ 1609935 w 2127377"/>
              <a:gd name="connsiteY3" fmla="*/ 1423538 h 2127377"/>
              <a:gd name="connsiteX4" fmla="*/ 1555794 w 2127377"/>
              <a:gd name="connsiteY4" fmla="*/ 1489818 h 2127377"/>
              <a:gd name="connsiteX5" fmla="*/ 1202178 w 2127377"/>
              <a:gd name="connsiteY5" fmla="*/ 1136202 h 2127377"/>
              <a:gd name="connsiteX6" fmla="*/ 1210694 w 2127377"/>
              <a:gd name="connsiteY6" fmla="*/ 1123377 h 2127377"/>
              <a:gd name="connsiteX7" fmla="*/ 1110342 w 2127377"/>
              <a:gd name="connsiteY7" fmla="*/ 1212909 h 2127377"/>
              <a:gd name="connsiteX8" fmla="*/ 1123377 w 2127377"/>
              <a:gd name="connsiteY8" fmla="*/ 1210694 h 2127377"/>
              <a:gd name="connsiteX9" fmla="*/ 1136201 w 2127377"/>
              <a:gd name="connsiteY9" fmla="*/ 1202179 h 2127377"/>
              <a:gd name="connsiteX10" fmla="*/ 1489817 w 2127377"/>
              <a:gd name="connsiteY10" fmla="*/ 1555795 h 2127377"/>
              <a:gd name="connsiteX11" fmla="*/ 1423538 w 2127377"/>
              <a:gd name="connsiteY11" fmla="*/ 1609935 h 2127377"/>
              <a:gd name="connsiteX12" fmla="*/ 1151735 w 2127377"/>
              <a:gd name="connsiteY12" fmla="*/ 1711763 h 2127377"/>
              <a:gd name="connsiteX13" fmla="*/ 1110342 w 2127377"/>
              <a:gd name="connsiteY13" fmla="*/ 1714298 h 2127377"/>
              <a:gd name="connsiteX14" fmla="*/ 989503 w 2127377"/>
              <a:gd name="connsiteY14" fmla="*/ 1203852 h 2127377"/>
              <a:gd name="connsiteX15" fmla="*/ 989922 w 2127377"/>
              <a:gd name="connsiteY15" fmla="*/ 1204161 h 2127377"/>
              <a:gd name="connsiteX16" fmla="*/ 1017037 w 2127377"/>
              <a:gd name="connsiteY16" fmla="*/ 1211524 h 2127377"/>
              <a:gd name="connsiteX17" fmla="*/ 1017036 w 2127377"/>
              <a:gd name="connsiteY17" fmla="*/ 1714327 h 2127377"/>
              <a:gd name="connsiteX18" fmla="*/ 960087 w 2127377"/>
              <a:gd name="connsiteY18" fmla="*/ 1709472 h 2127377"/>
              <a:gd name="connsiteX19" fmla="*/ 690327 w 2127377"/>
              <a:gd name="connsiteY19" fmla="*/ 1600769 h 2127377"/>
              <a:gd name="connsiteX20" fmla="*/ 637144 w 2127377"/>
              <a:gd name="connsiteY20" fmla="*/ 1556210 h 2127377"/>
              <a:gd name="connsiteX21" fmla="*/ 1556210 w 2127377"/>
              <a:gd name="connsiteY21" fmla="*/ 637144 h 2127377"/>
              <a:gd name="connsiteX22" fmla="*/ 1600769 w 2127377"/>
              <a:gd name="connsiteY22" fmla="*/ 690328 h 2127377"/>
              <a:gd name="connsiteX23" fmla="*/ 1714689 w 2127377"/>
              <a:gd name="connsiteY23" fmla="*/ 1001001 h 2127377"/>
              <a:gd name="connsiteX24" fmla="*/ 1714880 w 2127377"/>
              <a:gd name="connsiteY24" fmla="*/ 1017037 h 2127377"/>
              <a:gd name="connsiteX25" fmla="*/ 1213670 w 2127377"/>
              <a:gd name="connsiteY25" fmla="*/ 1017037 h 2127377"/>
              <a:gd name="connsiteX26" fmla="*/ 1204161 w 2127377"/>
              <a:gd name="connsiteY26" fmla="*/ 989922 h 2127377"/>
              <a:gd name="connsiteX27" fmla="*/ 1203851 w 2127377"/>
              <a:gd name="connsiteY27" fmla="*/ 989503 h 2127377"/>
              <a:gd name="connsiteX28" fmla="*/ 1110342 w 2127377"/>
              <a:gd name="connsiteY28" fmla="*/ 413050 h 2127377"/>
              <a:gd name="connsiteX29" fmla="*/ 1167290 w 2127377"/>
              <a:gd name="connsiteY29" fmla="*/ 417904 h 2127377"/>
              <a:gd name="connsiteX30" fmla="*/ 1437049 w 2127377"/>
              <a:gd name="connsiteY30" fmla="*/ 526607 h 2127377"/>
              <a:gd name="connsiteX31" fmla="*/ 1490233 w 2127377"/>
              <a:gd name="connsiteY31" fmla="*/ 571168 h 2127377"/>
              <a:gd name="connsiteX32" fmla="*/ 1137875 w 2127377"/>
              <a:gd name="connsiteY32" fmla="*/ 923526 h 2127377"/>
              <a:gd name="connsiteX33" fmla="*/ 1137454 w 2127377"/>
              <a:gd name="connsiteY33" fmla="*/ 923215 h 2127377"/>
              <a:gd name="connsiteX34" fmla="*/ 1110342 w 2127377"/>
              <a:gd name="connsiteY34" fmla="*/ 915852 h 2127377"/>
              <a:gd name="connsiteX35" fmla="*/ 412496 w 2127377"/>
              <a:gd name="connsiteY35" fmla="*/ 1110342 h 2127377"/>
              <a:gd name="connsiteX36" fmla="*/ 913707 w 2127377"/>
              <a:gd name="connsiteY36" fmla="*/ 1110342 h 2127377"/>
              <a:gd name="connsiteX37" fmla="*/ 923215 w 2127377"/>
              <a:gd name="connsiteY37" fmla="*/ 1137454 h 2127377"/>
              <a:gd name="connsiteX38" fmla="*/ 923526 w 2127377"/>
              <a:gd name="connsiteY38" fmla="*/ 1137875 h 2127377"/>
              <a:gd name="connsiteX39" fmla="*/ 571168 w 2127377"/>
              <a:gd name="connsiteY39" fmla="*/ 1490233 h 2127377"/>
              <a:gd name="connsiteX40" fmla="*/ 526607 w 2127377"/>
              <a:gd name="connsiteY40" fmla="*/ 1437049 h 2127377"/>
              <a:gd name="connsiteX41" fmla="*/ 412687 w 2127377"/>
              <a:gd name="connsiteY41" fmla="*/ 1126375 h 2127377"/>
              <a:gd name="connsiteX42" fmla="*/ 571582 w 2127377"/>
              <a:gd name="connsiteY42" fmla="*/ 637559 h 2127377"/>
              <a:gd name="connsiteX43" fmla="*/ 925198 w 2127377"/>
              <a:gd name="connsiteY43" fmla="*/ 991175 h 2127377"/>
              <a:gd name="connsiteX44" fmla="*/ 916682 w 2127377"/>
              <a:gd name="connsiteY44" fmla="*/ 1003999 h 2127377"/>
              <a:gd name="connsiteX45" fmla="*/ 913491 w 2127377"/>
              <a:gd name="connsiteY45" fmla="*/ 1017037 h 2127377"/>
              <a:gd name="connsiteX46" fmla="*/ 411382 w 2127377"/>
              <a:gd name="connsiteY46" fmla="*/ 1017037 h 2127377"/>
              <a:gd name="connsiteX47" fmla="*/ 411378 w 2127377"/>
              <a:gd name="connsiteY47" fmla="*/ 1016648 h 2127377"/>
              <a:gd name="connsiteX48" fmla="*/ 517441 w 2127377"/>
              <a:gd name="connsiteY48" fmla="*/ 703838 h 2127377"/>
              <a:gd name="connsiteX49" fmla="*/ 637558 w 2127377"/>
              <a:gd name="connsiteY49" fmla="*/ 571582 h 2127377"/>
              <a:gd name="connsiteX50" fmla="*/ 703838 w 2127377"/>
              <a:gd name="connsiteY50" fmla="*/ 517442 h 2127377"/>
              <a:gd name="connsiteX51" fmla="*/ 975641 w 2127377"/>
              <a:gd name="connsiteY51" fmla="*/ 415613 h 2127377"/>
              <a:gd name="connsiteX52" fmla="*/ 1017037 w 2127377"/>
              <a:gd name="connsiteY52" fmla="*/ 413078 h 2127377"/>
              <a:gd name="connsiteX53" fmla="*/ 1017037 w 2127377"/>
              <a:gd name="connsiteY53" fmla="*/ 914467 h 2127377"/>
              <a:gd name="connsiteX54" fmla="*/ 1003999 w 2127377"/>
              <a:gd name="connsiteY54" fmla="*/ 916682 h 2127377"/>
              <a:gd name="connsiteX55" fmla="*/ 991174 w 2127377"/>
              <a:gd name="connsiteY55" fmla="*/ 925198 h 2127377"/>
              <a:gd name="connsiteX56" fmla="*/ 311547 w 2127377"/>
              <a:gd name="connsiteY56" fmla="*/ 311547 h 2127377"/>
              <a:gd name="connsiteX57" fmla="*/ 311547 w 2127377"/>
              <a:gd name="connsiteY57" fmla="*/ 456697 h 2127377"/>
              <a:gd name="connsiteX58" fmla="*/ 384122 w 2127377"/>
              <a:gd name="connsiteY58" fmla="*/ 486758 h 2127377"/>
              <a:gd name="connsiteX59" fmla="*/ 414809 w 2127377"/>
              <a:gd name="connsiteY59" fmla="*/ 480787 h 2127377"/>
              <a:gd name="connsiteX60" fmla="*/ 495210 w 2127377"/>
              <a:gd name="connsiteY60" fmla="*/ 561187 h 2127377"/>
              <a:gd name="connsiteX61" fmla="*/ 427230 w 2127377"/>
              <a:gd name="connsiteY61" fmla="*/ 644410 h 2127377"/>
              <a:gd name="connsiteX62" fmla="*/ 303650 w 2127377"/>
              <a:gd name="connsiteY62" fmla="*/ 1008879 h 2127377"/>
              <a:gd name="connsiteX63" fmla="*/ 303747 w 2127377"/>
              <a:gd name="connsiteY63" fmla="*/ 1017037 h 2127377"/>
              <a:gd name="connsiteX64" fmla="*/ 192688 w 2127377"/>
              <a:gd name="connsiteY64" fmla="*/ 1017037 h 2127377"/>
              <a:gd name="connsiteX65" fmla="*/ 175211 w 2127377"/>
              <a:gd name="connsiteY65" fmla="*/ 991114 h 2127377"/>
              <a:gd name="connsiteX66" fmla="*/ 102636 w 2127377"/>
              <a:gd name="connsiteY66" fmla="*/ 961053 h 2127377"/>
              <a:gd name="connsiteX67" fmla="*/ 0 w 2127377"/>
              <a:gd name="connsiteY67" fmla="*/ 1063689 h 2127377"/>
              <a:gd name="connsiteX68" fmla="*/ 102636 w 2127377"/>
              <a:gd name="connsiteY68" fmla="*/ 1166325 h 2127377"/>
              <a:gd name="connsiteX69" fmla="*/ 175210 w 2127377"/>
              <a:gd name="connsiteY69" fmla="*/ 1136263 h 2127377"/>
              <a:gd name="connsiteX70" fmla="*/ 192687 w 2127377"/>
              <a:gd name="connsiteY70" fmla="*/ 1110342 h 2127377"/>
              <a:gd name="connsiteX71" fmla="*/ 304861 w 2127377"/>
              <a:gd name="connsiteY71" fmla="*/ 1110342 h 2127377"/>
              <a:gd name="connsiteX72" fmla="*/ 305176 w 2127377"/>
              <a:gd name="connsiteY72" fmla="*/ 1136728 h 2127377"/>
              <a:gd name="connsiteX73" fmla="*/ 437909 w 2127377"/>
              <a:gd name="connsiteY73" fmla="*/ 1498709 h 2127377"/>
              <a:gd name="connsiteX74" fmla="*/ 494796 w 2127377"/>
              <a:gd name="connsiteY74" fmla="*/ 1566605 h 2127377"/>
              <a:gd name="connsiteX75" fmla="*/ 414809 w 2127377"/>
              <a:gd name="connsiteY75" fmla="*/ 1646592 h 2127377"/>
              <a:gd name="connsiteX76" fmla="*/ 384122 w 2127377"/>
              <a:gd name="connsiteY76" fmla="*/ 1640620 h 2127377"/>
              <a:gd name="connsiteX77" fmla="*/ 311547 w 2127377"/>
              <a:gd name="connsiteY77" fmla="*/ 1670681 h 2127377"/>
              <a:gd name="connsiteX78" fmla="*/ 311547 w 2127377"/>
              <a:gd name="connsiteY78" fmla="*/ 1815831 h 2127377"/>
              <a:gd name="connsiteX79" fmla="*/ 456696 w 2127377"/>
              <a:gd name="connsiteY79" fmla="*/ 1815831 h 2127377"/>
              <a:gd name="connsiteX80" fmla="*/ 486757 w 2127377"/>
              <a:gd name="connsiteY80" fmla="*/ 1743256 h 2127377"/>
              <a:gd name="connsiteX81" fmla="*/ 480786 w 2127377"/>
              <a:gd name="connsiteY81" fmla="*/ 1712568 h 2127377"/>
              <a:gd name="connsiteX82" fmla="*/ 560772 w 2127377"/>
              <a:gd name="connsiteY82" fmla="*/ 1632582 h 2127377"/>
              <a:gd name="connsiteX83" fmla="*/ 628668 w 2127377"/>
              <a:gd name="connsiteY83" fmla="*/ 1689467 h 2127377"/>
              <a:gd name="connsiteX84" fmla="*/ 942977 w 2127377"/>
              <a:gd name="connsiteY84" fmla="*/ 1816122 h 2127377"/>
              <a:gd name="connsiteX85" fmla="*/ 1017037 w 2127377"/>
              <a:gd name="connsiteY85" fmla="*/ 1822436 h 2127377"/>
              <a:gd name="connsiteX86" fmla="*/ 1017037 w 2127377"/>
              <a:gd name="connsiteY86" fmla="*/ 1934689 h 2127377"/>
              <a:gd name="connsiteX87" fmla="*/ 991114 w 2127377"/>
              <a:gd name="connsiteY87" fmla="*/ 1952167 h 2127377"/>
              <a:gd name="connsiteX88" fmla="*/ 961052 w 2127377"/>
              <a:gd name="connsiteY88" fmla="*/ 2024741 h 2127377"/>
              <a:gd name="connsiteX89" fmla="*/ 1063688 w 2127377"/>
              <a:gd name="connsiteY89" fmla="*/ 2127377 h 2127377"/>
              <a:gd name="connsiteX90" fmla="*/ 1166324 w 2127377"/>
              <a:gd name="connsiteY90" fmla="*/ 2024741 h 2127377"/>
              <a:gd name="connsiteX91" fmla="*/ 1136263 w 2127377"/>
              <a:gd name="connsiteY91" fmla="*/ 1952166 h 2127377"/>
              <a:gd name="connsiteX92" fmla="*/ 1110341 w 2127377"/>
              <a:gd name="connsiteY92" fmla="*/ 1934690 h 2127377"/>
              <a:gd name="connsiteX93" fmla="*/ 1110341 w 2127377"/>
              <a:gd name="connsiteY93" fmla="*/ 1822217 h 2127377"/>
              <a:gd name="connsiteX94" fmla="*/ 1166276 w 2127377"/>
              <a:gd name="connsiteY94" fmla="*/ 1818792 h 2127377"/>
              <a:gd name="connsiteX95" fmla="*/ 1482966 w 2127377"/>
              <a:gd name="connsiteY95" fmla="*/ 1700147 h 2127377"/>
              <a:gd name="connsiteX96" fmla="*/ 1566189 w 2127377"/>
              <a:gd name="connsiteY96" fmla="*/ 1632167 h 2127377"/>
              <a:gd name="connsiteX97" fmla="*/ 1646591 w 2127377"/>
              <a:gd name="connsiteY97" fmla="*/ 1712568 h 2127377"/>
              <a:gd name="connsiteX98" fmla="*/ 1640619 w 2127377"/>
              <a:gd name="connsiteY98" fmla="*/ 1743255 h 2127377"/>
              <a:gd name="connsiteX99" fmla="*/ 1670680 w 2127377"/>
              <a:gd name="connsiteY99" fmla="*/ 1815830 h 2127377"/>
              <a:gd name="connsiteX100" fmla="*/ 1815830 w 2127377"/>
              <a:gd name="connsiteY100" fmla="*/ 1815830 h 2127377"/>
              <a:gd name="connsiteX101" fmla="*/ 1815830 w 2127377"/>
              <a:gd name="connsiteY101" fmla="*/ 1670681 h 2127377"/>
              <a:gd name="connsiteX102" fmla="*/ 1743255 w 2127377"/>
              <a:gd name="connsiteY102" fmla="*/ 1640619 h 2127377"/>
              <a:gd name="connsiteX103" fmla="*/ 1712567 w 2127377"/>
              <a:gd name="connsiteY103" fmla="*/ 1646591 h 2127377"/>
              <a:gd name="connsiteX104" fmla="*/ 1632166 w 2127377"/>
              <a:gd name="connsiteY104" fmla="*/ 1566190 h 2127377"/>
              <a:gd name="connsiteX105" fmla="*/ 1700147 w 2127377"/>
              <a:gd name="connsiteY105" fmla="*/ 1482967 h 2127377"/>
              <a:gd name="connsiteX106" fmla="*/ 1823726 w 2127377"/>
              <a:gd name="connsiteY106" fmla="*/ 1118498 h 2127377"/>
              <a:gd name="connsiteX107" fmla="*/ 1823629 w 2127377"/>
              <a:gd name="connsiteY107" fmla="*/ 1110342 h 2127377"/>
              <a:gd name="connsiteX108" fmla="*/ 1934690 w 2127377"/>
              <a:gd name="connsiteY108" fmla="*/ 1110342 h 2127377"/>
              <a:gd name="connsiteX109" fmla="*/ 1952166 w 2127377"/>
              <a:gd name="connsiteY109" fmla="*/ 1136263 h 2127377"/>
              <a:gd name="connsiteX110" fmla="*/ 2024741 w 2127377"/>
              <a:gd name="connsiteY110" fmla="*/ 1166324 h 2127377"/>
              <a:gd name="connsiteX111" fmla="*/ 2127377 w 2127377"/>
              <a:gd name="connsiteY111" fmla="*/ 1063688 h 2127377"/>
              <a:gd name="connsiteX112" fmla="*/ 2024741 w 2127377"/>
              <a:gd name="connsiteY112" fmla="*/ 961052 h 2127377"/>
              <a:gd name="connsiteX113" fmla="*/ 1952166 w 2127377"/>
              <a:gd name="connsiteY113" fmla="*/ 991114 h 2127377"/>
              <a:gd name="connsiteX114" fmla="*/ 1934689 w 2127377"/>
              <a:gd name="connsiteY114" fmla="*/ 1017037 h 2127377"/>
              <a:gd name="connsiteX115" fmla="*/ 1822515 w 2127377"/>
              <a:gd name="connsiteY115" fmla="*/ 1017037 h 2127377"/>
              <a:gd name="connsiteX116" fmla="*/ 1822201 w 2127377"/>
              <a:gd name="connsiteY116" fmla="*/ 990649 h 2127377"/>
              <a:gd name="connsiteX117" fmla="*/ 1689467 w 2127377"/>
              <a:gd name="connsiteY117" fmla="*/ 628668 h 2127377"/>
              <a:gd name="connsiteX118" fmla="*/ 1632582 w 2127377"/>
              <a:gd name="connsiteY118" fmla="*/ 560773 h 2127377"/>
              <a:gd name="connsiteX119" fmla="*/ 1712567 w 2127377"/>
              <a:gd name="connsiteY119" fmla="*/ 480787 h 2127377"/>
              <a:gd name="connsiteX120" fmla="*/ 1743255 w 2127377"/>
              <a:gd name="connsiteY120" fmla="*/ 486758 h 2127377"/>
              <a:gd name="connsiteX121" fmla="*/ 1815830 w 2127377"/>
              <a:gd name="connsiteY121" fmla="*/ 456697 h 2127377"/>
              <a:gd name="connsiteX122" fmla="*/ 1815830 w 2127377"/>
              <a:gd name="connsiteY122" fmla="*/ 311548 h 2127377"/>
              <a:gd name="connsiteX123" fmla="*/ 1670680 w 2127377"/>
              <a:gd name="connsiteY123" fmla="*/ 311548 h 2127377"/>
              <a:gd name="connsiteX124" fmla="*/ 1640619 w 2127377"/>
              <a:gd name="connsiteY124" fmla="*/ 384122 h 2127377"/>
              <a:gd name="connsiteX125" fmla="*/ 1646591 w 2127377"/>
              <a:gd name="connsiteY125" fmla="*/ 414810 h 2127377"/>
              <a:gd name="connsiteX126" fmla="*/ 1566605 w 2127377"/>
              <a:gd name="connsiteY126" fmla="*/ 494796 h 2127377"/>
              <a:gd name="connsiteX127" fmla="*/ 1498708 w 2127377"/>
              <a:gd name="connsiteY127" fmla="*/ 437909 h 2127377"/>
              <a:gd name="connsiteX128" fmla="*/ 1184399 w 2127377"/>
              <a:gd name="connsiteY128" fmla="*/ 311254 h 2127377"/>
              <a:gd name="connsiteX129" fmla="*/ 1110342 w 2127377"/>
              <a:gd name="connsiteY129" fmla="*/ 304941 h 2127377"/>
              <a:gd name="connsiteX130" fmla="*/ 1110342 w 2127377"/>
              <a:gd name="connsiteY130" fmla="*/ 192687 h 2127377"/>
              <a:gd name="connsiteX131" fmla="*/ 1136263 w 2127377"/>
              <a:gd name="connsiteY131" fmla="*/ 175210 h 2127377"/>
              <a:gd name="connsiteX132" fmla="*/ 1166325 w 2127377"/>
              <a:gd name="connsiteY132" fmla="*/ 102636 h 2127377"/>
              <a:gd name="connsiteX133" fmla="*/ 1063689 w 2127377"/>
              <a:gd name="connsiteY133" fmla="*/ 0 h 2127377"/>
              <a:gd name="connsiteX134" fmla="*/ 961053 w 2127377"/>
              <a:gd name="connsiteY134" fmla="*/ 102636 h 2127377"/>
              <a:gd name="connsiteX135" fmla="*/ 991114 w 2127377"/>
              <a:gd name="connsiteY135" fmla="*/ 175211 h 2127377"/>
              <a:gd name="connsiteX136" fmla="*/ 1017037 w 2127377"/>
              <a:gd name="connsiteY136" fmla="*/ 192688 h 2127377"/>
              <a:gd name="connsiteX137" fmla="*/ 1017037 w 2127377"/>
              <a:gd name="connsiteY137" fmla="*/ 305159 h 2127377"/>
              <a:gd name="connsiteX138" fmla="*/ 961100 w 2127377"/>
              <a:gd name="connsiteY138" fmla="*/ 308585 h 2127377"/>
              <a:gd name="connsiteX139" fmla="*/ 644410 w 2127377"/>
              <a:gd name="connsiteY139" fmla="*/ 427230 h 2127377"/>
              <a:gd name="connsiteX140" fmla="*/ 561186 w 2127377"/>
              <a:gd name="connsiteY140" fmla="*/ 495211 h 2127377"/>
              <a:gd name="connsiteX141" fmla="*/ 480786 w 2127377"/>
              <a:gd name="connsiteY141" fmla="*/ 414810 h 2127377"/>
              <a:gd name="connsiteX142" fmla="*/ 486758 w 2127377"/>
              <a:gd name="connsiteY142" fmla="*/ 384122 h 2127377"/>
              <a:gd name="connsiteX143" fmla="*/ 456697 w 2127377"/>
              <a:gd name="connsiteY143" fmla="*/ 311547 h 2127377"/>
              <a:gd name="connsiteX144" fmla="*/ 311547 w 2127377"/>
              <a:gd name="connsiteY144" fmla="*/ 311547 h 212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127377" h="2127377">
                <a:moveTo>
                  <a:pt x="1213885" y="1110342"/>
                </a:moveTo>
                <a:lnTo>
                  <a:pt x="1715994" y="1110342"/>
                </a:lnTo>
                <a:lnTo>
                  <a:pt x="1715999" y="1110729"/>
                </a:lnTo>
                <a:cubicBezTo>
                  <a:pt x="1708142" y="1220338"/>
                  <a:pt x="1672787" y="1328345"/>
                  <a:pt x="1609935" y="1423538"/>
                </a:cubicBezTo>
                <a:lnTo>
                  <a:pt x="1555794" y="1489818"/>
                </a:lnTo>
                <a:lnTo>
                  <a:pt x="1202178" y="1136202"/>
                </a:lnTo>
                <a:lnTo>
                  <a:pt x="1210694" y="1123377"/>
                </a:lnTo>
                <a:close/>
                <a:moveTo>
                  <a:pt x="1110342" y="1212909"/>
                </a:moveTo>
                <a:lnTo>
                  <a:pt x="1123377" y="1210694"/>
                </a:lnTo>
                <a:lnTo>
                  <a:pt x="1136201" y="1202179"/>
                </a:lnTo>
                <a:lnTo>
                  <a:pt x="1489817" y="1555795"/>
                </a:lnTo>
                <a:lnTo>
                  <a:pt x="1423538" y="1609935"/>
                </a:lnTo>
                <a:cubicBezTo>
                  <a:pt x="1340244" y="1664931"/>
                  <a:pt x="1247139" y="1698874"/>
                  <a:pt x="1151735" y="1711763"/>
                </a:cubicBezTo>
                <a:lnTo>
                  <a:pt x="1110342" y="1714298"/>
                </a:lnTo>
                <a:close/>
                <a:moveTo>
                  <a:pt x="989503" y="1203852"/>
                </a:moveTo>
                <a:lnTo>
                  <a:pt x="989922" y="1204161"/>
                </a:lnTo>
                <a:lnTo>
                  <a:pt x="1017037" y="1211524"/>
                </a:lnTo>
                <a:lnTo>
                  <a:pt x="1017036" y="1714327"/>
                </a:lnTo>
                <a:lnTo>
                  <a:pt x="960087" y="1709472"/>
                </a:lnTo>
                <a:cubicBezTo>
                  <a:pt x="864955" y="1694291"/>
                  <a:pt x="772532" y="1658056"/>
                  <a:pt x="690327" y="1600769"/>
                </a:cubicBezTo>
                <a:lnTo>
                  <a:pt x="637144" y="1556210"/>
                </a:lnTo>
                <a:close/>
                <a:moveTo>
                  <a:pt x="1556210" y="637144"/>
                </a:moveTo>
                <a:lnTo>
                  <a:pt x="1600769" y="690328"/>
                </a:lnTo>
                <a:cubicBezTo>
                  <a:pt x="1666240" y="784275"/>
                  <a:pt x="1704214" y="891570"/>
                  <a:pt x="1714689" y="1001001"/>
                </a:cubicBezTo>
                <a:lnTo>
                  <a:pt x="1714880" y="1017037"/>
                </a:lnTo>
                <a:lnTo>
                  <a:pt x="1213670" y="1017037"/>
                </a:lnTo>
                <a:lnTo>
                  <a:pt x="1204161" y="989922"/>
                </a:lnTo>
                <a:lnTo>
                  <a:pt x="1203851" y="989503"/>
                </a:lnTo>
                <a:close/>
                <a:moveTo>
                  <a:pt x="1110342" y="413050"/>
                </a:moveTo>
                <a:lnTo>
                  <a:pt x="1167290" y="417904"/>
                </a:lnTo>
                <a:cubicBezTo>
                  <a:pt x="1262421" y="433085"/>
                  <a:pt x="1354844" y="469320"/>
                  <a:pt x="1437049" y="526607"/>
                </a:cubicBezTo>
                <a:lnTo>
                  <a:pt x="1490233" y="571168"/>
                </a:lnTo>
                <a:lnTo>
                  <a:pt x="1137875" y="923526"/>
                </a:lnTo>
                <a:lnTo>
                  <a:pt x="1137454" y="923215"/>
                </a:lnTo>
                <a:lnTo>
                  <a:pt x="1110342" y="915852"/>
                </a:lnTo>
                <a:close/>
                <a:moveTo>
                  <a:pt x="412496" y="1110342"/>
                </a:moveTo>
                <a:lnTo>
                  <a:pt x="913707" y="1110342"/>
                </a:lnTo>
                <a:lnTo>
                  <a:pt x="923215" y="1137454"/>
                </a:lnTo>
                <a:lnTo>
                  <a:pt x="923526" y="1137875"/>
                </a:lnTo>
                <a:lnTo>
                  <a:pt x="571168" y="1490233"/>
                </a:lnTo>
                <a:lnTo>
                  <a:pt x="526607" y="1437049"/>
                </a:lnTo>
                <a:cubicBezTo>
                  <a:pt x="461136" y="1343101"/>
                  <a:pt x="423163" y="1235806"/>
                  <a:pt x="412687" y="1126375"/>
                </a:cubicBezTo>
                <a:close/>
                <a:moveTo>
                  <a:pt x="571582" y="637559"/>
                </a:moveTo>
                <a:lnTo>
                  <a:pt x="925198" y="991175"/>
                </a:lnTo>
                <a:lnTo>
                  <a:pt x="916682" y="1003999"/>
                </a:lnTo>
                <a:lnTo>
                  <a:pt x="913491" y="1017037"/>
                </a:lnTo>
                <a:lnTo>
                  <a:pt x="411382" y="1017037"/>
                </a:lnTo>
                <a:lnTo>
                  <a:pt x="411378" y="1016648"/>
                </a:lnTo>
                <a:cubicBezTo>
                  <a:pt x="419235" y="907039"/>
                  <a:pt x="454589" y="799032"/>
                  <a:pt x="517441" y="703838"/>
                </a:cubicBezTo>
                <a:close/>
                <a:moveTo>
                  <a:pt x="637558" y="571582"/>
                </a:moveTo>
                <a:lnTo>
                  <a:pt x="703838" y="517442"/>
                </a:lnTo>
                <a:cubicBezTo>
                  <a:pt x="787132" y="462446"/>
                  <a:pt x="880237" y="428503"/>
                  <a:pt x="975641" y="415613"/>
                </a:cubicBezTo>
                <a:lnTo>
                  <a:pt x="1017037" y="413078"/>
                </a:lnTo>
                <a:lnTo>
                  <a:pt x="1017037" y="914467"/>
                </a:lnTo>
                <a:lnTo>
                  <a:pt x="1003999" y="916682"/>
                </a:lnTo>
                <a:lnTo>
                  <a:pt x="991174" y="925198"/>
                </a:lnTo>
                <a:close/>
                <a:moveTo>
                  <a:pt x="311547" y="311547"/>
                </a:moveTo>
                <a:cubicBezTo>
                  <a:pt x="271466" y="351629"/>
                  <a:pt x="271466" y="416615"/>
                  <a:pt x="311547" y="456697"/>
                </a:cubicBezTo>
                <a:cubicBezTo>
                  <a:pt x="331588" y="476737"/>
                  <a:pt x="357855" y="486758"/>
                  <a:pt x="384122" y="486758"/>
                </a:cubicBezTo>
                <a:lnTo>
                  <a:pt x="414809" y="480787"/>
                </a:lnTo>
                <a:lnTo>
                  <a:pt x="495210" y="561187"/>
                </a:lnTo>
                <a:lnTo>
                  <a:pt x="427230" y="644410"/>
                </a:lnTo>
                <a:cubicBezTo>
                  <a:pt x="353997" y="755324"/>
                  <a:pt x="312804" y="881169"/>
                  <a:pt x="303650" y="1008879"/>
                </a:cubicBezTo>
                <a:lnTo>
                  <a:pt x="303747" y="1017037"/>
                </a:lnTo>
                <a:lnTo>
                  <a:pt x="192688" y="1017037"/>
                </a:lnTo>
                <a:lnTo>
                  <a:pt x="175211" y="991114"/>
                </a:lnTo>
                <a:cubicBezTo>
                  <a:pt x="156637" y="972541"/>
                  <a:pt x="130978" y="961053"/>
                  <a:pt x="102636" y="961053"/>
                </a:cubicBezTo>
                <a:cubicBezTo>
                  <a:pt x="45952" y="961053"/>
                  <a:pt x="0" y="1007005"/>
                  <a:pt x="0" y="1063689"/>
                </a:cubicBezTo>
                <a:cubicBezTo>
                  <a:pt x="0" y="1120373"/>
                  <a:pt x="45952" y="1166325"/>
                  <a:pt x="102636" y="1166325"/>
                </a:cubicBezTo>
                <a:cubicBezTo>
                  <a:pt x="130978" y="1166325"/>
                  <a:pt x="156637" y="1154837"/>
                  <a:pt x="175210" y="1136263"/>
                </a:cubicBezTo>
                <a:lnTo>
                  <a:pt x="192687" y="1110342"/>
                </a:lnTo>
                <a:lnTo>
                  <a:pt x="304861" y="1110342"/>
                </a:lnTo>
                <a:lnTo>
                  <a:pt x="305176" y="1136728"/>
                </a:lnTo>
                <a:cubicBezTo>
                  <a:pt x="317381" y="1264231"/>
                  <a:pt x="361625" y="1389246"/>
                  <a:pt x="437909" y="1498709"/>
                </a:cubicBezTo>
                <a:lnTo>
                  <a:pt x="494796" y="1566605"/>
                </a:lnTo>
                <a:lnTo>
                  <a:pt x="414809" y="1646592"/>
                </a:lnTo>
                <a:lnTo>
                  <a:pt x="384122" y="1640620"/>
                </a:lnTo>
                <a:cubicBezTo>
                  <a:pt x="357855" y="1640620"/>
                  <a:pt x="331588" y="1650641"/>
                  <a:pt x="311547" y="1670681"/>
                </a:cubicBezTo>
                <a:cubicBezTo>
                  <a:pt x="271465" y="1710763"/>
                  <a:pt x="271465" y="1775749"/>
                  <a:pt x="311547" y="1815831"/>
                </a:cubicBezTo>
                <a:cubicBezTo>
                  <a:pt x="351629" y="1855912"/>
                  <a:pt x="416615" y="1855912"/>
                  <a:pt x="456696" y="1815831"/>
                </a:cubicBezTo>
                <a:cubicBezTo>
                  <a:pt x="476737" y="1795790"/>
                  <a:pt x="486757" y="1769523"/>
                  <a:pt x="486757" y="1743256"/>
                </a:cubicBezTo>
                <a:lnTo>
                  <a:pt x="480786" y="1712568"/>
                </a:lnTo>
                <a:lnTo>
                  <a:pt x="560772" y="1632582"/>
                </a:lnTo>
                <a:lnTo>
                  <a:pt x="628668" y="1689467"/>
                </a:lnTo>
                <a:cubicBezTo>
                  <a:pt x="724448" y="1756215"/>
                  <a:pt x="832135" y="1798434"/>
                  <a:pt x="942977" y="1816122"/>
                </a:cubicBezTo>
                <a:lnTo>
                  <a:pt x="1017037" y="1822436"/>
                </a:lnTo>
                <a:lnTo>
                  <a:pt x="1017037" y="1934689"/>
                </a:lnTo>
                <a:lnTo>
                  <a:pt x="991114" y="1952167"/>
                </a:lnTo>
                <a:cubicBezTo>
                  <a:pt x="972540" y="1970740"/>
                  <a:pt x="961052" y="1996399"/>
                  <a:pt x="961052" y="2024741"/>
                </a:cubicBezTo>
                <a:cubicBezTo>
                  <a:pt x="961052" y="2081425"/>
                  <a:pt x="1007004" y="2127377"/>
                  <a:pt x="1063688" y="2127377"/>
                </a:cubicBezTo>
                <a:cubicBezTo>
                  <a:pt x="1120372" y="2127377"/>
                  <a:pt x="1166324" y="2081425"/>
                  <a:pt x="1166324" y="2024741"/>
                </a:cubicBezTo>
                <a:cubicBezTo>
                  <a:pt x="1166324" y="1996399"/>
                  <a:pt x="1154836" y="1970740"/>
                  <a:pt x="1136263" y="1952166"/>
                </a:cubicBezTo>
                <a:lnTo>
                  <a:pt x="1110341" y="1934690"/>
                </a:lnTo>
                <a:lnTo>
                  <a:pt x="1110341" y="1822217"/>
                </a:lnTo>
                <a:lnTo>
                  <a:pt x="1166276" y="1818792"/>
                </a:lnTo>
                <a:cubicBezTo>
                  <a:pt x="1277436" y="1803773"/>
                  <a:pt x="1385916" y="1764225"/>
                  <a:pt x="1482966" y="1700147"/>
                </a:cubicBezTo>
                <a:lnTo>
                  <a:pt x="1566189" y="1632167"/>
                </a:lnTo>
                <a:lnTo>
                  <a:pt x="1646591" y="1712568"/>
                </a:lnTo>
                <a:lnTo>
                  <a:pt x="1640619" y="1743255"/>
                </a:lnTo>
                <a:cubicBezTo>
                  <a:pt x="1640619" y="1769522"/>
                  <a:pt x="1650640" y="1795789"/>
                  <a:pt x="1670680" y="1815830"/>
                </a:cubicBezTo>
                <a:cubicBezTo>
                  <a:pt x="1710762" y="1855911"/>
                  <a:pt x="1775748" y="1855911"/>
                  <a:pt x="1815830" y="1815830"/>
                </a:cubicBezTo>
                <a:cubicBezTo>
                  <a:pt x="1855911" y="1775748"/>
                  <a:pt x="1855911" y="1710762"/>
                  <a:pt x="1815830" y="1670681"/>
                </a:cubicBezTo>
                <a:cubicBezTo>
                  <a:pt x="1795789" y="1650640"/>
                  <a:pt x="1769522" y="1640619"/>
                  <a:pt x="1743255" y="1640619"/>
                </a:cubicBezTo>
                <a:lnTo>
                  <a:pt x="1712567" y="1646591"/>
                </a:lnTo>
                <a:lnTo>
                  <a:pt x="1632166" y="1566190"/>
                </a:lnTo>
                <a:lnTo>
                  <a:pt x="1700147" y="1482967"/>
                </a:lnTo>
                <a:cubicBezTo>
                  <a:pt x="1773379" y="1372052"/>
                  <a:pt x="1814572" y="1246208"/>
                  <a:pt x="1823726" y="1118498"/>
                </a:cubicBezTo>
                <a:lnTo>
                  <a:pt x="1823629" y="1110342"/>
                </a:lnTo>
                <a:lnTo>
                  <a:pt x="1934690" y="1110342"/>
                </a:lnTo>
                <a:lnTo>
                  <a:pt x="1952166" y="1136263"/>
                </a:lnTo>
                <a:cubicBezTo>
                  <a:pt x="1970740" y="1154836"/>
                  <a:pt x="1996399" y="1166324"/>
                  <a:pt x="2024741" y="1166324"/>
                </a:cubicBezTo>
                <a:cubicBezTo>
                  <a:pt x="2081425" y="1166324"/>
                  <a:pt x="2127377" y="1120372"/>
                  <a:pt x="2127377" y="1063688"/>
                </a:cubicBezTo>
                <a:cubicBezTo>
                  <a:pt x="2127377" y="1007004"/>
                  <a:pt x="2081425" y="961052"/>
                  <a:pt x="2024741" y="961052"/>
                </a:cubicBezTo>
                <a:cubicBezTo>
                  <a:pt x="1996399" y="961052"/>
                  <a:pt x="1970740" y="972540"/>
                  <a:pt x="1952166" y="991114"/>
                </a:cubicBezTo>
                <a:lnTo>
                  <a:pt x="1934689" y="1017037"/>
                </a:lnTo>
                <a:lnTo>
                  <a:pt x="1822515" y="1017037"/>
                </a:lnTo>
                <a:lnTo>
                  <a:pt x="1822201" y="990649"/>
                </a:lnTo>
                <a:cubicBezTo>
                  <a:pt x="1809995" y="863145"/>
                  <a:pt x="1765751" y="738131"/>
                  <a:pt x="1689467" y="628668"/>
                </a:cubicBezTo>
                <a:lnTo>
                  <a:pt x="1632582" y="560773"/>
                </a:lnTo>
                <a:lnTo>
                  <a:pt x="1712567" y="480787"/>
                </a:lnTo>
                <a:lnTo>
                  <a:pt x="1743255" y="486758"/>
                </a:lnTo>
                <a:cubicBezTo>
                  <a:pt x="1769522" y="486758"/>
                  <a:pt x="1795789" y="476738"/>
                  <a:pt x="1815830" y="456697"/>
                </a:cubicBezTo>
                <a:cubicBezTo>
                  <a:pt x="1855911" y="416615"/>
                  <a:pt x="1855911" y="351629"/>
                  <a:pt x="1815830" y="311548"/>
                </a:cubicBezTo>
                <a:cubicBezTo>
                  <a:pt x="1775748" y="271466"/>
                  <a:pt x="1710762" y="271466"/>
                  <a:pt x="1670680" y="311548"/>
                </a:cubicBezTo>
                <a:cubicBezTo>
                  <a:pt x="1650640" y="331589"/>
                  <a:pt x="1640619" y="357856"/>
                  <a:pt x="1640619" y="384122"/>
                </a:cubicBezTo>
                <a:lnTo>
                  <a:pt x="1646591" y="414810"/>
                </a:lnTo>
                <a:lnTo>
                  <a:pt x="1566605" y="494796"/>
                </a:lnTo>
                <a:lnTo>
                  <a:pt x="1498708" y="437909"/>
                </a:lnTo>
                <a:cubicBezTo>
                  <a:pt x="1402928" y="371161"/>
                  <a:pt x="1295241" y="328943"/>
                  <a:pt x="1184399" y="311254"/>
                </a:cubicBezTo>
                <a:lnTo>
                  <a:pt x="1110342" y="304941"/>
                </a:lnTo>
                <a:lnTo>
                  <a:pt x="1110342" y="192687"/>
                </a:lnTo>
                <a:lnTo>
                  <a:pt x="1136263" y="175210"/>
                </a:lnTo>
                <a:cubicBezTo>
                  <a:pt x="1154837" y="156637"/>
                  <a:pt x="1166325" y="130978"/>
                  <a:pt x="1166325" y="102636"/>
                </a:cubicBezTo>
                <a:cubicBezTo>
                  <a:pt x="1166325" y="45952"/>
                  <a:pt x="1120373" y="0"/>
                  <a:pt x="1063689" y="0"/>
                </a:cubicBezTo>
                <a:cubicBezTo>
                  <a:pt x="1007005" y="0"/>
                  <a:pt x="961053" y="45952"/>
                  <a:pt x="961053" y="102636"/>
                </a:cubicBezTo>
                <a:cubicBezTo>
                  <a:pt x="961053" y="130978"/>
                  <a:pt x="972541" y="156637"/>
                  <a:pt x="991114" y="175211"/>
                </a:cubicBezTo>
                <a:lnTo>
                  <a:pt x="1017037" y="192688"/>
                </a:lnTo>
                <a:lnTo>
                  <a:pt x="1017037" y="305159"/>
                </a:lnTo>
                <a:lnTo>
                  <a:pt x="961100" y="308585"/>
                </a:lnTo>
                <a:cubicBezTo>
                  <a:pt x="849941" y="323603"/>
                  <a:pt x="741460" y="363151"/>
                  <a:pt x="644410" y="427230"/>
                </a:cubicBezTo>
                <a:lnTo>
                  <a:pt x="561186" y="495211"/>
                </a:lnTo>
                <a:lnTo>
                  <a:pt x="480786" y="414810"/>
                </a:lnTo>
                <a:lnTo>
                  <a:pt x="486758" y="384122"/>
                </a:lnTo>
                <a:cubicBezTo>
                  <a:pt x="486758" y="357855"/>
                  <a:pt x="476737" y="331588"/>
                  <a:pt x="456697" y="311547"/>
                </a:cubicBezTo>
                <a:cubicBezTo>
                  <a:pt x="416615" y="271466"/>
                  <a:pt x="351629" y="271466"/>
                  <a:pt x="311547" y="311547"/>
                </a:cubicBezTo>
                <a:close/>
              </a:path>
            </a:pathLst>
          </a:custGeom>
          <a:solidFill>
            <a:srgbClr val="1F657B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7" name="Kép 2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4" y="118212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6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zabadkézi sokszög 129"/>
          <p:cNvSpPr/>
          <p:nvPr/>
        </p:nvSpPr>
        <p:spPr>
          <a:xfrm rot="18900000" flipH="1">
            <a:off x="-1118435" y="-1145824"/>
            <a:ext cx="5220980" cy="5220978"/>
          </a:xfrm>
          <a:custGeom>
            <a:avLst/>
            <a:gdLst>
              <a:gd name="connsiteX0" fmla="*/ 1871428 w 3585019"/>
              <a:gd name="connsiteY0" fmla="*/ 2047196 h 3585019"/>
              <a:gd name="connsiteX1" fmla="*/ 1893761 w 3585019"/>
              <a:gd name="connsiteY1" fmla="*/ 2040908 h 3585019"/>
              <a:gd name="connsiteX2" fmla="*/ 1917347 w 3585019"/>
              <a:gd name="connsiteY2" fmla="*/ 2028529 h 3585019"/>
              <a:gd name="connsiteX3" fmla="*/ 2516875 w 3585019"/>
              <a:gd name="connsiteY3" fmla="*/ 2628057 h 3585019"/>
              <a:gd name="connsiteX4" fmla="*/ 2491565 w 3585019"/>
              <a:gd name="connsiteY4" fmla="*/ 2650923 h 3585019"/>
              <a:gd name="connsiteX5" fmla="*/ 1977284 w 3585019"/>
              <a:gd name="connsiteY5" fmla="*/ 2882401 h 3585019"/>
              <a:gd name="connsiteX6" fmla="*/ 1871428 w 3585019"/>
              <a:gd name="connsiteY6" fmla="*/ 2890756 h 3585019"/>
              <a:gd name="connsiteX7" fmla="*/ 2046333 w 3585019"/>
              <a:gd name="connsiteY7" fmla="*/ 1871428 h 3585019"/>
              <a:gd name="connsiteX8" fmla="*/ 2890560 w 3585019"/>
              <a:gd name="connsiteY8" fmla="*/ 1871428 h 3585019"/>
              <a:gd name="connsiteX9" fmla="*/ 2887832 w 3585019"/>
              <a:gd name="connsiteY9" fmla="*/ 1940362 h 3585019"/>
              <a:gd name="connsiteX10" fmla="*/ 2650923 w 3585019"/>
              <a:gd name="connsiteY10" fmla="*/ 2491565 h 3585019"/>
              <a:gd name="connsiteX11" fmla="*/ 2628057 w 3585019"/>
              <a:gd name="connsiteY11" fmla="*/ 2516874 h 3585019"/>
              <a:gd name="connsiteX12" fmla="*/ 2028529 w 3585019"/>
              <a:gd name="connsiteY12" fmla="*/ 1917346 h 3585019"/>
              <a:gd name="connsiteX13" fmla="*/ 2040907 w 3585019"/>
              <a:gd name="connsiteY13" fmla="*/ 1893762 h 3585019"/>
              <a:gd name="connsiteX14" fmla="*/ 1667704 w 3585019"/>
              <a:gd name="connsiteY14" fmla="*/ 2028923 h 3585019"/>
              <a:gd name="connsiteX15" fmla="*/ 1668414 w 3585019"/>
              <a:gd name="connsiteY15" fmla="*/ 2029447 h 3585019"/>
              <a:gd name="connsiteX16" fmla="*/ 1713591 w 3585019"/>
              <a:gd name="connsiteY16" fmla="*/ 2047229 h 3585019"/>
              <a:gd name="connsiteX17" fmla="*/ 1713592 w 3585019"/>
              <a:gd name="connsiteY17" fmla="*/ 2890077 h 3585019"/>
              <a:gd name="connsiteX18" fmla="*/ 1606030 w 3585019"/>
              <a:gd name="connsiteY18" fmla="*/ 2880465 h 3585019"/>
              <a:gd name="connsiteX19" fmla="*/ 1091843 w 3585019"/>
              <a:gd name="connsiteY19" fmla="*/ 2643367 h 3585019"/>
              <a:gd name="connsiteX20" fmla="*/ 1071642 w 3585019"/>
              <a:gd name="connsiteY20" fmla="*/ 2624984 h 3585019"/>
              <a:gd name="connsiteX21" fmla="*/ 2623674 w 3585019"/>
              <a:gd name="connsiteY21" fmla="*/ 1072953 h 3585019"/>
              <a:gd name="connsiteX22" fmla="*/ 2675817 w 3585019"/>
              <a:gd name="connsiteY22" fmla="*/ 1133021 h 3585019"/>
              <a:gd name="connsiteX23" fmla="*/ 2867996 w 3585019"/>
              <a:gd name="connsiteY23" fmla="*/ 1544893 h 3585019"/>
              <a:gd name="connsiteX24" fmla="*/ 2891696 w 3585019"/>
              <a:gd name="connsiteY24" fmla="*/ 1713591 h 3585019"/>
              <a:gd name="connsiteX25" fmla="*/ 2045364 w 3585019"/>
              <a:gd name="connsiteY25" fmla="*/ 1713591 h 3585019"/>
              <a:gd name="connsiteX26" fmla="*/ 2029446 w 3585019"/>
              <a:gd name="connsiteY26" fmla="*/ 1668415 h 3585019"/>
              <a:gd name="connsiteX27" fmla="*/ 2028922 w 3585019"/>
              <a:gd name="connsiteY27" fmla="*/ 1667705 h 3585019"/>
              <a:gd name="connsiteX28" fmla="*/ 1871428 w 3585019"/>
              <a:gd name="connsiteY28" fmla="*/ 694942 h 3585019"/>
              <a:gd name="connsiteX29" fmla="*/ 1978989 w 3585019"/>
              <a:gd name="connsiteY29" fmla="*/ 704553 h 3585019"/>
              <a:gd name="connsiteX30" fmla="*/ 2493175 w 3585019"/>
              <a:gd name="connsiteY30" fmla="*/ 941651 h 3585019"/>
              <a:gd name="connsiteX31" fmla="*/ 2513377 w 3585019"/>
              <a:gd name="connsiteY31" fmla="*/ 960034 h 3585019"/>
              <a:gd name="connsiteX32" fmla="*/ 1917314 w 3585019"/>
              <a:gd name="connsiteY32" fmla="*/ 1556097 h 3585019"/>
              <a:gd name="connsiteX33" fmla="*/ 1916603 w 3585019"/>
              <a:gd name="connsiteY33" fmla="*/ 1555571 h 3585019"/>
              <a:gd name="connsiteX34" fmla="*/ 1871428 w 3585019"/>
              <a:gd name="connsiteY34" fmla="*/ 1537791 h 3585019"/>
              <a:gd name="connsiteX35" fmla="*/ 693323 w 3585019"/>
              <a:gd name="connsiteY35" fmla="*/ 1871428 h 3585019"/>
              <a:gd name="connsiteX36" fmla="*/ 1539652 w 3585019"/>
              <a:gd name="connsiteY36" fmla="*/ 1871428 h 3585019"/>
              <a:gd name="connsiteX37" fmla="*/ 1555570 w 3585019"/>
              <a:gd name="connsiteY37" fmla="*/ 1916604 h 3585019"/>
              <a:gd name="connsiteX38" fmla="*/ 1556096 w 3585019"/>
              <a:gd name="connsiteY38" fmla="*/ 1917316 h 3585019"/>
              <a:gd name="connsiteX39" fmla="*/ 961346 w 3585019"/>
              <a:gd name="connsiteY39" fmla="*/ 2512066 h 3585019"/>
              <a:gd name="connsiteX40" fmla="*/ 909202 w 3585019"/>
              <a:gd name="connsiteY40" fmla="*/ 2451997 h 3585019"/>
              <a:gd name="connsiteX41" fmla="*/ 717023 w 3585019"/>
              <a:gd name="connsiteY41" fmla="*/ 2040125 h 3585019"/>
              <a:gd name="connsiteX42" fmla="*/ 956961 w 3585019"/>
              <a:gd name="connsiteY42" fmla="*/ 1068144 h 3585019"/>
              <a:gd name="connsiteX43" fmla="*/ 1556488 w 3585019"/>
              <a:gd name="connsiteY43" fmla="*/ 1667670 h 3585019"/>
              <a:gd name="connsiteX44" fmla="*/ 1544109 w 3585019"/>
              <a:gd name="connsiteY44" fmla="*/ 1691256 h 3585019"/>
              <a:gd name="connsiteX45" fmla="*/ 1538682 w 3585019"/>
              <a:gd name="connsiteY45" fmla="*/ 1713591 h 3585019"/>
              <a:gd name="connsiteX46" fmla="*/ 694459 w 3585019"/>
              <a:gd name="connsiteY46" fmla="*/ 1713591 h 3585019"/>
              <a:gd name="connsiteX47" fmla="*/ 697187 w 3585019"/>
              <a:gd name="connsiteY47" fmla="*/ 1644656 h 3585019"/>
              <a:gd name="connsiteX48" fmla="*/ 934096 w 3585019"/>
              <a:gd name="connsiteY48" fmla="*/ 1093453 h 3585019"/>
              <a:gd name="connsiteX49" fmla="*/ 1068144 w 3585019"/>
              <a:gd name="connsiteY49" fmla="*/ 956961 h 3585019"/>
              <a:gd name="connsiteX50" fmla="*/ 1093453 w 3585019"/>
              <a:gd name="connsiteY50" fmla="*/ 934095 h 3585019"/>
              <a:gd name="connsiteX51" fmla="*/ 1607735 w 3585019"/>
              <a:gd name="connsiteY51" fmla="*/ 702617 h 3585019"/>
              <a:gd name="connsiteX52" fmla="*/ 1713591 w 3585019"/>
              <a:gd name="connsiteY52" fmla="*/ 694262 h 3585019"/>
              <a:gd name="connsiteX53" fmla="*/ 1713592 w 3585019"/>
              <a:gd name="connsiteY53" fmla="*/ 1537821 h 3585019"/>
              <a:gd name="connsiteX54" fmla="*/ 1691255 w 3585019"/>
              <a:gd name="connsiteY54" fmla="*/ 1544110 h 3585019"/>
              <a:gd name="connsiteX55" fmla="*/ 1667671 w 3585019"/>
              <a:gd name="connsiteY55" fmla="*/ 1556488 h 3585019"/>
              <a:gd name="connsiteX56" fmla="*/ 520164 w 3585019"/>
              <a:gd name="connsiteY56" fmla="*/ 520164 h 3585019"/>
              <a:gd name="connsiteX57" fmla="*/ 520632 w 3585019"/>
              <a:gd name="connsiteY57" fmla="*/ 765235 h 3585019"/>
              <a:gd name="connsiteX58" fmla="*/ 643264 w 3585019"/>
              <a:gd name="connsiteY58" fmla="*/ 816225 h 3585019"/>
              <a:gd name="connsiteX59" fmla="*/ 695059 w 3585019"/>
              <a:gd name="connsiteY59" fmla="*/ 806241 h 3585019"/>
              <a:gd name="connsiteX60" fmla="*/ 828259 w 3585019"/>
              <a:gd name="connsiteY60" fmla="*/ 939441 h 3585019"/>
              <a:gd name="connsiteX61" fmla="*/ 792901 w 3585019"/>
              <a:gd name="connsiteY61" fmla="*/ 978576 h 3585019"/>
              <a:gd name="connsiteX62" fmla="*/ 516752 w 3585019"/>
              <a:gd name="connsiteY62" fmla="*/ 1620694 h 3585019"/>
              <a:gd name="connsiteX63" fmla="*/ 508872 w 3585019"/>
              <a:gd name="connsiteY63" fmla="*/ 1713591 h 3585019"/>
              <a:gd name="connsiteX64" fmla="*/ 324716 w 3585019"/>
              <a:gd name="connsiteY64" fmla="*/ 1713591 h 3585019"/>
              <a:gd name="connsiteX65" fmla="*/ 295263 w 3585019"/>
              <a:gd name="connsiteY65" fmla="*/ 1669740 h 3585019"/>
              <a:gd name="connsiteX66" fmla="*/ 172961 w 3585019"/>
              <a:gd name="connsiteY66" fmla="*/ 1618887 h 3585019"/>
              <a:gd name="connsiteX67" fmla="*/ 0 w 3585019"/>
              <a:gd name="connsiteY67" fmla="*/ 1792509 h 3585019"/>
              <a:gd name="connsiteX68" fmla="*/ 172961 w 3585019"/>
              <a:gd name="connsiteY68" fmla="*/ 1966131 h 3585019"/>
              <a:gd name="connsiteX69" fmla="*/ 295263 w 3585019"/>
              <a:gd name="connsiteY69" fmla="*/ 1915279 h 3585019"/>
              <a:gd name="connsiteX70" fmla="*/ 324716 w 3585019"/>
              <a:gd name="connsiteY70" fmla="*/ 1871428 h 3585019"/>
              <a:gd name="connsiteX71" fmla="*/ 509393 w 3585019"/>
              <a:gd name="connsiteY71" fmla="*/ 1871428 h 3585019"/>
              <a:gd name="connsiteX72" fmla="*/ 518448 w 3585019"/>
              <a:gd name="connsiteY72" fmla="*/ 1967114 h 3585019"/>
              <a:gd name="connsiteX73" fmla="*/ 811038 w 3585019"/>
              <a:gd name="connsiteY73" fmla="*/ 2620715 h 3585019"/>
              <a:gd name="connsiteX74" fmla="*/ 831007 w 3585019"/>
              <a:gd name="connsiteY74" fmla="*/ 2642404 h 3585019"/>
              <a:gd name="connsiteX75" fmla="*/ 698819 w 3585019"/>
              <a:gd name="connsiteY75" fmla="*/ 2774593 h 3585019"/>
              <a:gd name="connsiteX76" fmla="*/ 646986 w 3585019"/>
              <a:gd name="connsiteY76" fmla="*/ 2764411 h 3585019"/>
              <a:gd name="connsiteX77" fmla="*/ 524547 w 3585019"/>
              <a:gd name="connsiteY77" fmla="*/ 2814933 h 3585019"/>
              <a:gd name="connsiteX78" fmla="*/ 525014 w 3585019"/>
              <a:gd name="connsiteY78" fmla="*/ 3060005 h 3585019"/>
              <a:gd name="connsiteX79" fmla="*/ 770086 w 3585019"/>
              <a:gd name="connsiteY79" fmla="*/ 3060472 h 3585019"/>
              <a:gd name="connsiteX80" fmla="*/ 820608 w 3585019"/>
              <a:gd name="connsiteY80" fmla="*/ 2938033 h 3585019"/>
              <a:gd name="connsiteX81" fmla="*/ 810426 w 3585019"/>
              <a:gd name="connsiteY81" fmla="*/ 2886200 h 3585019"/>
              <a:gd name="connsiteX82" fmla="*/ 942944 w 3585019"/>
              <a:gd name="connsiteY82" fmla="*/ 2753683 h 3585019"/>
              <a:gd name="connsiteX83" fmla="*/ 976074 w 3585019"/>
              <a:gd name="connsiteY83" fmla="*/ 2783829 h 3585019"/>
              <a:gd name="connsiteX84" fmla="*/ 1574902 w 3585019"/>
              <a:gd name="connsiteY84" fmla="*/ 3059809 h 3585019"/>
              <a:gd name="connsiteX85" fmla="*/ 1713592 w 3585019"/>
              <a:gd name="connsiteY85" fmla="*/ 3072159 h 3585019"/>
              <a:gd name="connsiteX86" fmla="*/ 1713592 w 3585019"/>
              <a:gd name="connsiteY86" fmla="*/ 3260302 h 3585019"/>
              <a:gd name="connsiteX87" fmla="*/ 1669740 w 3585019"/>
              <a:gd name="connsiteY87" fmla="*/ 3289756 h 3585019"/>
              <a:gd name="connsiteX88" fmla="*/ 1618887 w 3585019"/>
              <a:gd name="connsiteY88" fmla="*/ 3412058 h 3585019"/>
              <a:gd name="connsiteX89" fmla="*/ 1792509 w 3585019"/>
              <a:gd name="connsiteY89" fmla="*/ 3585019 h 3585019"/>
              <a:gd name="connsiteX90" fmla="*/ 1966131 w 3585019"/>
              <a:gd name="connsiteY90" fmla="*/ 3412058 h 3585019"/>
              <a:gd name="connsiteX91" fmla="*/ 1915278 w 3585019"/>
              <a:gd name="connsiteY91" fmla="*/ 3289756 h 3585019"/>
              <a:gd name="connsiteX92" fmla="*/ 1871428 w 3585019"/>
              <a:gd name="connsiteY92" fmla="*/ 3260304 h 3585019"/>
              <a:gd name="connsiteX93" fmla="*/ 1871428 w 3585019"/>
              <a:gd name="connsiteY93" fmla="*/ 3072697 h 3585019"/>
              <a:gd name="connsiteX94" fmla="*/ 2007332 w 3585019"/>
              <a:gd name="connsiteY94" fmla="*/ 3061929 h 3585019"/>
              <a:gd name="connsiteX95" fmla="*/ 2606443 w 3585019"/>
              <a:gd name="connsiteY95" fmla="*/ 2792118 h 3585019"/>
              <a:gd name="connsiteX96" fmla="*/ 2645577 w 3585019"/>
              <a:gd name="connsiteY96" fmla="*/ 2756759 h 3585019"/>
              <a:gd name="connsiteX97" fmla="*/ 2778777 w 3585019"/>
              <a:gd name="connsiteY97" fmla="*/ 2889960 h 3585019"/>
              <a:gd name="connsiteX98" fmla="*/ 2768794 w 3585019"/>
              <a:gd name="connsiteY98" fmla="*/ 2941754 h 3585019"/>
              <a:gd name="connsiteX99" fmla="*/ 2819783 w 3585019"/>
              <a:gd name="connsiteY99" fmla="*/ 3064387 h 3585019"/>
              <a:gd name="connsiteX100" fmla="*/ 3064855 w 3585019"/>
              <a:gd name="connsiteY100" fmla="*/ 3064854 h 3585019"/>
              <a:gd name="connsiteX101" fmla="*/ 3064387 w 3585019"/>
              <a:gd name="connsiteY101" fmla="*/ 2819783 h 3585019"/>
              <a:gd name="connsiteX102" fmla="*/ 2941755 w 3585019"/>
              <a:gd name="connsiteY102" fmla="*/ 2768793 h 3585019"/>
              <a:gd name="connsiteX103" fmla="*/ 2889960 w 3585019"/>
              <a:gd name="connsiteY103" fmla="*/ 2778777 h 3585019"/>
              <a:gd name="connsiteX104" fmla="*/ 2756760 w 3585019"/>
              <a:gd name="connsiteY104" fmla="*/ 2645577 h 3585019"/>
              <a:gd name="connsiteX105" fmla="*/ 2792118 w 3585019"/>
              <a:gd name="connsiteY105" fmla="*/ 2606442 h 3585019"/>
              <a:gd name="connsiteX106" fmla="*/ 3068267 w 3585019"/>
              <a:gd name="connsiteY106" fmla="*/ 1964324 h 3585019"/>
              <a:gd name="connsiteX107" fmla="*/ 3076147 w 3585019"/>
              <a:gd name="connsiteY107" fmla="*/ 1871428 h 3585019"/>
              <a:gd name="connsiteX108" fmla="*/ 3260304 w 3585019"/>
              <a:gd name="connsiteY108" fmla="*/ 1871428 h 3585019"/>
              <a:gd name="connsiteX109" fmla="*/ 3289756 w 3585019"/>
              <a:gd name="connsiteY109" fmla="*/ 1915278 h 3585019"/>
              <a:gd name="connsiteX110" fmla="*/ 3412058 w 3585019"/>
              <a:gd name="connsiteY110" fmla="*/ 1966131 h 3585019"/>
              <a:gd name="connsiteX111" fmla="*/ 3585019 w 3585019"/>
              <a:gd name="connsiteY111" fmla="*/ 1792509 h 3585019"/>
              <a:gd name="connsiteX112" fmla="*/ 3412058 w 3585019"/>
              <a:gd name="connsiteY112" fmla="*/ 1618887 h 3585019"/>
              <a:gd name="connsiteX113" fmla="*/ 3289756 w 3585019"/>
              <a:gd name="connsiteY113" fmla="*/ 1669739 h 3585019"/>
              <a:gd name="connsiteX114" fmla="*/ 3260303 w 3585019"/>
              <a:gd name="connsiteY114" fmla="*/ 1713591 h 3585019"/>
              <a:gd name="connsiteX115" fmla="*/ 3075626 w 3585019"/>
              <a:gd name="connsiteY115" fmla="*/ 1713591 h 3585019"/>
              <a:gd name="connsiteX116" fmla="*/ 3066570 w 3585019"/>
              <a:gd name="connsiteY116" fmla="*/ 1617903 h 3585019"/>
              <a:gd name="connsiteX117" fmla="*/ 2773980 w 3585019"/>
              <a:gd name="connsiteY117" fmla="*/ 964303 h 3585019"/>
              <a:gd name="connsiteX118" fmla="*/ 2754012 w 3585019"/>
              <a:gd name="connsiteY118" fmla="*/ 942615 h 3585019"/>
              <a:gd name="connsiteX119" fmla="*/ 2886201 w 3585019"/>
              <a:gd name="connsiteY119" fmla="*/ 810425 h 3585019"/>
              <a:gd name="connsiteX120" fmla="*/ 2938035 w 3585019"/>
              <a:gd name="connsiteY120" fmla="*/ 820607 h 3585019"/>
              <a:gd name="connsiteX121" fmla="*/ 3060473 w 3585019"/>
              <a:gd name="connsiteY121" fmla="*/ 770084 h 3585019"/>
              <a:gd name="connsiteX122" fmla="*/ 3060006 w 3585019"/>
              <a:gd name="connsiteY122" fmla="*/ 525013 h 3585019"/>
              <a:gd name="connsiteX123" fmla="*/ 2814935 w 3585019"/>
              <a:gd name="connsiteY123" fmla="*/ 524546 h 3585019"/>
              <a:gd name="connsiteX124" fmla="*/ 2764413 w 3585019"/>
              <a:gd name="connsiteY124" fmla="*/ 646984 h 3585019"/>
              <a:gd name="connsiteX125" fmla="*/ 2774594 w 3585019"/>
              <a:gd name="connsiteY125" fmla="*/ 698818 h 3585019"/>
              <a:gd name="connsiteX126" fmla="*/ 2642076 w 3585019"/>
              <a:gd name="connsiteY126" fmla="*/ 831336 h 3585019"/>
              <a:gd name="connsiteX127" fmla="*/ 2608944 w 3585019"/>
              <a:gd name="connsiteY127" fmla="*/ 801189 h 3585019"/>
              <a:gd name="connsiteX128" fmla="*/ 2010116 w 3585019"/>
              <a:gd name="connsiteY128" fmla="*/ 525209 h 3585019"/>
              <a:gd name="connsiteX129" fmla="*/ 1871428 w 3585019"/>
              <a:gd name="connsiteY129" fmla="*/ 512859 h 3585019"/>
              <a:gd name="connsiteX130" fmla="*/ 1871428 w 3585019"/>
              <a:gd name="connsiteY130" fmla="*/ 324715 h 3585019"/>
              <a:gd name="connsiteX131" fmla="*/ 1915279 w 3585019"/>
              <a:gd name="connsiteY131" fmla="*/ 295263 h 3585019"/>
              <a:gd name="connsiteX132" fmla="*/ 1966132 w 3585019"/>
              <a:gd name="connsiteY132" fmla="*/ 172961 h 3585019"/>
              <a:gd name="connsiteX133" fmla="*/ 1792510 w 3585019"/>
              <a:gd name="connsiteY133" fmla="*/ 0 h 3585019"/>
              <a:gd name="connsiteX134" fmla="*/ 1618888 w 3585019"/>
              <a:gd name="connsiteY134" fmla="*/ 172961 h 3585019"/>
              <a:gd name="connsiteX135" fmla="*/ 1669740 w 3585019"/>
              <a:gd name="connsiteY135" fmla="*/ 295263 h 3585019"/>
              <a:gd name="connsiteX136" fmla="*/ 1713592 w 3585019"/>
              <a:gd name="connsiteY136" fmla="*/ 324715 h 3585019"/>
              <a:gd name="connsiteX137" fmla="*/ 1713591 w 3585019"/>
              <a:gd name="connsiteY137" fmla="*/ 512321 h 3585019"/>
              <a:gd name="connsiteX138" fmla="*/ 1577687 w 3585019"/>
              <a:gd name="connsiteY138" fmla="*/ 523089 h 3585019"/>
              <a:gd name="connsiteX139" fmla="*/ 978576 w 3585019"/>
              <a:gd name="connsiteY139" fmla="*/ 792900 h 3585019"/>
              <a:gd name="connsiteX140" fmla="*/ 939442 w 3585019"/>
              <a:gd name="connsiteY140" fmla="*/ 828259 h 3585019"/>
              <a:gd name="connsiteX141" fmla="*/ 806241 w 3585019"/>
              <a:gd name="connsiteY141" fmla="*/ 695058 h 3585019"/>
              <a:gd name="connsiteX142" fmla="*/ 816225 w 3585019"/>
              <a:gd name="connsiteY142" fmla="*/ 643264 h 3585019"/>
              <a:gd name="connsiteX143" fmla="*/ 765235 w 3585019"/>
              <a:gd name="connsiteY143" fmla="*/ 520631 h 3585019"/>
              <a:gd name="connsiteX144" fmla="*/ 520164 w 3585019"/>
              <a:gd name="connsiteY144" fmla="*/ 520164 h 35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585019" h="3585019">
                <a:moveTo>
                  <a:pt x="1871428" y="2047196"/>
                </a:moveTo>
                <a:lnTo>
                  <a:pt x="1893761" y="2040908"/>
                </a:lnTo>
                <a:lnTo>
                  <a:pt x="1917347" y="2028529"/>
                </a:lnTo>
                <a:lnTo>
                  <a:pt x="2516875" y="2628057"/>
                </a:lnTo>
                <a:lnTo>
                  <a:pt x="2491565" y="2650923"/>
                </a:lnTo>
                <a:cubicBezTo>
                  <a:pt x="2339320" y="2774983"/>
                  <a:pt x="2161496" y="2852128"/>
                  <a:pt x="1977284" y="2882401"/>
                </a:cubicBezTo>
                <a:lnTo>
                  <a:pt x="1871428" y="2890756"/>
                </a:lnTo>
                <a:close/>
                <a:moveTo>
                  <a:pt x="2046333" y="1871428"/>
                </a:moveTo>
                <a:lnTo>
                  <a:pt x="2890560" y="1871428"/>
                </a:lnTo>
                <a:lnTo>
                  <a:pt x="2887832" y="1940362"/>
                </a:lnTo>
                <a:cubicBezTo>
                  <a:pt x="2862206" y="2137672"/>
                  <a:pt x="2783254" y="2329170"/>
                  <a:pt x="2650923" y="2491565"/>
                </a:cubicBezTo>
                <a:lnTo>
                  <a:pt x="2628057" y="2516874"/>
                </a:lnTo>
                <a:lnTo>
                  <a:pt x="2028529" y="1917346"/>
                </a:lnTo>
                <a:lnTo>
                  <a:pt x="2040907" y="1893762"/>
                </a:lnTo>
                <a:close/>
                <a:moveTo>
                  <a:pt x="1667704" y="2028923"/>
                </a:moveTo>
                <a:lnTo>
                  <a:pt x="1668414" y="2029447"/>
                </a:lnTo>
                <a:lnTo>
                  <a:pt x="1713591" y="2047229"/>
                </a:lnTo>
                <a:lnTo>
                  <a:pt x="1713592" y="2890077"/>
                </a:lnTo>
                <a:lnTo>
                  <a:pt x="1606030" y="2880465"/>
                </a:lnTo>
                <a:cubicBezTo>
                  <a:pt x="1421831" y="2848261"/>
                  <a:pt x="1244038" y="2769215"/>
                  <a:pt x="1091843" y="2643367"/>
                </a:cubicBezTo>
                <a:lnTo>
                  <a:pt x="1071642" y="2624984"/>
                </a:lnTo>
                <a:close/>
                <a:moveTo>
                  <a:pt x="2623674" y="1072953"/>
                </a:moveTo>
                <a:lnTo>
                  <a:pt x="2675817" y="1133021"/>
                </a:lnTo>
                <a:cubicBezTo>
                  <a:pt x="2769839" y="1258297"/>
                  <a:pt x="2833906" y="1398863"/>
                  <a:pt x="2867996" y="1544893"/>
                </a:cubicBezTo>
                <a:lnTo>
                  <a:pt x="2891696" y="1713591"/>
                </a:lnTo>
                <a:lnTo>
                  <a:pt x="2045364" y="1713591"/>
                </a:lnTo>
                <a:lnTo>
                  <a:pt x="2029446" y="1668415"/>
                </a:lnTo>
                <a:lnTo>
                  <a:pt x="2028922" y="1667705"/>
                </a:lnTo>
                <a:close/>
                <a:moveTo>
                  <a:pt x="1871428" y="694942"/>
                </a:moveTo>
                <a:lnTo>
                  <a:pt x="1978989" y="704553"/>
                </a:lnTo>
                <a:cubicBezTo>
                  <a:pt x="2163188" y="736757"/>
                  <a:pt x="2340981" y="815804"/>
                  <a:pt x="2493175" y="941651"/>
                </a:cubicBezTo>
                <a:lnTo>
                  <a:pt x="2513377" y="960034"/>
                </a:lnTo>
                <a:lnTo>
                  <a:pt x="1917314" y="1556097"/>
                </a:lnTo>
                <a:lnTo>
                  <a:pt x="1916603" y="1555571"/>
                </a:lnTo>
                <a:lnTo>
                  <a:pt x="1871428" y="1537791"/>
                </a:lnTo>
                <a:close/>
                <a:moveTo>
                  <a:pt x="693323" y="1871428"/>
                </a:moveTo>
                <a:lnTo>
                  <a:pt x="1539652" y="1871428"/>
                </a:lnTo>
                <a:lnTo>
                  <a:pt x="1555570" y="1916604"/>
                </a:lnTo>
                <a:lnTo>
                  <a:pt x="1556096" y="1917316"/>
                </a:lnTo>
                <a:lnTo>
                  <a:pt x="961346" y="2512066"/>
                </a:lnTo>
                <a:lnTo>
                  <a:pt x="909202" y="2451997"/>
                </a:lnTo>
                <a:cubicBezTo>
                  <a:pt x="815180" y="2326722"/>
                  <a:pt x="751113" y="2186155"/>
                  <a:pt x="717023" y="2040125"/>
                </a:cubicBezTo>
                <a:close/>
                <a:moveTo>
                  <a:pt x="956961" y="1068144"/>
                </a:moveTo>
                <a:lnTo>
                  <a:pt x="1556488" y="1667670"/>
                </a:lnTo>
                <a:lnTo>
                  <a:pt x="1544109" y="1691256"/>
                </a:lnTo>
                <a:lnTo>
                  <a:pt x="1538682" y="1713591"/>
                </a:lnTo>
                <a:lnTo>
                  <a:pt x="694459" y="1713591"/>
                </a:lnTo>
                <a:lnTo>
                  <a:pt x="697187" y="1644656"/>
                </a:lnTo>
                <a:cubicBezTo>
                  <a:pt x="722813" y="1447346"/>
                  <a:pt x="801765" y="1255848"/>
                  <a:pt x="934096" y="1093453"/>
                </a:cubicBezTo>
                <a:close/>
                <a:moveTo>
                  <a:pt x="1068144" y="956961"/>
                </a:moveTo>
                <a:lnTo>
                  <a:pt x="1093453" y="934095"/>
                </a:lnTo>
                <a:cubicBezTo>
                  <a:pt x="1245699" y="810036"/>
                  <a:pt x="1423523" y="732890"/>
                  <a:pt x="1607735" y="702617"/>
                </a:cubicBezTo>
                <a:lnTo>
                  <a:pt x="1713591" y="694262"/>
                </a:lnTo>
                <a:lnTo>
                  <a:pt x="1713592" y="1537821"/>
                </a:lnTo>
                <a:lnTo>
                  <a:pt x="1691255" y="1544110"/>
                </a:lnTo>
                <a:lnTo>
                  <a:pt x="1667671" y="1556488"/>
                </a:lnTo>
                <a:close/>
                <a:moveTo>
                  <a:pt x="520164" y="520164"/>
                </a:moveTo>
                <a:cubicBezTo>
                  <a:pt x="452618" y="587709"/>
                  <a:pt x="452828" y="697431"/>
                  <a:pt x="520632" y="765235"/>
                </a:cubicBezTo>
                <a:cubicBezTo>
                  <a:pt x="554533" y="799137"/>
                  <a:pt x="598915" y="816140"/>
                  <a:pt x="643264" y="816225"/>
                </a:cubicBezTo>
                <a:lnTo>
                  <a:pt x="695059" y="806241"/>
                </a:lnTo>
                <a:lnTo>
                  <a:pt x="828259" y="939441"/>
                </a:lnTo>
                <a:lnTo>
                  <a:pt x="792901" y="978576"/>
                </a:lnTo>
                <a:cubicBezTo>
                  <a:pt x="638705" y="1167779"/>
                  <a:pt x="546672" y="1390862"/>
                  <a:pt x="516752" y="1620694"/>
                </a:cubicBezTo>
                <a:lnTo>
                  <a:pt x="508872" y="1713591"/>
                </a:lnTo>
                <a:lnTo>
                  <a:pt x="324716" y="1713591"/>
                </a:lnTo>
                <a:lnTo>
                  <a:pt x="295263" y="1669740"/>
                </a:lnTo>
                <a:cubicBezTo>
                  <a:pt x="263964" y="1638321"/>
                  <a:pt x="220723" y="1618887"/>
                  <a:pt x="172961" y="1618887"/>
                </a:cubicBezTo>
                <a:cubicBezTo>
                  <a:pt x="77437" y="1618887"/>
                  <a:pt x="0" y="1696621"/>
                  <a:pt x="0" y="1792509"/>
                </a:cubicBezTo>
                <a:cubicBezTo>
                  <a:pt x="0" y="1888398"/>
                  <a:pt x="77437" y="1966131"/>
                  <a:pt x="172961" y="1966131"/>
                </a:cubicBezTo>
                <a:cubicBezTo>
                  <a:pt x="220723" y="1966132"/>
                  <a:pt x="263963" y="1946698"/>
                  <a:pt x="295263" y="1915279"/>
                </a:cubicBezTo>
                <a:lnTo>
                  <a:pt x="324716" y="1871428"/>
                </a:lnTo>
                <a:lnTo>
                  <a:pt x="509393" y="1871428"/>
                </a:lnTo>
                <a:lnTo>
                  <a:pt x="518448" y="1967114"/>
                </a:lnTo>
                <a:cubicBezTo>
                  <a:pt x="551297" y="2201703"/>
                  <a:pt x="648845" y="2429189"/>
                  <a:pt x="811038" y="2620715"/>
                </a:cubicBezTo>
                <a:lnTo>
                  <a:pt x="831007" y="2642404"/>
                </a:lnTo>
                <a:lnTo>
                  <a:pt x="698819" y="2774593"/>
                </a:lnTo>
                <a:lnTo>
                  <a:pt x="646986" y="2764411"/>
                </a:lnTo>
                <a:cubicBezTo>
                  <a:pt x="602637" y="2764327"/>
                  <a:pt x="558320" y="2781161"/>
                  <a:pt x="524547" y="2814933"/>
                </a:cubicBezTo>
                <a:cubicBezTo>
                  <a:pt x="457001" y="2882479"/>
                  <a:pt x="457210" y="2992202"/>
                  <a:pt x="525014" y="3060005"/>
                </a:cubicBezTo>
                <a:cubicBezTo>
                  <a:pt x="592817" y="3127809"/>
                  <a:pt x="702540" y="3128018"/>
                  <a:pt x="770086" y="3060472"/>
                </a:cubicBezTo>
                <a:cubicBezTo>
                  <a:pt x="803858" y="3026699"/>
                  <a:pt x="820692" y="2982382"/>
                  <a:pt x="820608" y="2938033"/>
                </a:cubicBezTo>
                <a:lnTo>
                  <a:pt x="810426" y="2886200"/>
                </a:lnTo>
                <a:lnTo>
                  <a:pt x="942944" y="2753683"/>
                </a:lnTo>
                <a:lnTo>
                  <a:pt x="976074" y="2783829"/>
                </a:lnTo>
                <a:cubicBezTo>
                  <a:pt x="1153302" y="2930359"/>
                  <a:pt x="1360362" y="3022366"/>
                  <a:pt x="1574902" y="3059809"/>
                </a:cubicBezTo>
                <a:lnTo>
                  <a:pt x="1713592" y="3072159"/>
                </a:lnTo>
                <a:lnTo>
                  <a:pt x="1713592" y="3260302"/>
                </a:lnTo>
                <a:lnTo>
                  <a:pt x="1669740" y="3289756"/>
                </a:lnTo>
                <a:cubicBezTo>
                  <a:pt x="1638320" y="3321056"/>
                  <a:pt x="1618887" y="3364296"/>
                  <a:pt x="1618887" y="3412058"/>
                </a:cubicBezTo>
                <a:cubicBezTo>
                  <a:pt x="1618887" y="3507582"/>
                  <a:pt x="1696620" y="3585019"/>
                  <a:pt x="1792509" y="3585019"/>
                </a:cubicBezTo>
                <a:cubicBezTo>
                  <a:pt x="1888398" y="3585019"/>
                  <a:pt x="1966131" y="3507582"/>
                  <a:pt x="1966131" y="3412058"/>
                </a:cubicBezTo>
                <a:cubicBezTo>
                  <a:pt x="1966131" y="3364296"/>
                  <a:pt x="1946698" y="3321056"/>
                  <a:pt x="1915278" y="3289756"/>
                </a:cubicBezTo>
                <a:lnTo>
                  <a:pt x="1871428" y="3260304"/>
                </a:lnTo>
                <a:lnTo>
                  <a:pt x="1871428" y="3072697"/>
                </a:lnTo>
                <a:lnTo>
                  <a:pt x="2007332" y="3061929"/>
                </a:lnTo>
                <a:cubicBezTo>
                  <a:pt x="2221910" y="3026599"/>
                  <a:pt x="2429064" y="2936677"/>
                  <a:pt x="2606443" y="2792118"/>
                </a:cubicBezTo>
                <a:lnTo>
                  <a:pt x="2645577" y="2756759"/>
                </a:lnTo>
                <a:lnTo>
                  <a:pt x="2778777" y="2889960"/>
                </a:lnTo>
                <a:lnTo>
                  <a:pt x="2768794" y="2941754"/>
                </a:lnTo>
                <a:cubicBezTo>
                  <a:pt x="2768879" y="2986103"/>
                  <a:pt x="2785882" y="3030485"/>
                  <a:pt x="2819783" y="3064387"/>
                </a:cubicBezTo>
                <a:cubicBezTo>
                  <a:pt x="2887587" y="3132191"/>
                  <a:pt x="2997309" y="3132400"/>
                  <a:pt x="3064855" y="3064854"/>
                </a:cubicBezTo>
                <a:cubicBezTo>
                  <a:pt x="3132400" y="2997309"/>
                  <a:pt x="3132191" y="2887587"/>
                  <a:pt x="3064387" y="2819783"/>
                </a:cubicBezTo>
                <a:cubicBezTo>
                  <a:pt x="3030485" y="2785881"/>
                  <a:pt x="2986104" y="2768878"/>
                  <a:pt x="2941755" y="2768793"/>
                </a:cubicBezTo>
                <a:lnTo>
                  <a:pt x="2889960" y="2778777"/>
                </a:lnTo>
                <a:lnTo>
                  <a:pt x="2756760" y="2645577"/>
                </a:lnTo>
                <a:lnTo>
                  <a:pt x="2792118" y="2606442"/>
                </a:lnTo>
                <a:cubicBezTo>
                  <a:pt x="2946314" y="2417239"/>
                  <a:pt x="3038347" y="2194156"/>
                  <a:pt x="3068267" y="1964324"/>
                </a:cubicBezTo>
                <a:lnTo>
                  <a:pt x="3076147" y="1871428"/>
                </a:lnTo>
                <a:lnTo>
                  <a:pt x="3260304" y="1871428"/>
                </a:lnTo>
                <a:lnTo>
                  <a:pt x="3289756" y="1915278"/>
                </a:lnTo>
                <a:cubicBezTo>
                  <a:pt x="3321056" y="1946697"/>
                  <a:pt x="3364296" y="1966131"/>
                  <a:pt x="3412058" y="1966131"/>
                </a:cubicBezTo>
                <a:cubicBezTo>
                  <a:pt x="3507582" y="1966131"/>
                  <a:pt x="3585019" y="1888398"/>
                  <a:pt x="3585019" y="1792509"/>
                </a:cubicBezTo>
                <a:cubicBezTo>
                  <a:pt x="3585019" y="1696620"/>
                  <a:pt x="3507582" y="1618886"/>
                  <a:pt x="3412058" y="1618887"/>
                </a:cubicBezTo>
                <a:cubicBezTo>
                  <a:pt x="3364296" y="1618887"/>
                  <a:pt x="3321056" y="1638320"/>
                  <a:pt x="3289756" y="1669739"/>
                </a:cubicBezTo>
                <a:lnTo>
                  <a:pt x="3260303" y="1713591"/>
                </a:lnTo>
                <a:lnTo>
                  <a:pt x="3075626" y="1713591"/>
                </a:lnTo>
                <a:lnTo>
                  <a:pt x="3066570" y="1617903"/>
                </a:lnTo>
                <a:cubicBezTo>
                  <a:pt x="3033721" y="1383315"/>
                  <a:pt x="2936173" y="1155829"/>
                  <a:pt x="2773980" y="964303"/>
                </a:cubicBezTo>
                <a:lnTo>
                  <a:pt x="2754012" y="942615"/>
                </a:lnTo>
                <a:lnTo>
                  <a:pt x="2886201" y="810425"/>
                </a:lnTo>
                <a:lnTo>
                  <a:pt x="2938035" y="820607"/>
                </a:lnTo>
                <a:cubicBezTo>
                  <a:pt x="2982384" y="820691"/>
                  <a:pt x="3026701" y="803857"/>
                  <a:pt x="3060473" y="770084"/>
                </a:cubicBezTo>
                <a:cubicBezTo>
                  <a:pt x="3128019" y="702539"/>
                  <a:pt x="3127810" y="592817"/>
                  <a:pt x="3060006" y="525013"/>
                </a:cubicBezTo>
                <a:cubicBezTo>
                  <a:pt x="2992202" y="457209"/>
                  <a:pt x="2882481" y="457000"/>
                  <a:pt x="2814935" y="524546"/>
                </a:cubicBezTo>
                <a:cubicBezTo>
                  <a:pt x="2781162" y="558318"/>
                  <a:pt x="2764328" y="602635"/>
                  <a:pt x="2764413" y="646984"/>
                </a:cubicBezTo>
                <a:lnTo>
                  <a:pt x="2774594" y="698818"/>
                </a:lnTo>
                <a:lnTo>
                  <a:pt x="2642076" y="831336"/>
                </a:lnTo>
                <a:lnTo>
                  <a:pt x="2608944" y="801189"/>
                </a:lnTo>
                <a:cubicBezTo>
                  <a:pt x="2431717" y="654659"/>
                  <a:pt x="2224656" y="562651"/>
                  <a:pt x="2010116" y="525209"/>
                </a:cubicBezTo>
                <a:lnTo>
                  <a:pt x="1871428" y="512859"/>
                </a:lnTo>
                <a:lnTo>
                  <a:pt x="1871428" y="324715"/>
                </a:lnTo>
                <a:lnTo>
                  <a:pt x="1915279" y="295263"/>
                </a:lnTo>
                <a:cubicBezTo>
                  <a:pt x="1946699" y="263963"/>
                  <a:pt x="1966132" y="220723"/>
                  <a:pt x="1966132" y="172961"/>
                </a:cubicBezTo>
                <a:cubicBezTo>
                  <a:pt x="1966132" y="77437"/>
                  <a:pt x="1888399" y="0"/>
                  <a:pt x="1792510" y="0"/>
                </a:cubicBezTo>
                <a:cubicBezTo>
                  <a:pt x="1696621" y="0"/>
                  <a:pt x="1618888" y="77437"/>
                  <a:pt x="1618888" y="172961"/>
                </a:cubicBezTo>
                <a:cubicBezTo>
                  <a:pt x="1618888" y="220723"/>
                  <a:pt x="1638321" y="263963"/>
                  <a:pt x="1669740" y="295263"/>
                </a:cubicBezTo>
                <a:lnTo>
                  <a:pt x="1713592" y="324715"/>
                </a:lnTo>
                <a:lnTo>
                  <a:pt x="1713591" y="512321"/>
                </a:lnTo>
                <a:lnTo>
                  <a:pt x="1577687" y="523089"/>
                </a:lnTo>
                <a:cubicBezTo>
                  <a:pt x="1363109" y="558419"/>
                  <a:pt x="1155954" y="648342"/>
                  <a:pt x="978576" y="792900"/>
                </a:cubicBezTo>
                <a:lnTo>
                  <a:pt x="939442" y="828259"/>
                </a:lnTo>
                <a:lnTo>
                  <a:pt x="806241" y="695058"/>
                </a:lnTo>
                <a:lnTo>
                  <a:pt x="816225" y="643264"/>
                </a:lnTo>
                <a:cubicBezTo>
                  <a:pt x="816140" y="598914"/>
                  <a:pt x="799137" y="554533"/>
                  <a:pt x="765235" y="520631"/>
                </a:cubicBezTo>
                <a:cubicBezTo>
                  <a:pt x="697432" y="452827"/>
                  <a:pt x="587710" y="452618"/>
                  <a:pt x="520164" y="520164"/>
                </a:cubicBezTo>
                <a:close/>
              </a:path>
            </a:pathLst>
          </a:custGeom>
          <a:solidFill>
            <a:srgbClr val="91CFE3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" name="Csoportba foglalás 98"/>
          <p:cNvGrpSpPr/>
          <p:nvPr/>
        </p:nvGrpSpPr>
        <p:grpSpPr>
          <a:xfrm rot="1401113">
            <a:off x="8259839" y="-272813"/>
            <a:ext cx="2784312" cy="8451804"/>
            <a:chOff x="12994114" y="3327807"/>
            <a:chExt cx="2060813" cy="4509682"/>
          </a:xfrm>
        </p:grpSpPr>
        <p:sp>
          <p:nvSpPr>
            <p:cNvPr id="100" name="Szabadkézi sokszög 99"/>
            <p:cNvSpPr/>
            <p:nvPr/>
          </p:nvSpPr>
          <p:spPr>
            <a:xfrm>
              <a:off x="13717999" y="3327807"/>
              <a:ext cx="516688" cy="4509682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22225">
              <a:solidFill>
                <a:schemeClr val="bg1"/>
              </a:solidFill>
            </a:ln>
            <a:effectLst>
              <a:glow rad="203200">
                <a:srgbClr val="FFFF99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1" name="Szabadkézi sokszög 100"/>
            <p:cNvSpPr/>
            <p:nvPr/>
          </p:nvSpPr>
          <p:spPr>
            <a:xfrm rot="19661146">
              <a:off x="14570572" y="4055056"/>
              <a:ext cx="484355" cy="2210209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</a:ln>
            <a:effectLst>
              <a:glow rad="228600">
                <a:srgbClr val="FFFF99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2" name="Szabadkézi sokszög 101"/>
            <p:cNvSpPr/>
            <p:nvPr/>
          </p:nvSpPr>
          <p:spPr>
            <a:xfrm rot="2250172">
              <a:off x="12994114" y="3705618"/>
              <a:ext cx="464179" cy="1620556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</a:ln>
            <a:effectLst>
              <a:glow rad="114300">
                <a:srgbClr val="FFFF99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3" name="Szabadkézi sokszög 102"/>
            <p:cNvSpPr/>
            <p:nvPr/>
          </p:nvSpPr>
          <p:spPr>
            <a:xfrm rot="2250172">
              <a:off x="13524187" y="5183635"/>
              <a:ext cx="211296" cy="909420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</a:ln>
            <a:effectLst>
              <a:glow rad="114300">
                <a:srgbClr val="FFFF99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6" name="Csoportba foglalás 75"/>
          <p:cNvGrpSpPr/>
          <p:nvPr/>
        </p:nvGrpSpPr>
        <p:grpSpPr>
          <a:xfrm rot="355751" flipH="1">
            <a:off x="10356131" y="-1451470"/>
            <a:ext cx="2081656" cy="6318886"/>
            <a:chOff x="12994114" y="3327807"/>
            <a:chExt cx="2060813" cy="4509682"/>
          </a:xfrm>
        </p:grpSpPr>
        <p:sp>
          <p:nvSpPr>
            <p:cNvPr id="77" name="Szabadkézi sokszög 76"/>
            <p:cNvSpPr/>
            <p:nvPr/>
          </p:nvSpPr>
          <p:spPr>
            <a:xfrm>
              <a:off x="13717999" y="3327807"/>
              <a:ext cx="516688" cy="4509682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22225">
              <a:solidFill>
                <a:schemeClr val="bg1"/>
              </a:solidFill>
            </a:ln>
            <a:effectLst>
              <a:glow rad="203200">
                <a:srgbClr val="FFFF99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Szabadkézi sokszög 77"/>
            <p:cNvSpPr/>
            <p:nvPr/>
          </p:nvSpPr>
          <p:spPr>
            <a:xfrm rot="19661146">
              <a:off x="14570572" y="4055056"/>
              <a:ext cx="484355" cy="2210209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</a:ln>
            <a:effectLst>
              <a:glow rad="228600">
                <a:srgbClr val="FFFF99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Szabadkézi sokszög 78"/>
            <p:cNvSpPr/>
            <p:nvPr/>
          </p:nvSpPr>
          <p:spPr>
            <a:xfrm rot="2250172">
              <a:off x="12994114" y="3705618"/>
              <a:ext cx="464179" cy="1620556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</a:ln>
            <a:effectLst>
              <a:glow rad="114300">
                <a:srgbClr val="FFFF99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Szabadkézi sokszög 79"/>
            <p:cNvSpPr/>
            <p:nvPr/>
          </p:nvSpPr>
          <p:spPr>
            <a:xfrm rot="2250172">
              <a:off x="13524187" y="5183635"/>
              <a:ext cx="211296" cy="909420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</a:ln>
            <a:effectLst>
              <a:glow rad="114300">
                <a:srgbClr val="FFFF99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 rot="355751" flipH="1">
            <a:off x="10508531" y="-1299070"/>
            <a:ext cx="2081656" cy="6318886"/>
            <a:chOff x="12994114" y="3327807"/>
            <a:chExt cx="2060813" cy="4509682"/>
          </a:xfrm>
        </p:grpSpPr>
        <p:sp>
          <p:nvSpPr>
            <p:cNvPr id="95" name="Szabadkézi sokszög 94"/>
            <p:cNvSpPr/>
            <p:nvPr/>
          </p:nvSpPr>
          <p:spPr>
            <a:xfrm>
              <a:off x="13717999" y="3327807"/>
              <a:ext cx="516688" cy="4509682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22225">
              <a:solidFill>
                <a:schemeClr val="bg1"/>
              </a:solidFill>
            </a:ln>
            <a:effectLst>
              <a:glow rad="203200">
                <a:srgbClr val="FFFF99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Szabadkézi sokszög 95"/>
            <p:cNvSpPr/>
            <p:nvPr/>
          </p:nvSpPr>
          <p:spPr>
            <a:xfrm rot="19661146">
              <a:off x="14570572" y="4055056"/>
              <a:ext cx="484355" cy="2210209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</a:ln>
            <a:effectLst>
              <a:glow rad="228600">
                <a:srgbClr val="FFFF99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Szabadkézi sokszög 96"/>
            <p:cNvSpPr/>
            <p:nvPr/>
          </p:nvSpPr>
          <p:spPr>
            <a:xfrm rot="2250172">
              <a:off x="12994114" y="3705618"/>
              <a:ext cx="464179" cy="1620556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</a:ln>
            <a:effectLst>
              <a:glow rad="114300">
                <a:srgbClr val="FFFF99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" name="Szabadkézi sokszög 97"/>
            <p:cNvSpPr/>
            <p:nvPr/>
          </p:nvSpPr>
          <p:spPr>
            <a:xfrm rot="2250172">
              <a:off x="13524187" y="5183635"/>
              <a:ext cx="211296" cy="909420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</a:ln>
            <a:effectLst>
              <a:glow rad="114300">
                <a:srgbClr val="FFFF99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1" name="Csoportba foglalás 70"/>
          <p:cNvGrpSpPr/>
          <p:nvPr/>
        </p:nvGrpSpPr>
        <p:grpSpPr>
          <a:xfrm rot="1401113">
            <a:off x="8107439" y="-425213"/>
            <a:ext cx="2784312" cy="8451804"/>
            <a:chOff x="12994114" y="3327807"/>
            <a:chExt cx="2060813" cy="4509682"/>
          </a:xfrm>
        </p:grpSpPr>
        <p:sp>
          <p:nvSpPr>
            <p:cNvPr id="72" name="Szabadkézi sokszög 71"/>
            <p:cNvSpPr/>
            <p:nvPr/>
          </p:nvSpPr>
          <p:spPr>
            <a:xfrm>
              <a:off x="13717999" y="3327807"/>
              <a:ext cx="516688" cy="4509682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22225">
              <a:solidFill>
                <a:schemeClr val="bg1"/>
              </a:solidFill>
            </a:ln>
            <a:effectLst>
              <a:glow rad="203200">
                <a:srgbClr val="FFFF99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Szabadkézi sokszög 72"/>
            <p:cNvSpPr/>
            <p:nvPr/>
          </p:nvSpPr>
          <p:spPr>
            <a:xfrm rot="19661146">
              <a:off x="14570572" y="4055056"/>
              <a:ext cx="484355" cy="2210209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</a:ln>
            <a:effectLst>
              <a:glow rad="228600">
                <a:srgbClr val="FFFF99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Szabadkézi sokszög 73"/>
            <p:cNvSpPr/>
            <p:nvPr/>
          </p:nvSpPr>
          <p:spPr>
            <a:xfrm rot="2250172">
              <a:off x="12994114" y="3705618"/>
              <a:ext cx="464179" cy="1620556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</a:ln>
            <a:effectLst>
              <a:glow rad="114300">
                <a:srgbClr val="FFFF99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Szabadkézi sokszög 74"/>
            <p:cNvSpPr/>
            <p:nvPr/>
          </p:nvSpPr>
          <p:spPr>
            <a:xfrm rot="2250172">
              <a:off x="13524187" y="5183635"/>
              <a:ext cx="211296" cy="909420"/>
            </a:xfrm>
            <a:custGeom>
              <a:avLst/>
              <a:gdLst>
                <a:gd name="connsiteX0" fmla="*/ 0 w 342900"/>
                <a:gd name="connsiteY0" fmla="*/ 0 h 1924050"/>
                <a:gd name="connsiteX1" fmla="*/ 19050 w 342900"/>
                <a:gd name="connsiteY1" fmla="*/ 133350 h 1924050"/>
                <a:gd name="connsiteX2" fmla="*/ 38100 w 342900"/>
                <a:gd name="connsiteY2" fmla="*/ 571500 h 1924050"/>
                <a:gd name="connsiteX3" fmla="*/ 152400 w 342900"/>
                <a:gd name="connsiteY3" fmla="*/ 647700 h 1924050"/>
                <a:gd name="connsiteX4" fmla="*/ 209550 w 342900"/>
                <a:gd name="connsiteY4" fmla="*/ 895350 h 1924050"/>
                <a:gd name="connsiteX5" fmla="*/ 266700 w 342900"/>
                <a:gd name="connsiteY5" fmla="*/ 914400 h 1924050"/>
                <a:gd name="connsiteX6" fmla="*/ 304800 w 342900"/>
                <a:gd name="connsiteY6" fmla="*/ 971550 h 1924050"/>
                <a:gd name="connsiteX7" fmla="*/ 304800 w 342900"/>
                <a:gd name="connsiteY7" fmla="*/ 1485900 h 1924050"/>
                <a:gd name="connsiteX8" fmla="*/ 266700 w 342900"/>
                <a:gd name="connsiteY8" fmla="*/ 1543050 h 1924050"/>
                <a:gd name="connsiteX9" fmla="*/ 247650 w 342900"/>
                <a:gd name="connsiteY9" fmla="*/ 1600200 h 1924050"/>
                <a:gd name="connsiteX10" fmla="*/ 285750 w 342900"/>
                <a:gd name="connsiteY10" fmla="*/ 1809750 h 1924050"/>
                <a:gd name="connsiteX11" fmla="*/ 323850 w 342900"/>
                <a:gd name="connsiteY11" fmla="*/ 1866900 h 1924050"/>
                <a:gd name="connsiteX12" fmla="*/ 342900 w 342900"/>
                <a:gd name="connsiteY12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1924050">
                  <a:moveTo>
                    <a:pt x="0" y="0"/>
                  </a:moveTo>
                  <a:cubicBezTo>
                    <a:pt x="6350" y="44450"/>
                    <a:pt x="16063" y="88548"/>
                    <a:pt x="19050" y="133350"/>
                  </a:cubicBezTo>
                  <a:cubicBezTo>
                    <a:pt x="28774" y="279214"/>
                    <a:pt x="1412" y="429990"/>
                    <a:pt x="38100" y="571500"/>
                  </a:cubicBezTo>
                  <a:cubicBezTo>
                    <a:pt x="49592" y="615825"/>
                    <a:pt x="152400" y="647700"/>
                    <a:pt x="152400" y="647700"/>
                  </a:cubicBezTo>
                  <a:cubicBezTo>
                    <a:pt x="158140" y="705105"/>
                    <a:pt x="141643" y="841025"/>
                    <a:pt x="209550" y="895350"/>
                  </a:cubicBezTo>
                  <a:cubicBezTo>
                    <a:pt x="225230" y="907894"/>
                    <a:pt x="247650" y="908050"/>
                    <a:pt x="266700" y="914400"/>
                  </a:cubicBezTo>
                  <a:cubicBezTo>
                    <a:pt x="279400" y="933450"/>
                    <a:pt x="298221" y="949620"/>
                    <a:pt x="304800" y="971550"/>
                  </a:cubicBezTo>
                  <a:cubicBezTo>
                    <a:pt x="345747" y="1108041"/>
                    <a:pt x="315007" y="1407648"/>
                    <a:pt x="304800" y="1485900"/>
                  </a:cubicBezTo>
                  <a:cubicBezTo>
                    <a:pt x="301839" y="1508603"/>
                    <a:pt x="276939" y="1522572"/>
                    <a:pt x="266700" y="1543050"/>
                  </a:cubicBezTo>
                  <a:cubicBezTo>
                    <a:pt x="257720" y="1561011"/>
                    <a:pt x="254000" y="1581150"/>
                    <a:pt x="247650" y="1600200"/>
                  </a:cubicBezTo>
                  <a:cubicBezTo>
                    <a:pt x="252064" y="1631101"/>
                    <a:pt x="266503" y="1764840"/>
                    <a:pt x="285750" y="1809750"/>
                  </a:cubicBezTo>
                  <a:cubicBezTo>
                    <a:pt x="294769" y="1830794"/>
                    <a:pt x="313611" y="1846422"/>
                    <a:pt x="323850" y="1866900"/>
                  </a:cubicBezTo>
                  <a:cubicBezTo>
                    <a:pt x="332830" y="1884861"/>
                    <a:pt x="342900" y="1924050"/>
                    <a:pt x="342900" y="192405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</a:ln>
            <a:effectLst>
              <a:glow rad="114300">
                <a:srgbClr val="FFFF99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68" name="Kép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3" b="100000" l="9781" r="97731">
                        <a14:foregroundMark x1="62989" y1="39990" x2="62989" y2="39990"/>
                        <a14:foregroundMark x1="62989" y1="40453" x2="61659" y2="42666"/>
                        <a14:foregroundMark x1="17919" y1="51621" x2="20266" y2="48739"/>
                        <a14:foregroundMark x1="21127" y1="52290" x2="23318" y2="53783"/>
                        <a14:foregroundMark x1="18623" y1="48585" x2="21518" y2="46783"/>
                        <a14:foregroundMark x1="18388" y1="47555" x2="17527" y2="50283"/>
                        <a14:foregroundMark x1="16588" y1="49974" x2="19797" y2="49099"/>
                        <a14:foregroundMark x1="77856" y1="51364" x2="77856" y2="51364"/>
                        <a14:foregroundMark x1="77856" y1="52496" x2="70188" y2="56716"/>
                        <a14:foregroundMark x1="81377" y1="27072" x2="82003" y2="30468"/>
                        <a14:foregroundMark x1="64945" y1="27586" x2="61502" y2="34328"/>
                        <a14:foregroundMark x1="25039" y1="44879" x2="25039" y2="44879"/>
                        <a14:foregroundMark x1="26369" y1="44879" x2="26369" y2="44879"/>
                        <a14:foregroundMark x1="19875" y1="46475" x2="22926" y2="45960"/>
                        <a14:foregroundMark x1="75117" y1="8183" x2="71362" y2="14514"/>
                        <a14:foregroundMark x1="66588" y1="14822" x2="66588" y2="14822"/>
                        <a14:foregroundMark x1="67214" y1="15749" x2="67214" y2="15749"/>
                        <a14:foregroundMark x1="79890" y1="9315" x2="80751" y2="13124"/>
                        <a14:foregroundMark x1="79577" y1="17910" x2="94053" y2="16778"/>
                        <a14:foregroundMark x1="91862" y1="15749" x2="90376" y2="20175"/>
                        <a14:foregroundMark x1="88185" y1="20484" x2="88185" y2="20484"/>
                        <a14:foregroundMark x1="89280" y1="20329" x2="93662" y2="20947"/>
                        <a14:foregroundMark x1="66197" y1="15697" x2="66197" y2="15697"/>
                        <a14:foregroundMark x1="69171" y1="16469" x2="69171" y2="16469"/>
                        <a14:foregroundMark x1="65415" y1="42563" x2="65415" y2="42563"/>
                        <a14:foregroundMark x1="67449" y1="41585" x2="67449" y2="41585"/>
                        <a14:foregroundMark x1="69718" y1="41173" x2="69718" y2="41173"/>
                        <a14:foregroundMark x1="76682" y1="39269" x2="71518" y2="40813"/>
                        <a14:foregroundMark x1="82081" y1="33556" x2="79577" y2="36902"/>
                        <a14:foregroundMark x1="57903" y1="61966" x2="62989" y2="60165"/>
                        <a14:foregroundMark x1="19640" y1="46423" x2="21596" y2="45394"/>
                        <a14:foregroundMark x1="17762" y1="47452" x2="19640" y2="47092"/>
                        <a14:foregroundMark x1="17527" y1="48842" x2="18153" y2="47761"/>
                        <a14:foregroundMark x1="23787" y1="44673" x2="25274" y2="45394"/>
                        <a14:foregroundMark x1="25430" y1="44159" x2="24648" y2="45857"/>
                        <a14:foregroundMark x1="27856" y1="45703" x2="30047" y2="46938"/>
                        <a14:foregroundMark x1="33255" y1="53423" x2="40297" y2="55687"/>
                        <a14:foregroundMark x1="47809" y1="47298" x2="47418" y2="49151"/>
                        <a14:foregroundMark x1="47653" y1="47864" x2="47653" y2="47864"/>
                        <a14:foregroundMark x1="47653" y1="47864" x2="47887" y2="47452"/>
                        <a14:backgroundMark x1="62754" y1="62481" x2="71205" y2="69686"/>
                        <a14:backgroundMark x1="53678" y1="26454" x2="45149" y2="31446"/>
                        <a14:backgroundMark x1="58842" y1="32733" x2="57121" y2="35872"/>
                        <a14:backgroundMark x1="43114" y1="33917" x2="36620" y2="40453"/>
                        <a14:backgroundMark x1="42567" y1="40865" x2="36307" y2="39475"/>
                        <a14:backgroundMark x1="54773" y1="38909" x2="51330" y2="43541"/>
                        <a14:backgroundMark x1="44523" y1="47349" x2="43818" y2="54195"/>
                        <a14:backgroundMark x1="15493" y1="52753" x2="19092" y2="60885"/>
                        <a14:backgroundMark x1="35211" y1="54092" x2="35211" y2="54092"/>
                        <a14:backgroundMark x1="35211" y1="54092" x2="35133" y2="53731"/>
                        <a14:backgroundMark x1="34820" y1="53165" x2="41315" y2="548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3880" y="0"/>
            <a:ext cx="4538891" cy="6900677"/>
          </a:xfrm>
          <a:prstGeom prst="rect">
            <a:avLst/>
          </a:prstGeom>
        </p:spPr>
      </p:pic>
      <p:sp>
        <p:nvSpPr>
          <p:cNvPr id="124" name="Keret 1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5"/>
            </a:avLst>
          </a:prstGeom>
          <a:solidFill>
            <a:srgbClr val="91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7" name="Téglalap 66"/>
          <p:cNvSpPr/>
          <p:nvPr/>
        </p:nvSpPr>
        <p:spPr>
          <a:xfrm>
            <a:off x="578996" y="1586272"/>
            <a:ext cx="7861563" cy="4893647"/>
          </a:xfrm>
          <a:prstGeom prst="rect">
            <a:avLst/>
          </a:prstGeom>
          <a:solidFill>
            <a:srgbClr val="144250"/>
          </a:solidFill>
          <a:effectLst>
            <a:softEdge rad="1168400"/>
          </a:effec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x-none" sz="2400" dirty="0">
                <a:solidFill>
                  <a:schemeClr val="bg1"/>
                </a:solidFill>
                <a:ea typeface="Calibri" panose="020F0502020204030204" pitchFamily="34" charset="0"/>
              </a:rPr>
              <a:t>Történt egyszer, hogy a hajó komoly viharba került. Nagy</a:t>
            </a:r>
            <a:r>
              <a:rPr lang="hu-HU" sz="2400" dirty="0">
                <a:solidFill>
                  <a:schemeClr val="bg1"/>
                </a:solidFill>
                <a:ea typeface="Calibri" panose="020F0502020204030204" pitchFamily="34" charset="0"/>
              </a:rPr>
              <a:t> volt </a:t>
            </a:r>
            <a:r>
              <a:rPr lang="x-none" sz="2400" dirty="0">
                <a:solidFill>
                  <a:schemeClr val="bg1"/>
                </a:solidFill>
                <a:ea typeface="Calibri" panose="020F0502020204030204" pitchFamily="34" charset="0"/>
              </a:rPr>
              <a:t> a kapkodás, sok ilyenkor a teendő a fedélzeten. Röpköd</a:t>
            </a:r>
            <a:r>
              <a:rPr lang="hu-HU" sz="2400" dirty="0">
                <a:solidFill>
                  <a:schemeClr val="bg1"/>
                </a:solidFill>
                <a:ea typeface="Calibri" panose="020F0502020204030204" pitchFamily="34" charset="0"/>
              </a:rPr>
              <a:t>t</a:t>
            </a:r>
            <a:r>
              <a:rPr lang="x-none" sz="2400" dirty="0">
                <a:solidFill>
                  <a:schemeClr val="bg1"/>
                </a:solidFill>
                <a:ea typeface="Calibri" panose="020F0502020204030204" pitchFamily="34" charset="0"/>
              </a:rPr>
              <a:t>ek a parancsok: vitorlákat bevonni, köteleket meghúzni, lekötni minden felszerelést!  Nem csoda, hogy mindenki elfeledkezett a kis hajósinasról. Még délben küldték föl az árbockosárba őrködni, de a hőségben elaludt, és csak a viharra ébredt meg. Most ijedten gubbasztott ott fönn, vagy három emelet magasan, a vészesen imbolygó árboc csúcsán. Zuhogott az eső, az égen villámok cikáztak, orkán erejű szél tépázta a hajó kötélzetét és maradék vitorláit. Szó se lehetett róla, hogy lemásszon</a:t>
            </a:r>
            <a:r>
              <a:rPr lang="hu-HU" sz="2400" dirty="0">
                <a:solidFill>
                  <a:schemeClr val="bg1"/>
                </a:solidFill>
                <a:ea typeface="Calibri" panose="020F0502020204030204" pitchFamily="34" charset="0"/>
              </a:rPr>
              <a:t>.</a:t>
            </a:r>
            <a:r>
              <a:rPr lang="x-none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hu-HU" sz="2400" dirty="0">
                <a:solidFill>
                  <a:schemeClr val="bg1"/>
                </a:solidFill>
                <a:ea typeface="Calibri" panose="020F0502020204030204" pitchFamily="34" charset="0"/>
              </a:rPr>
              <a:t>Ö</a:t>
            </a:r>
            <a:r>
              <a:rPr lang="x-none" sz="2400" dirty="0">
                <a:solidFill>
                  <a:schemeClr val="bg1"/>
                </a:solidFill>
                <a:ea typeface="Calibri" panose="020F0502020204030204" pitchFamily="34" charset="0"/>
              </a:rPr>
              <a:t>rült, hogy úgy</a:t>
            </a:r>
            <a:r>
              <a:rPr lang="hu-HU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-</a:t>
            </a:r>
            <a:r>
              <a:rPr lang="x-none" sz="2400" dirty="0">
                <a:solidFill>
                  <a:schemeClr val="bg1"/>
                </a:solidFill>
                <a:ea typeface="Calibri" panose="020F0502020204030204" pitchFamily="34" charset="0"/>
              </a:rPr>
              <a:t>ahogy meg tudott kapaszkodni. De ereje egyre fogyott. </a:t>
            </a:r>
            <a:endParaRPr lang="hu-HU" sz="24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5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4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4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4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10" presetClass="exit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50"/>
                            </p:stCondLst>
                            <p:childTnLst>
                              <p:par>
                                <p:cTn id="43" presetID="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100"/>
                            </p:stCondLst>
                            <p:childTnLst>
                              <p:par>
                                <p:cTn id="46" presetID="10" presetClass="exit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bg2">
                <a:lumMod val="25000"/>
              </a:schemeClr>
            </a:gs>
            <a:gs pos="0">
              <a:srgbClr val="144250"/>
            </a:gs>
            <a:gs pos="68000">
              <a:srgbClr val="2F6273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Kép 1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4" b="99234" l="0" r="100000">
                        <a14:foregroundMark x1="71329" y1="12133" x2="73776" y2="15581"/>
                        <a14:foregroundMark x1="29371" y1="60920" x2="31643" y2="58365"/>
                        <a14:backgroundMark x1="89161" y1="10473" x2="96678" y2="15709"/>
                        <a14:backgroundMark x1="88112" y1="15198" x2="97902" y2="32312"/>
                        <a14:backgroundMark x1="68182" y1="18902" x2="55245" y2="12133"/>
                        <a14:backgroundMark x1="19231" y1="61430" x2="19231" y2="83525"/>
                        <a14:backgroundMark x1="27448" y1="59259" x2="26748" y2="72797"/>
                        <a14:backgroundMark x1="57867" y1="46488" x2="59790" y2="60026"/>
                        <a14:backgroundMark x1="20979" y1="96935" x2="20979" y2="96935"/>
                        <a14:backgroundMark x1="28497" y1="94636" x2="36888" y2="91699"/>
                        <a14:backgroundMark x1="30245" y1="87867" x2="42133" y2="92337"/>
                        <a14:backgroundMark x1="53671" y1="50702" x2="58566" y2="65134"/>
                        <a14:backgroundMark x1="57517" y1="47510" x2="85315" y2="36782"/>
                        <a14:backgroundMark x1="83217" y1="23627" x2="96154" y2="20562"/>
                        <a14:backgroundMark x1="66783" y1="21584" x2="55769" y2="20945"/>
                        <a14:backgroundMark x1="90909" y1="25926" x2="81294" y2="38442"/>
                        <a14:backgroundMark x1="54720" y1="58365" x2="54720" y2="65645"/>
                        <a14:backgroundMark x1="52098" y1="52363" x2="54720" y2="57216"/>
                        <a14:backgroundMark x1="62413" y1="23372" x2="54895" y2="25287"/>
                        <a14:backgroundMark x1="70455" y1="13027" x2="69930" y2="16858"/>
                        <a14:backgroundMark x1="75175" y1="11877" x2="67483" y2="6003"/>
                        <a14:backgroundMark x1="29196" y1="61430" x2="27273" y2="55045"/>
                        <a14:backgroundMark x1="42832" y1="74330" x2="42832" y2="79310"/>
                        <a14:backgroundMark x1="42832" y1="79310" x2="42832" y2="79310"/>
                        <a14:backgroundMark x1="40385" y1="77650" x2="41259" y2="79693"/>
                        <a14:backgroundMark x1="39336" y1="88761" x2="44231" y2="901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269" y="5101598"/>
            <a:ext cx="716601" cy="980942"/>
          </a:xfrm>
          <a:prstGeom prst="rect">
            <a:avLst/>
          </a:prstGeom>
        </p:spPr>
      </p:pic>
      <p:grpSp>
        <p:nvGrpSpPr>
          <p:cNvPr id="166" name="Csoportba foglalás 165"/>
          <p:cNvGrpSpPr/>
          <p:nvPr/>
        </p:nvGrpSpPr>
        <p:grpSpPr>
          <a:xfrm>
            <a:off x="8072637" y="1712921"/>
            <a:ext cx="5220980" cy="5220978"/>
            <a:chOff x="8072637" y="1712921"/>
            <a:chExt cx="5220980" cy="5220978"/>
          </a:xfrm>
        </p:grpSpPr>
        <p:sp>
          <p:nvSpPr>
            <p:cNvPr id="165" name="Szabadkézi sokszög 164"/>
            <p:cNvSpPr/>
            <p:nvPr/>
          </p:nvSpPr>
          <p:spPr>
            <a:xfrm rot="18900000" flipH="1">
              <a:off x="8072637" y="1712921"/>
              <a:ext cx="5220980" cy="5220978"/>
            </a:xfrm>
            <a:custGeom>
              <a:avLst/>
              <a:gdLst>
                <a:gd name="connsiteX0" fmla="*/ 1871428 w 3585019"/>
                <a:gd name="connsiteY0" fmla="*/ 2047196 h 3585019"/>
                <a:gd name="connsiteX1" fmla="*/ 1893761 w 3585019"/>
                <a:gd name="connsiteY1" fmla="*/ 2040908 h 3585019"/>
                <a:gd name="connsiteX2" fmla="*/ 1917347 w 3585019"/>
                <a:gd name="connsiteY2" fmla="*/ 2028529 h 3585019"/>
                <a:gd name="connsiteX3" fmla="*/ 2516875 w 3585019"/>
                <a:gd name="connsiteY3" fmla="*/ 2628057 h 3585019"/>
                <a:gd name="connsiteX4" fmla="*/ 2491565 w 3585019"/>
                <a:gd name="connsiteY4" fmla="*/ 2650923 h 3585019"/>
                <a:gd name="connsiteX5" fmla="*/ 1977284 w 3585019"/>
                <a:gd name="connsiteY5" fmla="*/ 2882401 h 3585019"/>
                <a:gd name="connsiteX6" fmla="*/ 1871428 w 3585019"/>
                <a:gd name="connsiteY6" fmla="*/ 2890756 h 3585019"/>
                <a:gd name="connsiteX7" fmla="*/ 2046333 w 3585019"/>
                <a:gd name="connsiteY7" fmla="*/ 1871428 h 3585019"/>
                <a:gd name="connsiteX8" fmla="*/ 2890560 w 3585019"/>
                <a:gd name="connsiteY8" fmla="*/ 1871428 h 3585019"/>
                <a:gd name="connsiteX9" fmla="*/ 2887832 w 3585019"/>
                <a:gd name="connsiteY9" fmla="*/ 1940362 h 3585019"/>
                <a:gd name="connsiteX10" fmla="*/ 2650923 w 3585019"/>
                <a:gd name="connsiteY10" fmla="*/ 2491565 h 3585019"/>
                <a:gd name="connsiteX11" fmla="*/ 2628057 w 3585019"/>
                <a:gd name="connsiteY11" fmla="*/ 2516874 h 3585019"/>
                <a:gd name="connsiteX12" fmla="*/ 2028529 w 3585019"/>
                <a:gd name="connsiteY12" fmla="*/ 1917346 h 3585019"/>
                <a:gd name="connsiteX13" fmla="*/ 2040907 w 3585019"/>
                <a:gd name="connsiteY13" fmla="*/ 1893762 h 3585019"/>
                <a:gd name="connsiteX14" fmla="*/ 1667704 w 3585019"/>
                <a:gd name="connsiteY14" fmla="*/ 2028923 h 3585019"/>
                <a:gd name="connsiteX15" fmla="*/ 1668414 w 3585019"/>
                <a:gd name="connsiteY15" fmla="*/ 2029447 h 3585019"/>
                <a:gd name="connsiteX16" fmla="*/ 1713591 w 3585019"/>
                <a:gd name="connsiteY16" fmla="*/ 2047229 h 3585019"/>
                <a:gd name="connsiteX17" fmla="*/ 1713592 w 3585019"/>
                <a:gd name="connsiteY17" fmla="*/ 2890077 h 3585019"/>
                <a:gd name="connsiteX18" fmla="*/ 1606030 w 3585019"/>
                <a:gd name="connsiteY18" fmla="*/ 2880465 h 3585019"/>
                <a:gd name="connsiteX19" fmla="*/ 1091843 w 3585019"/>
                <a:gd name="connsiteY19" fmla="*/ 2643367 h 3585019"/>
                <a:gd name="connsiteX20" fmla="*/ 1071642 w 3585019"/>
                <a:gd name="connsiteY20" fmla="*/ 2624984 h 3585019"/>
                <a:gd name="connsiteX21" fmla="*/ 2623674 w 3585019"/>
                <a:gd name="connsiteY21" fmla="*/ 1072953 h 3585019"/>
                <a:gd name="connsiteX22" fmla="*/ 2675817 w 3585019"/>
                <a:gd name="connsiteY22" fmla="*/ 1133021 h 3585019"/>
                <a:gd name="connsiteX23" fmla="*/ 2867996 w 3585019"/>
                <a:gd name="connsiteY23" fmla="*/ 1544893 h 3585019"/>
                <a:gd name="connsiteX24" fmla="*/ 2891696 w 3585019"/>
                <a:gd name="connsiteY24" fmla="*/ 1713591 h 3585019"/>
                <a:gd name="connsiteX25" fmla="*/ 2045364 w 3585019"/>
                <a:gd name="connsiteY25" fmla="*/ 1713591 h 3585019"/>
                <a:gd name="connsiteX26" fmla="*/ 2029446 w 3585019"/>
                <a:gd name="connsiteY26" fmla="*/ 1668415 h 3585019"/>
                <a:gd name="connsiteX27" fmla="*/ 2028922 w 3585019"/>
                <a:gd name="connsiteY27" fmla="*/ 1667705 h 3585019"/>
                <a:gd name="connsiteX28" fmla="*/ 1871428 w 3585019"/>
                <a:gd name="connsiteY28" fmla="*/ 694942 h 3585019"/>
                <a:gd name="connsiteX29" fmla="*/ 1978989 w 3585019"/>
                <a:gd name="connsiteY29" fmla="*/ 704553 h 3585019"/>
                <a:gd name="connsiteX30" fmla="*/ 2493175 w 3585019"/>
                <a:gd name="connsiteY30" fmla="*/ 941651 h 3585019"/>
                <a:gd name="connsiteX31" fmla="*/ 2513377 w 3585019"/>
                <a:gd name="connsiteY31" fmla="*/ 960034 h 3585019"/>
                <a:gd name="connsiteX32" fmla="*/ 1917314 w 3585019"/>
                <a:gd name="connsiteY32" fmla="*/ 1556097 h 3585019"/>
                <a:gd name="connsiteX33" fmla="*/ 1916603 w 3585019"/>
                <a:gd name="connsiteY33" fmla="*/ 1555571 h 3585019"/>
                <a:gd name="connsiteX34" fmla="*/ 1871428 w 3585019"/>
                <a:gd name="connsiteY34" fmla="*/ 1537791 h 3585019"/>
                <a:gd name="connsiteX35" fmla="*/ 693323 w 3585019"/>
                <a:gd name="connsiteY35" fmla="*/ 1871428 h 3585019"/>
                <a:gd name="connsiteX36" fmla="*/ 1539652 w 3585019"/>
                <a:gd name="connsiteY36" fmla="*/ 1871428 h 3585019"/>
                <a:gd name="connsiteX37" fmla="*/ 1555570 w 3585019"/>
                <a:gd name="connsiteY37" fmla="*/ 1916604 h 3585019"/>
                <a:gd name="connsiteX38" fmla="*/ 1556096 w 3585019"/>
                <a:gd name="connsiteY38" fmla="*/ 1917316 h 3585019"/>
                <a:gd name="connsiteX39" fmla="*/ 961346 w 3585019"/>
                <a:gd name="connsiteY39" fmla="*/ 2512066 h 3585019"/>
                <a:gd name="connsiteX40" fmla="*/ 909202 w 3585019"/>
                <a:gd name="connsiteY40" fmla="*/ 2451997 h 3585019"/>
                <a:gd name="connsiteX41" fmla="*/ 717023 w 3585019"/>
                <a:gd name="connsiteY41" fmla="*/ 2040125 h 3585019"/>
                <a:gd name="connsiteX42" fmla="*/ 956961 w 3585019"/>
                <a:gd name="connsiteY42" fmla="*/ 1068144 h 3585019"/>
                <a:gd name="connsiteX43" fmla="*/ 1556488 w 3585019"/>
                <a:gd name="connsiteY43" fmla="*/ 1667670 h 3585019"/>
                <a:gd name="connsiteX44" fmla="*/ 1544109 w 3585019"/>
                <a:gd name="connsiteY44" fmla="*/ 1691256 h 3585019"/>
                <a:gd name="connsiteX45" fmla="*/ 1538682 w 3585019"/>
                <a:gd name="connsiteY45" fmla="*/ 1713591 h 3585019"/>
                <a:gd name="connsiteX46" fmla="*/ 694459 w 3585019"/>
                <a:gd name="connsiteY46" fmla="*/ 1713591 h 3585019"/>
                <a:gd name="connsiteX47" fmla="*/ 697187 w 3585019"/>
                <a:gd name="connsiteY47" fmla="*/ 1644656 h 3585019"/>
                <a:gd name="connsiteX48" fmla="*/ 934096 w 3585019"/>
                <a:gd name="connsiteY48" fmla="*/ 1093453 h 3585019"/>
                <a:gd name="connsiteX49" fmla="*/ 1068144 w 3585019"/>
                <a:gd name="connsiteY49" fmla="*/ 956961 h 3585019"/>
                <a:gd name="connsiteX50" fmla="*/ 1093453 w 3585019"/>
                <a:gd name="connsiteY50" fmla="*/ 934095 h 3585019"/>
                <a:gd name="connsiteX51" fmla="*/ 1607735 w 3585019"/>
                <a:gd name="connsiteY51" fmla="*/ 702617 h 3585019"/>
                <a:gd name="connsiteX52" fmla="*/ 1713591 w 3585019"/>
                <a:gd name="connsiteY52" fmla="*/ 694262 h 3585019"/>
                <a:gd name="connsiteX53" fmla="*/ 1713592 w 3585019"/>
                <a:gd name="connsiteY53" fmla="*/ 1537821 h 3585019"/>
                <a:gd name="connsiteX54" fmla="*/ 1691255 w 3585019"/>
                <a:gd name="connsiteY54" fmla="*/ 1544110 h 3585019"/>
                <a:gd name="connsiteX55" fmla="*/ 1667671 w 3585019"/>
                <a:gd name="connsiteY55" fmla="*/ 1556488 h 3585019"/>
                <a:gd name="connsiteX56" fmla="*/ 520164 w 3585019"/>
                <a:gd name="connsiteY56" fmla="*/ 520164 h 3585019"/>
                <a:gd name="connsiteX57" fmla="*/ 520632 w 3585019"/>
                <a:gd name="connsiteY57" fmla="*/ 765235 h 3585019"/>
                <a:gd name="connsiteX58" fmla="*/ 643264 w 3585019"/>
                <a:gd name="connsiteY58" fmla="*/ 816225 h 3585019"/>
                <a:gd name="connsiteX59" fmla="*/ 695059 w 3585019"/>
                <a:gd name="connsiteY59" fmla="*/ 806241 h 3585019"/>
                <a:gd name="connsiteX60" fmla="*/ 828259 w 3585019"/>
                <a:gd name="connsiteY60" fmla="*/ 939441 h 3585019"/>
                <a:gd name="connsiteX61" fmla="*/ 792901 w 3585019"/>
                <a:gd name="connsiteY61" fmla="*/ 978576 h 3585019"/>
                <a:gd name="connsiteX62" fmla="*/ 516752 w 3585019"/>
                <a:gd name="connsiteY62" fmla="*/ 1620694 h 3585019"/>
                <a:gd name="connsiteX63" fmla="*/ 508872 w 3585019"/>
                <a:gd name="connsiteY63" fmla="*/ 1713591 h 3585019"/>
                <a:gd name="connsiteX64" fmla="*/ 324716 w 3585019"/>
                <a:gd name="connsiteY64" fmla="*/ 1713591 h 3585019"/>
                <a:gd name="connsiteX65" fmla="*/ 295263 w 3585019"/>
                <a:gd name="connsiteY65" fmla="*/ 1669740 h 3585019"/>
                <a:gd name="connsiteX66" fmla="*/ 172961 w 3585019"/>
                <a:gd name="connsiteY66" fmla="*/ 1618887 h 3585019"/>
                <a:gd name="connsiteX67" fmla="*/ 0 w 3585019"/>
                <a:gd name="connsiteY67" fmla="*/ 1792509 h 3585019"/>
                <a:gd name="connsiteX68" fmla="*/ 172961 w 3585019"/>
                <a:gd name="connsiteY68" fmla="*/ 1966131 h 3585019"/>
                <a:gd name="connsiteX69" fmla="*/ 295263 w 3585019"/>
                <a:gd name="connsiteY69" fmla="*/ 1915279 h 3585019"/>
                <a:gd name="connsiteX70" fmla="*/ 324716 w 3585019"/>
                <a:gd name="connsiteY70" fmla="*/ 1871428 h 3585019"/>
                <a:gd name="connsiteX71" fmla="*/ 509393 w 3585019"/>
                <a:gd name="connsiteY71" fmla="*/ 1871428 h 3585019"/>
                <a:gd name="connsiteX72" fmla="*/ 518448 w 3585019"/>
                <a:gd name="connsiteY72" fmla="*/ 1967114 h 3585019"/>
                <a:gd name="connsiteX73" fmla="*/ 811038 w 3585019"/>
                <a:gd name="connsiteY73" fmla="*/ 2620715 h 3585019"/>
                <a:gd name="connsiteX74" fmla="*/ 831007 w 3585019"/>
                <a:gd name="connsiteY74" fmla="*/ 2642404 h 3585019"/>
                <a:gd name="connsiteX75" fmla="*/ 698819 w 3585019"/>
                <a:gd name="connsiteY75" fmla="*/ 2774593 h 3585019"/>
                <a:gd name="connsiteX76" fmla="*/ 646986 w 3585019"/>
                <a:gd name="connsiteY76" fmla="*/ 2764411 h 3585019"/>
                <a:gd name="connsiteX77" fmla="*/ 524547 w 3585019"/>
                <a:gd name="connsiteY77" fmla="*/ 2814933 h 3585019"/>
                <a:gd name="connsiteX78" fmla="*/ 525014 w 3585019"/>
                <a:gd name="connsiteY78" fmla="*/ 3060005 h 3585019"/>
                <a:gd name="connsiteX79" fmla="*/ 770086 w 3585019"/>
                <a:gd name="connsiteY79" fmla="*/ 3060472 h 3585019"/>
                <a:gd name="connsiteX80" fmla="*/ 820608 w 3585019"/>
                <a:gd name="connsiteY80" fmla="*/ 2938033 h 3585019"/>
                <a:gd name="connsiteX81" fmla="*/ 810426 w 3585019"/>
                <a:gd name="connsiteY81" fmla="*/ 2886200 h 3585019"/>
                <a:gd name="connsiteX82" fmla="*/ 942944 w 3585019"/>
                <a:gd name="connsiteY82" fmla="*/ 2753683 h 3585019"/>
                <a:gd name="connsiteX83" fmla="*/ 976074 w 3585019"/>
                <a:gd name="connsiteY83" fmla="*/ 2783829 h 3585019"/>
                <a:gd name="connsiteX84" fmla="*/ 1574902 w 3585019"/>
                <a:gd name="connsiteY84" fmla="*/ 3059809 h 3585019"/>
                <a:gd name="connsiteX85" fmla="*/ 1713592 w 3585019"/>
                <a:gd name="connsiteY85" fmla="*/ 3072159 h 3585019"/>
                <a:gd name="connsiteX86" fmla="*/ 1713592 w 3585019"/>
                <a:gd name="connsiteY86" fmla="*/ 3260302 h 3585019"/>
                <a:gd name="connsiteX87" fmla="*/ 1669740 w 3585019"/>
                <a:gd name="connsiteY87" fmla="*/ 3289756 h 3585019"/>
                <a:gd name="connsiteX88" fmla="*/ 1618887 w 3585019"/>
                <a:gd name="connsiteY88" fmla="*/ 3412058 h 3585019"/>
                <a:gd name="connsiteX89" fmla="*/ 1792509 w 3585019"/>
                <a:gd name="connsiteY89" fmla="*/ 3585019 h 3585019"/>
                <a:gd name="connsiteX90" fmla="*/ 1966131 w 3585019"/>
                <a:gd name="connsiteY90" fmla="*/ 3412058 h 3585019"/>
                <a:gd name="connsiteX91" fmla="*/ 1915278 w 3585019"/>
                <a:gd name="connsiteY91" fmla="*/ 3289756 h 3585019"/>
                <a:gd name="connsiteX92" fmla="*/ 1871428 w 3585019"/>
                <a:gd name="connsiteY92" fmla="*/ 3260304 h 3585019"/>
                <a:gd name="connsiteX93" fmla="*/ 1871428 w 3585019"/>
                <a:gd name="connsiteY93" fmla="*/ 3072697 h 3585019"/>
                <a:gd name="connsiteX94" fmla="*/ 2007332 w 3585019"/>
                <a:gd name="connsiteY94" fmla="*/ 3061929 h 3585019"/>
                <a:gd name="connsiteX95" fmla="*/ 2606443 w 3585019"/>
                <a:gd name="connsiteY95" fmla="*/ 2792118 h 3585019"/>
                <a:gd name="connsiteX96" fmla="*/ 2645577 w 3585019"/>
                <a:gd name="connsiteY96" fmla="*/ 2756759 h 3585019"/>
                <a:gd name="connsiteX97" fmla="*/ 2778777 w 3585019"/>
                <a:gd name="connsiteY97" fmla="*/ 2889960 h 3585019"/>
                <a:gd name="connsiteX98" fmla="*/ 2768794 w 3585019"/>
                <a:gd name="connsiteY98" fmla="*/ 2941754 h 3585019"/>
                <a:gd name="connsiteX99" fmla="*/ 2819783 w 3585019"/>
                <a:gd name="connsiteY99" fmla="*/ 3064387 h 3585019"/>
                <a:gd name="connsiteX100" fmla="*/ 3064855 w 3585019"/>
                <a:gd name="connsiteY100" fmla="*/ 3064854 h 3585019"/>
                <a:gd name="connsiteX101" fmla="*/ 3064387 w 3585019"/>
                <a:gd name="connsiteY101" fmla="*/ 2819783 h 3585019"/>
                <a:gd name="connsiteX102" fmla="*/ 2941755 w 3585019"/>
                <a:gd name="connsiteY102" fmla="*/ 2768793 h 3585019"/>
                <a:gd name="connsiteX103" fmla="*/ 2889960 w 3585019"/>
                <a:gd name="connsiteY103" fmla="*/ 2778777 h 3585019"/>
                <a:gd name="connsiteX104" fmla="*/ 2756760 w 3585019"/>
                <a:gd name="connsiteY104" fmla="*/ 2645577 h 3585019"/>
                <a:gd name="connsiteX105" fmla="*/ 2792118 w 3585019"/>
                <a:gd name="connsiteY105" fmla="*/ 2606442 h 3585019"/>
                <a:gd name="connsiteX106" fmla="*/ 3068267 w 3585019"/>
                <a:gd name="connsiteY106" fmla="*/ 1964324 h 3585019"/>
                <a:gd name="connsiteX107" fmla="*/ 3076147 w 3585019"/>
                <a:gd name="connsiteY107" fmla="*/ 1871428 h 3585019"/>
                <a:gd name="connsiteX108" fmla="*/ 3260304 w 3585019"/>
                <a:gd name="connsiteY108" fmla="*/ 1871428 h 3585019"/>
                <a:gd name="connsiteX109" fmla="*/ 3289756 w 3585019"/>
                <a:gd name="connsiteY109" fmla="*/ 1915278 h 3585019"/>
                <a:gd name="connsiteX110" fmla="*/ 3412058 w 3585019"/>
                <a:gd name="connsiteY110" fmla="*/ 1966131 h 3585019"/>
                <a:gd name="connsiteX111" fmla="*/ 3585019 w 3585019"/>
                <a:gd name="connsiteY111" fmla="*/ 1792509 h 3585019"/>
                <a:gd name="connsiteX112" fmla="*/ 3412058 w 3585019"/>
                <a:gd name="connsiteY112" fmla="*/ 1618887 h 3585019"/>
                <a:gd name="connsiteX113" fmla="*/ 3289756 w 3585019"/>
                <a:gd name="connsiteY113" fmla="*/ 1669739 h 3585019"/>
                <a:gd name="connsiteX114" fmla="*/ 3260303 w 3585019"/>
                <a:gd name="connsiteY114" fmla="*/ 1713591 h 3585019"/>
                <a:gd name="connsiteX115" fmla="*/ 3075626 w 3585019"/>
                <a:gd name="connsiteY115" fmla="*/ 1713591 h 3585019"/>
                <a:gd name="connsiteX116" fmla="*/ 3066570 w 3585019"/>
                <a:gd name="connsiteY116" fmla="*/ 1617903 h 3585019"/>
                <a:gd name="connsiteX117" fmla="*/ 2773980 w 3585019"/>
                <a:gd name="connsiteY117" fmla="*/ 964303 h 3585019"/>
                <a:gd name="connsiteX118" fmla="*/ 2754012 w 3585019"/>
                <a:gd name="connsiteY118" fmla="*/ 942615 h 3585019"/>
                <a:gd name="connsiteX119" fmla="*/ 2886201 w 3585019"/>
                <a:gd name="connsiteY119" fmla="*/ 810425 h 3585019"/>
                <a:gd name="connsiteX120" fmla="*/ 2938035 w 3585019"/>
                <a:gd name="connsiteY120" fmla="*/ 820607 h 3585019"/>
                <a:gd name="connsiteX121" fmla="*/ 3060473 w 3585019"/>
                <a:gd name="connsiteY121" fmla="*/ 770084 h 3585019"/>
                <a:gd name="connsiteX122" fmla="*/ 3060006 w 3585019"/>
                <a:gd name="connsiteY122" fmla="*/ 525013 h 3585019"/>
                <a:gd name="connsiteX123" fmla="*/ 2814935 w 3585019"/>
                <a:gd name="connsiteY123" fmla="*/ 524546 h 3585019"/>
                <a:gd name="connsiteX124" fmla="*/ 2764413 w 3585019"/>
                <a:gd name="connsiteY124" fmla="*/ 646984 h 3585019"/>
                <a:gd name="connsiteX125" fmla="*/ 2774594 w 3585019"/>
                <a:gd name="connsiteY125" fmla="*/ 698818 h 3585019"/>
                <a:gd name="connsiteX126" fmla="*/ 2642076 w 3585019"/>
                <a:gd name="connsiteY126" fmla="*/ 831336 h 3585019"/>
                <a:gd name="connsiteX127" fmla="*/ 2608944 w 3585019"/>
                <a:gd name="connsiteY127" fmla="*/ 801189 h 3585019"/>
                <a:gd name="connsiteX128" fmla="*/ 2010116 w 3585019"/>
                <a:gd name="connsiteY128" fmla="*/ 525209 h 3585019"/>
                <a:gd name="connsiteX129" fmla="*/ 1871428 w 3585019"/>
                <a:gd name="connsiteY129" fmla="*/ 512859 h 3585019"/>
                <a:gd name="connsiteX130" fmla="*/ 1871428 w 3585019"/>
                <a:gd name="connsiteY130" fmla="*/ 324715 h 3585019"/>
                <a:gd name="connsiteX131" fmla="*/ 1915279 w 3585019"/>
                <a:gd name="connsiteY131" fmla="*/ 295263 h 3585019"/>
                <a:gd name="connsiteX132" fmla="*/ 1966132 w 3585019"/>
                <a:gd name="connsiteY132" fmla="*/ 172961 h 3585019"/>
                <a:gd name="connsiteX133" fmla="*/ 1792510 w 3585019"/>
                <a:gd name="connsiteY133" fmla="*/ 0 h 3585019"/>
                <a:gd name="connsiteX134" fmla="*/ 1618888 w 3585019"/>
                <a:gd name="connsiteY134" fmla="*/ 172961 h 3585019"/>
                <a:gd name="connsiteX135" fmla="*/ 1669740 w 3585019"/>
                <a:gd name="connsiteY135" fmla="*/ 295263 h 3585019"/>
                <a:gd name="connsiteX136" fmla="*/ 1713592 w 3585019"/>
                <a:gd name="connsiteY136" fmla="*/ 324715 h 3585019"/>
                <a:gd name="connsiteX137" fmla="*/ 1713591 w 3585019"/>
                <a:gd name="connsiteY137" fmla="*/ 512321 h 3585019"/>
                <a:gd name="connsiteX138" fmla="*/ 1577687 w 3585019"/>
                <a:gd name="connsiteY138" fmla="*/ 523089 h 3585019"/>
                <a:gd name="connsiteX139" fmla="*/ 978576 w 3585019"/>
                <a:gd name="connsiteY139" fmla="*/ 792900 h 3585019"/>
                <a:gd name="connsiteX140" fmla="*/ 939442 w 3585019"/>
                <a:gd name="connsiteY140" fmla="*/ 828259 h 3585019"/>
                <a:gd name="connsiteX141" fmla="*/ 806241 w 3585019"/>
                <a:gd name="connsiteY141" fmla="*/ 695058 h 3585019"/>
                <a:gd name="connsiteX142" fmla="*/ 816225 w 3585019"/>
                <a:gd name="connsiteY142" fmla="*/ 643264 h 3585019"/>
                <a:gd name="connsiteX143" fmla="*/ 765235 w 3585019"/>
                <a:gd name="connsiteY143" fmla="*/ 520631 h 3585019"/>
                <a:gd name="connsiteX144" fmla="*/ 520164 w 3585019"/>
                <a:gd name="connsiteY144" fmla="*/ 520164 h 358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3585019" h="3585019">
                  <a:moveTo>
                    <a:pt x="1871428" y="2047196"/>
                  </a:moveTo>
                  <a:lnTo>
                    <a:pt x="1893761" y="2040908"/>
                  </a:lnTo>
                  <a:lnTo>
                    <a:pt x="1917347" y="2028529"/>
                  </a:lnTo>
                  <a:lnTo>
                    <a:pt x="2516875" y="2628057"/>
                  </a:lnTo>
                  <a:lnTo>
                    <a:pt x="2491565" y="2650923"/>
                  </a:lnTo>
                  <a:cubicBezTo>
                    <a:pt x="2339320" y="2774983"/>
                    <a:pt x="2161496" y="2852128"/>
                    <a:pt x="1977284" y="2882401"/>
                  </a:cubicBezTo>
                  <a:lnTo>
                    <a:pt x="1871428" y="2890756"/>
                  </a:lnTo>
                  <a:close/>
                  <a:moveTo>
                    <a:pt x="2046333" y="1871428"/>
                  </a:moveTo>
                  <a:lnTo>
                    <a:pt x="2890560" y="1871428"/>
                  </a:lnTo>
                  <a:lnTo>
                    <a:pt x="2887832" y="1940362"/>
                  </a:lnTo>
                  <a:cubicBezTo>
                    <a:pt x="2862206" y="2137672"/>
                    <a:pt x="2783254" y="2329170"/>
                    <a:pt x="2650923" y="2491565"/>
                  </a:cubicBezTo>
                  <a:lnTo>
                    <a:pt x="2628057" y="2516874"/>
                  </a:lnTo>
                  <a:lnTo>
                    <a:pt x="2028529" y="1917346"/>
                  </a:lnTo>
                  <a:lnTo>
                    <a:pt x="2040907" y="1893762"/>
                  </a:lnTo>
                  <a:close/>
                  <a:moveTo>
                    <a:pt x="1667704" y="2028923"/>
                  </a:moveTo>
                  <a:lnTo>
                    <a:pt x="1668414" y="2029447"/>
                  </a:lnTo>
                  <a:lnTo>
                    <a:pt x="1713591" y="2047229"/>
                  </a:lnTo>
                  <a:lnTo>
                    <a:pt x="1713592" y="2890077"/>
                  </a:lnTo>
                  <a:lnTo>
                    <a:pt x="1606030" y="2880465"/>
                  </a:lnTo>
                  <a:cubicBezTo>
                    <a:pt x="1421831" y="2848261"/>
                    <a:pt x="1244038" y="2769215"/>
                    <a:pt x="1091843" y="2643367"/>
                  </a:cubicBezTo>
                  <a:lnTo>
                    <a:pt x="1071642" y="2624984"/>
                  </a:lnTo>
                  <a:close/>
                  <a:moveTo>
                    <a:pt x="2623674" y="1072953"/>
                  </a:moveTo>
                  <a:lnTo>
                    <a:pt x="2675817" y="1133021"/>
                  </a:lnTo>
                  <a:cubicBezTo>
                    <a:pt x="2769839" y="1258297"/>
                    <a:pt x="2833906" y="1398863"/>
                    <a:pt x="2867996" y="1544893"/>
                  </a:cubicBezTo>
                  <a:lnTo>
                    <a:pt x="2891696" y="1713591"/>
                  </a:lnTo>
                  <a:lnTo>
                    <a:pt x="2045364" y="1713591"/>
                  </a:lnTo>
                  <a:lnTo>
                    <a:pt x="2029446" y="1668415"/>
                  </a:lnTo>
                  <a:lnTo>
                    <a:pt x="2028922" y="1667705"/>
                  </a:lnTo>
                  <a:close/>
                  <a:moveTo>
                    <a:pt x="1871428" y="694942"/>
                  </a:moveTo>
                  <a:lnTo>
                    <a:pt x="1978989" y="704553"/>
                  </a:lnTo>
                  <a:cubicBezTo>
                    <a:pt x="2163188" y="736757"/>
                    <a:pt x="2340981" y="815804"/>
                    <a:pt x="2493175" y="941651"/>
                  </a:cubicBezTo>
                  <a:lnTo>
                    <a:pt x="2513377" y="960034"/>
                  </a:lnTo>
                  <a:lnTo>
                    <a:pt x="1917314" y="1556097"/>
                  </a:lnTo>
                  <a:lnTo>
                    <a:pt x="1916603" y="1555571"/>
                  </a:lnTo>
                  <a:lnTo>
                    <a:pt x="1871428" y="1537791"/>
                  </a:lnTo>
                  <a:close/>
                  <a:moveTo>
                    <a:pt x="693323" y="1871428"/>
                  </a:moveTo>
                  <a:lnTo>
                    <a:pt x="1539652" y="1871428"/>
                  </a:lnTo>
                  <a:lnTo>
                    <a:pt x="1555570" y="1916604"/>
                  </a:lnTo>
                  <a:lnTo>
                    <a:pt x="1556096" y="1917316"/>
                  </a:lnTo>
                  <a:lnTo>
                    <a:pt x="961346" y="2512066"/>
                  </a:lnTo>
                  <a:lnTo>
                    <a:pt x="909202" y="2451997"/>
                  </a:lnTo>
                  <a:cubicBezTo>
                    <a:pt x="815180" y="2326722"/>
                    <a:pt x="751113" y="2186155"/>
                    <a:pt x="717023" y="2040125"/>
                  </a:cubicBezTo>
                  <a:close/>
                  <a:moveTo>
                    <a:pt x="956961" y="1068144"/>
                  </a:moveTo>
                  <a:lnTo>
                    <a:pt x="1556488" y="1667670"/>
                  </a:lnTo>
                  <a:lnTo>
                    <a:pt x="1544109" y="1691256"/>
                  </a:lnTo>
                  <a:lnTo>
                    <a:pt x="1538682" y="1713591"/>
                  </a:lnTo>
                  <a:lnTo>
                    <a:pt x="694459" y="1713591"/>
                  </a:lnTo>
                  <a:lnTo>
                    <a:pt x="697187" y="1644656"/>
                  </a:lnTo>
                  <a:cubicBezTo>
                    <a:pt x="722813" y="1447346"/>
                    <a:pt x="801765" y="1255848"/>
                    <a:pt x="934096" y="1093453"/>
                  </a:cubicBezTo>
                  <a:close/>
                  <a:moveTo>
                    <a:pt x="1068144" y="956961"/>
                  </a:moveTo>
                  <a:lnTo>
                    <a:pt x="1093453" y="934095"/>
                  </a:lnTo>
                  <a:cubicBezTo>
                    <a:pt x="1245699" y="810036"/>
                    <a:pt x="1423523" y="732890"/>
                    <a:pt x="1607735" y="702617"/>
                  </a:cubicBezTo>
                  <a:lnTo>
                    <a:pt x="1713591" y="694262"/>
                  </a:lnTo>
                  <a:lnTo>
                    <a:pt x="1713592" y="1537821"/>
                  </a:lnTo>
                  <a:lnTo>
                    <a:pt x="1691255" y="1544110"/>
                  </a:lnTo>
                  <a:lnTo>
                    <a:pt x="1667671" y="1556488"/>
                  </a:lnTo>
                  <a:close/>
                  <a:moveTo>
                    <a:pt x="520164" y="520164"/>
                  </a:moveTo>
                  <a:cubicBezTo>
                    <a:pt x="452618" y="587709"/>
                    <a:pt x="452828" y="697431"/>
                    <a:pt x="520632" y="765235"/>
                  </a:cubicBezTo>
                  <a:cubicBezTo>
                    <a:pt x="554533" y="799137"/>
                    <a:pt x="598915" y="816140"/>
                    <a:pt x="643264" y="816225"/>
                  </a:cubicBezTo>
                  <a:lnTo>
                    <a:pt x="695059" y="806241"/>
                  </a:lnTo>
                  <a:lnTo>
                    <a:pt x="828259" y="939441"/>
                  </a:lnTo>
                  <a:lnTo>
                    <a:pt x="792901" y="978576"/>
                  </a:lnTo>
                  <a:cubicBezTo>
                    <a:pt x="638705" y="1167779"/>
                    <a:pt x="546672" y="1390862"/>
                    <a:pt x="516752" y="1620694"/>
                  </a:cubicBezTo>
                  <a:lnTo>
                    <a:pt x="508872" y="1713591"/>
                  </a:lnTo>
                  <a:lnTo>
                    <a:pt x="324716" y="1713591"/>
                  </a:lnTo>
                  <a:lnTo>
                    <a:pt x="295263" y="1669740"/>
                  </a:lnTo>
                  <a:cubicBezTo>
                    <a:pt x="263964" y="1638321"/>
                    <a:pt x="220723" y="1618887"/>
                    <a:pt x="172961" y="1618887"/>
                  </a:cubicBezTo>
                  <a:cubicBezTo>
                    <a:pt x="77437" y="1618887"/>
                    <a:pt x="0" y="1696621"/>
                    <a:pt x="0" y="1792509"/>
                  </a:cubicBezTo>
                  <a:cubicBezTo>
                    <a:pt x="0" y="1888398"/>
                    <a:pt x="77437" y="1966131"/>
                    <a:pt x="172961" y="1966131"/>
                  </a:cubicBezTo>
                  <a:cubicBezTo>
                    <a:pt x="220723" y="1966132"/>
                    <a:pt x="263963" y="1946698"/>
                    <a:pt x="295263" y="1915279"/>
                  </a:cubicBezTo>
                  <a:lnTo>
                    <a:pt x="324716" y="1871428"/>
                  </a:lnTo>
                  <a:lnTo>
                    <a:pt x="509393" y="1871428"/>
                  </a:lnTo>
                  <a:lnTo>
                    <a:pt x="518448" y="1967114"/>
                  </a:lnTo>
                  <a:cubicBezTo>
                    <a:pt x="551297" y="2201703"/>
                    <a:pt x="648845" y="2429189"/>
                    <a:pt x="811038" y="2620715"/>
                  </a:cubicBezTo>
                  <a:lnTo>
                    <a:pt x="831007" y="2642404"/>
                  </a:lnTo>
                  <a:lnTo>
                    <a:pt x="698819" y="2774593"/>
                  </a:lnTo>
                  <a:lnTo>
                    <a:pt x="646986" y="2764411"/>
                  </a:lnTo>
                  <a:cubicBezTo>
                    <a:pt x="602637" y="2764327"/>
                    <a:pt x="558320" y="2781161"/>
                    <a:pt x="524547" y="2814933"/>
                  </a:cubicBezTo>
                  <a:cubicBezTo>
                    <a:pt x="457001" y="2882479"/>
                    <a:pt x="457210" y="2992202"/>
                    <a:pt x="525014" y="3060005"/>
                  </a:cubicBezTo>
                  <a:cubicBezTo>
                    <a:pt x="592817" y="3127809"/>
                    <a:pt x="702540" y="3128018"/>
                    <a:pt x="770086" y="3060472"/>
                  </a:cubicBezTo>
                  <a:cubicBezTo>
                    <a:pt x="803858" y="3026699"/>
                    <a:pt x="820692" y="2982382"/>
                    <a:pt x="820608" y="2938033"/>
                  </a:cubicBezTo>
                  <a:lnTo>
                    <a:pt x="810426" y="2886200"/>
                  </a:lnTo>
                  <a:lnTo>
                    <a:pt x="942944" y="2753683"/>
                  </a:lnTo>
                  <a:lnTo>
                    <a:pt x="976074" y="2783829"/>
                  </a:lnTo>
                  <a:cubicBezTo>
                    <a:pt x="1153302" y="2930359"/>
                    <a:pt x="1360362" y="3022366"/>
                    <a:pt x="1574902" y="3059809"/>
                  </a:cubicBezTo>
                  <a:lnTo>
                    <a:pt x="1713592" y="3072159"/>
                  </a:lnTo>
                  <a:lnTo>
                    <a:pt x="1713592" y="3260302"/>
                  </a:lnTo>
                  <a:lnTo>
                    <a:pt x="1669740" y="3289756"/>
                  </a:lnTo>
                  <a:cubicBezTo>
                    <a:pt x="1638320" y="3321056"/>
                    <a:pt x="1618887" y="3364296"/>
                    <a:pt x="1618887" y="3412058"/>
                  </a:cubicBezTo>
                  <a:cubicBezTo>
                    <a:pt x="1618887" y="3507582"/>
                    <a:pt x="1696620" y="3585019"/>
                    <a:pt x="1792509" y="3585019"/>
                  </a:cubicBezTo>
                  <a:cubicBezTo>
                    <a:pt x="1888398" y="3585019"/>
                    <a:pt x="1966131" y="3507582"/>
                    <a:pt x="1966131" y="3412058"/>
                  </a:cubicBezTo>
                  <a:cubicBezTo>
                    <a:pt x="1966131" y="3364296"/>
                    <a:pt x="1946698" y="3321056"/>
                    <a:pt x="1915278" y="3289756"/>
                  </a:cubicBezTo>
                  <a:lnTo>
                    <a:pt x="1871428" y="3260304"/>
                  </a:lnTo>
                  <a:lnTo>
                    <a:pt x="1871428" y="3072697"/>
                  </a:lnTo>
                  <a:lnTo>
                    <a:pt x="2007332" y="3061929"/>
                  </a:lnTo>
                  <a:cubicBezTo>
                    <a:pt x="2221910" y="3026599"/>
                    <a:pt x="2429064" y="2936677"/>
                    <a:pt x="2606443" y="2792118"/>
                  </a:cubicBezTo>
                  <a:lnTo>
                    <a:pt x="2645577" y="2756759"/>
                  </a:lnTo>
                  <a:lnTo>
                    <a:pt x="2778777" y="2889960"/>
                  </a:lnTo>
                  <a:lnTo>
                    <a:pt x="2768794" y="2941754"/>
                  </a:lnTo>
                  <a:cubicBezTo>
                    <a:pt x="2768879" y="2986103"/>
                    <a:pt x="2785882" y="3030485"/>
                    <a:pt x="2819783" y="3064387"/>
                  </a:cubicBezTo>
                  <a:cubicBezTo>
                    <a:pt x="2887587" y="3132191"/>
                    <a:pt x="2997309" y="3132400"/>
                    <a:pt x="3064855" y="3064854"/>
                  </a:cubicBezTo>
                  <a:cubicBezTo>
                    <a:pt x="3132400" y="2997309"/>
                    <a:pt x="3132191" y="2887587"/>
                    <a:pt x="3064387" y="2819783"/>
                  </a:cubicBezTo>
                  <a:cubicBezTo>
                    <a:pt x="3030485" y="2785881"/>
                    <a:pt x="2986104" y="2768878"/>
                    <a:pt x="2941755" y="2768793"/>
                  </a:cubicBezTo>
                  <a:lnTo>
                    <a:pt x="2889960" y="2778777"/>
                  </a:lnTo>
                  <a:lnTo>
                    <a:pt x="2756760" y="2645577"/>
                  </a:lnTo>
                  <a:lnTo>
                    <a:pt x="2792118" y="2606442"/>
                  </a:lnTo>
                  <a:cubicBezTo>
                    <a:pt x="2946314" y="2417239"/>
                    <a:pt x="3038347" y="2194156"/>
                    <a:pt x="3068267" y="1964324"/>
                  </a:cubicBezTo>
                  <a:lnTo>
                    <a:pt x="3076147" y="1871428"/>
                  </a:lnTo>
                  <a:lnTo>
                    <a:pt x="3260304" y="1871428"/>
                  </a:lnTo>
                  <a:lnTo>
                    <a:pt x="3289756" y="1915278"/>
                  </a:lnTo>
                  <a:cubicBezTo>
                    <a:pt x="3321056" y="1946697"/>
                    <a:pt x="3364296" y="1966131"/>
                    <a:pt x="3412058" y="1966131"/>
                  </a:cubicBezTo>
                  <a:cubicBezTo>
                    <a:pt x="3507582" y="1966131"/>
                    <a:pt x="3585019" y="1888398"/>
                    <a:pt x="3585019" y="1792509"/>
                  </a:cubicBezTo>
                  <a:cubicBezTo>
                    <a:pt x="3585019" y="1696620"/>
                    <a:pt x="3507582" y="1618886"/>
                    <a:pt x="3412058" y="1618887"/>
                  </a:cubicBezTo>
                  <a:cubicBezTo>
                    <a:pt x="3364296" y="1618887"/>
                    <a:pt x="3321056" y="1638320"/>
                    <a:pt x="3289756" y="1669739"/>
                  </a:cubicBezTo>
                  <a:lnTo>
                    <a:pt x="3260303" y="1713591"/>
                  </a:lnTo>
                  <a:lnTo>
                    <a:pt x="3075626" y="1713591"/>
                  </a:lnTo>
                  <a:lnTo>
                    <a:pt x="3066570" y="1617903"/>
                  </a:lnTo>
                  <a:cubicBezTo>
                    <a:pt x="3033721" y="1383315"/>
                    <a:pt x="2936173" y="1155829"/>
                    <a:pt x="2773980" y="964303"/>
                  </a:cubicBezTo>
                  <a:lnTo>
                    <a:pt x="2754012" y="942615"/>
                  </a:lnTo>
                  <a:lnTo>
                    <a:pt x="2886201" y="810425"/>
                  </a:lnTo>
                  <a:lnTo>
                    <a:pt x="2938035" y="820607"/>
                  </a:lnTo>
                  <a:cubicBezTo>
                    <a:pt x="2982384" y="820691"/>
                    <a:pt x="3026701" y="803857"/>
                    <a:pt x="3060473" y="770084"/>
                  </a:cubicBezTo>
                  <a:cubicBezTo>
                    <a:pt x="3128019" y="702539"/>
                    <a:pt x="3127810" y="592817"/>
                    <a:pt x="3060006" y="525013"/>
                  </a:cubicBezTo>
                  <a:cubicBezTo>
                    <a:pt x="2992202" y="457209"/>
                    <a:pt x="2882481" y="457000"/>
                    <a:pt x="2814935" y="524546"/>
                  </a:cubicBezTo>
                  <a:cubicBezTo>
                    <a:pt x="2781162" y="558318"/>
                    <a:pt x="2764328" y="602635"/>
                    <a:pt x="2764413" y="646984"/>
                  </a:cubicBezTo>
                  <a:lnTo>
                    <a:pt x="2774594" y="698818"/>
                  </a:lnTo>
                  <a:lnTo>
                    <a:pt x="2642076" y="831336"/>
                  </a:lnTo>
                  <a:lnTo>
                    <a:pt x="2608944" y="801189"/>
                  </a:lnTo>
                  <a:cubicBezTo>
                    <a:pt x="2431717" y="654659"/>
                    <a:pt x="2224656" y="562651"/>
                    <a:pt x="2010116" y="525209"/>
                  </a:cubicBezTo>
                  <a:lnTo>
                    <a:pt x="1871428" y="512859"/>
                  </a:lnTo>
                  <a:lnTo>
                    <a:pt x="1871428" y="324715"/>
                  </a:lnTo>
                  <a:lnTo>
                    <a:pt x="1915279" y="295263"/>
                  </a:lnTo>
                  <a:cubicBezTo>
                    <a:pt x="1946699" y="263963"/>
                    <a:pt x="1966132" y="220723"/>
                    <a:pt x="1966132" y="172961"/>
                  </a:cubicBezTo>
                  <a:cubicBezTo>
                    <a:pt x="1966132" y="77437"/>
                    <a:pt x="1888399" y="0"/>
                    <a:pt x="1792510" y="0"/>
                  </a:cubicBezTo>
                  <a:cubicBezTo>
                    <a:pt x="1696621" y="0"/>
                    <a:pt x="1618888" y="77437"/>
                    <a:pt x="1618888" y="172961"/>
                  </a:cubicBezTo>
                  <a:cubicBezTo>
                    <a:pt x="1618888" y="220723"/>
                    <a:pt x="1638321" y="263963"/>
                    <a:pt x="1669740" y="295263"/>
                  </a:cubicBezTo>
                  <a:lnTo>
                    <a:pt x="1713592" y="324715"/>
                  </a:lnTo>
                  <a:lnTo>
                    <a:pt x="1713591" y="512321"/>
                  </a:lnTo>
                  <a:lnTo>
                    <a:pt x="1577687" y="523089"/>
                  </a:lnTo>
                  <a:cubicBezTo>
                    <a:pt x="1363109" y="558419"/>
                    <a:pt x="1155954" y="648342"/>
                    <a:pt x="978576" y="792900"/>
                  </a:cubicBezTo>
                  <a:lnTo>
                    <a:pt x="939442" y="828259"/>
                  </a:lnTo>
                  <a:lnTo>
                    <a:pt x="806241" y="695058"/>
                  </a:lnTo>
                  <a:lnTo>
                    <a:pt x="816225" y="643264"/>
                  </a:lnTo>
                  <a:cubicBezTo>
                    <a:pt x="816140" y="598914"/>
                    <a:pt x="799137" y="554533"/>
                    <a:pt x="765235" y="520631"/>
                  </a:cubicBezTo>
                  <a:cubicBezTo>
                    <a:pt x="697432" y="452827"/>
                    <a:pt x="587710" y="452618"/>
                    <a:pt x="520164" y="520164"/>
                  </a:cubicBezTo>
                  <a:close/>
                </a:path>
              </a:pathLst>
            </a:custGeom>
            <a:solidFill>
              <a:srgbClr val="91CFE3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17" name="Csoportba foglalás 116"/>
            <p:cNvGrpSpPr/>
            <p:nvPr/>
          </p:nvGrpSpPr>
          <p:grpSpPr>
            <a:xfrm>
              <a:off x="9486480" y="3141910"/>
              <a:ext cx="2353990" cy="2362999"/>
              <a:chOff x="432472" y="356196"/>
              <a:chExt cx="2127377" cy="2127377"/>
            </a:xfrm>
          </p:grpSpPr>
          <p:grpSp>
            <p:nvGrpSpPr>
              <p:cNvPr id="118" name="Csoportba foglalás 117"/>
              <p:cNvGrpSpPr/>
              <p:nvPr/>
            </p:nvGrpSpPr>
            <p:grpSpPr>
              <a:xfrm>
                <a:off x="734161" y="657884"/>
                <a:ext cx="1524000" cy="1524000"/>
                <a:chOff x="1719942" y="2438399"/>
                <a:chExt cx="1524000" cy="1524000"/>
              </a:xfrm>
              <a:solidFill>
                <a:srgbClr val="1F657B"/>
              </a:solidFill>
            </p:grpSpPr>
            <p:sp>
              <p:nvSpPr>
                <p:cNvPr id="135" name="Fánk 134"/>
                <p:cNvSpPr/>
                <p:nvPr/>
              </p:nvSpPr>
              <p:spPr>
                <a:xfrm>
                  <a:off x="1719942" y="2438399"/>
                  <a:ext cx="1524000" cy="1524000"/>
                </a:xfrm>
                <a:prstGeom prst="donut">
                  <a:avLst>
                    <a:gd name="adj" fmla="val 708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6" name="Ellipszis 135"/>
                <p:cNvSpPr/>
                <p:nvPr/>
              </p:nvSpPr>
              <p:spPr>
                <a:xfrm>
                  <a:off x="2323321" y="3041778"/>
                  <a:ext cx="317242" cy="31724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19" name="Csoportba foglalás 118"/>
              <p:cNvGrpSpPr/>
              <p:nvPr/>
            </p:nvGrpSpPr>
            <p:grpSpPr>
              <a:xfrm>
                <a:off x="1393525" y="356196"/>
                <a:ext cx="205272" cy="2127377"/>
                <a:chOff x="2379306" y="2142933"/>
                <a:chExt cx="205272" cy="2127377"/>
              </a:xfrm>
              <a:solidFill>
                <a:srgbClr val="1F657B"/>
              </a:solidFill>
            </p:grpSpPr>
            <p:sp>
              <p:nvSpPr>
                <p:cNvPr id="132" name="Téglalap 131"/>
                <p:cNvSpPr/>
                <p:nvPr/>
              </p:nvSpPr>
              <p:spPr>
                <a:xfrm>
                  <a:off x="2435290" y="2248678"/>
                  <a:ext cx="93305" cy="19221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3" name="Ellipszis 132"/>
                <p:cNvSpPr/>
                <p:nvPr/>
              </p:nvSpPr>
              <p:spPr>
                <a:xfrm>
                  <a:off x="2379306" y="2142933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4" name="Ellipszis 133"/>
                <p:cNvSpPr/>
                <p:nvPr/>
              </p:nvSpPr>
              <p:spPr>
                <a:xfrm>
                  <a:off x="2379306" y="4065038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0" name="Csoportba foglalás 119"/>
              <p:cNvGrpSpPr/>
              <p:nvPr/>
            </p:nvGrpSpPr>
            <p:grpSpPr>
              <a:xfrm rot="2700000">
                <a:off x="1393525" y="356196"/>
                <a:ext cx="205272" cy="2127377"/>
                <a:chOff x="2379306" y="2142933"/>
                <a:chExt cx="205272" cy="2127377"/>
              </a:xfrm>
              <a:solidFill>
                <a:srgbClr val="1F657B"/>
              </a:solidFill>
            </p:grpSpPr>
            <p:sp>
              <p:nvSpPr>
                <p:cNvPr id="129" name="Téglalap 128"/>
                <p:cNvSpPr/>
                <p:nvPr/>
              </p:nvSpPr>
              <p:spPr>
                <a:xfrm>
                  <a:off x="2435290" y="2248678"/>
                  <a:ext cx="93305" cy="19221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0" name="Ellipszis 129"/>
                <p:cNvSpPr/>
                <p:nvPr/>
              </p:nvSpPr>
              <p:spPr>
                <a:xfrm>
                  <a:off x="2379306" y="2142933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1" name="Ellipszis 130"/>
                <p:cNvSpPr/>
                <p:nvPr/>
              </p:nvSpPr>
              <p:spPr>
                <a:xfrm>
                  <a:off x="2379306" y="4065038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1" name="Csoportba foglalás 120"/>
              <p:cNvGrpSpPr/>
              <p:nvPr/>
            </p:nvGrpSpPr>
            <p:grpSpPr>
              <a:xfrm rot="5400000">
                <a:off x="1393525" y="356196"/>
                <a:ext cx="205272" cy="2127377"/>
                <a:chOff x="2379306" y="2142933"/>
                <a:chExt cx="205272" cy="2127377"/>
              </a:xfrm>
              <a:solidFill>
                <a:srgbClr val="1F657B"/>
              </a:solidFill>
            </p:grpSpPr>
            <p:sp>
              <p:nvSpPr>
                <p:cNvPr id="126" name="Téglalap 125"/>
                <p:cNvSpPr/>
                <p:nvPr/>
              </p:nvSpPr>
              <p:spPr>
                <a:xfrm>
                  <a:off x="2435290" y="2248678"/>
                  <a:ext cx="93305" cy="19221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7" name="Ellipszis 126"/>
                <p:cNvSpPr/>
                <p:nvPr/>
              </p:nvSpPr>
              <p:spPr>
                <a:xfrm>
                  <a:off x="2379306" y="2142933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8" name="Ellipszis 127"/>
                <p:cNvSpPr/>
                <p:nvPr/>
              </p:nvSpPr>
              <p:spPr>
                <a:xfrm>
                  <a:off x="2379306" y="4065038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2" name="Csoportba foglalás 121"/>
              <p:cNvGrpSpPr/>
              <p:nvPr/>
            </p:nvGrpSpPr>
            <p:grpSpPr>
              <a:xfrm rot="18900000" flipH="1">
                <a:off x="1393525" y="356196"/>
                <a:ext cx="205272" cy="2127377"/>
                <a:chOff x="2379306" y="2142933"/>
                <a:chExt cx="205272" cy="2127377"/>
              </a:xfrm>
              <a:solidFill>
                <a:srgbClr val="1F657B"/>
              </a:solidFill>
            </p:grpSpPr>
            <p:sp>
              <p:nvSpPr>
                <p:cNvPr id="123" name="Téglalap 122"/>
                <p:cNvSpPr/>
                <p:nvPr/>
              </p:nvSpPr>
              <p:spPr>
                <a:xfrm>
                  <a:off x="2435290" y="2248678"/>
                  <a:ext cx="93305" cy="19221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4" name="Ellipszis 123"/>
                <p:cNvSpPr/>
                <p:nvPr/>
              </p:nvSpPr>
              <p:spPr>
                <a:xfrm>
                  <a:off x="2379306" y="2142933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5" name="Ellipszis 124"/>
                <p:cNvSpPr/>
                <p:nvPr/>
              </p:nvSpPr>
              <p:spPr>
                <a:xfrm>
                  <a:off x="2379306" y="4065038"/>
                  <a:ext cx="205272" cy="2052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138" name="Téglalap 137"/>
          <p:cNvSpPr/>
          <p:nvPr/>
        </p:nvSpPr>
        <p:spPr>
          <a:xfrm>
            <a:off x="4005389" y="1011521"/>
            <a:ext cx="6743622" cy="5262979"/>
          </a:xfrm>
          <a:prstGeom prst="rect">
            <a:avLst/>
          </a:prstGeom>
          <a:solidFill>
            <a:srgbClr val="1F657B">
              <a:alpha val="50000"/>
            </a:srgbClr>
          </a:solidFill>
          <a:effectLst>
            <a:softEdge rad="1270000"/>
          </a:effec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x-none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– Hallasz, fiam? – hallotta meg apja hangját a süvítő szélviharon keresztül.</a:t>
            </a:r>
            <a:endParaRPr lang="hu-HU" sz="24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x-none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– Igen, hallak!</a:t>
            </a:r>
            <a:endParaRPr lang="hu-HU" sz="24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x-none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– Most jól figyelj! Amikor mondom, ugorj! Se előbb, se később! Értetted? – a mondat végét már alig hallotta, mert épp nagyot dördült az ég. </a:t>
            </a:r>
            <a:endParaRPr lang="hu-HU" sz="24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x-none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Egy fél percig mindenki feszülten figyelt. A legénység a kapitányt. A kapitány a szelet</a:t>
            </a:r>
            <a:r>
              <a:rPr lang="hu-HU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,</a:t>
            </a:r>
            <a:r>
              <a:rPr lang="x-none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a hullámokat és a fölöttük imbolygó árbocot. A fiú az apját.</a:t>
            </a:r>
            <a:endParaRPr lang="hu-HU" sz="24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x-none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– Most! – kiáltott hirtelen az apa, és a hajósinas gondolkodás nélkül ugrott le a szédítő mélységbe. Jól tette. A következő pillanatban már apja ölében találta magát. Megmenekült</a:t>
            </a:r>
            <a:r>
              <a:rPr lang="hu-HU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</a:t>
            </a:r>
          </a:p>
        </p:txBody>
      </p:sp>
      <p:grpSp>
        <p:nvGrpSpPr>
          <p:cNvPr id="143" name="Csoportba foglalás 142"/>
          <p:cNvGrpSpPr/>
          <p:nvPr/>
        </p:nvGrpSpPr>
        <p:grpSpPr>
          <a:xfrm>
            <a:off x="30852" y="107168"/>
            <a:ext cx="3850640" cy="7249131"/>
            <a:chOff x="8664638" y="15269"/>
            <a:chExt cx="3527362" cy="6610987"/>
          </a:xfrm>
        </p:grpSpPr>
        <p:pic>
          <p:nvPicPr>
            <p:cNvPr id="137" name="Kép 1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03" b="100000" l="9781" r="97731">
                          <a14:foregroundMark x1="62989" y1="39990" x2="62989" y2="39990"/>
                          <a14:foregroundMark x1="62989" y1="40453" x2="61659" y2="42666"/>
                          <a14:foregroundMark x1="17919" y1="51621" x2="20266" y2="48739"/>
                          <a14:foregroundMark x1="21127" y1="52290" x2="23318" y2="53783"/>
                          <a14:foregroundMark x1="18623" y1="48585" x2="21518" y2="46783"/>
                          <a14:foregroundMark x1="18388" y1="47555" x2="17527" y2="50283"/>
                          <a14:foregroundMark x1="16588" y1="49974" x2="19797" y2="49099"/>
                          <a14:foregroundMark x1="77856" y1="51364" x2="77856" y2="51364"/>
                          <a14:foregroundMark x1="77856" y1="52496" x2="70188" y2="56716"/>
                          <a14:foregroundMark x1="81377" y1="27072" x2="82003" y2="30468"/>
                          <a14:foregroundMark x1="64945" y1="27586" x2="61502" y2="34328"/>
                          <a14:foregroundMark x1="25039" y1="44879" x2="25039" y2="44879"/>
                          <a14:foregroundMark x1="26369" y1="44879" x2="26369" y2="44879"/>
                          <a14:foregroundMark x1="19875" y1="46475" x2="22926" y2="45960"/>
                          <a14:foregroundMark x1="75117" y1="8183" x2="71362" y2="14514"/>
                          <a14:foregroundMark x1="66588" y1="14822" x2="66588" y2="14822"/>
                          <a14:foregroundMark x1="67214" y1="15749" x2="67214" y2="15749"/>
                          <a14:foregroundMark x1="79890" y1="9315" x2="80751" y2="13124"/>
                          <a14:foregroundMark x1="79577" y1="17910" x2="94053" y2="16778"/>
                          <a14:foregroundMark x1="91862" y1="15749" x2="90376" y2="20175"/>
                          <a14:foregroundMark x1="88185" y1="20484" x2="88185" y2="20484"/>
                          <a14:foregroundMark x1="89280" y1="20329" x2="93662" y2="20947"/>
                          <a14:foregroundMark x1="66197" y1="15697" x2="66197" y2="15697"/>
                          <a14:foregroundMark x1="69171" y1="16469" x2="69171" y2="16469"/>
                          <a14:foregroundMark x1="65415" y1="42563" x2="65415" y2="42563"/>
                          <a14:foregroundMark x1="67449" y1="41585" x2="67449" y2="41585"/>
                          <a14:foregroundMark x1="69718" y1="41173" x2="69718" y2="41173"/>
                          <a14:foregroundMark x1="76682" y1="39269" x2="71518" y2="40813"/>
                          <a14:foregroundMark x1="82081" y1="33556" x2="79577" y2="36902"/>
                          <a14:foregroundMark x1="57903" y1="61966" x2="62989" y2="60165"/>
                          <a14:foregroundMark x1="19640" y1="46423" x2="21596" y2="45394"/>
                          <a14:foregroundMark x1="17762" y1="47452" x2="19640" y2="47092"/>
                          <a14:foregroundMark x1="17527" y1="48842" x2="18153" y2="47761"/>
                          <a14:foregroundMark x1="23787" y1="44673" x2="25274" y2="45394"/>
                          <a14:foregroundMark x1="25430" y1="44159" x2="24648" y2="45857"/>
                          <a14:foregroundMark x1="27856" y1="45703" x2="30047" y2="46938"/>
                          <a14:foregroundMark x1="33255" y1="53423" x2="40297" y2="55687"/>
                          <a14:foregroundMark x1="47809" y1="47298" x2="47418" y2="49151"/>
                          <a14:foregroundMark x1="47653" y1="47864" x2="47653" y2="47864"/>
                          <a14:foregroundMark x1="47653" y1="47864" x2="47887" y2="47452"/>
                          <a14:backgroundMark x1="62754" y1="62481" x2="71205" y2="69686"/>
                          <a14:backgroundMark x1="53678" y1="26454" x2="45149" y2="31446"/>
                          <a14:backgroundMark x1="58842" y1="32733" x2="57121" y2="35872"/>
                          <a14:backgroundMark x1="43114" y1="33917" x2="36620" y2="40453"/>
                          <a14:backgroundMark x1="42567" y1="40865" x2="36307" y2="39475"/>
                          <a14:backgroundMark x1="54773" y1="38909" x2="51330" y2="43541"/>
                          <a14:backgroundMark x1="44523" y1="47349" x2="43818" y2="54195"/>
                          <a14:backgroundMark x1="15493" y1="52753" x2="19092" y2="60885"/>
                          <a14:backgroundMark x1="35211" y1="54092" x2="35211" y2="54092"/>
                          <a14:backgroundMark x1="35211" y1="54092" x2="35133" y2="53731"/>
                          <a14:backgroundMark x1="34820" y1="53165" x2="41315" y2="5486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93980" y="15269"/>
              <a:ext cx="2498020" cy="3797850"/>
            </a:xfrm>
            <a:prstGeom prst="rect">
              <a:avLst/>
            </a:prstGeom>
          </p:spPr>
        </p:pic>
        <p:pic>
          <p:nvPicPr>
            <p:cNvPr id="140" name="Kép 1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813" l="0" r="90000">
                          <a14:backgroundMark x1="789" y1="3534" x2="36579" y2="2058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64638" y="2754212"/>
              <a:ext cx="3058996" cy="3872044"/>
            </a:xfrm>
            <a:prstGeom prst="rect">
              <a:avLst/>
            </a:prstGeom>
          </p:spPr>
        </p:pic>
      </p:grpSp>
      <p:sp>
        <p:nvSpPr>
          <p:cNvPr id="144" name="Keret 14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5"/>
            </a:avLst>
          </a:prstGeom>
          <a:solidFill>
            <a:srgbClr val="91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9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bg2">
                <a:lumMod val="25000"/>
              </a:schemeClr>
            </a:gs>
            <a:gs pos="0">
              <a:srgbClr val="144250"/>
            </a:gs>
            <a:gs pos="68000">
              <a:srgbClr val="2F6273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Kép 1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4" b="99234" l="0" r="100000">
                        <a14:foregroundMark x1="71329" y1="12133" x2="73776" y2="15581"/>
                        <a14:foregroundMark x1="29371" y1="60920" x2="31643" y2="58365"/>
                        <a14:backgroundMark x1="89161" y1="10473" x2="96678" y2="15709"/>
                        <a14:backgroundMark x1="88112" y1="15198" x2="97902" y2="32312"/>
                        <a14:backgroundMark x1="68182" y1="18902" x2="55245" y2="12133"/>
                        <a14:backgroundMark x1="19231" y1="61430" x2="19231" y2="83525"/>
                        <a14:backgroundMark x1="27448" y1="59259" x2="26748" y2="72797"/>
                        <a14:backgroundMark x1="57867" y1="46488" x2="59790" y2="60026"/>
                        <a14:backgroundMark x1="20979" y1="96935" x2="20979" y2="96935"/>
                        <a14:backgroundMark x1="28497" y1="94636" x2="36888" y2="91699"/>
                        <a14:backgroundMark x1="30245" y1="87867" x2="42133" y2="92337"/>
                        <a14:backgroundMark x1="53671" y1="50702" x2="58566" y2="65134"/>
                        <a14:backgroundMark x1="57517" y1="47510" x2="85315" y2="36782"/>
                        <a14:backgroundMark x1="83217" y1="23627" x2="96154" y2="20562"/>
                        <a14:backgroundMark x1="66783" y1="21584" x2="55769" y2="20945"/>
                        <a14:backgroundMark x1="90909" y1="25926" x2="81294" y2="38442"/>
                        <a14:backgroundMark x1="54720" y1="58365" x2="54720" y2="65645"/>
                        <a14:backgroundMark x1="52098" y1="52363" x2="54720" y2="57216"/>
                        <a14:backgroundMark x1="62413" y1="23372" x2="54895" y2="25287"/>
                        <a14:backgroundMark x1="70455" y1="13027" x2="69930" y2="16858"/>
                        <a14:backgroundMark x1="75175" y1="11877" x2="67483" y2="6003"/>
                        <a14:backgroundMark x1="29196" y1="61430" x2="27273" y2="55045"/>
                        <a14:backgroundMark x1="42832" y1="74330" x2="42832" y2="79310"/>
                        <a14:backgroundMark x1="42832" y1="79310" x2="42832" y2="79310"/>
                        <a14:backgroundMark x1="40385" y1="77650" x2="41259" y2="79693"/>
                        <a14:backgroundMark x1="39336" y1="88761" x2="44231" y2="901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269" y="5101598"/>
            <a:ext cx="716601" cy="980942"/>
          </a:xfrm>
          <a:prstGeom prst="rect">
            <a:avLst/>
          </a:prstGeom>
        </p:spPr>
      </p:pic>
      <p:sp>
        <p:nvSpPr>
          <p:cNvPr id="165" name="Szabadkézi sokszög 164"/>
          <p:cNvSpPr/>
          <p:nvPr/>
        </p:nvSpPr>
        <p:spPr>
          <a:xfrm rot="18900000" flipH="1">
            <a:off x="8072637" y="1712921"/>
            <a:ext cx="5220980" cy="5220978"/>
          </a:xfrm>
          <a:custGeom>
            <a:avLst/>
            <a:gdLst>
              <a:gd name="connsiteX0" fmla="*/ 1871428 w 3585019"/>
              <a:gd name="connsiteY0" fmla="*/ 2047196 h 3585019"/>
              <a:gd name="connsiteX1" fmla="*/ 1893761 w 3585019"/>
              <a:gd name="connsiteY1" fmla="*/ 2040908 h 3585019"/>
              <a:gd name="connsiteX2" fmla="*/ 1917347 w 3585019"/>
              <a:gd name="connsiteY2" fmla="*/ 2028529 h 3585019"/>
              <a:gd name="connsiteX3" fmla="*/ 2516875 w 3585019"/>
              <a:gd name="connsiteY3" fmla="*/ 2628057 h 3585019"/>
              <a:gd name="connsiteX4" fmla="*/ 2491565 w 3585019"/>
              <a:gd name="connsiteY4" fmla="*/ 2650923 h 3585019"/>
              <a:gd name="connsiteX5" fmla="*/ 1977284 w 3585019"/>
              <a:gd name="connsiteY5" fmla="*/ 2882401 h 3585019"/>
              <a:gd name="connsiteX6" fmla="*/ 1871428 w 3585019"/>
              <a:gd name="connsiteY6" fmla="*/ 2890756 h 3585019"/>
              <a:gd name="connsiteX7" fmla="*/ 2046333 w 3585019"/>
              <a:gd name="connsiteY7" fmla="*/ 1871428 h 3585019"/>
              <a:gd name="connsiteX8" fmla="*/ 2890560 w 3585019"/>
              <a:gd name="connsiteY8" fmla="*/ 1871428 h 3585019"/>
              <a:gd name="connsiteX9" fmla="*/ 2887832 w 3585019"/>
              <a:gd name="connsiteY9" fmla="*/ 1940362 h 3585019"/>
              <a:gd name="connsiteX10" fmla="*/ 2650923 w 3585019"/>
              <a:gd name="connsiteY10" fmla="*/ 2491565 h 3585019"/>
              <a:gd name="connsiteX11" fmla="*/ 2628057 w 3585019"/>
              <a:gd name="connsiteY11" fmla="*/ 2516874 h 3585019"/>
              <a:gd name="connsiteX12" fmla="*/ 2028529 w 3585019"/>
              <a:gd name="connsiteY12" fmla="*/ 1917346 h 3585019"/>
              <a:gd name="connsiteX13" fmla="*/ 2040907 w 3585019"/>
              <a:gd name="connsiteY13" fmla="*/ 1893762 h 3585019"/>
              <a:gd name="connsiteX14" fmla="*/ 1667704 w 3585019"/>
              <a:gd name="connsiteY14" fmla="*/ 2028923 h 3585019"/>
              <a:gd name="connsiteX15" fmla="*/ 1668414 w 3585019"/>
              <a:gd name="connsiteY15" fmla="*/ 2029447 h 3585019"/>
              <a:gd name="connsiteX16" fmla="*/ 1713591 w 3585019"/>
              <a:gd name="connsiteY16" fmla="*/ 2047229 h 3585019"/>
              <a:gd name="connsiteX17" fmla="*/ 1713592 w 3585019"/>
              <a:gd name="connsiteY17" fmla="*/ 2890077 h 3585019"/>
              <a:gd name="connsiteX18" fmla="*/ 1606030 w 3585019"/>
              <a:gd name="connsiteY18" fmla="*/ 2880465 h 3585019"/>
              <a:gd name="connsiteX19" fmla="*/ 1091843 w 3585019"/>
              <a:gd name="connsiteY19" fmla="*/ 2643367 h 3585019"/>
              <a:gd name="connsiteX20" fmla="*/ 1071642 w 3585019"/>
              <a:gd name="connsiteY20" fmla="*/ 2624984 h 3585019"/>
              <a:gd name="connsiteX21" fmla="*/ 2623674 w 3585019"/>
              <a:gd name="connsiteY21" fmla="*/ 1072953 h 3585019"/>
              <a:gd name="connsiteX22" fmla="*/ 2675817 w 3585019"/>
              <a:gd name="connsiteY22" fmla="*/ 1133021 h 3585019"/>
              <a:gd name="connsiteX23" fmla="*/ 2867996 w 3585019"/>
              <a:gd name="connsiteY23" fmla="*/ 1544893 h 3585019"/>
              <a:gd name="connsiteX24" fmla="*/ 2891696 w 3585019"/>
              <a:gd name="connsiteY24" fmla="*/ 1713591 h 3585019"/>
              <a:gd name="connsiteX25" fmla="*/ 2045364 w 3585019"/>
              <a:gd name="connsiteY25" fmla="*/ 1713591 h 3585019"/>
              <a:gd name="connsiteX26" fmla="*/ 2029446 w 3585019"/>
              <a:gd name="connsiteY26" fmla="*/ 1668415 h 3585019"/>
              <a:gd name="connsiteX27" fmla="*/ 2028922 w 3585019"/>
              <a:gd name="connsiteY27" fmla="*/ 1667705 h 3585019"/>
              <a:gd name="connsiteX28" fmla="*/ 1871428 w 3585019"/>
              <a:gd name="connsiteY28" fmla="*/ 694942 h 3585019"/>
              <a:gd name="connsiteX29" fmla="*/ 1978989 w 3585019"/>
              <a:gd name="connsiteY29" fmla="*/ 704553 h 3585019"/>
              <a:gd name="connsiteX30" fmla="*/ 2493175 w 3585019"/>
              <a:gd name="connsiteY30" fmla="*/ 941651 h 3585019"/>
              <a:gd name="connsiteX31" fmla="*/ 2513377 w 3585019"/>
              <a:gd name="connsiteY31" fmla="*/ 960034 h 3585019"/>
              <a:gd name="connsiteX32" fmla="*/ 1917314 w 3585019"/>
              <a:gd name="connsiteY32" fmla="*/ 1556097 h 3585019"/>
              <a:gd name="connsiteX33" fmla="*/ 1916603 w 3585019"/>
              <a:gd name="connsiteY33" fmla="*/ 1555571 h 3585019"/>
              <a:gd name="connsiteX34" fmla="*/ 1871428 w 3585019"/>
              <a:gd name="connsiteY34" fmla="*/ 1537791 h 3585019"/>
              <a:gd name="connsiteX35" fmla="*/ 693323 w 3585019"/>
              <a:gd name="connsiteY35" fmla="*/ 1871428 h 3585019"/>
              <a:gd name="connsiteX36" fmla="*/ 1539652 w 3585019"/>
              <a:gd name="connsiteY36" fmla="*/ 1871428 h 3585019"/>
              <a:gd name="connsiteX37" fmla="*/ 1555570 w 3585019"/>
              <a:gd name="connsiteY37" fmla="*/ 1916604 h 3585019"/>
              <a:gd name="connsiteX38" fmla="*/ 1556096 w 3585019"/>
              <a:gd name="connsiteY38" fmla="*/ 1917316 h 3585019"/>
              <a:gd name="connsiteX39" fmla="*/ 961346 w 3585019"/>
              <a:gd name="connsiteY39" fmla="*/ 2512066 h 3585019"/>
              <a:gd name="connsiteX40" fmla="*/ 909202 w 3585019"/>
              <a:gd name="connsiteY40" fmla="*/ 2451997 h 3585019"/>
              <a:gd name="connsiteX41" fmla="*/ 717023 w 3585019"/>
              <a:gd name="connsiteY41" fmla="*/ 2040125 h 3585019"/>
              <a:gd name="connsiteX42" fmla="*/ 956961 w 3585019"/>
              <a:gd name="connsiteY42" fmla="*/ 1068144 h 3585019"/>
              <a:gd name="connsiteX43" fmla="*/ 1556488 w 3585019"/>
              <a:gd name="connsiteY43" fmla="*/ 1667670 h 3585019"/>
              <a:gd name="connsiteX44" fmla="*/ 1544109 w 3585019"/>
              <a:gd name="connsiteY44" fmla="*/ 1691256 h 3585019"/>
              <a:gd name="connsiteX45" fmla="*/ 1538682 w 3585019"/>
              <a:gd name="connsiteY45" fmla="*/ 1713591 h 3585019"/>
              <a:gd name="connsiteX46" fmla="*/ 694459 w 3585019"/>
              <a:gd name="connsiteY46" fmla="*/ 1713591 h 3585019"/>
              <a:gd name="connsiteX47" fmla="*/ 697187 w 3585019"/>
              <a:gd name="connsiteY47" fmla="*/ 1644656 h 3585019"/>
              <a:gd name="connsiteX48" fmla="*/ 934096 w 3585019"/>
              <a:gd name="connsiteY48" fmla="*/ 1093453 h 3585019"/>
              <a:gd name="connsiteX49" fmla="*/ 1068144 w 3585019"/>
              <a:gd name="connsiteY49" fmla="*/ 956961 h 3585019"/>
              <a:gd name="connsiteX50" fmla="*/ 1093453 w 3585019"/>
              <a:gd name="connsiteY50" fmla="*/ 934095 h 3585019"/>
              <a:gd name="connsiteX51" fmla="*/ 1607735 w 3585019"/>
              <a:gd name="connsiteY51" fmla="*/ 702617 h 3585019"/>
              <a:gd name="connsiteX52" fmla="*/ 1713591 w 3585019"/>
              <a:gd name="connsiteY52" fmla="*/ 694262 h 3585019"/>
              <a:gd name="connsiteX53" fmla="*/ 1713592 w 3585019"/>
              <a:gd name="connsiteY53" fmla="*/ 1537821 h 3585019"/>
              <a:gd name="connsiteX54" fmla="*/ 1691255 w 3585019"/>
              <a:gd name="connsiteY54" fmla="*/ 1544110 h 3585019"/>
              <a:gd name="connsiteX55" fmla="*/ 1667671 w 3585019"/>
              <a:gd name="connsiteY55" fmla="*/ 1556488 h 3585019"/>
              <a:gd name="connsiteX56" fmla="*/ 520164 w 3585019"/>
              <a:gd name="connsiteY56" fmla="*/ 520164 h 3585019"/>
              <a:gd name="connsiteX57" fmla="*/ 520632 w 3585019"/>
              <a:gd name="connsiteY57" fmla="*/ 765235 h 3585019"/>
              <a:gd name="connsiteX58" fmla="*/ 643264 w 3585019"/>
              <a:gd name="connsiteY58" fmla="*/ 816225 h 3585019"/>
              <a:gd name="connsiteX59" fmla="*/ 695059 w 3585019"/>
              <a:gd name="connsiteY59" fmla="*/ 806241 h 3585019"/>
              <a:gd name="connsiteX60" fmla="*/ 828259 w 3585019"/>
              <a:gd name="connsiteY60" fmla="*/ 939441 h 3585019"/>
              <a:gd name="connsiteX61" fmla="*/ 792901 w 3585019"/>
              <a:gd name="connsiteY61" fmla="*/ 978576 h 3585019"/>
              <a:gd name="connsiteX62" fmla="*/ 516752 w 3585019"/>
              <a:gd name="connsiteY62" fmla="*/ 1620694 h 3585019"/>
              <a:gd name="connsiteX63" fmla="*/ 508872 w 3585019"/>
              <a:gd name="connsiteY63" fmla="*/ 1713591 h 3585019"/>
              <a:gd name="connsiteX64" fmla="*/ 324716 w 3585019"/>
              <a:gd name="connsiteY64" fmla="*/ 1713591 h 3585019"/>
              <a:gd name="connsiteX65" fmla="*/ 295263 w 3585019"/>
              <a:gd name="connsiteY65" fmla="*/ 1669740 h 3585019"/>
              <a:gd name="connsiteX66" fmla="*/ 172961 w 3585019"/>
              <a:gd name="connsiteY66" fmla="*/ 1618887 h 3585019"/>
              <a:gd name="connsiteX67" fmla="*/ 0 w 3585019"/>
              <a:gd name="connsiteY67" fmla="*/ 1792509 h 3585019"/>
              <a:gd name="connsiteX68" fmla="*/ 172961 w 3585019"/>
              <a:gd name="connsiteY68" fmla="*/ 1966131 h 3585019"/>
              <a:gd name="connsiteX69" fmla="*/ 295263 w 3585019"/>
              <a:gd name="connsiteY69" fmla="*/ 1915279 h 3585019"/>
              <a:gd name="connsiteX70" fmla="*/ 324716 w 3585019"/>
              <a:gd name="connsiteY70" fmla="*/ 1871428 h 3585019"/>
              <a:gd name="connsiteX71" fmla="*/ 509393 w 3585019"/>
              <a:gd name="connsiteY71" fmla="*/ 1871428 h 3585019"/>
              <a:gd name="connsiteX72" fmla="*/ 518448 w 3585019"/>
              <a:gd name="connsiteY72" fmla="*/ 1967114 h 3585019"/>
              <a:gd name="connsiteX73" fmla="*/ 811038 w 3585019"/>
              <a:gd name="connsiteY73" fmla="*/ 2620715 h 3585019"/>
              <a:gd name="connsiteX74" fmla="*/ 831007 w 3585019"/>
              <a:gd name="connsiteY74" fmla="*/ 2642404 h 3585019"/>
              <a:gd name="connsiteX75" fmla="*/ 698819 w 3585019"/>
              <a:gd name="connsiteY75" fmla="*/ 2774593 h 3585019"/>
              <a:gd name="connsiteX76" fmla="*/ 646986 w 3585019"/>
              <a:gd name="connsiteY76" fmla="*/ 2764411 h 3585019"/>
              <a:gd name="connsiteX77" fmla="*/ 524547 w 3585019"/>
              <a:gd name="connsiteY77" fmla="*/ 2814933 h 3585019"/>
              <a:gd name="connsiteX78" fmla="*/ 525014 w 3585019"/>
              <a:gd name="connsiteY78" fmla="*/ 3060005 h 3585019"/>
              <a:gd name="connsiteX79" fmla="*/ 770086 w 3585019"/>
              <a:gd name="connsiteY79" fmla="*/ 3060472 h 3585019"/>
              <a:gd name="connsiteX80" fmla="*/ 820608 w 3585019"/>
              <a:gd name="connsiteY80" fmla="*/ 2938033 h 3585019"/>
              <a:gd name="connsiteX81" fmla="*/ 810426 w 3585019"/>
              <a:gd name="connsiteY81" fmla="*/ 2886200 h 3585019"/>
              <a:gd name="connsiteX82" fmla="*/ 942944 w 3585019"/>
              <a:gd name="connsiteY82" fmla="*/ 2753683 h 3585019"/>
              <a:gd name="connsiteX83" fmla="*/ 976074 w 3585019"/>
              <a:gd name="connsiteY83" fmla="*/ 2783829 h 3585019"/>
              <a:gd name="connsiteX84" fmla="*/ 1574902 w 3585019"/>
              <a:gd name="connsiteY84" fmla="*/ 3059809 h 3585019"/>
              <a:gd name="connsiteX85" fmla="*/ 1713592 w 3585019"/>
              <a:gd name="connsiteY85" fmla="*/ 3072159 h 3585019"/>
              <a:gd name="connsiteX86" fmla="*/ 1713592 w 3585019"/>
              <a:gd name="connsiteY86" fmla="*/ 3260302 h 3585019"/>
              <a:gd name="connsiteX87" fmla="*/ 1669740 w 3585019"/>
              <a:gd name="connsiteY87" fmla="*/ 3289756 h 3585019"/>
              <a:gd name="connsiteX88" fmla="*/ 1618887 w 3585019"/>
              <a:gd name="connsiteY88" fmla="*/ 3412058 h 3585019"/>
              <a:gd name="connsiteX89" fmla="*/ 1792509 w 3585019"/>
              <a:gd name="connsiteY89" fmla="*/ 3585019 h 3585019"/>
              <a:gd name="connsiteX90" fmla="*/ 1966131 w 3585019"/>
              <a:gd name="connsiteY90" fmla="*/ 3412058 h 3585019"/>
              <a:gd name="connsiteX91" fmla="*/ 1915278 w 3585019"/>
              <a:gd name="connsiteY91" fmla="*/ 3289756 h 3585019"/>
              <a:gd name="connsiteX92" fmla="*/ 1871428 w 3585019"/>
              <a:gd name="connsiteY92" fmla="*/ 3260304 h 3585019"/>
              <a:gd name="connsiteX93" fmla="*/ 1871428 w 3585019"/>
              <a:gd name="connsiteY93" fmla="*/ 3072697 h 3585019"/>
              <a:gd name="connsiteX94" fmla="*/ 2007332 w 3585019"/>
              <a:gd name="connsiteY94" fmla="*/ 3061929 h 3585019"/>
              <a:gd name="connsiteX95" fmla="*/ 2606443 w 3585019"/>
              <a:gd name="connsiteY95" fmla="*/ 2792118 h 3585019"/>
              <a:gd name="connsiteX96" fmla="*/ 2645577 w 3585019"/>
              <a:gd name="connsiteY96" fmla="*/ 2756759 h 3585019"/>
              <a:gd name="connsiteX97" fmla="*/ 2778777 w 3585019"/>
              <a:gd name="connsiteY97" fmla="*/ 2889960 h 3585019"/>
              <a:gd name="connsiteX98" fmla="*/ 2768794 w 3585019"/>
              <a:gd name="connsiteY98" fmla="*/ 2941754 h 3585019"/>
              <a:gd name="connsiteX99" fmla="*/ 2819783 w 3585019"/>
              <a:gd name="connsiteY99" fmla="*/ 3064387 h 3585019"/>
              <a:gd name="connsiteX100" fmla="*/ 3064855 w 3585019"/>
              <a:gd name="connsiteY100" fmla="*/ 3064854 h 3585019"/>
              <a:gd name="connsiteX101" fmla="*/ 3064387 w 3585019"/>
              <a:gd name="connsiteY101" fmla="*/ 2819783 h 3585019"/>
              <a:gd name="connsiteX102" fmla="*/ 2941755 w 3585019"/>
              <a:gd name="connsiteY102" fmla="*/ 2768793 h 3585019"/>
              <a:gd name="connsiteX103" fmla="*/ 2889960 w 3585019"/>
              <a:gd name="connsiteY103" fmla="*/ 2778777 h 3585019"/>
              <a:gd name="connsiteX104" fmla="*/ 2756760 w 3585019"/>
              <a:gd name="connsiteY104" fmla="*/ 2645577 h 3585019"/>
              <a:gd name="connsiteX105" fmla="*/ 2792118 w 3585019"/>
              <a:gd name="connsiteY105" fmla="*/ 2606442 h 3585019"/>
              <a:gd name="connsiteX106" fmla="*/ 3068267 w 3585019"/>
              <a:gd name="connsiteY106" fmla="*/ 1964324 h 3585019"/>
              <a:gd name="connsiteX107" fmla="*/ 3076147 w 3585019"/>
              <a:gd name="connsiteY107" fmla="*/ 1871428 h 3585019"/>
              <a:gd name="connsiteX108" fmla="*/ 3260304 w 3585019"/>
              <a:gd name="connsiteY108" fmla="*/ 1871428 h 3585019"/>
              <a:gd name="connsiteX109" fmla="*/ 3289756 w 3585019"/>
              <a:gd name="connsiteY109" fmla="*/ 1915278 h 3585019"/>
              <a:gd name="connsiteX110" fmla="*/ 3412058 w 3585019"/>
              <a:gd name="connsiteY110" fmla="*/ 1966131 h 3585019"/>
              <a:gd name="connsiteX111" fmla="*/ 3585019 w 3585019"/>
              <a:gd name="connsiteY111" fmla="*/ 1792509 h 3585019"/>
              <a:gd name="connsiteX112" fmla="*/ 3412058 w 3585019"/>
              <a:gd name="connsiteY112" fmla="*/ 1618887 h 3585019"/>
              <a:gd name="connsiteX113" fmla="*/ 3289756 w 3585019"/>
              <a:gd name="connsiteY113" fmla="*/ 1669739 h 3585019"/>
              <a:gd name="connsiteX114" fmla="*/ 3260303 w 3585019"/>
              <a:gd name="connsiteY114" fmla="*/ 1713591 h 3585019"/>
              <a:gd name="connsiteX115" fmla="*/ 3075626 w 3585019"/>
              <a:gd name="connsiteY115" fmla="*/ 1713591 h 3585019"/>
              <a:gd name="connsiteX116" fmla="*/ 3066570 w 3585019"/>
              <a:gd name="connsiteY116" fmla="*/ 1617903 h 3585019"/>
              <a:gd name="connsiteX117" fmla="*/ 2773980 w 3585019"/>
              <a:gd name="connsiteY117" fmla="*/ 964303 h 3585019"/>
              <a:gd name="connsiteX118" fmla="*/ 2754012 w 3585019"/>
              <a:gd name="connsiteY118" fmla="*/ 942615 h 3585019"/>
              <a:gd name="connsiteX119" fmla="*/ 2886201 w 3585019"/>
              <a:gd name="connsiteY119" fmla="*/ 810425 h 3585019"/>
              <a:gd name="connsiteX120" fmla="*/ 2938035 w 3585019"/>
              <a:gd name="connsiteY120" fmla="*/ 820607 h 3585019"/>
              <a:gd name="connsiteX121" fmla="*/ 3060473 w 3585019"/>
              <a:gd name="connsiteY121" fmla="*/ 770084 h 3585019"/>
              <a:gd name="connsiteX122" fmla="*/ 3060006 w 3585019"/>
              <a:gd name="connsiteY122" fmla="*/ 525013 h 3585019"/>
              <a:gd name="connsiteX123" fmla="*/ 2814935 w 3585019"/>
              <a:gd name="connsiteY123" fmla="*/ 524546 h 3585019"/>
              <a:gd name="connsiteX124" fmla="*/ 2764413 w 3585019"/>
              <a:gd name="connsiteY124" fmla="*/ 646984 h 3585019"/>
              <a:gd name="connsiteX125" fmla="*/ 2774594 w 3585019"/>
              <a:gd name="connsiteY125" fmla="*/ 698818 h 3585019"/>
              <a:gd name="connsiteX126" fmla="*/ 2642076 w 3585019"/>
              <a:gd name="connsiteY126" fmla="*/ 831336 h 3585019"/>
              <a:gd name="connsiteX127" fmla="*/ 2608944 w 3585019"/>
              <a:gd name="connsiteY127" fmla="*/ 801189 h 3585019"/>
              <a:gd name="connsiteX128" fmla="*/ 2010116 w 3585019"/>
              <a:gd name="connsiteY128" fmla="*/ 525209 h 3585019"/>
              <a:gd name="connsiteX129" fmla="*/ 1871428 w 3585019"/>
              <a:gd name="connsiteY129" fmla="*/ 512859 h 3585019"/>
              <a:gd name="connsiteX130" fmla="*/ 1871428 w 3585019"/>
              <a:gd name="connsiteY130" fmla="*/ 324715 h 3585019"/>
              <a:gd name="connsiteX131" fmla="*/ 1915279 w 3585019"/>
              <a:gd name="connsiteY131" fmla="*/ 295263 h 3585019"/>
              <a:gd name="connsiteX132" fmla="*/ 1966132 w 3585019"/>
              <a:gd name="connsiteY132" fmla="*/ 172961 h 3585019"/>
              <a:gd name="connsiteX133" fmla="*/ 1792510 w 3585019"/>
              <a:gd name="connsiteY133" fmla="*/ 0 h 3585019"/>
              <a:gd name="connsiteX134" fmla="*/ 1618888 w 3585019"/>
              <a:gd name="connsiteY134" fmla="*/ 172961 h 3585019"/>
              <a:gd name="connsiteX135" fmla="*/ 1669740 w 3585019"/>
              <a:gd name="connsiteY135" fmla="*/ 295263 h 3585019"/>
              <a:gd name="connsiteX136" fmla="*/ 1713592 w 3585019"/>
              <a:gd name="connsiteY136" fmla="*/ 324715 h 3585019"/>
              <a:gd name="connsiteX137" fmla="*/ 1713591 w 3585019"/>
              <a:gd name="connsiteY137" fmla="*/ 512321 h 3585019"/>
              <a:gd name="connsiteX138" fmla="*/ 1577687 w 3585019"/>
              <a:gd name="connsiteY138" fmla="*/ 523089 h 3585019"/>
              <a:gd name="connsiteX139" fmla="*/ 978576 w 3585019"/>
              <a:gd name="connsiteY139" fmla="*/ 792900 h 3585019"/>
              <a:gd name="connsiteX140" fmla="*/ 939442 w 3585019"/>
              <a:gd name="connsiteY140" fmla="*/ 828259 h 3585019"/>
              <a:gd name="connsiteX141" fmla="*/ 806241 w 3585019"/>
              <a:gd name="connsiteY141" fmla="*/ 695058 h 3585019"/>
              <a:gd name="connsiteX142" fmla="*/ 816225 w 3585019"/>
              <a:gd name="connsiteY142" fmla="*/ 643264 h 3585019"/>
              <a:gd name="connsiteX143" fmla="*/ 765235 w 3585019"/>
              <a:gd name="connsiteY143" fmla="*/ 520631 h 3585019"/>
              <a:gd name="connsiteX144" fmla="*/ 520164 w 3585019"/>
              <a:gd name="connsiteY144" fmla="*/ 520164 h 35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585019" h="3585019">
                <a:moveTo>
                  <a:pt x="1871428" y="2047196"/>
                </a:moveTo>
                <a:lnTo>
                  <a:pt x="1893761" y="2040908"/>
                </a:lnTo>
                <a:lnTo>
                  <a:pt x="1917347" y="2028529"/>
                </a:lnTo>
                <a:lnTo>
                  <a:pt x="2516875" y="2628057"/>
                </a:lnTo>
                <a:lnTo>
                  <a:pt x="2491565" y="2650923"/>
                </a:lnTo>
                <a:cubicBezTo>
                  <a:pt x="2339320" y="2774983"/>
                  <a:pt x="2161496" y="2852128"/>
                  <a:pt x="1977284" y="2882401"/>
                </a:cubicBezTo>
                <a:lnTo>
                  <a:pt x="1871428" y="2890756"/>
                </a:lnTo>
                <a:close/>
                <a:moveTo>
                  <a:pt x="2046333" y="1871428"/>
                </a:moveTo>
                <a:lnTo>
                  <a:pt x="2890560" y="1871428"/>
                </a:lnTo>
                <a:lnTo>
                  <a:pt x="2887832" y="1940362"/>
                </a:lnTo>
                <a:cubicBezTo>
                  <a:pt x="2862206" y="2137672"/>
                  <a:pt x="2783254" y="2329170"/>
                  <a:pt x="2650923" y="2491565"/>
                </a:cubicBezTo>
                <a:lnTo>
                  <a:pt x="2628057" y="2516874"/>
                </a:lnTo>
                <a:lnTo>
                  <a:pt x="2028529" y="1917346"/>
                </a:lnTo>
                <a:lnTo>
                  <a:pt x="2040907" y="1893762"/>
                </a:lnTo>
                <a:close/>
                <a:moveTo>
                  <a:pt x="1667704" y="2028923"/>
                </a:moveTo>
                <a:lnTo>
                  <a:pt x="1668414" y="2029447"/>
                </a:lnTo>
                <a:lnTo>
                  <a:pt x="1713591" y="2047229"/>
                </a:lnTo>
                <a:lnTo>
                  <a:pt x="1713592" y="2890077"/>
                </a:lnTo>
                <a:lnTo>
                  <a:pt x="1606030" y="2880465"/>
                </a:lnTo>
                <a:cubicBezTo>
                  <a:pt x="1421831" y="2848261"/>
                  <a:pt x="1244038" y="2769215"/>
                  <a:pt x="1091843" y="2643367"/>
                </a:cubicBezTo>
                <a:lnTo>
                  <a:pt x="1071642" y="2624984"/>
                </a:lnTo>
                <a:close/>
                <a:moveTo>
                  <a:pt x="2623674" y="1072953"/>
                </a:moveTo>
                <a:lnTo>
                  <a:pt x="2675817" y="1133021"/>
                </a:lnTo>
                <a:cubicBezTo>
                  <a:pt x="2769839" y="1258297"/>
                  <a:pt x="2833906" y="1398863"/>
                  <a:pt x="2867996" y="1544893"/>
                </a:cubicBezTo>
                <a:lnTo>
                  <a:pt x="2891696" y="1713591"/>
                </a:lnTo>
                <a:lnTo>
                  <a:pt x="2045364" y="1713591"/>
                </a:lnTo>
                <a:lnTo>
                  <a:pt x="2029446" y="1668415"/>
                </a:lnTo>
                <a:lnTo>
                  <a:pt x="2028922" y="1667705"/>
                </a:lnTo>
                <a:close/>
                <a:moveTo>
                  <a:pt x="1871428" y="694942"/>
                </a:moveTo>
                <a:lnTo>
                  <a:pt x="1978989" y="704553"/>
                </a:lnTo>
                <a:cubicBezTo>
                  <a:pt x="2163188" y="736757"/>
                  <a:pt x="2340981" y="815804"/>
                  <a:pt x="2493175" y="941651"/>
                </a:cubicBezTo>
                <a:lnTo>
                  <a:pt x="2513377" y="960034"/>
                </a:lnTo>
                <a:lnTo>
                  <a:pt x="1917314" y="1556097"/>
                </a:lnTo>
                <a:lnTo>
                  <a:pt x="1916603" y="1555571"/>
                </a:lnTo>
                <a:lnTo>
                  <a:pt x="1871428" y="1537791"/>
                </a:lnTo>
                <a:close/>
                <a:moveTo>
                  <a:pt x="693323" y="1871428"/>
                </a:moveTo>
                <a:lnTo>
                  <a:pt x="1539652" y="1871428"/>
                </a:lnTo>
                <a:lnTo>
                  <a:pt x="1555570" y="1916604"/>
                </a:lnTo>
                <a:lnTo>
                  <a:pt x="1556096" y="1917316"/>
                </a:lnTo>
                <a:lnTo>
                  <a:pt x="961346" y="2512066"/>
                </a:lnTo>
                <a:lnTo>
                  <a:pt x="909202" y="2451997"/>
                </a:lnTo>
                <a:cubicBezTo>
                  <a:pt x="815180" y="2326722"/>
                  <a:pt x="751113" y="2186155"/>
                  <a:pt x="717023" y="2040125"/>
                </a:cubicBezTo>
                <a:close/>
                <a:moveTo>
                  <a:pt x="956961" y="1068144"/>
                </a:moveTo>
                <a:lnTo>
                  <a:pt x="1556488" y="1667670"/>
                </a:lnTo>
                <a:lnTo>
                  <a:pt x="1544109" y="1691256"/>
                </a:lnTo>
                <a:lnTo>
                  <a:pt x="1538682" y="1713591"/>
                </a:lnTo>
                <a:lnTo>
                  <a:pt x="694459" y="1713591"/>
                </a:lnTo>
                <a:lnTo>
                  <a:pt x="697187" y="1644656"/>
                </a:lnTo>
                <a:cubicBezTo>
                  <a:pt x="722813" y="1447346"/>
                  <a:pt x="801765" y="1255848"/>
                  <a:pt x="934096" y="1093453"/>
                </a:cubicBezTo>
                <a:close/>
                <a:moveTo>
                  <a:pt x="1068144" y="956961"/>
                </a:moveTo>
                <a:lnTo>
                  <a:pt x="1093453" y="934095"/>
                </a:lnTo>
                <a:cubicBezTo>
                  <a:pt x="1245699" y="810036"/>
                  <a:pt x="1423523" y="732890"/>
                  <a:pt x="1607735" y="702617"/>
                </a:cubicBezTo>
                <a:lnTo>
                  <a:pt x="1713591" y="694262"/>
                </a:lnTo>
                <a:lnTo>
                  <a:pt x="1713592" y="1537821"/>
                </a:lnTo>
                <a:lnTo>
                  <a:pt x="1691255" y="1544110"/>
                </a:lnTo>
                <a:lnTo>
                  <a:pt x="1667671" y="1556488"/>
                </a:lnTo>
                <a:close/>
                <a:moveTo>
                  <a:pt x="520164" y="520164"/>
                </a:moveTo>
                <a:cubicBezTo>
                  <a:pt x="452618" y="587709"/>
                  <a:pt x="452828" y="697431"/>
                  <a:pt x="520632" y="765235"/>
                </a:cubicBezTo>
                <a:cubicBezTo>
                  <a:pt x="554533" y="799137"/>
                  <a:pt x="598915" y="816140"/>
                  <a:pt x="643264" y="816225"/>
                </a:cubicBezTo>
                <a:lnTo>
                  <a:pt x="695059" y="806241"/>
                </a:lnTo>
                <a:lnTo>
                  <a:pt x="828259" y="939441"/>
                </a:lnTo>
                <a:lnTo>
                  <a:pt x="792901" y="978576"/>
                </a:lnTo>
                <a:cubicBezTo>
                  <a:pt x="638705" y="1167779"/>
                  <a:pt x="546672" y="1390862"/>
                  <a:pt x="516752" y="1620694"/>
                </a:cubicBezTo>
                <a:lnTo>
                  <a:pt x="508872" y="1713591"/>
                </a:lnTo>
                <a:lnTo>
                  <a:pt x="324716" y="1713591"/>
                </a:lnTo>
                <a:lnTo>
                  <a:pt x="295263" y="1669740"/>
                </a:lnTo>
                <a:cubicBezTo>
                  <a:pt x="263964" y="1638321"/>
                  <a:pt x="220723" y="1618887"/>
                  <a:pt x="172961" y="1618887"/>
                </a:cubicBezTo>
                <a:cubicBezTo>
                  <a:pt x="77437" y="1618887"/>
                  <a:pt x="0" y="1696621"/>
                  <a:pt x="0" y="1792509"/>
                </a:cubicBezTo>
                <a:cubicBezTo>
                  <a:pt x="0" y="1888398"/>
                  <a:pt x="77437" y="1966131"/>
                  <a:pt x="172961" y="1966131"/>
                </a:cubicBezTo>
                <a:cubicBezTo>
                  <a:pt x="220723" y="1966132"/>
                  <a:pt x="263963" y="1946698"/>
                  <a:pt x="295263" y="1915279"/>
                </a:cubicBezTo>
                <a:lnTo>
                  <a:pt x="324716" y="1871428"/>
                </a:lnTo>
                <a:lnTo>
                  <a:pt x="509393" y="1871428"/>
                </a:lnTo>
                <a:lnTo>
                  <a:pt x="518448" y="1967114"/>
                </a:lnTo>
                <a:cubicBezTo>
                  <a:pt x="551297" y="2201703"/>
                  <a:pt x="648845" y="2429189"/>
                  <a:pt x="811038" y="2620715"/>
                </a:cubicBezTo>
                <a:lnTo>
                  <a:pt x="831007" y="2642404"/>
                </a:lnTo>
                <a:lnTo>
                  <a:pt x="698819" y="2774593"/>
                </a:lnTo>
                <a:lnTo>
                  <a:pt x="646986" y="2764411"/>
                </a:lnTo>
                <a:cubicBezTo>
                  <a:pt x="602637" y="2764327"/>
                  <a:pt x="558320" y="2781161"/>
                  <a:pt x="524547" y="2814933"/>
                </a:cubicBezTo>
                <a:cubicBezTo>
                  <a:pt x="457001" y="2882479"/>
                  <a:pt x="457210" y="2992202"/>
                  <a:pt x="525014" y="3060005"/>
                </a:cubicBezTo>
                <a:cubicBezTo>
                  <a:pt x="592817" y="3127809"/>
                  <a:pt x="702540" y="3128018"/>
                  <a:pt x="770086" y="3060472"/>
                </a:cubicBezTo>
                <a:cubicBezTo>
                  <a:pt x="803858" y="3026699"/>
                  <a:pt x="820692" y="2982382"/>
                  <a:pt x="820608" y="2938033"/>
                </a:cubicBezTo>
                <a:lnTo>
                  <a:pt x="810426" y="2886200"/>
                </a:lnTo>
                <a:lnTo>
                  <a:pt x="942944" y="2753683"/>
                </a:lnTo>
                <a:lnTo>
                  <a:pt x="976074" y="2783829"/>
                </a:lnTo>
                <a:cubicBezTo>
                  <a:pt x="1153302" y="2930359"/>
                  <a:pt x="1360362" y="3022366"/>
                  <a:pt x="1574902" y="3059809"/>
                </a:cubicBezTo>
                <a:lnTo>
                  <a:pt x="1713592" y="3072159"/>
                </a:lnTo>
                <a:lnTo>
                  <a:pt x="1713592" y="3260302"/>
                </a:lnTo>
                <a:lnTo>
                  <a:pt x="1669740" y="3289756"/>
                </a:lnTo>
                <a:cubicBezTo>
                  <a:pt x="1638320" y="3321056"/>
                  <a:pt x="1618887" y="3364296"/>
                  <a:pt x="1618887" y="3412058"/>
                </a:cubicBezTo>
                <a:cubicBezTo>
                  <a:pt x="1618887" y="3507582"/>
                  <a:pt x="1696620" y="3585019"/>
                  <a:pt x="1792509" y="3585019"/>
                </a:cubicBezTo>
                <a:cubicBezTo>
                  <a:pt x="1888398" y="3585019"/>
                  <a:pt x="1966131" y="3507582"/>
                  <a:pt x="1966131" y="3412058"/>
                </a:cubicBezTo>
                <a:cubicBezTo>
                  <a:pt x="1966131" y="3364296"/>
                  <a:pt x="1946698" y="3321056"/>
                  <a:pt x="1915278" y="3289756"/>
                </a:cubicBezTo>
                <a:lnTo>
                  <a:pt x="1871428" y="3260304"/>
                </a:lnTo>
                <a:lnTo>
                  <a:pt x="1871428" y="3072697"/>
                </a:lnTo>
                <a:lnTo>
                  <a:pt x="2007332" y="3061929"/>
                </a:lnTo>
                <a:cubicBezTo>
                  <a:pt x="2221910" y="3026599"/>
                  <a:pt x="2429064" y="2936677"/>
                  <a:pt x="2606443" y="2792118"/>
                </a:cubicBezTo>
                <a:lnTo>
                  <a:pt x="2645577" y="2756759"/>
                </a:lnTo>
                <a:lnTo>
                  <a:pt x="2778777" y="2889960"/>
                </a:lnTo>
                <a:lnTo>
                  <a:pt x="2768794" y="2941754"/>
                </a:lnTo>
                <a:cubicBezTo>
                  <a:pt x="2768879" y="2986103"/>
                  <a:pt x="2785882" y="3030485"/>
                  <a:pt x="2819783" y="3064387"/>
                </a:cubicBezTo>
                <a:cubicBezTo>
                  <a:pt x="2887587" y="3132191"/>
                  <a:pt x="2997309" y="3132400"/>
                  <a:pt x="3064855" y="3064854"/>
                </a:cubicBezTo>
                <a:cubicBezTo>
                  <a:pt x="3132400" y="2997309"/>
                  <a:pt x="3132191" y="2887587"/>
                  <a:pt x="3064387" y="2819783"/>
                </a:cubicBezTo>
                <a:cubicBezTo>
                  <a:pt x="3030485" y="2785881"/>
                  <a:pt x="2986104" y="2768878"/>
                  <a:pt x="2941755" y="2768793"/>
                </a:cubicBezTo>
                <a:lnTo>
                  <a:pt x="2889960" y="2778777"/>
                </a:lnTo>
                <a:lnTo>
                  <a:pt x="2756760" y="2645577"/>
                </a:lnTo>
                <a:lnTo>
                  <a:pt x="2792118" y="2606442"/>
                </a:lnTo>
                <a:cubicBezTo>
                  <a:pt x="2946314" y="2417239"/>
                  <a:pt x="3038347" y="2194156"/>
                  <a:pt x="3068267" y="1964324"/>
                </a:cubicBezTo>
                <a:lnTo>
                  <a:pt x="3076147" y="1871428"/>
                </a:lnTo>
                <a:lnTo>
                  <a:pt x="3260304" y="1871428"/>
                </a:lnTo>
                <a:lnTo>
                  <a:pt x="3289756" y="1915278"/>
                </a:lnTo>
                <a:cubicBezTo>
                  <a:pt x="3321056" y="1946697"/>
                  <a:pt x="3364296" y="1966131"/>
                  <a:pt x="3412058" y="1966131"/>
                </a:cubicBezTo>
                <a:cubicBezTo>
                  <a:pt x="3507582" y="1966131"/>
                  <a:pt x="3585019" y="1888398"/>
                  <a:pt x="3585019" y="1792509"/>
                </a:cubicBezTo>
                <a:cubicBezTo>
                  <a:pt x="3585019" y="1696620"/>
                  <a:pt x="3507582" y="1618886"/>
                  <a:pt x="3412058" y="1618887"/>
                </a:cubicBezTo>
                <a:cubicBezTo>
                  <a:pt x="3364296" y="1618887"/>
                  <a:pt x="3321056" y="1638320"/>
                  <a:pt x="3289756" y="1669739"/>
                </a:cubicBezTo>
                <a:lnTo>
                  <a:pt x="3260303" y="1713591"/>
                </a:lnTo>
                <a:lnTo>
                  <a:pt x="3075626" y="1713591"/>
                </a:lnTo>
                <a:lnTo>
                  <a:pt x="3066570" y="1617903"/>
                </a:lnTo>
                <a:cubicBezTo>
                  <a:pt x="3033721" y="1383315"/>
                  <a:pt x="2936173" y="1155829"/>
                  <a:pt x="2773980" y="964303"/>
                </a:cubicBezTo>
                <a:lnTo>
                  <a:pt x="2754012" y="942615"/>
                </a:lnTo>
                <a:lnTo>
                  <a:pt x="2886201" y="810425"/>
                </a:lnTo>
                <a:lnTo>
                  <a:pt x="2938035" y="820607"/>
                </a:lnTo>
                <a:cubicBezTo>
                  <a:pt x="2982384" y="820691"/>
                  <a:pt x="3026701" y="803857"/>
                  <a:pt x="3060473" y="770084"/>
                </a:cubicBezTo>
                <a:cubicBezTo>
                  <a:pt x="3128019" y="702539"/>
                  <a:pt x="3127810" y="592817"/>
                  <a:pt x="3060006" y="525013"/>
                </a:cubicBezTo>
                <a:cubicBezTo>
                  <a:pt x="2992202" y="457209"/>
                  <a:pt x="2882481" y="457000"/>
                  <a:pt x="2814935" y="524546"/>
                </a:cubicBezTo>
                <a:cubicBezTo>
                  <a:pt x="2781162" y="558318"/>
                  <a:pt x="2764328" y="602635"/>
                  <a:pt x="2764413" y="646984"/>
                </a:cubicBezTo>
                <a:lnTo>
                  <a:pt x="2774594" y="698818"/>
                </a:lnTo>
                <a:lnTo>
                  <a:pt x="2642076" y="831336"/>
                </a:lnTo>
                <a:lnTo>
                  <a:pt x="2608944" y="801189"/>
                </a:lnTo>
                <a:cubicBezTo>
                  <a:pt x="2431717" y="654659"/>
                  <a:pt x="2224656" y="562651"/>
                  <a:pt x="2010116" y="525209"/>
                </a:cubicBezTo>
                <a:lnTo>
                  <a:pt x="1871428" y="512859"/>
                </a:lnTo>
                <a:lnTo>
                  <a:pt x="1871428" y="324715"/>
                </a:lnTo>
                <a:lnTo>
                  <a:pt x="1915279" y="295263"/>
                </a:lnTo>
                <a:cubicBezTo>
                  <a:pt x="1946699" y="263963"/>
                  <a:pt x="1966132" y="220723"/>
                  <a:pt x="1966132" y="172961"/>
                </a:cubicBezTo>
                <a:cubicBezTo>
                  <a:pt x="1966132" y="77437"/>
                  <a:pt x="1888399" y="0"/>
                  <a:pt x="1792510" y="0"/>
                </a:cubicBezTo>
                <a:cubicBezTo>
                  <a:pt x="1696621" y="0"/>
                  <a:pt x="1618888" y="77437"/>
                  <a:pt x="1618888" y="172961"/>
                </a:cubicBezTo>
                <a:cubicBezTo>
                  <a:pt x="1618888" y="220723"/>
                  <a:pt x="1638321" y="263963"/>
                  <a:pt x="1669740" y="295263"/>
                </a:cubicBezTo>
                <a:lnTo>
                  <a:pt x="1713592" y="324715"/>
                </a:lnTo>
                <a:lnTo>
                  <a:pt x="1713591" y="512321"/>
                </a:lnTo>
                <a:lnTo>
                  <a:pt x="1577687" y="523089"/>
                </a:lnTo>
                <a:cubicBezTo>
                  <a:pt x="1363109" y="558419"/>
                  <a:pt x="1155954" y="648342"/>
                  <a:pt x="978576" y="792900"/>
                </a:cubicBezTo>
                <a:lnTo>
                  <a:pt x="939442" y="828259"/>
                </a:lnTo>
                <a:lnTo>
                  <a:pt x="806241" y="695058"/>
                </a:lnTo>
                <a:lnTo>
                  <a:pt x="816225" y="643264"/>
                </a:lnTo>
                <a:cubicBezTo>
                  <a:pt x="816140" y="598914"/>
                  <a:pt x="799137" y="554533"/>
                  <a:pt x="765235" y="520631"/>
                </a:cubicBezTo>
                <a:cubicBezTo>
                  <a:pt x="697432" y="452827"/>
                  <a:pt x="587710" y="452618"/>
                  <a:pt x="520164" y="520164"/>
                </a:cubicBezTo>
                <a:close/>
              </a:path>
            </a:pathLst>
          </a:custGeom>
          <a:solidFill>
            <a:srgbClr val="91CFE3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43" name="Csoportba foglalás 142"/>
          <p:cNvGrpSpPr/>
          <p:nvPr/>
        </p:nvGrpSpPr>
        <p:grpSpPr>
          <a:xfrm>
            <a:off x="30852" y="107168"/>
            <a:ext cx="3850640" cy="7249131"/>
            <a:chOff x="8664638" y="15269"/>
            <a:chExt cx="3527362" cy="6610987"/>
          </a:xfrm>
        </p:grpSpPr>
        <p:pic>
          <p:nvPicPr>
            <p:cNvPr id="137" name="Kép 1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03" b="100000" l="9781" r="97731">
                          <a14:foregroundMark x1="62989" y1="39990" x2="62989" y2="39990"/>
                          <a14:foregroundMark x1="62989" y1="40453" x2="61659" y2="42666"/>
                          <a14:foregroundMark x1="17919" y1="51621" x2="20266" y2="48739"/>
                          <a14:foregroundMark x1="21127" y1="52290" x2="23318" y2="53783"/>
                          <a14:foregroundMark x1="18623" y1="48585" x2="21518" y2="46783"/>
                          <a14:foregroundMark x1="18388" y1="47555" x2="17527" y2="50283"/>
                          <a14:foregroundMark x1="16588" y1="49974" x2="19797" y2="49099"/>
                          <a14:foregroundMark x1="77856" y1="51364" x2="77856" y2="51364"/>
                          <a14:foregroundMark x1="77856" y1="52496" x2="70188" y2="56716"/>
                          <a14:foregroundMark x1="81377" y1="27072" x2="82003" y2="30468"/>
                          <a14:foregroundMark x1="64945" y1="27586" x2="61502" y2="34328"/>
                          <a14:foregroundMark x1="25039" y1="44879" x2="25039" y2="44879"/>
                          <a14:foregroundMark x1="26369" y1="44879" x2="26369" y2="44879"/>
                          <a14:foregroundMark x1="19875" y1="46475" x2="22926" y2="45960"/>
                          <a14:foregroundMark x1="75117" y1="8183" x2="71362" y2="14514"/>
                          <a14:foregroundMark x1="66588" y1="14822" x2="66588" y2="14822"/>
                          <a14:foregroundMark x1="67214" y1="15749" x2="67214" y2="15749"/>
                          <a14:foregroundMark x1="79890" y1="9315" x2="80751" y2="13124"/>
                          <a14:foregroundMark x1="79577" y1="17910" x2="94053" y2="16778"/>
                          <a14:foregroundMark x1="91862" y1="15749" x2="90376" y2="20175"/>
                          <a14:foregroundMark x1="88185" y1="20484" x2="88185" y2="20484"/>
                          <a14:foregroundMark x1="89280" y1="20329" x2="93662" y2="20947"/>
                          <a14:foregroundMark x1="66197" y1="15697" x2="66197" y2="15697"/>
                          <a14:foregroundMark x1="69171" y1="16469" x2="69171" y2="16469"/>
                          <a14:foregroundMark x1="65415" y1="42563" x2="65415" y2="42563"/>
                          <a14:foregroundMark x1="67449" y1="41585" x2="67449" y2="41585"/>
                          <a14:foregroundMark x1="69718" y1="41173" x2="69718" y2="41173"/>
                          <a14:foregroundMark x1="76682" y1="39269" x2="71518" y2="40813"/>
                          <a14:foregroundMark x1="82081" y1="33556" x2="79577" y2="36902"/>
                          <a14:foregroundMark x1="57903" y1="61966" x2="62989" y2="60165"/>
                          <a14:foregroundMark x1="19640" y1="46423" x2="21596" y2="45394"/>
                          <a14:foregroundMark x1="17762" y1="47452" x2="19640" y2="47092"/>
                          <a14:foregroundMark x1="17527" y1="48842" x2="18153" y2="47761"/>
                          <a14:foregroundMark x1="23787" y1="44673" x2="25274" y2="45394"/>
                          <a14:foregroundMark x1="25430" y1="44159" x2="24648" y2="45857"/>
                          <a14:foregroundMark x1="27856" y1="45703" x2="30047" y2="46938"/>
                          <a14:foregroundMark x1="33255" y1="53423" x2="40297" y2="55687"/>
                          <a14:foregroundMark x1="47809" y1="47298" x2="47418" y2="49151"/>
                          <a14:foregroundMark x1="47653" y1="47864" x2="47653" y2="47864"/>
                          <a14:foregroundMark x1="47653" y1="47864" x2="47887" y2="47452"/>
                          <a14:backgroundMark x1="62754" y1="62481" x2="71205" y2="69686"/>
                          <a14:backgroundMark x1="53678" y1="26454" x2="45149" y2="31446"/>
                          <a14:backgroundMark x1="58842" y1="32733" x2="57121" y2="35872"/>
                          <a14:backgroundMark x1="43114" y1="33917" x2="36620" y2="40453"/>
                          <a14:backgroundMark x1="42567" y1="40865" x2="36307" y2="39475"/>
                          <a14:backgroundMark x1="54773" y1="38909" x2="51330" y2="43541"/>
                          <a14:backgroundMark x1="44523" y1="47349" x2="43818" y2="54195"/>
                          <a14:backgroundMark x1="15493" y1="52753" x2="19092" y2="60885"/>
                          <a14:backgroundMark x1="35211" y1="54092" x2="35211" y2="54092"/>
                          <a14:backgroundMark x1="35211" y1="54092" x2="35133" y2="53731"/>
                          <a14:backgroundMark x1="34820" y1="53165" x2="41315" y2="5486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93980" y="15269"/>
              <a:ext cx="2498020" cy="3797850"/>
            </a:xfrm>
            <a:prstGeom prst="rect">
              <a:avLst/>
            </a:prstGeom>
          </p:spPr>
        </p:pic>
        <p:pic>
          <p:nvPicPr>
            <p:cNvPr id="140" name="Kép 1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813" l="0" r="90000">
                          <a14:backgroundMark x1="789" y1="3534" x2="36579" y2="2058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64638" y="2754212"/>
              <a:ext cx="3058996" cy="3872044"/>
            </a:xfrm>
            <a:prstGeom prst="rect">
              <a:avLst/>
            </a:prstGeom>
          </p:spPr>
        </p:pic>
      </p:grpSp>
      <p:sp>
        <p:nvSpPr>
          <p:cNvPr id="144" name="Keret 14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5"/>
            </a:avLst>
          </a:prstGeom>
          <a:solidFill>
            <a:srgbClr val="91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968490" y="811810"/>
            <a:ext cx="7756150" cy="847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Beszélgessetek a történet alapján a következő kérdésekről!</a:t>
            </a:r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860"/>
            <a:ext cx="1372005" cy="1368000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3559212" y="2653295"/>
            <a:ext cx="6895428" cy="914400"/>
            <a:chOff x="3559212" y="2653295"/>
            <a:chExt cx="6895428" cy="914400"/>
          </a:xfrm>
        </p:grpSpPr>
        <p:sp>
          <p:nvSpPr>
            <p:cNvPr id="31" name="Téglalap 30"/>
            <p:cNvSpPr/>
            <p:nvPr/>
          </p:nvSpPr>
          <p:spPr>
            <a:xfrm>
              <a:off x="4520792" y="2686796"/>
              <a:ext cx="5933848" cy="847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800" dirty="0"/>
                <a:t>Helyesen cselekedett a fiú?</a:t>
              </a:r>
            </a:p>
          </p:txBody>
        </p:sp>
        <p:sp>
          <p:nvSpPr>
            <p:cNvPr id="40" name="Szabadkézi sokszög 39"/>
            <p:cNvSpPr/>
            <p:nvPr/>
          </p:nvSpPr>
          <p:spPr>
            <a:xfrm>
              <a:off x="3559212" y="265329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669790" y="574863"/>
                  </a:moveTo>
                  <a:cubicBezTo>
                    <a:pt x="657289" y="574863"/>
                    <a:pt x="646771" y="579229"/>
                    <a:pt x="638239" y="587960"/>
                  </a:cubicBezTo>
                  <a:cubicBezTo>
                    <a:pt x="629706" y="596691"/>
                    <a:pt x="625439" y="607109"/>
                    <a:pt x="625439" y="619214"/>
                  </a:cubicBezTo>
                  <a:cubicBezTo>
                    <a:pt x="625439" y="633501"/>
                    <a:pt x="629904" y="644614"/>
                    <a:pt x="638834" y="652551"/>
                  </a:cubicBezTo>
                  <a:cubicBezTo>
                    <a:pt x="647764" y="660489"/>
                    <a:pt x="658380" y="664458"/>
                    <a:pt x="670683" y="664458"/>
                  </a:cubicBezTo>
                  <a:cubicBezTo>
                    <a:pt x="682589" y="664458"/>
                    <a:pt x="692958" y="660439"/>
                    <a:pt x="701788" y="652403"/>
                  </a:cubicBezTo>
                  <a:cubicBezTo>
                    <a:pt x="710619" y="644366"/>
                    <a:pt x="715034" y="633303"/>
                    <a:pt x="715034" y="619214"/>
                  </a:cubicBezTo>
                  <a:cubicBezTo>
                    <a:pt x="715034" y="606911"/>
                    <a:pt x="710619" y="596443"/>
                    <a:pt x="701788" y="587811"/>
                  </a:cubicBezTo>
                  <a:cubicBezTo>
                    <a:pt x="692958" y="579179"/>
                    <a:pt x="682292" y="574863"/>
                    <a:pt x="669790" y="574863"/>
                  </a:cubicBezTo>
                  <a:close/>
                  <a:moveTo>
                    <a:pt x="431070" y="217973"/>
                  </a:moveTo>
                  <a:cubicBezTo>
                    <a:pt x="421743" y="217973"/>
                    <a:pt x="415393" y="219759"/>
                    <a:pt x="412020" y="223331"/>
                  </a:cubicBezTo>
                  <a:cubicBezTo>
                    <a:pt x="408646" y="226903"/>
                    <a:pt x="401403" y="236428"/>
                    <a:pt x="390291" y="251906"/>
                  </a:cubicBezTo>
                  <a:cubicBezTo>
                    <a:pt x="379178" y="267384"/>
                    <a:pt x="366429" y="281374"/>
                    <a:pt x="352042" y="293876"/>
                  </a:cubicBezTo>
                  <a:cubicBezTo>
                    <a:pt x="337655" y="306377"/>
                    <a:pt x="318456" y="318283"/>
                    <a:pt x="294445" y="329594"/>
                  </a:cubicBezTo>
                  <a:cubicBezTo>
                    <a:pt x="278372" y="337135"/>
                    <a:pt x="267160" y="343286"/>
                    <a:pt x="260810" y="348049"/>
                  </a:cubicBezTo>
                  <a:cubicBezTo>
                    <a:pt x="254460" y="352811"/>
                    <a:pt x="251285" y="360253"/>
                    <a:pt x="251285" y="370373"/>
                  </a:cubicBezTo>
                  <a:cubicBezTo>
                    <a:pt x="251285" y="379104"/>
                    <a:pt x="254510" y="386794"/>
                    <a:pt x="260959" y="393442"/>
                  </a:cubicBezTo>
                  <a:cubicBezTo>
                    <a:pt x="267408" y="400089"/>
                    <a:pt x="274800" y="403413"/>
                    <a:pt x="283135" y="403413"/>
                  </a:cubicBezTo>
                  <a:cubicBezTo>
                    <a:pt x="300597" y="403413"/>
                    <a:pt x="334530" y="384065"/>
                    <a:pt x="384933" y="345370"/>
                  </a:cubicBezTo>
                  <a:lnTo>
                    <a:pt x="384933" y="616237"/>
                  </a:lnTo>
                  <a:cubicBezTo>
                    <a:pt x="384933" y="632112"/>
                    <a:pt x="388604" y="644118"/>
                    <a:pt x="395946" y="652254"/>
                  </a:cubicBezTo>
                  <a:cubicBezTo>
                    <a:pt x="403288" y="660390"/>
                    <a:pt x="413012" y="664458"/>
                    <a:pt x="425117" y="664458"/>
                  </a:cubicBezTo>
                  <a:cubicBezTo>
                    <a:pt x="452302" y="664458"/>
                    <a:pt x="465895" y="644515"/>
                    <a:pt x="465895" y="604629"/>
                  </a:cubicBezTo>
                  <a:lnTo>
                    <a:pt x="465895" y="263812"/>
                  </a:lnTo>
                  <a:cubicBezTo>
                    <a:pt x="465895" y="249525"/>
                    <a:pt x="462720" y="238313"/>
                    <a:pt x="456370" y="230177"/>
                  </a:cubicBezTo>
                  <a:cubicBezTo>
                    <a:pt x="450020" y="222041"/>
                    <a:pt x="441587" y="217973"/>
                    <a:pt x="431070" y="217973"/>
                  </a:cubicBezTo>
                  <a:close/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3559212" y="3672610"/>
            <a:ext cx="7952068" cy="914400"/>
            <a:chOff x="3559212" y="3672610"/>
            <a:chExt cx="7952068" cy="914400"/>
          </a:xfrm>
        </p:grpSpPr>
        <p:sp>
          <p:nvSpPr>
            <p:cNvPr id="32" name="Téglalap 31"/>
            <p:cNvSpPr/>
            <p:nvPr/>
          </p:nvSpPr>
          <p:spPr>
            <a:xfrm>
              <a:off x="4520792" y="3716235"/>
              <a:ext cx="6990488" cy="847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800" dirty="0"/>
                <a:t>Milyen apában lehet ennyire megbízni?</a:t>
              </a:r>
            </a:p>
          </p:txBody>
        </p:sp>
        <p:sp>
          <p:nvSpPr>
            <p:cNvPr id="44" name="Szabadkézi sokszög 43"/>
            <p:cNvSpPr/>
            <p:nvPr/>
          </p:nvSpPr>
          <p:spPr>
            <a:xfrm>
              <a:off x="3559212" y="367261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659043" y="597143"/>
                  </a:moveTo>
                  <a:cubicBezTo>
                    <a:pt x="646542" y="597143"/>
                    <a:pt x="636024" y="601509"/>
                    <a:pt x="627492" y="610240"/>
                  </a:cubicBezTo>
                  <a:cubicBezTo>
                    <a:pt x="618959" y="618971"/>
                    <a:pt x="614692" y="629389"/>
                    <a:pt x="614692" y="641494"/>
                  </a:cubicBezTo>
                  <a:cubicBezTo>
                    <a:pt x="614692" y="655781"/>
                    <a:pt x="619157" y="666894"/>
                    <a:pt x="628087" y="674831"/>
                  </a:cubicBezTo>
                  <a:cubicBezTo>
                    <a:pt x="637017" y="682769"/>
                    <a:pt x="647633" y="686738"/>
                    <a:pt x="659936" y="686738"/>
                  </a:cubicBezTo>
                  <a:cubicBezTo>
                    <a:pt x="671842" y="686738"/>
                    <a:pt x="682211" y="682719"/>
                    <a:pt x="691041" y="674683"/>
                  </a:cubicBezTo>
                  <a:cubicBezTo>
                    <a:pt x="699872" y="666646"/>
                    <a:pt x="704287" y="655583"/>
                    <a:pt x="704287" y="641494"/>
                  </a:cubicBezTo>
                  <a:cubicBezTo>
                    <a:pt x="704287" y="629191"/>
                    <a:pt x="699872" y="618723"/>
                    <a:pt x="691041" y="610091"/>
                  </a:cubicBezTo>
                  <a:cubicBezTo>
                    <a:pt x="682211" y="601459"/>
                    <a:pt x="671545" y="597143"/>
                    <a:pt x="659043" y="597143"/>
                  </a:cubicBezTo>
                  <a:close/>
                  <a:moveTo>
                    <a:pt x="386092" y="240253"/>
                  </a:moveTo>
                  <a:cubicBezTo>
                    <a:pt x="360891" y="240253"/>
                    <a:pt x="338914" y="243974"/>
                    <a:pt x="320161" y="251415"/>
                  </a:cubicBezTo>
                  <a:cubicBezTo>
                    <a:pt x="301409" y="258857"/>
                    <a:pt x="285931" y="268630"/>
                    <a:pt x="273727" y="280734"/>
                  </a:cubicBezTo>
                  <a:cubicBezTo>
                    <a:pt x="261523" y="292839"/>
                    <a:pt x="252345" y="306333"/>
                    <a:pt x="246194" y="321216"/>
                  </a:cubicBezTo>
                  <a:cubicBezTo>
                    <a:pt x="240042" y="336098"/>
                    <a:pt x="236967" y="350386"/>
                    <a:pt x="236967" y="364078"/>
                  </a:cubicBezTo>
                  <a:cubicBezTo>
                    <a:pt x="236967" y="375389"/>
                    <a:pt x="240241" y="384319"/>
                    <a:pt x="246789" y="390867"/>
                  </a:cubicBezTo>
                  <a:cubicBezTo>
                    <a:pt x="253338" y="397416"/>
                    <a:pt x="261573" y="400690"/>
                    <a:pt x="271495" y="400690"/>
                  </a:cubicBezTo>
                  <a:cubicBezTo>
                    <a:pt x="282806" y="400690"/>
                    <a:pt x="291388" y="397118"/>
                    <a:pt x="297242" y="389974"/>
                  </a:cubicBezTo>
                  <a:cubicBezTo>
                    <a:pt x="303096" y="382830"/>
                    <a:pt x="308354" y="372611"/>
                    <a:pt x="313018" y="359316"/>
                  </a:cubicBezTo>
                  <a:cubicBezTo>
                    <a:pt x="317681" y="346020"/>
                    <a:pt x="321005" y="337884"/>
                    <a:pt x="322989" y="334908"/>
                  </a:cubicBezTo>
                  <a:cubicBezTo>
                    <a:pt x="337872" y="312087"/>
                    <a:pt x="358311" y="300677"/>
                    <a:pt x="384306" y="300677"/>
                  </a:cubicBezTo>
                  <a:cubicBezTo>
                    <a:pt x="396609" y="300677"/>
                    <a:pt x="407970" y="303455"/>
                    <a:pt x="418388" y="309012"/>
                  </a:cubicBezTo>
                  <a:cubicBezTo>
                    <a:pt x="428806" y="314568"/>
                    <a:pt x="437041" y="322357"/>
                    <a:pt x="443093" y="332378"/>
                  </a:cubicBezTo>
                  <a:cubicBezTo>
                    <a:pt x="449146" y="342399"/>
                    <a:pt x="452172" y="353759"/>
                    <a:pt x="452172" y="366459"/>
                  </a:cubicBezTo>
                  <a:cubicBezTo>
                    <a:pt x="452172" y="378167"/>
                    <a:pt x="449344" y="390123"/>
                    <a:pt x="443689" y="402327"/>
                  </a:cubicBezTo>
                  <a:cubicBezTo>
                    <a:pt x="438033" y="414531"/>
                    <a:pt x="429798" y="426437"/>
                    <a:pt x="418983" y="438046"/>
                  </a:cubicBezTo>
                  <a:cubicBezTo>
                    <a:pt x="408168" y="449654"/>
                    <a:pt x="394625" y="461213"/>
                    <a:pt x="378353" y="472723"/>
                  </a:cubicBezTo>
                  <a:cubicBezTo>
                    <a:pt x="369225" y="478874"/>
                    <a:pt x="354045" y="491723"/>
                    <a:pt x="332812" y="511269"/>
                  </a:cubicBezTo>
                  <a:cubicBezTo>
                    <a:pt x="311579" y="530815"/>
                    <a:pt x="287767" y="554281"/>
                    <a:pt x="261374" y="581665"/>
                  </a:cubicBezTo>
                  <a:cubicBezTo>
                    <a:pt x="255024" y="588412"/>
                    <a:pt x="249170" y="597689"/>
                    <a:pt x="243813" y="609496"/>
                  </a:cubicBezTo>
                  <a:cubicBezTo>
                    <a:pt x="238455" y="621303"/>
                    <a:pt x="235776" y="630778"/>
                    <a:pt x="235776" y="637922"/>
                  </a:cubicBezTo>
                  <a:cubicBezTo>
                    <a:pt x="235776" y="649034"/>
                    <a:pt x="239943" y="658708"/>
                    <a:pt x="248277" y="666943"/>
                  </a:cubicBezTo>
                  <a:cubicBezTo>
                    <a:pt x="256612" y="675179"/>
                    <a:pt x="268220" y="679296"/>
                    <a:pt x="283103" y="679296"/>
                  </a:cubicBezTo>
                  <a:lnTo>
                    <a:pt x="502178" y="679296"/>
                  </a:lnTo>
                  <a:cubicBezTo>
                    <a:pt x="515275" y="679296"/>
                    <a:pt x="525048" y="675923"/>
                    <a:pt x="531497" y="669176"/>
                  </a:cubicBezTo>
                  <a:cubicBezTo>
                    <a:pt x="537947" y="662429"/>
                    <a:pt x="541171" y="654194"/>
                    <a:pt x="541171" y="644470"/>
                  </a:cubicBezTo>
                  <a:cubicBezTo>
                    <a:pt x="541171" y="633556"/>
                    <a:pt x="537103" y="624924"/>
                    <a:pt x="528967" y="618574"/>
                  </a:cubicBezTo>
                  <a:cubicBezTo>
                    <a:pt x="520831" y="612224"/>
                    <a:pt x="509024" y="609049"/>
                    <a:pt x="493546" y="609049"/>
                  </a:cubicBezTo>
                  <a:lnTo>
                    <a:pt x="338170" y="609049"/>
                  </a:lnTo>
                  <a:cubicBezTo>
                    <a:pt x="343131" y="601509"/>
                    <a:pt x="347992" y="595059"/>
                    <a:pt x="352755" y="589702"/>
                  </a:cubicBezTo>
                  <a:cubicBezTo>
                    <a:pt x="363867" y="576208"/>
                    <a:pt x="384356" y="557257"/>
                    <a:pt x="414221" y="532849"/>
                  </a:cubicBezTo>
                  <a:cubicBezTo>
                    <a:pt x="444086" y="508441"/>
                    <a:pt x="465368" y="490532"/>
                    <a:pt x="478068" y="479122"/>
                  </a:cubicBezTo>
                  <a:cubicBezTo>
                    <a:pt x="490768" y="467712"/>
                    <a:pt x="503220" y="451936"/>
                    <a:pt x="515424" y="431795"/>
                  </a:cubicBezTo>
                  <a:cubicBezTo>
                    <a:pt x="527628" y="411654"/>
                    <a:pt x="533730" y="389280"/>
                    <a:pt x="533730" y="364673"/>
                  </a:cubicBezTo>
                  <a:cubicBezTo>
                    <a:pt x="533730" y="348997"/>
                    <a:pt x="530803" y="333866"/>
                    <a:pt x="524949" y="319281"/>
                  </a:cubicBezTo>
                  <a:cubicBezTo>
                    <a:pt x="519095" y="304696"/>
                    <a:pt x="510909" y="291847"/>
                    <a:pt x="500392" y="280734"/>
                  </a:cubicBezTo>
                  <a:cubicBezTo>
                    <a:pt x="489875" y="269622"/>
                    <a:pt x="477671" y="260891"/>
                    <a:pt x="463781" y="254541"/>
                  </a:cubicBezTo>
                  <a:cubicBezTo>
                    <a:pt x="442349" y="245016"/>
                    <a:pt x="416453" y="240253"/>
                    <a:pt x="386092" y="240253"/>
                  </a:cubicBezTo>
                  <a:close/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3559212" y="4691926"/>
            <a:ext cx="8165428" cy="914400"/>
            <a:chOff x="3559212" y="4691926"/>
            <a:chExt cx="8165428" cy="914400"/>
          </a:xfrm>
        </p:grpSpPr>
        <p:sp>
          <p:nvSpPr>
            <p:cNvPr id="33" name="Téglalap 32"/>
            <p:cNvSpPr/>
            <p:nvPr/>
          </p:nvSpPr>
          <p:spPr>
            <a:xfrm>
              <a:off x="4520792" y="4745675"/>
              <a:ext cx="7203848" cy="847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800" dirty="0"/>
                <a:t>Van-e valaki, akiben ennyire megbízol?</a:t>
              </a:r>
            </a:p>
            <a:p>
              <a:r>
                <a:rPr lang="hu-HU" sz="2800" dirty="0"/>
                <a:t>Ha igen, akkor ki az?</a:t>
              </a:r>
            </a:p>
          </p:txBody>
        </p:sp>
        <p:sp>
          <p:nvSpPr>
            <p:cNvPr id="45" name="Szabadkézi sokszög 44"/>
            <p:cNvSpPr/>
            <p:nvPr/>
          </p:nvSpPr>
          <p:spPr>
            <a:xfrm>
              <a:off x="3559212" y="469192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659043" y="597143"/>
                  </a:moveTo>
                  <a:cubicBezTo>
                    <a:pt x="646542" y="597143"/>
                    <a:pt x="636024" y="601509"/>
                    <a:pt x="627492" y="610240"/>
                  </a:cubicBezTo>
                  <a:cubicBezTo>
                    <a:pt x="618959" y="618971"/>
                    <a:pt x="614692" y="629389"/>
                    <a:pt x="614692" y="641494"/>
                  </a:cubicBezTo>
                  <a:cubicBezTo>
                    <a:pt x="614692" y="655781"/>
                    <a:pt x="619157" y="666894"/>
                    <a:pt x="628087" y="674831"/>
                  </a:cubicBezTo>
                  <a:cubicBezTo>
                    <a:pt x="637017" y="682769"/>
                    <a:pt x="647633" y="686738"/>
                    <a:pt x="659936" y="686738"/>
                  </a:cubicBezTo>
                  <a:cubicBezTo>
                    <a:pt x="671842" y="686738"/>
                    <a:pt x="682211" y="682719"/>
                    <a:pt x="691041" y="674683"/>
                  </a:cubicBezTo>
                  <a:cubicBezTo>
                    <a:pt x="699872" y="666646"/>
                    <a:pt x="704287" y="655583"/>
                    <a:pt x="704287" y="641494"/>
                  </a:cubicBezTo>
                  <a:cubicBezTo>
                    <a:pt x="704287" y="629191"/>
                    <a:pt x="699872" y="618723"/>
                    <a:pt x="691041" y="610091"/>
                  </a:cubicBezTo>
                  <a:cubicBezTo>
                    <a:pt x="682211" y="601459"/>
                    <a:pt x="671545" y="597143"/>
                    <a:pt x="659043" y="597143"/>
                  </a:cubicBezTo>
                  <a:close/>
                  <a:moveTo>
                    <a:pt x="386092" y="240848"/>
                  </a:moveTo>
                  <a:cubicBezTo>
                    <a:pt x="364066" y="240848"/>
                    <a:pt x="344123" y="243974"/>
                    <a:pt x="326263" y="250225"/>
                  </a:cubicBezTo>
                  <a:cubicBezTo>
                    <a:pt x="308404" y="256475"/>
                    <a:pt x="293472" y="264760"/>
                    <a:pt x="281466" y="275079"/>
                  </a:cubicBezTo>
                  <a:cubicBezTo>
                    <a:pt x="269461" y="285398"/>
                    <a:pt x="260333" y="296262"/>
                    <a:pt x="254082" y="307672"/>
                  </a:cubicBezTo>
                  <a:cubicBezTo>
                    <a:pt x="247831" y="319082"/>
                    <a:pt x="244706" y="329947"/>
                    <a:pt x="244706" y="340266"/>
                  </a:cubicBezTo>
                  <a:cubicBezTo>
                    <a:pt x="244706" y="350981"/>
                    <a:pt x="248029" y="359564"/>
                    <a:pt x="254677" y="366013"/>
                  </a:cubicBezTo>
                  <a:cubicBezTo>
                    <a:pt x="261325" y="372462"/>
                    <a:pt x="268617" y="375687"/>
                    <a:pt x="276555" y="375687"/>
                  </a:cubicBezTo>
                  <a:cubicBezTo>
                    <a:pt x="283302" y="375687"/>
                    <a:pt x="289255" y="374496"/>
                    <a:pt x="294414" y="372115"/>
                  </a:cubicBezTo>
                  <a:cubicBezTo>
                    <a:pt x="299574" y="369734"/>
                    <a:pt x="303145" y="366459"/>
                    <a:pt x="305130" y="362292"/>
                  </a:cubicBezTo>
                  <a:cubicBezTo>
                    <a:pt x="308503" y="354553"/>
                    <a:pt x="312224" y="346318"/>
                    <a:pt x="316292" y="337587"/>
                  </a:cubicBezTo>
                  <a:cubicBezTo>
                    <a:pt x="320360" y="328855"/>
                    <a:pt x="324676" y="321712"/>
                    <a:pt x="329240" y="316156"/>
                  </a:cubicBezTo>
                  <a:cubicBezTo>
                    <a:pt x="333804" y="310599"/>
                    <a:pt x="340005" y="306134"/>
                    <a:pt x="347843" y="302761"/>
                  </a:cubicBezTo>
                  <a:cubicBezTo>
                    <a:pt x="355682" y="299388"/>
                    <a:pt x="365653" y="297701"/>
                    <a:pt x="377758" y="297701"/>
                  </a:cubicBezTo>
                  <a:cubicBezTo>
                    <a:pt x="395617" y="297701"/>
                    <a:pt x="409806" y="303207"/>
                    <a:pt x="420323" y="314221"/>
                  </a:cubicBezTo>
                  <a:cubicBezTo>
                    <a:pt x="430840" y="325234"/>
                    <a:pt x="436099" y="338380"/>
                    <a:pt x="436099" y="353660"/>
                  </a:cubicBezTo>
                  <a:cubicBezTo>
                    <a:pt x="436099" y="373702"/>
                    <a:pt x="429500" y="389081"/>
                    <a:pt x="416304" y="399797"/>
                  </a:cubicBezTo>
                  <a:cubicBezTo>
                    <a:pt x="403108" y="410513"/>
                    <a:pt x="387382" y="415870"/>
                    <a:pt x="369126" y="415870"/>
                  </a:cubicBezTo>
                  <a:lnTo>
                    <a:pt x="356922" y="415870"/>
                  </a:lnTo>
                  <a:cubicBezTo>
                    <a:pt x="342833" y="415870"/>
                    <a:pt x="332217" y="418797"/>
                    <a:pt x="325073" y="424651"/>
                  </a:cubicBezTo>
                  <a:cubicBezTo>
                    <a:pt x="317929" y="430505"/>
                    <a:pt x="314357" y="438195"/>
                    <a:pt x="314357" y="447720"/>
                  </a:cubicBezTo>
                  <a:cubicBezTo>
                    <a:pt x="314357" y="457443"/>
                    <a:pt x="317334" y="465033"/>
                    <a:pt x="323287" y="470490"/>
                  </a:cubicBezTo>
                  <a:cubicBezTo>
                    <a:pt x="329240" y="475947"/>
                    <a:pt x="337674" y="478676"/>
                    <a:pt x="348588" y="478676"/>
                  </a:cubicBezTo>
                  <a:cubicBezTo>
                    <a:pt x="350969" y="478676"/>
                    <a:pt x="356327" y="478279"/>
                    <a:pt x="364661" y="477485"/>
                  </a:cubicBezTo>
                  <a:cubicBezTo>
                    <a:pt x="372995" y="476691"/>
                    <a:pt x="379147" y="476295"/>
                    <a:pt x="383116" y="476295"/>
                  </a:cubicBezTo>
                  <a:cubicBezTo>
                    <a:pt x="405738" y="476295"/>
                    <a:pt x="423399" y="482893"/>
                    <a:pt x="436099" y="496089"/>
                  </a:cubicBezTo>
                  <a:cubicBezTo>
                    <a:pt x="448799" y="509285"/>
                    <a:pt x="455149" y="527491"/>
                    <a:pt x="455149" y="550709"/>
                  </a:cubicBezTo>
                  <a:cubicBezTo>
                    <a:pt x="455149" y="566385"/>
                    <a:pt x="451428" y="580177"/>
                    <a:pt x="443986" y="592083"/>
                  </a:cubicBezTo>
                  <a:cubicBezTo>
                    <a:pt x="436545" y="603989"/>
                    <a:pt x="427119" y="612968"/>
                    <a:pt x="415709" y="619021"/>
                  </a:cubicBezTo>
                  <a:cubicBezTo>
                    <a:pt x="404299" y="625073"/>
                    <a:pt x="392442" y="628099"/>
                    <a:pt x="380139" y="628099"/>
                  </a:cubicBezTo>
                  <a:cubicBezTo>
                    <a:pt x="358708" y="628099"/>
                    <a:pt x="342089" y="621402"/>
                    <a:pt x="330282" y="608007"/>
                  </a:cubicBezTo>
                  <a:cubicBezTo>
                    <a:pt x="318475" y="594613"/>
                    <a:pt x="307412" y="574124"/>
                    <a:pt x="297093" y="546541"/>
                  </a:cubicBezTo>
                  <a:cubicBezTo>
                    <a:pt x="295506" y="541977"/>
                    <a:pt x="292132" y="538058"/>
                    <a:pt x="286973" y="534784"/>
                  </a:cubicBezTo>
                  <a:cubicBezTo>
                    <a:pt x="281813" y="531510"/>
                    <a:pt x="276456" y="529873"/>
                    <a:pt x="270899" y="529873"/>
                  </a:cubicBezTo>
                  <a:cubicBezTo>
                    <a:pt x="259787" y="529873"/>
                    <a:pt x="250510" y="533395"/>
                    <a:pt x="243068" y="540439"/>
                  </a:cubicBezTo>
                  <a:cubicBezTo>
                    <a:pt x="235627" y="547484"/>
                    <a:pt x="231906" y="556761"/>
                    <a:pt x="231906" y="568270"/>
                  </a:cubicBezTo>
                  <a:cubicBezTo>
                    <a:pt x="231906" y="577200"/>
                    <a:pt x="235032" y="588511"/>
                    <a:pt x="241283" y="602203"/>
                  </a:cubicBezTo>
                  <a:cubicBezTo>
                    <a:pt x="247533" y="615895"/>
                    <a:pt x="256761" y="629141"/>
                    <a:pt x="268965" y="641940"/>
                  </a:cubicBezTo>
                  <a:cubicBezTo>
                    <a:pt x="281168" y="654740"/>
                    <a:pt x="296696" y="665406"/>
                    <a:pt x="315548" y="673938"/>
                  </a:cubicBezTo>
                  <a:cubicBezTo>
                    <a:pt x="334399" y="682471"/>
                    <a:pt x="355731" y="686738"/>
                    <a:pt x="379544" y="686738"/>
                  </a:cubicBezTo>
                  <a:cubicBezTo>
                    <a:pt x="402959" y="686738"/>
                    <a:pt x="424341" y="683017"/>
                    <a:pt x="443689" y="675575"/>
                  </a:cubicBezTo>
                  <a:cubicBezTo>
                    <a:pt x="463036" y="668134"/>
                    <a:pt x="479755" y="657815"/>
                    <a:pt x="493844" y="644619"/>
                  </a:cubicBezTo>
                  <a:cubicBezTo>
                    <a:pt x="507933" y="631423"/>
                    <a:pt x="518599" y="616391"/>
                    <a:pt x="525842" y="599524"/>
                  </a:cubicBezTo>
                  <a:cubicBezTo>
                    <a:pt x="533085" y="582657"/>
                    <a:pt x="536706" y="565195"/>
                    <a:pt x="536706" y="547137"/>
                  </a:cubicBezTo>
                  <a:cubicBezTo>
                    <a:pt x="536706" y="532056"/>
                    <a:pt x="534027" y="518016"/>
                    <a:pt x="528670" y="505018"/>
                  </a:cubicBezTo>
                  <a:cubicBezTo>
                    <a:pt x="523312" y="492021"/>
                    <a:pt x="515325" y="480164"/>
                    <a:pt x="504708" y="469448"/>
                  </a:cubicBezTo>
                  <a:cubicBezTo>
                    <a:pt x="494092" y="458733"/>
                    <a:pt x="481045" y="449208"/>
                    <a:pt x="465567" y="440873"/>
                  </a:cubicBezTo>
                  <a:cubicBezTo>
                    <a:pt x="481640" y="427380"/>
                    <a:pt x="493993" y="413539"/>
                    <a:pt x="502625" y="399350"/>
                  </a:cubicBezTo>
                  <a:cubicBezTo>
                    <a:pt x="511257" y="385162"/>
                    <a:pt x="515573" y="368146"/>
                    <a:pt x="515573" y="348302"/>
                  </a:cubicBezTo>
                  <a:cubicBezTo>
                    <a:pt x="515573" y="333221"/>
                    <a:pt x="512596" y="319132"/>
                    <a:pt x="506643" y="306035"/>
                  </a:cubicBezTo>
                  <a:cubicBezTo>
                    <a:pt x="500690" y="292938"/>
                    <a:pt x="491859" y="281429"/>
                    <a:pt x="480152" y="271507"/>
                  </a:cubicBezTo>
                  <a:cubicBezTo>
                    <a:pt x="468444" y="261585"/>
                    <a:pt x="454652" y="253995"/>
                    <a:pt x="438777" y="248736"/>
                  </a:cubicBezTo>
                  <a:cubicBezTo>
                    <a:pt x="422902" y="243478"/>
                    <a:pt x="405341" y="240848"/>
                    <a:pt x="386092" y="240848"/>
                  </a:cubicBezTo>
                  <a:close/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01549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378B89"/>
            </a:gs>
            <a:gs pos="56000">
              <a:schemeClr val="accent5">
                <a:lumMod val="89000"/>
              </a:schemeClr>
            </a:gs>
            <a:gs pos="100000">
              <a:schemeClr val="accent5">
                <a:lumMod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abadkézi sokszög 25"/>
          <p:cNvSpPr/>
          <p:nvPr/>
        </p:nvSpPr>
        <p:spPr>
          <a:xfrm rot="18900000" flipH="1">
            <a:off x="-1187536" y="-835125"/>
            <a:ext cx="6623488" cy="6623488"/>
          </a:xfrm>
          <a:custGeom>
            <a:avLst/>
            <a:gdLst>
              <a:gd name="connsiteX0" fmla="*/ 1213885 w 2127377"/>
              <a:gd name="connsiteY0" fmla="*/ 1110342 h 2127377"/>
              <a:gd name="connsiteX1" fmla="*/ 1715994 w 2127377"/>
              <a:gd name="connsiteY1" fmla="*/ 1110342 h 2127377"/>
              <a:gd name="connsiteX2" fmla="*/ 1715999 w 2127377"/>
              <a:gd name="connsiteY2" fmla="*/ 1110729 h 2127377"/>
              <a:gd name="connsiteX3" fmla="*/ 1609935 w 2127377"/>
              <a:gd name="connsiteY3" fmla="*/ 1423538 h 2127377"/>
              <a:gd name="connsiteX4" fmla="*/ 1555794 w 2127377"/>
              <a:gd name="connsiteY4" fmla="*/ 1489818 h 2127377"/>
              <a:gd name="connsiteX5" fmla="*/ 1202178 w 2127377"/>
              <a:gd name="connsiteY5" fmla="*/ 1136202 h 2127377"/>
              <a:gd name="connsiteX6" fmla="*/ 1210694 w 2127377"/>
              <a:gd name="connsiteY6" fmla="*/ 1123377 h 2127377"/>
              <a:gd name="connsiteX7" fmla="*/ 1110342 w 2127377"/>
              <a:gd name="connsiteY7" fmla="*/ 1212909 h 2127377"/>
              <a:gd name="connsiteX8" fmla="*/ 1123377 w 2127377"/>
              <a:gd name="connsiteY8" fmla="*/ 1210694 h 2127377"/>
              <a:gd name="connsiteX9" fmla="*/ 1136201 w 2127377"/>
              <a:gd name="connsiteY9" fmla="*/ 1202179 h 2127377"/>
              <a:gd name="connsiteX10" fmla="*/ 1489817 w 2127377"/>
              <a:gd name="connsiteY10" fmla="*/ 1555795 h 2127377"/>
              <a:gd name="connsiteX11" fmla="*/ 1423538 w 2127377"/>
              <a:gd name="connsiteY11" fmla="*/ 1609935 h 2127377"/>
              <a:gd name="connsiteX12" fmla="*/ 1151735 w 2127377"/>
              <a:gd name="connsiteY12" fmla="*/ 1711763 h 2127377"/>
              <a:gd name="connsiteX13" fmla="*/ 1110342 w 2127377"/>
              <a:gd name="connsiteY13" fmla="*/ 1714298 h 2127377"/>
              <a:gd name="connsiteX14" fmla="*/ 989503 w 2127377"/>
              <a:gd name="connsiteY14" fmla="*/ 1203852 h 2127377"/>
              <a:gd name="connsiteX15" fmla="*/ 989922 w 2127377"/>
              <a:gd name="connsiteY15" fmla="*/ 1204161 h 2127377"/>
              <a:gd name="connsiteX16" fmla="*/ 1017037 w 2127377"/>
              <a:gd name="connsiteY16" fmla="*/ 1211524 h 2127377"/>
              <a:gd name="connsiteX17" fmla="*/ 1017036 w 2127377"/>
              <a:gd name="connsiteY17" fmla="*/ 1714327 h 2127377"/>
              <a:gd name="connsiteX18" fmla="*/ 960087 w 2127377"/>
              <a:gd name="connsiteY18" fmla="*/ 1709472 h 2127377"/>
              <a:gd name="connsiteX19" fmla="*/ 690327 w 2127377"/>
              <a:gd name="connsiteY19" fmla="*/ 1600769 h 2127377"/>
              <a:gd name="connsiteX20" fmla="*/ 637144 w 2127377"/>
              <a:gd name="connsiteY20" fmla="*/ 1556210 h 2127377"/>
              <a:gd name="connsiteX21" fmla="*/ 1556210 w 2127377"/>
              <a:gd name="connsiteY21" fmla="*/ 637144 h 2127377"/>
              <a:gd name="connsiteX22" fmla="*/ 1600769 w 2127377"/>
              <a:gd name="connsiteY22" fmla="*/ 690328 h 2127377"/>
              <a:gd name="connsiteX23" fmla="*/ 1714689 w 2127377"/>
              <a:gd name="connsiteY23" fmla="*/ 1001001 h 2127377"/>
              <a:gd name="connsiteX24" fmla="*/ 1714880 w 2127377"/>
              <a:gd name="connsiteY24" fmla="*/ 1017037 h 2127377"/>
              <a:gd name="connsiteX25" fmla="*/ 1213670 w 2127377"/>
              <a:gd name="connsiteY25" fmla="*/ 1017037 h 2127377"/>
              <a:gd name="connsiteX26" fmla="*/ 1204161 w 2127377"/>
              <a:gd name="connsiteY26" fmla="*/ 989922 h 2127377"/>
              <a:gd name="connsiteX27" fmla="*/ 1203851 w 2127377"/>
              <a:gd name="connsiteY27" fmla="*/ 989503 h 2127377"/>
              <a:gd name="connsiteX28" fmla="*/ 1110342 w 2127377"/>
              <a:gd name="connsiteY28" fmla="*/ 413050 h 2127377"/>
              <a:gd name="connsiteX29" fmla="*/ 1167290 w 2127377"/>
              <a:gd name="connsiteY29" fmla="*/ 417904 h 2127377"/>
              <a:gd name="connsiteX30" fmla="*/ 1437049 w 2127377"/>
              <a:gd name="connsiteY30" fmla="*/ 526607 h 2127377"/>
              <a:gd name="connsiteX31" fmla="*/ 1490233 w 2127377"/>
              <a:gd name="connsiteY31" fmla="*/ 571168 h 2127377"/>
              <a:gd name="connsiteX32" fmla="*/ 1137875 w 2127377"/>
              <a:gd name="connsiteY32" fmla="*/ 923526 h 2127377"/>
              <a:gd name="connsiteX33" fmla="*/ 1137454 w 2127377"/>
              <a:gd name="connsiteY33" fmla="*/ 923215 h 2127377"/>
              <a:gd name="connsiteX34" fmla="*/ 1110342 w 2127377"/>
              <a:gd name="connsiteY34" fmla="*/ 915852 h 2127377"/>
              <a:gd name="connsiteX35" fmla="*/ 412496 w 2127377"/>
              <a:gd name="connsiteY35" fmla="*/ 1110342 h 2127377"/>
              <a:gd name="connsiteX36" fmla="*/ 913707 w 2127377"/>
              <a:gd name="connsiteY36" fmla="*/ 1110342 h 2127377"/>
              <a:gd name="connsiteX37" fmla="*/ 923215 w 2127377"/>
              <a:gd name="connsiteY37" fmla="*/ 1137454 h 2127377"/>
              <a:gd name="connsiteX38" fmla="*/ 923526 w 2127377"/>
              <a:gd name="connsiteY38" fmla="*/ 1137875 h 2127377"/>
              <a:gd name="connsiteX39" fmla="*/ 571168 w 2127377"/>
              <a:gd name="connsiteY39" fmla="*/ 1490233 h 2127377"/>
              <a:gd name="connsiteX40" fmla="*/ 526607 w 2127377"/>
              <a:gd name="connsiteY40" fmla="*/ 1437049 h 2127377"/>
              <a:gd name="connsiteX41" fmla="*/ 412687 w 2127377"/>
              <a:gd name="connsiteY41" fmla="*/ 1126375 h 2127377"/>
              <a:gd name="connsiteX42" fmla="*/ 571582 w 2127377"/>
              <a:gd name="connsiteY42" fmla="*/ 637559 h 2127377"/>
              <a:gd name="connsiteX43" fmla="*/ 925198 w 2127377"/>
              <a:gd name="connsiteY43" fmla="*/ 991175 h 2127377"/>
              <a:gd name="connsiteX44" fmla="*/ 916682 w 2127377"/>
              <a:gd name="connsiteY44" fmla="*/ 1003999 h 2127377"/>
              <a:gd name="connsiteX45" fmla="*/ 913491 w 2127377"/>
              <a:gd name="connsiteY45" fmla="*/ 1017037 h 2127377"/>
              <a:gd name="connsiteX46" fmla="*/ 411382 w 2127377"/>
              <a:gd name="connsiteY46" fmla="*/ 1017037 h 2127377"/>
              <a:gd name="connsiteX47" fmla="*/ 411378 w 2127377"/>
              <a:gd name="connsiteY47" fmla="*/ 1016648 h 2127377"/>
              <a:gd name="connsiteX48" fmla="*/ 517441 w 2127377"/>
              <a:gd name="connsiteY48" fmla="*/ 703838 h 2127377"/>
              <a:gd name="connsiteX49" fmla="*/ 637558 w 2127377"/>
              <a:gd name="connsiteY49" fmla="*/ 571582 h 2127377"/>
              <a:gd name="connsiteX50" fmla="*/ 703838 w 2127377"/>
              <a:gd name="connsiteY50" fmla="*/ 517442 h 2127377"/>
              <a:gd name="connsiteX51" fmla="*/ 975641 w 2127377"/>
              <a:gd name="connsiteY51" fmla="*/ 415613 h 2127377"/>
              <a:gd name="connsiteX52" fmla="*/ 1017037 w 2127377"/>
              <a:gd name="connsiteY52" fmla="*/ 413078 h 2127377"/>
              <a:gd name="connsiteX53" fmla="*/ 1017037 w 2127377"/>
              <a:gd name="connsiteY53" fmla="*/ 914467 h 2127377"/>
              <a:gd name="connsiteX54" fmla="*/ 1003999 w 2127377"/>
              <a:gd name="connsiteY54" fmla="*/ 916682 h 2127377"/>
              <a:gd name="connsiteX55" fmla="*/ 991174 w 2127377"/>
              <a:gd name="connsiteY55" fmla="*/ 925198 h 2127377"/>
              <a:gd name="connsiteX56" fmla="*/ 311547 w 2127377"/>
              <a:gd name="connsiteY56" fmla="*/ 311547 h 2127377"/>
              <a:gd name="connsiteX57" fmla="*/ 311547 w 2127377"/>
              <a:gd name="connsiteY57" fmla="*/ 456697 h 2127377"/>
              <a:gd name="connsiteX58" fmla="*/ 384122 w 2127377"/>
              <a:gd name="connsiteY58" fmla="*/ 486758 h 2127377"/>
              <a:gd name="connsiteX59" fmla="*/ 414809 w 2127377"/>
              <a:gd name="connsiteY59" fmla="*/ 480787 h 2127377"/>
              <a:gd name="connsiteX60" fmla="*/ 495210 w 2127377"/>
              <a:gd name="connsiteY60" fmla="*/ 561187 h 2127377"/>
              <a:gd name="connsiteX61" fmla="*/ 427230 w 2127377"/>
              <a:gd name="connsiteY61" fmla="*/ 644410 h 2127377"/>
              <a:gd name="connsiteX62" fmla="*/ 303650 w 2127377"/>
              <a:gd name="connsiteY62" fmla="*/ 1008879 h 2127377"/>
              <a:gd name="connsiteX63" fmla="*/ 303747 w 2127377"/>
              <a:gd name="connsiteY63" fmla="*/ 1017037 h 2127377"/>
              <a:gd name="connsiteX64" fmla="*/ 192688 w 2127377"/>
              <a:gd name="connsiteY64" fmla="*/ 1017037 h 2127377"/>
              <a:gd name="connsiteX65" fmla="*/ 175211 w 2127377"/>
              <a:gd name="connsiteY65" fmla="*/ 991114 h 2127377"/>
              <a:gd name="connsiteX66" fmla="*/ 102636 w 2127377"/>
              <a:gd name="connsiteY66" fmla="*/ 961053 h 2127377"/>
              <a:gd name="connsiteX67" fmla="*/ 0 w 2127377"/>
              <a:gd name="connsiteY67" fmla="*/ 1063689 h 2127377"/>
              <a:gd name="connsiteX68" fmla="*/ 102636 w 2127377"/>
              <a:gd name="connsiteY68" fmla="*/ 1166325 h 2127377"/>
              <a:gd name="connsiteX69" fmla="*/ 175210 w 2127377"/>
              <a:gd name="connsiteY69" fmla="*/ 1136263 h 2127377"/>
              <a:gd name="connsiteX70" fmla="*/ 192687 w 2127377"/>
              <a:gd name="connsiteY70" fmla="*/ 1110342 h 2127377"/>
              <a:gd name="connsiteX71" fmla="*/ 304861 w 2127377"/>
              <a:gd name="connsiteY71" fmla="*/ 1110342 h 2127377"/>
              <a:gd name="connsiteX72" fmla="*/ 305176 w 2127377"/>
              <a:gd name="connsiteY72" fmla="*/ 1136728 h 2127377"/>
              <a:gd name="connsiteX73" fmla="*/ 437909 w 2127377"/>
              <a:gd name="connsiteY73" fmla="*/ 1498709 h 2127377"/>
              <a:gd name="connsiteX74" fmla="*/ 494796 w 2127377"/>
              <a:gd name="connsiteY74" fmla="*/ 1566605 h 2127377"/>
              <a:gd name="connsiteX75" fmla="*/ 414809 w 2127377"/>
              <a:gd name="connsiteY75" fmla="*/ 1646592 h 2127377"/>
              <a:gd name="connsiteX76" fmla="*/ 384122 w 2127377"/>
              <a:gd name="connsiteY76" fmla="*/ 1640620 h 2127377"/>
              <a:gd name="connsiteX77" fmla="*/ 311547 w 2127377"/>
              <a:gd name="connsiteY77" fmla="*/ 1670681 h 2127377"/>
              <a:gd name="connsiteX78" fmla="*/ 311547 w 2127377"/>
              <a:gd name="connsiteY78" fmla="*/ 1815831 h 2127377"/>
              <a:gd name="connsiteX79" fmla="*/ 456696 w 2127377"/>
              <a:gd name="connsiteY79" fmla="*/ 1815831 h 2127377"/>
              <a:gd name="connsiteX80" fmla="*/ 486757 w 2127377"/>
              <a:gd name="connsiteY80" fmla="*/ 1743256 h 2127377"/>
              <a:gd name="connsiteX81" fmla="*/ 480786 w 2127377"/>
              <a:gd name="connsiteY81" fmla="*/ 1712568 h 2127377"/>
              <a:gd name="connsiteX82" fmla="*/ 560772 w 2127377"/>
              <a:gd name="connsiteY82" fmla="*/ 1632582 h 2127377"/>
              <a:gd name="connsiteX83" fmla="*/ 628668 w 2127377"/>
              <a:gd name="connsiteY83" fmla="*/ 1689467 h 2127377"/>
              <a:gd name="connsiteX84" fmla="*/ 942977 w 2127377"/>
              <a:gd name="connsiteY84" fmla="*/ 1816122 h 2127377"/>
              <a:gd name="connsiteX85" fmla="*/ 1017037 w 2127377"/>
              <a:gd name="connsiteY85" fmla="*/ 1822436 h 2127377"/>
              <a:gd name="connsiteX86" fmla="*/ 1017037 w 2127377"/>
              <a:gd name="connsiteY86" fmla="*/ 1934689 h 2127377"/>
              <a:gd name="connsiteX87" fmla="*/ 991114 w 2127377"/>
              <a:gd name="connsiteY87" fmla="*/ 1952167 h 2127377"/>
              <a:gd name="connsiteX88" fmla="*/ 961052 w 2127377"/>
              <a:gd name="connsiteY88" fmla="*/ 2024741 h 2127377"/>
              <a:gd name="connsiteX89" fmla="*/ 1063688 w 2127377"/>
              <a:gd name="connsiteY89" fmla="*/ 2127377 h 2127377"/>
              <a:gd name="connsiteX90" fmla="*/ 1166324 w 2127377"/>
              <a:gd name="connsiteY90" fmla="*/ 2024741 h 2127377"/>
              <a:gd name="connsiteX91" fmla="*/ 1136263 w 2127377"/>
              <a:gd name="connsiteY91" fmla="*/ 1952166 h 2127377"/>
              <a:gd name="connsiteX92" fmla="*/ 1110341 w 2127377"/>
              <a:gd name="connsiteY92" fmla="*/ 1934690 h 2127377"/>
              <a:gd name="connsiteX93" fmla="*/ 1110341 w 2127377"/>
              <a:gd name="connsiteY93" fmla="*/ 1822217 h 2127377"/>
              <a:gd name="connsiteX94" fmla="*/ 1166276 w 2127377"/>
              <a:gd name="connsiteY94" fmla="*/ 1818792 h 2127377"/>
              <a:gd name="connsiteX95" fmla="*/ 1482966 w 2127377"/>
              <a:gd name="connsiteY95" fmla="*/ 1700147 h 2127377"/>
              <a:gd name="connsiteX96" fmla="*/ 1566189 w 2127377"/>
              <a:gd name="connsiteY96" fmla="*/ 1632167 h 2127377"/>
              <a:gd name="connsiteX97" fmla="*/ 1646591 w 2127377"/>
              <a:gd name="connsiteY97" fmla="*/ 1712568 h 2127377"/>
              <a:gd name="connsiteX98" fmla="*/ 1640619 w 2127377"/>
              <a:gd name="connsiteY98" fmla="*/ 1743255 h 2127377"/>
              <a:gd name="connsiteX99" fmla="*/ 1670680 w 2127377"/>
              <a:gd name="connsiteY99" fmla="*/ 1815830 h 2127377"/>
              <a:gd name="connsiteX100" fmla="*/ 1815830 w 2127377"/>
              <a:gd name="connsiteY100" fmla="*/ 1815830 h 2127377"/>
              <a:gd name="connsiteX101" fmla="*/ 1815830 w 2127377"/>
              <a:gd name="connsiteY101" fmla="*/ 1670681 h 2127377"/>
              <a:gd name="connsiteX102" fmla="*/ 1743255 w 2127377"/>
              <a:gd name="connsiteY102" fmla="*/ 1640619 h 2127377"/>
              <a:gd name="connsiteX103" fmla="*/ 1712567 w 2127377"/>
              <a:gd name="connsiteY103" fmla="*/ 1646591 h 2127377"/>
              <a:gd name="connsiteX104" fmla="*/ 1632166 w 2127377"/>
              <a:gd name="connsiteY104" fmla="*/ 1566190 h 2127377"/>
              <a:gd name="connsiteX105" fmla="*/ 1700147 w 2127377"/>
              <a:gd name="connsiteY105" fmla="*/ 1482967 h 2127377"/>
              <a:gd name="connsiteX106" fmla="*/ 1823726 w 2127377"/>
              <a:gd name="connsiteY106" fmla="*/ 1118498 h 2127377"/>
              <a:gd name="connsiteX107" fmla="*/ 1823629 w 2127377"/>
              <a:gd name="connsiteY107" fmla="*/ 1110342 h 2127377"/>
              <a:gd name="connsiteX108" fmla="*/ 1934690 w 2127377"/>
              <a:gd name="connsiteY108" fmla="*/ 1110342 h 2127377"/>
              <a:gd name="connsiteX109" fmla="*/ 1952166 w 2127377"/>
              <a:gd name="connsiteY109" fmla="*/ 1136263 h 2127377"/>
              <a:gd name="connsiteX110" fmla="*/ 2024741 w 2127377"/>
              <a:gd name="connsiteY110" fmla="*/ 1166324 h 2127377"/>
              <a:gd name="connsiteX111" fmla="*/ 2127377 w 2127377"/>
              <a:gd name="connsiteY111" fmla="*/ 1063688 h 2127377"/>
              <a:gd name="connsiteX112" fmla="*/ 2024741 w 2127377"/>
              <a:gd name="connsiteY112" fmla="*/ 961052 h 2127377"/>
              <a:gd name="connsiteX113" fmla="*/ 1952166 w 2127377"/>
              <a:gd name="connsiteY113" fmla="*/ 991114 h 2127377"/>
              <a:gd name="connsiteX114" fmla="*/ 1934689 w 2127377"/>
              <a:gd name="connsiteY114" fmla="*/ 1017037 h 2127377"/>
              <a:gd name="connsiteX115" fmla="*/ 1822515 w 2127377"/>
              <a:gd name="connsiteY115" fmla="*/ 1017037 h 2127377"/>
              <a:gd name="connsiteX116" fmla="*/ 1822201 w 2127377"/>
              <a:gd name="connsiteY116" fmla="*/ 990649 h 2127377"/>
              <a:gd name="connsiteX117" fmla="*/ 1689467 w 2127377"/>
              <a:gd name="connsiteY117" fmla="*/ 628668 h 2127377"/>
              <a:gd name="connsiteX118" fmla="*/ 1632582 w 2127377"/>
              <a:gd name="connsiteY118" fmla="*/ 560773 h 2127377"/>
              <a:gd name="connsiteX119" fmla="*/ 1712567 w 2127377"/>
              <a:gd name="connsiteY119" fmla="*/ 480787 h 2127377"/>
              <a:gd name="connsiteX120" fmla="*/ 1743255 w 2127377"/>
              <a:gd name="connsiteY120" fmla="*/ 486758 h 2127377"/>
              <a:gd name="connsiteX121" fmla="*/ 1815830 w 2127377"/>
              <a:gd name="connsiteY121" fmla="*/ 456697 h 2127377"/>
              <a:gd name="connsiteX122" fmla="*/ 1815830 w 2127377"/>
              <a:gd name="connsiteY122" fmla="*/ 311548 h 2127377"/>
              <a:gd name="connsiteX123" fmla="*/ 1670680 w 2127377"/>
              <a:gd name="connsiteY123" fmla="*/ 311548 h 2127377"/>
              <a:gd name="connsiteX124" fmla="*/ 1640619 w 2127377"/>
              <a:gd name="connsiteY124" fmla="*/ 384122 h 2127377"/>
              <a:gd name="connsiteX125" fmla="*/ 1646591 w 2127377"/>
              <a:gd name="connsiteY125" fmla="*/ 414810 h 2127377"/>
              <a:gd name="connsiteX126" fmla="*/ 1566605 w 2127377"/>
              <a:gd name="connsiteY126" fmla="*/ 494796 h 2127377"/>
              <a:gd name="connsiteX127" fmla="*/ 1498708 w 2127377"/>
              <a:gd name="connsiteY127" fmla="*/ 437909 h 2127377"/>
              <a:gd name="connsiteX128" fmla="*/ 1184399 w 2127377"/>
              <a:gd name="connsiteY128" fmla="*/ 311254 h 2127377"/>
              <a:gd name="connsiteX129" fmla="*/ 1110342 w 2127377"/>
              <a:gd name="connsiteY129" fmla="*/ 304941 h 2127377"/>
              <a:gd name="connsiteX130" fmla="*/ 1110342 w 2127377"/>
              <a:gd name="connsiteY130" fmla="*/ 192687 h 2127377"/>
              <a:gd name="connsiteX131" fmla="*/ 1136263 w 2127377"/>
              <a:gd name="connsiteY131" fmla="*/ 175210 h 2127377"/>
              <a:gd name="connsiteX132" fmla="*/ 1166325 w 2127377"/>
              <a:gd name="connsiteY132" fmla="*/ 102636 h 2127377"/>
              <a:gd name="connsiteX133" fmla="*/ 1063689 w 2127377"/>
              <a:gd name="connsiteY133" fmla="*/ 0 h 2127377"/>
              <a:gd name="connsiteX134" fmla="*/ 961053 w 2127377"/>
              <a:gd name="connsiteY134" fmla="*/ 102636 h 2127377"/>
              <a:gd name="connsiteX135" fmla="*/ 991114 w 2127377"/>
              <a:gd name="connsiteY135" fmla="*/ 175211 h 2127377"/>
              <a:gd name="connsiteX136" fmla="*/ 1017037 w 2127377"/>
              <a:gd name="connsiteY136" fmla="*/ 192688 h 2127377"/>
              <a:gd name="connsiteX137" fmla="*/ 1017037 w 2127377"/>
              <a:gd name="connsiteY137" fmla="*/ 305159 h 2127377"/>
              <a:gd name="connsiteX138" fmla="*/ 961100 w 2127377"/>
              <a:gd name="connsiteY138" fmla="*/ 308585 h 2127377"/>
              <a:gd name="connsiteX139" fmla="*/ 644410 w 2127377"/>
              <a:gd name="connsiteY139" fmla="*/ 427230 h 2127377"/>
              <a:gd name="connsiteX140" fmla="*/ 561186 w 2127377"/>
              <a:gd name="connsiteY140" fmla="*/ 495211 h 2127377"/>
              <a:gd name="connsiteX141" fmla="*/ 480786 w 2127377"/>
              <a:gd name="connsiteY141" fmla="*/ 414810 h 2127377"/>
              <a:gd name="connsiteX142" fmla="*/ 486758 w 2127377"/>
              <a:gd name="connsiteY142" fmla="*/ 384122 h 2127377"/>
              <a:gd name="connsiteX143" fmla="*/ 456697 w 2127377"/>
              <a:gd name="connsiteY143" fmla="*/ 311547 h 2127377"/>
              <a:gd name="connsiteX144" fmla="*/ 311547 w 2127377"/>
              <a:gd name="connsiteY144" fmla="*/ 311547 h 212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127377" h="2127377">
                <a:moveTo>
                  <a:pt x="1213885" y="1110342"/>
                </a:moveTo>
                <a:lnTo>
                  <a:pt x="1715994" y="1110342"/>
                </a:lnTo>
                <a:lnTo>
                  <a:pt x="1715999" y="1110729"/>
                </a:lnTo>
                <a:cubicBezTo>
                  <a:pt x="1708142" y="1220338"/>
                  <a:pt x="1672787" y="1328345"/>
                  <a:pt x="1609935" y="1423538"/>
                </a:cubicBezTo>
                <a:lnTo>
                  <a:pt x="1555794" y="1489818"/>
                </a:lnTo>
                <a:lnTo>
                  <a:pt x="1202178" y="1136202"/>
                </a:lnTo>
                <a:lnTo>
                  <a:pt x="1210694" y="1123377"/>
                </a:lnTo>
                <a:close/>
                <a:moveTo>
                  <a:pt x="1110342" y="1212909"/>
                </a:moveTo>
                <a:lnTo>
                  <a:pt x="1123377" y="1210694"/>
                </a:lnTo>
                <a:lnTo>
                  <a:pt x="1136201" y="1202179"/>
                </a:lnTo>
                <a:lnTo>
                  <a:pt x="1489817" y="1555795"/>
                </a:lnTo>
                <a:lnTo>
                  <a:pt x="1423538" y="1609935"/>
                </a:lnTo>
                <a:cubicBezTo>
                  <a:pt x="1340244" y="1664931"/>
                  <a:pt x="1247139" y="1698874"/>
                  <a:pt x="1151735" y="1711763"/>
                </a:cubicBezTo>
                <a:lnTo>
                  <a:pt x="1110342" y="1714298"/>
                </a:lnTo>
                <a:close/>
                <a:moveTo>
                  <a:pt x="989503" y="1203852"/>
                </a:moveTo>
                <a:lnTo>
                  <a:pt x="989922" y="1204161"/>
                </a:lnTo>
                <a:lnTo>
                  <a:pt x="1017037" y="1211524"/>
                </a:lnTo>
                <a:lnTo>
                  <a:pt x="1017036" y="1714327"/>
                </a:lnTo>
                <a:lnTo>
                  <a:pt x="960087" y="1709472"/>
                </a:lnTo>
                <a:cubicBezTo>
                  <a:pt x="864955" y="1694291"/>
                  <a:pt x="772532" y="1658056"/>
                  <a:pt x="690327" y="1600769"/>
                </a:cubicBezTo>
                <a:lnTo>
                  <a:pt x="637144" y="1556210"/>
                </a:lnTo>
                <a:close/>
                <a:moveTo>
                  <a:pt x="1556210" y="637144"/>
                </a:moveTo>
                <a:lnTo>
                  <a:pt x="1600769" y="690328"/>
                </a:lnTo>
                <a:cubicBezTo>
                  <a:pt x="1666240" y="784275"/>
                  <a:pt x="1704214" y="891570"/>
                  <a:pt x="1714689" y="1001001"/>
                </a:cubicBezTo>
                <a:lnTo>
                  <a:pt x="1714880" y="1017037"/>
                </a:lnTo>
                <a:lnTo>
                  <a:pt x="1213670" y="1017037"/>
                </a:lnTo>
                <a:lnTo>
                  <a:pt x="1204161" y="989922"/>
                </a:lnTo>
                <a:lnTo>
                  <a:pt x="1203851" y="989503"/>
                </a:lnTo>
                <a:close/>
                <a:moveTo>
                  <a:pt x="1110342" y="413050"/>
                </a:moveTo>
                <a:lnTo>
                  <a:pt x="1167290" y="417904"/>
                </a:lnTo>
                <a:cubicBezTo>
                  <a:pt x="1262421" y="433085"/>
                  <a:pt x="1354844" y="469320"/>
                  <a:pt x="1437049" y="526607"/>
                </a:cubicBezTo>
                <a:lnTo>
                  <a:pt x="1490233" y="571168"/>
                </a:lnTo>
                <a:lnTo>
                  <a:pt x="1137875" y="923526"/>
                </a:lnTo>
                <a:lnTo>
                  <a:pt x="1137454" y="923215"/>
                </a:lnTo>
                <a:lnTo>
                  <a:pt x="1110342" y="915852"/>
                </a:lnTo>
                <a:close/>
                <a:moveTo>
                  <a:pt x="412496" y="1110342"/>
                </a:moveTo>
                <a:lnTo>
                  <a:pt x="913707" y="1110342"/>
                </a:lnTo>
                <a:lnTo>
                  <a:pt x="923215" y="1137454"/>
                </a:lnTo>
                <a:lnTo>
                  <a:pt x="923526" y="1137875"/>
                </a:lnTo>
                <a:lnTo>
                  <a:pt x="571168" y="1490233"/>
                </a:lnTo>
                <a:lnTo>
                  <a:pt x="526607" y="1437049"/>
                </a:lnTo>
                <a:cubicBezTo>
                  <a:pt x="461136" y="1343101"/>
                  <a:pt x="423163" y="1235806"/>
                  <a:pt x="412687" y="1126375"/>
                </a:cubicBezTo>
                <a:close/>
                <a:moveTo>
                  <a:pt x="571582" y="637559"/>
                </a:moveTo>
                <a:lnTo>
                  <a:pt x="925198" y="991175"/>
                </a:lnTo>
                <a:lnTo>
                  <a:pt x="916682" y="1003999"/>
                </a:lnTo>
                <a:lnTo>
                  <a:pt x="913491" y="1017037"/>
                </a:lnTo>
                <a:lnTo>
                  <a:pt x="411382" y="1017037"/>
                </a:lnTo>
                <a:lnTo>
                  <a:pt x="411378" y="1016648"/>
                </a:lnTo>
                <a:cubicBezTo>
                  <a:pt x="419235" y="907039"/>
                  <a:pt x="454589" y="799032"/>
                  <a:pt x="517441" y="703838"/>
                </a:cubicBezTo>
                <a:close/>
                <a:moveTo>
                  <a:pt x="637558" y="571582"/>
                </a:moveTo>
                <a:lnTo>
                  <a:pt x="703838" y="517442"/>
                </a:lnTo>
                <a:cubicBezTo>
                  <a:pt x="787132" y="462446"/>
                  <a:pt x="880237" y="428503"/>
                  <a:pt x="975641" y="415613"/>
                </a:cubicBezTo>
                <a:lnTo>
                  <a:pt x="1017037" y="413078"/>
                </a:lnTo>
                <a:lnTo>
                  <a:pt x="1017037" y="914467"/>
                </a:lnTo>
                <a:lnTo>
                  <a:pt x="1003999" y="916682"/>
                </a:lnTo>
                <a:lnTo>
                  <a:pt x="991174" y="925198"/>
                </a:lnTo>
                <a:close/>
                <a:moveTo>
                  <a:pt x="311547" y="311547"/>
                </a:moveTo>
                <a:cubicBezTo>
                  <a:pt x="271466" y="351629"/>
                  <a:pt x="271466" y="416615"/>
                  <a:pt x="311547" y="456697"/>
                </a:cubicBezTo>
                <a:cubicBezTo>
                  <a:pt x="331588" y="476737"/>
                  <a:pt x="357855" y="486758"/>
                  <a:pt x="384122" y="486758"/>
                </a:cubicBezTo>
                <a:lnTo>
                  <a:pt x="414809" y="480787"/>
                </a:lnTo>
                <a:lnTo>
                  <a:pt x="495210" y="561187"/>
                </a:lnTo>
                <a:lnTo>
                  <a:pt x="427230" y="644410"/>
                </a:lnTo>
                <a:cubicBezTo>
                  <a:pt x="353997" y="755324"/>
                  <a:pt x="312804" y="881169"/>
                  <a:pt x="303650" y="1008879"/>
                </a:cubicBezTo>
                <a:lnTo>
                  <a:pt x="303747" y="1017037"/>
                </a:lnTo>
                <a:lnTo>
                  <a:pt x="192688" y="1017037"/>
                </a:lnTo>
                <a:lnTo>
                  <a:pt x="175211" y="991114"/>
                </a:lnTo>
                <a:cubicBezTo>
                  <a:pt x="156637" y="972541"/>
                  <a:pt x="130978" y="961053"/>
                  <a:pt x="102636" y="961053"/>
                </a:cubicBezTo>
                <a:cubicBezTo>
                  <a:pt x="45952" y="961053"/>
                  <a:pt x="0" y="1007005"/>
                  <a:pt x="0" y="1063689"/>
                </a:cubicBezTo>
                <a:cubicBezTo>
                  <a:pt x="0" y="1120373"/>
                  <a:pt x="45952" y="1166325"/>
                  <a:pt x="102636" y="1166325"/>
                </a:cubicBezTo>
                <a:cubicBezTo>
                  <a:pt x="130978" y="1166325"/>
                  <a:pt x="156637" y="1154837"/>
                  <a:pt x="175210" y="1136263"/>
                </a:cubicBezTo>
                <a:lnTo>
                  <a:pt x="192687" y="1110342"/>
                </a:lnTo>
                <a:lnTo>
                  <a:pt x="304861" y="1110342"/>
                </a:lnTo>
                <a:lnTo>
                  <a:pt x="305176" y="1136728"/>
                </a:lnTo>
                <a:cubicBezTo>
                  <a:pt x="317381" y="1264231"/>
                  <a:pt x="361625" y="1389246"/>
                  <a:pt x="437909" y="1498709"/>
                </a:cubicBezTo>
                <a:lnTo>
                  <a:pt x="494796" y="1566605"/>
                </a:lnTo>
                <a:lnTo>
                  <a:pt x="414809" y="1646592"/>
                </a:lnTo>
                <a:lnTo>
                  <a:pt x="384122" y="1640620"/>
                </a:lnTo>
                <a:cubicBezTo>
                  <a:pt x="357855" y="1640620"/>
                  <a:pt x="331588" y="1650641"/>
                  <a:pt x="311547" y="1670681"/>
                </a:cubicBezTo>
                <a:cubicBezTo>
                  <a:pt x="271465" y="1710763"/>
                  <a:pt x="271465" y="1775749"/>
                  <a:pt x="311547" y="1815831"/>
                </a:cubicBezTo>
                <a:cubicBezTo>
                  <a:pt x="351629" y="1855912"/>
                  <a:pt x="416615" y="1855912"/>
                  <a:pt x="456696" y="1815831"/>
                </a:cubicBezTo>
                <a:cubicBezTo>
                  <a:pt x="476737" y="1795790"/>
                  <a:pt x="486757" y="1769523"/>
                  <a:pt x="486757" y="1743256"/>
                </a:cubicBezTo>
                <a:lnTo>
                  <a:pt x="480786" y="1712568"/>
                </a:lnTo>
                <a:lnTo>
                  <a:pt x="560772" y="1632582"/>
                </a:lnTo>
                <a:lnTo>
                  <a:pt x="628668" y="1689467"/>
                </a:lnTo>
                <a:cubicBezTo>
                  <a:pt x="724448" y="1756215"/>
                  <a:pt x="832135" y="1798434"/>
                  <a:pt x="942977" y="1816122"/>
                </a:cubicBezTo>
                <a:lnTo>
                  <a:pt x="1017037" y="1822436"/>
                </a:lnTo>
                <a:lnTo>
                  <a:pt x="1017037" y="1934689"/>
                </a:lnTo>
                <a:lnTo>
                  <a:pt x="991114" y="1952167"/>
                </a:lnTo>
                <a:cubicBezTo>
                  <a:pt x="972540" y="1970740"/>
                  <a:pt x="961052" y="1996399"/>
                  <a:pt x="961052" y="2024741"/>
                </a:cubicBezTo>
                <a:cubicBezTo>
                  <a:pt x="961052" y="2081425"/>
                  <a:pt x="1007004" y="2127377"/>
                  <a:pt x="1063688" y="2127377"/>
                </a:cubicBezTo>
                <a:cubicBezTo>
                  <a:pt x="1120372" y="2127377"/>
                  <a:pt x="1166324" y="2081425"/>
                  <a:pt x="1166324" y="2024741"/>
                </a:cubicBezTo>
                <a:cubicBezTo>
                  <a:pt x="1166324" y="1996399"/>
                  <a:pt x="1154836" y="1970740"/>
                  <a:pt x="1136263" y="1952166"/>
                </a:cubicBezTo>
                <a:lnTo>
                  <a:pt x="1110341" y="1934690"/>
                </a:lnTo>
                <a:lnTo>
                  <a:pt x="1110341" y="1822217"/>
                </a:lnTo>
                <a:lnTo>
                  <a:pt x="1166276" y="1818792"/>
                </a:lnTo>
                <a:cubicBezTo>
                  <a:pt x="1277436" y="1803773"/>
                  <a:pt x="1385916" y="1764225"/>
                  <a:pt x="1482966" y="1700147"/>
                </a:cubicBezTo>
                <a:lnTo>
                  <a:pt x="1566189" y="1632167"/>
                </a:lnTo>
                <a:lnTo>
                  <a:pt x="1646591" y="1712568"/>
                </a:lnTo>
                <a:lnTo>
                  <a:pt x="1640619" y="1743255"/>
                </a:lnTo>
                <a:cubicBezTo>
                  <a:pt x="1640619" y="1769522"/>
                  <a:pt x="1650640" y="1795789"/>
                  <a:pt x="1670680" y="1815830"/>
                </a:cubicBezTo>
                <a:cubicBezTo>
                  <a:pt x="1710762" y="1855911"/>
                  <a:pt x="1775748" y="1855911"/>
                  <a:pt x="1815830" y="1815830"/>
                </a:cubicBezTo>
                <a:cubicBezTo>
                  <a:pt x="1855911" y="1775748"/>
                  <a:pt x="1855911" y="1710762"/>
                  <a:pt x="1815830" y="1670681"/>
                </a:cubicBezTo>
                <a:cubicBezTo>
                  <a:pt x="1795789" y="1650640"/>
                  <a:pt x="1769522" y="1640619"/>
                  <a:pt x="1743255" y="1640619"/>
                </a:cubicBezTo>
                <a:lnTo>
                  <a:pt x="1712567" y="1646591"/>
                </a:lnTo>
                <a:lnTo>
                  <a:pt x="1632166" y="1566190"/>
                </a:lnTo>
                <a:lnTo>
                  <a:pt x="1700147" y="1482967"/>
                </a:lnTo>
                <a:cubicBezTo>
                  <a:pt x="1773379" y="1372052"/>
                  <a:pt x="1814572" y="1246208"/>
                  <a:pt x="1823726" y="1118498"/>
                </a:cubicBezTo>
                <a:lnTo>
                  <a:pt x="1823629" y="1110342"/>
                </a:lnTo>
                <a:lnTo>
                  <a:pt x="1934690" y="1110342"/>
                </a:lnTo>
                <a:lnTo>
                  <a:pt x="1952166" y="1136263"/>
                </a:lnTo>
                <a:cubicBezTo>
                  <a:pt x="1970740" y="1154836"/>
                  <a:pt x="1996399" y="1166324"/>
                  <a:pt x="2024741" y="1166324"/>
                </a:cubicBezTo>
                <a:cubicBezTo>
                  <a:pt x="2081425" y="1166324"/>
                  <a:pt x="2127377" y="1120372"/>
                  <a:pt x="2127377" y="1063688"/>
                </a:cubicBezTo>
                <a:cubicBezTo>
                  <a:pt x="2127377" y="1007004"/>
                  <a:pt x="2081425" y="961052"/>
                  <a:pt x="2024741" y="961052"/>
                </a:cubicBezTo>
                <a:cubicBezTo>
                  <a:pt x="1996399" y="961052"/>
                  <a:pt x="1970740" y="972540"/>
                  <a:pt x="1952166" y="991114"/>
                </a:cubicBezTo>
                <a:lnTo>
                  <a:pt x="1934689" y="1017037"/>
                </a:lnTo>
                <a:lnTo>
                  <a:pt x="1822515" y="1017037"/>
                </a:lnTo>
                <a:lnTo>
                  <a:pt x="1822201" y="990649"/>
                </a:lnTo>
                <a:cubicBezTo>
                  <a:pt x="1809995" y="863145"/>
                  <a:pt x="1765751" y="738131"/>
                  <a:pt x="1689467" y="628668"/>
                </a:cubicBezTo>
                <a:lnTo>
                  <a:pt x="1632582" y="560773"/>
                </a:lnTo>
                <a:lnTo>
                  <a:pt x="1712567" y="480787"/>
                </a:lnTo>
                <a:lnTo>
                  <a:pt x="1743255" y="486758"/>
                </a:lnTo>
                <a:cubicBezTo>
                  <a:pt x="1769522" y="486758"/>
                  <a:pt x="1795789" y="476738"/>
                  <a:pt x="1815830" y="456697"/>
                </a:cubicBezTo>
                <a:cubicBezTo>
                  <a:pt x="1855911" y="416615"/>
                  <a:pt x="1855911" y="351629"/>
                  <a:pt x="1815830" y="311548"/>
                </a:cubicBezTo>
                <a:cubicBezTo>
                  <a:pt x="1775748" y="271466"/>
                  <a:pt x="1710762" y="271466"/>
                  <a:pt x="1670680" y="311548"/>
                </a:cubicBezTo>
                <a:cubicBezTo>
                  <a:pt x="1650640" y="331589"/>
                  <a:pt x="1640619" y="357856"/>
                  <a:pt x="1640619" y="384122"/>
                </a:cubicBezTo>
                <a:lnTo>
                  <a:pt x="1646591" y="414810"/>
                </a:lnTo>
                <a:lnTo>
                  <a:pt x="1566605" y="494796"/>
                </a:lnTo>
                <a:lnTo>
                  <a:pt x="1498708" y="437909"/>
                </a:lnTo>
                <a:cubicBezTo>
                  <a:pt x="1402928" y="371161"/>
                  <a:pt x="1295241" y="328943"/>
                  <a:pt x="1184399" y="311254"/>
                </a:cubicBezTo>
                <a:lnTo>
                  <a:pt x="1110342" y="304941"/>
                </a:lnTo>
                <a:lnTo>
                  <a:pt x="1110342" y="192687"/>
                </a:lnTo>
                <a:lnTo>
                  <a:pt x="1136263" y="175210"/>
                </a:lnTo>
                <a:cubicBezTo>
                  <a:pt x="1154837" y="156637"/>
                  <a:pt x="1166325" y="130978"/>
                  <a:pt x="1166325" y="102636"/>
                </a:cubicBezTo>
                <a:cubicBezTo>
                  <a:pt x="1166325" y="45952"/>
                  <a:pt x="1120373" y="0"/>
                  <a:pt x="1063689" y="0"/>
                </a:cubicBezTo>
                <a:cubicBezTo>
                  <a:pt x="1007005" y="0"/>
                  <a:pt x="961053" y="45952"/>
                  <a:pt x="961053" y="102636"/>
                </a:cubicBezTo>
                <a:cubicBezTo>
                  <a:pt x="961053" y="130978"/>
                  <a:pt x="972541" y="156637"/>
                  <a:pt x="991114" y="175211"/>
                </a:cubicBezTo>
                <a:lnTo>
                  <a:pt x="1017037" y="192688"/>
                </a:lnTo>
                <a:lnTo>
                  <a:pt x="1017037" y="305159"/>
                </a:lnTo>
                <a:lnTo>
                  <a:pt x="961100" y="308585"/>
                </a:lnTo>
                <a:cubicBezTo>
                  <a:pt x="849941" y="323603"/>
                  <a:pt x="741460" y="363151"/>
                  <a:pt x="644410" y="427230"/>
                </a:cubicBezTo>
                <a:lnTo>
                  <a:pt x="561186" y="495211"/>
                </a:lnTo>
                <a:lnTo>
                  <a:pt x="480786" y="414810"/>
                </a:lnTo>
                <a:lnTo>
                  <a:pt x="486758" y="384122"/>
                </a:lnTo>
                <a:cubicBezTo>
                  <a:pt x="486758" y="357855"/>
                  <a:pt x="476737" y="331588"/>
                  <a:pt x="456697" y="311547"/>
                </a:cubicBezTo>
                <a:cubicBezTo>
                  <a:pt x="416615" y="271466"/>
                  <a:pt x="351629" y="271466"/>
                  <a:pt x="311547" y="311547"/>
                </a:cubicBezTo>
                <a:close/>
              </a:path>
            </a:pathLst>
          </a:custGeom>
          <a:solidFill>
            <a:srgbClr val="1F657B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4036553" y="438185"/>
            <a:ext cx="5173980" cy="449185"/>
            <a:chOff x="3080025" y="2111135"/>
            <a:chExt cx="6365419" cy="468000"/>
          </a:xfrm>
        </p:grpSpPr>
        <p:sp>
          <p:nvSpPr>
            <p:cNvPr id="5" name="a"/>
            <p:cNvSpPr>
              <a:spLocks noChangeAspect="1"/>
            </p:cNvSpPr>
            <p:nvPr/>
          </p:nvSpPr>
          <p:spPr>
            <a:xfrm>
              <a:off x="3080025" y="2111135"/>
              <a:ext cx="505089" cy="468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" name="a"/>
            <p:cNvSpPr>
              <a:spLocks noChangeAspect="1"/>
            </p:cNvSpPr>
            <p:nvPr/>
          </p:nvSpPr>
          <p:spPr>
            <a:xfrm>
              <a:off x="3666058" y="2111135"/>
              <a:ext cx="505089" cy="468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R</a:t>
              </a:r>
              <a:endPara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7" name="a"/>
            <p:cNvSpPr>
              <a:spLocks noChangeAspect="1"/>
            </p:cNvSpPr>
            <p:nvPr/>
          </p:nvSpPr>
          <p:spPr>
            <a:xfrm>
              <a:off x="4252091" y="2111135"/>
              <a:ext cx="505089" cy="468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" name="a"/>
            <p:cNvSpPr>
              <a:spLocks noChangeAspect="1"/>
            </p:cNvSpPr>
            <p:nvPr/>
          </p:nvSpPr>
          <p:spPr>
            <a:xfrm>
              <a:off x="4838124" y="2111135"/>
              <a:ext cx="505089" cy="468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N</a:t>
              </a:r>
              <a:endPara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9" name="a"/>
            <p:cNvSpPr>
              <a:spLocks noChangeAspect="1"/>
            </p:cNvSpPr>
            <p:nvPr/>
          </p:nvSpPr>
          <p:spPr>
            <a:xfrm>
              <a:off x="5424157" y="2111135"/>
              <a:ext cx="505089" cy="468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Y</a:t>
              </a:r>
              <a:endPara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0" name="a"/>
            <p:cNvSpPr>
              <a:spLocks noChangeAspect="1"/>
            </p:cNvSpPr>
            <p:nvPr/>
          </p:nvSpPr>
          <p:spPr>
            <a:xfrm>
              <a:off x="6010190" y="2111135"/>
              <a:ext cx="505089" cy="468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M</a:t>
              </a:r>
              <a:endPara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1" name="a"/>
            <p:cNvSpPr>
              <a:spLocks noChangeAspect="1"/>
            </p:cNvSpPr>
            <p:nvPr/>
          </p:nvSpPr>
          <p:spPr>
            <a:xfrm>
              <a:off x="6596223" y="2111135"/>
              <a:ext cx="505089" cy="468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O</a:t>
              </a:r>
              <a:endPara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2" name="a"/>
            <p:cNvSpPr>
              <a:spLocks noChangeAspect="1"/>
            </p:cNvSpPr>
            <p:nvPr/>
          </p:nvSpPr>
          <p:spPr>
            <a:xfrm>
              <a:off x="7182256" y="2111135"/>
              <a:ext cx="505089" cy="468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N</a:t>
              </a:r>
              <a:endPara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3" name="a"/>
            <p:cNvSpPr>
              <a:spLocks noChangeAspect="1"/>
            </p:cNvSpPr>
            <p:nvPr/>
          </p:nvSpPr>
          <p:spPr>
            <a:xfrm>
              <a:off x="7768289" y="2111135"/>
              <a:ext cx="505089" cy="468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D</a:t>
              </a:r>
              <a:endPara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4" name="a"/>
            <p:cNvSpPr>
              <a:spLocks noChangeAspect="1"/>
            </p:cNvSpPr>
            <p:nvPr/>
          </p:nvSpPr>
          <p:spPr>
            <a:xfrm>
              <a:off x="8354322" y="2111135"/>
              <a:ext cx="505089" cy="468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Á</a:t>
              </a:r>
              <a:endPara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5" name="a"/>
            <p:cNvSpPr>
              <a:spLocks noChangeAspect="1"/>
            </p:cNvSpPr>
            <p:nvPr/>
          </p:nvSpPr>
          <p:spPr>
            <a:xfrm>
              <a:off x="8940355" y="2111135"/>
              <a:ext cx="505089" cy="468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S</a:t>
              </a:r>
              <a:endPara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Szövegdoboz 19"/>
          <p:cNvSpPr txBox="1"/>
          <p:nvPr/>
        </p:nvSpPr>
        <p:spPr>
          <a:xfrm>
            <a:off x="474407" y="3121685"/>
            <a:ext cx="58780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Játék menete csoporttal:</a:t>
            </a: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bg1"/>
                </a:solidFill>
              </a:rPr>
              <a:t>Az első játékos válasszon egy betűt a felső sorból! Kattintson a betűre!</a:t>
            </a: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bg1"/>
                </a:solidFill>
              </a:rPr>
              <a:t>Megjelenik az aranymondásban a választott betű.</a:t>
            </a: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bg1"/>
                </a:solidFill>
              </a:rPr>
              <a:t>Az első játékos próbálja kitalálni az aranymondást! Ha nem sikerül még, jöhet a következő játékos!</a:t>
            </a: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bg1"/>
                </a:solidFill>
              </a:rPr>
              <a:t>Addig folytassátok, amíg ki nem találjátok az aranymondást!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971222" y="511797"/>
            <a:ext cx="3020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A következő oldalon  egy</a:t>
            </a:r>
          </a:p>
        </p:txBody>
      </p:sp>
      <p:sp>
        <p:nvSpPr>
          <p:cNvPr id="22" name="Téglalap 21"/>
          <p:cNvSpPr/>
          <p:nvPr/>
        </p:nvSpPr>
        <p:spPr>
          <a:xfrm>
            <a:off x="9297423" y="487260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van elrejtve.</a:t>
            </a:r>
          </a:p>
        </p:txBody>
      </p:sp>
      <p:sp>
        <p:nvSpPr>
          <p:cNvPr id="23" name="Téglalap 22"/>
          <p:cNvSpPr/>
          <p:nvPr/>
        </p:nvSpPr>
        <p:spPr>
          <a:xfrm>
            <a:off x="971222" y="1481307"/>
            <a:ext cx="10681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/>
              <a:t>Megkereshetitek az órán együtt a csoporttal, vagy otthon egyedül.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6644640" y="2983186"/>
            <a:ext cx="5442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Játék menete egyedül:</a:t>
            </a:r>
          </a:p>
          <a:p>
            <a:pPr marL="342900" indent="-342900">
              <a:buAutoNum type="arabicPeriod"/>
            </a:pPr>
            <a:r>
              <a:rPr lang="hu-HU" dirty="0"/>
              <a:t>Válasszon egy betűt a felső sorból! Kattints a betűre!</a:t>
            </a:r>
          </a:p>
          <a:p>
            <a:pPr marL="342900" indent="-342900">
              <a:buAutoNum type="arabicPeriod"/>
            </a:pPr>
            <a:r>
              <a:rPr lang="hu-HU" dirty="0"/>
              <a:t>Megjelenik az aranymondásban a választott betű.</a:t>
            </a:r>
          </a:p>
          <a:p>
            <a:pPr marL="342900" indent="-342900">
              <a:buAutoNum type="arabicPeriod"/>
            </a:pPr>
            <a:r>
              <a:rPr lang="hu-HU" dirty="0"/>
              <a:t>Próbáld kitalálni az aranymondást! Ha nem sikerül még, akkor az 1. lépéstől kezdd újra!</a:t>
            </a:r>
          </a:p>
          <a:p>
            <a:pPr marL="342900" indent="-342900">
              <a:buAutoNum type="arabicPeriod"/>
            </a:pPr>
            <a:r>
              <a:rPr lang="hu-HU" dirty="0"/>
              <a:t>Addig folytasd, amíg ki nem találod az aranymondást!</a:t>
            </a:r>
          </a:p>
          <a:p>
            <a:endParaRPr lang="hu-HU" dirty="0"/>
          </a:p>
        </p:txBody>
      </p:sp>
      <p:sp>
        <p:nvSpPr>
          <p:cNvPr id="25" name="Téglalap 24"/>
          <p:cNvSpPr/>
          <p:nvPr/>
        </p:nvSpPr>
        <p:spPr>
          <a:xfrm>
            <a:off x="3334090" y="5918045"/>
            <a:ext cx="5671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rgbClr val="F4823B"/>
                </a:solidFill>
              </a:rPr>
              <a:t>Tanuld meg az aranymondást!</a:t>
            </a:r>
          </a:p>
        </p:txBody>
      </p:sp>
    </p:spTree>
    <p:extLst>
      <p:ext uri="{BB962C8B-B14F-4D97-AF65-F5344CB8AC3E}">
        <p14:creationId xmlns:p14="http://schemas.microsoft.com/office/powerpoint/2010/main" val="1440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2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4B8F"/>
      </a:accent1>
      <a:accent2>
        <a:srgbClr val="D34B8F"/>
      </a:accent2>
      <a:accent3>
        <a:srgbClr val="48A1FA"/>
      </a:accent3>
      <a:accent4>
        <a:srgbClr val="BBBB45"/>
      </a:accent4>
      <a:accent5>
        <a:srgbClr val="4472C4"/>
      </a:accent5>
      <a:accent6>
        <a:srgbClr val="70AD47"/>
      </a:accent6>
      <a:hlink>
        <a:srgbClr val="993366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24906</TotalTime>
  <Words>1112</Words>
  <Application>Microsoft Office PowerPoint</Application>
  <PresentationFormat>Szélesvásznú</PresentationFormat>
  <Paragraphs>223</Paragraphs>
  <Slides>15</Slides>
  <Notes>1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4" baseType="lpstr">
      <vt:lpstr>Arial</vt:lpstr>
      <vt:lpstr>Arial Rounded MT Bold</vt:lpstr>
      <vt:lpstr>Bahnschrift</vt:lpstr>
      <vt:lpstr>Calibri</vt:lpstr>
      <vt:lpstr>Comic Sans MS</vt:lpstr>
      <vt:lpstr>Times New Roman</vt:lpstr>
      <vt:lpstr>Wingdings 3</vt:lpstr>
      <vt:lpstr>2_Office-téma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2409</cp:revision>
  <dcterms:created xsi:type="dcterms:W3CDTF">2020-04-05T07:55:46Z</dcterms:created>
  <dcterms:modified xsi:type="dcterms:W3CDTF">2021-07-05T08:39:55Z</dcterms:modified>
</cp:coreProperties>
</file>