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sldIdLst>
    <p:sldId id="266" r:id="rId3"/>
    <p:sldId id="267" r:id="rId4"/>
    <p:sldId id="322" r:id="rId5"/>
    <p:sldId id="304" r:id="rId6"/>
    <p:sldId id="323" r:id="rId7"/>
    <p:sldId id="325" r:id="rId8"/>
    <p:sldId id="326" r:id="rId9"/>
    <p:sldId id="328" r:id="rId10"/>
    <p:sldId id="308" r:id="rId11"/>
    <p:sldId id="296" r:id="rId12"/>
    <p:sldId id="298" r:id="rId13"/>
    <p:sldId id="295" r:id="rId14"/>
    <p:sldId id="297" r:id="rId15"/>
    <p:sldId id="310" r:id="rId16"/>
    <p:sldId id="312" r:id="rId17"/>
    <p:sldId id="314" r:id="rId18"/>
    <p:sldId id="311" r:id="rId19"/>
    <p:sldId id="315" r:id="rId20"/>
    <p:sldId id="294" r:id="rId21"/>
    <p:sldId id="318" r:id="rId22"/>
    <p:sldId id="319" r:id="rId23"/>
    <p:sldId id="320" r:id="rId24"/>
    <p:sldId id="317" r:id="rId25"/>
    <p:sldId id="316" r:id="rId26"/>
    <p:sldId id="292" r:id="rId27"/>
    <p:sldId id="293" r:id="rId28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A68B"/>
    <a:srgbClr val="BDC2BE"/>
    <a:srgbClr val="3F8785"/>
    <a:srgbClr val="E4D0B8"/>
    <a:srgbClr val="E9D2B9"/>
    <a:srgbClr val="E5C7A2"/>
    <a:srgbClr val="D2CFB9"/>
    <a:srgbClr val="DECAB3"/>
    <a:srgbClr val="EEF6F6"/>
    <a:srgbClr val="AD28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65" autoAdjust="0"/>
    <p:restoredTop sz="95332" autoAdjust="0"/>
  </p:normalViewPr>
  <p:slideViewPr>
    <p:cSldViewPr snapToGrid="0">
      <p:cViewPr varScale="1">
        <p:scale>
          <a:sx n="88" d="100"/>
          <a:sy n="88" d="100"/>
        </p:scale>
        <p:origin x="504" y="6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DCD425-06A8-4C65-A3D2-E06B81482295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432738-1ED0-4EEF-B934-B57D67051E4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41703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A2ECD5-BB6F-4A9B-9078-615F1E8482AE}" type="slidenum">
              <a:rPr lang="hu-HU" smtClean="0">
                <a:solidFill>
                  <a:prstClr val="black"/>
                </a:solidFill>
              </a:rPr>
              <a:pPr/>
              <a:t>1</a:t>
            </a:fld>
            <a:endParaRPr lang="hu-H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545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2D5A-A51A-43D9-AAB7-58FE63442F3A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56C2-4F0E-4E08-ABD1-9D690CF9AC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6235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2D5A-A51A-43D9-AAB7-58FE63442F3A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56C2-4F0E-4E08-ABD1-9D690CF9AC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6082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2D5A-A51A-43D9-AAB7-58FE63442F3A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56C2-4F0E-4E08-ABD1-9D690CF9AC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0643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 smtClean="0"/>
              <a:t>Alcím mintájának szerkesztése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2023. 01. 16.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762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2023. 01. 16.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234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2023. 01. 16.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517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2023. 01. 16.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2081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2023. 01. 16.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142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2023. 01. 16.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7654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2023. 01. 16.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7596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2023. 01. 16.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07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2D5A-A51A-43D9-AAB7-58FE63442F3A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56C2-4F0E-4E08-ABD1-9D690CF9AC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372662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2023. 01. 16.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951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2023. 01. 16.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807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2023. 01. 16.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993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2D5A-A51A-43D9-AAB7-58FE63442F3A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56C2-4F0E-4E08-ABD1-9D690CF9AC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40281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2D5A-A51A-43D9-AAB7-58FE63442F3A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56C2-4F0E-4E08-ABD1-9D690CF9AC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4849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2D5A-A51A-43D9-AAB7-58FE63442F3A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56C2-4F0E-4E08-ABD1-9D690CF9AC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75855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2D5A-A51A-43D9-AAB7-58FE63442F3A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56C2-4F0E-4E08-ABD1-9D690CF9AC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76343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2D5A-A51A-43D9-AAB7-58FE63442F3A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56C2-4F0E-4E08-ABD1-9D690CF9AC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43103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2D5A-A51A-43D9-AAB7-58FE63442F3A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56C2-4F0E-4E08-ABD1-9D690CF9AC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4870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F82D5A-A51A-43D9-AAB7-58FE63442F3A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056C2-4F0E-4E08-ABD1-9D690CF9AC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46501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F82D5A-A51A-43D9-AAB7-58FE63442F3A}" type="datetimeFigureOut">
              <a:rPr lang="hu-HU" smtClean="0"/>
              <a:t>2023. 01. 16.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056C2-4F0E-4E08-ABD1-9D690CF9AC8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7429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405DBB-5B00-431F-A990-0E2833143A15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2023. 01. 16.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281F1-77BB-43BD-8C6D-CB24517352E5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6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ps.com/download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87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zövegdoboz 5"/>
          <p:cNvSpPr txBox="1"/>
          <p:nvPr/>
        </p:nvSpPr>
        <p:spPr>
          <a:xfrm>
            <a:off x="3701269" y="2106990"/>
            <a:ext cx="8490731" cy="4751010"/>
          </a:xfrm>
          <a:prstGeom prst="rect">
            <a:avLst/>
          </a:prstGeom>
          <a:solidFill>
            <a:srgbClr val="DA9769"/>
          </a:solidFill>
          <a:ln w="73025">
            <a:solidFill>
              <a:schemeClr val="bg1">
                <a:alpha val="3000"/>
              </a:schemeClr>
            </a:solidFill>
          </a:ln>
        </p:spPr>
        <p:txBody>
          <a:bodyPr>
            <a:noAutofit/>
          </a:bodyPr>
          <a:lstStyle/>
          <a:p>
            <a:pPr algn="ctr">
              <a:defRPr/>
            </a:pPr>
            <a:endParaRPr lang="hu-HU" sz="24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Kedves </a:t>
            </a:r>
            <a:r>
              <a:rPr lang="hu-HU" sz="2400" dirty="0">
                <a:solidFill>
                  <a:schemeClr val="bg1"/>
                </a:solidFill>
                <a:cs typeface="Arial" panose="020B0604020202020204" pitchFamily="34" charset="0"/>
              </a:rPr>
              <a:t>Szülők!</a:t>
            </a:r>
          </a:p>
          <a:p>
            <a:pPr algn="ctr">
              <a:defRPr/>
            </a:pPr>
            <a:r>
              <a:rPr lang="hu-HU" sz="2400" dirty="0">
                <a:solidFill>
                  <a:schemeClr val="bg1"/>
                </a:solidFill>
                <a:cs typeface="Arial" panose="020B0604020202020204" pitchFamily="34" charset="0"/>
              </a:rPr>
              <a:t>Kérjük, hogy segítsenek a gyermeküknek a hittanóra tananyagának az elsajátításában</a:t>
            </a:r>
            <a:r>
              <a:rPr lang="hu-HU" sz="2400" dirty="0" smtClean="0">
                <a:solidFill>
                  <a:schemeClr val="bg1"/>
                </a:solidFill>
                <a:cs typeface="Arial" panose="020B0604020202020204" pitchFamily="34" charset="0"/>
              </a:rPr>
              <a:t>!</a:t>
            </a:r>
            <a:endParaRPr lang="hu-HU" sz="2800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dirty="0">
                <a:solidFill>
                  <a:schemeClr val="bg1"/>
                </a:solidFill>
                <a:cs typeface="Arial" panose="020B0604020202020204" pitchFamily="34" charset="0"/>
              </a:rPr>
              <a:t>A digitális hittanórán szükség</a:t>
            </a:r>
          </a:p>
          <a:p>
            <a:pPr algn="ctr">
              <a:defRPr/>
            </a:pPr>
            <a:r>
              <a:rPr lang="hu-HU" sz="2800" dirty="0">
                <a:solidFill>
                  <a:schemeClr val="bg1"/>
                </a:solidFill>
                <a:cs typeface="Arial" panose="020B0604020202020204" pitchFamily="34" charset="0"/>
              </a:rPr>
              <a:t>lesz az alábbiakra</a:t>
            </a:r>
            <a:r>
              <a:rPr lang="hu-HU" sz="2800" dirty="0" smtClean="0">
                <a:solidFill>
                  <a:schemeClr val="bg1"/>
                </a:solidFill>
                <a:cs typeface="Arial" panose="020B0604020202020204" pitchFamily="34" charset="0"/>
              </a:rPr>
              <a:t>:</a:t>
            </a:r>
            <a:endParaRPr lang="hu-HU" sz="2400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fejhallgató (ha nem zavar a tanuló másokat, nem szükséges)</a:t>
            </a:r>
          </a:p>
          <a:p>
            <a:pPr marL="457200" indent="-457200" algn="ctr">
              <a:buFont typeface="Arial" panose="020B0604020202020204" pitchFamily="34" charset="0"/>
              <a:buChar char="•"/>
              <a:defRPr/>
            </a:pPr>
            <a:r>
              <a:rPr lang="hu-HU" sz="2400" b="1" dirty="0">
                <a:solidFill>
                  <a:schemeClr val="bg1"/>
                </a:solidFill>
                <a:cs typeface="Arial" panose="020B0604020202020204" pitchFamily="34" charset="0"/>
              </a:rPr>
              <a:t>f</a:t>
            </a:r>
            <a:r>
              <a:rPr lang="hu-HU" sz="2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üzet és íróeszköz</a:t>
            </a:r>
          </a:p>
          <a:p>
            <a:pPr algn="ctr">
              <a:defRPr/>
            </a:pPr>
            <a:r>
              <a:rPr lang="hu-HU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Kérem</a:t>
            </a:r>
            <a:r>
              <a:rPr lang="hu-HU" sz="2800" b="1" dirty="0">
                <a:solidFill>
                  <a:schemeClr val="bg1"/>
                </a:solidFill>
                <a:cs typeface="Arial" panose="020B0604020202020204" pitchFamily="34" charset="0"/>
              </a:rPr>
              <a:t>, hogy indítsák el a diavetítést! </a:t>
            </a:r>
            <a:endParaRPr lang="hu-HU" sz="2800" b="1" dirty="0" smtClean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hu-HU" sz="28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Az animációkat csak így tudják látni!</a:t>
            </a:r>
            <a:endParaRPr lang="hu-HU" sz="2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5" name="Ellipszis 4"/>
          <p:cNvSpPr/>
          <p:nvPr/>
        </p:nvSpPr>
        <p:spPr>
          <a:xfrm>
            <a:off x="492550" y="1627590"/>
            <a:ext cx="2428510" cy="2345521"/>
          </a:xfrm>
          <a:prstGeom prst="ellipse">
            <a:avLst/>
          </a:prstGeom>
          <a:solidFill>
            <a:schemeClr val="bg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b="1" dirty="0" smtClean="0">
              <a:solidFill>
                <a:srgbClr val="9D9017"/>
              </a:solidFill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0" y="4149725"/>
            <a:ext cx="3415553" cy="2641822"/>
          </a:xfrm>
          <a:prstGeom prst="rect">
            <a:avLst/>
          </a:prstGeom>
          <a:solidFill>
            <a:srgbClr val="78A3A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dirty="0">
                <a:solidFill>
                  <a:schemeClr val="bg1"/>
                </a:solidFill>
              </a:rPr>
              <a:t>Javaslat: A PPT fájlok megjelenítéséhez használják a WPS Office ingyenes verzióját (Letölthető innen: </a:t>
            </a:r>
            <a:r>
              <a:rPr lang="hu-HU" dirty="0">
                <a:solidFill>
                  <a:schemeClr val="bg1"/>
                </a:solidFill>
                <a:hlinkClick r:id="rId3"/>
              </a:rPr>
              <a:t>WPS Office letöltések</a:t>
            </a:r>
            <a:r>
              <a:rPr lang="hu-HU" dirty="0">
                <a:solidFill>
                  <a:schemeClr val="bg1"/>
                </a:solidFill>
              </a:rPr>
              <a:t> ). Az alkalmazás elérhető Windows-</a:t>
            </a:r>
            <a:r>
              <a:rPr lang="hu-HU" dirty="0" err="1">
                <a:solidFill>
                  <a:schemeClr val="bg1"/>
                </a:solidFill>
              </a:rPr>
              <a:t>os</a:t>
            </a:r>
            <a:r>
              <a:rPr lang="hu-HU" dirty="0">
                <a:solidFill>
                  <a:schemeClr val="bg1"/>
                </a:solidFill>
              </a:rPr>
              <a:t> és </a:t>
            </a:r>
            <a:r>
              <a:rPr lang="hu-HU" dirty="0" err="1">
                <a:solidFill>
                  <a:schemeClr val="bg1"/>
                </a:solidFill>
              </a:rPr>
              <a:t>Android-os</a:t>
            </a:r>
            <a:r>
              <a:rPr lang="hu-HU" dirty="0">
                <a:solidFill>
                  <a:schemeClr val="bg1"/>
                </a:solidFill>
              </a:rPr>
              <a:t> platformokra is!</a:t>
            </a:r>
          </a:p>
        </p:txBody>
      </p:sp>
      <p:sp>
        <p:nvSpPr>
          <p:cNvPr id="2" name="Téglalap 1"/>
          <p:cNvSpPr/>
          <p:nvPr/>
        </p:nvSpPr>
        <p:spPr>
          <a:xfrm>
            <a:off x="825742" y="3137430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>
                <a:solidFill>
                  <a:srgbClr val="3F8785"/>
                </a:solidFill>
                <a:cs typeface="Arial" panose="020B0604020202020204" pitchFamily="34" charset="0"/>
              </a:rPr>
              <a:t>DIGITÁLIS</a:t>
            </a:r>
            <a:endParaRPr lang="hu-HU" dirty="0">
              <a:solidFill>
                <a:srgbClr val="3F8785"/>
              </a:solidFill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663158" y="3090748"/>
            <a:ext cx="1762125" cy="371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3F8785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825741" y="3293793"/>
            <a:ext cx="1762125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hu-HU" b="1" dirty="0">
                <a:solidFill>
                  <a:srgbClr val="3F8785"/>
                </a:solidFill>
                <a:cs typeface="Arial" panose="020B0604020202020204" pitchFamily="34" charset="0"/>
              </a:rPr>
              <a:t>HITTANÓRA</a:t>
            </a:r>
          </a:p>
        </p:txBody>
      </p:sp>
      <p:sp>
        <p:nvSpPr>
          <p:cNvPr id="9" name="Téglalap 8"/>
          <p:cNvSpPr/>
          <p:nvPr/>
        </p:nvSpPr>
        <p:spPr>
          <a:xfrm>
            <a:off x="930126" y="3304117"/>
            <a:ext cx="1495157" cy="371475"/>
          </a:xfrm>
          <a:prstGeom prst="rect">
            <a:avLst/>
          </a:prstGeom>
          <a:solidFill>
            <a:schemeClr val="bg1">
              <a:alpha val="9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rgbClr val="3F8785"/>
              </a:solidFill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0" y="1"/>
            <a:ext cx="12191999" cy="1384522"/>
          </a:xfrm>
          <a:prstGeom prst="rect">
            <a:avLst/>
          </a:prstGeom>
          <a:solidFill>
            <a:srgbClr val="78A3A1"/>
          </a:solidFill>
          <a:ln w="73025">
            <a:noFill/>
          </a:ln>
          <a:effectLst/>
        </p:spPr>
        <p:txBody>
          <a:bodyPr tIns="216000" anchor="ctr" anchorCtr="0">
            <a:noAutofit/>
          </a:bodyPr>
          <a:lstStyle/>
          <a:p>
            <a:pPr algn="ctr">
              <a:defRPr/>
            </a:pPr>
            <a:r>
              <a:rPr lang="hu-HU" sz="44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 AZ ÉLET TÖRVÉNYEI: A TÍZPARANCSOLAT</a:t>
            </a:r>
          </a:p>
        </p:txBody>
      </p:sp>
    </p:spTree>
    <p:extLst>
      <p:ext uri="{BB962C8B-B14F-4D97-AF65-F5344CB8AC3E}">
        <p14:creationId xmlns:p14="http://schemas.microsoft.com/office/powerpoint/2010/main" val="372980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0.00092 -0.10046 " pathEditMode="relative" rAng="0" ptsTypes="AA">
                                      <p:cBhvr>
                                        <p:cTn id="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50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1.48148E-6 L -3.95833E-6 -0.07384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8000">
              <a:srgbClr val="C0E1E1"/>
            </a:gs>
            <a:gs pos="57000">
              <a:srgbClr val="E2C5A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églalap 49"/>
          <p:cNvSpPr/>
          <p:nvPr/>
        </p:nvSpPr>
        <p:spPr>
          <a:xfrm>
            <a:off x="90145" y="1722290"/>
            <a:ext cx="12101855" cy="5179996"/>
          </a:xfrm>
          <a:custGeom>
            <a:avLst/>
            <a:gdLst>
              <a:gd name="connsiteX0" fmla="*/ 0 w 9621672"/>
              <a:gd name="connsiteY0" fmla="*/ 0 h 4055854"/>
              <a:gd name="connsiteX1" fmla="*/ 9621672 w 9621672"/>
              <a:gd name="connsiteY1" fmla="*/ 0 h 4055854"/>
              <a:gd name="connsiteX2" fmla="*/ 9621672 w 9621672"/>
              <a:gd name="connsiteY2" fmla="*/ 4055854 h 4055854"/>
              <a:gd name="connsiteX3" fmla="*/ 0 w 9621672"/>
              <a:gd name="connsiteY3" fmla="*/ 4055854 h 4055854"/>
              <a:gd name="connsiteX4" fmla="*/ 0 w 9621672"/>
              <a:gd name="connsiteY4" fmla="*/ 0 h 4055854"/>
              <a:gd name="connsiteX0" fmla="*/ 0 w 11170004"/>
              <a:gd name="connsiteY0" fmla="*/ 0 h 4055854"/>
              <a:gd name="connsiteX1" fmla="*/ 9621672 w 11170004"/>
              <a:gd name="connsiteY1" fmla="*/ 0 h 4055854"/>
              <a:gd name="connsiteX2" fmla="*/ 11170001 w 11170004"/>
              <a:gd name="connsiteY2" fmla="*/ 1392101 h 4055854"/>
              <a:gd name="connsiteX3" fmla="*/ 9621672 w 11170004"/>
              <a:gd name="connsiteY3" fmla="*/ 4055854 h 4055854"/>
              <a:gd name="connsiteX4" fmla="*/ 0 w 11170004"/>
              <a:gd name="connsiteY4" fmla="*/ 4055854 h 4055854"/>
              <a:gd name="connsiteX5" fmla="*/ 0 w 11170004"/>
              <a:gd name="connsiteY5" fmla="*/ 0 h 4055854"/>
              <a:gd name="connsiteX0" fmla="*/ 0 w 11170007"/>
              <a:gd name="connsiteY0" fmla="*/ 0 h 4055854"/>
              <a:gd name="connsiteX1" fmla="*/ 9621672 w 11170007"/>
              <a:gd name="connsiteY1" fmla="*/ 0 h 4055854"/>
              <a:gd name="connsiteX2" fmla="*/ 11170001 w 11170007"/>
              <a:gd name="connsiteY2" fmla="*/ 1392101 h 4055854"/>
              <a:gd name="connsiteX3" fmla="*/ 9621672 w 11170007"/>
              <a:gd name="connsiteY3" fmla="*/ 4055854 h 4055854"/>
              <a:gd name="connsiteX4" fmla="*/ 0 w 11170007"/>
              <a:gd name="connsiteY4" fmla="*/ 4055854 h 4055854"/>
              <a:gd name="connsiteX5" fmla="*/ 0 w 11170007"/>
              <a:gd name="connsiteY5" fmla="*/ 0 h 4055854"/>
              <a:gd name="connsiteX0" fmla="*/ 0 w 11170002"/>
              <a:gd name="connsiteY0" fmla="*/ 0 h 4055854"/>
              <a:gd name="connsiteX1" fmla="*/ 7874759 w 11170002"/>
              <a:gd name="connsiteY1" fmla="*/ 655093 h 4055854"/>
              <a:gd name="connsiteX2" fmla="*/ 11170001 w 11170002"/>
              <a:gd name="connsiteY2" fmla="*/ 1392101 h 4055854"/>
              <a:gd name="connsiteX3" fmla="*/ 9621672 w 11170002"/>
              <a:gd name="connsiteY3" fmla="*/ 4055854 h 4055854"/>
              <a:gd name="connsiteX4" fmla="*/ 0 w 11170002"/>
              <a:gd name="connsiteY4" fmla="*/ 4055854 h 4055854"/>
              <a:gd name="connsiteX5" fmla="*/ 0 w 11170002"/>
              <a:gd name="connsiteY5" fmla="*/ 0 h 4055854"/>
              <a:gd name="connsiteX0" fmla="*/ 791571 w 11170002"/>
              <a:gd name="connsiteY0" fmla="*/ 0 h 3428057"/>
              <a:gd name="connsiteX1" fmla="*/ 7874759 w 11170002"/>
              <a:gd name="connsiteY1" fmla="*/ 27296 h 3428057"/>
              <a:gd name="connsiteX2" fmla="*/ 11170001 w 11170002"/>
              <a:gd name="connsiteY2" fmla="*/ 764304 h 3428057"/>
              <a:gd name="connsiteX3" fmla="*/ 9621672 w 11170002"/>
              <a:gd name="connsiteY3" fmla="*/ 3428057 h 3428057"/>
              <a:gd name="connsiteX4" fmla="*/ 0 w 11170002"/>
              <a:gd name="connsiteY4" fmla="*/ 3428057 h 3428057"/>
              <a:gd name="connsiteX5" fmla="*/ 791571 w 11170002"/>
              <a:gd name="connsiteY5" fmla="*/ 0 h 3428057"/>
              <a:gd name="connsiteX0" fmla="*/ 1544870 w 11923301"/>
              <a:gd name="connsiteY0" fmla="*/ 0 h 3428057"/>
              <a:gd name="connsiteX1" fmla="*/ 8628058 w 11923301"/>
              <a:gd name="connsiteY1" fmla="*/ 27296 h 3428057"/>
              <a:gd name="connsiteX2" fmla="*/ 11923300 w 11923301"/>
              <a:gd name="connsiteY2" fmla="*/ 764304 h 3428057"/>
              <a:gd name="connsiteX3" fmla="*/ 10374971 w 11923301"/>
              <a:gd name="connsiteY3" fmla="*/ 3428057 h 3428057"/>
              <a:gd name="connsiteX4" fmla="*/ 753299 w 11923301"/>
              <a:gd name="connsiteY4" fmla="*/ 3428057 h 3428057"/>
              <a:gd name="connsiteX5" fmla="*/ 1544870 w 11923301"/>
              <a:gd name="connsiteY5" fmla="*/ 0 h 3428057"/>
              <a:gd name="connsiteX0" fmla="*/ 1464108 w 12101847"/>
              <a:gd name="connsiteY0" fmla="*/ 109181 h 3400761"/>
              <a:gd name="connsiteX1" fmla="*/ 8806604 w 12101847"/>
              <a:gd name="connsiteY1" fmla="*/ 0 h 3400761"/>
              <a:gd name="connsiteX2" fmla="*/ 12101846 w 12101847"/>
              <a:gd name="connsiteY2" fmla="*/ 737008 h 3400761"/>
              <a:gd name="connsiteX3" fmla="*/ 10553517 w 12101847"/>
              <a:gd name="connsiteY3" fmla="*/ 3400761 h 3400761"/>
              <a:gd name="connsiteX4" fmla="*/ 931845 w 12101847"/>
              <a:gd name="connsiteY4" fmla="*/ 3400761 h 3400761"/>
              <a:gd name="connsiteX5" fmla="*/ 1464108 w 12101847"/>
              <a:gd name="connsiteY5" fmla="*/ 109181 h 3400761"/>
              <a:gd name="connsiteX0" fmla="*/ 1464108 w 12101847"/>
              <a:gd name="connsiteY0" fmla="*/ 197063 h 3488643"/>
              <a:gd name="connsiteX1" fmla="*/ 8806604 w 12101847"/>
              <a:gd name="connsiteY1" fmla="*/ 87882 h 3488643"/>
              <a:gd name="connsiteX2" fmla="*/ 12101846 w 12101847"/>
              <a:gd name="connsiteY2" fmla="*/ 824890 h 3488643"/>
              <a:gd name="connsiteX3" fmla="*/ 10553517 w 12101847"/>
              <a:gd name="connsiteY3" fmla="*/ 3488643 h 3488643"/>
              <a:gd name="connsiteX4" fmla="*/ 931845 w 12101847"/>
              <a:gd name="connsiteY4" fmla="*/ 3488643 h 3488643"/>
              <a:gd name="connsiteX5" fmla="*/ 1464108 w 12101847"/>
              <a:gd name="connsiteY5" fmla="*/ 197063 h 3488643"/>
              <a:gd name="connsiteX0" fmla="*/ 1464108 w 12101847"/>
              <a:gd name="connsiteY0" fmla="*/ 197063 h 3488643"/>
              <a:gd name="connsiteX1" fmla="*/ 8806604 w 12101847"/>
              <a:gd name="connsiteY1" fmla="*/ 87882 h 3488643"/>
              <a:gd name="connsiteX2" fmla="*/ 12101846 w 12101847"/>
              <a:gd name="connsiteY2" fmla="*/ 824890 h 3488643"/>
              <a:gd name="connsiteX3" fmla="*/ 10553517 w 12101847"/>
              <a:gd name="connsiteY3" fmla="*/ 3488643 h 3488643"/>
              <a:gd name="connsiteX4" fmla="*/ 931845 w 12101847"/>
              <a:gd name="connsiteY4" fmla="*/ 3488643 h 3488643"/>
              <a:gd name="connsiteX5" fmla="*/ 1464108 w 12101847"/>
              <a:gd name="connsiteY5" fmla="*/ 197063 h 3488643"/>
              <a:gd name="connsiteX0" fmla="*/ 1464108 w 12101855"/>
              <a:gd name="connsiteY0" fmla="*/ 283266 h 3574846"/>
              <a:gd name="connsiteX1" fmla="*/ 8806604 w 12101855"/>
              <a:gd name="connsiteY1" fmla="*/ 174085 h 3574846"/>
              <a:gd name="connsiteX2" fmla="*/ 12101846 w 12101855"/>
              <a:gd name="connsiteY2" fmla="*/ 911093 h 3574846"/>
              <a:gd name="connsiteX3" fmla="*/ 10553517 w 12101855"/>
              <a:gd name="connsiteY3" fmla="*/ 3574846 h 3574846"/>
              <a:gd name="connsiteX4" fmla="*/ 931845 w 12101855"/>
              <a:gd name="connsiteY4" fmla="*/ 3574846 h 3574846"/>
              <a:gd name="connsiteX5" fmla="*/ 1464108 w 12101855"/>
              <a:gd name="connsiteY5" fmla="*/ 283266 h 357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01855" h="3574846">
                <a:moveTo>
                  <a:pt x="1464108" y="283266"/>
                </a:moveTo>
                <a:cubicBezTo>
                  <a:pt x="3147333" y="-107969"/>
                  <a:pt x="6359105" y="210479"/>
                  <a:pt x="8806604" y="174085"/>
                </a:cubicBezTo>
                <a:cubicBezTo>
                  <a:pt x="11634019" y="-332204"/>
                  <a:pt x="12104351" y="374271"/>
                  <a:pt x="12101846" y="911093"/>
                </a:cubicBezTo>
                <a:lnTo>
                  <a:pt x="10553517" y="3574846"/>
                </a:lnTo>
                <a:lnTo>
                  <a:pt x="931845" y="3574846"/>
                </a:lnTo>
                <a:cubicBezTo>
                  <a:pt x="1195702" y="2432160"/>
                  <a:pt x="-1638484" y="948281"/>
                  <a:pt x="1464108" y="283266"/>
                </a:cubicBezTo>
                <a:close/>
              </a:path>
            </a:pathLst>
          </a:custGeom>
          <a:solidFill>
            <a:srgbClr val="D1D5C0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Téglalap 36"/>
          <p:cNvSpPr/>
          <p:nvPr/>
        </p:nvSpPr>
        <p:spPr>
          <a:xfrm flipH="1">
            <a:off x="3484816" y="3427911"/>
            <a:ext cx="8676167" cy="3482610"/>
          </a:xfrm>
          <a:custGeom>
            <a:avLst/>
            <a:gdLst>
              <a:gd name="connsiteX0" fmla="*/ 0 w 8676167"/>
              <a:gd name="connsiteY0" fmla="*/ 0 h 5231219"/>
              <a:gd name="connsiteX1" fmla="*/ 8676167 w 8676167"/>
              <a:gd name="connsiteY1" fmla="*/ 0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0 h 5231219"/>
              <a:gd name="connsiteX1" fmla="*/ 4040372 w 8676167"/>
              <a:gd name="connsiteY1" fmla="*/ 988828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163912 h 5395131"/>
              <a:gd name="connsiteX1" fmla="*/ 4040372 w 8676167"/>
              <a:gd name="connsiteY1" fmla="*/ 1152740 h 5395131"/>
              <a:gd name="connsiteX2" fmla="*/ 8676167 w 8676167"/>
              <a:gd name="connsiteY2" fmla="*/ 5395131 h 5395131"/>
              <a:gd name="connsiteX3" fmla="*/ 0 w 8676167"/>
              <a:gd name="connsiteY3" fmla="*/ 5395131 h 5395131"/>
              <a:gd name="connsiteX4" fmla="*/ 0 w 8676167"/>
              <a:gd name="connsiteY4" fmla="*/ 163912 h 5395131"/>
              <a:gd name="connsiteX0" fmla="*/ 0 w 8676167"/>
              <a:gd name="connsiteY0" fmla="*/ 163912 h 5395131"/>
              <a:gd name="connsiteX1" fmla="*/ 4040372 w 8676167"/>
              <a:gd name="connsiteY1" fmla="*/ 1152740 h 5395131"/>
              <a:gd name="connsiteX2" fmla="*/ 8676167 w 8676167"/>
              <a:gd name="connsiteY2" fmla="*/ 5395131 h 5395131"/>
              <a:gd name="connsiteX3" fmla="*/ 0 w 8676167"/>
              <a:gd name="connsiteY3" fmla="*/ 5395131 h 5395131"/>
              <a:gd name="connsiteX4" fmla="*/ 0 w 8676167"/>
              <a:gd name="connsiteY4" fmla="*/ 163912 h 5395131"/>
              <a:gd name="connsiteX0" fmla="*/ 0 w 8676167"/>
              <a:gd name="connsiteY0" fmla="*/ 0 h 5231219"/>
              <a:gd name="connsiteX1" fmla="*/ 4040372 w 8676167"/>
              <a:gd name="connsiteY1" fmla="*/ 988828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76167" h="5231219">
                <a:moveTo>
                  <a:pt x="0" y="0"/>
                </a:moveTo>
                <a:cubicBezTo>
                  <a:pt x="1346791" y="329609"/>
                  <a:pt x="4564911" y="-404037"/>
                  <a:pt x="4040372" y="988828"/>
                </a:cubicBezTo>
                <a:cubicBezTo>
                  <a:pt x="3129516" y="4019107"/>
                  <a:pt x="7130902" y="3817089"/>
                  <a:pt x="8676167" y="5231219"/>
                </a:cubicBezTo>
                <a:lnTo>
                  <a:pt x="0" y="5231219"/>
                </a:lnTo>
                <a:lnTo>
                  <a:pt x="0" y="0"/>
                </a:lnTo>
                <a:close/>
              </a:path>
            </a:pathLst>
          </a:custGeom>
          <a:solidFill>
            <a:srgbClr val="D2CF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Téglalap 36"/>
          <p:cNvSpPr/>
          <p:nvPr/>
        </p:nvSpPr>
        <p:spPr>
          <a:xfrm rot="20714559" flipV="1">
            <a:off x="-529268" y="3169597"/>
            <a:ext cx="12884648" cy="2699831"/>
          </a:xfrm>
          <a:custGeom>
            <a:avLst/>
            <a:gdLst>
              <a:gd name="connsiteX0" fmla="*/ 0 w 8676167"/>
              <a:gd name="connsiteY0" fmla="*/ 0 h 5231219"/>
              <a:gd name="connsiteX1" fmla="*/ 8676167 w 8676167"/>
              <a:gd name="connsiteY1" fmla="*/ 0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0 h 5231219"/>
              <a:gd name="connsiteX1" fmla="*/ 4040372 w 8676167"/>
              <a:gd name="connsiteY1" fmla="*/ 988828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163912 h 5395131"/>
              <a:gd name="connsiteX1" fmla="*/ 4040372 w 8676167"/>
              <a:gd name="connsiteY1" fmla="*/ 1152740 h 5395131"/>
              <a:gd name="connsiteX2" fmla="*/ 8676167 w 8676167"/>
              <a:gd name="connsiteY2" fmla="*/ 5395131 h 5395131"/>
              <a:gd name="connsiteX3" fmla="*/ 0 w 8676167"/>
              <a:gd name="connsiteY3" fmla="*/ 5395131 h 5395131"/>
              <a:gd name="connsiteX4" fmla="*/ 0 w 8676167"/>
              <a:gd name="connsiteY4" fmla="*/ 163912 h 5395131"/>
              <a:gd name="connsiteX0" fmla="*/ 0 w 8676167"/>
              <a:gd name="connsiteY0" fmla="*/ 163912 h 5395131"/>
              <a:gd name="connsiteX1" fmla="*/ 4040372 w 8676167"/>
              <a:gd name="connsiteY1" fmla="*/ 1152740 h 5395131"/>
              <a:gd name="connsiteX2" fmla="*/ 8676167 w 8676167"/>
              <a:gd name="connsiteY2" fmla="*/ 5395131 h 5395131"/>
              <a:gd name="connsiteX3" fmla="*/ 0 w 8676167"/>
              <a:gd name="connsiteY3" fmla="*/ 5395131 h 5395131"/>
              <a:gd name="connsiteX4" fmla="*/ 0 w 8676167"/>
              <a:gd name="connsiteY4" fmla="*/ 163912 h 5395131"/>
              <a:gd name="connsiteX0" fmla="*/ 0 w 8676167"/>
              <a:gd name="connsiteY0" fmla="*/ 0 h 5231219"/>
              <a:gd name="connsiteX1" fmla="*/ 4040372 w 8676167"/>
              <a:gd name="connsiteY1" fmla="*/ 988828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0 h 5231219"/>
              <a:gd name="connsiteX1" fmla="*/ 6047757 w 8676167"/>
              <a:gd name="connsiteY1" fmla="*/ 1952866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0 h 5231219"/>
              <a:gd name="connsiteX1" fmla="*/ 6047757 w 8676167"/>
              <a:gd name="connsiteY1" fmla="*/ 1952866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0 h 5231219"/>
              <a:gd name="connsiteX1" fmla="*/ 6047757 w 8676167"/>
              <a:gd name="connsiteY1" fmla="*/ 1952866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9286006"/>
              <a:gd name="connsiteY0" fmla="*/ 0 h 5231219"/>
              <a:gd name="connsiteX1" fmla="*/ 6047757 w 9286006"/>
              <a:gd name="connsiteY1" fmla="*/ 1952866 h 5231219"/>
              <a:gd name="connsiteX2" fmla="*/ 8676167 w 9286006"/>
              <a:gd name="connsiteY2" fmla="*/ 5231219 h 5231219"/>
              <a:gd name="connsiteX3" fmla="*/ 0 w 9286006"/>
              <a:gd name="connsiteY3" fmla="*/ 5231219 h 5231219"/>
              <a:gd name="connsiteX4" fmla="*/ 0 w 9286006"/>
              <a:gd name="connsiteY4" fmla="*/ 0 h 5231219"/>
              <a:gd name="connsiteX0" fmla="*/ 0 w 8291876"/>
              <a:gd name="connsiteY0" fmla="*/ 0 h 5966066"/>
              <a:gd name="connsiteX1" fmla="*/ 6047757 w 8291876"/>
              <a:gd name="connsiteY1" fmla="*/ 1952866 h 5966066"/>
              <a:gd name="connsiteX2" fmla="*/ 6717067 w 8291876"/>
              <a:gd name="connsiteY2" fmla="*/ 5966066 h 5966066"/>
              <a:gd name="connsiteX3" fmla="*/ 0 w 8291876"/>
              <a:gd name="connsiteY3" fmla="*/ 5231219 h 5966066"/>
              <a:gd name="connsiteX4" fmla="*/ 0 w 8291876"/>
              <a:gd name="connsiteY4" fmla="*/ 0 h 5966066"/>
              <a:gd name="connsiteX0" fmla="*/ 0 w 8291876"/>
              <a:gd name="connsiteY0" fmla="*/ 0 h 6476796"/>
              <a:gd name="connsiteX1" fmla="*/ 6047757 w 8291876"/>
              <a:gd name="connsiteY1" fmla="*/ 1952866 h 6476796"/>
              <a:gd name="connsiteX2" fmla="*/ 6717067 w 8291876"/>
              <a:gd name="connsiteY2" fmla="*/ 5966066 h 6476796"/>
              <a:gd name="connsiteX3" fmla="*/ 0 w 8291876"/>
              <a:gd name="connsiteY3" fmla="*/ 5231219 h 6476796"/>
              <a:gd name="connsiteX4" fmla="*/ 0 w 8291876"/>
              <a:gd name="connsiteY4" fmla="*/ 0 h 6476796"/>
              <a:gd name="connsiteX0" fmla="*/ 0 w 8507665"/>
              <a:gd name="connsiteY0" fmla="*/ 0 h 6476796"/>
              <a:gd name="connsiteX1" fmla="*/ 6047757 w 8507665"/>
              <a:gd name="connsiteY1" fmla="*/ 1952866 h 6476796"/>
              <a:gd name="connsiteX2" fmla="*/ 6717067 w 8507665"/>
              <a:gd name="connsiteY2" fmla="*/ 5966066 h 6476796"/>
              <a:gd name="connsiteX3" fmla="*/ 0 w 8507665"/>
              <a:gd name="connsiteY3" fmla="*/ 5231219 h 6476796"/>
              <a:gd name="connsiteX4" fmla="*/ 0 w 8507665"/>
              <a:gd name="connsiteY4" fmla="*/ 0 h 6476796"/>
              <a:gd name="connsiteX0" fmla="*/ 0 w 8507667"/>
              <a:gd name="connsiteY0" fmla="*/ 0 h 6038815"/>
              <a:gd name="connsiteX1" fmla="*/ 6047757 w 8507667"/>
              <a:gd name="connsiteY1" fmla="*/ 1952866 h 6038815"/>
              <a:gd name="connsiteX2" fmla="*/ 6717067 w 8507667"/>
              <a:gd name="connsiteY2" fmla="*/ 5966066 h 6038815"/>
              <a:gd name="connsiteX3" fmla="*/ 0 w 8507667"/>
              <a:gd name="connsiteY3" fmla="*/ 5231219 h 6038815"/>
              <a:gd name="connsiteX4" fmla="*/ 0 w 8507667"/>
              <a:gd name="connsiteY4" fmla="*/ 0 h 6038815"/>
              <a:gd name="connsiteX0" fmla="*/ 0 w 8507666"/>
              <a:gd name="connsiteY0" fmla="*/ 0 h 6499691"/>
              <a:gd name="connsiteX1" fmla="*/ 6047757 w 8507666"/>
              <a:gd name="connsiteY1" fmla="*/ 1952866 h 6499691"/>
              <a:gd name="connsiteX2" fmla="*/ 6717067 w 8507666"/>
              <a:gd name="connsiteY2" fmla="*/ 5966066 h 6499691"/>
              <a:gd name="connsiteX3" fmla="*/ 3789702 w 8507666"/>
              <a:gd name="connsiteY3" fmla="*/ 6413346 h 6499691"/>
              <a:gd name="connsiteX4" fmla="*/ 0 w 8507666"/>
              <a:gd name="connsiteY4" fmla="*/ 5231219 h 6499691"/>
              <a:gd name="connsiteX5" fmla="*/ 0 w 8507666"/>
              <a:gd name="connsiteY5" fmla="*/ 0 h 6499691"/>
              <a:gd name="connsiteX0" fmla="*/ 0 w 8507666"/>
              <a:gd name="connsiteY0" fmla="*/ 164909 h 6664600"/>
              <a:gd name="connsiteX1" fmla="*/ 3853607 w 8507666"/>
              <a:gd name="connsiteY1" fmla="*/ 890879 h 6664600"/>
              <a:gd name="connsiteX2" fmla="*/ 6047757 w 8507666"/>
              <a:gd name="connsiteY2" fmla="*/ 2117775 h 6664600"/>
              <a:gd name="connsiteX3" fmla="*/ 6717067 w 8507666"/>
              <a:gd name="connsiteY3" fmla="*/ 6130975 h 6664600"/>
              <a:gd name="connsiteX4" fmla="*/ 3789702 w 8507666"/>
              <a:gd name="connsiteY4" fmla="*/ 6578255 h 6664600"/>
              <a:gd name="connsiteX5" fmla="*/ 0 w 8507666"/>
              <a:gd name="connsiteY5" fmla="*/ 5396128 h 6664600"/>
              <a:gd name="connsiteX6" fmla="*/ 0 w 8507666"/>
              <a:gd name="connsiteY6" fmla="*/ 164909 h 6664600"/>
              <a:gd name="connsiteX0" fmla="*/ 0 w 8507667"/>
              <a:gd name="connsiteY0" fmla="*/ 164909 h 6664600"/>
              <a:gd name="connsiteX1" fmla="*/ 3853607 w 8507667"/>
              <a:gd name="connsiteY1" fmla="*/ 890879 h 6664600"/>
              <a:gd name="connsiteX2" fmla="*/ 6047758 w 8507667"/>
              <a:gd name="connsiteY2" fmla="*/ 2117774 h 6664600"/>
              <a:gd name="connsiteX3" fmla="*/ 6717067 w 8507667"/>
              <a:gd name="connsiteY3" fmla="*/ 6130975 h 6664600"/>
              <a:gd name="connsiteX4" fmla="*/ 3789702 w 8507667"/>
              <a:gd name="connsiteY4" fmla="*/ 6578255 h 6664600"/>
              <a:gd name="connsiteX5" fmla="*/ 0 w 8507667"/>
              <a:gd name="connsiteY5" fmla="*/ 5396128 h 6664600"/>
              <a:gd name="connsiteX6" fmla="*/ 0 w 8507667"/>
              <a:gd name="connsiteY6" fmla="*/ 164909 h 6664600"/>
              <a:gd name="connsiteX0" fmla="*/ 0 w 8026929"/>
              <a:gd name="connsiteY0" fmla="*/ 164909 h 6664600"/>
              <a:gd name="connsiteX1" fmla="*/ 3853607 w 8026929"/>
              <a:gd name="connsiteY1" fmla="*/ 890879 h 6664600"/>
              <a:gd name="connsiteX2" fmla="*/ 6047758 w 8026929"/>
              <a:gd name="connsiteY2" fmla="*/ 2117774 h 6664600"/>
              <a:gd name="connsiteX3" fmla="*/ 6717067 w 8026929"/>
              <a:gd name="connsiteY3" fmla="*/ 6130975 h 6664600"/>
              <a:gd name="connsiteX4" fmla="*/ 3789702 w 8026929"/>
              <a:gd name="connsiteY4" fmla="*/ 6578255 h 6664600"/>
              <a:gd name="connsiteX5" fmla="*/ 0 w 8026929"/>
              <a:gd name="connsiteY5" fmla="*/ 5396128 h 6664600"/>
              <a:gd name="connsiteX6" fmla="*/ 0 w 8026929"/>
              <a:gd name="connsiteY6" fmla="*/ 164909 h 6664600"/>
              <a:gd name="connsiteX0" fmla="*/ 0 w 8026929"/>
              <a:gd name="connsiteY0" fmla="*/ 164909 h 6664600"/>
              <a:gd name="connsiteX1" fmla="*/ 3853607 w 8026929"/>
              <a:gd name="connsiteY1" fmla="*/ 890879 h 6664600"/>
              <a:gd name="connsiteX2" fmla="*/ 6047758 w 8026929"/>
              <a:gd name="connsiteY2" fmla="*/ 2117774 h 6664600"/>
              <a:gd name="connsiteX3" fmla="*/ 6717067 w 8026929"/>
              <a:gd name="connsiteY3" fmla="*/ 6130975 h 6664600"/>
              <a:gd name="connsiteX4" fmla="*/ 3789702 w 8026929"/>
              <a:gd name="connsiteY4" fmla="*/ 6578255 h 6664600"/>
              <a:gd name="connsiteX5" fmla="*/ 0 w 8026929"/>
              <a:gd name="connsiteY5" fmla="*/ 5396128 h 6664600"/>
              <a:gd name="connsiteX6" fmla="*/ 0 w 8026929"/>
              <a:gd name="connsiteY6" fmla="*/ 164909 h 6664600"/>
              <a:gd name="connsiteX0" fmla="*/ 0 w 8285068"/>
              <a:gd name="connsiteY0" fmla="*/ 164909 h 6664600"/>
              <a:gd name="connsiteX1" fmla="*/ 3853607 w 8285068"/>
              <a:gd name="connsiteY1" fmla="*/ 890879 h 6664600"/>
              <a:gd name="connsiteX2" fmla="*/ 6522904 w 8285068"/>
              <a:gd name="connsiteY2" fmla="*/ 584964 h 6664600"/>
              <a:gd name="connsiteX3" fmla="*/ 6717067 w 8285068"/>
              <a:gd name="connsiteY3" fmla="*/ 6130975 h 6664600"/>
              <a:gd name="connsiteX4" fmla="*/ 3789702 w 8285068"/>
              <a:gd name="connsiteY4" fmla="*/ 6578255 h 6664600"/>
              <a:gd name="connsiteX5" fmla="*/ 0 w 8285068"/>
              <a:gd name="connsiteY5" fmla="*/ 5396128 h 6664600"/>
              <a:gd name="connsiteX6" fmla="*/ 0 w 8285068"/>
              <a:gd name="connsiteY6" fmla="*/ 164909 h 6664600"/>
              <a:gd name="connsiteX0" fmla="*/ 0 w 8285068"/>
              <a:gd name="connsiteY0" fmla="*/ 164909 h 6664600"/>
              <a:gd name="connsiteX1" fmla="*/ 3853607 w 8285068"/>
              <a:gd name="connsiteY1" fmla="*/ 890879 h 6664600"/>
              <a:gd name="connsiteX2" fmla="*/ 6522904 w 8285068"/>
              <a:gd name="connsiteY2" fmla="*/ 584964 h 6664600"/>
              <a:gd name="connsiteX3" fmla="*/ 6717067 w 8285068"/>
              <a:gd name="connsiteY3" fmla="*/ 6130975 h 6664600"/>
              <a:gd name="connsiteX4" fmla="*/ 3789702 w 8285068"/>
              <a:gd name="connsiteY4" fmla="*/ 6578255 h 6664600"/>
              <a:gd name="connsiteX5" fmla="*/ 2801380 w 8285068"/>
              <a:gd name="connsiteY5" fmla="*/ 6547824 h 6664600"/>
              <a:gd name="connsiteX6" fmla="*/ 0 w 8285068"/>
              <a:gd name="connsiteY6" fmla="*/ 5396128 h 6664600"/>
              <a:gd name="connsiteX7" fmla="*/ 0 w 8285068"/>
              <a:gd name="connsiteY7" fmla="*/ 164909 h 6664600"/>
              <a:gd name="connsiteX0" fmla="*/ 0 w 8285068"/>
              <a:gd name="connsiteY0" fmla="*/ 164909 h 6664600"/>
              <a:gd name="connsiteX1" fmla="*/ 3853607 w 8285068"/>
              <a:gd name="connsiteY1" fmla="*/ 890879 h 6664600"/>
              <a:gd name="connsiteX2" fmla="*/ 6522904 w 8285068"/>
              <a:gd name="connsiteY2" fmla="*/ 584964 h 6664600"/>
              <a:gd name="connsiteX3" fmla="*/ 6717067 w 8285068"/>
              <a:gd name="connsiteY3" fmla="*/ 6130975 h 6664600"/>
              <a:gd name="connsiteX4" fmla="*/ 3789702 w 8285068"/>
              <a:gd name="connsiteY4" fmla="*/ 6578255 h 6664600"/>
              <a:gd name="connsiteX5" fmla="*/ 2634314 w 8285068"/>
              <a:gd name="connsiteY5" fmla="*/ 6023017 h 6664600"/>
              <a:gd name="connsiteX6" fmla="*/ 0 w 8285068"/>
              <a:gd name="connsiteY6" fmla="*/ 5396128 h 6664600"/>
              <a:gd name="connsiteX7" fmla="*/ 0 w 8285068"/>
              <a:gd name="connsiteY7" fmla="*/ 164909 h 6664600"/>
              <a:gd name="connsiteX0" fmla="*/ 0 w 8292545"/>
              <a:gd name="connsiteY0" fmla="*/ 857718 h 6079654"/>
              <a:gd name="connsiteX1" fmla="*/ 3861084 w 8292545"/>
              <a:gd name="connsiteY1" fmla="*/ 305933 h 6079654"/>
              <a:gd name="connsiteX2" fmla="*/ 6530381 w 8292545"/>
              <a:gd name="connsiteY2" fmla="*/ 18 h 6079654"/>
              <a:gd name="connsiteX3" fmla="*/ 6724544 w 8292545"/>
              <a:gd name="connsiteY3" fmla="*/ 5546029 h 6079654"/>
              <a:gd name="connsiteX4" fmla="*/ 3797179 w 8292545"/>
              <a:gd name="connsiteY4" fmla="*/ 5993309 h 6079654"/>
              <a:gd name="connsiteX5" fmla="*/ 2641791 w 8292545"/>
              <a:gd name="connsiteY5" fmla="*/ 5438071 h 6079654"/>
              <a:gd name="connsiteX6" fmla="*/ 7477 w 8292545"/>
              <a:gd name="connsiteY6" fmla="*/ 4811182 h 6079654"/>
              <a:gd name="connsiteX7" fmla="*/ 0 w 8292545"/>
              <a:gd name="connsiteY7" fmla="*/ 857718 h 6079654"/>
              <a:gd name="connsiteX0" fmla="*/ 0 w 8292545"/>
              <a:gd name="connsiteY0" fmla="*/ 857718 h 6219915"/>
              <a:gd name="connsiteX1" fmla="*/ 3861084 w 8292545"/>
              <a:gd name="connsiteY1" fmla="*/ 305933 h 6219915"/>
              <a:gd name="connsiteX2" fmla="*/ 6530381 w 8292545"/>
              <a:gd name="connsiteY2" fmla="*/ 18 h 6219915"/>
              <a:gd name="connsiteX3" fmla="*/ 6724544 w 8292545"/>
              <a:gd name="connsiteY3" fmla="*/ 5546029 h 6219915"/>
              <a:gd name="connsiteX4" fmla="*/ 3797179 w 8292545"/>
              <a:gd name="connsiteY4" fmla="*/ 5993309 h 6219915"/>
              <a:gd name="connsiteX5" fmla="*/ 2641791 w 8292545"/>
              <a:gd name="connsiteY5" fmla="*/ 5438071 h 6219915"/>
              <a:gd name="connsiteX6" fmla="*/ 239501 w 8292545"/>
              <a:gd name="connsiteY6" fmla="*/ 5865351 h 6219915"/>
              <a:gd name="connsiteX7" fmla="*/ 0 w 8292545"/>
              <a:gd name="connsiteY7" fmla="*/ 857718 h 6219915"/>
              <a:gd name="connsiteX0" fmla="*/ 0 w 8375727"/>
              <a:gd name="connsiteY0" fmla="*/ 1116911 h 6219915"/>
              <a:gd name="connsiteX1" fmla="*/ 3944266 w 8375727"/>
              <a:gd name="connsiteY1" fmla="*/ 305933 h 6219915"/>
              <a:gd name="connsiteX2" fmla="*/ 6613563 w 8375727"/>
              <a:gd name="connsiteY2" fmla="*/ 18 h 6219915"/>
              <a:gd name="connsiteX3" fmla="*/ 6807726 w 8375727"/>
              <a:gd name="connsiteY3" fmla="*/ 5546029 h 6219915"/>
              <a:gd name="connsiteX4" fmla="*/ 3880361 w 8375727"/>
              <a:gd name="connsiteY4" fmla="*/ 5993309 h 6219915"/>
              <a:gd name="connsiteX5" fmla="*/ 2724973 w 8375727"/>
              <a:gd name="connsiteY5" fmla="*/ 5438071 h 6219915"/>
              <a:gd name="connsiteX6" fmla="*/ 322683 w 8375727"/>
              <a:gd name="connsiteY6" fmla="*/ 5865351 h 6219915"/>
              <a:gd name="connsiteX7" fmla="*/ 0 w 8375727"/>
              <a:gd name="connsiteY7" fmla="*/ 1116911 h 6219915"/>
              <a:gd name="connsiteX0" fmla="*/ 0 w 8375727"/>
              <a:gd name="connsiteY0" fmla="*/ 1116911 h 6219915"/>
              <a:gd name="connsiteX1" fmla="*/ 3944266 w 8375727"/>
              <a:gd name="connsiteY1" fmla="*/ 305933 h 6219915"/>
              <a:gd name="connsiteX2" fmla="*/ 6613563 w 8375727"/>
              <a:gd name="connsiteY2" fmla="*/ 18 h 6219915"/>
              <a:gd name="connsiteX3" fmla="*/ 6807726 w 8375727"/>
              <a:gd name="connsiteY3" fmla="*/ 5546029 h 6219915"/>
              <a:gd name="connsiteX4" fmla="*/ 3880361 w 8375727"/>
              <a:gd name="connsiteY4" fmla="*/ 5993309 h 6219915"/>
              <a:gd name="connsiteX5" fmla="*/ 2724973 w 8375727"/>
              <a:gd name="connsiteY5" fmla="*/ 5438071 h 6219915"/>
              <a:gd name="connsiteX6" fmla="*/ 322683 w 8375727"/>
              <a:gd name="connsiteY6" fmla="*/ 5865351 h 6219915"/>
              <a:gd name="connsiteX7" fmla="*/ 0 w 8375727"/>
              <a:gd name="connsiteY7" fmla="*/ 1116911 h 6219915"/>
              <a:gd name="connsiteX0" fmla="*/ 0 w 8375727"/>
              <a:gd name="connsiteY0" fmla="*/ 1116911 h 6219915"/>
              <a:gd name="connsiteX1" fmla="*/ 3944266 w 8375727"/>
              <a:gd name="connsiteY1" fmla="*/ 305933 h 6219915"/>
              <a:gd name="connsiteX2" fmla="*/ 6613563 w 8375727"/>
              <a:gd name="connsiteY2" fmla="*/ 18 h 6219915"/>
              <a:gd name="connsiteX3" fmla="*/ 6807726 w 8375727"/>
              <a:gd name="connsiteY3" fmla="*/ 5546029 h 6219915"/>
              <a:gd name="connsiteX4" fmla="*/ 3880361 w 8375727"/>
              <a:gd name="connsiteY4" fmla="*/ 5993309 h 6219915"/>
              <a:gd name="connsiteX5" fmla="*/ 2724973 w 8375727"/>
              <a:gd name="connsiteY5" fmla="*/ 5438071 h 6219915"/>
              <a:gd name="connsiteX6" fmla="*/ 322683 w 8375727"/>
              <a:gd name="connsiteY6" fmla="*/ 5865351 h 6219915"/>
              <a:gd name="connsiteX7" fmla="*/ 0 w 8375727"/>
              <a:gd name="connsiteY7" fmla="*/ 1116911 h 6219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375727" h="6219915">
                <a:moveTo>
                  <a:pt x="0" y="1116911"/>
                </a:moveTo>
                <a:cubicBezTo>
                  <a:pt x="629991" y="574165"/>
                  <a:pt x="2936307" y="-19545"/>
                  <a:pt x="3944266" y="305933"/>
                </a:cubicBezTo>
                <a:cubicBezTo>
                  <a:pt x="4952225" y="631411"/>
                  <a:pt x="5668407" y="440932"/>
                  <a:pt x="6613563" y="18"/>
                </a:cubicBezTo>
                <a:cubicBezTo>
                  <a:pt x="9498957" y="-11385"/>
                  <a:pt x="8307586" y="5428687"/>
                  <a:pt x="6807726" y="5546029"/>
                </a:cubicBezTo>
                <a:cubicBezTo>
                  <a:pt x="6431588" y="6206046"/>
                  <a:pt x="4999872" y="6115783"/>
                  <a:pt x="3880361" y="5993309"/>
                </a:cubicBezTo>
                <a:cubicBezTo>
                  <a:pt x="3227747" y="6062784"/>
                  <a:pt x="3356590" y="5635092"/>
                  <a:pt x="2724973" y="5438071"/>
                </a:cubicBezTo>
                <a:cubicBezTo>
                  <a:pt x="2093356" y="5241050"/>
                  <a:pt x="789580" y="6929170"/>
                  <a:pt x="322683" y="5865351"/>
                </a:cubicBezTo>
                <a:cubicBezTo>
                  <a:pt x="320191" y="4547530"/>
                  <a:pt x="122243" y="2322944"/>
                  <a:pt x="0" y="1116911"/>
                </a:cubicBezTo>
                <a:close/>
              </a:path>
            </a:pathLst>
          </a:custGeom>
          <a:solidFill>
            <a:srgbClr val="D5CDC1"/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2" name="Téglalap 36"/>
          <p:cNvSpPr/>
          <p:nvPr/>
        </p:nvSpPr>
        <p:spPr>
          <a:xfrm flipH="1" flipV="1">
            <a:off x="6898023" y="3427911"/>
            <a:ext cx="5384122" cy="2558243"/>
          </a:xfrm>
          <a:custGeom>
            <a:avLst/>
            <a:gdLst>
              <a:gd name="connsiteX0" fmla="*/ 0 w 8676167"/>
              <a:gd name="connsiteY0" fmla="*/ 0 h 5231219"/>
              <a:gd name="connsiteX1" fmla="*/ 8676167 w 8676167"/>
              <a:gd name="connsiteY1" fmla="*/ 0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0 h 5231219"/>
              <a:gd name="connsiteX1" fmla="*/ 4040372 w 8676167"/>
              <a:gd name="connsiteY1" fmla="*/ 988828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163912 h 5395131"/>
              <a:gd name="connsiteX1" fmla="*/ 4040372 w 8676167"/>
              <a:gd name="connsiteY1" fmla="*/ 1152740 h 5395131"/>
              <a:gd name="connsiteX2" fmla="*/ 8676167 w 8676167"/>
              <a:gd name="connsiteY2" fmla="*/ 5395131 h 5395131"/>
              <a:gd name="connsiteX3" fmla="*/ 0 w 8676167"/>
              <a:gd name="connsiteY3" fmla="*/ 5395131 h 5395131"/>
              <a:gd name="connsiteX4" fmla="*/ 0 w 8676167"/>
              <a:gd name="connsiteY4" fmla="*/ 163912 h 5395131"/>
              <a:gd name="connsiteX0" fmla="*/ 0 w 8676167"/>
              <a:gd name="connsiteY0" fmla="*/ 163912 h 5395131"/>
              <a:gd name="connsiteX1" fmla="*/ 4040372 w 8676167"/>
              <a:gd name="connsiteY1" fmla="*/ 1152740 h 5395131"/>
              <a:gd name="connsiteX2" fmla="*/ 8676167 w 8676167"/>
              <a:gd name="connsiteY2" fmla="*/ 5395131 h 5395131"/>
              <a:gd name="connsiteX3" fmla="*/ 0 w 8676167"/>
              <a:gd name="connsiteY3" fmla="*/ 5395131 h 5395131"/>
              <a:gd name="connsiteX4" fmla="*/ 0 w 8676167"/>
              <a:gd name="connsiteY4" fmla="*/ 163912 h 5395131"/>
              <a:gd name="connsiteX0" fmla="*/ 0 w 8676167"/>
              <a:gd name="connsiteY0" fmla="*/ 0 h 5231219"/>
              <a:gd name="connsiteX1" fmla="*/ 4040372 w 8676167"/>
              <a:gd name="connsiteY1" fmla="*/ 988828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0 h 5231219"/>
              <a:gd name="connsiteX1" fmla="*/ 6047757 w 8676167"/>
              <a:gd name="connsiteY1" fmla="*/ 1952866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0 h 5231219"/>
              <a:gd name="connsiteX1" fmla="*/ 6047757 w 8676167"/>
              <a:gd name="connsiteY1" fmla="*/ 1952866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0 h 5231219"/>
              <a:gd name="connsiteX1" fmla="*/ 6047757 w 8676167"/>
              <a:gd name="connsiteY1" fmla="*/ 1952866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1539361 h 6770580"/>
              <a:gd name="connsiteX1" fmla="*/ 5682778 w 8676167"/>
              <a:gd name="connsiteY1" fmla="*/ 62043 h 6770580"/>
              <a:gd name="connsiteX2" fmla="*/ 8676167 w 8676167"/>
              <a:gd name="connsiteY2" fmla="*/ 6770580 h 6770580"/>
              <a:gd name="connsiteX3" fmla="*/ 0 w 8676167"/>
              <a:gd name="connsiteY3" fmla="*/ 6770580 h 6770580"/>
              <a:gd name="connsiteX4" fmla="*/ 0 w 8676167"/>
              <a:gd name="connsiteY4" fmla="*/ 1539361 h 6770580"/>
              <a:gd name="connsiteX0" fmla="*/ 0 w 8676167"/>
              <a:gd name="connsiteY0" fmla="*/ 1539361 h 6770580"/>
              <a:gd name="connsiteX1" fmla="*/ 5682778 w 8676167"/>
              <a:gd name="connsiteY1" fmla="*/ 62043 h 6770580"/>
              <a:gd name="connsiteX2" fmla="*/ 8676167 w 8676167"/>
              <a:gd name="connsiteY2" fmla="*/ 6770580 h 6770580"/>
              <a:gd name="connsiteX3" fmla="*/ 0 w 8676167"/>
              <a:gd name="connsiteY3" fmla="*/ 6770580 h 6770580"/>
              <a:gd name="connsiteX4" fmla="*/ 0 w 8676167"/>
              <a:gd name="connsiteY4" fmla="*/ 1539361 h 6770580"/>
              <a:gd name="connsiteX0" fmla="*/ 0 w 9090225"/>
              <a:gd name="connsiteY0" fmla="*/ 1575772 h 6806991"/>
              <a:gd name="connsiteX1" fmla="*/ 5682778 w 9090225"/>
              <a:gd name="connsiteY1" fmla="*/ 98454 h 6806991"/>
              <a:gd name="connsiteX2" fmla="*/ 8676167 w 9090225"/>
              <a:gd name="connsiteY2" fmla="*/ 6806991 h 6806991"/>
              <a:gd name="connsiteX3" fmla="*/ 0 w 9090225"/>
              <a:gd name="connsiteY3" fmla="*/ 6806991 h 6806991"/>
              <a:gd name="connsiteX4" fmla="*/ 0 w 9090225"/>
              <a:gd name="connsiteY4" fmla="*/ 1575772 h 6806991"/>
              <a:gd name="connsiteX0" fmla="*/ 0 w 8220588"/>
              <a:gd name="connsiteY0" fmla="*/ 1600595 h 6831814"/>
              <a:gd name="connsiteX1" fmla="*/ 5682778 w 8220588"/>
              <a:gd name="connsiteY1" fmla="*/ 123277 h 6831814"/>
              <a:gd name="connsiteX2" fmla="*/ 7206840 w 8220588"/>
              <a:gd name="connsiteY2" fmla="*/ 5964171 h 6831814"/>
              <a:gd name="connsiteX3" fmla="*/ 0 w 8220588"/>
              <a:gd name="connsiteY3" fmla="*/ 6831814 h 6831814"/>
              <a:gd name="connsiteX4" fmla="*/ 0 w 8220588"/>
              <a:gd name="connsiteY4" fmla="*/ 1600595 h 6831814"/>
              <a:gd name="connsiteX0" fmla="*/ 0 w 8220588"/>
              <a:gd name="connsiteY0" fmla="*/ 1600595 h 7435887"/>
              <a:gd name="connsiteX1" fmla="*/ 5682778 w 8220588"/>
              <a:gd name="connsiteY1" fmla="*/ 123277 h 7435887"/>
              <a:gd name="connsiteX2" fmla="*/ 7206840 w 8220588"/>
              <a:gd name="connsiteY2" fmla="*/ 5964171 h 7435887"/>
              <a:gd name="connsiteX3" fmla="*/ 0 w 8220588"/>
              <a:gd name="connsiteY3" fmla="*/ 6831814 h 7435887"/>
              <a:gd name="connsiteX4" fmla="*/ 0 w 8220588"/>
              <a:gd name="connsiteY4" fmla="*/ 1600595 h 7435887"/>
              <a:gd name="connsiteX0" fmla="*/ 0 w 8400837"/>
              <a:gd name="connsiteY0" fmla="*/ 1557353 h 7392645"/>
              <a:gd name="connsiteX1" fmla="*/ 5682778 w 8400837"/>
              <a:gd name="connsiteY1" fmla="*/ 80035 h 7392645"/>
              <a:gd name="connsiteX2" fmla="*/ 7206840 w 8400837"/>
              <a:gd name="connsiteY2" fmla="*/ 5920929 h 7392645"/>
              <a:gd name="connsiteX3" fmla="*/ 0 w 8400837"/>
              <a:gd name="connsiteY3" fmla="*/ 6788572 h 7392645"/>
              <a:gd name="connsiteX4" fmla="*/ 0 w 8400837"/>
              <a:gd name="connsiteY4" fmla="*/ 1557353 h 7392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00837" h="7392645">
                <a:moveTo>
                  <a:pt x="0" y="1557353"/>
                </a:moveTo>
                <a:cubicBezTo>
                  <a:pt x="1346791" y="1886962"/>
                  <a:pt x="1960286" y="5861414"/>
                  <a:pt x="5682778" y="80035"/>
                </a:cubicBezTo>
                <a:cubicBezTo>
                  <a:pt x="9782092" y="-656164"/>
                  <a:pt x="8323396" y="3875784"/>
                  <a:pt x="7206840" y="5920929"/>
                </a:cubicBezTo>
                <a:cubicBezTo>
                  <a:pt x="5400807" y="8813078"/>
                  <a:pt x="2402280" y="6499358"/>
                  <a:pt x="0" y="6788572"/>
                </a:cubicBezTo>
                <a:lnTo>
                  <a:pt x="0" y="1557353"/>
                </a:lnTo>
                <a:close/>
              </a:path>
            </a:pathLst>
          </a:custGeom>
          <a:solidFill>
            <a:srgbClr val="DECAB3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Téglalap 36"/>
          <p:cNvSpPr/>
          <p:nvPr/>
        </p:nvSpPr>
        <p:spPr>
          <a:xfrm flipH="1" flipV="1">
            <a:off x="8246141" y="4856374"/>
            <a:ext cx="3990932" cy="2045912"/>
          </a:xfrm>
          <a:custGeom>
            <a:avLst/>
            <a:gdLst>
              <a:gd name="connsiteX0" fmla="*/ 0 w 8676167"/>
              <a:gd name="connsiteY0" fmla="*/ 0 h 5231219"/>
              <a:gd name="connsiteX1" fmla="*/ 8676167 w 8676167"/>
              <a:gd name="connsiteY1" fmla="*/ 0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0 h 5231219"/>
              <a:gd name="connsiteX1" fmla="*/ 4040372 w 8676167"/>
              <a:gd name="connsiteY1" fmla="*/ 988828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163912 h 5395131"/>
              <a:gd name="connsiteX1" fmla="*/ 4040372 w 8676167"/>
              <a:gd name="connsiteY1" fmla="*/ 1152740 h 5395131"/>
              <a:gd name="connsiteX2" fmla="*/ 8676167 w 8676167"/>
              <a:gd name="connsiteY2" fmla="*/ 5395131 h 5395131"/>
              <a:gd name="connsiteX3" fmla="*/ 0 w 8676167"/>
              <a:gd name="connsiteY3" fmla="*/ 5395131 h 5395131"/>
              <a:gd name="connsiteX4" fmla="*/ 0 w 8676167"/>
              <a:gd name="connsiteY4" fmla="*/ 163912 h 5395131"/>
              <a:gd name="connsiteX0" fmla="*/ 0 w 8676167"/>
              <a:gd name="connsiteY0" fmla="*/ 163912 h 5395131"/>
              <a:gd name="connsiteX1" fmla="*/ 4040372 w 8676167"/>
              <a:gd name="connsiteY1" fmla="*/ 1152740 h 5395131"/>
              <a:gd name="connsiteX2" fmla="*/ 8676167 w 8676167"/>
              <a:gd name="connsiteY2" fmla="*/ 5395131 h 5395131"/>
              <a:gd name="connsiteX3" fmla="*/ 0 w 8676167"/>
              <a:gd name="connsiteY3" fmla="*/ 5395131 h 5395131"/>
              <a:gd name="connsiteX4" fmla="*/ 0 w 8676167"/>
              <a:gd name="connsiteY4" fmla="*/ 163912 h 5395131"/>
              <a:gd name="connsiteX0" fmla="*/ 0 w 8676167"/>
              <a:gd name="connsiteY0" fmla="*/ 0 h 5231219"/>
              <a:gd name="connsiteX1" fmla="*/ 4040372 w 8676167"/>
              <a:gd name="connsiteY1" fmla="*/ 988828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0 h 5231219"/>
              <a:gd name="connsiteX1" fmla="*/ 6047757 w 8676167"/>
              <a:gd name="connsiteY1" fmla="*/ 1952866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0 h 5231219"/>
              <a:gd name="connsiteX1" fmla="*/ 6047757 w 8676167"/>
              <a:gd name="connsiteY1" fmla="*/ 1952866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0 h 5231219"/>
              <a:gd name="connsiteX1" fmla="*/ 6047757 w 8676167"/>
              <a:gd name="connsiteY1" fmla="*/ 1952866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10276126"/>
              <a:gd name="connsiteY0" fmla="*/ 0 h 5231219"/>
              <a:gd name="connsiteX1" fmla="*/ 6047757 w 10276126"/>
              <a:gd name="connsiteY1" fmla="*/ 1952866 h 5231219"/>
              <a:gd name="connsiteX2" fmla="*/ 8676167 w 10276126"/>
              <a:gd name="connsiteY2" fmla="*/ 5231219 h 5231219"/>
              <a:gd name="connsiteX3" fmla="*/ 0 w 10276126"/>
              <a:gd name="connsiteY3" fmla="*/ 5231219 h 5231219"/>
              <a:gd name="connsiteX4" fmla="*/ 0 w 10276126"/>
              <a:gd name="connsiteY4" fmla="*/ 0 h 5231219"/>
              <a:gd name="connsiteX0" fmla="*/ 0 w 10276126"/>
              <a:gd name="connsiteY0" fmla="*/ 0 h 6479976"/>
              <a:gd name="connsiteX1" fmla="*/ 6047757 w 10276126"/>
              <a:gd name="connsiteY1" fmla="*/ 1952866 h 6479976"/>
              <a:gd name="connsiteX2" fmla="*/ 8676167 w 10276126"/>
              <a:gd name="connsiteY2" fmla="*/ 5231219 h 6479976"/>
              <a:gd name="connsiteX3" fmla="*/ 0 w 10276126"/>
              <a:gd name="connsiteY3" fmla="*/ 5231219 h 6479976"/>
              <a:gd name="connsiteX4" fmla="*/ 0 w 10276126"/>
              <a:gd name="connsiteY4" fmla="*/ 0 h 64799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76126" h="6479976">
                <a:moveTo>
                  <a:pt x="0" y="0"/>
                </a:moveTo>
                <a:cubicBezTo>
                  <a:pt x="1346791" y="329609"/>
                  <a:pt x="-279359" y="1860334"/>
                  <a:pt x="6047757" y="1952866"/>
                </a:cubicBezTo>
                <a:cubicBezTo>
                  <a:pt x="10147071" y="1216667"/>
                  <a:pt x="11742754" y="4162902"/>
                  <a:pt x="8676167" y="5231219"/>
                </a:cubicBezTo>
                <a:cubicBezTo>
                  <a:pt x="1662880" y="8040926"/>
                  <a:pt x="2892056" y="5231219"/>
                  <a:pt x="0" y="5231219"/>
                </a:cubicBezTo>
                <a:lnTo>
                  <a:pt x="0" y="0"/>
                </a:lnTo>
                <a:close/>
              </a:path>
            </a:pathLst>
          </a:custGeom>
          <a:solidFill>
            <a:srgbClr val="E4D0B8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4" name="Téglalap 36"/>
          <p:cNvSpPr/>
          <p:nvPr/>
        </p:nvSpPr>
        <p:spPr>
          <a:xfrm rot="20273738" flipV="1">
            <a:off x="2594823" y="5640816"/>
            <a:ext cx="5106192" cy="1818646"/>
          </a:xfrm>
          <a:custGeom>
            <a:avLst/>
            <a:gdLst>
              <a:gd name="connsiteX0" fmla="*/ 0 w 8676167"/>
              <a:gd name="connsiteY0" fmla="*/ 0 h 5231219"/>
              <a:gd name="connsiteX1" fmla="*/ 8676167 w 8676167"/>
              <a:gd name="connsiteY1" fmla="*/ 0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0 h 5231219"/>
              <a:gd name="connsiteX1" fmla="*/ 4040372 w 8676167"/>
              <a:gd name="connsiteY1" fmla="*/ 988828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163912 h 5395131"/>
              <a:gd name="connsiteX1" fmla="*/ 4040372 w 8676167"/>
              <a:gd name="connsiteY1" fmla="*/ 1152740 h 5395131"/>
              <a:gd name="connsiteX2" fmla="*/ 8676167 w 8676167"/>
              <a:gd name="connsiteY2" fmla="*/ 5395131 h 5395131"/>
              <a:gd name="connsiteX3" fmla="*/ 0 w 8676167"/>
              <a:gd name="connsiteY3" fmla="*/ 5395131 h 5395131"/>
              <a:gd name="connsiteX4" fmla="*/ 0 w 8676167"/>
              <a:gd name="connsiteY4" fmla="*/ 163912 h 5395131"/>
              <a:gd name="connsiteX0" fmla="*/ 0 w 8676167"/>
              <a:gd name="connsiteY0" fmla="*/ 163912 h 5395131"/>
              <a:gd name="connsiteX1" fmla="*/ 4040372 w 8676167"/>
              <a:gd name="connsiteY1" fmla="*/ 1152740 h 5395131"/>
              <a:gd name="connsiteX2" fmla="*/ 8676167 w 8676167"/>
              <a:gd name="connsiteY2" fmla="*/ 5395131 h 5395131"/>
              <a:gd name="connsiteX3" fmla="*/ 0 w 8676167"/>
              <a:gd name="connsiteY3" fmla="*/ 5395131 h 5395131"/>
              <a:gd name="connsiteX4" fmla="*/ 0 w 8676167"/>
              <a:gd name="connsiteY4" fmla="*/ 163912 h 5395131"/>
              <a:gd name="connsiteX0" fmla="*/ 0 w 8676167"/>
              <a:gd name="connsiteY0" fmla="*/ 0 h 5231219"/>
              <a:gd name="connsiteX1" fmla="*/ 4040372 w 8676167"/>
              <a:gd name="connsiteY1" fmla="*/ 988828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0 h 5231219"/>
              <a:gd name="connsiteX1" fmla="*/ 6047757 w 8676167"/>
              <a:gd name="connsiteY1" fmla="*/ 1952866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0 h 5231219"/>
              <a:gd name="connsiteX1" fmla="*/ 6047757 w 8676167"/>
              <a:gd name="connsiteY1" fmla="*/ 1952866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0 h 5231219"/>
              <a:gd name="connsiteX1" fmla="*/ 6047757 w 8676167"/>
              <a:gd name="connsiteY1" fmla="*/ 1952866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9286006"/>
              <a:gd name="connsiteY0" fmla="*/ 0 h 5231219"/>
              <a:gd name="connsiteX1" fmla="*/ 6047757 w 9286006"/>
              <a:gd name="connsiteY1" fmla="*/ 1952866 h 5231219"/>
              <a:gd name="connsiteX2" fmla="*/ 8676167 w 9286006"/>
              <a:gd name="connsiteY2" fmla="*/ 5231219 h 5231219"/>
              <a:gd name="connsiteX3" fmla="*/ 0 w 9286006"/>
              <a:gd name="connsiteY3" fmla="*/ 5231219 h 5231219"/>
              <a:gd name="connsiteX4" fmla="*/ 0 w 9286006"/>
              <a:gd name="connsiteY4" fmla="*/ 0 h 5231219"/>
              <a:gd name="connsiteX0" fmla="*/ 0 w 8291876"/>
              <a:gd name="connsiteY0" fmla="*/ 0 h 5966066"/>
              <a:gd name="connsiteX1" fmla="*/ 6047757 w 8291876"/>
              <a:gd name="connsiteY1" fmla="*/ 1952866 h 5966066"/>
              <a:gd name="connsiteX2" fmla="*/ 6717067 w 8291876"/>
              <a:gd name="connsiteY2" fmla="*/ 5966066 h 5966066"/>
              <a:gd name="connsiteX3" fmla="*/ 0 w 8291876"/>
              <a:gd name="connsiteY3" fmla="*/ 5231219 h 5966066"/>
              <a:gd name="connsiteX4" fmla="*/ 0 w 8291876"/>
              <a:gd name="connsiteY4" fmla="*/ 0 h 5966066"/>
              <a:gd name="connsiteX0" fmla="*/ 0 w 8291876"/>
              <a:gd name="connsiteY0" fmla="*/ 0 h 6476796"/>
              <a:gd name="connsiteX1" fmla="*/ 6047757 w 8291876"/>
              <a:gd name="connsiteY1" fmla="*/ 1952866 h 6476796"/>
              <a:gd name="connsiteX2" fmla="*/ 6717067 w 8291876"/>
              <a:gd name="connsiteY2" fmla="*/ 5966066 h 6476796"/>
              <a:gd name="connsiteX3" fmla="*/ 0 w 8291876"/>
              <a:gd name="connsiteY3" fmla="*/ 5231219 h 6476796"/>
              <a:gd name="connsiteX4" fmla="*/ 0 w 8291876"/>
              <a:gd name="connsiteY4" fmla="*/ 0 h 6476796"/>
              <a:gd name="connsiteX0" fmla="*/ 0 w 8507665"/>
              <a:gd name="connsiteY0" fmla="*/ 0 h 6476796"/>
              <a:gd name="connsiteX1" fmla="*/ 6047757 w 8507665"/>
              <a:gd name="connsiteY1" fmla="*/ 1952866 h 6476796"/>
              <a:gd name="connsiteX2" fmla="*/ 6717067 w 8507665"/>
              <a:gd name="connsiteY2" fmla="*/ 5966066 h 6476796"/>
              <a:gd name="connsiteX3" fmla="*/ 0 w 8507665"/>
              <a:gd name="connsiteY3" fmla="*/ 5231219 h 6476796"/>
              <a:gd name="connsiteX4" fmla="*/ 0 w 8507665"/>
              <a:gd name="connsiteY4" fmla="*/ 0 h 6476796"/>
              <a:gd name="connsiteX0" fmla="*/ 0 w 8507667"/>
              <a:gd name="connsiteY0" fmla="*/ 0 h 6038815"/>
              <a:gd name="connsiteX1" fmla="*/ 6047757 w 8507667"/>
              <a:gd name="connsiteY1" fmla="*/ 1952866 h 6038815"/>
              <a:gd name="connsiteX2" fmla="*/ 6717067 w 8507667"/>
              <a:gd name="connsiteY2" fmla="*/ 5966066 h 6038815"/>
              <a:gd name="connsiteX3" fmla="*/ 0 w 8507667"/>
              <a:gd name="connsiteY3" fmla="*/ 5231219 h 6038815"/>
              <a:gd name="connsiteX4" fmla="*/ 0 w 8507667"/>
              <a:gd name="connsiteY4" fmla="*/ 0 h 6038815"/>
              <a:gd name="connsiteX0" fmla="*/ 1975580 w 8507665"/>
              <a:gd name="connsiteY0" fmla="*/ 0 h 4824436"/>
              <a:gd name="connsiteX1" fmla="*/ 6047757 w 8507665"/>
              <a:gd name="connsiteY1" fmla="*/ 738487 h 4824436"/>
              <a:gd name="connsiteX2" fmla="*/ 6717067 w 8507665"/>
              <a:gd name="connsiteY2" fmla="*/ 4751687 h 4824436"/>
              <a:gd name="connsiteX3" fmla="*/ 0 w 8507665"/>
              <a:gd name="connsiteY3" fmla="*/ 4016840 h 4824436"/>
              <a:gd name="connsiteX4" fmla="*/ 1975580 w 8507665"/>
              <a:gd name="connsiteY4" fmla="*/ 0 h 4824436"/>
              <a:gd name="connsiteX0" fmla="*/ 2006561 w 8538648"/>
              <a:gd name="connsiteY0" fmla="*/ 0 h 4824436"/>
              <a:gd name="connsiteX1" fmla="*/ 6078738 w 8538648"/>
              <a:gd name="connsiteY1" fmla="*/ 738487 h 4824436"/>
              <a:gd name="connsiteX2" fmla="*/ 6748048 w 8538648"/>
              <a:gd name="connsiteY2" fmla="*/ 4751687 h 4824436"/>
              <a:gd name="connsiteX3" fmla="*/ 30981 w 8538648"/>
              <a:gd name="connsiteY3" fmla="*/ 4016840 h 4824436"/>
              <a:gd name="connsiteX4" fmla="*/ 2006561 w 8538648"/>
              <a:gd name="connsiteY4" fmla="*/ 0 h 4824436"/>
              <a:gd name="connsiteX0" fmla="*/ 2006561 w 8538646"/>
              <a:gd name="connsiteY0" fmla="*/ 524669 h 5349105"/>
              <a:gd name="connsiteX1" fmla="*/ 6078738 w 8538646"/>
              <a:gd name="connsiteY1" fmla="*/ 1263156 h 5349105"/>
              <a:gd name="connsiteX2" fmla="*/ 6748048 w 8538646"/>
              <a:gd name="connsiteY2" fmla="*/ 5276356 h 5349105"/>
              <a:gd name="connsiteX3" fmla="*/ 30981 w 8538646"/>
              <a:gd name="connsiteY3" fmla="*/ 4541509 h 5349105"/>
              <a:gd name="connsiteX4" fmla="*/ 2006561 w 8538646"/>
              <a:gd name="connsiteY4" fmla="*/ 524669 h 5349105"/>
              <a:gd name="connsiteX0" fmla="*/ 3413915 w 8507667"/>
              <a:gd name="connsiteY0" fmla="*/ 762989 h 4581005"/>
              <a:gd name="connsiteX1" fmla="*/ 6047757 w 8507667"/>
              <a:gd name="connsiteY1" fmla="*/ 495056 h 4581005"/>
              <a:gd name="connsiteX2" fmla="*/ 6717067 w 8507667"/>
              <a:gd name="connsiteY2" fmla="*/ 4508256 h 4581005"/>
              <a:gd name="connsiteX3" fmla="*/ 0 w 8507667"/>
              <a:gd name="connsiteY3" fmla="*/ 3773409 h 4581005"/>
              <a:gd name="connsiteX4" fmla="*/ 3413915 w 8507667"/>
              <a:gd name="connsiteY4" fmla="*/ 762989 h 4581005"/>
              <a:gd name="connsiteX0" fmla="*/ 1822 w 8509487"/>
              <a:gd name="connsiteY0" fmla="*/ 3357608 h 4165204"/>
              <a:gd name="connsiteX1" fmla="*/ 6049579 w 8509487"/>
              <a:gd name="connsiteY1" fmla="*/ 79255 h 4165204"/>
              <a:gd name="connsiteX2" fmla="*/ 6718889 w 8509487"/>
              <a:gd name="connsiteY2" fmla="*/ 4092455 h 4165204"/>
              <a:gd name="connsiteX3" fmla="*/ 1822 w 8509487"/>
              <a:gd name="connsiteY3" fmla="*/ 3357608 h 4165204"/>
              <a:gd name="connsiteX0" fmla="*/ 1460 w 9331999"/>
              <a:gd name="connsiteY0" fmla="*/ 4952565 h 5760161"/>
              <a:gd name="connsiteX1" fmla="*/ 7324397 w 9331999"/>
              <a:gd name="connsiteY1" fmla="*/ 60298 h 5760161"/>
              <a:gd name="connsiteX2" fmla="*/ 6718527 w 9331999"/>
              <a:gd name="connsiteY2" fmla="*/ 5687412 h 5760161"/>
              <a:gd name="connsiteX3" fmla="*/ 1460 w 9331999"/>
              <a:gd name="connsiteY3" fmla="*/ 4952565 h 5760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31999" h="5760161">
                <a:moveTo>
                  <a:pt x="1460" y="4952565"/>
                </a:moveTo>
                <a:cubicBezTo>
                  <a:pt x="-110092" y="4283698"/>
                  <a:pt x="6204886" y="-62176"/>
                  <a:pt x="7324397" y="60298"/>
                </a:cubicBezTo>
                <a:cubicBezTo>
                  <a:pt x="11423711" y="-675901"/>
                  <a:pt x="8218387" y="5570070"/>
                  <a:pt x="6718527" y="5687412"/>
                </a:cubicBezTo>
                <a:cubicBezTo>
                  <a:pt x="5437762" y="6004406"/>
                  <a:pt x="2240482" y="5197514"/>
                  <a:pt x="1460" y="4952565"/>
                </a:cubicBezTo>
                <a:close/>
              </a:path>
            </a:pathLst>
          </a:custGeom>
          <a:solidFill>
            <a:srgbClr val="E5C7A2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5" name="Téglalap 36"/>
          <p:cNvSpPr/>
          <p:nvPr/>
        </p:nvSpPr>
        <p:spPr>
          <a:xfrm rot="10800000" flipH="1">
            <a:off x="0" y="3904460"/>
            <a:ext cx="3168584" cy="2935144"/>
          </a:xfrm>
          <a:custGeom>
            <a:avLst/>
            <a:gdLst>
              <a:gd name="connsiteX0" fmla="*/ 0 w 8676167"/>
              <a:gd name="connsiteY0" fmla="*/ 0 h 5231219"/>
              <a:gd name="connsiteX1" fmla="*/ 8676167 w 8676167"/>
              <a:gd name="connsiteY1" fmla="*/ 0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0 h 5231219"/>
              <a:gd name="connsiteX1" fmla="*/ 4040372 w 8676167"/>
              <a:gd name="connsiteY1" fmla="*/ 988828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163912 h 5395131"/>
              <a:gd name="connsiteX1" fmla="*/ 4040372 w 8676167"/>
              <a:gd name="connsiteY1" fmla="*/ 1152740 h 5395131"/>
              <a:gd name="connsiteX2" fmla="*/ 8676167 w 8676167"/>
              <a:gd name="connsiteY2" fmla="*/ 5395131 h 5395131"/>
              <a:gd name="connsiteX3" fmla="*/ 0 w 8676167"/>
              <a:gd name="connsiteY3" fmla="*/ 5395131 h 5395131"/>
              <a:gd name="connsiteX4" fmla="*/ 0 w 8676167"/>
              <a:gd name="connsiteY4" fmla="*/ 163912 h 5395131"/>
              <a:gd name="connsiteX0" fmla="*/ 0 w 8676167"/>
              <a:gd name="connsiteY0" fmla="*/ 163912 h 5395131"/>
              <a:gd name="connsiteX1" fmla="*/ 4040372 w 8676167"/>
              <a:gd name="connsiteY1" fmla="*/ 1152740 h 5395131"/>
              <a:gd name="connsiteX2" fmla="*/ 8676167 w 8676167"/>
              <a:gd name="connsiteY2" fmla="*/ 5395131 h 5395131"/>
              <a:gd name="connsiteX3" fmla="*/ 0 w 8676167"/>
              <a:gd name="connsiteY3" fmla="*/ 5395131 h 5395131"/>
              <a:gd name="connsiteX4" fmla="*/ 0 w 8676167"/>
              <a:gd name="connsiteY4" fmla="*/ 163912 h 5395131"/>
              <a:gd name="connsiteX0" fmla="*/ 0 w 8676167"/>
              <a:gd name="connsiteY0" fmla="*/ 0 h 5231219"/>
              <a:gd name="connsiteX1" fmla="*/ 4040372 w 8676167"/>
              <a:gd name="connsiteY1" fmla="*/ 988828 h 5231219"/>
              <a:gd name="connsiteX2" fmla="*/ 8676167 w 8676167"/>
              <a:gd name="connsiteY2" fmla="*/ 5231219 h 5231219"/>
              <a:gd name="connsiteX3" fmla="*/ 0 w 8676167"/>
              <a:gd name="connsiteY3" fmla="*/ 5231219 h 5231219"/>
              <a:gd name="connsiteX4" fmla="*/ 0 w 8676167"/>
              <a:gd name="connsiteY4" fmla="*/ 0 h 5231219"/>
              <a:gd name="connsiteX0" fmla="*/ 0 w 8676167"/>
              <a:gd name="connsiteY0" fmla="*/ 0 h 8389033"/>
              <a:gd name="connsiteX1" fmla="*/ 4040372 w 8676167"/>
              <a:gd name="connsiteY1" fmla="*/ 988828 h 8389033"/>
              <a:gd name="connsiteX2" fmla="*/ 8676167 w 8676167"/>
              <a:gd name="connsiteY2" fmla="*/ 5231219 h 8389033"/>
              <a:gd name="connsiteX3" fmla="*/ 4154705 w 8676167"/>
              <a:gd name="connsiteY3" fmla="*/ 8389033 h 8389033"/>
              <a:gd name="connsiteX4" fmla="*/ 0 w 8676167"/>
              <a:gd name="connsiteY4" fmla="*/ 5231219 h 8389033"/>
              <a:gd name="connsiteX5" fmla="*/ 0 w 8676167"/>
              <a:gd name="connsiteY5" fmla="*/ 0 h 8389033"/>
              <a:gd name="connsiteX0" fmla="*/ 0 w 8676167"/>
              <a:gd name="connsiteY0" fmla="*/ 0 h 8422706"/>
              <a:gd name="connsiteX1" fmla="*/ 4040372 w 8676167"/>
              <a:gd name="connsiteY1" fmla="*/ 988828 h 8422706"/>
              <a:gd name="connsiteX2" fmla="*/ 8676167 w 8676167"/>
              <a:gd name="connsiteY2" fmla="*/ 5231219 h 8422706"/>
              <a:gd name="connsiteX3" fmla="*/ 4154705 w 8676167"/>
              <a:gd name="connsiteY3" fmla="*/ 8389033 h 8422706"/>
              <a:gd name="connsiteX4" fmla="*/ 0 w 8676167"/>
              <a:gd name="connsiteY4" fmla="*/ 5231219 h 8422706"/>
              <a:gd name="connsiteX5" fmla="*/ 0 w 8676167"/>
              <a:gd name="connsiteY5" fmla="*/ 0 h 8422706"/>
              <a:gd name="connsiteX0" fmla="*/ 0 w 8676167"/>
              <a:gd name="connsiteY0" fmla="*/ 0 h 8422704"/>
              <a:gd name="connsiteX1" fmla="*/ 4040372 w 8676167"/>
              <a:gd name="connsiteY1" fmla="*/ 988828 h 8422704"/>
              <a:gd name="connsiteX2" fmla="*/ 8676167 w 8676167"/>
              <a:gd name="connsiteY2" fmla="*/ 5231219 h 8422704"/>
              <a:gd name="connsiteX3" fmla="*/ 4154705 w 8676167"/>
              <a:gd name="connsiteY3" fmla="*/ 8389033 h 8422704"/>
              <a:gd name="connsiteX4" fmla="*/ 0 w 8676167"/>
              <a:gd name="connsiteY4" fmla="*/ 5231219 h 8422704"/>
              <a:gd name="connsiteX5" fmla="*/ 0 w 8676167"/>
              <a:gd name="connsiteY5" fmla="*/ 0 h 8422704"/>
              <a:gd name="connsiteX0" fmla="*/ 0 w 8676167"/>
              <a:gd name="connsiteY0" fmla="*/ 0 h 8422706"/>
              <a:gd name="connsiteX1" fmla="*/ 4040372 w 8676167"/>
              <a:gd name="connsiteY1" fmla="*/ 988828 h 8422706"/>
              <a:gd name="connsiteX2" fmla="*/ 8676167 w 8676167"/>
              <a:gd name="connsiteY2" fmla="*/ 5231219 h 8422706"/>
              <a:gd name="connsiteX3" fmla="*/ 4154705 w 8676167"/>
              <a:gd name="connsiteY3" fmla="*/ 8389033 h 8422706"/>
              <a:gd name="connsiteX4" fmla="*/ 0 w 8676167"/>
              <a:gd name="connsiteY4" fmla="*/ 5231219 h 8422706"/>
              <a:gd name="connsiteX5" fmla="*/ 0 w 8676167"/>
              <a:gd name="connsiteY5" fmla="*/ 0 h 8422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676167" h="8422706">
                <a:moveTo>
                  <a:pt x="0" y="0"/>
                </a:moveTo>
                <a:cubicBezTo>
                  <a:pt x="1346791" y="329609"/>
                  <a:pt x="4564911" y="-404037"/>
                  <a:pt x="4040372" y="988828"/>
                </a:cubicBezTo>
                <a:cubicBezTo>
                  <a:pt x="3129516" y="4019107"/>
                  <a:pt x="8528371" y="3471779"/>
                  <a:pt x="8676167" y="5231219"/>
                </a:cubicBezTo>
                <a:cubicBezTo>
                  <a:pt x="8624708" y="7475486"/>
                  <a:pt x="5720087" y="8379133"/>
                  <a:pt x="4154705" y="8389033"/>
                </a:cubicBezTo>
                <a:cubicBezTo>
                  <a:pt x="1197652" y="8737985"/>
                  <a:pt x="1384902" y="6283824"/>
                  <a:pt x="0" y="5231219"/>
                </a:cubicBezTo>
                <a:lnTo>
                  <a:pt x="0" y="0"/>
                </a:lnTo>
                <a:close/>
              </a:path>
            </a:pathLst>
          </a:custGeom>
          <a:solidFill>
            <a:srgbClr val="E4D0B8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5" name="Lekerekített téglalap 54"/>
          <p:cNvSpPr/>
          <p:nvPr/>
        </p:nvSpPr>
        <p:spPr>
          <a:xfrm>
            <a:off x="2344087" y="220788"/>
            <a:ext cx="7454730" cy="1646387"/>
          </a:xfrm>
          <a:prstGeom prst="roundRect">
            <a:avLst/>
          </a:prstGeom>
          <a:solidFill>
            <a:srgbClr val="3F8785"/>
          </a:solidFill>
          <a:ln>
            <a:noFill/>
          </a:ln>
          <a:effectLst>
            <a:outerShdw blurRad="508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2400" dirty="0" smtClean="0"/>
          </a:p>
          <a:p>
            <a:pPr algn="ctr"/>
            <a:r>
              <a:rPr lang="hu-HU" sz="2400" dirty="0" smtClean="0"/>
              <a:t>Már két hosszú hónapja vándorol </a:t>
            </a:r>
          </a:p>
          <a:p>
            <a:pPr algn="ctr"/>
            <a:r>
              <a:rPr lang="hu-HU" sz="2400" dirty="0" smtClean="0"/>
              <a:t>Isten népe a pusztában. </a:t>
            </a:r>
          </a:p>
          <a:p>
            <a:pPr algn="ctr"/>
            <a:r>
              <a:rPr lang="hu-HU" sz="2400" dirty="0" smtClean="0"/>
              <a:t>Az ÚR napról-napra gondoskodik választottairól.</a:t>
            </a:r>
          </a:p>
          <a:p>
            <a:pPr algn="ctr"/>
            <a:r>
              <a:rPr lang="hu-HU" sz="2400" dirty="0" smtClean="0"/>
              <a:t>Így mutatja ki végtelen szeretetét.</a:t>
            </a:r>
          </a:p>
          <a:p>
            <a:pPr algn="ctr"/>
            <a:endParaRPr lang="hu-HU" sz="2400" dirty="0"/>
          </a:p>
        </p:txBody>
      </p:sp>
      <p:pic>
        <p:nvPicPr>
          <p:cNvPr id="56" name="Kép 5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97" b="97246" l="9937" r="962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56" y="1670171"/>
            <a:ext cx="2371060" cy="3530411"/>
          </a:xfrm>
          <a:prstGeom prst="rect">
            <a:avLst/>
          </a:prstGeom>
        </p:spPr>
      </p:pic>
      <p:sp>
        <p:nvSpPr>
          <p:cNvPr id="59" name="Ellipszis buborék 58"/>
          <p:cNvSpPr/>
          <p:nvPr/>
        </p:nvSpPr>
        <p:spPr>
          <a:xfrm>
            <a:off x="474288" y="2016367"/>
            <a:ext cx="2779337" cy="1584722"/>
          </a:xfrm>
          <a:prstGeom prst="wedgeEllipseCallout">
            <a:avLst>
              <a:gd name="adj1" fmla="val 82274"/>
              <a:gd name="adj2" fmla="val 116987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Amikor szomjazunk,  ad inni.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1" name="Ellipszis buborék 60"/>
          <p:cNvSpPr/>
          <p:nvPr/>
        </p:nvSpPr>
        <p:spPr>
          <a:xfrm>
            <a:off x="8055070" y="2209662"/>
            <a:ext cx="3865833" cy="2063231"/>
          </a:xfrm>
          <a:prstGeom prst="wedgeEllipseCallout">
            <a:avLst>
              <a:gd name="adj1" fmla="val -53202"/>
              <a:gd name="adj2" fmla="val 7234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Isten minden egyes nap gondoskodik rólunk!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2" name="Ellipszis buborék 61"/>
          <p:cNvSpPr/>
          <p:nvPr/>
        </p:nvSpPr>
        <p:spPr>
          <a:xfrm>
            <a:off x="8515999" y="4519512"/>
            <a:ext cx="2565636" cy="2063231"/>
          </a:xfrm>
          <a:prstGeom prst="wedgeEllipseCallout">
            <a:avLst>
              <a:gd name="adj1" fmla="val -71588"/>
              <a:gd name="adj2" fmla="val 6255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Vajon mi fog történni velünk?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6" name="Kép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16" y="4437512"/>
            <a:ext cx="5263808" cy="2691493"/>
          </a:xfrm>
          <a:prstGeom prst="rect">
            <a:avLst/>
          </a:prstGeom>
        </p:spPr>
      </p:pic>
      <p:sp>
        <p:nvSpPr>
          <p:cNvPr id="17" name="Ellipszis buborék 16"/>
          <p:cNvSpPr/>
          <p:nvPr/>
        </p:nvSpPr>
        <p:spPr>
          <a:xfrm>
            <a:off x="717082" y="3700357"/>
            <a:ext cx="2392354" cy="1584722"/>
          </a:xfrm>
          <a:prstGeom prst="wedgeEllipseCallout">
            <a:avLst>
              <a:gd name="adj1" fmla="val 80758"/>
              <a:gd name="adj2" fmla="val 4979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Istenben bízhatunk!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9" name="Kép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21621"/>
            <a:ext cx="138369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6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1" grpId="0" animBg="1"/>
      <p:bldP spid="62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2D0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Csoportba foglalás 24"/>
          <p:cNvGrpSpPr/>
          <p:nvPr/>
        </p:nvGrpSpPr>
        <p:grpSpPr>
          <a:xfrm>
            <a:off x="-12264" y="1624349"/>
            <a:ext cx="12204264" cy="5389457"/>
            <a:chOff x="-3708" y="3041693"/>
            <a:chExt cx="12204264" cy="3829955"/>
          </a:xfrm>
        </p:grpSpPr>
        <p:sp>
          <p:nvSpPr>
            <p:cNvPr id="26" name="Téglalap 49"/>
            <p:cNvSpPr/>
            <p:nvPr/>
          </p:nvSpPr>
          <p:spPr>
            <a:xfrm>
              <a:off x="39515" y="3041693"/>
              <a:ext cx="12101847" cy="3592338"/>
            </a:xfrm>
            <a:custGeom>
              <a:avLst/>
              <a:gdLst>
                <a:gd name="connsiteX0" fmla="*/ 0 w 9621672"/>
                <a:gd name="connsiteY0" fmla="*/ 0 h 4055854"/>
                <a:gd name="connsiteX1" fmla="*/ 9621672 w 9621672"/>
                <a:gd name="connsiteY1" fmla="*/ 0 h 4055854"/>
                <a:gd name="connsiteX2" fmla="*/ 9621672 w 9621672"/>
                <a:gd name="connsiteY2" fmla="*/ 4055854 h 4055854"/>
                <a:gd name="connsiteX3" fmla="*/ 0 w 9621672"/>
                <a:gd name="connsiteY3" fmla="*/ 4055854 h 4055854"/>
                <a:gd name="connsiteX4" fmla="*/ 0 w 9621672"/>
                <a:gd name="connsiteY4" fmla="*/ 0 h 4055854"/>
                <a:gd name="connsiteX0" fmla="*/ 0 w 11170004"/>
                <a:gd name="connsiteY0" fmla="*/ 0 h 4055854"/>
                <a:gd name="connsiteX1" fmla="*/ 9621672 w 11170004"/>
                <a:gd name="connsiteY1" fmla="*/ 0 h 4055854"/>
                <a:gd name="connsiteX2" fmla="*/ 11170001 w 11170004"/>
                <a:gd name="connsiteY2" fmla="*/ 1392101 h 4055854"/>
                <a:gd name="connsiteX3" fmla="*/ 9621672 w 11170004"/>
                <a:gd name="connsiteY3" fmla="*/ 4055854 h 4055854"/>
                <a:gd name="connsiteX4" fmla="*/ 0 w 11170004"/>
                <a:gd name="connsiteY4" fmla="*/ 4055854 h 4055854"/>
                <a:gd name="connsiteX5" fmla="*/ 0 w 11170004"/>
                <a:gd name="connsiteY5" fmla="*/ 0 h 4055854"/>
                <a:gd name="connsiteX0" fmla="*/ 0 w 11170007"/>
                <a:gd name="connsiteY0" fmla="*/ 0 h 4055854"/>
                <a:gd name="connsiteX1" fmla="*/ 9621672 w 11170007"/>
                <a:gd name="connsiteY1" fmla="*/ 0 h 4055854"/>
                <a:gd name="connsiteX2" fmla="*/ 11170001 w 11170007"/>
                <a:gd name="connsiteY2" fmla="*/ 1392101 h 4055854"/>
                <a:gd name="connsiteX3" fmla="*/ 9621672 w 11170007"/>
                <a:gd name="connsiteY3" fmla="*/ 4055854 h 4055854"/>
                <a:gd name="connsiteX4" fmla="*/ 0 w 11170007"/>
                <a:gd name="connsiteY4" fmla="*/ 4055854 h 4055854"/>
                <a:gd name="connsiteX5" fmla="*/ 0 w 11170007"/>
                <a:gd name="connsiteY5" fmla="*/ 0 h 4055854"/>
                <a:gd name="connsiteX0" fmla="*/ 0 w 11170002"/>
                <a:gd name="connsiteY0" fmla="*/ 0 h 4055854"/>
                <a:gd name="connsiteX1" fmla="*/ 7874759 w 11170002"/>
                <a:gd name="connsiteY1" fmla="*/ 655093 h 4055854"/>
                <a:gd name="connsiteX2" fmla="*/ 11170001 w 11170002"/>
                <a:gd name="connsiteY2" fmla="*/ 1392101 h 4055854"/>
                <a:gd name="connsiteX3" fmla="*/ 9621672 w 11170002"/>
                <a:gd name="connsiteY3" fmla="*/ 4055854 h 4055854"/>
                <a:gd name="connsiteX4" fmla="*/ 0 w 11170002"/>
                <a:gd name="connsiteY4" fmla="*/ 4055854 h 4055854"/>
                <a:gd name="connsiteX5" fmla="*/ 0 w 11170002"/>
                <a:gd name="connsiteY5" fmla="*/ 0 h 4055854"/>
                <a:gd name="connsiteX0" fmla="*/ 791571 w 11170002"/>
                <a:gd name="connsiteY0" fmla="*/ 0 h 3428057"/>
                <a:gd name="connsiteX1" fmla="*/ 7874759 w 11170002"/>
                <a:gd name="connsiteY1" fmla="*/ 27296 h 3428057"/>
                <a:gd name="connsiteX2" fmla="*/ 11170001 w 11170002"/>
                <a:gd name="connsiteY2" fmla="*/ 764304 h 3428057"/>
                <a:gd name="connsiteX3" fmla="*/ 9621672 w 11170002"/>
                <a:gd name="connsiteY3" fmla="*/ 3428057 h 3428057"/>
                <a:gd name="connsiteX4" fmla="*/ 0 w 11170002"/>
                <a:gd name="connsiteY4" fmla="*/ 3428057 h 3428057"/>
                <a:gd name="connsiteX5" fmla="*/ 791571 w 11170002"/>
                <a:gd name="connsiteY5" fmla="*/ 0 h 3428057"/>
                <a:gd name="connsiteX0" fmla="*/ 1544870 w 11923301"/>
                <a:gd name="connsiteY0" fmla="*/ 0 h 3428057"/>
                <a:gd name="connsiteX1" fmla="*/ 8628058 w 11923301"/>
                <a:gd name="connsiteY1" fmla="*/ 27296 h 3428057"/>
                <a:gd name="connsiteX2" fmla="*/ 11923300 w 11923301"/>
                <a:gd name="connsiteY2" fmla="*/ 764304 h 3428057"/>
                <a:gd name="connsiteX3" fmla="*/ 10374971 w 11923301"/>
                <a:gd name="connsiteY3" fmla="*/ 3428057 h 3428057"/>
                <a:gd name="connsiteX4" fmla="*/ 753299 w 11923301"/>
                <a:gd name="connsiteY4" fmla="*/ 3428057 h 3428057"/>
                <a:gd name="connsiteX5" fmla="*/ 1544870 w 11923301"/>
                <a:gd name="connsiteY5" fmla="*/ 0 h 3428057"/>
                <a:gd name="connsiteX0" fmla="*/ 1464108 w 12101847"/>
                <a:gd name="connsiteY0" fmla="*/ 109181 h 3400761"/>
                <a:gd name="connsiteX1" fmla="*/ 8806604 w 12101847"/>
                <a:gd name="connsiteY1" fmla="*/ 0 h 3400761"/>
                <a:gd name="connsiteX2" fmla="*/ 12101846 w 12101847"/>
                <a:gd name="connsiteY2" fmla="*/ 737008 h 3400761"/>
                <a:gd name="connsiteX3" fmla="*/ 10553517 w 12101847"/>
                <a:gd name="connsiteY3" fmla="*/ 3400761 h 3400761"/>
                <a:gd name="connsiteX4" fmla="*/ 931845 w 12101847"/>
                <a:gd name="connsiteY4" fmla="*/ 3400761 h 3400761"/>
                <a:gd name="connsiteX5" fmla="*/ 1464108 w 12101847"/>
                <a:gd name="connsiteY5" fmla="*/ 109181 h 3400761"/>
                <a:gd name="connsiteX0" fmla="*/ 1464108 w 12101847"/>
                <a:gd name="connsiteY0" fmla="*/ 197063 h 3488643"/>
                <a:gd name="connsiteX1" fmla="*/ 8806604 w 12101847"/>
                <a:gd name="connsiteY1" fmla="*/ 87882 h 3488643"/>
                <a:gd name="connsiteX2" fmla="*/ 12101846 w 12101847"/>
                <a:gd name="connsiteY2" fmla="*/ 824890 h 3488643"/>
                <a:gd name="connsiteX3" fmla="*/ 10553517 w 12101847"/>
                <a:gd name="connsiteY3" fmla="*/ 3488643 h 3488643"/>
                <a:gd name="connsiteX4" fmla="*/ 931845 w 12101847"/>
                <a:gd name="connsiteY4" fmla="*/ 3488643 h 3488643"/>
                <a:gd name="connsiteX5" fmla="*/ 1464108 w 12101847"/>
                <a:gd name="connsiteY5" fmla="*/ 197063 h 348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01847" h="3488643">
                  <a:moveTo>
                    <a:pt x="1464108" y="197063"/>
                  </a:moveTo>
                  <a:cubicBezTo>
                    <a:pt x="3147333" y="-194172"/>
                    <a:pt x="6359105" y="124276"/>
                    <a:pt x="8806604" y="87882"/>
                  </a:cubicBezTo>
                  <a:cubicBezTo>
                    <a:pt x="9595669" y="501875"/>
                    <a:pt x="12104351" y="288068"/>
                    <a:pt x="12101846" y="824890"/>
                  </a:cubicBezTo>
                  <a:lnTo>
                    <a:pt x="10553517" y="3488643"/>
                  </a:lnTo>
                  <a:lnTo>
                    <a:pt x="931845" y="3488643"/>
                  </a:lnTo>
                  <a:cubicBezTo>
                    <a:pt x="1195702" y="2345957"/>
                    <a:pt x="-1638484" y="862078"/>
                    <a:pt x="1464108" y="197063"/>
                  </a:cubicBezTo>
                  <a:close/>
                </a:path>
              </a:pathLst>
            </a:custGeom>
            <a:solidFill>
              <a:srgbClr val="D1D5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27" name="Csoportba foglalás 26"/>
            <p:cNvGrpSpPr/>
            <p:nvPr/>
          </p:nvGrpSpPr>
          <p:grpSpPr>
            <a:xfrm>
              <a:off x="-3708" y="3331874"/>
              <a:ext cx="12204264" cy="3539774"/>
              <a:chOff x="0" y="-592228"/>
              <a:chExt cx="12204264" cy="7482124"/>
            </a:xfrm>
          </p:grpSpPr>
          <p:sp>
            <p:nvSpPr>
              <p:cNvPr id="28" name="Téglalap 36"/>
              <p:cNvSpPr/>
              <p:nvPr/>
            </p:nvSpPr>
            <p:spPr>
              <a:xfrm>
                <a:off x="0" y="1626781"/>
                <a:ext cx="8676167" cy="5231219"/>
              </a:xfrm>
              <a:custGeom>
                <a:avLst/>
                <a:gdLst>
                  <a:gd name="connsiteX0" fmla="*/ 0 w 8676167"/>
                  <a:gd name="connsiteY0" fmla="*/ 0 h 5231219"/>
                  <a:gd name="connsiteX1" fmla="*/ 8676167 w 8676167"/>
                  <a:gd name="connsiteY1" fmla="*/ 0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76167" h="5231219">
                    <a:moveTo>
                      <a:pt x="0" y="0"/>
                    </a:moveTo>
                    <a:cubicBezTo>
                      <a:pt x="1346791" y="329609"/>
                      <a:pt x="4564911" y="-404037"/>
                      <a:pt x="4040372" y="988828"/>
                    </a:cubicBezTo>
                    <a:cubicBezTo>
                      <a:pt x="3129516" y="4019107"/>
                      <a:pt x="7130902" y="3817089"/>
                      <a:pt x="8676167" y="5231219"/>
                    </a:cubicBezTo>
                    <a:lnTo>
                      <a:pt x="0" y="52312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CD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" name="Téglalap 36"/>
              <p:cNvSpPr/>
              <p:nvPr/>
            </p:nvSpPr>
            <p:spPr>
              <a:xfrm flipH="1">
                <a:off x="3512125" y="1626781"/>
                <a:ext cx="8676167" cy="5231219"/>
              </a:xfrm>
              <a:custGeom>
                <a:avLst/>
                <a:gdLst>
                  <a:gd name="connsiteX0" fmla="*/ 0 w 8676167"/>
                  <a:gd name="connsiteY0" fmla="*/ 0 h 5231219"/>
                  <a:gd name="connsiteX1" fmla="*/ 8676167 w 8676167"/>
                  <a:gd name="connsiteY1" fmla="*/ 0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76167" h="5231219">
                    <a:moveTo>
                      <a:pt x="0" y="0"/>
                    </a:moveTo>
                    <a:cubicBezTo>
                      <a:pt x="1346791" y="329609"/>
                      <a:pt x="4564911" y="-404037"/>
                      <a:pt x="4040372" y="988828"/>
                    </a:cubicBezTo>
                    <a:cubicBezTo>
                      <a:pt x="3129516" y="4019107"/>
                      <a:pt x="7130902" y="3817089"/>
                      <a:pt x="8676167" y="5231219"/>
                    </a:cubicBezTo>
                    <a:lnTo>
                      <a:pt x="0" y="52312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B89E">
                  <a:alpha val="2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0" name="Téglalap 36"/>
              <p:cNvSpPr/>
              <p:nvPr/>
            </p:nvSpPr>
            <p:spPr>
              <a:xfrm flipV="1">
                <a:off x="0" y="-383006"/>
                <a:ext cx="5452590" cy="2863936"/>
              </a:xfrm>
              <a:custGeom>
                <a:avLst/>
                <a:gdLst>
                  <a:gd name="connsiteX0" fmla="*/ 0 w 8676167"/>
                  <a:gd name="connsiteY0" fmla="*/ 0 h 5231219"/>
                  <a:gd name="connsiteX1" fmla="*/ 8676167 w 8676167"/>
                  <a:gd name="connsiteY1" fmla="*/ 0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6047757 w 8676167"/>
                  <a:gd name="connsiteY1" fmla="*/ 1952866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6047757 w 8676167"/>
                  <a:gd name="connsiteY1" fmla="*/ 1952866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6047757 w 8676167"/>
                  <a:gd name="connsiteY1" fmla="*/ 1952866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9286006"/>
                  <a:gd name="connsiteY0" fmla="*/ 0 h 5231219"/>
                  <a:gd name="connsiteX1" fmla="*/ 6047757 w 9286006"/>
                  <a:gd name="connsiteY1" fmla="*/ 1952866 h 5231219"/>
                  <a:gd name="connsiteX2" fmla="*/ 8676167 w 9286006"/>
                  <a:gd name="connsiteY2" fmla="*/ 5231219 h 5231219"/>
                  <a:gd name="connsiteX3" fmla="*/ 0 w 9286006"/>
                  <a:gd name="connsiteY3" fmla="*/ 5231219 h 5231219"/>
                  <a:gd name="connsiteX4" fmla="*/ 0 w 9286006"/>
                  <a:gd name="connsiteY4" fmla="*/ 0 h 5231219"/>
                  <a:gd name="connsiteX0" fmla="*/ 0 w 8291876"/>
                  <a:gd name="connsiteY0" fmla="*/ 0 h 5966066"/>
                  <a:gd name="connsiteX1" fmla="*/ 6047757 w 8291876"/>
                  <a:gd name="connsiteY1" fmla="*/ 1952866 h 5966066"/>
                  <a:gd name="connsiteX2" fmla="*/ 6717067 w 8291876"/>
                  <a:gd name="connsiteY2" fmla="*/ 5966066 h 5966066"/>
                  <a:gd name="connsiteX3" fmla="*/ 0 w 8291876"/>
                  <a:gd name="connsiteY3" fmla="*/ 5231219 h 5966066"/>
                  <a:gd name="connsiteX4" fmla="*/ 0 w 8291876"/>
                  <a:gd name="connsiteY4" fmla="*/ 0 h 5966066"/>
                  <a:gd name="connsiteX0" fmla="*/ 0 w 8291876"/>
                  <a:gd name="connsiteY0" fmla="*/ 0 h 6476796"/>
                  <a:gd name="connsiteX1" fmla="*/ 6047757 w 8291876"/>
                  <a:gd name="connsiteY1" fmla="*/ 1952866 h 6476796"/>
                  <a:gd name="connsiteX2" fmla="*/ 6717067 w 8291876"/>
                  <a:gd name="connsiteY2" fmla="*/ 5966066 h 6476796"/>
                  <a:gd name="connsiteX3" fmla="*/ 0 w 8291876"/>
                  <a:gd name="connsiteY3" fmla="*/ 5231219 h 6476796"/>
                  <a:gd name="connsiteX4" fmla="*/ 0 w 8291876"/>
                  <a:gd name="connsiteY4" fmla="*/ 0 h 6476796"/>
                  <a:gd name="connsiteX0" fmla="*/ 0 w 8507665"/>
                  <a:gd name="connsiteY0" fmla="*/ 0 h 6476796"/>
                  <a:gd name="connsiteX1" fmla="*/ 6047757 w 8507665"/>
                  <a:gd name="connsiteY1" fmla="*/ 1952866 h 6476796"/>
                  <a:gd name="connsiteX2" fmla="*/ 6717067 w 8507665"/>
                  <a:gd name="connsiteY2" fmla="*/ 5966066 h 6476796"/>
                  <a:gd name="connsiteX3" fmla="*/ 0 w 8507665"/>
                  <a:gd name="connsiteY3" fmla="*/ 5231219 h 6476796"/>
                  <a:gd name="connsiteX4" fmla="*/ 0 w 8507665"/>
                  <a:gd name="connsiteY4" fmla="*/ 0 h 6476796"/>
                  <a:gd name="connsiteX0" fmla="*/ 0 w 8507667"/>
                  <a:gd name="connsiteY0" fmla="*/ 0 h 6038815"/>
                  <a:gd name="connsiteX1" fmla="*/ 6047757 w 8507667"/>
                  <a:gd name="connsiteY1" fmla="*/ 1952866 h 6038815"/>
                  <a:gd name="connsiteX2" fmla="*/ 6717067 w 8507667"/>
                  <a:gd name="connsiteY2" fmla="*/ 5966066 h 6038815"/>
                  <a:gd name="connsiteX3" fmla="*/ 0 w 8507667"/>
                  <a:gd name="connsiteY3" fmla="*/ 5231219 h 6038815"/>
                  <a:gd name="connsiteX4" fmla="*/ 0 w 8507667"/>
                  <a:gd name="connsiteY4" fmla="*/ 0 h 6038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7667" h="6038815">
                    <a:moveTo>
                      <a:pt x="0" y="0"/>
                    </a:moveTo>
                    <a:cubicBezTo>
                      <a:pt x="1346791" y="329609"/>
                      <a:pt x="-279359" y="1860334"/>
                      <a:pt x="6047757" y="1952866"/>
                    </a:cubicBezTo>
                    <a:cubicBezTo>
                      <a:pt x="10147071" y="1216667"/>
                      <a:pt x="8216927" y="5848724"/>
                      <a:pt x="6717067" y="5966066"/>
                    </a:cubicBezTo>
                    <a:cubicBezTo>
                      <a:pt x="5436302" y="6283060"/>
                      <a:pt x="2239022" y="5476168"/>
                      <a:pt x="0" y="523121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5CD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" name="Téglalap 36"/>
              <p:cNvSpPr/>
              <p:nvPr/>
            </p:nvSpPr>
            <p:spPr>
              <a:xfrm>
                <a:off x="0" y="2636874"/>
                <a:ext cx="6751674" cy="4221126"/>
              </a:xfrm>
              <a:custGeom>
                <a:avLst/>
                <a:gdLst>
                  <a:gd name="connsiteX0" fmla="*/ 0 w 8676167"/>
                  <a:gd name="connsiteY0" fmla="*/ 0 h 5231219"/>
                  <a:gd name="connsiteX1" fmla="*/ 8676167 w 8676167"/>
                  <a:gd name="connsiteY1" fmla="*/ 0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6047757 w 8676167"/>
                  <a:gd name="connsiteY1" fmla="*/ 1952866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6047757 w 8676167"/>
                  <a:gd name="connsiteY1" fmla="*/ 1952866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6047757 w 8676167"/>
                  <a:gd name="connsiteY1" fmla="*/ 1952866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76167" h="5231219">
                    <a:moveTo>
                      <a:pt x="0" y="0"/>
                    </a:moveTo>
                    <a:cubicBezTo>
                      <a:pt x="1346791" y="329609"/>
                      <a:pt x="-279359" y="1860334"/>
                      <a:pt x="6047757" y="1952866"/>
                    </a:cubicBezTo>
                    <a:cubicBezTo>
                      <a:pt x="10147071" y="1216667"/>
                      <a:pt x="7130902" y="3817089"/>
                      <a:pt x="8676167" y="5231219"/>
                    </a:cubicBezTo>
                    <a:lnTo>
                      <a:pt x="0" y="52312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B89E">
                  <a:alpha val="1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2" name="Téglalap 36"/>
              <p:cNvSpPr/>
              <p:nvPr/>
            </p:nvSpPr>
            <p:spPr>
              <a:xfrm flipH="1">
                <a:off x="3515833" y="1626780"/>
                <a:ext cx="8676167" cy="5231219"/>
              </a:xfrm>
              <a:custGeom>
                <a:avLst/>
                <a:gdLst>
                  <a:gd name="connsiteX0" fmla="*/ 0 w 8676167"/>
                  <a:gd name="connsiteY0" fmla="*/ 0 h 5231219"/>
                  <a:gd name="connsiteX1" fmla="*/ 8676167 w 8676167"/>
                  <a:gd name="connsiteY1" fmla="*/ 0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76167" h="5231219">
                    <a:moveTo>
                      <a:pt x="0" y="0"/>
                    </a:moveTo>
                    <a:cubicBezTo>
                      <a:pt x="1346791" y="329609"/>
                      <a:pt x="4564911" y="-404037"/>
                      <a:pt x="4040372" y="988828"/>
                    </a:cubicBezTo>
                    <a:cubicBezTo>
                      <a:pt x="3129516" y="4019107"/>
                      <a:pt x="7130902" y="3817089"/>
                      <a:pt x="8676167" y="5231219"/>
                    </a:cubicBezTo>
                    <a:lnTo>
                      <a:pt x="0" y="52312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CD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" name="Téglalap 36"/>
              <p:cNvSpPr/>
              <p:nvPr/>
            </p:nvSpPr>
            <p:spPr>
              <a:xfrm flipH="1" flipV="1">
                <a:off x="9337176" y="-592228"/>
                <a:ext cx="2858532" cy="3073158"/>
              </a:xfrm>
              <a:custGeom>
                <a:avLst/>
                <a:gdLst>
                  <a:gd name="connsiteX0" fmla="*/ 0 w 8676167"/>
                  <a:gd name="connsiteY0" fmla="*/ 0 h 5231219"/>
                  <a:gd name="connsiteX1" fmla="*/ 8676167 w 8676167"/>
                  <a:gd name="connsiteY1" fmla="*/ 0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6047757 w 8676167"/>
                  <a:gd name="connsiteY1" fmla="*/ 1952866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6047757 w 8676167"/>
                  <a:gd name="connsiteY1" fmla="*/ 1952866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6047757 w 8676167"/>
                  <a:gd name="connsiteY1" fmla="*/ 1952866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10276126"/>
                  <a:gd name="connsiteY0" fmla="*/ 0 h 5231219"/>
                  <a:gd name="connsiteX1" fmla="*/ 6047757 w 10276126"/>
                  <a:gd name="connsiteY1" fmla="*/ 1952866 h 5231219"/>
                  <a:gd name="connsiteX2" fmla="*/ 8676167 w 10276126"/>
                  <a:gd name="connsiteY2" fmla="*/ 5231219 h 5231219"/>
                  <a:gd name="connsiteX3" fmla="*/ 0 w 10276126"/>
                  <a:gd name="connsiteY3" fmla="*/ 5231219 h 5231219"/>
                  <a:gd name="connsiteX4" fmla="*/ 0 w 10276126"/>
                  <a:gd name="connsiteY4" fmla="*/ 0 h 5231219"/>
                  <a:gd name="connsiteX0" fmla="*/ 0 w 10276126"/>
                  <a:gd name="connsiteY0" fmla="*/ 0 h 6479976"/>
                  <a:gd name="connsiteX1" fmla="*/ 6047757 w 10276126"/>
                  <a:gd name="connsiteY1" fmla="*/ 1952866 h 6479976"/>
                  <a:gd name="connsiteX2" fmla="*/ 8676167 w 10276126"/>
                  <a:gd name="connsiteY2" fmla="*/ 5231219 h 6479976"/>
                  <a:gd name="connsiteX3" fmla="*/ 0 w 10276126"/>
                  <a:gd name="connsiteY3" fmla="*/ 5231219 h 6479976"/>
                  <a:gd name="connsiteX4" fmla="*/ 0 w 10276126"/>
                  <a:gd name="connsiteY4" fmla="*/ 0 h 647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76126" h="6479976">
                    <a:moveTo>
                      <a:pt x="0" y="0"/>
                    </a:moveTo>
                    <a:cubicBezTo>
                      <a:pt x="1346791" y="329609"/>
                      <a:pt x="-279359" y="1860334"/>
                      <a:pt x="6047757" y="1952866"/>
                    </a:cubicBezTo>
                    <a:cubicBezTo>
                      <a:pt x="10147071" y="1216667"/>
                      <a:pt x="11742754" y="4162902"/>
                      <a:pt x="8676167" y="5231219"/>
                    </a:cubicBezTo>
                    <a:cubicBezTo>
                      <a:pt x="1662880" y="8040926"/>
                      <a:pt x="2892056" y="5231219"/>
                      <a:pt x="0" y="523121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C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4" name="Téglalap 36"/>
              <p:cNvSpPr/>
              <p:nvPr/>
            </p:nvSpPr>
            <p:spPr>
              <a:xfrm rot="10800000" flipH="1">
                <a:off x="17537" y="2481025"/>
                <a:ext cx="3168584" cy="4408871"/>
              </a:xfrm>
              <a:custGeom>
                <a:avLst/>
                <a:gdLst>
                  <a:gd name="connsiteX0" fmla="*/ 0 w 8676167"/>
                  <a:gd name="connsiteY0" fmla="*/ 0 h 5231219"/>
                  <a:gd name="connsiteX1" fmla="*/ 8676167 w 8676167"/>
                  <a:gd name="connsiteY1" fmla="*/ 0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8389033"/>
                  <a:gd name="connsiteX1" fmla="*/ 4040372 w 8676167"/>
                  <a:gd name="connsiteY1" fmla="*/ 988828 h 8389033"/>
                  <a:gd name="connsiteX2" fmla="*/ 8676167 w 8676167"/>
                  <a:gd name="connsiteY2" fmla="*/ 5231219 h 8389033"/>
                  <a:gd name="connsiteX3" fmla="*/ 4154705 w 8676167"/>
                  <a:gd name="connsiteY3" fmla="*/ 8389033 h 8389033"/>
                  <a:gd name="connsiteX4" fmla="*/ 0 w 8676167"/>
                  <a:gd name="connsiteY4" fmla="*/ 5231219 h 8389033"/>
                  <a:gd name="connsiteX5" fmla="*/ 0 w 8676167"/>
                  <a:gd name="connsiteY5" fmla="*/ 0 h 8389033"/>
                  <a:gd name="connsiteX0" fmla="*/ 0 w 8676167"/>
                  <a:gd name="connsiteY0" fmla="*/ 0 h 8422706"/>
                  <a:gd name="connsiteX1" fmla="*/ 4040372 w 8676167"/>
                  <a:gd name="connsiteY1" fmla="*/ 988828 h 8422706"/>
                  <a:gd name="connsiteX2" fmla="*/ 8676167 w 8676167"/>
                  <a:gd name="connsiteY2" fmla="*/ 5231219 h 8422706"/>
                  <a:gd name="connsiteX3" fmla="*/ 4154705 w 8676167"/>
                  <a:gd name="connsiteY3" fmla="*/ 8389033 h 8422706"/>
                  <a:gd name="connsiteX4" fmla="*/ 0 w 8676167"/>
                  <a:gd name="connsiteY4" fmla="*/ 5231219 h 8422706"/>
                  <a:gd name="connsiteX5" fmla="*/ 0 w 8676167"/>
                  <a:gd name="connsiteY5" fmla="*/ 0 h 8422706"/>
                  <a:gd name="connsiteX0" fmla="*/ 0 w 8676167"/>
                  <a:gd name="connsiteY0" fmla="*/ 0 h 8422704"/>
                  <a:gd name="connsiteX1" fmla="*/ 4040372 w 8676167"/>
                  <a:gd name="connsiteY1" fmla="*/ 988828 h 8422704"/>
                  <a:gd name="connsiteX2" fmla="*/ 8676167 w 8676167"/>
                  <a:gd name="connsiteY2" fmla="*/ 5231219 h 8422704"/>
                  <a:gd name="connsiteX3" fmla="*/ 4154705 w 8676167"/>
                  <a:gd name="connsiteY3" fmla="*/ 8389033 h 8422704"/>
                  <a:gd name="connsiteX4" fmla="*/ 0 w 8676167"/>
                  <a:gd name="connsiteY4" fmla="*/ 5231219 h 8422704"/>
                  <a:gd name="connsiteX5" fmla="*/ 0 w 8676167"/>
                  <a:gd name="connsiteY5" fmla="*/ 0 h 8422704"/>
                  <a:gd name="connsiteX0" fmla="*/ 0 w 8676167"/>
                  <a:gd name="connsiteY0" fmla="*/ 0 h 8422706"/>
                  <a:gd name="connsiteX1" fmla="*/ 4040372 w 8676167"/>
                  <a:gd name="connsiteY1" fmla="*/ 988828 h 8422706"/>
                  <a:gd name="connsiteX2" fmla="*/ 8676167 w 8676167"/>
                  <a:gd name="connsiteY2" fmla="*/ 5231219 h 8422706"/>
                  <a:gd name="connsiteX3" fmla="*/ 4154705 w 8676167"/>
                  <a:gd name="connsiteY3" fmla="*/ 8389033 h 8422706"/>
                  <a:gd name="connsiteX4" fmla="*/ 0 w 8676167"/>
                  <a:gd name="connsiteY4" fmla="*/ 5231219 h 8422706"/>
                  <a:gd name="connsiteX5" fmla="*/ 0 w 8676167"/>
                  <a:gd name="connsiteY5" fmla="*/ 0 h 8422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76167" h="8422706">
                    <a:moveTo>
                      <a:pt x="0" y="0"/>
                    </a:moveTo>
                    <a:cubicBezTo>
                      <a:pt x="1346791" y="329609"/>
                      <a:pt x="4564911" y="-404037"/>
                      <a:pt x="4040372" y="988828"/>
                    </a:cubicBezTo>
                    <a:cubicBezTo>
                      <a:pt x="3129516" y="4019107"/>
                      <a:pt x="8528371" y="3471779"/>
                      <a:pt x="8676167" y="5231219"/>
                    </a:cubicBezTo>
                    <a:cubicBezTo>
                      <a:pt x="8624708" y="7475486"/>
                      <a:pt x="5720087" y="8379133"/>
                      <a:pt x="4154705" y="8389033"/>
                    </a:cubicBezTo>
                    <a:cubicBezTo>
                      <a:pt x="1197652" y="8737985"/>
                      <a:pt x="1384902" y="6283824"/>
                      <a:pt x="0" y="523121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C4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5" name="Téglalap 36"/>
              <p:cNvSpPr/>
              <p:nvPr/>
            </p:nvSpPr>
            <p:spPr>
              <a:xfrm rot="10800000" flipV="1">
                <a:off x="6751674" y="3986453"/>
                <a:ext cx="5452590" cy="2863935"/>
              </a:xfrm>
              <a:custGeom>
                <a:avLst/>
                <a:gdLst>
                  <a:gd name="connsiteX0" fmla="*/ 0 w 8676167"/>
                  <a:gd name="connsiteY0" fmla="*/ 0 h 5231219"/>
                  <a:gd name="connsiteX1" fmla="*/ 8676167 w 8676167"/>
                  <a:gd name="connsiteY1" fmla="*/ 0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6047757 w 8676167"/>
                  <a:gd name="connsiteY1" fmla="*/ 1952866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6047757 w 8676167"/>
                  <a:gd name="connsiteY1" fmla="*/ 1952866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6047757 w 8676167"/>
                  <a:gd name="connsiteY1" fmla="*/ 1952866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9286006"/>
                  <a:gd name="connsiteY0" fmla="*/ 0 h 5231219"/>
                  <a:gd name="connsiteX1" fmla="*/ 6047757 w 9286006"/>
                  <a:gd name="connsiteY1" fmla="*/ 1952866 h 5231219"/>
                  <a:gd name="connsiteX2" fmla="*/ 8676167 w 9286006"/>
                  <a:gd name="connsiteY2" fmla="*/ 5231219 h 5231219"/>
                  <a:gd name="connsiteX3" fmla="*/ 0 w 9286006"/>
                  <a:gd name="connsiteY3" fmla="*/ 5231219 h 5231219"/>
                  <a:gd name="connsiteX4" fmla="*/ 0 w 9286006"/>
                  <a:gd name="connsiteY4" fmla="*/ 0 h 5231219"/>
                  <a:gd name="connsiteX0" fmla="*/ 0 w 8291876"/>
                  <a:gd name="connsiteY0" fmla="*/ 0 h 5966066"/>
                  <a:gd name="connsiteX1" fmla="*/ 6047757 w 8291876"/>
                  <a:gd name="connsiteY1" fmla="*/ 1952866 h 5966066"/>
                  <a:gd name="connsiteX2" fmla="*/ 6717067 w 8291876"/>
                  <a:gd name="connsiteY2" fmla="*/ 5966066 h 5966066"/>
                  <a:gd name="connsiteX3" fmla="*/ 0 w 8291876"/>
                  <a:gd name="connsiteY3" fmla="*/ 5231219 h 5966066"/>
                  <a:gd name="connsiteX4" fmla="*/ 0 w 8291876"/>
                  <a:gd name="connsiteY4" fmla="*/ 0 h 5966066"/>
                  <a:gd name="connsiteX0" fmla="*/ 0 w 8291876"/>
                  <a:gd name="connsiteY0" fmla="*/ 0 h 6476796"/>
                  <a:gd name="connsiteX1" fmla="*/ 6047757 w 8291876"/>
                  <a:gd name="connsiteY1" fmla="*/ 1952866 h 6476796"/>
                  <a:gd name="connsiteX2" fmla="*/ 6717067 w 8291876"/>
                  <a:gd name="connsiteY2" fmla="*/ 5966066 h 6476796"/>
                  <a:gd name="connsiteX3" fmla="*/ 0 w 8291876"/>
                  <a:gd name="connsiteY3" fmla="*/ 5231219 h 6476796"/>
                  <a:gd name="connsiteX4" fmla="*/ 0 w 8291876"/>
                  <a:gd name="connsiteY4" fmla="*/ 0 h 6476796"/>
                  <a:gd name="connsiteX0" fmla="*/ 0 w 8507665"/>
                  <a:gd name="connsiteY0" fmla="*/ 0 h 6476796"/>
                  <a:gd name="connsiteX1" fmla="*/ 6047757 w 8507665"/>
                  <a:gd name="connsiteY1" fmla="*/ 1952866 h 6476796"/>
                  <a:gd name="connsiteX2" fmla="*/ 6717067 w 8507665"/>
                  <a:gd name="connsiteY2" fmla="*/ 5966066 h 6476796"/>
                  <a:gd name="connsiteX3" fmla="*/ 0 w 8507665"/>
                  <a:gd name="connsiteY3" fmla="*/ 5231219 h 6476796"/>
                  <a:gd name="connsiteX4" fmla="*/ 0 w 8507665"/>
                  <a:gd name="connsiteY4" fmla="*/ 0 h 6476796"/>
                  <a:gd name="connsiteX0" fmla="*/ 0 w 8507667"/>
                  <a:gd name="connsiteY0" fmla="*/ 0 h 6038815"/>
                  <a:gd name="connsiteX1" fmla="*/ 6047757 w 8507667"/>
                  <a:gd name="connsiteY1" fmla="*/ 1952866 h 6038815"/>
                  <a:gd name="connsiteX2" fmla="*/ 6717067 w 8507667"/>
                  <a:gd name="connsiteY2" fmla="*/ 5966066 h 6038815"/>
                  <a:gd name="connsiteX3" fmla="*/ 0 w 8507667"/>
                  <a:gd name="connsiteY3" fmla="*/ 5231219 h 6038815"/>
                  <a:gd name="connsiteX4" fmla="*/ 0 w 8507667"/>
                  <a:gd name="connsiteY4" fmla="*/ 0 h 6038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7667" h="6038815">
                    <a:moveTo>
                      <a:pt x="0" y="0"/>
                    </a:moveTo>
                    <a:cubicBezTo>
                      <a:pt x="1346791" y="329609"/>
                      <a:pt x="-279359" y="1860334"/>
                      <a:pt x="6047757" y="1952866"/>
                    </a:cubicBezTo>
                    <a:cubicBezTo>
                      <a:pt x="10147071" y="1216667"/>
                      <a:pt x="8216927" y="5848724"/>
                      <a:pt x="6717067" y="5966066"/>
                    </a:cubicBezTo>
                    <a:cubicBezTo>
                      <a:pt x="5436302" y="6283060"/>
                      <a:pt x="2239022" y="5476168"/>
                      <a:pt x="0" y="523121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5CD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pic>
        <p:nvPicPr>
          <p:cNvPr id="6" name="Kép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496" y="-41791"/>
            <a:ext cx="5950212" cy="7029297"/>
          </a:xfrm>
          <a:prstGeom prst="rect">
            <a:avLst/>
          </a:prstGeom>
        </p:spPr>
      </p:pic>
      <p:sp>
        <p:nvSpPr>
          <p:cNvPr id="68" name="Felhő 67"/>
          <p:cNvSpPr/>
          <p:nvPr/>
        </p:nvSpPr>
        <p:spPr>
          <a:xfrm>
            <a:off x="857795" y="2328107"/>
            <a:ext cx="3564045" cy="1451224"/>
          </a:xfrm>
          <a:prstGeom prst="cloudCallout">
            <a:avLst>
              <a:gd name="adj1" fmla="val 96358"/>
              <a:gd name="adj2" fmla="val 6632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Íme, 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itt vagyunk a Sínai-hegynél.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20" name="Kép 19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97" b="97246" l="9937" r="962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3102" y="3442513"/>
            <a:ext cx="2739594" cy="4079143"/>
          </a:xfrm>
          <a:prstGeom prst="rect">
            <a:avLst/>
          </a:prstGeom>
        </p:spPr>
      </p:pic>
      <p:pic>
        <p:nvPicPr>
          <p:cNvPr id="17" name="Kép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5" y="5925163"/>
            <a:ext cx="2239295" cy="1144998"/>
          </a:xfrm>
          <a:prstGeom prst="rect">
            <a:avLst/>
          </a:prstGeom>
        </p:spPr>
      </p:pic>
      <p:sp>
        <p:nvSpPr>
          <p:cNvPr id="19" name="Felhő 18"/>
          <p:cNvSpPr/>
          <p:nvPr/>
        </p:nvSpPr>
        <p:spPr>
          <a:xfrm>
            <a:off x="668702" y="4172160"/>
            <a:ext cx="3564045" cy="1451224"/>
          </a:xfrm>
          <a:prstGeom prst="cloudCallout">
            <a:avLst>
              <a:gd name="adj1" fmla="val 94599"/>
              <a:gd name="adj2" fmla="val -1503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Itt letáborozunk a heggyel szemben.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73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62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750" fill="hold"/>
                                        <p:tgtEl>
                                          <p:spTgt spid="20"/>
                                        </p:tgtEl>
                                      </p:cBhvr>
                                      <p:by x="104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Csoportba foglalás 22"/>
          <p:cNvGrpSpPr/>
          <p:nvPr/>
        </p:nvGrpSpPr>
        <p:grpSpPr>
          <a:xfrm>
            <a:off x="4678" y="1941095"/>
            <a:ext cx="12204264" cy="4916905"/>
            <a:chOff x="-3708" y="3041693"/>
            <a:chExt cx="12204264" cy="3829955"/>
          </a:xfrm>
        </p:grpSpPr>
        <p:sp>
          <p:nvSpPr>
            <p:cNvPr id="24" name="Téglalap 49"/>
            <p:cNvSpPr/>
            <p:nvPr/>
          </p:nvSpPr>
          <p:spPr>
            <a:xfrm>
              <a:off x="39515" y="3041693"/>
              <a:ext cx="12101847" cy="3592338"/>
            </a:xfrm>
            <a:custGeom>
              <a:avLst/>
              <a:gdLst>
                <a:gd name="connsiteX0" fmla="*/ 0 w 9621672"/>
                <a:gd name="connsiteY0" fmla="*/ 0 h 4055854"/>
                <a:gd name="connsiteX1" fmla="*/ 9621672 w 9621672"/>
                <a:gd name="connsiteY1" fmla="*/ 0 h 4055854"/>
                <a:gd name="connsiteX2" fmla="*/ 9621672 w 9621672"/>
                <a:gd name="connsiteY2" fmla="*/ 4055854 h 4055854"/>
                <a:gd name="connsiteX3" fmla="*/ 0 w 9621672"/>
                <a:gd name="connsiteY3" fmla="*/ 4055854 h 4055854"/>
                <a:gd name="connsiteX4" fmla="*/ 0 w 9621672"/>
                <a:gd name="connsiteY4" fmla="*/ 0 h 4055854"/>
                <a:gd name="connsiteX0" fmla="*/ 0 w 11170004"/>
                <a:gd name="connsiteY0" fmla="*/ 0 h 4055854"/>
                <a:gd name="connsiteX1" fmla="*/ 9621672 w 11170004"/>
                <a:gd name="connsiteY1" fmla="*/ 0 h 4055854"/>
                <a:gd name="connsiteX2" fmla="*/ 11170001 w 11170004"/>
                <a:gd name="connsiteY2" fmla="*/ 1392101 h 4055854"/>
                <a:gd name="connsiteX3" fmla="*/ 9621672 w 11170004"/>
                <a:gd name="connsiteY3" fmla="*/ 4055854 h 4055854"/>
                <a:gd name="connsiteX4" fmla="*/ 0 w 11170004"/>
                <a:gd name="connsiteY4" fmla="*/ 4055854 h 4055854"/>
                <a:gd name="connsiteX5" fmla="*/ 0 w 11170004"/>
                <a:gd name="connsiteY5" fmla="*/ 0 h 4055854"/>
                <a:gd name="connsiteX0" fmla="*/ 0 w 11170007"/>
                <a:gd name="connsiteY0" fmla="*/ 0 h 4055854"/>
                <a:gd name="connsiteX1" fmla="*/ 9621672 w 11170007"/>
                <a:gd name="connsiteY1" fmla="*/ 0 h 4055854"/>
                <a:gd name="connsiteX2" fmla="*/ 11170001 w 11170007"/>
                <a:gd name="connsiteY2" fmla="*/ 1392101 h 4055854"/>
                <a:gd name="connsiteX3" fmla="*/ 9621672 w 11170007"/>
                <a:gd name="connsiteY3" fmla="*/ 4055854 h 4055854"/>
                <a:gd name="connsiteX4" fmla="*/ 0 w 11170007"/>
                <a:gd name="connsiteY4" fmla="*/ 4055854 h 4055854"/>
                <a:gd name="connsiteX5" fmla="*/ 0 w 11170007"/>
                <a:gd name="connsiteY5" fmla="*/ 0 h 4055854"/>
                <a:gd name="connsiteX0" fmla="*/ 0 w 11170002"/>
                <a:gd name="connsiteY0" fmla="*/ 0 h 4055854"/>
                <a:gd name="connsiteX1" fmla="*/ 7874759 w 11170002"/>
                <a:gd name="connsiteY1" fmla="*/ 655093 h 4055854"/>
                <a:gd name="connsiteX2" fmla="*/ 11170001 w 11170002"/>
                <a:gd name="connsiteY2" fmla="*/ 1392101 h 4055854"/>
                <a:gd name="connsiteX3" fmla="*/ 9621672 w 11170002"/>
                <a:gd name="connsiteY3" fmla="*/ 4055854 h 4055854"/>
                <a:gd name="connsiteX4" fmla="*/ 0 w 11170002"/>
                <a:gd name="connsiteY4" fmla="*/ 4055854 h 4055854"/>
                <a:gd name="connsiteX5" fmla="*/ 0 w 11170002"/>
                <a:gd name="connsiteY5" fmla="*/ 0 h 4055854"/>
                <a:gd name="connsiteX0" fmla="*/ 791571 w 11170002"/>
                <a:gd name="connsiteY0" fmla="*/ 0 h 3428057"/>
                <a:gd name="connsiteX1" fmla="*/ 7874759 w 11170002"/>
                <a:gd name="connsiteY1" fmla="*/ 27296 h 3428057"/>
                <a:gd name="connsiteX2" fmla="*/ 11170001 w 11170002"/>
                <a:gd name="connsiteY2" fmla="*/ 764304 h 3428057"/>
                <a:gd name="connsiteX3" fmla="*/ 9621672 w 11170002"/>
                <a:gd name="connsiteY3" fmla="*/ 3428057 h 3428057"/>
                <a:gd name="connsiteX4" fmla="*/ 0 w 11170002"/>
                <a:gd name="connsiteY4" fmla="*/ 3428057 h 3428057"/>
                <a:gd name="connsiteX5" fmla="*/ 791571 w 11170002"/>
                <a:gd name="connsiteY5" fmla="*/ 0 h 3428057"/>
                <a:gd name="connsiteX0" fmla="*/ 1544870 w 11923301"/>
                <a:gd name="connsiteY0" fmla="*/ 0 h 3428057"/>
                <a:gd name="connsiteX1" fmla="*/ 8628058 w 11923301"/>
                <a:gd name="connsiteY1" fmla="*/ 27296 h 3428057"/>
                <a:gd name="connsiteX2" fmla="*/ 11923300 w 11923301"/>
                <a:gd name="connsiteY2" fmla="*/ 764304 h 3428057"/>
                <a:gd name="connsiteX3" fmla="*/ 10374971 w 11923301"/>
                <a:gd name="connsiteY3" fmla="*/ 3428057 h 3428057"/>
                <a:gd name="connsiteX4" fmla="*/ 753299 w 11923301"/>
                <a:gd name="connsiteY4" fmla="*/ 3428057 h 3428057"/>
                <a:gd name="connsiteX5" fmla="*/ 1544870 w 11923301"/>
                <a:gd name="connsiteY5" fmla="*/ 0 h 3428057"/>
                <a:gd name="connsiteX0" fmla="*/ 1464108 w 12101847"/>
                <a:gd name="connsiteY0" fmla="*/ 109181 h 3400761"/>
                <a:gd name="connsiteX1" fmla="*/ 8806604 w 12101847"/>
                <a:gd name="connsiteY1" fmla="*/ 0 h 3400761"/>
                <a:gd name="connsiteX2" fmla="*/ 12101846 w 12101847"/>
                <a:gd name="connsiteY2" fmla="*/ 737008 h 3400761"/>
                <a:gd name="connsiteX3" fmla="*/ 10553517 w 12101847"/>
                <a:gd name="connsiteY3" fmla="*/ 3400761 h 3400761"/>
                <a:gd name="connsiteX4" fmla="*/ 931845 w 12101847"/>
                <a:gd name="connsiteY4" fmla="*/ 3400761 h 3400761"/>
                <a:gd name="connsiteX5" fmla="*/ 1464108 w 12101847"/>
                <a:gd name="connsiteY5" fmla="*/ 109181 h 3400761"/>
                <a:gd name="connsiteX0" fmla="*/ 1464108 w 12101847"/>
                <a:gd name="connsiteY0" fmla="*/ 197063 h 3488643"/>
                <a:gd name="connsiteX1" fmla="*/ 8806604 w 12101847"/>
                <a:gd name="connsiteY1" fmla="*/ 87882 h 3488643"/>
                <a:gd name="connsiteX2" fmla="*/ 12101846 w 12101847"/>
                <a:gd name="connsiteY2" fmla="*/ 824890 h 3488643"/>
                <a:gd name="connsiteX3" fmla="*/ 10553517 w 12101847"/>
                <a:gd name="connsiteY3" fmla="*/ 3488643 h 3488643"/>
                <a:gd name="connsiteX4" fmla="*/ 931845 w 12101847"/>
                <a:gd name="connsiteY4" fmla="*/ 3488643 h 3488643"/>
                <a:gd name="connsiteX5" fmla="*/ 1464108 w 12101847"/>
                <a:gd name="connsiteY5" fmla="*/ 197063 h 3488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101847" h="3488643">
                  <a:moveTo>
                    <a:pt x="1464108" y="197063"/>
                  </a:moveTo>
                  <a:cubicBezTo>
                    <a:pt x="3147333" y="-194172"/>
                    <a:pt x="6359105" y="124276"/>
                    <a:pt x="8806604" y="87882"/>
                  </a:cubicBezTo>
                  <a:cubicBezTo>
                    <a:pt x="9595669" y="501875"/>
                    <a:pt x="12104351" y="288068"/>
                    <a:pt x="12101846" y="824890"/>
                  </a:cubicBezTo>
                  <a:lnTo>
                    <a:pt x="10553517" y="3488643"/>
                  </a:lnTo>
                  <a:lnTo>
                    <a:pt x="931845" y="3488643"/>
                  </a:lnTo>
                  <a:cubicBezTo>
                    <a:pt x="1195702" y="2345957"/>
                    <a:pt x="-1638484" y="862078"/>
                    <a:pt x="1464108" y="197063"/>
                  </a:cubicBezTo>
                  <a:close/>
                </a:path>
              </a:pathLst>
            </a:custGeom>
            <a:solidFill>
              <a:srgbClr val="F1CB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25" name="Csoportba foglalás 24"/>
            <p:cNvGrpSpPr/>
            <p:nvPr/>
          </p:nvGrpSpPr>
          <p:grpSpPr>
            <a:xfrm>
              <a:off x="-3708" y="3331874"/>
              <a:ext cx="12204264" cy="3539774"/>
              <a:chOff x="0" y="-592228"/>
              <a:chExt cx="12204264" cy="7482124"/>
            </a:xfrm>
          </p:grpSpPr>
          <p:sp>
            <p:nvSpPr>
              <p:cNvPr id="26" name="Téglalap 36"/>
              <p:cNvSpPr/>
              <p:nvPr/>
            </p:nvSpPr>
            <p:spPr>
              <a:xfrm>
                <a:off x="0" y="1626781"/>
                <a:ext cx="8676167" cy="5231219"/>
              </a:xfrm>
              <a:custGeom>
                <a:avLst/>
                <a:gdLst>
                  <a:gd name="connsiteX0" fmla="*/ 0 w 8676167"/>
                  <a:gd name="connsiteY0" fmla="*/ 0 h 5231219"/>
                  <a:gd name="connsiteX1" fmla="*/ 8676167 w 8676167"/>
                  <a:gd name="connsiteY1" fmla="*/ 0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76167" h="5231219">
                    <a:moveTo>
                      <a:pt x="0" y="0"/>
                    </a:moveTo>
                    <a:cubicBezTo>
                      <a:pt x="1346791" y="329609"/>
                      <a:pt x="4564911" y="-404037"/>
                      <a:pt x="4040372" y="988828"/>
                    </a:cubicBezTo>
                    <a:cubicBezTo>
                      <a:pt x="3129516" y="4019107"/>
                      <a:pt x="7130902" y="3817089"/>
                      <a:pt x="8676167" y="5231219"/>
                    </a:cubicBezTo>
                    <a:lnTo>
                      <a:pt x="0" y="52312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CD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7" name="Téglalap 36"/>
              <p:cNvSpPr/>
              <p:nvPr/>
            </p:nvSpPr>
            <p:spPr>
              <a:xfrm flipH="1">
                <a:off x="3512125" y="1626781"/>
                <a:ext cx="8676167" cy="5231219"/>
              </a:xfrm>
              <a:custGeom>
                <a:avLst/>
                <a:gdLst>
                  <a:gd name="connsiteX0" fmla="*/ 0 w 8676167"/>
                  <a:gd name="connsiteY0" fmla="*/ 0 h 5231219"/>
                  <a:gd name="connsiteX1" fmla="*/ 8676167 w 8676167"/>
                  <a:gd name="connsiteY1" fmla="*/ 0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76167" h="5231219">
                    <a:moveTo>
                      <a:pt x="0" y="0"/>
                    </a:moveTo>
                    <a:cubicBezTo>
                      <a:pt x="1346791" y="329609"/>
                      <a:pt x="4564911" y="-404037"/>
                      <a:pt x="4040372" y="988828"/>
                    </a:cubicBezTo>
                    <a:cubicBezTo>
                      <a:pt x="3129516" y="4019107"/>
                      <a:pt x="7130902" y="3817089"/>
                      <a:pt x="8676167" y="5231219"/>
                    </a:cubicBezTo>
                    <a:lnTo>
                      <a:pt x="0" y="52312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B89E">
                  <a:alpha val="23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8" name="Téglalap 36"/>
              <p:cNvSpPr/>
              <p:nvPr/>
            </p:nvSpPr>
            <p:spPr>
              <a:xfrm flipV="1">
                <a:off x="0" y="-383006"/>
                <a:ext cx="5452590" cy="2863936"/>
              </a:xfrm>
              <a:custGeom>
                <a:avLst/>
                <a:gdLst>
                  <a:gd name="connsiteX0" fmla="*/ 0 w 8676167"/>
                  <a:gd name="connsiteY0" fmla="*/ 0 h 5231219"/>
                  <a:gd name="connsiteX1" fmla="*/ 8676167 w 8676167"/>
                  <a:gd name="connsiteY1" fmla="*/ 0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6047757 w 8676167"/>
                  <a:gd name="connsiteY1" fmla="*/ 1952866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6047757 w 8676167"/>
                  <a:gd name="connsiteY1" fmla="*/ 1952866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6047757 w 8676167"/>
                  <a:gd name="connsiteY1" fmla="*/ 1952866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9286006"/>
                  <a:gd name="connsiteY0" fmla="*/ 0 h 5231219"/>
                  <a:gd name="connsiteX1" fmla="*/ 6047757 w 9286006"/>
                  <a:gd name="connsiteY1" fmla="*/ 1952866 h 5231219"/>
                  <a:gd name="connsiteX2" fmla="*/ 8676167 w 9286006"/>
                  <a:gd name="connsiteY2" fmla="*/ 5231219 h 5231219"/>
                  <a:gd name="connsiteX3" fmla="*/ 0 w 9286006"/>
                  <a:gd name="connsiteY3" fmla="*/ 5231219 h 5231219"/>
                  <a:gd name="connsiteX4" fmla="*/ 0 w 9286006"/>
                  <a:gd name="connsiteY4" fmla="*/ 0 h 5231219"/>
                  <a:gd name="connsiteX0" fmla="*/ 0 w 8291876"/>
                  <a:gd name="connsiteY0" fmla="*/ 0 h 5966066"/>
                  <a:gd name="connsiteX1" fmla="*/ 6047757 w 8291876"/>
                  <a:gd name="connsiteY1" fmla="*/ 1952866 h 5966066"/>
                  <a:gd name="connsiteX2" fmla="*/ 6717067 w 8291876"/>
                  <a:gd name="connsiteY2" fmla="*/ 5966066 h 5966066"/>
                  <a:gd name="connsiteX3" fmla="*/ 0 w 8291876"/>
                  <a:gd name="connsiteY3" fmla="*/ 5231219 h 5966066"/>
                  <a:gd name="connsiteX4" fmla="*/ 0 w 8291876"/>
                  <a:gd name="connsiteY4" fmla="*/ 0 h 5966066"/>
                  <a:gd name="connsiteX0" fmla="*/ 0 w 8291876"/>
                  <a:gd name="connsiteY0" fmla="*/ 0 h 6476796"/>
                  <a:gd name="connsiteX1" fmla="*/ 6047757 w 8291876"/>
                  <a:gd name="connsiteY1" fmla="*/ 1952866 h 6476796"/>
                  <a:gd name="connsiteX2" fmla="*/ 6717067 w 8291876"/>
                  <a:gd name="connsiteY2" fmla="*/ 5966066 h 6476796"/>
                  <a:gd name="connsiteX3" fmla="*/ 0 w 8291876"/>
                  <a:gd name="connsiteY3" fmla="*/ 5231219 h 6476796"/>
                  <a:gd name="connsiteX4" fmla="*/ 0 w 8291876"/>
                  <a:gd name="connsiteY4" fmla="*/ 0 h 6476796"/>
                  <a:gd name="connsiteX0" fmla="*/ 0 w 8507665"/>
                  <a:gd name="connsiteY0" fmla="*/ 0 h 6476796"/>
                  <a:gd name="connsiteX1" fmla="*/ 6047757 w 8507665"/>
                  <a:gd name="connsiteY1" fmla="*/ 1952866 h 6476796"/>
                  <a:gd name="connsiteX2" fmla="*/ 6717067 w 8507665"/>
                  <a:gd name="connsiteY2" fmla="*/ 5966066 h 6476796"/>
                  <a:gd name="connsiteX3" fmla="*/ 0 w 8507665"/>
                  <a:gd name="connsiteY3" fmla="*/ 5231219 h 6476796"/>
                  <a:gd name="connsiteX4" fmla="*/ 0 w 8507665"/>
                  <a:gd name="connsiteY4" fmla="*/ 0 h 6476796"/>
                  <a:gd name="connsiteX0" fmla="*/ 0 w 8507667"/>
                  <a:gd name="connsiteY0" fmla="*/ 0 h 6038815"/>
                  <a:gd name="connsiteX1" fmla="*/ 6047757 w 8507667"/>
                  <a:gd name="connsiteY1" fmla="*/ 1952866 h 6038815"/>
                  <a:gd name="connsiteX2" fmla="*/ 6717067 w 8507667"/>
                  <a:gd name="connsiteY2" fmla="*/ 5966066 h 6038815"/>
                  <a:gd name="connsiteX3" fmla="*/ 0 w 8507667"/>
                  <a:gd name="connsiteY3" fmla="*/ 5231219 h 6038815"/>
                  <a:gd name="connsiteX4" fmla="*/ 0 w 8507667"/>
                  <a:gd name="connsiteY4" fmla="*/ 0 h 6038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7667" h="6038815">
                    <a:moveTo>
                      <a:pt x="0" y="0"/>
                    </a:moveTo>
                    <a:cubicBezTo>
                      <a:pt x="1346791" y="329609"/>
                      <a:pt x="-279359" y="1860334"/>
                      <a:pt x="6047757" y="1952866"/>
                    </a:cubicBezTo>
                    <a:cubicBezTo>
                      <a:pt x="10147071" y="1216667"/>
                      <a:pt x="8216927" y="5848724"/>
                      <a:pt x="6717067" y="5966066"/>
                    </a:cubicBezTo>
                    <a:cubicBezTo>
                      <a:pt x="5436302" y="6283060"/>
                      <a:pt x="2239022" y="5476168"/>
                      <a:pt x="0" y="523121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5CD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9" name="Téglalap 36"/>
              <p:cNvSpPr/>
              <p:nvPr/>
            </p:nvSpPr>
            <p:spPr>
              <a:xfrm>
                <a:off x="0" y="2636874"/>
                <a:ext cx="6751674" cy="4221126"/>
              </a:xfrm>
              <a:custGeom>
                <a:avLst/>
                <a:gdLst>
                  <a:gd name="connsiteX0" fmla="*/ 0 w 8676167"/>
                  <a:gd name="connsiteY0" fmla="*/ 0 h 5231219"/>
                  <a:gd name="connsiteX1" fmla="*/ 8676167 w 8676167"/>
                  <a:gd name="connsiteY1" fmla="*/ 0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6047757 w 8676167"/>
                  <a:gd name="connsiteY1" fmla="*/ 1952866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6047757 w 8676167"/>
                  <a:gd name="connsiteY1" fmla="*/ 1952866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6047757 w 8676167"/>
                  <a:gd name="connsiteY1" fmla="*/ 1952866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76167" h="5231219">
                    <a:moveTo>
                      <a:pt x="0" y="0"/>
                    </a:moveTo>
                    <a:cubicBezTo>
                      <a:pt x="1346791" y="329609"/>
                      <a:pt x="-279359" y="1860334"/>
                      <a:pt x="6047757" y="1952866"/>
                    </a:cubicBezTo>
                    <a:cubicBezTo>
                      <a:pt x="10147071" y="1216667"/>
                      <a:pt x="7130902" y="3817089"/>
                      <a:pt x="8676167" y="5231219"/>
                    </a:cubicBezTo>
                    <a:lnTo>
                      <a:pt x="0" y="52312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2B89E">
                  <a:alpha val="14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0" name="Téglalap 36"/>
              <p:cNvSpPr/>
              <p:nvPr/>
            </p:nvSpPr>
            <p:spPr>
              <a:xfrm flipH="1">
                <a:off x="3515833" y="1626780"/>
                <a:ext cx="8676167" cy="5231219"/>
              </a:xfrm>
              <a:custGeom>
                <a:avLst/>
                <a:gdLst>
                  <a:gd name="connsiteX0" fmla="*/ 0 w 8676167"/>
                  <a:gd name="connsiteY0" fmla="*/ 0 h 5231219"/>
                  <a:gd name="connsiteX1" fmla="*/ 8676167 w 8676167"/>
                  <a:gd name="connsiteY1" fmla="*/ 0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76167" h="5231219">
                    <a:moveTo>
                      <a:pt x="0" y="0"/>
                    </a:moveTo>
                    <a:cubicBezTo>
                      <a:pt x="1346791" y="329609"/>
                      <a:pt x="4564911" y="-404037"/>
                      <a:pt x="4040372" y="988828"/>
                    </a:cubicBezTo>
                    <a:cubicBezTo>
                      <a:pt x="3129516" y="4019107"/>
                      <a:pt x="7130902" y="3817089"/>
                      <a:pt x="8676167" y="5231219"/>
                    </a:cubicBezTo>
                    <a:lnTo>
                      <a:pt x="0" y="52312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CD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1" name="Téglalap 36"/>
              <p:cNvSpPr/>
              <p:nvPr/>
            </p:nvSpPr>
            <p:spPr>
              <a:xfrm flipH="1" flipV="1">
                <a:off x="9337176" y="-592228"/>
                <a:ext cx="2858532" cy="3073158"/>
              </a:xfrm>
              <a:custGeom>
                <a:avLst/>
                <a:gdLst>
                  <a:gd name="connsiteX0" fmla="*/ 0 w 8676167"/>
                  <a:gd name="connsiteY0" fmla="*/ 0 h 5231219"/>
                  <a:gd name="connsiteX1" fmla="*/ 8676167 w 8676167"/>
                  <a:gd name="connsiteY1" fmla="*/ 0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6047757 w 8676167"/>
                  <a:gd name="connsiteY1" fmla="*/ 1952866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6047757 w 8676167"/>
                  <a:gd name="connsiteY1" fmla="*/ 1952866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6047757 w 8676167"/>
                  <a:gd name="connsiteY1" fmla="*/ 1952866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10276126"/>
                  <a:gd name="connsiteY0" fmla="*/ 0 h 5231219"/>
                  <a:gd name="connsiteX1" fmla="*/ 6047757 w 10276126"/>
                  <a:gd name="connsiteY1" fmla="*/ 1952866 h 5231219"/>
                  <a:gd name="connsiteX2" fmla="*/ 8676167 w 10276126"/>
                  <a:gd name="connsiteY2" fmla="*/ 5231219 h 5231219"/>
                  <a:gd name="connsiteX3" fmla="*/ 0 w 10276126"/>
                  <a:gd name="connsiteY3" fmla="*/ 5231219 h 5231219"/>
                  <a:gd name="connsiteX4" fmla="*/ 0 w 10276126"/>
                  <a:gd name="connsiteY4" fmla="*/ 0 h 5231219"/>
                  <a:gd name="connsiteX0" fmla="*/ 0 w 10276126"/>
                  <a:gd name="connsiteY0" fmla="*/ 0 h 6479976"/>
                  <a:gd name="connsiteX1" fmla="*/ 6047757 w 10276126"/>
                  <a:gd name="connsiteY1" fmla="*/ 1952866 h 6479976"/>
                  <a:gd name="connsiteX2" fmla="*/ 8676167 w 10276126"/>
                  <a:gd name="connsiteY2" fmla="*/ 5231219 h 6479976"/>
                  <a:gd name="connsiteX3" fmla="*/ 0 w 10276126"/>
                  <a:gd name="connsiteY3" fmla="*/ 5231219 h 6479976"/>
                  <a:gd name="connsiteX4" fmla="*/ 0 w 10276126"/>
                  <a:gd name="connsiteY4" fmla="*/ 0 h 647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76126" h="6479976">
                    <a:moveTo>
                      <a:pt x="0" y="0"/>
                    </a:moveTo>
                    <a:cubicBezTo>
                      <a:pt x="1346791" y="329609"/>
                      <a:pt x="-279359" y="1860334"/>
                      <a:pt x="6047757" y="1952866"/>
                    </a:cubicBezTo>
                    <a:cubicBezTo>
                      <a:pt x="10147071" y="1216667"/>
                      <a:pt x="11742754" y="4162902"/>
                      <a:pt x="8676167" y="5231219"/>
                    </a:cubicBezTo>
                    <a:cubicBezTo>
                      <a:pt x="1662880" y="8040926"/>
                      <a:pt x="2892056" y="5231219"/>
                      <a:pt x="0" y="523121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C5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2" name="Téglalap 36"/>
              <p:cNvSpPr/>
              <p:nvPr/>
            </p:nvSpPr>
            <p:spPr>
              <a:xfrm rot="10800000" flipH="1">
                <a:off x="17537" y="2481025"/>
                <a:ext cx="3168584" cy="4408871"/>
              </a:xfrm>
              <a:custGeom>
                <a:avLst/>
                <a:gdLst>
                  <a:gd name="connsiteX0" fmla="*/ 0 w 8676167"/>
                  <a:gd name="connsiteY0" fmla="*/ 0 h 5231219"/>
                  <a:gd name="connsiteX1" fmla="*/ 8676167 w 8676167"/>
                  <a:gd name="connsiteY1" fmla="*/ 0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8389033"/>
                  <a:gd name="connsiteX1" fmla="*/ 4040372 w 8676167"/>
                  <a:gd name="connsiteY1" fmla="*/ 988828 h 8389033"/>
                  <a:gd name="connsiteX2" fmla="*/ 8676167 w 8676167"/>
                  <a:gd name="connsiteY2" fmla="*/ 5231219 h 8389033"/>
                  <a:gd name="connsiteX3" fmla="*/ 4154705 w 8676167"/>
                  <a:gd name="connsiteY3" fmla="*/ 8389033 h 8389033"/>
                  <a:gd name="connsiteX4" fmla="*/ 0 w 8676167"/>
                  <a:gd name="connsiteY4" fmla="*/ 5231219 h 8389033"/>
                  <a:gd name="connsiteX5" fmla="*/ 0 w 8676167"/>
                  <a:gd name="connsiteY5" fmla="*/ 0 h 8389033"/>
                  <a:gd name="connsiteX0" fmla="*/ 0 w 8676167"/>
                  <a:gd name="connsiteY0" fmla="*/ 0 h 8422706"/>
                  <a:gd name="connsiteX1" fmla="*/ 4040372 w 8676167"/>
                  <a:gd name="connsiteY1" fmla="*/ 988828 h 8422706"/>
                  <a:gd name="connsiteX2" fmla="*/ 8676167 w 8676167"/>
                  <a:gd name="connsiteY2" fmla="*/ 5231219 h 8422706"/>
                  <a:gd name="connsiteX3" fmla="*/ 4154705 w 8676167"/>
                  <a:gd name="connsiteY3" fmla="*/ 8389033 h 8422706"/>
                  <a:gd name="connsiteX4" fmla="*/ 0 w 8676167"/>
                  <a:gd name="connsiteY4" fmla="*/ 5231219 h 8422706"/>
                  <a:gd name="connsiteX5" fmla="*/ 0 w 8676167"/>
                  <a:gd name="connsiteY5" fmla="*/ 0 h 8422706"/>
                  <a:gd name="connsiteX0" fmla="*/ 0 w 8676167"/>
                  <a:gd name="connsiteY0" fmla="*/ 0 h 8422704"/>
                  <a:gd name="connsiteX1" fmla="*/ 4040372 w 8676167"/>
                  <a:gd name="connsiteY1" fmla="*/ 988828 h 8422704"/>
                  <a:gd name="connsiteX2" fmla="*/ 8676167 w 8676167"/>
                  <a:gd name="connsiteY2" fmla="*/ 5231219 h 8422704"/>
                  <a:gd name="connsiteX3" fmla="*/ 4154705 w 8676167"/>
                  <a:gd name="connsiteY3" fmla="*/ 8389033 h 8422704"/>
                  <a:gd name="connsiteX4" fmla="*/ 0 w 8676167"/>
                  <a:gd name="connsiteY4" fmla="*/ 5231219 h 8422704"/>
                  <a:gd name="connsiteX5" fmla="*/ 0 w 8676167"/>
                  <a:gd name="connsiteY5" fmla="*/ 0 h 8422704"/>
                  <a:gd name="connsiteX0" fmla="*/ 0 w 8676167"/>
                  <a:gd name="connsiteY0" fmla="*/ 0 h 8422706"/>
                  <a:gd name="connsiteX1" fmla="*/ 4040372 w 8676167"/>
                  <a:gd name="connsiteY1" fmla="*/ 988828 h 8422706"/>
                  <a:gd name="connsiteX2" fmla="*/ 8676167 w 8676167"/>
                  <a:gd name="connsiteY2" fmla="*/ 5231219 h 8422706"/>
                  <a:gd name="connsiteX3" fmla="*/ 4154705 w 8676167"/>
                  <a:gd name="connsiteY3" fmla="*/ 8389033 h 8422706"/>
                  <a:gd name="connsiteX4" fmla="*/ 0 w 8676167"/>
                  <a:gd name="connsiteY4" fmla="*/ 5231219 h 8422706"/>
                  <a:gd name="connsiteX5" fmla="*/ 0 w 8676167"/>
                  <a:gd name="connsiteY5" fmla="*/ 0 h 8422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76167" h="8422706">
                    <a:moveTo>
                      <a:pt x="0" y="0"/>
                    </a:moveTo>
                    <a:cubicBezTo>
                      <a:pt x="1346791" y="329609"/>
                      <a:pt x="4564911" y="-404037"/>
                      <a:pt x="4040372" y="988828"/>
                    </a:cubicBezTo>
                    <a:cubicBezTo>
                      <a:pt x="3129516" y="4019107"/>
                      <a:pt x="8528371" y="3471779"/>
                      <a:pt x="8676167" y="5231219"/>
                    </a:cubicBezTo>
                    <a:cubicBezTo>
                      <a:pt x="8624708" y="7475486"/>
                      <a:pt x="5720087" y="8379133"/>
                      <a:pt x="4154705" y="8389033"/>
                    </a:cubicBezTo>
                    <a:cubicBezTo>
                      <a:pt x="1197652" y="8737985"/>
                      <a:pt x="1384902" y="6283824"/>
                      <a:pt x="0" y="523121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2C4A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33" name="Téglalap 36"/>
              <p:cNvSpPr/>
              <p:nvPr/>
            </p:nvSpPr>
            <p:spPr>
              <a:xfrm rot="10800000" flipV="1">
                <a:off x="6751674" y="2313898"/>
                <a:ext cx="5452590" cy="4536490"/>
              </a:xfrm>
              <a:custGeom>
                <a:avLst/>
                <a:gdLst>
                  <a:gd name="connsiteX0" fmla="*/ 0 w 8676167"/>
                  <a:gd name="connsiteY0" fmla="*/ 0 h 5231219"/>
                  <a:gd name="connsiteX1" fmla="*/ 8676167 w 8676167"/>
                  <a:gd name="connsiteY1" fmla="*/ 0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163912 h 5395131"/>
                  <a:gd name="connsiteX1" fmla="*/ 4040372 w 8676167"/>
                  <a:gd name="connsiteY1" fmla="*/ 1152740 h 5395131"/>
                  <a:gd name="connsiteX2" fmla="*/ 8676167 w 8676167"/>
                  <a:gd name="connsiteY2" fmla="*/ 5395131 h 5395131"/>
                  <a:gd name="connsiteX3" fmla="*/ 0 w 8676167"/>
                  <a:gd name="connsiteY3" fmla="*/ 5395131 h 5395131"/>
                  <a:gd name="connsiteX4" fmla="*/ 0 w 8676167"/>
                  <a:gd name="connsiteY4" fmla="*/ 163912 h 5395131"/>
                  <a:gd name="connsiteX0" fmla="*/ 0 w 8676167"/>
                  <a:gd name="connsiteY0" fmla="*/ 0 h 5231219"/>
                  <a:gd name="connsiteX1" fmla="*/ 4040372 w 8676167"/>
                  <a:gd name="connsiteY1" fmla="*/ 988828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6047757 w 8676167"/>
                  <a:gd name="connsiteY1" fmla="*/ 1952866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6047757 w 8676167"/>
                  <a:gd name="connsiteY1" fmla="*/ 1952866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8676167"/>
                  <a:gd name="connsiteY0" fmla="*/ 0 h 5231219"/>
                  <a:gd name="connsiteX1" fmla="*/ 6047757 w 8676167"/>
                  <a:gd name="connsiteY1" fmla="*/ 1952866 h 5231219"/>
                  <a:gd name="connsiteX2" fmla="*/ 8676167 w 8676167"/>
                  <a:gd name="connsiteY2" fmla="*/ 5231219 h 5231219"/>
                  <a:gd name="connsiteX3" fmla="*/ 0 w 8676167"/>
                  <a:gd name="connsiteY3" fmla="*/ 5231219 h 5231219"/>
                  <a:gd name="connsiteX4" fmla="*/ 0 w 8676167"/>
                  <a:gd name="connsiteY4" fmla="*/ 0 h 5231219"/>
                  <a:gd name="connsiteX0" fmla="*/ 0 w 9286006"/>
                  <a:gd name="connsiteY0" fmla="*/ 0 h 5231219"/>
                  <a:gd name="connsiteX1" fmla="*/ 6047757 w 9286006"/>
                  <a:gd name="connsiteY1" fmla="*/ 1952866 h 5231219"/>
                  <a:gd name="connsiteX2" fmla="*/ 8676167 w 9286006"/>
                  <a:gd name="connsiteY2" fmla="*/ 5231219 h 5231219"/>
                  <a:gd name="connsiteX3" fmla="*/ 0 w 9286006"/>
                  <a:gd name="connsiteY3" fmla="*/ 5231219 h 5231219"/>
                  <a:gd name="connsiteX4" fmla="*/ 0 w 9286006"/>
                  <a:gd name="connsiteY4" fmla="*/ 0 h 5231219"/>
                  <a:gd name="connsiteX0" fmla="*/ 0 w 8291876"/>
                  <a:gd name="connsiteY0" fmla="*/ 0 h 5966066"/>
                  <a:gd name="connsiteX1" fmla="*/ 6047757 w 8291876"/>
                  <a:gd name="connsiteY1" fmla="*/ 1952866 h 5966066"/>
                  <a:gd name="connsiteX2" fmla="*/ 6717067 w 8291876"/>
                  <a:gd name="connsiteY2" fmla="*/ 5966066 h 5966066"/>
                  <a:gd name="connsiteX3" fmla="*/ 0 w 8291876"/>
                  <a:gd name="connsiteY3" fmla="*/ 5231219 h 5966066"/>
                  <a:gd name="connsiteX4" fmla="*/ 0 w 8291876"/>
                  <a:gd name="connsiteY4" fmla="*/ 0 h 5966066"/>
                  <a:gd name="connsiteX0" fmla="*/ 0 w 8291876"/>
                  <a:gd name="connsiteY0" fmla="*/ 0 h 6476796"/>
                  <a:gd name="connsiteX1" fmla="*/ 6047757 w 8291876"/>
                  <a:gd name="connsiteY1" fmla="*/ 1952866 h 6476796"/>
                  <a:gd name="connsiteX2" fmla="*/ 6717067 w 8291876"/>
                  <a:gd name="connsiteY2" fmla="*/ 5966066 h 6476796"/>
                  <a:gd name="connsiteX3" fmla="*/ 0 w 8291876"/>
                  <a:gd name="connsiteY3" fmla="*/ 5231219 h 6476796"/>
                  <a:gd name="connsiteX4" fmla="*/ 0 w 8291876"/>
                  <a:gd name="connsiteY4" fmla="*/ 0 h 6476796"/>
                  <a:gd name="connsiteX0" fmla="*/ 0 w 8507665"/>
                  <a:gd name="connsiteY0" fmla="*/ 0 h 6476796"/>
                  <a:gd name="connsiteX1" fmla="*/ 6047757 w 8507665"/>
                  <a:gd name="connsiteY1" fmla="*/ 1952866 h 6476796"/>
                  <a:gd name="connsiteX2" fmla="*/ 6717067 w 8507665"/>
                  <a:gd name="connsiteY2" fmla="*/ 5966066 h 6476796"/>
                  <a:gd name="connsiteX3" fmla="*/ 0 w 8507665"/>
                  <a:gd name="connsiteY3" fmla="*/ 5231219 h 6476796"/>
                  <a:gd name="connsiteX4" fmla="*/ 0 w 8507665"/>
                  <a:gd name="connsiteY4" fmla="*/ 0 h 6476796"/>
                  <a:gd name="connsiteX0" fmla="*/ 0 w 8507667"/>
                  <a:gd name="connsiteY0" fmla="*/ 0 h 6038815"/>
                  <a:gd name="connsiteX1" fmla="*/ 6047757 w 8507667"/>
                  <a:gd name="connsiteY1" fmla="*/ 1952866 h 6038815"/>
                  <a:gd name="connsiteX2" fmla="*/ 6717067 w 8507667"/>
                  <a:gd name="connsiteY2" fmla="*/ 5966066 h 6038815"/>
                  <a:gd name="connsiteX3" fmla="*/ 0 w 8507667"/>
                  <a:gd name="connsiteY3" fmla="*/ 5231219 h 6038815"/>
                  <a:gd name="connsiteX4" fmla="*/ 0 w 8507667"/>
                  <a:gd name="connsiteY4" fmla="*/ 0 h 6038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7667" h="6038815">
                    <a:moveTo>
                      <a:pt x="0" y="0"/>
                    </a:moveTo>
                    <a:cubicBezTo>
                      <a:pt x="1346791" y="329609"/>
                      <a:pt x="-279359" y="1860334"/>
                      <a:pt x="6047757" y="1952866"/>
                    </a:cubicBezTo>
                    <a:cubicBezTo>
                      <a:pt x="10147071" y="1216667"/>
                      <a:pt x="8216927" y="5848724"/>
                      <a:pt x="6717067" y="5966066"/>
                    </a:cubicBezTo>
                    <a:cubicBezTo>
                      <a:pt x="5436302" y="6283060"/>
                      <a:pt x="2239022" y="5476168"/>
                      <a:pt x="0" y="5231219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8B0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sp>
        <p:nvSpPr>
          <p:cNvPr id="36" name="Felhő 35"/>
          <p:cNvSpPr/>
          <p:nvPr/>
        </p:nvSpPr>
        <p:spPr>
          <a:xfrm>
            <a:off x="919966" y="1350011"/>
            <a:ext cx="3564045" cy="1451224"/>
          </a:xfrm>
          <a:prstGeom prst="cloudCallout">
            <a:avLst>
              <a:gd name="adj1" fmla="val 123477"/>
              <a:gd name="adj2" fmla="val 97135"/>
            </a:avLst>
          </a:pr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Felmegyek Istenhez a  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Sínai-hegyre</a:t>
            </a:r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5" name="Lekerekített téglalap 14"/>
          <p:cNvSpPr/>
          <p:nvPr/>
        </p:nvSpPr>
        <p:spPr>
          <a:xfrm>
            <a:off x="362354" y="5236136"/>
            <a:ext cx="4776077" cy="1136447"/>
          </a:xfrm>
          <a:prstGeom prst="roundRect">
            <a:avLst/>
          </a:prstGeom>
          <a:solidFill>
            <a:srgbClr val="0070C0"/>
          </a:solidFill>
          <a:ln w="152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És a hegyen Isten így szól Mózeshez: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0961" y="-1"/>
            <a:ext cx="7464491" cy="696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789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llipszis buborék 6"/>
          <p:cNvSpPr/>
          <p:nvPr/>
        </p:nvSpPr>
        <p:spPr>
          <a:xfrm>
            <a:off x="8466162" y="4566201"/>
            <a:ext cx="3725838" cy="2074460"/>
          </a:xfrm>
          <a:prstGeom prst="wedgeEllipseCallout">
            <a:avLst>
              <a:gd name="adj1" fmla="val 46440"/>
              <a:gd name="adj2" fmla="val -273336"/>
            </a:avLst>
          </a:prstGeom>
          <a:solidFill>
            <a:schemeClr val="bg1"/>
          </a:solidFill>
          <a:ln>
            <a:noFill/>
          </a:ln>
          <a:effectLst>
            <a:outerShdw blurRad="266700" dist="38100" dir="2700000" algn="tl" rotWithShape="0">
              <a:srgbClr val="FFC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FFC000"/>
                </a:solidFill>
              </a:rPr>
              <a:t>Láttátok, hogy mit tettem értetek!</a:t>
            </a:r>
            <a:endParaRPr lang="hu-HU" sz="2000" dirty="0">
              <a:solidFill>
                <a:srgbClr val="FFC000"/>
              </a:solidFill>
            </a:endParaRPr>
          </a:p>
        </p:txBody>
      </p:sp>
      <p:sp>
        <p:nvSpPr>
          <p:cNvPr id="8" name="Ellipszis buborék 7"/>
          <p:cNvSpPr/>
          <p:nvPr/>
        </p:nvSpPr>
        <p:spPr>
          <a:xfrm>
            <a:off x="369647" y="982638"/>
            <a:ext cx="3725838" cy="2524837"/>
          </a:xfrm>
          <a:prstGeom prst="wedgeEllipseCallout">
            <a:avLst>
              <a:gd name="adj1" fmla="val 264995"/>
              <a:gd name="adj2" fmla="val -88811"/>
            </a:avLst>
          </a:prstGeom>
          <a:solidFill>
            <a:schemeClr val="bg1"/>
          </a:solidFill>
          <a:ln>
            <a:noFill/>
          </a:ln>
          <a:effectLst>
            <a:outerShdw blurRad="266700" dist="38100" dir="2700000" algn="tl" rotWithShape="0">
              <a:srgbClr val="FFC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rgbClr val="FFC000"/>
                </a:solidFill>
              </a:rPr>
              <a:t>Ti pedig hallgassatok a szavamra!</a:t>
            </a:r>
          </a:p>
          <a:p>
            <a:pPr algn="ctr"/>
            <a:r>
              <a:rPr lang="hu-HU" sz="2200" b="1" dirty="0">
                <a:solidFill>
                  <a:srgbClr val="FFC000"/>
                </a:solidFill>
              </a:rPr>
              <a:t>Ez lesz a szövetségünk!</a:t>
            </a:r>
          </a:p>
          <a:p>
            <a:pPr algn="ctr"/>
            <a:endParaRPr lang="hu-HU" sz="2200" b="1" dirty="0">
              <a:solidFill>
                <a:srgbClr val="FFC000"/>
              </a:solidFill>
            </a:endParaRPr>
          </a:p>
        </p:txBody>
      </p:sp>
      <p:sp>
        <p:nvSpPr>
          <p:cNvPr id="10" name="Ellipszis buborék 9"/>
          <p:cNvSpPr/>
          <p:nvPr/>
        </p:nvSpPr>
        <p:spPr>
          <a:xfrm>
            <a:off x="4897925" y="269425"/>
            <a:ext cx="3725838" cy="2074460"/>
          </a:xfrm>
          <a:prstGeom prst="wedgeEllipseCallout">
            <a:avLst>
              <a:gd name="adj1" fmla="val 145016"/>
              <a:gd name="adj2" fmla="val -62069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algn="tl" rotWithShape="0">
              <a:srgbClr val="FFC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FFC000"/>
                </a:solidFill>
              </a:rPr>
              <a:t>Megszabadítottalak benneteket a rabszolgaságból!</a:t>
            </a:r>
            <a:endParaRPr lang="hu-HU" sz="2000" dirty="0">
              <a:solidFill>
                <a:srgbClr val="FFC000"/>
              </a:solidFill>
            </a:endParaRPr>
          </a:p>
        </p:txBody>
      </p:sp>
      <p:sp>
        <p:nvSpPr>
          <p:cNvPr id="11" name="Ellipszis buborék 10"/>
          <p:cNvSpPr/>
          <p:nvPr/>
        </p:nvSpPr>
        <p:spPr>
          <a:xfrm>
            <a:off x="3650112" y="4216530"/>
            <a:ext cx="3782050" cy="2276275"/>
          </a:xfrm>
          <a:prstGeom prst="wedgeEllipseCallout">
            <a:avLst>
              <a:gd name="adj1" fmla="val 170728"/>
              <a:gd name="adj2" fmla="val -229928"/>
            </a:avLst>
          </a:prstGeom>
          <a:solidFill>
            <a:schemeClr val="bg1"/>
          </a:solidFill>
          <a:ln>
            <a:noFill/>
          </a:ln>
          <a:effectLst>
            <a:outerShdw blurRad="266700" dist="38100" dir="2700000" algn="tl" rotWithShape="0">
              <a:srgbClr val="FFC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>
                <a:solidFill>
                  <a:srgbClr val="FFC000"/>
                </a:solidFill>
              </a:rPr>
              <a:t>S</a:t>
            </a:r>
            <a:r>
              <a:rPr lang="hu-HU" sz="2000" dirty="0" smtClean="0">
                <a:solidFill>
                  <a:srgbClr val="FFC000"/>
                </a:solidFill>
              </a:rPr>
              <a:t>egítek nektek és megvédelek titeket! </a:t>
            </a:r>
          </a:p>
          <a:p>
            <a:pPr algn="ctr"/>
            <a:r>
              <a:rPr lang="hu-HU" sz="2000" dirty="0" smtClean="0">
                <a:solidFill>
                  <a:srgbClr val="FFC000"/>
                </a:solidFill>
              </a:rPr>
              <a:t>Ti lesztek az én kiválasztott népem!</a:t>
            </a:r>
          </a:p>
        </p:txBody>
      </p:sp>
      <p:sp>
        <p:nvSpPr>
          <p:cNvPr id="12" name="Ellipszis buborék 11"/>
          <p:cNvSpPr/>
          <p:nvPr/>
        </p:nvSpPr>
        <p:spPr>
          <a:xfrm>
            <a:off x="6633466" y="2343885"/>
            <a:ext cx="3725838" cy="2074460"/>
          </a:xfrm>
          <a:prstGeom prst="wedgeEllipseCallout">
            <a:avLst>
              <a:gd name="adj1" fmla="val 96267"/>
              <a:gd name="adj2" fmla="val -160959"/>
            </a:avLst>
          </a:prstGeom>
          <a:solidFill>
            <a:schemeClr val="bg1"/>
          </a:solidFill>
          <a:ln>
            <a:noFill/>
          </a:ln>
          <a:effectLst>
            <a:outerShdw blurRad="266700" dist="38100" dir="2700000" algn="tl" rotWithShape="0">
              <a:srgbClr val="FFC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FFC000"/>
                </a:solidFill>
              </a:rPr>
              <a:t>Vizet és élelmet adtam nektek a pusztában.</a:t>
            </a:r>
            <a:endParaRPr lang="hu-HU" sz="2000" dirty="0">
              <a:solidFill>
                <a:srgbClr val="FFC000"/>
              </a:solidFill>
            </a:endParaRPr>
          </a:p>
        </p:txBody>
      </p:sp>
      <p:sp>
        <p:nvSpPr>
          <p:cNvPr id="14" name="Ellipszis buborék 13"/>
          <p:cNvSpPr/>
          <p:nvPr/>
        </p:nvSpPr>
        <p:spPr>
          <a:xfrm>
            <a:off x="3693991" y="2606460"/>
            <a:ext cx="2509875" cy="1489649"/>
          </a:xfrm>
          <a:prstGeom prst="wedgeEllipseCallout">
            <a:avLst>
              <a:gd name="adj1" fmla="val 285447"/>
              <a:gd name="adj2" fmla="val -226075"/>
            </a:avLst>
          </a:prstGeom>
          <a:solidFill>
            <a:schemeClr val="bg1"/>
          </a:solidFill>
          <a:ln>
            <a:noFill/>
          </a:ln>
          <a:effectLst>
            <a:outerShdw blurRad="266700" dist="38100" dir="2700000" algn="tl" rotWithShape="0">
              <a:srgbClr val="FFC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rgbClr val="FFC000"/>
                </a:solidFill>
              </a:rPr>
              <a:t>Mózes, ezt mondd el a népnek!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" y="4992704"/>
            <a:ext cx="1048603" cy="187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914">
              <a:srgbClr val="CBA050">
                <a:alpha val="56000"/>
              </a:srgbClr>
            </a:gs>
            <a:gs pos="0">
              <a:schemeClr val="accent2">
                <a:lumMod val="0"/>
                <a:lumOff val="100000"/>
              </a:schemeClr>
            </a:gs>
            <a:gs pos="54000">
              <a:srgbClr val="A7DEE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zis buborék 2"/>
          <p:cNvSpPr/>
          <p:nvPr/>
        </p:nvSpPr>
        <p:spPr>
          <a:xfrm>
            <a:off x="2299424" y="421671"/>
            <a:ext cx="4037208" cy="2645386"/>
          </a:xfrm>
          <a:prstGeom prst="wedgeEllipseCallout">
            <a:avLst>
              <a:gd name="adj1" fmla="val -61060"/>
              <a:gd name="adj2" fmla="val 3713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bg2">
                    <a:lumMod val="25000"/>
                  </a:schemeClr>
                </a:solidFill>
              </a:rPr>
              <a:t>Isten szövetséget köt velünk, ha megígérjük, hogy hallgatunk a szavára.</a:t>
            </a:r>
          </a:p>
          <a:p>
            <a:pPr algn="ctr"/>
            <a:r>
              <a:rPr lang="hu-HU" b="1" dirty="0" smtClean="0">
                <a:solidFill>
                  <a:schemeClr val="bg2">
                    <a:lumMod val="25000"/>
                  </a:schemeClr>
                </a:solidFill>
              </a:rPr>
              <a:t>Akartok hallgatni Isten szavára?</a:t>
            </a:r>
            <a:endParaRPr lang="hu-HU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Ellipszis buborék 22"/>
          <p:cNvSpPr/>
          <p:nvPr/>
        </p:nvSpPr>
        <p:spPr>
          <a:xfrm>
            <a:off x="9192126" y="1635253"/>
            <a:ext cx="2478505" cy="1588168"/>
          </a:xfrm>
          <a:prstGeom prst="wedgeEllipseCallout">
            <a:avLst>
              <a:gd name="adj1" fmla="val 27948"/>
              <a:gd name="adj2" fmla="val 85652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bg2">
                    <a:lumMod val="25000"/>
                  </a:schemeClr>
                </a:solidFill>
              </a:rPr>
              <a:t>Igen! Hallgatunk az Úr szavára!</a:t>
            </a:r>
            <a:endParaRPr lang="hu-H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4" name="Ellipszis buborék 23"/>
          <p:cNvSpPr/>
          <p:nvPr/>
        </p:nvSpPr>
        <p:spPr>
          <a:xfrm>
            <a:off x="8630651" y="222211"/>
            <a:ext cx="1800727" cy="889907"/>
          </a:xfrm>
          <a:prstGeom prst="wedgeEllipseCallout">
            <a:avLst>
              <a:gd name="adj1" fmla="val -28704"/>
              <a:gd name="adj2" fmla="val 15541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chemeClr val="bg2">
                    <a:lumMod val="25000"/>
                  </a:schemeClr>
                </a:solidFill>
              </a:rPr>
              <a:t>Igen! </a:t>
            </a:r>
            <a:endParaRPr lang="hu-H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Ellipszis buborék 24"/>
          <p:cNvSpPr/>
          <p:nvPr/>
        </p:nvSpPr>
        <p:spPr>
          <a:xfrm>
            <a:off x="6829924" y="854457"/>
            <a:ext cx="1800727" cy="889907"/>
          </a:xfrm>
          <a:prstGeom prst="wedgeEllipseCallout">
            <a:avLst>
              <a:gd name="adj1" fmla="val 34548"/>
              <a:gd name="adj2" fmla="val 186056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chemeClr val="bg2">
                    <a:lumMod val="25000"/>
                  </a:schemeClr>
                </a:solidFill>
              </a:rPr>
              <a:t>Igen! </a:t>
            </a:r>
            <a:endParaRPr lang="hu-H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6" name="Ellipszis buborék 25"/>
          <p:cNvSpPr/>
          <p:nvPr/>
        </p:nvSpPr>
        <p:spPr>
          <a:xfrm>
            <a:off x="7538789" y="3122124"/>
            <a:ext cx="1800727" cy="889907"/>
          </a:xfrm>
          <a:prstGeom prst="wedgeEllipseCallout">
            <a:avLst>
              <a:gd name="adj1" fmla="val -57211"/>
              <a:gd name="adj2" fmla="val 11394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chemeClr val="bg2">
                    <a:lumMod val="25000"/>
                  </a:schemeClr>
                </a:solidFill>
              </a:rPr>
              <a:t>Igen! </a:t>
            </a:r>
            <a:endParaRPr lang="hu-HU" sz="28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7" name="Ellipszis buborék 26"/>
          <p:cNvSpPr/>
          <p:nvPr/>
        </p:nvSpPr>
        <p:spPr>
          <a:xfrm>
            <a:off x="3184356" y="3477542"/>
            <a:ext cx="1800727" cy="889907"/>
          </a:xfrm>
          <a:prstGeom prst="wedgeEllipseCallout">
            <a:avLst>
              <a:gd name="adj1" fmla="val 32767"/>
              <a:gd name="adj2" fmla="val 99528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chemeClr val="bg2">
                    <a:lumMod val="25000"/>
                  </a:schemeClr>
                </a:solidFill>
              </a:rPr>
              <a:t>Igen! </a:t>
            </a:r>
            <a:endParaRPr lang="hu-HU" sz="32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8" name="Ellipszis buborék 27"/>
          <p:cNvSpPr/>
          <p:nvPr/>
        </p:nvSpPr>
        <p:spPr>
          <a:xfrm>
            <a:off x="4908491" y="2954407"/>
            <a:ext cx="2630298" cy="889907"/>
          </a:xfrm>
          <a:prstGeom prst="wedgeEllipseCallout">
            <a:avLst>
              <a:gd name="adj1" fmla="val 8310"/>
              <a:gd name="adj2" fmla="val 137385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4000" dirty="0" smtClean="0">
                <a:solidFill>
                  <a:schemeClr val="bg2">
                    <a:lumMod val="25000"/>
                  </a:schemeClr>
                </a:solidFill>
              </a:rPr>
              <a:t>Igen! </a:t>
            </a:r>
            <a:endParaRPr lang="hu-HU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9" name="Ellipszis buborék 28"/>
          <p:cNvSpPr/>
          <p:nvPr/>
        </p:nvSpPr>
        <p:spPr>
          <a:xfrm>
            <a:off x="2294102" y="447712"/>
            <a:ext cx="4037208" cy="2645386"/>
          </a:xfrm>
          <a:prstGeom prst="wedgeEllipseCallout">
            <a:avLst>
              <a:gd name="adj1" fmla="val -61060"/>
              <a:gd name="adj2" fmla="val 3713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bg2">
                    <a:lumMod val="25000"/>
                  </a:schemeClr>
                </a:solidFill>
              </a:rPr>
              <a:t>Készüljetek, mert megjelenik </a:t>
            </a:r>
          </a:p>
          <a:p>
            <a:pPr algn="ctr"/>
            <a:r>
              <a:rPr lang="hu-HU" sz="2000" dirty="0" smtClean="0">
                <a:solidFill>
                  <a:schemeClr val="bg2">
                    <a:lumMod val="25000"/>
                  </a:schemeClr>
                </a:solidFill>
              </a:rPr>
              <a:t>a szabadító Isten!</a:t>
            </a:r>
          </a:p>
          <a:p>
            <a:pPr algn="ctr"/>
            <a:r>
              <a:rPr lang="hu-HU" sz="2000" dirty="0">
                <a:solidFill>
                  <a:schemeClr val="bg2">
                    <a:lumMod val="25000"/>
                  </a:schemeClr>
                </a:solidFill>
              </a:rPr>
              <a:t>S</a:t>
            </a:r>
            <a:r>
              <a:rPr lang="hu-HU" sz="2000" dirty="0" smtClean="0">
                <a:solidFill>
                  <a:schemeClr val="bg2">
                    <a:lumMod val="25000"/>
                  </a:schemeClr>
                </a:solidFill>
              </a:rPr>
              <a:t>űrű felhőben jön el, beszélni fog velem</a:t>
            </a:r>
            <a:r>
              <a:rPr lang="hu-HU" sz="2000" dirty="0">
                <a:solidFill>
                  <a:schemeClr val="bg2">
                    <a:lumMod val="25000"/>
                  </a:schemeClr>
                </a:solidFill>
              </a:rPr>
              <a:t>!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748" y="3399360"/>
            <a:ext cx="8440828" cy="3474784"/>
          </a:xfrm>
          <a:prstGeom prst="rect">
            <a:avLst/>
          </a:prstGeom>
        </p:spPr>
      </p:pic>
      <p:sp>
        <p:nvSpPr>
          <p:cNvPr id="16" name="Ellipszis buborék 15"/>
          <p:cNvSpPr/>
          <p:nvPr/>
        </p:nvSpPr>
        <p:spPr>
          <a:xfrm>
            <a:off x="3469496" y="4690848"/>
            <a:ext cx="3572987" cy="1943476"/>
          </a:xfrm>
          <a:prstGeom prst="wedgeEllipseCallout">
            <a:avLst>
              <a:gd name="adj1" fmla="val -75762"/>
              <a:gd name="adj2" fmla="val -44121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000" dirty="0" smtClean="0">
                <a:solidFill>
                  <a:schemeClr val="bg2">
                    <a:lumMod val="25000"/>
                  </a:schemeClr>
                </a:solidFill>
              </a:rPr>
              <a:t>Három nap múlva Isten leszáll </a:t>
            </a:r>
          </a:p>
          <a:p>
            <a:pPr algn="ctr"/>
            <a:r>
              <a:rPr lang="hu-HU" sz="2000" dirty="0" smtClean="0">
                <a:solidFill>
                  <a:schemeClr val="bg2">
                    <a:lumMod val="25000"/>
                  </a:schemeClr>
                </a:solidFill>
              </a:rPr>
              <a:t>a </a:t>
            </a:r>
            <a:r>
              <a:rPr lang="hu-HU" sz="2000" dirty="0" smtClean="0">
                <a:solidFill>
                  <a:schemeClr val="bg2">
                    <a:lumMod val="25000"/>
                  </a:schemeClr>
                </a:solidFill>
              </a:rPr>
              <a:t>Sínai-hegyére</a:t>
            </a:r>
            <a:r>
              <a:rPr lang="hu-HU" sz="2000" dirty="0" smtClean="0">
                <a:solidFill>
                  <a:schemeClr val="bg2">
                    <a:lumMod val="25000"/>
                  </a:schemeClr>
                </a:solidFill>
              </a:rPr>
              <a:t>.</a:t>
            </a:r>
          </a:p>
          <a:p>
            <a:pPr algn="ctr"/>
            <a:r>
              <a:rPr lang="hu-HU" sz="2000" dirty="0" smtClean="0">
                <a:solidFill>
                  <a:schemeClr val="bg2">
                    <a:lumMod val="25000"/>
                  </a:schemeClr>
                </a:solidFill>
              </a:rPr>
              <a:t>Tisztán várjátok a találkozást!</a:t>
            </a:r>
            <a:endParaRPr lang="hu-HU" sz="2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265253"/>
            <a:ext cx="2691064" cy="464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159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2000">
              <a:srgbClr val="D5A68B"/>
            </a:gs>
            <a:gs pos="10000">
              <a:schemeClr val="accent4">
                <a:lumMod val="50000"/>
              </a:schemeClr>
            </a:gs>
            <a:gs pos="38000">
              <a:srgbClr val="0070C0"/>
            </a:gs>
            <a:gs pos="66000">
              <a:srgbClr val="A7DEE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5164" y="-38274"/>
            <a:ext cx="11034992" cy="693928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1" b="89769" l="0" r="98836">
                        <a14:backgroundMark x1="25764" y1="12541" x2="2183" y2="67657"/>
                        <a14:backgroundMark x1="15721" y1="75908" x2="38428" y2="87789"/>
                        <a14:backgroundMark x1="11063" y1="59406" x2="43377" y2="9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81" y="690332"/>
            <a:ext cx="6543675" cy="2886075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1" b="89769" l="0" r="98836">
                        <a14:backgroundMark x1="25764" y1="12541" x2="2183" y2="67657"/>
                        <a14:backgroundMark x1="15721" y1="75908" x2="38428" y2="87789"/>
                        <a14:backgroundMark x1="11063" y1="59406" x2="43377" y2="9241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01129" y="92374"/>
            <a:ext cx="7050862" cy="310976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30" name="Kép 2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1" b="89769" l="0" r="98836">
                        <a14:backgroundMark x1="25764" y1="12541" x2="2183" y2="67657"/>
                        <a14:backgroundMark x1="15721" y1="75908" x2="38428" y2="87789"/>
                        <a14:backgroundMark x1="11063" y1="59406" x2="43377" y2="9241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3903" y="2618682"/>
            <a:ext cx="7050862" cy="310976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31" name="Kép 30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1" b="89769" l="0" r="98836">
                        <a14:backgroundMark x1="25764" y1="12541" x2="2183" y2="67657"/>
                        <a14:backgroundMark x1="15721" y1="75908" x2="38428" y2="87789"/>
                        <a14:backgroundMark x1="11063" y1="59406" x2="43377" y2="9241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588" y="1883851"/>
            <a:ext cx="5069520" cy="2235902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1" b="89769" l="0" r="98836">
                        <a14:backgroundMark x1="25764" y1="12541" x2="2183" y2="67657"/>
                        <a14:backgroundMark x1="15721" y1="75908" x2="38428" y2="87789"/>
                        <a14:backgroundMark x1="11063" y1="59406" x2="43377" y2="9241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98226" y="2005818"/>
            <a:ext cx="5069520" cy="2235902"/>
          </a:xfrm>
          <a:prstGeom prst="rect">
            <a:avLst/>
          </a:prstGeom>
          <a:effectLst>
            <a:softEdge rad="152400"/>
          </a:effectLst>
        </p:spPr>
      </p:pic>
      <p:grpSp>
        <p:nvGrpSpPr>
          <p:cNvPr id="36" name="Csoportba foglalás 35"/>
          <p:cNvGrpSpPr/>
          <p:nvPr/>
        </p:nvGrpSpPr>
        <p:grpSpPr>
          <a:xfrm rot="238169">
            <a:off x="3188538" y="-916220"/>
            <a:ext cx="1082432" cy="3285732"/>
            <a:chOff x="12994114" y="3327807"/>
            <a:chExt cx="2060813" cy="4509682"/>
          </a:xfrm>
        </p:grpSpPr>
        <p:sp>
          <p:nvSpPr>
            <p:cNvPr id="37" name="Szabadkézi sokszög 36"/>
            <p:cNvSpPr/>
            <p:nvPr/>
          </p:nvSpPr>
          <p:spPr>
            <a:xfrm>
              <a:off x="13717999" y="3327807"/>
              <a:ext cx="516688" cy="4509682"/>
            </a:xfrm>
            <a:custGeom>
              <a:avLst/>
              <a:gdLst>
                <a:gd name="connsiteX0" fmla="*/ 0 w 342900"/>
                <a:gd name="connsiteY0" fmla="*/ 0 h 1924050"/>
                <a:gd name="connsiteX1" fmla="*/ 19050 w 342900"/>
                <a:gd name="connsiteY1" fmla="*/ 133350 h 1924050"/>
                <a:gd name="connsiteX2" fmla="*/ 38100 w 342900"/>
                <a:gd name="connsiteY2" fmla="*/ 571500 h 1924050"/>
                <a:gd name="connsiteX3" fmla="*/ 152400 w 342900"/>
                <a:gd name="connsiteY3" fmla="*/ 647700 h 1924050"/>
                <a:gd name="connsiteX4" fmla="*/ 209550 w 342900"/>
                <a:gd name="connsiteY4" fmla="*/ 895350 h 1924050"/>
                <a:gd name="connsiteX5" fmla="*/ 266700 w 342900"/>
                <a:gd name="connsiteY5" fmla="*/ 914400 h 1924050"/>
                <a:gd name="connsiteX6" fmla="*/ 304800 w 342900"/>
                <a:gd name="connsiteY6" fmla="*/ 971550 h 1924050"/>
                <a:gd name="connsiteX7" fmla="*/ 304800 w 342900"/>
                <a:gd name="connsiteY7" fmla="*/ 1485900 h 1924050"/>
                <a:gd name="connsiteX8" fmla="*/ 266700 w 342900"/>
                <a:gd name="connsiteY8" fmla="*/ 1543050 h 1924050"/>
                <a:gd name="connsiteX9" fmla="*/ 247650 w 342900"/>
                <a:gd name="connsiteY9" fmla="*/ 1600200 h 1924050"/>
                <a:gd name="connsiteX10" fmla="*/ 285750 w 342900"/>
                <a:gd name="connsiteY10" fmla="*/ 1809750 h 1924050"/>
                <a:gd name="connsiteX11" fmla="*/ 323850 w 342900"/>
                <a:gd name="connsiteY11" fmla="*/ 1866900 h 1924050"/>
                <a:gd name="connsiteX12" fmla="*/ 342900 w 342900"/>
                <a:gd name="connsiteY12" fmla="*/ 1924050 h 192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900" h="1924050">
                  <a:moveTo>
                    <a:pt x="0" y="0"/>
                  </a:moveTo>
                  <a:cubicBezTo>
                    <a:pt x="6350" y="44450"/>
                    <a:pt x="16063" y="88548"/>
                    <a:pt x="19050" y="133350"/>
                  </a:cubicBezTo>
                  <a:cubicBezTo>
                    <a:pt x="28774" y="279214"/>
                    <a:pt x="1412" y="429990"/>
                    <a:pt x="38100" y="571500"/>
                  </a:cubicBezTo>
                  <a:cubicBezTo>
                    <a:pt x="49592" y="615825"/>
                    <a:pt x="152400" y="647700"/>
                    <a:pt x="152400" y="647700"/>
                  </a:cubicBezTo>
                  <a:cubicBezTo>
                    <a:pt x="158140" y="705105"/>
                    <a:pt x="141643" y="841025"/>
                    <a:pt x="209550" y="895350"/>
                  </a:cubicBezTo>
                  <a:cubicBezTo>
                    <a:pt x="225230" y="907894"/>
                    <a:pt x="247650" y="908050"/>
                    <a:pt x="266700" y="914400"/>
                  </a:cubicBezTo>
                  <a:cubicBezTo>
                    <a:pt x="279400" y="933450"/>
                    <a:pt x="298221" y="949620"/>
                    <a:pt x="304800" y="971550"/>
                  </a:cubicBezTo>
                  <a:cubicBezTo>
                    <a:pt x="345747" y="1108041"/>
                    <a:pt x="315007" y="1407648"/>
                    <a:pt x="304800" y="1485900"/>
                  </a:cubicBezTo>
                  <a:cubicBezTo>
                    <a:pt x="301839" y="1508603"/>
                    <a:pt x="276939" y="1522572"/>
                    <a:pt x="266700" y="1543050"/>
                  </a:cubicBezTo>
                  <a:cubicBezTo>
                    <a:pt x="257720" y="1561011"/>
                    <a:pt x="254000" y="1581150"/>
                    <a:pt x="247650" y="1600200"/>
                  </a:cubicBezTo>
                  <a:cubicBezTo>
                    <a:pt x="252064" y="1631101"/>
                    <a:pt x="266503" y="1764840"/>
                    <a:pt x="285750" y="1809750"/>
                  </a:cubicBezTo>
                  <a:cubicBezTo>
                    <a:pt x="294769" y="1830794"/>
                    <a:pt x="313611" y="1846422"/>
                    <a:pt x="323850" y="1866900"/>
                  </a:cubicBezTo>
                  <a:cubicBezTo>
                    <a:pt x="332830" y="1884861"/>
                    <a:pt x="342900" y="1924050"/>
                    <a:pt x="342900" y="1924050"/>
                  </a:cubicBezTo>
                </a:path>
              </a:pathLst>
            </a:custGeom>
            <a:noFill/>
            <a:ln w="22225">
              <a:solidFill>
                <a:schemeClr val="bg1"/>
              </a:solidFill>
            </a:ln>
            <a:effectLst>
              <a:glow rad="203200">
                <a:srgbClr val="FFFF99">
                  <a:alpha val="25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8" name="Szabadkézi sokszög 37"/>
            <p:cNvSpPr/>
            <p:nvPr/>
          </p:nvSpPr>
          <p:spPr>
            <a:xfrm rot="19661146">
              <a:off x="14570572" y="4055056"/>
              <a:ext cx="484355" cy="2210209"/>
            </a:xfrm>
            <a:custGeom>
              <a:avLst/>
              <a:gdLst>
                <a:gd name="connsiteX0" fmla="*/ 0 w 342900"/>
                <a:gd name="connsiteY0" fmla="*/ 0 h 1924050"/>
                <a:gd name="connsiteX1" fmla="*/ 19050 w 342900"/>
                <a:gd name="connsiteY1" fmla="*/ 133350 h 1924050"/>
                <a:gd name="connsiteX2" fmla="*/ 38100 w 342900"/>
                <a:gd name="connsiteY2" fmla="*/ 571500 h 1924050"/>
                <a:gd name="connsiteX3" fmla="*/ 152400 w 342900"/>
                <a:gd name="connsiteY3" fmla="*/ 647700 h 1924050"/>
                <a:gd name="connsiteX4" fmla="*/ 209550 w 342900"/>
                <a:gd name="connsiteY4" fmla="*/ 895350 h 1924050"/>
                <a:gd name="connsiteX5" fmla="*/ 266700 w 342900"/>
                <a:gd name="connsiteY5" fmla="*/ 914400 h 1924050"/>
                <a:gd name="connsiteX6" fmla="*/ 304800 w 342900"/>
                <a:gd name="connsiteY6" fmla="*/ 971550 h 1924050"/>
                <a:gd name="connsiteX7" fmla="*/ 304800 w 342900"/>
                <a:gd name="connsiteY7" fmla="*/ 1485900 h 1924050"/>
                <a:gd name="connsiteX8" fmla="*/ 266700 w 342900"/>
                <a:gd name="connsiteY8" fmla="*/ 1543050 h 1924050"/>
                <a:gd name="connsiteX9" fmla="*/ 247650 w 342900"/>
                <a:gd name="connsiteY9" fmla="*/ 1600200 h 1924050"/>
                <a:gd name="connsiteX10" fmla="*/ 285750 w 342900"/>
                <a:gd name="connsiteY10" fmla="*/ 1809750 h 1924050"/>
                <a:gd name="connsiteX11" fmla="*/ 323850 w 342900"/>
                <a:gd name="connsiteY11" fmla="*/ 1866900 h 1924050"/>
                <a:gd name="connsiteX12" fmla="*/ 342900 w 342900"/>
                <a:gd name="connsiteY12" fmla="*/ 1924050 h 192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900" h="1924050">
                  <a:moveTo>
                    <a:pt x="0" y="0"/>
                  </a:moveTo>
                  <a:cubicBezTo>
                    <a:pt x="6350" y="44450"/>
                    <a:pt x="16063" y="88548"/>
                    <a:pt x="19050" y="133350"/>
                  </a:cubicBezTo>
                  <a:cubicBezTo>
                    <a:pt x="28774" y="279214"/>
                    <a:pt x="1412" y="429990"/>
                    <a:pt x="38100" y="571500"/>
                  </a:cubicBezTo>
                  <a:cubicBezTo>
                    <a:pt x="49592" y="615825"/>
                    <a:pt x="152400" y="647700"/>
                    <a:pt x="152400" y="647700"/>
                  </a:cubicBezTo>
                  <a:cubicBezTo>
                    <a:pt x="158140" y="705105"/>
                    <a:pt x="141643" y="841025"/>
                    <a:pt x="209550" y="895350"/>
                  </a:cubicBezTo>
                  <a:cubicBezTo>
                    <a:pt x="225230" y="907894"/>
                    <a:pt x="247650" y="908050"/>
                    <a:pt x="266700" y="914400"/>
                  </a:cubicBezTo>
                  <a:cubicBezTo>
                    <a:pt x="279400" y="933450"/>
                    <a:pt x="298221" y="949620"/>
                    <a:pt x="304800" y="971550"/>
                  </a:cubicBezTo>
                  <a:cubicBezTo>
                    <a:pt x="345747" y="1108041"/>
                    <a:pt x="315007" y="1407648"/>
                    <a:pt x="304800" y="1485900"/>
                  </a:cubicBezTo>
                  <a:cubicBezTo>
                    <a:pt x="301839" y="1508603"/>
                    <a:pt x="276939" y="1522572"/>
                    <a:pt x="266700" y="1543050"/>
                  </a:cubicBezTo>
                  <a:cubicBezTo>
                    <a:pt x="257720" y="1561011"/>
                    <a:pt x="254000" y="1581150"/>
                    <a:pt x="247650" y="1600200"/>
                  </a:cubicBezTo>
                  <a:cubicBezTo>
                    <a:pt x="252064" y="1631101"/>
                    <a:pt x="266503" y="1764840"/>
                    <a:pt x="285750" y="1809750"/>
                  </a:cubicBezTo>
                  <a:cubicBezTo>
                    <a:pt x="294769" y="1830794"/>
                    <a:pt x="313611" y="1846422"/>
                    <a:pt x="323850" y="1866900"/>
                  </a:cubicBezTo>
                  <a:cubicBezTo>
                    <a:pt x="332830" y="1884861"/>
                    <a:pt x="342900" y="1924050"/>
                    <a:pt x="342900" y="1924050"/>
                  </a:cubicBezTo>
                </a:path>
              </a:pathLst>
            </a:custGeom>
            <a:noFill/>
            <a:ln w="15875">
              <a:solidFill>
                <a:schemeClr val="bg1"/>
              </a:solidFill>
            </a:ln>
            <a:effectLst>
              <a:glow rad="228600">
                <a:srgbClr val="FFFF99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9" name="Szabadkézi sokszög 38"/>
            <p:cNvSpPr/>
            <p:nvPr/>
          </p:nvSpPr>
          <p:spPr>
            <a:xfrm rot="2250172">
              <a:off x="12994114" y="3705618"/>
              <a:ext cx="464179" cy="1620556"/>
            </a:xfrm>
            <a:custGeom>
              <a:avLst/>
              <a:gdLst>
                <a:gd name="connsiteX0" fmla="*/ 0 w 342900"/>
                <a:gd name="connsiteY0" fmla="*/ 0 h 1924050"/>
                <a:gd name="connsiteX1" fmla="*/ 19050 w 342900"/>
                <a:gd name="connsiteY1" fmla="*/ 133350 h 1924050"/>
                <a:gd name="connsiteX2" fmla="*/ 38100 w 342900"/>
                <a:gd name="connsiteY2" fmla="*/ 571500 h 1924050"/>
                <a:gd name="connsiteX3" fmla="*/ 152400 w 342900"/>
                <a:gd name="connsiteY3" fmla="*/ 647700 h 1924050"/>
                <a:gd name="connsiteX4" fmla="*/ 209550 w 342900"/>
                <a:gd name="connsiteY4" fmla="*/ 895350 h 1924050"/>
                <a:gd name="connsiteX5" fmla="*/ 266700 w 342900"/>
                <a:gd name="connsiteY5" fmla="*/ 914400 h 1924050"/>
                <a:gd name="connsiteX6" fmla="*/ 304800 w 342900"/>
                <a:gd name="connsiteY6" fmla="*/ 971550 h 1924050"/>
                <a:gd name="connsiteX7" fmla="*/ 304800 w 342900"/>
                <a:gd name="connsiteY7" fmla="*/ 1485900 h 1924050"/>
                <a:gd name="connsiteX8" fmla="*/ 266700 w 342900"/>
                <a:gd name="connsiteY8" fmla="*/ 1543050 h 1924050"/>
                <a:gd name="connsiteX9" fmla="*/ 247650 w 342900"/>
                <a:gd name="connsiteY9" fmla="*/ 1600200 h 1924050"/>
                <a:gd name="connsiteX10" fmla="*/ 285750 w 342900"/>
                <a:gd name="connsiteY10" fmla="*/ 1809750 h 1924050"/>
                <a:gd name="connsiteX11" fmla="*/ 323850 w 342900"/>
                <a:gd name="connsiteY11" fmla="*/ 1866900 h 1924050"/>
                <a:gd name="connsiteX12" fmla="*/ 342900 w 342900"/>
                <a:gd name="connsiteY12" fmla="*/ 1924050 h 192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900" h="1924050">
                  <a:moveTo>
                    <a:pt x="0" y="0"/>
                  </a:moveTo>
                  <a:cubicBezTo>
                    <a:pt x="6350" y="44450"/>
                    <a:pt x="16063" y="88548"/>
                    <a:pt x="19050" y="133350"/>
                  </a:cubicBezTo>
                  <a:cubicBezTo>
                    <a:pt x="28774" y="279214"/>
                    <a:pt x="1412" y="429990"/>
                    <a:pt x="38100" y="571500"/>
                  </a:cubicBezTo>
                  <a:cubicBezTo>
                    <a:pt x="49592" y="615825"/>
                    <a:pt x="152400" y="647700"/>
                    <a:pt x="152400" y="647700"/>
                  </a:cubicBezTo>
                  <a:cubicBezTo>
                    <a:pt x="158140" y="705105"/>
                    <a:pt x="141643" y="841025"/>
                    <a:pt x="209550" y="895350"/>
                  </a:cubicBezTo>
                  <a:cubicBezTo>
                    <a:pt x="225230" y="907894"/>
                    <a:pt x="247650" y="908050"/>
                    <a:pt x="266700" y="914400"/>
                  </a:cubicBezTo>
                  <a:cubicBezTo>
                    <a:pt x="279400" y="933450"/>
                    <a:pt x="298221" y="949620"/>
                    <a:pt x="304800" y="971550"/>
                  </a:cubicBezTo>
                  <a:cubicBezTo>
                    <a:pt x="345747" y="1108041"/>
                    <a:pt x="315007" y="1407648"/>
                    <a:pt x="304800" y="1485900"/>
                  </a:cubicBezTo>
                  <a:cubicBezTo>
                    <a:pt x="301839" y="1508603"/>
                    <a:pt x="276939" y="1522572"/>
                    <a:pt x="266700" y="1543050"/>
                  </a:cubicBezTo>
                  <a:cubicBezTo>
                    <a:pt x="257720" y="1561011"/>
                    <a:pt x="254000" y="1581150"/>
                    <a:pt x="247650" y="1600200"/>
                  </a:cubicBezTo>
                  <a:cubicBezTo>
                    <a:pt x="252064" y="1631101"/>
                    <a:pt x="266503" y="1764840"/>
                    <a:pt x="285750" y="1809750"/>
                  </a:cubicBezTo>
                  <a:cubicBezTo>
                    <a:pt x="294769" y="1830794"/>
                    <a:pt x="313611" y="1846422"/>
                    <a:pt x="323850" y="1866900"/>
                  </a:cubicBezTo>
                  <a:cubicBezTo>
                    <a:pt x="332830" y="1884861"/>
                    <a:pt x="342900" y="1924050"/>
                    <a:pt x="342900" y="1924050"/>
                  </a:cubicBezTo>
                </a:path>
              </a:pathLst>
            </a:custGeom>
            <a:noFill/>
            <a:ln w="15875">
              <a:solidFill>
                <a:schemeClr val="bg1"/>
              </a:solidFill>
            </a:ln>
            <a:effectLst>
              <a:glow rad="114300">
                <a:srgbClr val="FFFF99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1" name="Szabadkézi sokszög 40"/>
            <p:cNvSpPr/>
            <p:nvPr/>
          </p:nvSpPr>
          <p:spPr>
            <a:xfrm rot="2250172">
              <a:off x="13524187" y="5183635"/>
              <a:ext cx="211296" cy="909420"/>
            </a:xfrm>
            <a:custGeom>
              <a:avLst/>
              <a:gdLst>
                <a:gd name="connsiteX0" fmla="*/ 0 w 342900"/>
                <a:gd name="connsiteY0" fmla="*/ 0 h 1924050"/>
                <a:gd name="connsiteX1" fmla="*/ 19050 w 342900"/>
                <a:gd name="connsiteY1" fmla="*/ 133350 h 1924050"/>
                <a:gd name="connsiteX2" fmla="*/ 38100 w 342900"/>
                <a:gd name="connsiteY2" fmla="*/ 571500 h 1924050"/>
                <a:gd name="connsiteX3" fmla="*/ 152400 w 342900"/>
                <a:gd name="connsiteY3" fmla="*/ 647700 h 1924050"/>
                <a:gd name="connsiteX4" fmla="*/ 209550 w 342900"/>
                <a:gd name="connsiteY4" fmla="*/ 895350 h 1924050"/>
                <a:gd name="connsiteX5" fmla="*/ 266700 w 342900"/>
                <a:gd name="connsiteY5" fmla="*/ 914400 h 1924050"/>
                <a:gd name="connsiteX6" fmla="*/ 304800 w 342900"/>
                <a:gd name="connsiteY6" fmla="*/ 971550 h 1924050"/>
                <a:gd name="connsiteX7" fmla="*/ 304800 w 342900"/>
                <a:gd name="connsiteY7" fmla="*/ 1485900 h 1924050"/>
                <a:gd name="connsiteX8" fmla="*/ 266700 w 342900"/>
                <a:gd name="connsiteY8" fmla="*/ 1543050 h 1924050"/>
                <a:gd name="connsiteX9" fmla="*/ 247650 w 342900"/>
                <a:gd name="connsiteY9" fmla="*/ 1600200 h 1924050"/>
                <a:gd name="connsiteX10" fmla="*/ 285750 w 342900"/>
                <a:gd name="connsiteY10" fmla="*/ 1809750 h 1924050"/>
                <a:gd name="connsiteX11" fmla="*/ 323850 w 342900"/>
                <a:gd name="connsiteY11" fmla="*/ 1866900 h 1924050"/>
                <a:gd name="connsiteX12" fmla="*/ 342900 w 342900"/>
                <a:gd name="connsiteY12" fmla="*/ 1924050 h 192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900" h="1924050">
                  <a:moveTo>
                    <a:pt x="0" y="0"/>
                  </a:moveTo>
                  <a:cubicBezTo>
                    <a:pt x="6350" y="44450"/>
                    <a:pt x="16063" y="88548"/>
                    <a:pt x="19050" y="133350"/>
                  </a:cubicBezTo>
                  <a:cubicBezTo>
                    <a:pt x="28774" y="279214"/>
                    <a:pt x="1412" y="429990"/>
                    <a:pt x="38100" y="571500"/>
                  </a:cubicBezTo>
                  <a:cubicBezTo>
                    <a:pt x="49592" y="615825"/>
                    <a:pt x="152400" y="647700"/>
                    <a:pt x="152400" y="647700"/>
                  </a:cubicBezTo>
                  <a:cubicBezTo>
                    <a:pt x="158140" y="705105"/>
                    <a:pt x="141643" y="841025"/>
                    <a:pt x="209550" y="895350"/>
                  </a:cubicBezTo>
                  <a:cubicBezTo>
                    <a:pt x="225230" y="907894"/>
                    <a:pt x="247650" y="908050"/>
                    <a:pt x="266700" y="914400"/>
                  </a:cubicBezTo>
                  <a:cubicBezTo>
                    <a:pt x="279400" y="933450"/>
                    <a:pt x="298221" y="949620"/>
                    <a:pt x="304800" y="971550"/>
                  </a:cubicBezTo>
                  <a:cubicBezTo>
                    <a:pt x="345747" y="1108041"/>
                    <a:pt x="315007" y="1407648"/>
                    <a:pt x="304800" y="1485900"/>
                  </a:cubicBezTo>
                  <a:cubicBezTo>
                    <a:pt x="301839" y="1508603"/>
                    <a:pt x="276939" y="1522572"/>
                    <a:pt x="266700" y="1543050"/>
                  </a:cubicBezTo>
                  <a:cubicBezTo>
                    <a:pt x="257720" y="1561011"/>
                    <a:pt x="254000" y="1581150"/>
                    <a:pt x="247650" y="1600200"/>
                  </a:cubicBezTo>
                  <a:cubicBezTo>
                    <a:pt x="252064" y="1631101"/>
                    <a:pt x="266503" y="1764840"/>
                    <a:pt x="285750" y="1809750"/>
                  </a:cubicBezTo>
                  <a:cubicBezTo>
                    <a:pt x="294769" y="1830794"/>
                    <a:pt x="313611" y="1846422"/>
                    <a:pt x="323850" y="1866900"/>
                  </a:cubicBezTo>
                  <a:cubicBezTo>
                    <a:pt x="332830" y="1884861"/>
                    <a:pt x="342900" y="1924050"/>
                    <a:pt x="342900" y="1924050"/>
                  </a:cubicBezTo>
                </a:path>
              </a:pathLst>
            </a:custGeom>
            <a:noFill/>
            <a:ln w="15875">
              <a:solidFill>
                <a:schemeClr val="bg1"/>
              </a:solidFill>
            </a:ln>
            <a:effectLst>
              <a:glow rad="114300">
                <a:srgbClr val="FFFF99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42" name="Lekerekített téglalap 41"/>
          <p:cNvSpPr/>
          <p:nvPr/>
        </p:nvSpPr>
        <p:spPr>
          <a:xfrm>
            <a:off x="288862" y="263070"/>
            <a:ext cx="3319382" cy="1136447"/>
          </a:xfrm>
          <a:prstGeom prst="roundRect">
            <a:avLst/>
          </a:prstGeom>
          <a:solidFill>
            <a:srgbClr val="3F8785"/>
          </a:solidFill>
          <a:ln w="152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Három nap múlva:</a:t>
            </a:r>
          </a:p>
        </p:txBody>
      </p:sp>
      <p:grpSp>
        <p:nvGrpSpPr>
          <p:cNvPr id="43" name="Csoportba foglalás 42"/>
          <p:cNvGrpSpPr/>
          <p:nvPr/>
        </p:nvGrpSpPr>
        <p:grpSpPr>
          <a:xfrm rot="355751" flipH="1">
            <a:off x="4793054" y="-35659"/>
            <a:ext cx="1082432" cy="3285732"/>
            <a:chOff x="12994114" y="3327807"/>
            <a:chExt cx="2060813" cy="4509682"/>
          </a:xfrm>
        </p:grpSpPr>
        <p:sp>
          <p:nvSpPr>
            <p:cNvPr id="44" name="Szabadkézi sokszög 43"/>
            <p:cNvSpPr/>
            <p:nvPr/>
          </p:nvSpPr>
          <p:spPr>
            <a:xfrm>
              <a:off x="13717999" y="3327807"/>
              <a:ext cx="516688" cy="4509682"/>
            </a:xfrm>
            <a:custGeom>
              <a:avLst/>
              <a:gdLst>
                <a:gd name="connsiteX0" fmla="*/ 0 w 342900"/>
                <a:gd name="connsiteY0" fmla="*/ 0 h 1924050"/>
                <a:gd name="connsiteX1" fmla="*/ 19050 w 342900"/>
                <a:gd name="connsiteY1" fmla="*/ 133350 h 1924050"/>
                <a:gd name="connsiteX2" fmla="*/ 38100 w 342900"/>
                <a:gd name="connsiteY2" fmla="*/ 571500 h 1924050"/>
                <a:gd name="connsiteX3" fmla="*/ 152400 w 342900"/>
                <a:gd name="connsiteY3" fmla="*/ 647700 h 1924050"/>
                <a:gd name="connsiteX4" fmla="*/ 209550 w 342900"/>
                <a:gd name="connsiteY4" fmla="*/ 895350 h 1924050"/>
                <a:gd name="connsiteX5" fmla="*/ 266700 w 342900"/>
                <a:gd name="connsiteY5" fmla="*/ 914400 h 1924050"/>
                <a:gd name="connsiteX6" fmla="*/ 304800 w 342900"/>
                <a:gd name="connsiteY6" fmla="*/ 971550 h 1924050"/>
                <a:gd name="connsiteX7" fmla="*/ 304800 w 342900"/>
                <a:gd name="connsiteY7" fmla="*/ 1485900 h 1924050"/>
                <a:gd name="connsiteX8" fmla="*/ 266700 w 342900"/>
                <a:gd name="connsiteY8" fmla="*/ 1543050 h 1924050"/>
                <a:gd name="connsiteX9" fmla="*/ 247650 w 342900"/>
                <a:gd name="connsiteY9" fmla="*/ 1600200 h 1924050"/>
                <a:gd name="connsiteX10" fmla="*/ 285750 w 342900"/>
                <a:gd name="connsiteY10" fmla="*/ 1809750 h 1924050"/>
                <a:gd name="connsiteX11" fmla="*/ 323850 w 342900"/>
                <a:gd name="connsiteY11" fmla="*/ 1866900 h 1924050"/>
                <a:gd name="connsiteX12" fmla="*/ 342900 w 342900"/>
                <a:gd name="connsiteY12" fmla="*/ 1924050 h 192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900" h="1924050">
                  <a:moveTo>
                    <a:pt x="0" y="0"/>
                  </a:moveTo>
                  <a:cubicBezTo>
                    <a:pt x="6350" y="44450"/>
                    <a:pt x="16063" y="88548"/>
                    <a:pt x="19050" y="133350"/>
                  </a:cubicBezTo>
                  <a:cubicBezTo>
                    <a:pt x="28774" y="279214"/>
                    <a:pt x="1412" y="429990"/>
                    <a:pt x="38100" y="571500"/>
                  </a:cubicBezTo>
                  <a:cubicBezTo>
                    <a:pt x="49592" y="615825"/>
                    <a:pt x="152400" y="647700"/>
                    <a:pt x="152400" y="647700"/>
                  </a:cubicBezTo>
                  <a:cubicBezTo>
                    <a:pt x="158140" y="705105"/>
                    <a:pt x="141643" y="841025"/>
                    <a:pt x="209550" y="895350"/>
                  </a:cubicBezTo>
                  <a:cubicBezTo>
                    <a:pt x="225230" y="907894"/>
                    <a:pt x="247650" y="908050"/>
                    <a:pt x="266700" y="914400"/>
                  </a:cubicBezTo>
                  <a:cubicBezTo>
                    <a:pt x="279400" y="933450"/>
                    <a:pt x="298221" y="949620"/>
                    <a:pt x="304800" y="971550"/>
                  </a:cubicBezTo>
                  <a:cubicBezTo>
                    <a:pt x="345747" y="1108041"/>
                    <a:pt x="315007" y="1407648"/>
                    <a:pt x="304800" y="1485900"/>
                  </a:cubicBezTo>
                  <a:cubicBezTo>
                    <a:pt x="301839" y="1508603"/>
                    <a:pt x="276939" y="1522572"/>
                    <a:pt x="266700" y="1543050"/>
                  </a:cubicBezTo>
                  <a:cubicBezTo>
                    <a:pt x="257720" y="1561011"/>
                    <a:pt x="254000" y="1581150"/>
                    <a:pt x="247650" y="1600200"/>
                  </a:cubicBezTo>
                  <a:cubicBezTo>
                    <a:pt x="252064" y="1631101"/>
                    <a:pt x="266503" y="1764840"/>
                    <a:pt x="285750" y="1809750"/>
                  </a:cubicBezTo>
                  <a:cubicBezTo>
                    <a:pt x="294769" y="1830794"/>
                    <a:pt x="313611" y="1846422"/>
                    <a:pt x="323850" y="1866900"/>
                  </a:cubicBezTo>
                  <a:cubicBezTo>
                    <a:pt x="332830" y="1884861"/>
                    <a:pt x="342900" y="1924050"/>
                    <a:pt x="342900" y="1924050"/>
                  </a:cubicBezTo>
                </a:path>
              </a:pathLst>
            </a:custGeom>
            <a:noFill/>
            <a:ln w="22225">
              <a:solidFill>
                <a:schemeClr val="bg1"/>
              </a:solidFill>
            </a:ln>
            <a:effectLst>
              <a:glow rad="203200">
                <a:srgbClr val="FFFF99">
                  <a:alpha val="25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5" name="Szabadkézi sokszög 44"/>
            <p:cNvSpPr/>
            <p:nvPr/>
          </p:nvSpPr>
          <p:spPr>
            <a:xfrm rot="19661146">
              <a:off x="14570572" y="4055056"/>
              <a:ext cx="484355" cy="2210209"/>
            </a:xfrm>
            <a:custGeom>
              <a:avLst/>
              <a:gdLst>
                <a:gd name="connsiteX0" fmla="*/ 0 w 342900"/>
                <a:gd name="connsiteY0" fmla="*/ 0 h 1924050"/>
                <a:gd name="connsiteX1" fmla="*/ 19050 w 342900"/>
                <a:gd name="connsiteY1" fmla="*/ 133350 h 1924050"/>
                <a:gd name="connsiteX2" fmla="*/ 38100 w 342900"/>
                <a:gd name="connsiteY2" fmla="*/ 571500 h 1924050"/>
                <a:gd name="connsiteX3" fmla="*/ 152400 w 342900"/>
                <a:gd name="connsiteY3" fmla="*/ 647700 h 1924050"/>
                <a:gd name="connsiteX4" fmla="*/ 209550 w 342900"/>
                <a:gd name="connsiteY4" fmla="*/ 895350 h 1924050"/>
                <a:gd name="connsiteX5" fmla="*/ 266700 w 342900"/>
                <a:gd name="connsiteY5" fmla="*/ 914400 h 1924050"/>
                <a:gd name="connsiteX6" fmla="*/ 304800 w 342900"/>
                <a:gd name="connsiteY6" fmla="*/ 971550 h 1924050"/>
                <a:gd name="connsiteX7" fmla="*/ 304800 w 342900"/>
                <a:gd name="connsiteY7" fmla="*/ 1485900 h 1924050"/>
                <a:gd name="connsiteX8" fmla="*/ 266700 w 342900"/>
                <a:gd name="connsiteY8" fmla="*/ 1543050 h 1924050"/>
                <a:gd name="connsiteX9" fmla="*/ 247650 w 342900"/>
                <a:gd name="connsiteY9" fmla="*/ 1600200 h 1924050"/>
                <a:gd name="connsiteX10" fmla="*/ 285750 w 342900"/>
                <a:gd name="connsiteY10" fmla="*/ 1809750 h 1924050"/>
                <a:gd name="connsiteX11" fmla="*/ 323850 w 342900"/>
                <a:gd name="connsiteY11" fmla="*/ 1866900 h 1924050"/>
                <a:gd name="connsiteX12" fmla="*/ 342900 w 342900"/>
                <a:gd name="connsiteY12" fmla="*/ 1924050 h 192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900" h="1924050">
                  <a:moveTo>
                    <a:pt x="0" y="0"/>
                  </a:moveTo>
                  <a:cubicBezTo>
                    <a:pt x="6350" y="44450"/>
                    <a:pt x="16063" y="88548"/>
                    <a:pt x="19050" y="133350"/>
                  </a:cubicBezTo>
                  <a:cubicBezTo>
                    <a:pt x="28774" y="279214"/>
                    <a:pt x="1412" y="429990"/>
                    <a:pt x="38100" y="571500"/>
                  </a:cubicBezTo>
                  <a:cubicBezTo>
                    <a:pt x="49592" y="615825"/>
                    <a:pt x="152400" y="647700"/>
                    <a:pt x="152400" y="647700"/>
                  </a:cubicBezTo>
                  <a:cubicBezTo>
                    <a:pt x="158140" y="705105"/>
                    <a:pt x="141643" y="841025"/>
                    <a:pt x="209550" y="895350"/>
                  </a:cubicBezTo>
                  <a:cubicBezTo>
                    <a:pt x="225230" y="907894"/>
                    <a:pt x="247650" y="908050"/>
                    <a:pt x="266700" y="914400"/>
                  </a:cubicBezTo>
                  <a:cubicBezTo>
                    <a:pt x="279400" y="933450"/>
                    <a:pt x="298221" y="949620"/>
                    <a:pt x="304800" y="971550"/>
                  </a:cubicBezTo>
                  <a:cubicBezTo>
                    <a:pt x="345747" y="1108041"/>
                    <a:pt x="315007" y="1407648"/>
                    <a:pt x="304800" y="1485900"/>
                  </a:cubicBezTo>
                  <a:cubicBezTo>
                    <a:pt x="301839" y="1508603"/>
                    <a:pt x="276939" y="1522572"/>
                    <a:pt x="266700" y="1543050"/>
                  </a:cubicBezTo>
                  <a:cubicBezTo>
                    <a:pt x="257720" y="1561011"/>
                    <a:pt x="254000" y="1581150"/>
                    <a:pt x="247650" y="1600200"/>
                  </a:cubicBezTo>
                  <a:cubicBezTo>
                    <a:pt x="252064" y="1631101"/>
                    <a:pt x="266503" y="1764840"/>
                    <a:pt x="285750" y="1809750"/>
                  </a:cubicBezTo>
                  <a:cubicBezTo>
                    <a:pt x="294769" y="1830794"/>
                    <a:pt x="313611" y="1846422"/>
                    <a:pt x="323850" y="1866900"/>
                  </a:cubicBezTo>
                  <a:cubicBezTo>
                    <a:pt x="332830" y="1884861"/>
                    <a:pt x="342900" y="1924050"/>
                    <a:pt x="342900" y="1924050"/>
                  </a:cubicBezTo>
                </a:path>
              </a:pathLst>
            </a:custGeom>
            <a:noFill/>
            <a:ln w="15875">
              <a:solidFill>
                <a:schemeClr val="bg1"/>
              </a:solidFill>
            </a:ln>
            <a:effectLst>
              <a:glow rad="228600">
                <a:srgbClr val="FFFF99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6" name="Szabadkézi sokszög 45"/>
            <p:cNvSpPr/>
            <p:nvPr/>
          </p:nvSpPr>
          <p:spPr>
            <a:xfrm rot="2250172">
              <a:off x="12994114" y="3705618"/>
              <a:ext cx="464179" cy="1620556"/>
            </a:xfrm>
            <a:custGeom>
              <a:avLst/>
              <a:gdLst>
                <a:gd name="connsiteX0" fmla="*/ 0 w 342900"/>
                <a:gd name="connsiteY0" fmla="*/ 0 h 1924050"/>
                <a:gd name="connsiteX1" fmla="*/ 19050 w 342900"/>
                <a:gd name="connsiteY1" fmla="*/ 133350 h 1924050"/>
                <a:gd name="connsiteX2" fmla="*/ 38100 w 342900"/>
                <a:gd name="connsiteY2" fmla="*/ 571500 h 1924050"/>
                <a:gd name="connsiteX3" fmla="*/ 152400 w 342900"/>
                <a:gd name="connsiteY3" fmla="*/ 647700 h 1924050"/>
                <a:gd name="connsiteX4" fmla="*/ 209550 w 342900"/>
                <a:gd name="connsiteY4" fmla="*/ 895350 h 1924050"/>
                <a:gd name="connsiteX5" fmla="*/ 266700 w 342900"/>
                <a:gd name="connsiteY5" fmla="*/ 914400 h 1924050"/>
                <a:gd name="connsiteX6" fmla="*/ 304800 w 342900"/>
                <a:gd name="connsiteY6" fmla="*/ 971550 h 1924050"/>
                <a:gd name="connsiteX7" fmla="*/ 304800 w 342900"/>
                <a:gd name="connsiteY7" fmla="*/ 1485900 h 1924050"/>
                <a:gd name="connsiteX8" fmla="*/ 266700 w 342900"/>
                <a:gd name="connsiteY8" fmla="*/ 1543050 h 1924050"/>
                <a:gd name="connsiteX9" fmla="*/ 247650 w 342900"/>
                <a:gd name="connsiteY9" fmla="*/ 1600200 h 1924050"/>
                <a:gd name="connsiteX10" fmla="*/ 285750 w 342900"/>
                <a:gd name="connsiteY10" fmla="*/ 1809750 h 1924050"/>
                <a:gd name="connsiteX11" fmla="*/ 323850 w 342900"/>
                <a:gd name="connsiteY11" fmla="*/ 1866900 h 1924050"/>
                <a:gd name="connsiteX12" fmla="*/ 342900 w 342900"/>
                <a:gd name="connsiteY12" fmla="*/ 1924050 h 192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900" h="1924050">
                  <a:moveTo>
                    <a:pt x="0" y="0"/>
                  </a:moveTo>
                  <a:cubicBezTo>
                    <a:pt x="6350" y="44450"/>
                    <a:pt x="16063" y="88548"/>
                    <a:pt x="19050" y="133350"/>
                  </a:cubicBezTo>
                  <a:cubicBezTo>
                    <a:pt x="28774" y="279214"/>
                    <a:pt x="1412" y="429990"/>
                    <a:pt x="38100" y="571500"/>
                  </a:cubicBezTo>
                  <a:cubicBezTo>
                    <a:pt x="49592" y="615825"/>
                    <a:pt x="152400" y="647700"/>
                    <a:pt x="152400" y="647700"/>
                  </a:cubicBezTo>
                  <a:cubicBezTo>
                    <a:pt x="158140" y="705105"/>
                    <a:pt x="141643" y="841025"/>
                    <a:pt x="209550" y="895350"/>
                  </a:cubicBezTo>
                  <a:cubicBezTo>
                    <a:pt x="225230" y="907894"/>
                    <a:pt x="247650" y="908050"/>
                    <a:pt x="266700" y="914400"/>
                  </a:cubicBezTo>
                  <a:cubicBezTo>
                    <a:pt x="279400" y="933450"/>
                    <a:pt x="298221" y="949620"/>
                    <a:pt x="304800" y="971550"/>
                  </a:cubicBezTo>
                  <a:cubicBezTo>
                    <a:pt x="345747" y="1108041"/>
                    <a:pt x="315007" y="1407648"/>
                    <a:pt x="304800" y="1485900"/>
                  </a:cubicBezTo>
                  <a:cubicBezTo>
                    <a:pt x="301839" y="1508603"/>
                    <a:pt x="276939" y="1522572"/>
                    <a:pt x="266700" y="1543050"/>
                  </a:cubicBezTo>
                  <a:cubicBezTo>
                    <a:pt x="257720" y="1561011"/>
                    <a:pt x="254000" y="1581150"/>
                    <a:pt x="247650" y="1600200"/>
                  </a:cubicBezTo>
                  <a:cubicBezTo>
                    <a:pt x="252064" y="1631101"/>
                    <a:pt x="266503" y="1764840"/>
                    <a:pt x="285750" y="1809750"/>
                  </a:cubicBezTo>
                  <a:cubicBezTo>
                    <a:pt x="294769" y="1830794"/>
                    <a:pt x="313611" y="1846422"/>
                    <a:pt x="323850" y="1866900"/>
                  </a:cubicBezTo>
                  <a:cubicBezTo>
                    <a:pt x="332830" y="1884861"/>
                    <a:pt x="342900" y="1924050"/>
                    <a:pt x="342900" y="1924050"/>
                  </a:cubicBezTo>
                </a:path>
              </a:pathLst>
            </a:custGeom>
            <a:noFill/>
            <a:ln w="15875">
              <a:solidFill>
                <a:schemeClr val="bg1"/>
              </a:solidFill>
            </a:ln>
            <a:effectLst>
              <a:glow rad="114300">
                <a:srgbClr val="FFFF99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9" name="Szabadkézi sokszög 48"/>
            <p:cNvSpPr/>
            <p:nvPr/>
          </p:nvSpPr>
          <p:spPr>
            <a:xfrm rot="2250172">
              <a:off x="13524187" y="5183635"/>
              <a:ext cx="211296" cy="909420"/>
            </a:xfrm>
            <a:custGeom>
              <a:avLst/>
              <a:gdLst>
                <a:gd name="connsiteX0" fmla="*/ 0 w 342900"/>
                <a:gd name="connsiteY0" fmla="*/ 0 h 1924050"/>
                <a:gd name="connsiteX1" fmla="*/ 19050 w 342900"/>
                <a:gd name="connsiteY1" fmla="*/ 133350 h 1924050"/>
                <a:gd name="connsiteX2" fmla="*/ 38100 w 342900"/>
                <a:gd name="connsiteY2" fmla="*/ 571500 h 1924050"/>
                <a:gd name="connsiteX3" fmla="*/ 152400 w 342900"/>
                <a:gd name="connsiteY3" fmla="*/ 647700 h 1924050"/>
                <a:gd name="connsiteX4" fmla="*/ 209550 w 342900"/>
                <a:gd name="connsiteY4" fmla="*/ 895350 h 1924050"/>
                <a:gd name="connsiteX5" fmla="*/ 266700 w 342900"/>
                <a:gd name="connsiteY5" fmla="*/ 914400 h 1924050"/>
                <a:gd name="connsiteX6" fmla="*/ 304800 w 342900"/>
                <a:gd name="connsiteY6" fmla="*/ 971550 h 1924050"/>
                <a:gd name="connsiteX7" fmla="*/ 304800 w 342900"/>
                <a:gd name="connsiteY7" fmla="*/ 1485900 h 1924050"/>
                <a:gd name="connsiteX8" fmla="*/ 266700 w 342900"/>
                <a:gd name="connsiteY8" fmla="*/ 1543050 h 1924050"/>
                <a:gd name="connsiteX9" fmla="*/ 247650 w 342900"/>
                <a:gd name="connsiteY9" fmla="*/ 1600200 h 1924050"/>
                <a:gd name="connsiteX10" fmla="*/ 285750 w 342900"/>
                <a:gd name="connsiteY10" fmla="*/ 1809750 h 1924050"/>
                <a:gd name="connsiteX11" fmla="*/ 323850 w 342900"/>
                <a:gd name="connsiteY11" fmla="*/ 1866900 h 1924050"/>
                <a:gd name="connsiteX12" fmla="*/ 342900 w 342900"/>
                <a:gd name="connsiteY12" fmla="*/ 1924050 h 1924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900" h="1924050">
                  <a:moveTo>
                    <a:pt x="0" y="0"/>
                  </a:moveTo>
                  <a:cubicBezTo>
                    <a:pt x="6350" y="44450"/>
                    <a:pt x="16063" y="88548"/>
                    <a:pt x="19050" y="133350"/>
                  </a:cubicBezTo>
                  <a:cubicBezTo>
                    <a:pt x="28774" y="279214"/>
                    <a:pt x="1412" y="429990"/>
                    <a:pt x="38100" y="571500"/>
                  </a:cubicBezTo>
                  <a:cubicBezTo>
                    <a:pt x="49592" y="615825"/>
                    <a:pt x="152400" y="647700"/>
                    <a:pt x="152400" y="647700"/>
                  </a:cubicBezTo>
                  <a:cubicBezTo>
                    <a:pt x="158140" y="705105"/>
                    <a:pt x="141643" y="841025"/>
                    <a:pt x="209550" y="895350"/>
                  </a:cubicBezTo>
                  <a:cubicBezTo>
                    <a:pt x="225230" y="907894"/>
                    <a:pt x="247650" y="908050"/>
                    <a:pt x="266700" y="914400"/>
                  </a:cubicBezTo>
                  <a:cubicBezTo>
                    <a:pt x="279400" y="933450"/>
                    <a:pt x="298221" y="949620"/>
                    <a:pt x="304800" y="971550"/>
                  </a:cubicBezTo>
                  <a:cubicBezTo>
                    <a:pt x="345747" y="1108041"/>
                    <a:pt x="315007" y="1407648"/>
                    <a:pt x="304800" y="1485900"/>
                  </a:cubicBezTo>
                  <a:cubicBezTo>
                    <a:pt x="301839" y="1508603"/>
                    <a:pt x="276939" y="1522572"/>
                    <a:pt x="266700" y="1543050"/>
                  </a:cubicBezTo>
                  <a:cubicBezTo>
                    <a:pt x="257720" y="1561011"/>
                    <a:pt x="254000" y="1581150"/>
                    <a:pt x="247650" y="1600200"/>
                  </a:cubicBezTo>
                  <a:cubicBezTo>
                    <a:pt x="252064" y="1631101"/>
                    <a:pt x="266503" y="1764840"/>
                    <a:pt x="285750" y="1809750"/>
                  </a:cubicBezTo>
                  <a:cubicBezTo>
                    <a:pt x="294769" y="1830794"/>
                    <a:pt x="313611" y="1846422"/>
                    <a:pt x="323850" y="1866900"/>
                  </a:cubicBezTo>
                  <a:cubicBezTo>
                    <a:pt x="332830" y="1884861"/>
                    <a:pt x="342900" y="1924050"/>
                    <a:pt x="342900" y="1924050"/>
                  </a:cubicBezTo>
                </a:path>
              </a:pathLst>
            </a:custGeom>
            <a:noFill/>
            <a:ln w="15875">
              <a:solidFill>
                <a:schemeClr val="bg1"/>
              </a:solidFill>
            </a:ln>
            <a:effectLst>
              <a:glow rad="114300">
                <a:srgbClr val="FFFF99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50" name="Csoportba foglalás 49"/>
          <p:cNvGrpSpPr/>
          <p:nvPr/>
        </p:nvGrpSpPr>
        <p:grpSpPr>
          <a:xfrm>
            <a:off x="4091852" y="3385619"/>
            <a:ext cx="5227500" cy="4942635"/>
            <a:chOff x="6866927" y="649695"/>
            <a:chExt cx="4313325" cy="5205223"/>
          </a:xfrm>
        </p:grpSpPr>
        <p:sp>
          <p:nvSpPr>
            <p:cNvPr id="52" name="Szabadkézi sokszög 51"/>
            <p:cNvSpPr/>
            <p:nvPr/>
          </p:nvSpPr>
          <p:spPr>
            <a:xfrm>
              <a:off x="6866927" y="649695"/>
              <a:ext cx="4313325" cy="5205223"/>
            </a:xfrm>
            <a:custGeom>
              <a:avLst/>
              <a:gdLst>
                <a:gd name="connsiteX0" fmla="*/ 2006221 w 4313325"/>
                <a:gd name="connsiteY0" fmla="*/ 5172501 h 5205223"/>
                <a:gd name="connsiteX1" fmla="*/ 2251880 w 4313325"/>
                <a:gd name="connsiteY1" fmla="*/ 4817660 h 5205223"/>
                <a:gd name="connsiteX2" fmla="*/ 2333767 w 4313325"/>
                <a:gd name="connsiteY2" fmla="*/ 4763068 h 5205223"/>
                <a:gd name="connsiteX3" fmla="*/ 2361062 w 4313325"/>
                <a:gd name="connsiteY3" fmla="*/ 4722125 h 5205223"/>
                <a:gd name="connsiteX4" fmla="*/ 2388358 w 4313325"/>
                <a:gd name="connsiteY4" fmla="*/ 4667534 h 5205223"/>
                <a:gd name="connsiteX5" fmla="*/ 2442949 w 4313325"/>
                <a:gd name="connsiteY5" fmla="*/ 4612943 h 5205223"/>
                <a:gd name="connsiteX6" fmla="*/ 2483892 w 4313325"/>
                <a:gd name="connsiteY6" fmla="*/ 4585648 h 5205223"/>
                <a:gd name="connsiteX7" fmla="*/ 2565779 w 4313325"/>
                <a:gd name="connsiteY7" fmla="*/ 4599295 h 5205223"/>
                <a:gd name="connsiteX8" fmla="*/ 2647665 w 4313325"/>
                <a:gd name="connsiteY8" fmla="*/ 4626591 h 5205223"/>
                <a:gd name="connsiteX9" fmla="*/ 2661313 w 4313325"/>
                <a:gd name="connsiteY9" fmla="*/ 4585648 h 5205223"/>
                <a:gd name="connsiteX10" fmla="*/ 2606722 w 4313325"/>
                <a:gd name="connsiteY10" fmla="*/ 4462818 h 5205223"/>
                <a:gd name="connsiteX11" fmla="*/ 2565779 w 4313325"/>
                <a:gd name="connsiteY11" fmla="*/ 4449170 h 5205223"/>
                <a:gd name="connsiteX12" fmla="*/ 2552131 w 4313325"/>
                <a:gd name="connsiteY12" fmla="*/ 4408227 h 5205223"/>
                <a:gd name="connsiteX13" fmla="*/ 2565779 w 4313325"/>
                <a:gd name="connsiteY13" fmla="*/ 4367283 h 5205223"/>
                <a:gd name="connsiteX14" fmla="*/ 2647665 w 4313325"/>
                <a:gd name="connsiteY14" fmla="*/ 4326340 h 5205223"/>
                <a:gd name="connsiteX15" fmla="*/ 2661313 w 4313325"/>
                <a:gd name="connsiteY15" fmla="*/ 4285397 h 5205223"/>
                <a:gd name="connsiteX16" fmla="*/ 2620370 w 4313325"/>
                <a:gd name="connsiteY16" fmla="*/ 4258101 h 5205223"/>
                <a:gd name="connsiteX17" fmla="*/ 2333767 w 4313325"/>
                <a:gd name="connsiteY17" fmla="*/ 4217158 h 5205223"/>
                <a:gd name="connsiteX18" fmla="*/ 2251880 w 4313325"/>
                <a:gd name="connsiteY18" fmla="*/ 4189862 h 5205223"/>
                <a:gd name="connsiteX19" fmla="*/ 2142698 w 4313325"/>
                <a:gd name="connsiteY19" fmla="*/ 4162567 h 5205223"/>
                <a:gd name="connsiteX20" fmla="*/ 2115403 w 4313325"/>
                <a:gd name="connsiteY20" fmla="*/ 4203510 h 5205223"/>
                <a:gd name="connsiteX21" fmla="*/ 2101755 w 4313325"/>
                <a:gd name="connsiteY21" fmla="*/ 4271749 h 5205223"/>
                <a:gd name="connsiteX22" fmla="*/ 2088107 w 4313325"/>
                <a:gd name="connsiteY22" fmla="*/ 4312692 h 5205223"/>
                <a:gd name="connsiteX23" fmla="*/ 1978925 w 4313325"/>
                <a:gd name="connsiteY23" fmla="*/ 4299045 h 5205223"/>
                <a:gd name="connsiteX24" fmla="*/ 1951630 w 4313325"/>
                <a:gd name="connsiteY24" fmla="*/ 4258101 h 5205223"/>
                <a:gd name="connsiteX25" fmla="*/ 1856095 w 4313325"/>
                <a:gd name="connsiteY25" fmla="*/ 4271749 h 5205223"/>
                <a:gd name="connsiteX26" fmla="*/ 1815152 w 4313325"/>
                <a:gd name="connsiteY26" fmla="*/ 4285397 h 5205223"/>
                <a:gd name="connsiteX27" fmla="*/ 1774209 w 4313325"/>
                <a:gd name="connsiteY27" fmla="*/ 4312692 h 5205223"/>
                <a:gd name="connsiteX28" fmla="*/ 1610436 w 4313325"/>
                <a:gd name="connsiteY28" fmla="*/ 4299045 h 5205223"/>
                <a:gd name="connsiteX29" fmla="*/ 1555845 w 4313325"/>
                <a:gd name="connsiteY29" fmla="*/ 4285397 h 5205223"/>
                <a:gd name="connsiteX30" fmla="*/ 1473958 w 4313325"/>
                <a:gd name="connsiteY30" fmla="*/ 4258101 h 5205223"/>
                <a:gd name="connsiteX31" fmla="*/ 1460310 w 4313325"/>
                <a:gd name="connsiteY31" fmla="*/ 4135271 h 5205223"/>
                <a:gd name="connsiteX32" fmla="*/ 1583140 w 4313325"/>
                <a:gd name="connsiteY32" fmla="*/ 4080680 h 5205223"/>
                <a:gd name="connsiteX33" fmla="*/ 1624083 w 4313325"/>
                <a:gd name="connsiteY33" fmla="*/ 4067033 h 5205223"/>
                <a:gd name="connsiteX34" fmla="*/ 1610436 w 4313325"/>
                <a:gd name="connsiteY34" fmla="*/ 4026089 h 5205223"/>
                <a:gd name="connsiteX35" fmla="*/ 1419367 w 4313325"/>
                <a:gd name="connsiteY35" fmla="*/ 4039737 h 5205223"/>
                <a:gd name="connsiteX36" fmla="*/ 1255594 w 4313325"/>
                <a:gd name="connsiteY36" fmla="*/ 4026089 h 5205223"/>
                <a:gd name="connsiteX37" fmla="*/ 1132764 w 4313325"/>
                <a:gd name="connsiteY37" fmla="*/ 3971498 h 5205223"/>
                <a:gd name="connsiteX38" fmla="*/ 1091821 w 4313325"/>
                <a:gd name="connsiteY38" fmla="*/ 3889612 h 5205223"/>
                <a:gd name="connsiteX39" fmla="*/ 1078173 w 4313325"/>
                <a:gd name="connsiteY39" fmla="*/ 3848668 h 5205223"/>
                <a:gd name="connsiteX40" fmla="*/ 1064525 w 4313325"/>
                <a:gd name="connsiteY40" fmla="*/ 3684895 h 5205223"/>
                <a:gd name="connsiteX41" fmla="*/ 1050877 w 4313325"/>
                <a:gd name="connsiteY41" fmla="*/ 3643952 h 5205223"/>
                <a:gd name="connsiteX42" fmla="*/ 1009934 w 4313325"/>
                <a:gd name="connsiteY42" fmla="*/ 3616657 h 5205223"/>
                <a:gd name="connsiteX43" fmla="*/ 968991 w 4313325"/>
                <a:gd name="connsiteY43" fmla="*/ 3575713 h 5205223"/>
                <a:gd name="connsiteX44" fmla="*/ 777922 w 4313325"/>
                <a:gd name="connsiteY44" fmla="*/ 3589361 h 5205223"/>
                <a:gd name="connsiteX45" fmla="*/ 682388 w 4313325"/>
                <a:gd name="connsiteY45" fmla="*/ 3616657 h 5205223"/>
                <a:gd name="connsiteX46" fmla="*/ 436728 w 4313325"/>
                <a:gd name="connsiteY46" fmla="*/ 3603009 h 5205223"/>
                <a:gd name="connsiteX47" fmla="*/ 395785 w 4313325"/>
                <a:gd name="connsiteY47" fmla="*/ 3575713 h 5205223"/>
                <a:gd name="connsiteX48" fmla="*/ 368489 w 4313325"/>
                <a:gd name="connsiteY48" fmla="*/ 3493827 h 5205223"/>
                <a:gd name="connsiteX49" fmla="*/ 382137 w 4313325"/>
                <a:gd name="connsiteY49" fmla="*/ 3439236 h 5205223"/>
                <a:gd name="connsiteX50" fmla="*/ 450376 w 4313325"/>
                <a:gd name="connsiteY50" fmla="*/ 3316406 h 5205223"/>
                <a:gd name="connsiteX51" fmla="*/ 382137 w 4313325"/>
                <a:gd name="connsiteY51" fmla="*/ 3302758 h 5205223"/>
                <a:gd name="connsiteX52" fmla="*/ 300251 w 4313325"/>
                <a:gd name="connsiteY52" fmla="*/ 3289110 h 5205223"/>
                <a:gd name="connsiteX53" fmla="*/ 259307 w 4313325"/>
                <a:gd name="connsiteY53" fmla="*/ 3207224 h 5205223"/>
                <a:gd name="connsiteX54" fmla="*/ 300251 w 4313325"/>
                <a:gd name="connsiteY54" fmla="*/ 3125337 h 5205223"/>
                <a:gd name="connsiteX55" fmla="*/ 313898 w 4313325"/>
                <a:gd name="connsiteY55" fmla="*/ 3084394 h 5205223"/>
                <a:gd name="connsiteX56" fmla="*/ 272955 w 4313325"/>
                <a:gd name="connsiteY56" fmla="*/ 3070746 h 5205223"/>
                <a:gd name="connsiteX57" fmla="*/ 122830 w 4313325"/>
                <a:gd name="connsiteY57" fmla="*/ 3043451 h 5205223"/>
                <a:gd name="connsiteX58" fmla="*/ 0 w 4313325"/>
                <a:gd name="connsiteY58" fmla="*/ 2947916 h 5205223"/>
                <a:gd name="connsiteX59" fmla="*/ 68239 w 4313325"/>
                <a:gd name="connsiteY59" fmla="*/ 2784143 h 5205223"/>
                <a:gd name="connsiteX60" fmla="*/ 95534 w 4313325"/>
                <a:gd name="connsiteY60" fmla="*/ 2743200 h 5205223"/>
                <a:gd name="connsiteX61" fmla="*/ 81886 w 4313325"/>
                <a:gd name="connsiteY61" fmla="*/ 2661313 h 5205223"/>
                <a:gd name="connsiteX62" fmla="*/ 68239 w 4313325"/>
                <a:gd name="connsiteY62" fmla="*/ 2620370 h 5205223"/>
                <a:gd name="connsiteX63" fmla="*/ 81886 w 4313325"/>
                <a:gd name="connsiteY63" fmla="*/ 2511188 h 5205223"/>
                <a:gd name="connsiteX64" fmla="*/ 136477 w 4313325"/>
                <a:gd name="connsiteY64" fmla="*/ 2429301 h 5205223"/>
                <a:gd name="connsiteX65" fmla="*/ 177421 w 4313325"/>
                <a:gd name="connsiteY65" fmla="*/ 2402006 h 5205223"/>
                <a:gd name="connsiteX66" fmla="*/ 300251 w 4313325"/>
                <a:gd name="connsiteY66" fmla="*/ 2374710 h 5205223"/>
                <a:gd name="connsiteX67" fmla="*/ 354842 w 4313325"/>
                <a:gd name="connsiteY67" fmla="*/ 2361062 h 5205223"/>
                <a:gd name="connsiteX68" fmla="*/ 368489 w 4313325"/>
                <a:gd name="connsiteY68" fmla="*/ 2320119 h 5205223"/>
                <a:gd name="connsiteX69" fmla="*/ 382137 w 4313325"/>
                <a:gd name="connsiteY69" fmla="*/ 2238233 h 5205223"/>
                <a:gd name="connsiteX70" fmla="*/ 423080 w 4313325"/>
                <a:gd name="connsiteY70" fmla="*/ 2224585 h 5205223"/>
                <a:gd name="connsiteX71" fmla="*/ 532262 w 4313325"/>
                <a:gd name="connsiteY71" fmla="*/ 2210937 h 5205223"/>
                <a:gd name="connsiteX72" fmla="*/ 545910 w 4313325"/>
                <a:gd name="connsiteY72" fmla="*/ 2169994 h 5205223"/>
                <a:gd name="connsiteX73" fmla="*/ 559558 w 4313325"/>
                <a:gd name="connsiteY73" fmla="*/ 2019868 h 5205223"/>
                <a:gd name="connsiteX74" fmla="*/ 641445 w 4313325"/>
                <a:gd name="connsiteY74" fmla="*/ 1978925 h 5205223"/>
                <a:gd name="connsiteX75" fmla="*/ 627797 w 4313325"/>
                <a:gd name="connsiteY75" fmla="*/ 1910686 h 5205223"/>
                <a:gd name="connsiteX76" fmla="*/ 586853 w 4313325"/>
                <a:gd name="connsiteY76" fmla="*/ 1897039 h 5205223"/>
                <a:gd name="connsiteX77" fmla="*/ 545910 w 4313325"/>
                <a:gd name="connsiteY77" fmla="*/ 1869743 h 5205223"/>
                <a:gd name="connsiteX78" fmla="*/ 464024 w 4313325"/>
                <a:gd name="connsiteY78" fmla="*/ 1883391 h 5205223"/>
                <a:gd name="connsiteX79" fmla="*/ 382137 w 4313325"/>
                <a:gd name="connsiteY79" fmla="*/ 1910686 h 5205223"/>
                <a:gd name="connsiteX80" fmla="*/ 191068 w 4313325"/>
                <a:gd name="connsiteY80" fmla="*/ 1897039 h 5205223"/>
                <a:gd name="connsiteX81" fmla="*/ 150125 w 4313325"/>
                <a:gd name="connsiteY81" fmla="*/ 1856095 h 5205223"/>
                <a:gd name="connsiteX82" fmla="*/ 122830 w 4313325"/>
                <a:gd name="connsiteY82" fmla="*/ 1774209 h 5205223"/>
                <a:gd name="connsiteX83" fmla="*/ 191068 w 4313325"/>
                <a:gd name="connsiteY83" fmla="*/ 1542197 h 5205223"/>
                <a:gd name="connsiteX84" fmla="*/ 232012 w 4313325"/>
                <a:gd name="connsiteY84" fmla="*/ 1514901 h 5205223"/>
                <a:gd name="connsiteX85" fmla="*/ 327546 w 4313325"/>
                <a:gd name="connsiteY85" fmla="*/ 1487606 h 5205223"/>
                <a:gd name="connsiteX86" fmla="*/ 409433 w 4313325"/>
                <a:gd name="connsiteY86" fmla="*/ 1433015 h 5205223"/>
                <a:gd name="connsiteX87" fmla="*/ 382137 w 4313325"/>
                <a:gd name="connsiteY87" fmla="*/ 1392071 h 5205223"/>
                <a:gd name="connsiteX88" fmla="*/ 218364 w 4313325"/>
                <a:gd name="connsiteY88" fmla="*/ 1351128 h 5205223"/>
                <a:gd name="connsiteX89" fmla="*/ 191068 w 4313325"/>
                <a:gd name="connsiteY89" fmla="*/ 1310185 h 5205223"/>
                <a:gd name="connsiteX90" fmla="*/ 163773 w 4313325"/>
                <a:gd name="connsiteY90" fmla="*/ 1228298 h 5205223"/>
                <a:gd name="connsiteX91" fmla="*/ 204716 w 4313325"/>
                <a:gd name="connsiteY91" fmla="*/ 1078173 h 5205223"/>
                <a:gd name="connsiteX92" fmla="*/ 286603 w 4313325"/>
                <a:gd name="connsiteY92" fmla="*/ 1050877 h 5205223"/>
                <a:gd name="connsiteX93" fmla="*/ 327546 w 4313325"/>
                <a:gd name="connsiteY93" fmla="*/ 1064525 h 5205223"/>
                <a:gd name="connsiteX94" fmla="*/ 450376 w 4313325"/>
                <a:gd name="connsiteY94" fmla="*/ 1078173 h 5205223"/>
                <a:gd name="connsiteX95" fmla="*/ 532262 w 4313325"/>
                <a:gd name="connsiteY95" fmla="*/ 1132764 h 5205223"/>
                <a:gd name="connsiteX96" fmla="*/ 641445 w 4313325"/>
                <a:gd name="connsiteY96" fmla="*/ 1119116 h 5205223"/>
                <a:gd name="connsiteX97" fmla="*/ 723331 w 4313325"/>
                <a:gd name="connsiteY97" fmla="*/ 1064525 h 5205223"/>
                <a:gd name="connsiteX98" fmla="*/ 764274 w 4313325"/>
                <a:gd name="connsiteY98" fmla="*/ 1037230 h 5205223"/>
                <a:gd name="connsiteX99" fmla="*/ 859809 w 4313325"/>
                <a:gd name="connsiteY99" fmla="*/ 1009934 h 5205223"/>
                <a:gd name="connsiteX100" fmla="*/ 1146412 w 4313325"/>
                <a:gd name="connsiteY100" fmla="*/ 1023582 h 5205223"/>
                <a:gd name="connsiteX101" fmla="*/ 1160059 w 4313325"/>
                <a:gd name="connsiteY101" fmla="*/ 1064525 h 5205223"/>
                <a:gd name="connsiteX102" fmla="*/ 1310185 w 4313325"/>
                <a:gd name="connsiteY102" fmla="*/ 1078173 h 5205223"/>
                <a:gd name="connsiteX103" fmla="*/ 1392071 w 4313325"/>
                <a:gd name="connsiteY103" fmla="*/ 1105468 h 5205223"/>
                <a:gd name="connsiteX104" fmla="*/ 1433015 w 4313325"/>
                <a:gd name="connsiteY104" fmla="*/ 1119116 h 5205223"/>
                <a:gd name="connsiteX105" fmla="*/ 1501253 w 4313325"/>
                <a:gd name="connsiteY105" fmla="*/ 1173707 h 5205223"/>
                <a:gd name="connsiteX106" fmla="*/ 1528549 w 4313325"/>
                <a:gd name="connsiteY106" fmla="*/ 1214651 h 5205223"/>
                <a:gd name="connsiteX107" fmla="*/ 1610436 w 4313325"/>
                <a:gd name="connsiteY107" fmla="*/ 1241946 h 5205223"/>
                <a:gd name="connsiteX108" fmla="*/ 1651379 w 4313325"/>
                <a:gd name="connsiteY108" fmla="*/ 1255594 h 5205223"/>
                <a:gd name="connsiteX109" fmla="*/ 1774209 w 4313325"/>
                <a:gd name="connsiteY109" fmla="*/ 1241946 h 5205223"/>
                <a:gd name="connsiteX110" fmla="*/ 1746913 w 4313325"/>
                <a:gd name="connsiteY110" fmla="*/ 1160060 h 5205223"/>
                <a:gd name="connsiteX111" fmla="*/ 1787856 w 4313325"/>
                <a:gd name="connsiteY111" fmla="*/ 1132764 h 5205223"/>
                <a:gd name="connsiteX112" fmla="*/ 1965277 w 4313325"/>
                <a:gd name="connsiteY112" fmla="*/ 1119116 h 5205223"/>
                <a:gd name="connsiteX113" fmla="*/ 1992573 w 4313325"/>
                <a:gd name="connsiteY113" fmla="*/ 1037230 h 5205223"/>
                <a:gd name="connsiteX114" fmla="*/ 2006221 w 4313325"/>
                <a:gd name="connsiteY114" fmla="*/ 996286 h 5205223"/>
                <a:gd name="connsiteX115" fmla="*/ 1951630 w 4313325"/>
                <a:gd name="connsiteY115" fmla="*/ 914400 h 5205223"/>
                <a:gd name="connsiteX116" fmla="*/ 1924334 w 4313325"/>
                <a:gd name="connsiteY116" fmla="*/ 873457 h 5205223"/>
                <a:gd name="connsiteX117" fmla="*/ 1815152 w 4313325"/>
                <a:gd name="connsiteY117" fmla="*/ 846161 h 5205223"/>
                <a:gd name="connsiteX118" fmla="*/ 1610436 w 4313325"/>
                <a:gd name="connsiteY118" fmla="*/ 818865 h 5205223"/>
                <a:gd name="connsiteX119" fmla="*/ 1555845 w 4313325"/>
                <a:gd name="connsiteY119" fmla="*/ 750627 h 5205223"/>
                <a:gd name="connsiteX120" fmla="*/ 1473958 w 4313325"/>
                <a:gd name="connsiteY120" fmla="*/ 709683 h 5205223"/>
                <a:gd name="connsiteX121" fmla="*/ 1446662 w 4313325"/>
                <a:gd name="connsiteY121" fmla="*/ 668740 h 5205223"/>
                <a:gd name="connsiteX122" fmla="*/ 1446662 w 4313325"/>
                <a:gd name="connsiteY122" fmla="*/ 573206 h 5205223"/>
                <a:gd name="connsiteX123" fmla="*/ 1487606 w 4313325"/>
                <a:gd name="connsiteY123" fmla="*/ 545910 h 5205223"/>
                <a:gd name="connsiteX124" fmla="*/ 1514901 w 4313325"/>
                <a:gd name="connsiteY124" fmla="*/ 504967 h 5205223"/>
                <a:gd name="connsiteX125" fmla="*/ 1596788 w 4313325"/>
                <a:gd name="connsiteY125" fmla="*/ 464024 h 5205223"/>
                <a:gd name="connsiteX126" fmla="*/ 1637731 w 4313325"/>
                <a:gd name="connsiteY126" fmla="*/ 382137 h 5205223"/>
                <a:gd name="connsiteX127" fmla="*/ 1624083 w 4313325"/>
                <a:gd name="connsiteY127" fmla="*/ 341194 h 5205223"/>
                <a:gd name="connsiteX128" fmla="*/ 1637731 w 4313325"/>
                <a:gd name="connsiteY128" fmla="*/ 286603 h 5205223"/>
                <a:gd name="connsiteX129" fmla="*/ 1705970 w 4313325"/>
                <a:gd name="connsiteY129" fmla="*/ 204716 h 5205223"/>
                <a:gd name="connsiteX130" fmla="*/ 1760561 w 4313325"/>
                <a:gd name="connsiteY130" fmla="*/ 191068 h 5205223"/>
                <a:gd name="connsiteX131" fmla="*/ 1856095 w 4313325"/>
                <a:gd name="connsiteY131" fmla="*/ 177421 h 5205223"/>
                <a:gd name="connsiteX132" fmla="*/ 1937982 w 4313325"/>
                <a:gd name="connsiteY132" fmla="*/ 163773 h 5205223"/>
                <a:gd name="connsiteX133" fmla="*/ 2019868 w 4313325"/>
                <a:gd name="connsiteY133" fmla="*/ 122830 h 5205223"/>
                <a:gd name="connsiteX134" fmla="*/ 2101755 w 4313325"/>
                <a:gd name="connsiteY134" fmla="*/ 95534 h 5205223"/>
                <a:gd name="connsiteX135" fmla="*/ 2197289 w 4313325"/>
                <a:gd name="connsiteY135" fmla="*/ 68239 h 5205223"/>
                <a:gd name="connsiteX136" fmla="*/ 2292824 w 4313325"/>
                <a:gd name="connsiteY136" fmla="*/ 40943 h 5205223"/>
                <a:gd name="connsiteX137" fmla="*/ 2388358 w 4313325"/>
                <a:gd name="connsiteY137" fmla="*/ 0 h 5205223"/>
                <a:gd name="connsiteX138" fmla="*/ 2442949 w 4313325"/>
                <a:gd name="connsiteY138" fmla="*/ 13648 h 5205223"/>
                <a:gd name="connsiteX139" fmla="*/ 2483892 w 4313325"/>
                <a:gd name="connsiteY139" fmla="*/ 40943 h 5205223"/>
                <a:gd name="connsiteX140" fmla="*/ 2620370 w 4313325"/>
                <a:gd name="connsiteY140" fmla="*/ 54591 h 5205223"/>
                <a:gd name="connsiteX141" fmla="*/ 2715904 w 4313325"/>
                <a:gd name="connsiteY141" fmla="*/ 68239 h 5205223"/>
                <a:gd name="connsiteX142" fmla="*/ 2756848 w 4313325"/>
                <a:gd name="connsiteY142" fmla="*/ 95534 h 5205223"/>
                <a:gd name="connsiteX143" fmla="*/ 2866030 w 4313325"/>
                <a:gd name="connsiteY143" fmla="*/ 122830 h 5205223"/>
                <a:gd name="connsiteX144" fmla="*/ 2947916 w 4313325"/>
                <a:gd name="connsiteY144" fmla="*/ 136477 h 5205223"/>
                <a:gd name="connsiteX145" fmla="*/ 3043451 w 4313325"/>
                <a:gd name="connsiteY145" fmla="*/ 163773 h 5205223"/>
                <a:gd name="connsiteX146" fmla="*/ 3029803 w 4313325"/>
                <a:gd name="connsiteY146" fmla="*/ 218364 h 5205223"/>
                <a:gd name="connsiteX147" fmla="*/ 2988859 w 4313325"/>
                <a:gd name="connsiteY147" fmla="*/ 259307 h 5205223"/>
                <a:gd name="connsiteX148" fmla="*/ 2975212 w 4313325"/>
                <a:gd name="connsiteY148" fmla="*/ 313898 h 5205223"/>
                <a:gd name="connsiteX149" fmla="*/ 2947916 w 4313325"/>
                <a:gd name="connsiteY149" fmla="*/ 354842 h 5205223"/>
                <a:gd name="connsiteX150" fmla="*/ 2893325 w 4313325"/>
                <a:gd name="connsiteY150" fmla="*/ 464024 h 5205223"/>
                <a:gd name="connsiteX151" fmla="*/ 2879677 w 4313325"/>
                <a:gd name="connsiteY151" fmla="*/ 504967 h 5205223"/>
                <a:gd name="connsiteX152" fmla="*/ 2906973 w 4313325"/>
                <a:gd name="connsiteY152" fmla="*/ 545910 h 5205223"/>
                <a:gd name="connsiteX153" fmla="*/ 2825086 w 4313325"/>
                <a:gd name="connsiteY153" fmla="*/ 573206 h 5205223"/>
                <a:gd name="connsiteX154" fmla="*/ 2784143 w 4313325"/>
                <a:gd name="connsiteY154" fmla="*/ 600501 h 5205223"/>
                <a:gd name="connsiteX155" fmla="*/ 2743200 w 4313325"/>
                <a:gd name="connsiteY155" fmla="*/ 614149 h 5205223"/>
                <a:gd name="connsiteX156" fmla="*/ 2784143 w 4313325"/>
                <a:gd name="connsiteY156" fmla="*/ 655092 h 5205223"/>
                <a:gd name="connsiteX157" fmla="*/ 2920621 w 4313325"/>
                <a:gd name="connsiteY157" fmla="*/ 655092 h 5205223"/>
                <a:gd name="connsiteX158" fmla="*/ 3029803 w 4313325"/>
                <a:gd name="connsiteY158" fmla="*/ 586854 h 5205223"/>
                <a:gd name="connsiteX159" fmla="*/ 3070746 w 4313325"/>
                <a:gd name="connsiteY159" fmla="*/ 573206 h 5205223"/>
                <a:gd name="connsiteX160" fmla="*/ 3098042 w 4313325"/>
                <a:gd name="connsiteY160" fmla="*/ 614149 h 5205223"/>
                <a:gd name="connsiteX161" fmla="*/ 3152633 w 4313325"/>
                <a:gd name="connsiteY161" fmla="*/ 627797 h 5205223"/>
                <a:gd name="connsiteX162" fmla="*/ 3425588 w 4313325"/>
                <a:gd name="connsiteY162" fmla="*/ 641445 h 5205223"/>
                <a:gd name="connsiteX163" fmla="*/ 3439236 w 4313325"/>
                <a:gd name="connsiteY163" fmla="*/ 682388 h 5205223"/>
                <a:gd name="connsiteX164" fmla="*/ 3480179 w 4313325"/>
                <a:gd name="connsiteY164" fmla="*/ 696036 h 5205223"/>
                <a:gd name="connsiteX165" fmla="*/ 3562065 w 4313325"/>
                <a:gd name="connsiteY165" fmla="*/ 668740 h 5205223"/>
                <a:gd name="connsiteX166" fmla="*/ 3616656 w 4313325"/>
                <a:gd name="connsiteY166" fmla="*/ 655092 h 5205223"/>
                <a:gd name="connsiteX167" fmla="*/ 3671248 w 4313325"/>
                <a:gd name="connsiteY167" fmla="*/ 668740 h 5205223"/>
                <a:gd name="connsiteX168" fmla="*/ 3684895 w 4313325"/>
                <a:gd name="connsiteY168" fmla="*/ 750627 h 5205223"/>
                <a:gd name="connsiteX169" fmla="*/ 3643952 w 4313325"/>
                <a:gd name="connsiteY169" fmla="*/ 764274 h 5205223"/>
                <a:gd name="connsiteX170" fmla="*/ 3603009 w 4313325"/>
                <a:gd name="connsiteY170" fmla="*/ 791570 h 5205223"/>
                <a:gd name="connsiteX171" fmla="*/ 3643952 w 4313325"/>
                <a:gd name="connsiteY171" fmla="*/ 832513 h 5205223"/>
                <a:gd name="connsiteX172" fmla="*/ 3766782 w 4313325"/>
                <a:gd name="connsiteY172" fmla="*/ 859809 h 5205223"/>
                <a:gd name="connsiteX173" fmla="*/ 3889612 w 4313325"/>
                <a:gd name="connsiteY173" fmla="*/ 791570 h 5205223"/>
                <a:gd name="connsiteX174" fmla="*/ 3957851 w 4313325"/>
                <a:gd name="connsiteY174" fmla="*/ 805218 h 5205223"/>
                <a:gd name="connsiteX175" fmla="*/ 4026089 w 4313325"/>
                <a:gd name="connsiteY175" fmla="*/ 928048 h 5205223"/>
                <a:gd name="connsiteX176" fmla="*/ 4176215 w 4313325"/>
                <a:gd name="connsiteY176" fmla="*/ 928048 h 5205223"/>
                <a:gd name="connsiteX177" fmla="*/ 4217158 w 4313325"/>
                <a:gd name="connsiteY177" fmla="*/ 955343 h 5205223"/>
                <a:gd name="connsiteX178" fmla="*/ 4203510 w 4313325"/>
                <a:gd name="connsiteY178" fmla="*/ 1009934 h 5205223"/>
                <a:gd name="connsiteX179" fmla="*/ 4121624 w 4313325"/>
                <a:gd name="connsiteY179" fmla="*/ 1037230 h 5205223"/>
                <a:gd name="connsiteX180" fmla="*/ 4094328 w 4313325"/>
                <a:gd name="connsiteY180" fmla="*/ 1078173 h 5205223"/>
                <a:gd name="connsiteX181" fmla="*/ 4162567 w 4313325"/>
                <a:gd name="connsiteY181" fmla="*/ 1146412 h 5205223"/>
                <a:gd name="connsiteX182" fmla="*/ 4244453 w 4313325"/>
                <a:gd name="connsiteY182" fmla="*/ 1173707 h 5205223"/>
                <a:gd name="connsiteX183" fmla="*/ 4312692 w 4313325"/>
                <a:gd name="connsiteY183" fmla="*/ 1255594 h 5205223"/>
                <a:gd name="connsiteX184" fmla="*/ 4299045 w 4313325"/>
                <a:gd name="connsiteY184" fmla="*/ 1310185 h 5205223"/>
                <a:gd name="connsiteX185" fmla="*/ 4258101 w 4313325"/>
                <a:gd name="connsiteY185" fmla="*/ 1337480 h 5205223"/>
                <a:gd name="connsiteX186" fmla="*/ 4258101 w 4313325"/>
                <a:gd name="connsiteY186" fmla="*/ 1419367 h 5205223"/>
                <a:gd name="connsiteX187" fmla="*/ 4285397 w 4313325"/>
                <a:gd name="connsiteY187" fmla="*/ 1583140 h 5205223"/>
                <a:gd name="connsiteX188" fmla="*/ 4271749 w 4313325"/>
                <a:gd name="connsiteY188" fmla="*/ 1624083 h 5205223"/>
                <a:gd name="connsiteX189" fmla="*/ 4162567 w 4313325"/>
                <a:gd name="connsiteY189" fmla="*/ 1678674 h 5205223"/>
                <a:gd name="connsiteX190" fmla="*/ 4026089 w 4313325"/>
                <a:gd name="connsiteY190" fmla="*/ 1665027 h 5205223"/>
                <a:gd name="connsiteX191" fmla="*/ 4067033 w 4313325"/>
                <a:gd name="connsiteY191" fmla="*/ 1651379 h 5205223"/>
                <a:gd name="connsiteX192" fmla="*/ 4107976 w 4313325"/>
                <a:gd name="connsiteY192" fmla="*/ 1678674 h 5205223"/>
                <a:gd name="connsiteX193" fmla="*/ 4162567 w 4313325"/>
                <a:gd name="connsiteY193" fmla="*/ 1705970 h 5205223"/>
                <a:gd name="connsiteX194" fmla="*/ 4244453 w 4313325"/>
                <a:gd name="connsiteY194" fmla="*/ 1746913 h 5205223"/>
                <a:gd name="connsiteX195" fmla="*/ 4230806 w 4313325"/>
                <a:gd name="connsiteY195" fmla="*/ 1869743 h 5205223"/>
                <a:gd name="connsiteX196" fmla="*/ 4189862 w 4313325"/>
                <a:gd name="connsiteY196" fmla="*/ 1883391 h 5205223"/>
                <a:gd name="connsiteX197" fmla="*/ 3903259 w 4313325"/>
                <a:gd name="connsiteY197" fmla="*/ 1924334 h 5205223"/>
                <a:gd name="connsiteX198" fmla="*/ 3821373 w 4313325"/>
                <a:gd name="connsiteY198" fmla="*/ 1937982 h 5205223"/>
                <a:gd name="connsiteX199" fmla="*/ 3835021 w 4313325"/>
                <a:gd name="connsiteY199" fmla="*/ 1978925 h 5205223"/>
                <a:gd name="connsiteX200" fmla="*/ 3862316 w 4313325"/>
                <a:gd name="connsiteY200" fmla="*/ 2019868 h 5205223"/>
                <a:gd name="connsiteX201" fmla="*/ 3848668 w 4313325"/>
                <a:gd name="connsiteY201" fmla="*/ 2060812 h 5205223"/>
                <a:gd name="connsiteX202" fmla="*/ 3739486 w 4313325"/>
                <a:gd name="connsiteY202" fmla="*/ 2156346 h 5205223"/>
                <a:gd name="connsiteX203" fmla="*/ 3657600 w 4313325"/>
                <a:gd name="connsiteY203" fmla="*/ 2183642 h 5205223"/>
                <a:gd name="connsiteX204" fmla="*/ 3480179 w 4313325"/>
                <a:gd name="connsiteY204" fmla="*/ 2169994 h 5205223"/>
                <a:gd name="connsiteX205" fmla="*/ 3398292 w 4313325"/>
                <a:gd name="connsiteY205" fmla="*/ 2129051 h 5205223"/>
                <a:gd name="connsiteX206" fmla="*/ 3357349 w 4313325"/>
                <a:gd name="connsiteY206" fmla="*/ 2115403 h 5205223"/>
                <a:gd name="connsiteX207" fmla="*/ 3316406 w 4313325"/>
                <a:gd name="connsiteY207" fmla="*/ 2088107 h 5205223"/>
                <a:gd name="connsiteX208" fmla="*/ 3207224 w 4313325"/>
                <a:gd name="connsiteY208" fmla="*/ 2060812 h 5205223"/>
                <a:gd name="connsiteX209" fmla="*/ 3029803 w 4313325"/>
                <a:gd name="connsiteY209" fmla="*/ 2129051 h 5205223"/>
                <a:gd name="connsiteX210" fmla="*/ 3029803 w 4313325"/>
                <a:gd name="connsiteY210" fmla="*/ 2129051 h 5205223"/>
                <a:gd name="connsiteX211" fmla="*/ 2947916 w 4313325"/>
                <a:gd name="connsiteY211" fmla="*/ 2156346 h 5205223"/>
                <a:gd name="connsiteX212" fmla="*/ 2906973 w 4313325"/>
                <a:gd name="connsiteY212" fmla="*/ 2169994 h 5205223"/>
                <a:gd name="connsiteX213" fmla="*/ 2975212 w 4313325"/>
                <a:gd name="connsiteY213" fmla="*/ 2238233 h 5205223"/>
                <a:gd name="connsiteX214" fmla="*/ 3057098 w 4313325"/>
                <a:gd name="connsiteY214" fmla="*/ 2265528 h 5205223"/>
                <a:gd name="connsiteX215" fmla="*/ 3070746 w 4313325"/>
                <a:gd name="connsiteY215" fmla="*/ 2306471 h 5205223"/>
                <a:gd name="connsiteX216" fmla="*/ 2934268 w 4313325"/>
                <a:gd name="connsiteY216" fmla="*/ 2442949 h 5205223"/>
                <a:gd name="connsiteX217" fmla="*/ 2893325 w 4313325"/>
                <a:gd name="connsiteY217" fmla="*/ 2456597 h 5205223"/>
                <a:gd name="connsiteX218" fmla="*/ 2906973 w 4313325"/>
                <a:gd name="connsiteY218" fmla="*/ 2552131 h 5205223"/>
                <a:gd name="connsiteX219" fmla="*/ 2866030 w 4313325"/>
                <a:gd name="connsiteY219" fmla="*/ 2579427 h 5205223"/>
                <a:gd name="connsiteX220" fmla="*/ 2784143 w 4313325"/>
                <a:gd name="connsiteY220" fmla="*/ 2606722 h 5205223"/>
                <a:gd name="connsiteX221" fmla="*/ 2893325 w 4313325"/>
                <a:gd name="connsiteY221" fmla="*/ 2674961 h 5205223"/>
                <a:gd name="connsiteX222" fmla="*/ 2674961 w 4313325"/>
                <a:gd name="connsiteY222" fmla="*/ 2715904 h 5205223"/>
                <a:gd name="connsiteX223" fmla="*/ 2620370 w 4313325"/>
                <a:gd name="connsiteY223" fmla="*/ 2770495 h 5205223"/>
                <a:gd name="connsiteX224" fmla="*/ 2743200 w 4313325"/>
                <a:gd name="connsiteY224" fmla="*/ 2852382 h 5205223"/>
                <a:gd name="connsiteX225" fmla="*/ 2784143 w 4313325"/>
                <a:gd name="connsiteY225" fmla="*/ 2879677 h 5205223"/>
                <a:gd name="connsiteX226" fmla="*/ 2756848 w 4313325"/>
                <a:gd name="connsiteY226" fmla="*/ 3002507 h 5205223"/>
                <a:gd name="connsiteX227" fmla="*/ 2702256 w 4313325"/>
                <a:gd name="connsiteY227" fmla="*/ 3084394 h 5205223"/>
                <a:gd name="connsiteX228" fmla="*/ 2756848 w 4313325"/>
                <a:gd name="connsiteY228" fmla="*/ 3098042 h 5205223"/>
                <a:gd name="connsiteX229" fmla="*/ 2797791 w 4313325"/>
                <a:gd name="connsiteY229" fmla="*/ 3111689 h 5205223"/>
                <a:gd name="connsiteX230" fmla="*/ 2879677 w 4313325"/>
                <a:gd name="connsiteY230" fmla="*/ 3098042 h 5205223"/>
                <a:gd name="connsiteX231" fmla="*/ 2893325 w 4313325"/>
                <a:gd name="connsiteY231" fmla="*/ 2975212 h 5205223"/>
                <a:gd name="connsiteX232" fmla="*/ 2920621 w 4313325"/>
                <a:gd name="connsiteY232" fmla="*/ 2934268 h 5205223"/>
                <a:gd name="connsiteX233" fmla="*/ 3002507 w 4313325"/>
                <a:gd name="connsiteY233" fmla="*/ 2893325 h 5205223"/>
                <a:gd name="connsiteX234" fmla="*/ 3057098 w 4313325"/>
                <a:gd name="connsiteY234" fmla="*/ 2879677 h 5205223"/>
                <a:gd name="connsiteX235" fmla="*/ 3179928 w 4313325"/>
                <a:gd name="connsiteY235" fmla="*/ 2934268 h 5205223"/>
                <a:gd name="connsiteX236" fmla="*/ 3166280 w 4313325"/>
                <a:gd name="connsiteY236" fmla="*/ 2988860 h 5205223"/>
                <a:gd name="connsiteX237" fmla="*/ 3248167 w 4313325"/>
                <a:gd name="connsiteY237" fmla="*/ 3016155 h 5205223"/>
                <a:gd name="connsiteX238" fmla="*/ 3289110 w 4313325"/>
                <a:gd name="connsiteY238" fmla="*/ 3029803 h 5205223"/>
                <a:gd name="connsiteX239" fmla="*/ 3302758 w 4313325"/>
                <a:gd name="connsiteY239" fmla="*/ 3070746 h 5205223"/>
                <a:gd name="connsiteX240" fmla="*/ 3248167 w 4313325"/>
                <a:gd name="connsiteY240" fmla="*/ 3152633 h 5205223"/>
                <a:gd name="connsiteX241" fmla="*/ 3330053 w 4313325"/>
                <a:gd name="connsiteY241" fmla="*/ 3220871 h 5205223"/>
                <a:gd name="connsiteX242" fmla="*/ 3370997 w 4313325"/>
                <a:gd name="connsiteY242" fmla="*/ 3234519 h 5205223"/>
                <a:gd name="connsiteX243" fmla="*/ 3398292 w 4313325"/>
                <a:gd name="connsiteY243" fmla="*/ 3275462 h 5205223"/>
                <a:gd name="connsiteX244" fmla="*/ 3330053 w 4313325"/>
                <a:gd name="connsiteY244" fmla="*/ 3343701 h 5205223"/>
                <a:gd name="connsiteX245" fmla="*/ 3289110 w 4313325"/>
                <a:gd name="connsiteY245" fmla="*/ 3384645 h 5205223"/>
                <a:gd name="connsiteX246" fmla="*/ 3384645 w 4313325"/>
                <a:gd name="connsiteY246" fmla="*/ 3452883 h 5205223"/>
                <a:gd name="connsiteX247" fmla="*/ 3425588 w 4313325"/>
                <a:gd name="connsiteY247" fmla="*/ 3466531 h 5205223"/>
                <a:gd name="connsiteX248" fmla="*/ 3425588 w 4313325"/>
                <a:gd name="connsiteY248" fmla="*/ 3589361 h 5205223"/>
                <a:gd name="connsiteX249" fmla="*/ 3384645 w 4313325"/>
                <a:gd name="connsiteY249" fmla="*/ 3616657 h 5205223"/>
                <a:gd name="connsiteX250" fmla="*/ 3343701 w 4313325"/>
                <a:gd name="connsiteY250" fmla="*/ 3630304 h 5205223"/>
                <a:gd name="connsiteX251" fmla="*/ 3261815 w 4313325"/>
                <a:gd name="connsiteY251" fmla="*/ 3630304 h 5205223"/>
                <a:gd name="connsiteX252" fmla="*/ 3275462 w 4313325"/>
                <a:gd name="connsiteY252" fmla="*/ 3671248 h 5205223"/>
                <a:gd name="connsiteX253" fmla="*/ 3179928 w 4313325"/>
                <a:gd name="connsiteY253" fmla="*/ 3753134 h 5205223"/>
                <a:gd name="connsiteX254" fmla="*/ 3138985 w 4313325"/>
                <a:gd name="connsiteY254" fmla="*/ 3766782 h 5205223"/>
                <a:gd name="connsiteX255" fmla="*/ 3098042 w 4313325"/>
                <a:gd name="connsiteY255" fmla="*/ 3780430 h 5205223"/>
                <a:gd name="connsiteX256" fmla="*/ 3125337 w 4313325"/>
                <a:gd name="connsiteY256" fmla="*/ 3862316 h 5205223"/>
                <a:gd name="connsiteX257" fmla="*/ 3002507 w 4313325"/>
                <a:gd name="connsiteY257" fmla="*/ 3916907 h 5205223"/>
                <a:gd name="connsiteX258" fmla="*/ 2961564 w 4313325"/>
                <a:gd name="connsiteY258" fmla="*/ 3930555 h 5205223"/>
                <a:gd name="connsiteX259" fmla="*/ 2920621 w 4313325"/>
                <a:gd name="connsiteY259" fmla="*/ 3944203 h 5205223"/>
                <a:gd name="connsiteX260" fmla="*/ 2893325 w 4313325"/>
                <a:gd name="connsiteY260" fmla="*/ 3985146 h 5205223"/>
                <a:gd name="connsiteX261" fmla="*/ 2961564 w 4313325"/>
                <a:gd name="connsiteY261" fmla="*/ 4039737 h 5205223"/>
                <a:gd name="connsiteX262" fmla="*/ 3138985 w 4313325"/>
                <a:gd name="connsiteY262" fmla="*/ 4080680 h 5205223"/>
                <a:gd name="connsiteX263" fmla="*/ 3302758 w 4313325"/>
                <a:gd name="connsiteY263" fmla="*/ 4080680 h 5205223"/>
                <a:gd name="connsiteX264" fmla="*/ 3357349 w 4313325"/>
                <a:gd name="connsiteY264" fmla="*/ 4162567 h 5205223"/>
                <a:gd name="connsiteX265" fmla="*/ 3316406 w 4313325"/>
                <a:gd name="connsiteY265" fmla="*/ 4312692 h 5205223"/>
                <a:gd name="connsiteX266" fmla="*/ 3302758 w 4313325"/>
                <a:gd name="connsiteY266" fmla="*/ 4353636 h 5205223"/>
                <a:gd name="connsiteX267" fmla="*/ 3220871 w 4313325"/>
                <a:gd name="connsiteY267" fmla="*/ 4394579 h 5205223"/>
                <a:gd name="connsiteX268" fmla="*/ 3289110 w 4313325"/>
                <a:gd name="connsiteY268" fmla="*/ 4462818 h 5205223"/>
                <a:gd name="connsiteX269" fmla="*/ 3316406 w 4313325"/>
                <a:gd name="connsiteY269" fmla="*/ 4544704 h 5205223"/>
                <a:gd name="connsiteX270" fmla="*/ 3302758 w 4313325"/>
                <a:gd name="connsiteY270" fmla="*/ 4626591 h 5205223"/>
                <a:gd name="connsiteX271" fmla="*/ 3234519 w 4313325"/>
                <a:gd name="connsiteY271" fmla="*/ 4694830 h 5205223"/>
                <a:gd name="connsiteX272" fmla="*/ 3193576 w 4313325"/>
                <a:gd name="connsiteY272" fmla="*/ 4708477 h 5205223"/>
                <a:gd name="connsiteX273" fmla="*/ 3152633 w 4313325"/>
                <a:gd name="connsiteY273" fmla="*/ 4735773 h 5205223"/>
                <a:gd name="connsiteX274" fmla="*/ 3070746 w 4313325"/>
                <a:gd name="connsiteY274" fmla="*/ 4763068 h 5205223"/>
                <a:gd name="connsiteX275" fmla="*/ 2988859 w 4313325"/>
                <a:gd name="connsiteY275" fmla="*/ 4749421 h 5205223"/>
                <a:gd name="connsiteX276" fmla="*/ 2906973 w 4313325"/>
                <a:gd name="connsiteY276" fmla="*/ 4694830 h 5205223"/>
                <a:gd name="connsiteX277" fmla="*/ 2879677 w 4313325"/>
                <a:gd name="connsiteY277" fmla="*/ 4653886 h 5205223"/>
                <a:gd name="connsiteX278" fmla="*/ 2866030 w 4313325"/>
                <a:gd name="connsiteY278" fmla="*/ 4694830 h 5205223"/>
                <a:gd name="connsiteX279" fmla="*/ 2838734 w 4313325"/>
                <a:gd name="connsiteY279" fmla="*/ 4735773 h 5205223"/>
                <a:gd name="connsiteX280" fmla="*/ 2797791 w 4313325"/>
                <a:gd name="connsiteY280" fmla="*/ 4763068 h 5205223"/>
                <a:gd name="connsiteX281" fmla="*/ 2715904 w 4313325"/>
                <a:gd name="connsiteY281" fmla="*/ 4790364 h 5205223"/>
                <a:gd name="connsiteX282" fmla="*/ 2579427 w 4313325"/>
                <a:gd name="connsiteY282" fmla="*/ 4776716 h 5205223"/>
                <a:gd name="connsiteX283" fmla="*/ 2552131 w 4313325"/>
                <a:gd name="connsiteY283" fmla="*/ 4817660 h 5205223"/>
                <a:gd name="connsiteX284" fmla="*/ 2456597 w 4313325"/>
                <a:gd name="connsiteY284" fmla="*/ 4844955 h 5205223"/>
                <a:gd name="connsiteX285" fmla="*/ 2511188 w 4313325"/>
                <a:gd name="connsiteY285" fmla="*/ 4926842 h 5205223"/>
                <a:gd name="connsiteX286" fmla="*/ 2497540 w 4313325"/>
                <a:gd name="connsiteY286" fmla="*/ 4995080 h 5205223"/>
                <a:gd name="connsiteX287" fmla="*/ 2456597 w 4313325"/>
                <a:gd name="connsiteY287" fmla="*/ 5008728 h 5205223"/>
                <a:gd name="connsiteX288" fmla="*/ 2292824 w 4313325"/>
                <a:gd name="connsiteY288" fmla="*/ 5049671 h 5205223"/>
                <a:gd name="connsiteX289" fmla="*/ 2265528 w 4313325"/>
                <a:gd name="connsiteY289" fmla="*/ 5131558 h 5205223"/>
                <a:gd name="connsiteX290" fmla="*/ 2129051 w 4313325"/>
                <a:gd name="connsiteY290" fmla="*/ 5199797 h 5205223"/>
                <a:gd name="connsiteX291" fmla="*/ 2006221 w 4313325"/>
                <a:gd name="connsiteY291" fmla="*/ 5172501 h 5205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</a:cxnLst>
              <a:rect l="l" t="t" r="r" b="b"/>
              <a:pathLst>
                <a:path w="4313325" h="5205223">
                  <a:moveTo>
                    <a:pt x="2006221" y="5172501"/>
                  </a:moveTo>
                  <a:cubicBezTo>
                    <a:pt x="2026693" y="5108811"/>
                    <a:pt x="2162012" y="4929996"/>
                    <a:pt x="2251880" y="4817660"/>
                  </a:cubicBezTo>
                  <a:cubicBezTo>
                    <a:pt x="2272373" y="4792043"/>
                    <a:pt x="2333767" y="4763068"/>
                    <a:pt x="2333767" y="4763068"/>
                  </a:cubicBezTo>
                  <a:cubicBezTo>
                    <a:pt x="2342865" y="4749420"/>
                    <a:pt x="2358365" y="4738304"/>
                    <a:pt x="2361062" y="4722125"/>
                  </a:cubicBezTo>
                  <a:cubicBezTo>
                    <a:pt x="2371766" y="4657901"/>
                    <a:pt x="2304867" y="4695365"/>
                    <a:pt x="2388358" y="4667534"/>
                  </a:cubicBezTo>
                  <a:cubicBezTo>
                    <a:pt x="2467241" y="4693829"/>
                    <a:pt x="2400788" y="4686724"/>
                    <a:pt x="2442949" y="4612943"/>
                  </a:cubicBezTo>
                  <a:cubicBezTo>
                    <a:pt x="2451087" y="4598702"/>
                    <a:pt x="2470244" y="4594746"/>
                    <a:pt x="2483892" y="4585648"/>
                  </a:cubicBezTo>
                  <a:cubicBezTo>
                    <a:pt x="2511188" y="4590197"/>
                    <a:pt x="2538933" y="4592584"/>
                    <a:pt x="2565779" y="4599295"/>
                  </a:cubicBezTo>
                  <a:cubicBezTo>
                    <a:pt x="2593692" y="4606273"/>
                    <a:pt x="2647665" y="4626591"/>
                    <a:pt x="2647665" y="4626591"/>
                  </a:cubicBezTo>
                  <a:cubicBezTo>
                    <a:pt x="2652214" y="4612943"/>
                    <a:pt x="2662902" y="4599946"/>
                    <a:pt x="2661313" y="4585648"/>
                  </a:cubicBezTo>
                  <a:cubicBezTo>
                    <a:pt x="2659075" y="4565506"/>
                    <a:pt x="2632736" y="4483629"/>
                    <a:pt x="2606722" y="4462818"/>
                  </a:cubicBezTo>
                  <a:cubicBezTo>
                    <a:pt x="2595488" y="4453831"/>
                    <a:pt x="2579427" y="4453719"/>
                    <a:pt x="2565779" y="4449170"/>
                  </a:cubicBezTo>
                  <a:cubicBezTo>
                    <a:pt x="2561230" y="4435522"/>
                    <a:pt x="2552131" y="4422613"/>
                    <a:pt x="2552131" y="4408227"/>
                  </a:cubicBezTo>
                  <a:cubicBezTo>
                    <a:pt x="2552131" y="4393841"/>
                    <a:pt x="2556792" y="4378517"/>
                    <a:pt x="2565779" y="4367283"/>
                  </a:cubicBezTo>
                  <a:cubicBezTo>
                    <a:pt x="2585019" y="4343233"/>
                    <a:pt x="2620694" y="4335330"/>
                    <a:pt x="2647665" y="4326340"/>
                  </a:cubicBezTo>
                  <a:cubicBezTo>
                    <a:pt x="2652214" y="4312692"/>
                    <a:pt x="2666656" y="4298754"/>
                    <a:pt x="2661313" y="4285397"/>
                  </a:cubicBezTo>
                  <a:cubicBezTo>
                    <a:pt x="2655221" y="4270168"/>
                    <a:pt x="2635785" y="4263706"/>
                    <a:pt x="2620370" y="4258101"/>
                  </a:cubicBezTo>
                  <a:cubicBezTo>
                    <a:pt x="2519728" y="4221504"/>
                    <a:pt x="2444104" y="4225646"/>
                    <a:pt x="2333767" y="4217158"/>
                  </a:cubicBezTo>
                  <a:cubicBezTo>
                    <a:pt x="2306471" y="4208059"/>
                    <a:pt x="2279793" y="4196840"/>
                    <a:pt x="2251880" y="4189862"/>
                  </a:cubicBezTo>
                  <a:lnTo>
                    <a:pt x="2142698" y="4162567"/>
                  </a:lnTo>
                  <a:cubicBezTo>
                    <a:pt x="2133600" y="4176215"/>
                    <a:pt x="2121162" y="4188152"/>
                    <a:pt x="2115403" y="4203510"/>
                  </a:cubicBezTo>
                  <a:cubicBezTo>
                    <a:pt x="2107258" y="4225230"/>
                    <a:pt x="2107381" y="4249245"/>
                    <a:pt x="2101755" y="4271749"/>
                  </a:cubicBezTo>
                  <a:cubicBezTo>
                    <a:pt x="2098266" y="4285705"/>
                    <a:pt x="2092656" y="4299044"/>
                    <a:pt x="2088107" y="4312692"/>
                  </a:cubicBezTo>
                  <a:cubicBezTo>
                    <a:pt x="2051713" y="4308143"/>
                    <a:pt x="2012979" y="4312667"/>
                    <a:pt x="1978925" y="4299045"/>
                  </a:cubicBezTo>
                  <a:cubicBezTo>
                    <a:pt x="1963696" y="4292953"/>
                    <a:pt x="1967642" y="4261659"/>
                    <a:pt x="1951630" y="4258101"/>
                  </a:cubicBezTo>
                  <a:cubicBezTo>
                    <a:pt x="1920228" y="4251123"/>
                    <a:pt x="1887940" y="4267200"/>
                    <a:pt x="1856095" y="4271749"/>
                  </a:cubicBezTo>
                  <a:cubicBezTo>
                    <a:pt x="1842447" y="4276298"/>
                    <a:pt x="1828019" y="4278963"/>
                    <a:pt x="1815152" y="4285397"/>
                  </a:cubicBezTo>
                  <a:cubicBezTo>
                    <a:pt x="1800481" y="4292732"/>
                    <a:pt x="1790575" y="4311601"/>
                    <a:pt x="1774209" y="4312692"/>
                  </a:cubicBezTo>
                  <a:cubicBezTo>
                    <a:pt x="1719550" y="4316336"/>
                    <a:pt x="1665027" y="4303594"/>
                    <a:pt x="1610436" y="4299045"/>
                  </a:cubicBezTo>
                  <a:cubicBezTo>
                    <a:pt x="1592239" y="4294496"/>
                    <a:pt x="1573811" y="4290787"/>
                    <a:pt x="1555845" y="4285397"/>
                  </a:cubicBezTo>
                  <a:cubicBezTo>
                    <a:pt x="1528286" y="4277129"/>
                    <a:pt x="1473958" y="4258101"/>
                    <a:pt x="1473958" y="4258101"/>
                  </a:cubicBezTo>
                  <a:cubicBezTo>
                    <a:pt x="1442384" y="4210741"/>
                    <a:pt x="1425286" y="4205319"/>
                    <a:pt x="1460310" y="4135271"/>
                  </a:cubicBezTo>
                  <a:cubicBezTo>
                    <a:pt x="1473286" y="4109319"/>
                    <a:pt x="1576745" y="4082812"/>
                    <a:pt x="1583140" y="4080680"/>
                  </a:cubicBezTo>
                  <a:lnTo>
                    <a:pt x="1624083" y="4067033"/>
                  </a:lnTo>
                  <a:cubicBezTo>
                    <a:pt x="1619534" y="4053385"/>
                    <a:pt x="1624696" y="4027990"/>
                    <a:pt x="1610436" y="4026089"/>
                  </a:cubicBezTo>
                  <a:cubicBezTo>
                    <a:pt x="1547144" y="4017650"/>
                    <a:pt x="1483219" y="4039737"/>
                    <a:pt x="1419367" y="4039737"/>
                  </a:cubicBezTo>
                  <a:cubicBezTo>
                    <a:pt x="1364587" y="4039737"/>
                    <a:pt x="1310185" y="4030638"/>
                    <a:pt x="1255594" y="4026089"/>
                  </a:cubicBezTo>
                  <a:cubicBezTo>
                    <a:pt x="1158146" y="3993607"/>
                    <a:pt x="1197647" y="4014754"/>
                    <a:pt x="1132764" y="3971498"/>
                  </a:cubicBezTo>
                  <a:cubicBezTo>
                    <a:pt x="1098458" y="3868583"/>
                    <a:pt x="1144735" y="3995442"/>
                    <a:pt x="1091821" y="3889612"/>
                  </a:cubicBezTo>
                  <a:cubicBezTo>
                    <a:pt x="1085387" y="3876745"/>
                    <a:pt x="1082722" y="3862316"/>
                    <a:pt x="1078173" y="3848668"/>
                  </a:cubicBezTo>
                  <a:cubicBezTo>
                    <a:pt x="1073624" y="3794077"/>
                    <a:pt x="1071765" y="3739195"/>
                    <a:pt x="1064525" y="3684895"/>
                  </a:cubicBezTo>
                  <a:cubicBezTo>
                    <a:pt x="1062624" y="3670635"/>
                    <a:pt x="1059864" y="3655185"/>
                    <a:pt x="1050877" y="3643952"/>
                  </a:cubicBezTo>
                  <a:cubicBezTo>
                    <a:pt x="1040630" y="3631144"/>
                    <a:pt x="1022535" y="3627158"/>
                    <a:pt x="1009934" y="3616657"/>
                  </a:cubicBezTo>
                  <a:cubicBezTo>
                    <a:pt x="995107" y="3604301"/>
                    <a:pt x="982639" y="3589361"/>
                    <a:pt x="968991" y="3575713"/>
                  </a:cubicBezTo>
                  <a:cubicBezTo>
                    <a:pt x="905301" y="3580262"/>
                    <a:pt x="841383" y="3582310"/>
                    <a:pt x="777922" y="3589361"/>
                  </a:cubicBezTo>
                  <a:cubicBezTo>
                    <a:pt x="752216" y="3592217"/>
                    <a:pt x="708267" y="3608030"/>
                    <a:pt x="682388" y="3616657"/>
                  </a:cubicBezTo>
                  <a:cubicBezTo>
                    <a:pt x="600501" y="3612108"/>
                    <a:pt x="517917" y="3614608"/>
                    <a:pt x="436728" y="3603009"/>
                  </a:cubicBezTo>
                  <a:cubicBezTo>
                    <a:pt x="420490" y="3600689"/>
                    <a:pt x="404478" y="3589622"/>
                    <a:pt x="395785" y="3575713"/>
                  </a:cubicBezTo>
                  <a:cubicBezTo>
                    <a:pt x="380536" y="3551315"/>
                    <a:pt x="368489" y="3493827"/>
                    <a:pt x="368489" y="3493827"/>
                  </a:cubicBezTo>
                  <a:cubicBezTo>
                    <a:pt x="373038" y="3475630"/>
                    <a:pt x="373749" y="3456013"/>
                    <a:pt x="382137" y="3439236"/>
                  </a:cubicBezTo>
                  <a:cubicBezTo>
                    <a:pt x="475995" y="3251520"/>
                    <a:pt x="412634" y="3429630"/>
                    <a:pt x="450376" y="3316406"/>
                  </a:cubicBezTo>
                  <a:lnTo>
                    <a:pt x="382137" y="3302758"/>
                  </a:lnTo>
                  <a:cubicBezTo>
                    <a:pt x="354912" y="3297808"/>
                    <a:pt x="325001" y="3301485"/>
                    <a:pt x="300251" y="3289110"/>
                  </a:cubicBezTo>
                  <a:cubicBezTo>
                    <a:pt x="279085" y="3278527"/>
                    <a:pt x="265767" y="3226602"/>
                    <a:pt x="259307" y="3207224"/>
                  </a:cubicBezTo>
                  <a:cubicBezTo>
                    <a:pt x="293613" y="3104306"/>
                    <a:pt x="247335" y="3231168"/>
                    <a:pt x="300251" y="3125337"/>
                  </a:cubicBezTo>
                  <a:cubicBezTo>
                    <a:pt x="306685" y="3112470"/>
                    <a:pt x="309349" y="3098042"/>
                    <a:pt x="313898" y="3084394"/>
                  </a:cubicBezTo>
                  <a:cubicBezTo>
                    <a:pt x="300250" y="3079845"/>
                    <a:pt x="287109" y="3073319"/>
                    <a:pt x="272955" y="3070746"/>
                  </a:cubicBezTo>
                  <a:cubicBezTo>
                    <a:pt x="103195" y="3039880"/>
                    <a:pt x="216730" y="3074749"/>
                    <a:pt x="122830" y="3043451"/>
                  </a:cubicBezTo>
                  <a:cubicBezTo>
                    <a:pt x="24884" y="2978154"/>
                    <a:pt x="64140" y="3012057"/>
                    <a:pt x="0" y="2947916"/>
                  </a:cubicBezTo>
                  <a:cubicBezTo>
                    <a:pt x="19041" y="2833671"/>
                    <a:pt x="-1702" y="2889055"/>
                    <a:pt x="68239" y="2784143"/>
                  </a:cubicBezTo>
                  <a:lnTo>
                    <a:pt x="95534" y="2743200"/>
                  </a:lnTo>
                  <a:cubicBezTo>
                    <a:pt x="90985" y="2715904"/>
                    <a:pt x="87889" y="2688326"/>
                    <a:pt x="81886" y="2661313"/>
                  </a:cubicBezTo>
                  <a:cubicBezTo>
                    <a:pt x="78765" y="2647270"/>
                    <a:pt x="68239" y="2634756"/>
                    <a:pt x="68239" y="2620370"/>
                  </a:cubicBezTo>
                  <a:cubicBezTo>
                    <a:pt x="68239" y="2583693"/>
                    <a:pt x="69550" y="2545729"/>
                    <a:pt x="81886" y="2511188"/>
                  </a:cubicBezTo>
                  <a:cubicBezTo>
                    <a:pt x="92919" y="2480294"/>
                    <a:pt x="109181" y="2447498"/>
                    <a:pt x="136477" y="2429301"/>
                  </a:cubicBezTo>
                  <a:cubicBezTo>
                    <a:pt x="150125" y="2420203"/>
                    <a:pt x="162750" y="2409341"/>
                    <a:pt x="177421" y="2402006"/>
                  </a:cubicBezTo>
                  <a:cubicBezTo>
                    <a:pt x="212838" y="2384298"/>
                    <a:pt x="265302" y="2381700"/>
                    <a:pt x="300251" y="2374710"/>
                  </a:cubicBezTo>
                  <a:cubicBezTo>
                    <a:pt x="318644" y="2371031"/>
                    <a:pt x="336645" y="2365611"/>
                    <a:pt x="354842" y="2361062"/>
                  </a:cubicBezTo>
                  <a:cubicBezTo>
                    <a:pt x="359391" y="2347414"/>
                    <a:pt x="365368" y="2334162"/>
                    <a:pt x="368489" y="2320119"/>
                  </a:cubicBezTo>
                  <a:cubicBezTo>
                    <a:pt x="374492" y="2293106"/>
                    <a:pt x="368408" y="2262259"/>
                    <a:pt x="382137" y="2238233"/>
                  </a:cubicBezTo>
                  <a:cubicBezTo>
                    <a:pt x="389274" y="2225743"/>
                    <a:pt x="408926" y="2227158"/>
                    <a:pt x="423080" y="2224585"/>
                  </a:cubicBezTo>
                  <a:cubicBezTo>
                    <a:pt x="459166" y="2218024"/>
                    <a:pt x="495868" y="2215486"/>
                    <a:pt x="532262" y="2210937"/>
                  </a:cubicBezTo>
                  <a:cubicBezTo>
                    <a:pt x="536811" y="2197289"/>
                    <a:pt x="543875" y="2184235"/>
                    <a:pt x="545910" y="2169994"/>
                  </a:cubicBezTo>
                  <a:cubicBezTo>
                    <a:pt x="553016" y="2120251"/>
                    <a:pt x="544781" y="2067894"/>
                    <a:pt x="559558" y="2019868"/>
                  </a:cubicBezTo>
                  <a:cubicBezTo>
                    <a:pt x="565605" y="2000215"/>
                    <a:pt x="626046" y="1984058"/>
                    <a:pt x="641445" y="1978925"/>
                  </a:cubicBezTo>
                  <a:cubicBezTo>
                    <a:pt x="636896" y="1956179"/>
                    <a:pt x="640664" y="1929987"/>
                    <a:pt x="627797" y="1910686"/>
                  </a:cubicBezTo>
                  <a:cubicBezTo>
                    <a:pt x="619817" y="1898716"/>
                    <a:pt x="599720" y="1903473"/>
                    <a:pt x="586853" y="1897039"/>
                  </a:cubicBezTo>
                  <a:cubicBezTo>
                    <a:pt x="572182" y="1889704"/>
                    <a:pt x="559558" y="1878842"/>
                    <a:pt x="545910" y="1869743"/>
                  </a:cubicBezTo>
                  <a:cubicBezTo>
                    <a:pt x="518615" y="1874292"/>
                    <a:pt x="490870" y="1876680"/>
                    <a:pt x="464024" y="1883391"/>
                  </a:cubicBezTo>
                  <a:cubicBezTo>
                    <a:pt x="436111" y="1890369"/>
                    <a:pt x="382137" y="1910686"/>
                    <a:pt x="382137" y="1910686"/>
                  </a:cubicBezTo>
                  <a:cubicBezTo>
                    <a:pt x="318447" y="1906137"/>
                    <a:pt x="253223" y="1911664"/>
                    <a:pt x="191068" y="1897039"/>
                  </a:cubicBezTo>
                  <a:cubicBezTo>
                    <a:pt x="172280" y="1892618"/>
                    <a:pt x="159498" y="1872967"/>
                    <a:pt x="150125" y="1856095"/>
                  </a:cubicBezTo>
                  <a:cubicBezTo>
                    <a:pt x="136152" y="1830944"/>
                    <a:pt x="122830" y="1774209"/>
                    <a:pt x="122830" y="1774209"/>
                  </a:cubicBezTo>
                  <a:cubicBezTo>
                    <a:pt x="129261" y="1703462"/>
                    <a:pt x="115254" y="1592740"/>
                    <a:pt x="191068" y="1542197"/>
                  </a:cubicBezTo>
                  <a:cubicBezTo>
                    <a:pt x="204716" y="1533098"/>
                    <a:pt x="216935" y="1521362"/>
                    <a:pt x="232012" y="1514901"/>
                  </a:cubicBezTo>
                  <a:cubicBezTo>
                    <a:pt x="262943" y="1501645"/>
                    <a:pt x="297659" y="1504210"/>
                    <a:pt x="327546" y="1487606"/>
                  </a:cubicBezTo>
                  <a:cubicBezTo>
                    <a:pt x="356223" y="1471674"/>
                    <a:pt x="409433" y="1433015"/>
                    <a:pt x="409433" y="1433015"/>
                  </a:cubicBezTo>
                  <a:cubicBezTo>
                    <a:pt x="400334" y="1419367"/>
                    <a:pt x="396047" y="1400765"/>
                    <a:pt x="382137" y="1392071"/>
                  </a:cubicBezTo>
                  <a:cubicBezTo>
                    <a:pt x="342815" y="1367495"/>
                    <a:pt x="262445" y="1358475"/>
                    <a:pt x="218364" y="1351128"/>
                  </a:cubicBezTo>
                  <a:cubicBezTo>
                    <a:pt x="209265" y="1337480"/>
                    <a:pt x="197730" y="1325174"/>
                    <a:pt x="191068" y="1310185"/>
                  </a:cubicBezTo>
                  <a:cubicBezTo>
                    <a:pt x="179383" y="1283893"/>
                    <a:pt x="163773" y="1228298"/>
                    <a:pt x="163773" y="1228298"/>
                  </a:cubicBezTo>
                  <a:cubicBezTo>
                    <a:pt x="166816" y="1203952"/>
                    <a:pt x="162729" y="1104415"/>
                    <a:pt x="204716" y="1078173"/>
                  </a:cubicBezTo>
                  <a:cubicBezTo>
                    <a:pt x="229115" y="1062924"/>
                    <a:pt x="286603" y="1050877"/>
                    <a:pt x="286603" y="1050877"/>
                  </a:cubicBezTo>
                  <a:cubicBezTo>
                    <a:pt x="300251" y="1055426"/>
                    <a:pt x="313356" y="1062160"/>
                    <a:pt x="327546" y="1064525"/>
                  </a:cubicBezTo>
                  <a:cubicBezTo>
                    <a:pt x="368181" y="1071298"/>
                    <a:pt x="411295" y="1065146"/>
                    <a:pt x="450376" y="1078173"/>
                  </a:cubicBezTo>
                  <a:cubicBezTo>
                    <a:pt x="481498" y="1088547"/>
                    <a:pt x="532262" y="1132764"/>
                    <a:pt x="532262" y="1132764"/>
                  </a:cubicBezTo>
                  <a:cubicBezTo>
                    <a:pt x="568656" y="1128215"/>
                    <a:pt x="606904" y="1131452"/>
                    <a:pt x="641445" y="1119116"/>
                  </a:cubicBezTo>
                  <a:cubicBezTo>
                    <a:pt x="672339" y="1108082"/>
                    <a:pt x="696036" y="1082722"/>
                    <a:pt x="723331" y="1064525"/>
                  </a:cubicBezTo>
                  <a:cubicBezTo>
                    <a:pt x="736979" y="1055427"/>
                    <a:pt x="748361" y="1041208"/>
                    <a:pt x="764274" y="1037230"/>
                  </a:cubicBezTo>
                  <a:cubicBezTo>
                    <a:pt x="832822" y="1020093"/>
                    <a:pt x="801070" y="1029514"/>
                    <a:pt x="859809" y="1009934"/>
                  </a:cubicBezTo>
                  <a:cubicBezTo>
                    <a:pt x="955343" y="1014483"/>
                    <a:pt x="1052312" y="1006473"/>
                    <a:pt x="1146412" y="1023582"/>
                  </a:cubicBezTo>
                  <a:cubicBezTo>
                    <a:pt x="1160566" y="1026155"/>
                    <a:pt x="1146411" y="1059976"/>
                    <a:pt x="1160059" y="1064525"/>
                  </a:cubicBezTo>
                  <a:cubicBezTo>
                    <a:pt x="1207729" y="1080415"/>
                    <a:pt x="1260143" y="1073624"/>
                    <a:pt x="1310185" y="1078173"/>
                  </a:cubicBezTo>
                  <a:lnTo>
                    <a:pt x="1392071" y="1105468"/>
                  </a:lnTo>
                  <a:lnTo>
                    <a:pt x="1433015" y="1119116"/>
                  </a:lnTo>
                  <a:cubicBezTo>
                    <a:pt x="1511238" y="1236454"/>
                    <a:pt x="1407082" y="1098370"/>
                    <a:pt x="1501253" y="1173707"/>
                  </a:cubicBezTo>
                  <a:cubicBezTo>
                    <a:pt x="1514061" y="1183954"/>
                    <a:pt x="1514639" y="1205958"/>
                    <a:pt x="1528549" y="1214651"/>
                  </a:cubicBezTo>
                  <a:cubicBezTo>
                    <a:pt x="1552948" y="1229900"/>
                    <a:pt x="1583140" y="1232848"/>
                    <a:pt x="1610436" y="1241946"/>
                  </a:cubicBezTo>
                  <a:lnTo>
                    <a:pt x="1651379" y="1255594"/>
                  </a:lnTo>
                  <a:cubicBezTo>
                    <a:pt x="1692322" y="1251045"/>
                    <a:pt x="1745080" y="1271075"/>
                    <a:pt x="1774209" y="1241946"/>
                  </a:cubicBezTo>
                  <a:cubicBezTo>
                    <a:pt x="1794554" y="1221601"/>
                    <a:pt x="1746913" y="1160060"/>
                    <a:pt x="1746913" y="1160060"/>
                  </a:cubicBezTo>
                  <a:cubicBezTo>
                    <a:pt x="1760561" y="1150961"/>
                    <a:pt x="1771734" y="1135787"/>
                    <a:pt x="1787856" y="1132764"/>
                  </a:cubicBezTo>
                  <a:cubicBezTo>
                    <a:pt x="1846155" y="1121833"/>
                    <a:pt x="1911527" y="1144199"/>
                    <a:pt x="1965277" y="1119116"/>
                  </a:cubicBezTo>
                  <a:cubicBezTo>
                    <a:pt x="1991350" y="1106949"/>
                    <a:pt x="1983474" y="1064525"/>
                    <a:pt x="1992573" y="1037230"/>
                  </a:cubicBezTo>
                  <a:lnTo>
                    <a:pt x="2006221" y="996286"/>
                  </a:lnTo>
                  <a:cubicBezTo>
                    <a:pt x="1982236" y="924334"/>
                    <a:pt x="2008425" y="982553"/>
                    <a:pt x="1951630" y="914400"/>
                  </a:cubicBezTo>
                  <a:cubicBezTo>
                    <a:pt x="1941129" y="901799"/>
                    <a:pt x="1937142" y="883704"/>
                    <a:pt x="1924334" y="873457"/>
                  </a:cubicBezTo>
                  <a:cubicBezTo>
                    <a:pt x="1910456" y="862354"/>
                    <a:pt x="1818372" y="846698"/>
                    <a:pt x="1815152" y="846161"/>
                  </a:cubicBezTo>
                  <a:cubicBezTo>
                    <a:pt x="1758647" y="836743"/>
                    <a:pt x="1665639" y="825766"/>
                    <a:pt x="1610436" y="818865"/>
                  </a:cubicBezTo>
                  <a:cubicBezTo>
                    <a:pt x="1493098" y="740642"/>
                    <a:pt x="1631182" y="844798"/>
                    <a:pt x="1555845" y="750627"/>
                  </a:cubicBezTo>
                  <a:cubicBezTo>
                    <a:pt x="1536604" y="726576"/>
                    <a:pt x="1500930" y="718674"/>
                    <a:pt x="1473958" y="709683"/>
                  </a:cubicBezTo>
                  <a:cubicBezTo>
                    <a:pt x="1464859" y="696035"/>
                    <a:pt x="1453997" y="683411"/>
                    <a:pt x="1446662" y="668740"/>
                  </a:cubicBezTo>
                  <a:cubicBezTo>
                    <a:pt x="1430877" y="637171"/>
                    <a:pt x="1424580" y="606330"/>
                    <a:pt x="1446662" y="573206"/>
                  </a:cubicBezTo>
                  <a:cubicBezTo>
                    <a:pt x="1455761" y="559558"/>
                    <a:pt x="1473958" y="555009"/>
                    <a:pt x="1487606" y="545910"/>
                  </a:cubicBezTo>
                  <a:cubicBezTo>
                    <a:pt x="1496704" y="532262"/>
                    <a:pt x="1503303" y="516565"/>
                    <a:pt x="1514901" y="504967"/>
                  </a:cubicBezTo>
                  <a:cubicBezTo>
                    <a:pt x="1541359" y="478509"/>
                    <a:pt x="1563487" y="475124"/>
                    <a:pt x="1596788" y="464024"/>
                  </a:cubicBezTo>
                  <a:cubicBezTo>
                    <a:pt x="1610587" y="443325"/>
                    <a:pt x="1637731" y="410387"/>
                    <a:pt x="1637731" y="382137"/>
                  </a:cubicBezTo>
                  <a:cubicBezTo>
                    <a:pt x="1637731" y="367751"/>
                    <a:pt x="1628632" y="354842"/>
                    <a:pt x="1624083" y="341194"/>
                  </a:cubicBezTo>
                  <a:cubicBezTo>
                    <a:pt x="1628632" y="322997"/>
                    <a:pt x="1630342" y="303843"/>
                    <a:pt x="1637731" y="286603"/>
                  </a:cubicBezTo>
                  <a:cubicBezTo>
                    <a:pt x="1646897" y="265216"/>
                    <a:pt x="1687360" y="215350"/>
                    <a:pt x="1705970" y="204716"/>
                  </a:cubicBezTo>
                  <a:cubicBezTo>
                    <a:pt x="1722256" y="195410"/>
                    <a:pt x="1742106" y="194423"/>
                    <a:pt x="1760561" y="191068"/>
                  </a:cubicBezTo>
                  <a:cubicBezTo>
                    <a:pt x="1792210" y="185314"/>
                    <a:pt x="1824301" y="182312"/>
                    <a:pt x="1856095" y="177421"/>
                  </a:cubicBezTo>
                  <a:cubicBezTo>
                    <a:pt x="1883445" y="173213"/>
                    <a:pt x="1910686" y="168322"/>
                    <a:pt x="1937982" y="163773"/>
                  </a:cubicBezTo>
                  <a:cubicBezTo>
                    <a:pt x="2087306" y="113997"/>
                    <a:pt x="1861124" y="193383"/>
                    <a:pt x="2019868" y="122830"/>
                  </a:cubicBezTo>
                  <a:cubicBezTo>
                    <a:pt x="2046160" y="111145"/>
                    <a:pt x="2073842" y="102512"/>
                    <a:pt x="2101755" y="95534"/>
                  </a:cubicBezTo>
                  <a:cubicBezTo>
                    <a:pt x="2272417" y="52868"/>
                    <a:pt x="2060234" y="107397"/>
                    <a:pt x="2197289" y="68239"/>
                  </a:cubicBezTo>
                  <a:cubicBezTo>
                    <a:pt x="2217695" y="62409"/>
                    <a:pt x="2271009" y="51850"/>
                    <a:pt x="2292824" y="40943"/>
                  </a:cubicBezTo>
                  <a:cubicBezTo>
                    <a:pt x="2387075" y="-6182"/>
                    <a:pt x="2274741" y="28405"/>
                    <a:pt x="2388358" y="0"/>
                  </a:cubicBezTo>
                  <a:cubicBezTo>
                    <a:pt x="2406555" y="4549"/>
                    <a:pt x="2425709" y="6259"/>
                    <a:pt x="2442949" y="13648"/>
                  </a:cubicBezTo>
                  <a:cubicBezTo>
                    <a:pt x="2458025" y="20109"/>
                    <a:pt x="2467910" y="37255"/>
                    <a:pt x="2483892" y="40943"/>
                  </a:cubicBezTo>
                  <a:cubicBezTo>
                    <a:pt x="2528441" y="51223"/>
                    <a:pt x="2574964" y="49249"/>
                    <a:pt x="2620370" y="54591"/>
                  </a:cubicBezTo>
                  <a:cubicBezTo>
                    <a:pt x="2652318" y="58350"/>
                    <a:pt x="2684059" y="63690"/>
                    <a:pt x="2715904" y="68239"/>
                  </a:cubicBezTo>
                  <a:cubicBezTo>
                    <a:pt x="2729552" y="77337"/>
                    <a:pt x="2742177" y="88199"/>
                    <a:pt x="2756848" y="95534"/>
                  </a:cubicBezTo>
                  <a:cubicBezTo>
                    <a:pt x="2783907" y="109063"/>
                    <a:pt x="2841556" y="118380"/>
                    <a:pt x="2866030" y="122830"/>
                  </a:cubicBezTo>
                  <a:cubicBezTo>
                    <a:pt x="2893255" y="127780"/>
                    <a:pt x="2920782" y="131050"/>
                    <a:pt x="2947916" y="136477"/>
                  </a:cubicBezTo>
                  <a:cubicBezTo>
                    <a:pt x="2990755" y="145045"/>
                    <a:pt x="3004430" y="150766"/>
                    <a:pt x="3043451" y="163773"/>
                  </a:cubicBezTo>
                  <a:cubicBezTo>
                    <a:pt x="3088637" y="231552"/>
                    <a:pt x="3077614" y="186490"/>
                    <a:pt x="3029803" y="218364"/>
                  </a:cubicBezTo>
                  <a:cubicBezTo>
                    <a:pt x="3013744" y="229070"/>
                    <a:pt x="3002507" y="245659"/>
                    <a:pt x="2988859" y="259307"/>
                  </a:cubicBezTo>
                  <a:cubicBezTo>
                    <a:pt x="2984310" y="277504"/>
                    <a:pt x="2982601" y="296658"/>
                    <a:pt x="2975212" y="313898"/>
                  </a:cubicBezTo>
                  <a:cubicBezTo>
                    <a:pt x="2968751" y="328975"/>
                    <a:pt x="2953103" y="339281"/>
                    <a:pt x="2947916" y="354842"/>
                  </a:cubicBezTo>
                  <a:cubicBezTo>
                    <a:pt x="2910557" y="466917"/>
                    <a:pt x="2969749" y="413074"/>
                    <a:pt x="2893325" y="464024"/>
                  </a:cubicBezTo>
                  <a:cubicBezTo>
                    <a:pt x="2888776" y="477672"/>
                    <a:pt x="2877312" y="490777"/>
                    <a:pt x="2879677" y="504967"/>
                  </a:cubicBezTo>
                  <a:cubicBezTo>
                    <a:pt x="2882374" y="521146"/>
                    <a:pt x="2917220" y="533102"/>
                    <a:pt x="2906973" y="545910"/>
                  </a:cubicBezTo>
                  <a:cubicBezTo>
                    <a:pt x="2888999" y="568377"/>
                    <a:pt x="2849026" y="557246"/>
                    <a:pt x="2825086" y="573206"/>
                  </a:cubicBezTo>
                  <a:cubicBezTo>
                    <a:pt x="2811438" y="582304"/>
                    <a:pt x="2798814" y="593166"/>
                    <a:pt x="2784143" y="600501"/>
                  </a:cubicBezTo>
                  <a:cubicBezTo>
                    <a:pt x="2771276" y="606935"/>
                    <a:pt x="2756848" y="609600"/>
                    <a:pt x="2743200" y="614149"/>
                  </a:cubicBezTo>
                  <a:cubicBezTo>
                    <a:pt x="2756848" y="627797"/>
                    <a:pt x="2768084" y="644386"/>
                    <a:pt x="2784143" y="655092"/>
                  </a:cubicBezTo>
                  <a:cubicBezTo>
                    <a:pt x="2826179" y="683116"/>
                    <a:pt x="2876640" y="661375"/>
                    <a:pt x="2920621" y="655092"/>
                  </a:cubicBezTo>
                  <a:cubicBezTo>
                    <a:pt x="2963876" y="590209"/>
                    <a:pt x="2932355" y="619336"/>
                    <a:pt x="3029803" y="586854"/>
                  </a:cubicBezTo>
                  <a:lnTo>
                    <a:pt x="3070746" y="573206"/>
                  </a:lnTo>
                  <a:cubicBezTo>
                    <a:pt x="3079845" y="586854"/>
                    <a:pt x="3084394" y="605051"/>
                    <a:pt x="3098042" y="614149"/>
                  </a:cubicBezTo>
                  <a:cubicBezTo>
                    <a:pt x="3113649" y="624554"/>
                    <a:pt x="3133941" y="626239"/>
                    <a:pt x="3152633" y="627797"/>
                  </a:cubicBezTo>
                  <a:cubicBezTo>
                    <a:pt x="3243417" y="635362"/>
                    <a:pt x="3334603" y="636896"/>
                    <a:pt x="3425588" y="641445"/>
                  </a:cubicBezTo>
                  <a:cubicBezTo>
                    <a:pt x="3430137" y="655093"/>
                    <a:pt x="3429064" y="672216"/>
                    <a:pt x="3439236" y="682388"/>
                  </a:cubicBezTo>
                  <a:cubicBezTo>
                    <a:pt x="3449408" y="692560"/>
                    <a:pt x="3465881" y="697625"/>
                    <a:pt x="3480179" y="696036"/>
                  </a:cubicBezTo>
                  <a:cubicBezTo>
                    <a:pt x="3508775" y="692859"/>
                    <a:pt x="3534152" y="675718"/>
                    <a:pt x="3562065" y="668740"/>
                  </a:cubicBezTo>
                  <a:lnTo>
                    <a:pt x="3616656" y="655092"/>
                  </a:lnTo>
                  <a:cubicBezTo>
                    <a:pt x="3634853" y="659641"/>
                    <a:pt x="3655641" y="658335"/>
                    <a:pt x="3671248" y="668740"/>
                  </a:cubicBezTo>
                  <a:cubicBezTo>
                    <a:pt x="3698392" y="686836"/>
                    <a:pt x="3710862" y="724660"/>
                    <a:pt x="3684895" y="750627"/>
                  </a:cubicBezTo>
                  <a:cubicBezTo>
                    <a:pt x="3674723" y="760799"/>
                    <a:pt x="3657600" y="759725"/>
                    <a:pt x="3643952" y="764274"/>
                  </a:cubicBezTo>
                  <a:cubicBezTo>
                    <a:pt x="3630304" y="773373"/>
                    <a:pt x="3603009" y="775167"/>
                    <a:pt x="3603009" y="791570"/>
                  </a:cubicBezTo>
                  <a:cubicBezTo>
                    <a:pt x="3603009" y="810871"/>
                    <a:pt x="3627194" y="822937"/>
                    <a:pt x="3643952" y="832513"/>
                  </a:cubicBezTo>
                  <a:cubicBezTo>
                    <a:pt x="3654331" y="838444"/>
                    <a:pt x="3762658" y="858984"/>
                    <a:pt x="3766782" y="859809"/>
                  </a:cubicBezTo>
                  <a:cubicBezTo>
                    <a:pt x="3860638" y="797238"/>
                    <a:pt x="3817546" y="815592"/>
                    <a:pt x="3889612" y="791570"/>
                  </a:cubicBezTo>
                  <a:cubicBezTo>
                    <a:pt x="3912358" y="796119"/>
                    <a:pt x="3944984" y="785917"/>
                    <a:pt x="3957851" y="805218"/>
                  </a:cubicBezTo>
                  <a:cubicBezTo>
                    <a:pt x="4056891" y="953779"/>
                    <a:pt x="3893435" y="894884"/>
                    <a:pt x="4026089" y="928048"/>
                  </a:cubicBezTo>
                  <a:cubicBezTo>
                    <a:pt x="4094211" y="918316"/>
                    <a:pt x="4117227" y="902768"/>
                    <a:pt x="4176215" y="928048"/>
                  </a:cubicBezTo>
                  <a:cubicBezTo>
                    <a:pt x="4191291" y="934509"/>
                    <a:pt x="4203510" y="946245"/>
                    <a:pt x="4217158" y="955343"/>
                  </a:cubicBezTo>
                  <a:cubicBezTo>
                    <a:pt x="4212609" y="973540"/>
                    <a:pt x="4217751" y="997727"/>
                    <a:pt x="4203510" y="1009934"/>
                  </a:cubicBezTo>
                  <a:cubicBezTo>
                    <a:pt x="4181665" y="1028659"/>
                    <a:pt x="4121624" y="1037230"/>
                    <a:pt x="4121624" y="1037230"/>
                  </a:cubicBezTo>
                  <a:cubicBezTo>
                    <a:pt x="4112525" y="1050878"/>
                    <a:pt x="4094328" y="1061770"/>
                    <a:pt x="4094328" y="1078173"/>
                  </a:cubicBezTo>
                  <a:cubicBezTo>
                    <a:pt x="4094328" y="1104456"/>
                    <a:pt x="4144371" y="1138325"/>
                    <a:pt x="4162567" y="1146412"/>
                  </a:cubicBezTo>
                  <a:cubicBezTo>
                    <a:pt x="4188859" y="1158097"/>
                    <a:pt x="4244453" y="1173707"/>
                    <a:pt x="4244453" y="1173707"/>
                  </a:cubicBezTo>
                  <a:cubicBezTo>
                    <a:pt x="4256005" y="1185259"/>
                    <a:pt x="4309525" y="1233426"/>
                    <a:pt x="4312692" y="1255594"/>
                  </a:cubicBezTo>
                  <a:cubicBezTo>
                    <a:pt x="4315345" y="1274162"/>
                    <a:pt x="4309450" y="1294578"/>
                    <a:pt x="4299045" y="1310185"/>
                  </a:cubicBezTo>
                  <a:cubicBezTo>
                    <a:pt x="4289946" y="1323833"/>
                    <a:pt x="4271749" y="1328382"/>
                    <a:pt x="4258101" y="1337480"/>
                  </a:cubicBezTo>
                  <a:cubicBezTo>
                    <a:pt x="4303595" y="1473962"/>
                    <a:pt x="4249002" y="1282887"/>
                    <a:pt x="4258101" y="1419367"/>
                  </a:cubicBezTo>
                  <a:cubicBezTo>
                    <a:pt x="4261783" y="1474588"/>
                    <a:pt x="4285397" y="1583140"/>
                    <a:pt x="4285397" y="1583140"/>
                  </a:cubicBezTo>
                  <a:cubicBezTo>
                    <a:pt x="4280848" y="1596788"/>
                    <a:pt x="4280959" y="1613031"/>
                    <a:pt x="4271749" y="1624083"/>
                  </a:cubicBezTo>
                  <a:cubicBezTo>
                    <a:pt x="4235118" y="1668040"/>
                    <a:pt x="4212042" y="1666306"/>
                    <a:pt x="4162567" y="1678674"/>
                  </a:cubicBezTo>
                  <a:cubicBezTo>
                    <a:pt x="4117074" y="1674125"/>
                    <a:pt x="4070049" y="1677587"/>
                    <a:pt x="4026089" y="1665027"/>
                  </a:cubicBezTo>
                  <a:cubicBezTo>
                    <a:pt x="4012256" y="1661075"/>
                    <a:pt x="4052842" y="1649014"/>
                    <a:pt x="4067033" y="1651379"/>
                  </a:cubicBezTo>
                  <a:cubicBezTo>
                    <a:pt x="4083212" y="1654075"/>
                    <a:pt x="4093735" y="1670536"/>
                    <a:pt x="4107976" y="1678674"/>
                  </a:cubicBezTo>
                  <a:cubicBezTo>
                    <a:pt x="4125640" y="1688768"/>
                    <a:pt x="4144903" y="1695876"/>
                    <a:pt x="4162567" y="1705970"/>
                  </a:cubicBezTo>
                  <a:cubicBezTo>
                    <a:pt x="4236643" y="1748300"/>
                    <a:pt x="4169388" y="1721891"/>
                    <a:pt x="4244453" y="1746913"/>
                  </a:cubicBezTo>
                  <a:cubicBezTo>
                    <a:pt x="4239904" y="1787856"/>
                    <a:pt x="4246105" y="1831494"/>
                    <a:pt x="4230806" y="1869743"/>
                  </a:cubicBezTo>
                  <a:cubicBezTo>
                    <a:pt x="4225463" y="1883100"/>
                    <a:pt x="4203741" y="1879606"/>
                    <a:pt x="4189862" y="1883391"/>
                  </a:cubicBezTo>
                  <a:cubicBezTo>
                    <a:pt x="4042490" y="1923583"/>
                    <a:pt x="4087482" y="1910163"/>
                    <a:pt x="3903259" y="1924334"/>
                  </a:cubicBezTo>
                  <a:cubicBezTo>
                    <a:pt x="3875964" y="1928883"/>
                    <a:pt x="3842981" y="1920695"/>
                    <a:pt x="3821373" y="1937982"/>
                  </a:cubicBezTo>
                  <a:cubicBezTo>
                    <a:pt x="3810140" y="1946969"/>
                    <a:pt x="3828587" y="1966058"/>
                    <a:pt x="3835021" y="1978925"/>
                  </a:cubicBezTo>
                  <a:cubicBezTo>
                    <a:pt x="3842356" y="1993596"/>
                    <a:pt x="3853218" y="2006220"/>
                    <a:pt x="3862316" y="2019868"/>
                  </a:cubicBezTo>
                  <a:cubicBezTo>
                    <a:pt x="3857767" y="2033516"/>
                    <a:pt x="3855102" y="2047945"/>
                    <a:pt x="3848668" y="2060812"/>
                  </a:cubicBezTo>
                  <a:cubicBezTo>
                    <a:pt x="3826377" y="2105395"/>
                    <a:pt x="3788619" y="2139968"/>
                    <a:pt x="3739486" y="2156346"/>
                  </a:cubicBezTo>
                  <a:lnTo>
                    <a:pt x="3657600" y="2183642"/>
                  </a:lnTo>
                  <a:cubicBezTo>
                    <a:pt x="3598460" y="2179093"/>
                    <a:pt x="3539036" y="2177351"/>
                    <a:pt x="3480179" y="2169994"/>
                  </a:cubicBezTo>
                  <a:cubicBezTo>
                    <a:pt x="3434444" y="2164277"/>
                    <a:pt x="3438928" y="2149369"/>
                    <a:pt x="3398292" y="2129051"/>
                  </a:cubicBezTo>
                  <a:cubicBezTo>
                    <a:pt x="3385425" y="2122617"/>
                    <a:pt x="3370216" y="2121837"/>
                    <a:pt x="3357349" y="2115403"/>
                  </a:cubicBezTo>
                  <a:cubicBezTo>
                    <a:pt x="3342678" y="2108067"/>
                    <a:pt x="3331077" y="2095442"/>
                    <a:pt x="3316406" y="2088107"/>
                  </a:cubicBezTo>
                  <a:cubicBezTo>
                    <a:pt x="3288433" y="2074121"/>
                    <a:pt x="3233170" y="2066001"/>
                    <a:pt x="3207224" y="2060812"/>
                  </a:cubicBezTo>
                  <a:cubicBezTo>
                    <a:pt x="3079214" y="2079099"/>
                    <a:pt x="3138455" y="2056616"/>
                    <a:pt x="3029803" y="2129051"/>
                  </a:cubicBezTo>
                  <a:lnTo>
                    <a:pt x="3029803" y="2129051"/>
                  </a:lnTo>
                  <a:lnTo>
                    <a:pt x="2947916" y="2156346"/>
                  </a:lnTo>
                  <a:lnTo>
                    <a:pt x="2906973" y="2169994"/>
                  </a:lnTo>
                  <a:cubicBezTo>
                    <a:pt x="2925220" y="2224734"/>
                    <a:pt x="2910349" y="2212288"/>
                    <a:pt x="2975212" y="2238233"/>
                  </a:cubicBezTo>
                  <a:cubicBezTo>
                    <a:pt x="3001926" y="2248919"/>
                    <a:pt x="3057098" y="2265528"/>
                    <a:pt x="3057098" y="2265528"/>
                  </a:cubicBezTo>
                  <a:cubicBezTo>
                    <a:pt x="3061647" y="2279176"/>
                    <a:pt x="3075295" y="2292823"/>
                    <a:pt x="3070746" y="2306471"/>
                  </a:cubicBezTo>
                  <a:cubicBezTo>
                    <a:pt x="3052549" y="2361063"/>
                    <a:pt x="2988860" y="2424751"/>
                    <a:pt x="2934268" y="2442949"/>
                  </a:cubicBezTo>
                  <a:lnTo>
                    <a:pt x="2893325" y="2456597"/>
                  </a:lnTo>
                  <a:cubicBezTo>
                    <a:pt x="2918181" y="2493880"/>
                    <a:pt x="2939287" y="2503659"/>
                    <a:pt x="2906973" y="2552131"/>
                  </a:cubicBezTo>
                  <a:cubicBezTo>
                    <a:pt x="2897875" y="2565779"/>
                    <a:pt x="2881019" y="2572765"/>
                    <a:pt x="2866030" y="2579427"/>
                  </a:cubicBezTo>
                  <a:cubicBezTo>
                    <a:pt x="2839738" y="2591112"/>
                    <a:pt x="2784143" y="2606722"/>
                    <a:pt x="2784143" y="2606722"/>
                  </a:cubicBezTo>
                  <a:cubicBezTo>
                    <a:pt x="2881591" y="2639205"/>
                    <a:pt x="2850070" y="2610078"/>
                    <a:pt x="2893325" y="2674961"/>
                  </a:cubicBezTo>
                  <a:cubicBezTo>
                    <a:pt x="2768066" y="2716715"/>
                    <a:pt x="2840068" y="2699394"/>
                    <a:pt x="2674961" y="2715904"/>
                  </a:cubicBezTo>
                  <a:cubicBezTo>
                    <a:pt x="2666562" y="2718704"/>
                    <a:pt x="2592375" y="2731302"/>
                    <a:pt x="2620370" y="2770495"/>
                  </a:cubicBezTo>
                  <a:lnTo>
                    <a:pt x="2743200" y="2852382"/>
                  </a:lnTo>
                  <a:lnTo>
                    <a:pt x="2784143" y="2879677"/>
                  </a:lnTo>
                  <a:cubicBezTo>
                    <a:pt x="2780441" y="2901888"/>
                    <a:pt x="2772845" y="2973712"/>
                    <a:pt x="2756848" y="3002507"/>
                  </a:cubicBezTo>
                  <a:cubicBezTo>
                    <a:pt x="2740916" y="3031184"/>
                    <a:pt x="2702256" y="3084394"/>
                    <a:pt x="2702256" y="3084394"/>
                  </a:cubicBezTo>
                  <a:cubicBezTo>
                    <a:pt x="2720453" y="3088943"/>
                    <a:pt x="2738812" y="3092889"/>
                    <a:pt x="2756848" y="3098042"/>
                  </a:cubicBezTo>
                  <a:cubicBezTo>
                    <a:pt x="2770680" y="3101994"/>
                    <a:pt x="2783405" y="3111689"/>
                    <a:pt x="2797791" y="3111689"/>
                  </a:cubicBezTo>
                  <a:cubicBezTo>
                    <a:pt x="2825463" y="3111689"/>
                    <a:pt x="2852382" y="3102591"/>
                    <a:pt x="2879677" y="3098042"/>
                  </a:cubicBezTo>
                  <a:cubicBezTo>
                    <a:pt x="2884226" y="3057099"/>
                    <a:pt x="2883334" y="3015177"/>
                    <a:pt x="2893325" y="2975212"/>
                  </a:cubicBezTo>
                  <a:cubicBezTo>
                    <a:pt x="2897303" y="2959299"/>
                    <a:pt x="2909022" y="2945867"/>
                    <a:pt x="2920621" y="2934268"/>
                  </a:cubicBezTo>
                  <a:cubicBezTo>
                    <a:pt x="2944545" y="2910344"/>
                    <a:pt x="2971428" y="2902205"/>
                    <a:pt x="3002507" y="2893325"/>
                  </a:cubicBezTo>
                  <a:cubicBezTo>
                    <a:pt x="3020542" y="2888172"/>
                    <a:pt x="3038901" y="2884226"/>
                    <a:pt x="3057098" y="2879677"/>
                  </a:cubicBezTo>
                  <a:cubicBezTo>
                    <a:pt x="3097865" y="2885501"/>
                    <a:pt x="3170995" y="2871731"/>
                    <a:pt x="3179928" y="2934268"/>
                  </a:cubicBezTo>
                  <a:cubicBezTo>
                    <a:pt x="3182581" y="2952837"/>
                    <a:pt x="3170829" y="2970663"/>
                    <a:pt x="3166280" y="2988860"/>
                  </a:cubicBezTo>
                  <a:lnTo>
                    <a:pt x="3248167" y="3016155"/>
                  </a:lnTo>
                  <a:lnTo>
                    <a:pt x="3289110" y="3029803"/>
                  </a:lnTo>
                  <a:cubicBezTo>
                    <a:pt x="3293659" y="3043451"/>
                    <a:pt x="3302758" y="3056360"/>
                    <a:pt x="3302758" y="3070746"/>
                  </a:cubicBezTo>
                  <a:cubicBezTo>
                    <a:pt x="3302758" y="3110247"/>
                    <a:pt x="3272782" y="3128017"/>
                    <a:pt x="3248167" y="3152633"/>
                  </a:cubicBezTo>
                  <a:cubicBezTo>
                    <a:pt x="3278351" y="3182817"/>
                    <a:pt x="3292051" y="3201870"/>
                    <a:pt x="3330053" y="3220871"/>
                  </a:cubicBezTo>
                  <a:cubicBezTo>
                    <a:pt x="3342920" y="3227305"/>
                    <a:pt x="3357349" y="3229970"/>
                    <a:pt x="3370997" y="3234519"/>
                  </a:cubicBezTo>
                  <a:cubicBezTo>
                    <a:pt x="3380095" y="3248167"/>
                    <a:pt x="3398292" y="3259060"/>
                    <a:pt x="3398292" y="3275462"/>
                  </a:cubicBezTo>
                  <a:cubicBezTo>
                    <a:pt x="3398292" y="3308826"/>
                    <a:pt x="3348252" y="3328535"/>
                    <a:pt x="3330053" y="3343701"/>
                  </a:cubicBezTo>
                  <a:cubicBezTo>
                    <a:pt x="3315226" y="3356057"/>
                    <a:pt x="3302758" y="3370997"/>
                    <a:pt x="3289110" y="3384645"/>
                  </a:cubicBezTo>
                  <a:cubicBezTo>
                    <a:pt x="3311857" y="3452884"/>
                    <a:pt x="3289110" y="3421038"/>
                    <a:pt x="3384645" y="3452883"/>
                  </a:cubicBezTo>
                  <a:lnTo>
                    <a:pt x="3425588" y="3466531"/>
                  </a:lnTo>
                  <a:cubicBezTo>
                    <a:pt x="3448586" y="3535525"/>
                    <a:pt x="3474250" y="3540699"/>
                    <a:pt x="3425588" y="3589361"/>
                  </a:cubicBezTo>
                  <a:cubicBezTo>
                    <a:pt x="3413990" y="3600959"/>
                    <a:pt x="3399316" y="3609322"/>
                    <a:pt x="3384645" y="3616657"/>
                  </a:cubicBezTo>
                  <a:cubicBezTo>
                    <a:pt x="3371778" y="3623091"/>
                    <a:pt x="3357349" y="3625755"/>
                    <a:pt x="3343701" y="3630304"/>
                  </a:cubicBezTo>
                  <a:cubicBezTo>
                    <a:pt x="3328104" y="3625105"/>
                    <a:pt x="3277412" y="3599111"/>
                    <a:pt x="3261815" y="3630304"/>
                  </a:cubicBezTo>
                  <a:cubicBezTo>
                    <a:pt x="3255381" y="3643171"/>
                    <a:pt x="3270913" y="3657600"/>
                    <a:pt x="3275462" y="3671248"/>
                  </a:cubicBezTo>
                  <a:cubicBezTo>
                    <a:pt x="3254837" y="3753753"/>
                    <a:pt x="3279610" y="3719907"/>
                    <a:pt x="3179928" y="3753134"/>
                  </a:cubicBezTo>
                  <a:lnTo>
                    <a:pt x="3138985" y="3766782"/>
                  </a:lnTo>
                  <a:lnTo>
                    <a:pt x="3098042" y="3780430"/>
                  </a:lnTo>
                  <a:cubicBezTo>
                    <a:pt x="3107140" y="3807725"/>
                    <a:pt x="3149276" y="3846356"/>
                    <a:pt x="3125337" y="3862316"/>
                  </a:cubicBezTo>
                  <a:cubicBezTo>
                    <a:pt x="3060453" y="3905573"/>
                    <a:pt x="3099956" y="3884424"/>
                    <a:pt x="3002507" y="3916907"/>
                  </a:cubicBezTo>
                  <a:lnTo>
                    <a:pt x="2961564" y="3930555"/>
                  </a:lnTo>
                  <a:lnTo>
                    <a:pt x="2920621" y="3944203"/>
                  </a:lnTo>
                  <a:cubicBezTo>
                    <a:pt x="2911522" y="3957851"/>
                    <a:pt x="2893325" y="3968743"/>
                    <a:pt x="2893325" y="3985146"/>
                  </a:cubicBezTo>
                  <a:cubicBezTo>
                    <a:pt x="2893325" y="4031158"/>
                    <a:pt x="2935999" y="4026954"/>
                    <a:pt x="2961564" y="4039737"/>
                  </a:cubicBezTo>
                  <a:cubicBezTo>
                    <a:pt x="3073457" y="4095685"/>
                    <a:pt x="2894457" y="4056229"/>
                    <a:pt x="3138985" y="4080680"/>
                  </a:cubicBezTo>
                  <a:cubicBezTo>
                    <a:pt x="3195535" y="4061831"/>
                    <a:pt x="3232852" y="4043038"/>
                    <a:pt x="3302758" y="4080680"/>
                  </a:cubicBezTo>
                  <a:cubicBezTo>
                    <a:pt x="3331642" y="4096233"/>
                    <a:pt x="3357349" y="4162567"/>
                    <a:pt x="3357349" y="4162567"/>
                  </a:cubicBezTo>
                  <a:cubicBezTo>
                    <a:pt x="3338058" y="4259018"/>
                    <a:pt x="3351036" y="4208801"/>
                    <a:pt x="3316406" y="4312692"/>
                  </a:cubicBezTo>
                  <a:cubicBezTo>
                    <a:pt x="3311857" y="4326340"/>
                    <a:pt x="3314728" y="4345656"/>
                    <a:pt x="3302758" y="4353636"/>
                  </a:cubicBezTo>
                  <a:cubicBezTo>
                    <a:pt x="3249845" y="4388911"/>
                    <a:pt x="3277376" y="4375744"/>
                    <a:pt x="3220871" y="4394579"/>
                  </a:cubicBezTo>
                  <a:cubicBezTo>
                    <a:pt x="3258226" y="4419481"/>
                    <a:pt x="3269954" y="4419717"/>
                    <a:pt x="3289110" y="4462818"/>
                  </a:cubicBezTo>
                  <a:cubicBezTo>
                    <a:pt x="3300795" y="4489110"/>
                    <a:pt x="3316406" y="4544704"/>
                    <a:pt x="3316406" y="4544704"/>
                  </a:cubicBezTo>
                  <a:cubicBezTo>
                    <a:pt x="3311857" y="4572000"/>
                    <a:pt x="3311509" y="4600339"/>
                    <a:pt x="3302758" y="4626591"/>
                  </a:cubicBezTo>
                  <a:cubicBezTo>
                    <a:pt x="3291840" y="4659344"/>
                    <a:pt x="3263633" y="4680273"/>
                    <a:pt x="3234519" y="4694830"/>
                  </a:cubicBezTo>
                  <a:cubicBezTo>
                    <a:pt x="3221652" y="4701264"/>
                    <a:pt x="3207224" y="4703928"/>
                    <a:pt x="3193576" y="4708477"/>
                  </a:cubicBezTo>
                  <a:cubicBezTo>
                    <a:pt x="3179928" y="4717576"/>
                    <a:pt x="3167622" y="4729111"/>
                    <a:pt x="3152633" y="4735773"/>
                  </a:cubicBezTo>
                  <a:cubicBezTo>
                    <a:pt x="3126341" y="4747458"/>
                    <a:pt x="3070746" y="4763068"/>
                    <a:pt x="3070746" y="4763068"/>
                  </a:cubicBezTo>
                  <a:cubicBezTo>
                    <a:pt x="3043450" y="4758519"/>
                    <a:pt x="3014403" y="4760064"/>
                    <a:pt x="2988859" y="4749421"/>
                  </a:cubicBezTo>
                  <a:cubicBezTo>
                    <a:pt x="2958577" y="4736804"/>
                    <a:pt x="2906973" y="4694830"/>
                    <a:pt x="2906973" y="4694830"/>
                  </a:cubicBezTo>
                  <a:cubicBezTo>
                    <a:pt x="2897874" y="4681182"/>
                    <a:pt x="2896080" y="4653886"/>
                    <a:pt x="2879677" y="4653886"/>
                  </a:cubicBezTo>
                  <a:cubicBezTo>
                    <a:pt x="2865291" y="4653886"/>
                    <a:pt x="2872464" y="4681963"/>
                    <a:pt x="2866030" y="4694830"/>
                  </a:cubicBezTo>
                  <a:cubicBezTo>
                    <a:pt x="2858695" y="4709501"/>
                    <a:pt x="2850332" y="4724175"/>
                    <a:pt x="2838734" y="4735773"/>
                  </a:cubicBezTo>
                  <a:cubicBezTo>
                    <a:pt x="2827136" y="4747371"/>
                    <a:pt x="2812780" y="4756406"/>
                    <a:pt x="2797791" y="4763068"/>
                  </a:cubicBezTo>
                  <a:cubicBezTo>
                    <a:pt x="2771499" y="4774753"/>
                    <a:pt x="2715904" y="4790364"/>
                    <a:pt x="2715904" y="4790364"/>
                  </a:cubicBezTo>
                  <a:cubicBezTo>
                    <a:pt x="2616224" y="4757136"/>
                    <a:pt x="2661931" y="4756090"/>
                    <a:pt x="2579427" y="4776716"/>
                  </a:cubicBezTo>
                  <a:cubicBezTo>
                    <a:pt x="2570328" y="4790364"/>
                    <a:pt x="2564939" y="4807413"/>
                    <a:pt x="2552131" y="4817660"/>
                  </a:cubicBezTo>
                  <a:cubicBezTo>
                    <a:pt x="2543233" y="4824778"/>
                    <a:pt x="2460160" y="4844064"/>
                    <a:pt x="2456597" y="4844955"/>
                  </a:cubicBezTo>
                  <a:cubicBezTo>
                    <a:pt x="2474794" y="4872251"/>
                    <a:pt x="2517622" y="4894674"/>
                    <a:pt x="2511188" y="4926842"/>
                  </a:cubicBezTo>
                  <a:cubicBezTo>
                    <a:pt x="2506639" y="4949588"/>
                    <a:pt x="2510407" y="4975779"/>
                    <a:pt x="2497540" y="4995080"/>
                  </a:cubicBezTo>
                  <a:cubicBezTo>
                    <a:pt x="2489560" y="5007050"/>
                    <a:pt x="2469464" y="5002294"/>
                    <a:pt x="2456597" y="5008728"/>
                  </a:cubicBezTo>
                  <a:cubicBezTo>
                    <a:pt x="2349142" y="5062456"/>
                    <a:pt x="2512912" y="5025218"/>
                    <a:pt x="2292824" y="5049671"/>
                  </a:cubicBezTo>
                  <a:cubicBezTo>
                    <a:pt x="2283725" y="5076967"/>
                    <a:pt x="2289468" y="5115598"/>
                    <a:pt x="2265528" y="5131558"/>
                  </a:cubicBezTo>
                  <a:cubicBezTo>
                    <a:pt x="2168035" y="5196554"/>
                    <a:pt x="2215467" y="5178192"/>
                    <a:pt x="2129051" y="5199797"/>
                  </a:cubicBezTo>
                  <a:cubicBezTo>
                    <a:pt x="1960803" y="5184501"/>
                    <a:pt x="1985749" y="5236191"/>
                    <a:pt x="2006221" y="5172501"/>
                  </a:cubicBezTo>
                  <a:close/>
                </a:path>
              </a:pathLst>
            </a:custGeom>
            <a:solidFill>
              <a:srgbClr val="D0D7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3" name="Szabadkézi sokszög 52"/>
            <p:cNvSpPr/>
            <p:nvPr/>
          </p:nvSpPr>
          <p:spPr>
            <a:xfrm flipH="1">
              <a:off x="8509677" y="4654740"/>
              <a:ext cx="1304271" cy="364864"/>
            </a:xfrm>
            <a:custGeom>
              <a:avLst/>
              <a:gdLst>
                <a:gd name="connsiteX0" fmla="*/ 370311 w 2089929"/>
                <a:gd name="connsiteY0" fmla="*/ 409433 h 887104"/>
                <a:gd name="connsiteX1" fmla="*/ 1822 w 2089929"/>
                <a:gd name="connsiteY1" fmla="*/ 668740 h 887104"/>
                <a:gd name="connsiteX2" fmla="*/ 274777 w 2089929"/>
                <a:gd name="connsiteY2" fmla="*/ 859809 h 887104"/>
                <a:gd name="connsiteX3" fmla="*/ 356664 w 2089929"/>
                <a:gd name="connsiteY3" fmla="*/ 887104 h 887104"/>
                <a:gd name="connsiteX4" fmla="*/ 397607 w 2089929"/>
                <a:gd name="connsiteY4" fmla="*/ 873456 h 887104"/>
                <a:gd name="connsiteX5" fmla="*/ 411255 w 2089929"/>
                <a:gd name="connsiteY5" fmla="*/ 818865 h 887104"/>
                <a:gd name="connsiteX6" fmla="*/ 424903 w 2089929"/>
                <a:gd name="connsiteY6" fmla="*/ 777922 h 887104"/>
                <a:gd name="connsiteX7" fmla="*/ 506789 w 2089929"/>
                <a:gd name="connsiteY7" fmla="*/ 736979 h 887104"/>
                <a:gd name="connsiteX8" fmla="*/ 588676 w 2089929"/>
                <a:gd name="connsiteY8" fmla="*/ 764274 h 887104"/>
                <a:gd name="connsiteX9" fmla="*/ 629619 w 2089929"/>
                <a:gd name="connsiteY9" fmla="*/ 777922 h 887104"/>
                <a:gd name="connsiteX10" fmla="*/ 684210 w 2089929"/>
                <a:gd name="connsiteY10" fmla="*/ 764274 h 887104"/>
                <a:gd name="connsiteX11" fmla="*/ 711506 w 2089929"/>
                <a:gd name="connsiteY11" fmla="*/ 682388 h 887104"/>
                <a:gd name="connsiteX12" fmla="*/ 725153 w 2089929"/>
                <a:gd name="connsiteY12" fmla="*/ 627797 h 887104"/>
                <a:gd name="connsiteX13" fmla="*/ 834335 w 2089929"/>
                <a:gd name="connsiteY13" fmla="*/ 614149 h 887104"/>
                <a:gd name="connsiteX14" fmla="*/ 875279 w 2089929"/>
                <a:gd name="connsiteY14" fmla="*/ 518615 h 887104"/>
                <a:gd name="connsiteX15" fmla="*/ 957165 w 2089929"/>
                <a:gd name="connsiteY15" fmla="*/ 491319 h 887104"/>
                <a:gd name="connsiteX16" fmla="*/ 1052700 w 2089929"/>
                <a:gd name="connsiteY16" fmla="*/ 559558 h 887104"/>
                <a:gd name="connsiteX17" fmla="*/ 1039052 w 2089929"/>
                <a:gd name="connsiteY17" fmla="*/ 600501 h 887104"/>
                <a:gd name="connsiteX18" fmla="*/ 1052700 w 2089929"/>
                <a:gd name="connsiteY18" fmla="*/ 655092 h 887104"/>
                <a:gd name="connsiteX19" fmla="*/ 1093643 w 2089929"/>
                <a:gd name="connsiteY19" fmla="*/ 696036 h 887104"/>
                <a:gd name="connsiteX20" fmla="*/ 1189177 w 2089929"/>
                <a:gd name="connsiteY20" fmla="*/ 723331 h 887104"/>
                <a:gd name="connsiteX21" fmla="*/ 1230120 w 2089929"/>
                <a:gd name="connsiteY21" fmla="*/ 736979 h 887104"/>
                <a:gd name="connsiteX22" fmla="*/ 1243768 w 2089929"/>
                <a:gd name="connsiteY22" fmla="*/ 805218 h 887104"/>
                <a:gd name="connsiteX23" fmla="*/ 1257416 w 2089929"/>
                <a:gd name="connsiteY23" fmla="*/ 846161 h 887104"/>
                <a:gd name="connsiteX24" fmla="*/ 1339303 w 2089929"/>
                <a:gd name="connsiteY24" fmla="*/ 873456 h 887104"/>
                <a:gd name="connsiteX25" fmla="*/ 1380246 w 2089929"/>
                <a:gd name="connsiteY25" fmla="*/ 887104 h 887104"/>
                <a:gd name="connsiteX26" fmla="*/ 1462132 w 2089929"/>
                <a:gd name="connsiteY26" fmla="*/ 846161 h 887104"/>
                <a:gd name="connsiteX27" fmla="*/ 1516723 w 2089929"/>
                <a:gd name="connsiteY27" fmla="*/ 764274 h 887104"/>
                <a:gd name="connsiteX28" fmla="*/ 1639553 w 2089929"/>
                <a:gd name="connsiteY28" fmla="*/ 696036 h 887104"/>
                <a:gd name="connsiteX29" fmla="*/ 1748735 w 2089929"/>
                <a:gd name="connsiteY29" fmla="*/ 682388 h 887104"/>
                <a:gd name="connsiteX30" fmla="*/ 1735088 w 2089929"/>
                <a:gd name="connsiteY30" fmla="*/ 641444 h 887104"/>
                <a:gd name="connsiteX31" fmla="*/ 1939804 w 2089929"/>
                <a:gd name="connsiteY31" fmla="*/ 586853 h 887104"/>
                <a:gd name="connsiteX32" fmla="*/ 2076282 w 2089929"/>
                <a:gd name="connsiteY32" fmla="*/ 532262 h 887104"/>
                <a:gd name="connsiteX33" fmla="*/ 2089929 w 2089929"/>
                <a:gd name="connsiteY33" fmla="*/ 491319 h 887104"/>
                <a:gd name="connsiteX34" fmla="*/ 2048986 w 2089929"/>
                <a:gd name="connsiteY34" fmla="*/ 409433 h 887104"/>
                <a:gd name="connsiteX35" fmla="*/ 1967100 w 2089929"/>
                <a:gd name="connsiteY35" fmla="*/ 382137 h 887104"/>
                <a:gd name="connsiteX36" fmla="*/ 1926156 w 2089929"/>
                <a:gd name="connsiteY36" fmla="*/ 368489 h 887104"/>
                <a:gd name="connsiteX37" fmla="*/ 1939804 w 2089929"/>
                <a:gd name="connsiteY37" fmla="*/ 327546 h 887104"/>
                <a:gd name="connsiteX38" fmla="*/ 1967100 w 2089929"/>
                <a:gd name="connsiteY38" fmla="*/ 286603 h 887104"/>
                <a:gd name="connsiteX39" fmla="*/ 1898861 w 2089929"/>
                <a:gd name="connsiteY39" fmla="*/ 204716 h 887104"/>
                <a:gd name="connsiteX40" fmla="*/ 1694144 w 2089929"/>
                <a:gd name="connsiteY40" fmla="*/ 163773 h 887104"/>
                <a:gd name="connsiteX41" fmla="*/ 1653201 w 2089929"/>
                <a:gd name="connsiteY41" fmla="*/ 150125 h 887104"/>
                <a:gd name="connsiteX42" fmla="*/ 1557667 w 2089929"/>
                <a:gd name="connsiteY42" fmla="*/ 40943 h 887104"/>
                <a:gd name="connsiteX43" fmla="*/ 1475780 w 2089929"/>
                <a:gd name="connsiteY43" fmla="*/ 13647 h 887104"/>
                <a:gd name="connsiteX44" fmla="*/ 1434837 w 2089929"/>
                <a:gd name="connsiteY44" fmla="*/ 0 h 887104"/>
                <a:gd name="connsiteX45" fmla="*/ 1352950 w 2089929"/>
                <a:gd name="connsiteY45" fmla="*/ 13647 h 887104"/>
                <a:gd name="connsiteX46" fmla="*/ 1298359 w 2089929"/>
                <a:gd name="connsiteY46" fmla="*/ 27295 h 887104"/>
                <a:gd name="connsiteX47" fmla="*/ 1202825 w 2089929"/>
                <a:gd name="connsiteY47" fmla="*/ 13647 h 887104"/>
                <a:gd name="connsiteX48" fmla="*/ 1148234 w 2089929"/>
                <a:gd name="connsiteY48" fmla="*/ 27295 h 887104"/>
                <a:gd name="connsiteX49" fmla="*/ 1134586 w 2089929"/>
                <a:gd name="connsiteY49" fmla="*/ 68239 h 887104"/>
                <a:gd name="connsiteX50" fmla="*/ 1120938 w 2089929"/>
                <a:gd name="connsiteY50" fmla="*/ 136477 h 887104"/>
                <a:gd name="connsiteX51" fmla="*/ 1079995 w 2089929"/>
                <a:gd name="connsiteY51" fmla="*/ 163773 h 887104"/>
                <a:gd name="connsiteX52" fmla="*/ 998109 w 2089929"/>
                <a:gd name="connsiteY52" fmla="*/ 191068 h 887104"/>
                <a:gd name="connsiteX53" fmla="*/ 929870 w 2089929"/>
                <a:gd name="connsiteY53" fmla="*/ 259307 h 887104"/>
                <a:gd name="connsiteX54" fmla="*/ 916222 w 2089929"/>
                <a:gd name="connsiteY54" fmla="*/ 300250 h 887104"/>
                <a:gd name="connsiteX55" fmla="*/ 875279 w 2089929"/>
                <a:gd name="connsiteY55" fmla="*/ 313898 h 887104"/>
                <a:gd name="connsiteX56" fmla="*/ 834335 w 2089929"/>
                <a:gd name="connsiteY56" fmla="*/ 341194 h 887104"/>
                <a:gd name="connsiteX57" fmla="*/ 752449 w 2089929"/>
                <a:gd name="connsiteY57" fmla="*/ 368489 h 887104"/>
                <a:gd name="connsiteX58" fmla="*/ 602323 w 2089929"/>
                <a:gd name="connsiteY58" fmla="*/ 354841 h 887104"/>
                <a:gd name="connsiteX59" fmla="*/ 561380 w 2089929"/>
                <a:gd name="connsiteY59" fmla="*/ 341194 h 887104"/>
                <a:gd name="connsiteX60" fmla="*/ 534085 w 2089929"/>
                <a:gd name="connsiteY60" fmla="*/ 300250 h 887104"/>
                <a:gd name="connsiteX61" fmla="*/ 452198 w 2089929"/>
                <a:gd name="connsiteY61" fmla="*/ 313898 h 887104"/>
                <a:gd name="connsiteX62" fmla="*/ 424903 w 2089929"/>
                <a:gd name="connsiteY62" fmla="*/ 354841 h 887104"/>
                <a:gd name="connsiteX63" fmla="*/ 383959 w 2089929"/>
                <a:gd name="connsiteY63" fmla="*/ 382137 h 887104"/>
                <a:gd name="connsiteX64" fmla="*/ 370311 w 2089929"/>
                <a:gd name="connsiteY64" fmla="*/ 409433 h 8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089929" h="887104">
                  <a:moveTo>
                    <a:pt x="370311" y="409433"/>
                  </a:moveTo>
                  <a:cubicBezTo>
                    <a:pt x="306621" y="457200"/>
                    <a:pt x="32988" y="521815"/>
                    <a:pt x="1822" y="668740"/>
                  </a:cubicBezTo>
                  <a:cubicBezTo>
                    <a:pt x="-21224" y="777384"/>
                    <a:pt x="180191" y="801602"/>
                    <a:pt x="274777" y="859809"/>
                  </a:cubicBezTo>
                  <a:cubicBezTo>
                    <a:pt x="299281" y="874888"/>
                    <a:pt x="356664" y="887104"/>
                    <a:pt x="356664" y="887104"/>
                  </a:cubicBezTo>
                  <a:cubicBezTo>
                    <a:pt x="370312" y="882555"/>
                    <a:pt x="388620" y="884690"/>
                    <a:pt x="397607" y="873456"/>
                  </a:cubicBezTo>
                  <a:cubicBezTo>
                    <a:pt x="409324" y="858809"/>
                    <a:pt x="406102" y="836900"/>
                    <a:pt x="411255" y="818865"/>
                  </a:cubicBezTo>
                  <a:cubicBezTo>
                    <a:pt x="415207" y="805033"/>
                    <a:pt x="415916" y="789155"/>
                    <a:pt x="424903" y="777922"/>
                  </a:cubicBezTo>
                  <a:cubicBezTo>
                    <a:pt x="444144" y="753872"/>
                    <a:pt x="479818" y="745970"/>
                    <a:pt x="506789" y="736979"/>
                  </a:cubicBezTo>
                  <a:lnTo>
                    <a:pt x="588676" y="764274"/>
                  </a:lnTo>
                  <a:lnTo>
                    <a:pt x="629619" y="777922"/>
                  </a:lnTo>
                  <a:cubicBezTo>
                    <a:pt x="647816" y="773373"/>
                    <a:pt x="672003" y="778515"/>
                    <a:pt x="684210" y="764274"/>
                  </a:cubicBezTo>
                  <a:cubicBezTo>
                    <a:pt x="702935" y="742429"/>
                    <a:pt x="704528" y="710301"/>
                    <a:pt x="711506" y="682388"/>
                  </a:cubicBezTo>
                  <a:cubicBezTo>
                    <a:pt x="716055" y="664191"/>
                    <a:pt x="708756" y="636906"/>
                    <a:pt x="725153" y="627797"/>
                  </a:cubicBezTo>
                  <a:cubicBezTo>
                    <a:pt x="757215" y="609985"/>
                    <a:pt x="797941" y="618698"/>
                    <a:pt x="834335" y="614149"/>
                  </a:cubicBezTo>
                  <a:cubicBezTo>
                    <a:pt x="840784" y="588353"/>
                    <a:pt x="847352" y="536069"/>
                    <a:pt x="875279" y="518615"/>
                  </a:cubicBezTo>
                  <a:cubicBezTo>
                    <a:pt x="899677" y="503366"/>
                    <a:pt x="957165" y="491319"/>
                    <a:pt x="957165" y="491319"/>
                  </a:cubicBezTo>
                  <a:cubicBezTo>
                    <a:pt x="1078877" y="506533"/>
                    <a:pt x="1078352" y="469774"/>
                    <a:pt x="1052700" y="559558"/>
                  </a:cubicBezTo>
                  <a:cubicBezTo>
                    <a:pt x="1048748" y="573390"/>
                    <a:pt x="1043601" y="586853"/>
                    <a:pt x="1039052" y="600501"/>
                  </a:cubicBezTo>
                  <a:cubicBezTo>
                    <a:pt x="1043601" y="618698"/>
                    <a:pt x="1043394" y="638806"/>
                    <a:pt x="1052700" y="655092"/>
                  </a:cubicBezTo>
                  <a:cubicBezTo>
                    <a:pt x="1062276" y="671850"/>
                    <a:pt x="1077584" y="685330"/>
                    <a:pt x="1093643" y="696036"/>
                  </a:cubicBezTo>
                  <a:cubicBezTo>
                    <a:pt x="1105911" y="704215"/>
                    <a:pt x="1181220" y="721057"/>
                    <a:pt x="1189177" y="723331"/>
                  </a:cubicBezTo>
                  <a:cubicBezTo>
                    <a:pt x="1203009" y="727283"/>
                    <a:pt x="1216472" y="732430"/>
                    <a:pt x="1230120" y="736979"/>
                  </a:cubicBezTo>
                  <a:cubicBezTo>
                    <a:pt x="1234669" y="759725"/>
                    <a:pt x="1238142" y="782714"/>
                    <a:pt x="1243768" y="805218"/>
                  </a:cubicBezTo>
                  <a:cubicBezTo>
                    <a:pt x="1247257" y="819174"/>
                    <a:pt x="1245710" y="837799"/>
                    <a:pt x="1257416" y="846161"/>
                  </a:cubicBezTo>
                  <a:cubicBezTo>
                    <a:pt x="1280829" y="862884"/>
                    <a:pt x="1312007" y="864358"/>
                    <a:pt x="1339303" y="873456"/>
                  </a:cubicBezTo>
                  <a:lnTo>
                    <a:pt x="1380246" y="887104"/>
                  </a:lnTo>
                  <a:cubicBezTo>
                    <a:pt x="1409450" y="877369"/>
                    <a:pt x="1440345" y="871060"/>
                    <a:pt x="1462132" y="846161"/>
                  </a:cubicBezTo>
                  <a:cubicBezTo>
                    <a:pt x="1483734" y="821473"/>
                    <a:pt x="1489427" y="782471"/>
                    <a:pt x="1516723" y="764274"/>
                  </a:cubicBezTo>
                  <a:cubicBezTo>
                    <a:pt x="1559229" y="735937"/>
                    <a:pt x="1590006" y="705044"/>
                    <a:pt x="1639553" y="696036"/>
                  </a:cubicBezTo>
                  <a:cubicBezTo>
                    <a:pt x="1675639" y="689475"/>
                    <a:pt x="1712341" y="686937"/>
                    <a:pt x="1748735" y="682388"/>
                  </a:cubicBezTo>
                  <a:cubicBezTo>
                    <a:pt x="1744186" y="668740"/>
                    <a:pt x="1735088" y="655830"/>
                    <a:pt x="1735088" y="641444"/>
                  </a:cubicBezTo>
                  <a:cubicBezTo>
                    <a:pt x="1735088" y="508725"/>
                    <a:pt x="1797632" y="576698"/>
                    <a:pt x="1939804" y="586853"/>
                  </a:cubicBezTo>
                  <a:cubicBezTo>
                    <a:pt x="2015338" y="576063"/>
                    <a:pt x="2036057" y="592600"/>
                    <a:pt x="2076282" y="532262"/>
                  </a:cubicBezTo>
                  <a:cubicBezTo>
                    <a:pt x="2084262" y="520292"/>
                    <a:pt x="2085380" y="504967"/>
                    <a:pt x="2089929" y="491319"/>
                  </a:cubicBezTo>
                  <a:cubicBezTo>
                    <a:pt x="2082493" y="469009"/>
                    <a:pt x="2071267" y="423359"/>
                    <a:pt x="2048986" y="409433"/>
                  </a:cubicBezTo>
                  <a:cubicBezTo>
                    <a:pt x="2024588" y="394184"/>
                    <a:pt x="1994395" y="391236"/>
                    <a:pt x="1967100" y="382137"/>
                  </a:cubicBezTo>
                  <a:lnTo>
                    <a:pt x="1926156" y="368489"/>
                  </a:lnTo>
                  <a:cubicBezTo>
                    <a:pt x="1930705" y="354841"/>
                    <a:pt x="1933370" y="340413"/>
                    <a:pt x="1939804" y="327546"/>
                  </a:cubicBezTo>
                  <a:cubicBezTo>
                    <a:pt x="1947140" y="312875"/>
                    <a:pt x="1964403" y="302782"/>
                    <a:pt x="1967100" y="286603"/>
                  </a:cubicBezTo>
                  <a:cubicBezTo>
                    <a:pt x="1973508" y="248156"/>
                    <a:pt x="1921878" y="216224"/>
                    <a:pt x="1898861" y="204716"/>
                  </a:cubicBezTo>
                  <a:cubicBezTo>
                    <a:pt x="1829738" y="170155"/>
                    <a:pt x="1771339" y="172350"/>
                    <a:pt x="1694144" y="163773"/>
                  </a:cubicBezTo>
                  <a:cubicBezTo>
                    <a:pt x="1680496" y="159224"/>
                    <a:pt x="1663373" y="160297"/>
                    <a:pt x="1653201" y="150125"/>
                  </a:cubicBezTo>
                  <a:cubicBezTo>
                    <a:pt x="1586784" y="83708"/>
                    <a:pt x="1627269" y="71878"/>
                    <a:pt x="1557667" y="40943"/>
                  </a:cubicBezTo>
                  <a:cubicBezTo>
                    <a:pt x="1531375" y="29257"/>
                    <a:pt x="1503076" y="22745"/>
                    <a:pt x="1475780" y="13647"/>
                  </a:cubicBezTo>
                  <a:lnTo>
                    <a:pt x="1434837" y="0"/>
                  </a:lnTo>
                  <a:cubicBezTo>
                    <a:pt x="1407541" y="4549"/>
                    <a:pt x="1380085" y="8220"/>
                    <a:pt x="1352950" y="13647"/>
                  </a:cubicBezTo>
                  <a:cubicBezTo>
                    <a:pt x="1334557" y="17325"/>
                    <a:pt x="1317116" y="27295"/>
                    <a:pt x="1298359" y="27295"/>
                  </a:cubicBezTo>
                  <a:cubicBezTo>
                    <a:pt x="1266191" y="27295"/>
                    <a:pt x="1234670" y="18196"/>
                    <a:pt x="1202825" y="13647"/>
                  </a:cubicBezTo>
                  <a:cubicBezTo>
                    <a:pt x="1184628" y="18196"/>
                    <a:pt x="1162881" y="15577"/>
                    <a:pt x="1148234" y="27295"/>
                  </a:cubicBezTo>
                  <a:cubicBezTo>
                    <a:pt x="1137000" y="36282"/>
                    <a:pt x="1138075" y="54282"/>
                    <a:pt x="1134586" y="68239"/>
                  </a:cubicBezTo>
                  <a:cubicBezTo>
                    <a:pt x="1128960" y="90743"/>
                    <a:pt x="1132447" y="116337"/>
                    <a:pt x="1120938" y="136477"/>
                  </a:cubicBezTo>
                  <a:cubicBezTo>
                    <a:pt x="1112800" y="150718"/>
                    <a:pt x="1094984" y="157111"/>
                    <a:pt x="1079995" y="163773"/>
                  </a:cubicBezTo>
                  <a:cubicBezTo>
                    <a:pt x="1053703" y="175458"/>
                    <a:pt x="998109" y="191068"/>
                    <a:pt x="998109" y="191068"/>
                  </a:cubicBezTo>
                  <a:cubicBezTo>
                    <a:pt x="957165" y="218364"/>
                    <a:pt x="952616" y="213814"/>
                    <a:pt x="929870" y="259307"/>
                  </a:cubicBezTo>
                  <a:cubicBezTo>
                    <a:pt x="923436" y="272174"/>
                    <a:pt x="926394" y="290078"/>
                    <a:pt x="916222" y="300250"/>
                  </a:cubicBezTo>
                  <a:cubicBezTo>
                    <a:pt x="906050" y="310422"/>
                    <a:pt x="888146" y="307464"/>
                    <a:pt x="875279" y="313898"/>
                  </a:cubicBezTo>
                  <a:cubicBezTo>
                    <a:pt x="860608" y="321234"/>
                    <a:pt x="849324" y="334532"/>
                    <a:pt x="834335" y="341194"/>
                  </a:cubicBezTo>
                  <a:cubicBezTo>
                    <a:pt x="808043" y="352879"/>
                    <a:pt x="752449" y="368489"/>
                    <a:pt x="752449" y="368489"/>
                  </a:cubicBezTo>
                  <a:cubicBezTo>
                    <a:pt x="702407" y="363940"/>
                    <a:pt x="652066" y="361947"/>
                    <a:pt x="602323" y="354841"/>
                  </a:cubicBezTo>
                  <a:cubicBezTo>
                    <a:pt x="588082" y="352807"/>
                    <a:pt x="572613" y="350181"/>
                    <a:pt x="561380" y="341194"/>
                  </a:cubicBezTo>
                  <a:cubicBezTo>
                    <a:pt x="548572" y="330947"/>
                    <a:pt x="543183" y="313898"/>
                    <a:pt x="534085" y="300250"/>
                  </a:cubicBezTo>
                  <a:cubicBezTo>
                    <a:pt x="506789" y="304799"/>
                    <a:pt x="476949" y="301523"/>
                    <a:pt x="452198" y="313898"/>
                  </a:cubicBezTo>
                  <a:cubicBezTo>
                    <a:pt x="437527" y="321233"/>
                    <a:pt x="436501" y="343243"/>
                    <a:pt x="424903" y="354841"/>
                  </a:cubicBezTo>
                  <a:cubicBezTo>
                    <a:pt x="413304" y="366440"/>
                    <a:pt x="397607" y="373038"/>
                    <a:pt x="383959" y="382137"/>
                  </a:cubicBezTo>
                  <a:cubicBezTo>
                    <a:pt x="368872" y="427396"/>
                    <a:pt x="434001" y="361666"/>
                    <a:pt x="370311" y="409433"/>
                  </a:cubicBezTo>
                  <a:close/>
                </a:path>
              </a:pathLst>
            </a:custGeom>
            <a:solidFill>
              <a:srgbClr val="DAE2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4" name="Szabadkézi sokszög 53"/>
            <p:cNvSpPr/>
            <p:nvPr/>
          </p:nvSpPr>
          <p:spPr>
            <a:xfrm flipH="1">
              <a:off x="8212962" y="4373048"/>
              <a:ext cx="1304271" cy="364864"/>
            </a:xfrm>
            <a:custGeom>
              <a:avLst/>
              <a:gdLst>
                <a:gd name="connsiteX0" fmla="*/ 370311 w 2089929"/>
                <a:gd name="connsiteY0" fmla="*/ 409433 h 887104"/>
                <a:gd name="connsiteX1" fmla="*/ 1822 w 2089929"/>
                <a:gd name="connsiteY1" fmla="*/ 668740 h 887104"/>
                <a:gd name="connsiteX2" fmla="*/ 274777 w 2089929"/>
                <a:gd name="connsiteY2" fmla="*/ 859809 h 887104"/>
                <a:gd name="connsiteX3" fmla="*/ 356664 w 2089929"/>
                <a:gd name="connsiteY3" fmla="*/ 887104 h 887104"/>
                <a:gd name="connsiteX4" fmla="*/ 397607 w 2089929"/>
                <a:gd name="connsiteY4" fmla="*/ 873456 h 887104"/>
                <a:gd name="connsiteX5" fmla="*/ 411255 w 2089929"/>
                <a:gd name="connsiteY5" fmla="*/ 818865 h 887104"/>
                <a:gd name="connsiteX6" fmla="*/ 424903 w 2089929"/>
                <a:gd name="connsiteY6" fmla="*/ 777922 h 887104"/>
                <a:gd name="connsiteX7" fmla="*/ 506789 w 2089929"/>
                <a:gd name="connsiteY7" fmla="*/ 736979 h 887104"/>
                <a:gd name="connsiteX8" fmla="*/ 588676 w 2089929"/>
                <a:gd name="connsiteY8" fmla="*/ 764274 h 887104"/>
                <a:gd name="connsiteX9" fmla="*/ 629619 w 2089929"/>
                <a:gd name="connsiteY9" fmla="*/ 777922 h 887104"/>
                <a:gd name="connsiteX10" fmla="*/ 684210 w 2089929"/>
                <a:gd name="connsiteY10" fmla="*/ 764274 h 887104"/>
                <a:gd name="connsiteX11" fmla="*/ 711506 w 2089929"/>
                <a:gd name="connsiteY11" fmla="*/ 682388 h 887104"/>
                <a:gd name="connsiteX12" fmla="*/ 725153 w 2089929"/>
                <a:gd name="connsiteY12" fmla="*/ 627797 h 887104"/>
                <a:gd name="connsiteX13" fmla="*/ 834335 w 2089929"/>
                <a:gd name="connsiteY13" fmla="*/ 614149 h 887104"/>
                <a:gd name="connsiteX14" fmla="*/ 875279 w 2089929"/>
                <a:gd name="connsiteY14" fmla="*/ 518615 h 887104"/>
                <a:gd name="connsiteX15" fmla="*/ 957165 w 2089929"/>
                <a:gd name="connsiteY15" fmla="*/ 491319 h 887104"/>
                <a:gd name="connsiteX16" fmla="*/ 1052700 w 2089929"/>
                <a:gd name="connsiteY16" fmla="*/ 559558 h 887104"/>
                <a:gd name="connsiteX17" fmla="*/ 1039052 w 2089929"/>
                <a:gd name="connsiteY17" fmla="*/ 600501 h 887104"/>
                <a:gd name="connsiteX18" fmla="*/ 1052700 w 2089929"/>
                <a:gd name="connsiteY18" fmla="*/ 655092 h 887104"/>
                <a:gd name="connsiteX19" fmla="*/ 1093643 w 2089929"/>
                <a:gd name="connsiteY19" fmla="*/ 696036 h 887104"/>
                <a:gd name="connsiteX20" fmla="*/ 1189177 w 2089929"/>
                <a:gd name="connsiteY20" fmla="*/ 723331 h 887104"/>
                <a:gd name="connsiteX21" fmla="*/ 1230120 w 2089929"/>
                <a:gd name="connsiteY21" fmla="*/ 736979 h 887104"/>
                <a:gd name="connsiteX22" fmla="*/ 1243768 w 2089929"/>
                <a:gd name="connsiteY22" fmla="*/ 805218 h 887104"/>
                <a:gd name="connsiteX23" fmla="*/ 1257416 w 2089929"/>
                <a:gd name="connsiteY23" fmla="*/ 846161 h 887104"/>
                <a:gd name="connsiteX24" fmla="*/ 1339303 w 2089929"/>
                <a:gd name="connsiteY24" fmla="*/ 873456 h 887104"/>
                <a:gd name="connsiteX25" fmla="*/ 1380246 w 2089929"/>
                <a:gd name="connsiteY25" fmla="*/ 887104 h 887104"/>
                <a:gd name="connsiteX26" fmla="*/ 1462132 w 2089929"/>
                <a:gd name="connsiteY26" fmla="*/ 846161 h 887104"/>
                <a:gd name="connsiteX27" fmla="*/ 1516723 w 2089929"/>
                <a:gd name="connsiteY27" fmla="*/ 764274 h 887104"/>
                <a:gd name="connsiteX28" fmla="*/ 1639553 w 2089929"/>
                <a:gd name="connsiteY28" fmla="*/ 696036 h 887104"/>
                <a:gd name="connsiteX29" fmla="*/ 1748735 w 2089929"/>
                <a:gd name="connsiteY29" fmla="*/ 682388 h 887104"/>
                <a:gd name="connsiteX30" fmla="*/ 1735088 w 2089929"/>
                <a:gd name="connsiteY30" fmla="*/ 641444 h 887104"/>
                <a:gd name="connsiteX31" fmla="*/ 1939804 w 2089929"/>
                <a:gd name="connsiteY31" fmla="*/ 586853 h 887104"/>
                <a:gd name="connsiteX32" fmla="*/ 2076282 w 2089929"/>
                <a:gd name="connsiteY32" fmla="*/ 532262 h 887104"/>
                <a:gd name="connsiteX33" fmla="*/ 2089929 w 2089929"/>
                <a:gd name="connsiteY33" fmla="*/ 491319 h 887104"/>
                <a:gd name="connsiteX34" fmla="*/ 2048986 w 2089929"/>
                <a:gd name="connsiteY34" fmla="*/ 409433 h 887104"/>
                <a:gd name="connsiteX35" fmla="*/ 1967100 w 2089929"/>
                <a:gd name="connsiteY35" fmla="*/ 382137 h 887104"/>
                <a:gd name="connsiteX36" fmla="*/ 1926156 w 2089929"/>
                <a:gd name="connsiteY36" fmla="*/ 368489 h 887104"/>
                <a:gd name="connsiteX37" fmla="*/ 1939804 w 2089929"/>
                <a:gd name="connsiteY37" fmla="*/ 327546 h 887104"/>
                <a:gd name="connsiteX38" fmla="*/ 1967100 w 2089929"/>
                <a:gd name="connsiteY38" fmla="*/ 286603 h 887104"/>
                <a:gd name="connsiteX39" fmla="*/ 1898861 w 2089929"/>
                <a:gd name="connsiteY39" fmla="*/ 204716 h 887104"/>
                <a:gd name="connsiteX40" fmla="*/ 1694144 w 2089929"/>
                <a:gd name="connsiteY40" fmla="*/ 163773 h 887104"/>
                <a:gd name="connsiteX41" fmla="*/ 1653201 w 2089929"/>
                <a:gd name="connsiteY41" fmla="*/ 150125 h 887104"/>
                <a:gd name="connsiteX42" fmla="*/ 1557667 w 2089929"/>
                <a:gd name="connsiteY42" fmla="*/ 40943 h 887104"/>
                <a:gd name="connsiteX43" fmla="*/ 1475780 w 2089929"/>
                <a:gd name="connsiteY43" fmla="*/ 13647 h 887104"/>
                <a:gd name="connsiteX44" fmla="*/ 1434837 w 2089929"/>
                <a:gd name="connsiteY44" fmla="*/ 0 h 887104"/>
                <a:gd name="connsiteX45" fmla="*/ 1352950 w 2089929"/>
                <a:gd name="connsiteY45" fmla="*/ 13647 h 887104"/>
                <a:gd name="connsiteX46" fmla="*/ 1298359 w 2089929"/>
                <a:gd name="connsiteY46" fmla="*/ 27295 h 887104"/>
                <a:gd name="connsiteX47" fmla="*/ 1202825 w 2089929"/>
                <a:gd name="connsiteY47" fmla="*/ 13647 h 887104"/>
                <a:gd name="connsiteX48" fmla="*/ 1148234 w 2089929"/>
                <a:gd name="connsiteY48" fmla="*/ 27295 h 887104"/>
                <a:gd name="connsiteX49" fmla="*/ 1134586 w 2089929"/>
                <a:gd name="connsiteY49" fmla="*/ 68239 h 887104"/>
                <a:gd name="connsiteX50" fmla="*/ 1120938 w 2089929"/>
                <a:gd name="connsiteY50" fmla="*/ 136477 h 887104"/>
                <a:gd name="connsiteX51" fmla="*/ 1079995 w 2089929"/>
                <a:gd name="connsiteY51" fmla="*/ 163773 h 887104"/>
                <a:gd name="connsiteX52" fmla="*/ 998109 w 2089929"/>
                <a:gd name="connsiteY52" fmla="*/ 191068 h 887104"/>
                <a:gd name="connsiteX53" fmla="*/ 929870 w 2089929"/>
                <a:gd name="connsiteY53" fmla="*/ 259307 h 887104"/>
                <a:gd name="connsiteX54" fmla="*/ 916222 w 2089929"/>
                <a:gd name="connsiteY54" fmla="*/ 300250 h 887104"/>
                <a:gd name="connsiteX55" fmla="*/ 875279 w 2089929"/>
                <a:gd name="connsiteY55" fmla="*/ 313898 h 887104"/>
                <a:gd name="connsiteX56" fmla="*/ 834335 w 2089929"/>
                <a:gd name="connsiteY56" fmla="*/ 341194 h 887104"/>
                <a:gd name="connsiteX57" fmla="*/ 752449 w 2089929"/>
                <a:gd name="connsiteY57" fmla="*/ 368489 h 887104"/>
                <a:gd name="connsiteX58" fmla="*/ 602323 w 2089929"/>
                <a:gd name="connsiteY58" fmla="*/ 354841 h 887104"/>
                <a:gd name="connsiteX59" fmla="*/ 561380 w 2089929"/>
                <a:gd name="connsiteY59" fmla="*/ 341194 h 887104"/>
                <a:gd name="connsiteX60" fmla="*/ 534085 w 2089929"/>
                <a:gd name="connsiteY60" fmla="*/ 300250 h 887104"/>
                <a:gd name="connsiteX61" fmla="*/ 452198 w 2089929"/>
                <a:gd name="connsiteY61" fmla="*/ 313898 h 887104"/>
                <a:gd name="connsiteX62" fmla="*/ 424903 w 2089929"/>
                <a:gd name="connsiteY62" fmla="*/ 354841 h 887104"/>
                <a:gd name="connsiteX63" fmla="*/ 383959 w 2089929"/>
                <a:gd name="connsiteY63" fmla="*/ 382137 h 887104"/>
                <a:gd name="connsiteX64" fmla="*/ 370311 w 2089929"/>
                <a:gd name="connsiteY64" fmla="*/ 409433 h 8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089929" h="887104">
                  <a:moveTo>
                    <a:pt x="370311" y="409433"/>
                  </a:moveTo>
                  <a:cubicBezTo>
                    <a:pt x="306621" y="457200"/>
                    <a:pt x="32988" y="521815"/>
                    <a:pt x="1822" y="668740"/>
                  </a:cubicBezTo>
                  <a:cubicBezTo>
                    <a:pt x="-21224" y="777384"/>
                    <a:pt x="180191" y="801602"/>
                    <a:pt x="274777" y="859809"/>
                  </a:cubicBezTo>
                  <a:cubicBezTo>
                    <a:pt x="299281" y="874888"/>
                    <a:pt x="356664" y="887104"/>
                    <a:pt x="356664" y="887104"/>
                  </a:cubicBezTo>
                  <a:cubicBezTo>
                    <a:pt x="370312" y="882555"/>
                    <a:pt x="388620" y="884690"/>
                    <a:pt x="397607" y="873456"/>
                  </a:cubicBezTo>
                  <a:cubicBezTo>
                    <a:pt x="409324" y="858809"/>
                    <a:pt x="406102" y="836900"/>
                    <a:pt x="411255" y="818865"/>
                  </a:cubicBezTo>
                  <a:cubicBezTo>
                    <a:pt x="415207" y="805033"/>
                    <a:pt x="415916" y="789155"/>
                    <a:pt x="424903" y="777922"/>
                  </a:cubicBezTo>
                  <a:cubicBezTo>
                    <a:pt x="444144" y="753872"/>
                    <a:pt x="479818" y="745970"/>
                    <a:pt x="506789" y="736979"/>
                  </a:cubicBezTo>
                  <a:lnTo>
                    <a:pt x="588676" y="764274"/>
                  </a:lnTo>
                  <a:lnTo>
                    <a:pt x="629619" y="777922"/>
                  </a:lnTo>
                  <a:cubicBezTo>
                    <a:pt x="647816" y="773373"/>
                    <a:pt x="672003" y="778515"/>
                    <a:pt x="684210" y="764274"/>
                  </a:cubicBezTo>
                  <a:cubicBezTo>
                    <a:pt x="702935" y="742429"/>
                    <a:pt x="704528" y="710301"/>
                    <a:pt x="711506" y="682388"/>
                  </a:cubicBezTo>
                  <a:cubicBezTo>
                    <a:pt x="716055" y="664191"/>
                    <a:pt x="708756" y="636906"/>
                    <a:pt x="725153" y="627797"/>
                  </a:cubicBezTo>
                  <a:cubicBezTo>
                    <a:pt x="757215" y="609985"/>
                    <a:pt x="797941" y="618698"/>
                    <a:pt x="834335" y="614149"/>
                  </a:cubicBezTo>
                  <a:cubicBezTo>
                    <a:pt x="840784" y="588353"/>
                    <a:pt x="847352" y="536069"/>
                    <a:pt x="875279" y="518615"/>
                  </a:cubicBezTo>
                  <a:cubicBezTo>
                    <a:pt x="899677" y="503366"/>
                    <a:pt x="957165" y="491319"/>
                    <a:pt x="957165" y="491319"/>
                  </a:cubicBezTo>
                  <a:cubicBezTo>
                    <a:pt x="1078877" y="506533"/>
                    <a:pt x="1078352" y="469774"/>
                    <a:pt x="1052700" y="559558"/>
                  </a:cubicBezTo>
                  <a:cubicBezTo>
                    <a:pt x="1048748" y="573390"/>
                    <a:pt x="1043601" y="586853"/>
                    <a:pt x="1039052" y="600501"/>
                  </a:cubicBezTo>
                  <a:cubicBezTo>
                    <a:pt x="1043601" y="618698"/>
                    <a:pt x="1043394" y="638806"/>
                    <a:pt x="1052700" y="655092"/>
                  </a:cubicBezTo>
                  <a:cubicBezTo>
                    <a:pt x="1062276" y="671850"/>
                    <a:pt x="1077584" y="685330"/>
                    <a:pt x="1093643" y="696036"/>
                  </a:cubicBezTo>
                  <a:cubicBezTo>
                    <a:pt x="1105911" y="704215"/>
                    <a:pt x="1181220" y="721057"/>
                    <a:pt x="1189177" y="723331"/>
                  </a:cubicBezTo>
                  <a:cubicBezTo>
                    <a:pt x="1203009" y="727283"/>
                    <a:pt x="1216472" y="732430"/>
                    <a:pt x="1230120" y="736979"/>
                  </a:cubicBezTo>
                  <a:cubicBezTo>
                    <a:pt x="1234669" y="759725"/>
                    <a:pt x="1238142" y="782714"/>
                    <a:pt x="1243768" y="805218"/>
                  </a:cubicBezTo>
                  <a:cubicBezTo>
                    <a:pt x="1247257" y="819174"/>
                    <a:pt x="1245710" y="837799"/>
                    <a:pt x="1257416" y="846161"/>
                  </a:cubicBezTo>
                  <a:cubicBezTo>
                    <a:pt x="1280829" y="862884"/>
                    <a:pt x="1312007" y="864358"/>
                    <a:pt x="1339303" y="873456"/>
                  </a:cubicBezTo>
                  <a:lnTo>
                    <a:pt x="1380246" y="887104"/>
                  </a:lnTo>
                  <a:cubicBezTo>
                    <a:pt x="1409450" y="877369"/>
                    <a:pt x="1440345" y="871060"/>
                    <a:pt x="1462132" y="846161"/>
                  </a:cubicBezTo>
                  <a:cubicBezTo>
                    <a:pt x="1483734" y="821473"/>
                    <a:pt x="1489427" y="782471"/>
                    <a:pt x="1516723" y="764274"/>
                  </a:cubicBezTo>
                  <a:cubicBezTo>
                    <a:pt x="1559229" y="735937"/>
                    <a:pt x="1590006" y="705044"/>
                    <a:pt x="1639553" y="696036"/>
                  </a:cubicBezTo>
                  <a:cubicBezTo>
                    <a:pt x="1675639" y="689475"/>
                    <a:pt x="1712341" y="686937"/>
                    <a:pt x="1748735" y="682388"/>
                  </a:cubicBezTo>
                  <a:cubicBezTo>
                    <a:pt x="1744186" y="668740"/>
                    <a:pt x="1735088" y="655830"/>
                    <a:pt x="1735088" y="641444"/>
                  </a:cubicBezTo>
                  <a:cubicBezTo>
                    <a:pt x="1735088" y="508725"/>
                    <a:pt x="1797632" y="576698"/>
                    <a:pt x="1939804" y="586853"/>
                  </a:cubicBezTo>
                  <a:cubicBezTo>
                    <a:pt x="2015338" y="576063"/>
                    <a:pt x="2036057" y="592600"/>
                    <a:pt x="2076282" y="532262"/>
                  </a:cubicBezTo>
                  <a:cubicBezTo>
                    <a:pt x="2084262" y="520292"/>
                    <a:pt x="2085380" y="504967"/>
                    <a:pt x="2089929" y="491319"/>
                  </a:cubicBezTo>
                  <a:cubicBezTo>
                    <a:pt x="2082493" y="469009"/>
                    <a:pt x="2071267" y="423359"/>
                    <a:pt x="2048986" y="409433"/>
                  </a:cubicBezTo>
                  <a:cubicBezTo>
                    <a:pt x="2024588" y="394184"/>
                    <a:pt x="1994395" y="391236"/>
                    <a:pt x="1967100" y="382137"/>
                  </a:cubicBezTo>
                  <a:lnTo>
                    <a:pt x="1926156" y="368489"/>
                  </a:lnTo>
                  <a:cubicBezTo>
                    <a:pt x="1930705" y="354841"/>
                    <a:pt x="1933370" y="340413"/>
                    <a:pt x="1939804" y="327546"/>
                  </a:cubicBezTo>
                  <a:cubicBezTo>
                    <a:pt x="1947140" y="312875"/>
                    <a:pt x="1964403" y="302782"/>
                    <a:pt x="1967100" y="286603"/>
                  </a:cubicBezTo>
                  <a:cubicBezTo>
                    <a:pt x="1973508" y="248156"/>
                    <a:pt x="1921878" y="216224"/>
                    <a:pt x="1898861" y="204716"/>
                  </a:cubicBezTo>
                  <a:cubicBezTo>
                    <a:pt x="1829738" y="170155"/>
                    <a:pt x="1771339" y="172350"/>
                    <a:pt x="1694144" y="163773"/>
                  </a:cubicBezTo>
                  <a:cubicBezTo>
                    <a:pt x="1680496" y="159224"/>
                    <a:pt x="1663373" y="160297"/>
                    <a:pt x="1653201" y="150125"/>
                  </a:cubicBezTo>
                  <a:cubicBezTo>
                    <a:pt x="1586784" y="83708"/>
                    <a:pt x="1627269" y="71878"/>
                    <a:pt x="1557667" y="40943"/>
                  </a:cubicBezTo>
                  <a:cubicBezTo>
                    <a:pt x="1531375" y="29257"/>
                    <a:pt x="1503076" y="22745"/>
                    <a:pt x="1475780" y="13647"/>
                  </a:cubicBezTo>
                  <a:lnTo>
                    <a:pt x="1434837" y="0"/>
                  </a:lnTo>
                  <a:cubicBezTo>
                    <a:pt x="1407541" y="4549"/>
                    <a:pt x="1380085" y="8220"/>
                    <a:pt x="1352950" y="13647"/>
                  </a:cubicBezTo>
                  <a:cubicBezTo>
                    <a:pt x="1334557" y="17325"/>
                    <a:pt x="1317116" y="27295"/>
                    <a:pt x="1298359" y="27295"/>
                  </a:cubicBezTo>
                  <a:cubicBezTo>
                    <a:pt x="1266191" y="27295"/>
                    <a:pt x="1234670" y="18196"/>
                    <a:pt x="1202825" y="13647"/>
                  </a:cubicBezTo>
                  <a:cubicBezTo>
                    <a:pt x="1184628" y="18196"/>
                    <a:pt x="1162881" y="15577"/>
                    <a:pt x="1148234" y="27295"/>
                  </a:cubicBezTo>
                  <a:cubicBezTo>
                    <a:pt x="1137000" y="36282"/>
                    <a:pt x="1138075" y="54282"/>
                    <a:pt x="1134586" y="68239"/>
                  </a:cubicBezTo>
                  <a:cubicBezTo>
                    <a:pt x="1128960" y="90743"/>
                    <a:pt x="1132447" y="116337"/>
                    <a:pt x="1120938" y="136477"/>
                  </a:cubicBezTo>
                  <a:cubicBezTo>
                    <a:pt x="1112800" y="150718"/>
                    <a:pt x="1094984" y="157111"/>
                    <a:pt x="1079995" y="163773"/>
                  </a:cubicBezTo>
                  <a:cubicBezTo>
                    <a:pt x="1053703" y="175458"/>
                    <a:pt x="998109" y="191068"/>
                    <a:pt x="998109" y="191068"/>
                  </a:cubicBezTo>
                  <a:cubicBezTo>
                    <a:pt x="957165" y="218364"/>
                    <a:pt x="952616" y="213814"/>
                    <a:pt x="929870" y="259307"/>
                  </a:cubicBezTo>
                  <a:cubicBezTo>
                    <a:pt x="923436" y="272174"/>
                    <a:pt x="926394" y="290078"/>
                    <a:pt x="916222" y="300250"/>
                  </a:cubicBezTo>
                  <a:cubicBezTo>
                    <a:pt x="906050" y="310422"/>
                    <a:pt x="888146" y="307464"/>
                    <a:pt x="875279" y="313898"/>
                  </a:cubicBezTo>
                  <a:cubicBezTo>
                    <a:pt x="860608" y="321234"/>
                    <a:pt x="849324" y="334532"/>
                    <a:pt x="834335" y="341194"/>
                  </a:cubicBezTo>
                  <a:cubicBezTo>
                    <a:pt x="808043" y="352879"/>
                    <a:pt x="752449" y="368489"/>
                    <a:pt x="752449" y="368489"/>
                  </a:cubicBezTo>
                  <a:cubicBezTo>
                    <a:pt x="702407" y="363940"/>
                    <a:pt x="652066" y="361947"/>
                    <a:pt x="602323" y="354841"/>
                  </a:cubicBezTo>
                  <a:cubicBezTo>
                    <a:pt x="588082" y="352807"/>
                    <a:pt x="572613" y="350181"/>
                    <a:pt x="561380" y="341194"/>
                  </a:cubicBezTo>
                  <a:cubicBezTo>
                    <a:pt x="548572" y="330947"/>
                    <a:pt x="543183" y="313898"/>
                    <a:pt x="534085" y="300250"/>
                  </a:cubicBezTo>
                  <a:cubicBezTo>
                    <a:pt x="506789" y="304799"/>
                    <a:pt x="476949" y="301523"/>
                    <a:pt x="452198" y="313898"/>
                  </a:cubicBezTo>
                  <a:cubicBezTo>
                    <a:pt x="437527" y="321233"/>
                    <a:pt x="436501" y="343243"/>
                    <a:pt x="424903" y="354841"/>
                  </a:cubicBezTo>
                  <a:cubicBezTo>
                    <a:pt x="413304" y="366440"/>
                    <a:pt x="397607" y="373038"/>
                    <a:pt x="383959" y="382137"/>
                  </a:cubicBezTo>
                  <a:cubicBezTo>
                    <a:pt x="368872" y="427396"/>
                    <a:pt x="434001" y="361666"/>
                    <a:pt x="370311" y="409433"/>
                  </a:cubicBezTo>
                  <a:close/>
                </a:path>
              </a:pathLst>
            </a:custGeom>
            <a:solidFill>
              <a:srgbClr val="DAE2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5" name="Szabadkézi sokszög 54"/>
            <p:cNvSpPr/>
            <p:nvPr/>
          </p:nvSpPr>
          <p:spPr>
            <a:xfrm rot="10800000" flipH="1">
              <a:off x="9619044" y="2002007"/>
              <a:ext cx="1561208" cy="722247"/>
            </a:xfrm>
            <a:custGeom>
              <a:avLst/>
              <a:gdLst>
                <a:gd name="connsiteX0" fmla="*/ 370311 w 2089929"/>
                <a:gd name="connsiteY0" fmla="*/ 409433 h 887104"/>
                <a:gd name="connsiteX1" fmla="*/ 1822 w 2089929"/>
                <a:gd name="connsiteY1" fmla="*/ 668740 h 887104"/>
                <a:gd name="connsiteX2" fmla="*/ 274777 w 2089929"/>
                <a:gd name="connsiteY2" fmla="*/ 859809 h 887104"/>
                <a:gd name="connsiteX3" fmla="*/ 356664 w 2089929"/>
                <a:gd name="connsiteY3" fmla="*/ 887104 h 887104"/>
                <a:gd name="connsiteX4" fmla="*/ 397607 w 2089929"/>
                <a:gd name="connsiteY4" fmla="*/ 873456 h 887104"/>
                <a:gd name="connsiteX5" fmla="*/ 411255 w 2089929"/>
                <a:gd name="connsiteY5" fmla="*/ 818865 h 887104"/>
                <a:gd name="connsiteX6" fmla="*/ 424903 w 2089929"/>
                <a:gd name="connsiteY6" fmla="*/ 777922 h 887104"/>
                <a:gd name="connsiteX7" fmla="*/ 506789 w 2089929"/>
                <a:gd name="connsiteY7" fmla="*/ 736979 h 887104"/>
                <a:gd name="connsiteX8" fmla="*/ 588676 w 2089929"/>
                <a:gd name="connsiteY8" fmla="*/ 764274 h 887104"/>
                <a:gd name="connsiteX9" fmla="*/ 629619 w 2089929"/>
                <a:gd name="connsiteY9" fmla="*/ 777922 h 887104"/>
                <a:gd name="connsiteX10" fmla="*/ 684210 w 2089929"/>
                <a:gd name="connsiteY10" fmla="*/ 764274 h 887104"/>
                <a:gd name="connsiteX11" fmla="*/ 711506 w 2089929"/>
                <a:gd name="connsiteY11" fmla="*/ 682388 h 887104"/>
                <a:gd name="connsiteX12" fmla="*/ 725153 w 2089929"/>
                <a:gd name="connsiteY12" fmla="*/ 627797 h 887104"/>
                <a:gd name="connsiteX13" fmla="*/ 834335 w 2089929"/>
                <a:gd name="connsiteY13" fmla="*/ 614149 h 887104"/>
                <a:gd name="connsiteX14" fmla="*/ 875279 w 2089929"/>
                <a:gd name="connsiteY14" fmla="*/ 518615 h 887104"/>
                <a:gd name="connsiteX15" fmla="*/ 957165 w 2089929"/>
                <a:gd name="connsiteY15" fmla="*/ 491319 h 887104"/>
                <a:gd name="connsiteX16" fmla="*/ 1052700 w 2089929"/>
                <a:gd name="connsiteY16" fmla="*/ 559558 h 887104"/>
                <a:gd name="connsiteX17" fmla="*/ 1039052 w 2089929"/>
                <a:gd name="connsiteY17" fmla="*/ 600501 h 887104"/>
                <a:gd name="connsiteX18" fmla="*/ 1052700 w 2089929"/>
                <a:gd name="connsiteY18" fmla="*/ 655092 h 887104"/>
                <a:gd name="connsiteX19" fmla="*/ 1093643 w 2089929"/>
                <a:gd name="connsiteY19" fmla="*/ 696036 h 887104"/>
                <a:gd name="connsiteX20" fmla="*/ 1189177 w 2089929"/>
                <a:gd name="connsiteY20" fmla="*/ 723331 h 887104"/>
                <a:gd name="connsiteX21" fmla="*/ 1230120 w 2089929"/>
                <a:gd name="connsiteY21" fmla="*/ 736979 h 887104"/>
                <a:gd name="connsiteX22" fmla="*/ 1243768 w 2089929"/>
                <a:gd name="connsiteY22" fmla="*/ 805218 h 887104"/>
                <a:gd name="connsiteX23" fmla="*/ 1257416 w 2089929"/>
                <a:gd name="connsiteY23" fmla="*/ 846161 h 887104"/>
                <a:gd name="connsiteX24" fmla="*/ 1339303 w 2089929"/>
                <a:gd name="connsiteY24" fmla="*/ 873456 h 887104"/>
                <a:gd name="connsiteX25" fmla="*/ 1380246 w 2089929"/>
                <a:gd name="connsiteY25" fmla="*/ 887104 h 887104"/>
                <a:gd name="connsiteX26" fmla="*/ 1462132 w 2089929"/>
                <a:gd name="connsiteY26" fmla="*/ 846161 h 887104"/>
                <a:gd name="connsiteX27" fmla="*/ 1516723 w 2089929"/>
                <a:gd name="connsiteY27" fmla="*/ 764274 h 887104"/>
                <a:gd name="connsiteX28" fmla="*/ 1639553 w 2089929"/>
                <a:gd name="connsiteY28" fmla="*/ 696036 h 887104"/>
                <a:gd name="connsiteX29" fmla="*/ 1748735 w 2089929"/>
                <a:gd name="connsiteY29" fmla="*/ 682388 h 887104"/>
                <a:gd name="connsiteX30" fmla="*/ 1735088 w 2089929"/>
                <a:gd name="connsiteY30" fmla="*/ 641444 h 887104"/>
                <a:gd name="connsiteX31" fmla="*/ 1939804 w 2089929"/>
                <a:gd name="connsiteY31" fmla="*/ 586853 h 887104"/>
                <a:gd name="connsiteX32" fmla="*/ 2076282 w 2089929"/>
                <a:gd name="connsiteY32" fmla="*/ 532262 h 887104"/>
                <a:gd name="connsiteX33" fmla="*/ 2089929 w 2089929"/>
                <a:gd name="connsiteY33" fmla="*/ 491319 h 887104"/>
                <a:gd name="connsiteX34" fmla="*/ 2048986 w 2089929"/>
                <a:gd name="connsiteY34" fmla="*/ 409433 h 887104"/>
                <a:gd name="connsiteX35" fmla="*/ 1967100 w 2089929"/>
                <a:gd name="connsiteY35" fmla="*/ 382137 h 887104"/>
                <a:gd name="connsiteX36" fmla="*/ 1926156 w 2089929"/>
                <a:gd name="connsiteY36" fmla="*/ 368489 h 887104"/>
                <a:gd name="connsiteX37" fmla="*/ 1939804 w 2089929"/>
                <a:gd name="connsiteY37" fmla="*/ 327546 h 887104"/>
                <a:gd name="connsiteX38" fmla="*/ 1967100 w 2089929"/>
                <a:gd name="connsiteY38" fmla="*/ 286603 h 887104"/>
                <a:gd name="connsiteX39" fmla="*/ 1898861 w 2089929"/>
                <a:gd name="connsiteY39" fmla="*/ 204716 h 887104"/>
                <a:gd name="connsiteX40" fmla="*/ 1694144 w 2089929"/>
                <a:gd name="connsiteY40" fmla="*/ 163773 h 887104"/>
                <a:gd name="connsiteX41" fmla="*/ 1653201 w 2089929"/>
                <a:gd name="connsiteY41" fmla="*/ 150125 h 887104"/>
                <a:gd name="connsiteX42" fmla="*/ 1557667 w 2089929"/>
                <a:gd name="connsiteY42" fmla="*/ 40943 h 887104"/>
                <a:gd name="connsiteX43" fmla="*/ 1475780 w 2089929"/>
                <a:gd name="connsiteY43" fmla="*/ 13647 h 887104"/>
                <a:gd name="connsiteX44" fmla="*/ 1434837 w 2089929"/>
                <a:gd name="connsiteY44" fmla="*/ 0 h 887104"/>
                <a:gd name="connsiteX45" fmla="*/ 1352950 w 2089929"/>
                <a:gd name="connsiteY45" fmla="*/ 13647 h 887104"/>
                <a:gd name="connsiteX46" fmla="*/ 1298359 w 2089929"/>
                <a:gd name="connsiteY46" fmla="*/ 27295 h 887104"/>
                <a:gd name="connsiteX47" fmla="*/ 1202825 w 2089929"/>
                <a:gd name="connsiteY47" fmla="*/ 13647 h 887104"/>
                <a:gd name="connsiteX48" fmla="*/ 1148234 w 2089929"/>
                <a:gd name="connsiteY48" fmla="*/ 27295 h 887104"/>
                <a:gd name="connsiteX49" fmla="*/ 1134586 w 2089929"/>
                <a:gd name="connsiteY49" fmla="*/ 68239 h 887104"/>
                <a:gd name="connsiteX50" fmla="*/ 1120938 w 2089929"/>
                <a:gd name="connsiteY50" fmla="*/ 136477 h 887104"/>
                <a:gd name="connsiteX51" fmla="*/ 1079995 w 2089929"/>
                <a:gd name="connsiteY51" fmla="*/ 163773 h 887104"/>
                <a:gd name="connsiteX52" fmla="*/ 998109 w 2089929"/>
                <a:gd name="connsiteY52" fmla="*/ 191068 h 887104"/>
                <a:gd name="connsiteX53" fmla="*/ 929870 w 2089929"/>
                <a:gd name="connsiteY53" fmla="*/ 259307 h 887104"/>
                <a:gd name="connsiteX54" fmla="*/ 916222 w 2089929"/>
                <a:gd name="connsiteY54" fmla="*/ 300250 h 887104"/>
                <a:gd name="connsiteX55" fmla="*/ 875279 w 2089929"/>
                <a:gd name="connsiteY55" fmla="*/ 313898 h 887104"/>
                <a:gd name="connsiteX56" fmla="*/ 834335 w 2089929"/>
                <a:gd name="connsiteY56" fmla="*/ 341194 h 887104"/>
                <a:gd name="connsiteX57" fmla="*/ 752449 w 2089929"/>
                <a:gd name="connsiteY57" fmla="*/ 368489 h 887104"/>
                <a:gd name="connsiteX58" fmla="*/ 602323 w 2089929"/>
                <a:gd name="connsiteY58" fmla="*/ 354841 h 887104"/>
                <a:gd name="connsiteX59" fmla="*/ 561380 w 2089929"/>
                <a:gd name="connsiteY59" fmla="*/ 341194 h 887104"/>
                <a:gd name="connsiteX60" fmla="*/ 534085 w 2089929"/>
                <a:gd name="connsiteY60" fmla="*/ 300250 h 887104"/>
                <a:gd name="connsiteX61" fmla="*/ 452198 w 2089929"/>
                <a:gd name="connsiteY61" fmla="*/ 313898 h 887104"/>
                <a:gd name="connsiteX62" fmla="*/ 424903 w 2089929"/>
                <a:gd name="connsiteY62" fmla="*/ 354841 h 887104"/>
                <a:gd name="connsiteX63" fmla="*/ 383959 w 2089929"/>
                <a:gd name="connsiteY63" fmla="*/ 382137 h 887104"/>
                <a:gd name="connsiteX64" fmla="*/ 370311 w 2089929"/>
                <a:gd name="connsiteY64" fmla="*/ 409433 h 8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089929" h="887104">
                  <a:moveTo>
                    <a:pt x="370311" y="409433"/>
                  </a:moveTo>
                  <a:cubicBezTo>
                    <a:pt x="306621" y="457200"/>
                    <a:pt x="32988" y="521815"/>
                    <a:pt x="1822" y="668740"/>
                  </a:cubicBezTo>
                  <a:cubicBezTo>
                    <a:pt x="-21224" y="777384"/>
                    <a:pt x="180191" y="801602"/>
                    <a:pt x="274777" y="859809"/>
                  </a:cubicBezTo>
                  <a:cubicBezTo>
                    <a:pt x="299281" y="874888"/>
                    <a:pt x="356664" y="887104"/>
                    <a:pt x="356664" y="887104"/>
                  </a:cubicBezTo>
                  <a:cubicBezTo>
                    <a:pt x="370312" y="882555"/>
                    <a:pt x="388620" y="884690"/>
                    <a:pt x="397607" y="873456"/>
                  </a:cubicBezTo>
                  <a:cubicBezTo>
                    <a:pt x="409324" y="858809"/>
                    <a:pt x="406102" y="836900"/>
                    <a:pt x="411255" y="818865"/>
                  </a:cubicBezTo>
                  <a:cubicBezTo>
                    <a:pt x="415207" y="805033"/>
                    <a:pt x="415916" y="789155"/>
                    <a:pt x="424903" y="777922"/>
                  </a:cubicBezTo>
                  <a:cubicBezTo>
                    <a:pt x="444144" y="753872"/>
                    <a:pt x="479818" y="745970"/>
                    <a:pt x="506789" y="736979"/>
                  </a:cubicBezTo>
                  <a:lnTo>
                    <a:pt x="588676" y="764274"/>
                  </a:lnTo>
                  <a:lnTo>
                    <a:pt x="629619" y="777922"/>
                  </a:lnTo>
                  <a:cubicBezTo>
                    <a:pt x="647816" y="773373"/>
                    <a:pt x="672003" y="778515"/>
                    <a:pt x="684210" y="764274"/>
                  </a:cubicBezTo>
                  <a:cubicBezTo>
                    <a:pt x="702935" y="742429"/>
                    <a:pt x="704528" y="710301"/>
                    <a:pt x="711506" y="682388"/>
                  </a:cubicBezTo>
                  <a:cubicBezTo>
                    <a:pt x="716055" y="664191"/>
                    <a:pt x="708756" y="636906"/>
                    <a:pt x="725153" y="627797"/>
                  </a:cubicBezTo>
                  <a:cubicBezTo>
                    <a:pt x="757215" y="609985"/>
                    <a:pt x="797941" y="618698"/>
                    <a:pt x="834335" y="614149"/>
                  </a:cubicBezTo>
                  <a:cubicBezTo>
                    <a:pt x="840784" y="588353"/>
                    <a:pt x="847352" y="536069"/>
                    <a:pt x="875279" y="518615"/>
                  </a:cubicBezTo>
                  <a:cubicBezTo>
                    <a:pt x="899677" y="503366"/>
                    <a:pt x="957165" y="491319"/>
                    <a:pt x="957165" y="491319"/>
                  </a:cubicBezTo>
                  <a:cubicBezTo>
                    <a:pt x="1078877" y="506533"/>
                    <a:pt x="1078352" y="469774"/>
                    <a:pt x="1052700" y="559558"/>
                  </a:cubicBezTo>
                  <a:cubicBezTo>
                    <a:pt x="1048748" y="573390"/>
                    <a:pt x="1043601" y="586853"/>
                    <a:pt x="1039052" y="600501"/>
                  </a:cubicBezTo>
                  <a:cubicBezTo>
                    <a:pt x="1043601" y="618698"/>
                    <a:pt x="1043394" y="638806"/>
                    <a:pt x="1052700" y="655092"/>
                  </a:cubicBezTo>
                  <a:cubicBezTo>
                    <a:pt x="1062276" y="671850"/>
                    <a:pt x="1077584" y="685330"/>
                    <a:pt x="1093643" y="696036"/>
                  </a:cubicBezTo>
                  <a:cubicBezTo>
                    <a:pt x="1105911" y="704215"/>
                    <a:pt x="1181220" y="721057"/>
                    <a:pt x="1189177" y="723331"/>
                  </a:cubicBezTo>
                  <a:cubicBezTo>
                    <a:pt x="1203009" y="727283"/>
                    <a:pt x="1216472" y="732430"/>
                    <a:pt x="1230120" y="736979"/>
                  </a:cubicBezTo>
                  <a:cubicBezTo>
                    <a:pt x="1234669" y="759725"/>
                    <a:pt x="1238142" y="782714"/>
                    <a:pt x="1243768" y="805218"/>
                  </a:cubicBezTo>
                  <a:cubicBezTo>
                    <a:pt x="1247257" y="819174"/>
                    <a:pt x="1245710" y="837799"/>
                    <a:pt x="1257416" y="846161"/>
                  </a:cubicBezTo>
                  <a:cubicBezTo>
                    <a:pt x="1280829" y="862884"/>
                    <a:pt x="1312007" y="864358"/>
                    <a:pt x="1339303" y="873456"/>
                  </a:cubicBezTo>
                  <a:lnTo>
                    <a:pt x="1380246" y="887104"/>
                  </a:lnTo>
                  <a:cubicBezTo>
                    <a:pt x="1409450" y="877369"/>
                    <a:pt x="1440345" y="871060"/>
                    <a:pt x="1462132" y="846161"/>
                  </a:cubicBezTo>
                  <a:cubicBezTo>
                    <a:pt x="1483734" y="821473"/>
                    <a:pt x="1489427" y="782471"/>
                    <a:pt x="1516723" y="764274"/>
                  </a:cubicBezTo>
                  <a:cubicBezTo>
                    <a:pt x="1559229" y="735937"/>
                    <a:pt x="1590006" y="705044"/>
                    <a:pt x="1639553" y="696036"/>
                  </a:cubicBezTo>
                  <a:cubicBezTo>
                    <a:pt x="1675639" y="689475"/>
                    <a:pt x="1712341" y="686937"/>
                    <a:pt x="1748735" y="682388"/>
                  </a:cubicBezTo>
                  <a:cubicBezTo>
                    <a:pt x="1744186" y="668740"/>
                    <a:pt x="1735088" y="655830"/>
                    <a:pt x="1735088" y="641444"/>
                  </a:cubicBezTo>
                  <a:cubicBezTo>
                    <a:pt x="1735088" y="508725"/>
                    <a:pt x="1797632" y="576698"/>
                    <a:pt x="1939804" y="586853"/>
                  </a:cubicBezTo>
                  <a:cubicBezTo>
                    <a:pt x="2015338" y="576063"/>
                    <a:pt x="2036057" y="592600"/>
                    <a:pt x="2076282" y="532262"/>
                  </a:cubicBezTo>
                  <a:cubicBezTo>
                    <a:pt x="2084262" y="520292"/>
                    <a:pt x="2085380" y="504967"/>
                    <a:pt x="2089929" y="491319"/>
                  </a:cubicBezTo>
                  <a:cubicBezTo>
                    <a:pt x="2082493" y="469009"/>
                    <a:pt x="2071267" y="423359"/>
                    <a:pt x="2048986" y="409433"/>
                  </a:cubicBezTo>
                  <a:cubicBezTo>
                    <a:pt x="2024588" y="394184"/>
                    <a:pt x="1994395" y="391236"/>
                    <a:pt x="1967100" y="382137"/>
                  </a:cubicBezTo>
                  <a:lnTo>
                    <a:pt x="1926156" y="368489"/>
                  </a:lnTo>
                  <a:cubicBezTo>
                    <a:pt x="1930705" y="354841"/>
                    <a:pt x="1933370" y="340413"/>
                    <a:pt x="1939804" y="327546"/>
                  </a:cubicBezTo>
                  <a:cubicBezTo>
                    <a:pt x="1947140" y="312875"/>
                    <a:pt x="1964403" y="302782"/>
                    <a:pt x="1967100" y="286603"/>
                  </a:cubicBezTo>
                  <a:cubicBezTo>
                    <a:pt x="1973508" y="248156"/>
                    <a:pt x="1921878" y="216224"/>
                    <a:pt x="1898861" y="204716"/>
                  </a:cubicBezTo>
                  <a:cubicBezTo>
                    <a:pt x="1829738" y="170155"/>
                    <a:pt x="1771339" y="172350"/>
                    <a:pt x="1694144" y="163773"/>
                  </a:cubicBezTo>
                  <a:cubicBezTo>
                    <a:pt x="1680496" y="159224"/>
                    <a:pt x="1663373" y="160297"/>
                    <a:pt x="1653201" y="150125"/>
                  </a:cubicBezTo>
                  <a:cubicBezTo>
                    <a:pt x="1586784" y="83708"/>
                    <a:pt x="1627269" y="71878"/>
                    <a:pt x="1557667" y="40943"/>
                  </a:cubicBezTo>
                  <a:cubicBezTo>
                    <a:pt x="1531375" y="29257"/>
                    <a:pt x="1503076" y="22745"/>
                    <a:pt x="1475780" y="13647"/>
                  </a:cubicBezTo>
                  <a:lnTo>
                    <a:pt x="1434837" y="0"/>
                  </a:lnTo>
                  <a:cubicBezTo>
                    <a:pt x="1407541" y="4549"/>
                    <a:pt x="1380085" y="8220"/>
                    <a:pt x="1352950" y="13647"/>
                  </a:cubicBezTo>
                  <a:cubicBezTo>
                    <a:pt x="1334557" y="17325"/>
                    <a:pt x="1317116" y="27295"/>
                    <a:pt x="1298359" y="27295"/>
                  </a:cubicBezTo>
                  <a:cubicBezTo>
                    <a:pt x="1266191" y="27295"/>
                    <a:pt x="1234670" y="18196"/>
                    <a:pt x="1202825" y="13647"/>
                  </a:cubicBezTo>
                  <a:cubicBezTo>
                    <a:pt x="1184628" y="18196"/>
                    <a:pt x="1162881" y="15577"/>
                    <a:pt x="1148234" y="27295"/>
                  </a:cubicBezTo>
                  <a:cubicBezTo>
                    <a:pt x="1137000" y="36282"/>
                    <a:pt x="1138075" y="54282"/>
                    <a:pt x="1134586" y="68239"/>
                  </a:cubicBezTo>
                  <a:cubicBezTo>
                    <a:pt x="1128960" y="90743"/>
                    <a:pt x="1132447" y="116337"/>
                    <a:pt x="1120938" y="136477"/>
                  </a:cubicBezTo>
                  <a:cubicBezTo>
                    <a:pt x="1112800" y="150718"/>
                    <a:pt x="1094984" y="157111"/>
                    <a:pt x="1079995" y="163773"/>
                  </a:cubicBezTo>
                  <a:cubicBezTo>
                    <a:pt x="1053703" y="175458"/>
                    <a:pt x="998109" y="191068"/>
                    <a:pt x="998109" y="191068"/>
                  </a:cubicBezTo>
                  <a:cubicBezTo>
                    <a:pt x="957165" y="218364"/>
                    <a:pt x="952616" y="213814"/>
                    <a:pt x="929870" y="259307"/>
                  </a:cubicBezTo>
                  <a:cubicBezTo>
                    <a:pt x="923436" y="272174"/>
                    <a:pt x="926394" y="290078"/>
                    <a:pt x="916222" y="300250"/>
                  </a:cubicBezTo>
                  <a:cubicBezTo>
                    <a:pt x="906050" y="310422"/>
                    <a:pt x="888146" y="307464"/>
                    <a:pt x="875279" y="313898"/>
                  </a:cubicBezTo>
                  <a:cubicBezTo>
                    <a:pt x="860608" y="321234"/>
                    <a:pt x="849324" y="334532"/>
                    <a:pt x="834335" y="341194"/>
                  </a:cubicBezTo>
                  <a:cubicBezTo>
                    <a:pt x="808043" y="352879"/>
                    <a:pt x="752449" y="368489"/>
                    <a:pt x="752449" y="368489"/>
                  </a:cubicBezTo>
                  <a:cubicBezTo>
                    <a:pt x="702407" y="363940"/>
                    <a:pt x="652066" y="361947"/>
                    <a:pt x="602323" y="354841"/>
                  </a:cubicBezTo>
                  <a:cubicBezTo>
                    <a:pt x="588082" y="352807"/>
                    <a:pt x="572613" y="350181"/>
                    <a:pt x="561380" y="341194"/>
                  </a:cubicBezTo>
                  <a:cubicBezTo>
                    <a:pt x="548572" y="330947"/>
                    <a:pt x="543183" y="313898"/>
                    <a:pt x="534085" y="300250"/>
                  </a:cubicBezTo>
                  <a:cubicBezTo>
                    <a:pt x="506789" y="304799"/>
                    <a:pt x="476949" y="301523"/>
                    <a:pt x="452198" y="313898"/>
                  </a:cubicBezTo>
                  <a:cubicBezTo>
                    <a:pt x="437527" y="321233"/>
                    <a:pt x="436501" y="343243"/>
                    <a:pt x="424903" y="354841"/>
                  </a:cubicBezTo>
                  <a:cubicBezTo>
                    <a:pt x="413304" y="366440"/>
                    <a:pt x="397607" y="373038"/>
                    <a:pt x="383959" y="382137"/>
                  </a:cubicBezTo>
                  <a:cubicBezTo>
                    <a:pt x="368872" y="427396"/>
                    <a:pt x="434001" y="361666"/>
                    <a:pt x="370311" y="409433"/>
                  </a:cubicBezTo>
                  <a:close/>
                </a:path>
              </a:pathLst>
            </a:custGeom>
            <a:solidFill>
              <a:srgbClr val="DAE2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56" name="Csoportba foglalás 55"/>
            <p:cNvGrpSpPr/>
            <p:nvPr/>
          </p:nvGrpSpPr>
          <p:grpSpPr>
            <a:xfrm flipH="1">
              <a:off x="7660200" y="3752062"/>
              <a:ext cx="1769950" cy="861023"/>
              <a:chOff x="7416471" y="2044680"/>
              <a:chExt cx="1769950" cy="861023"/>
            </a:xfrm>
          </p:grpSpPr>
          <p:sp>
            <p:nvSpPr>
              <p:cNvPr id="100" name="Szabadkézi sokszög 99"/>
              <p:cNvSpPr/>
              <p:nvPr/>
            </p:nvSpPr>
            <p:spPr>
              <a:xfrm>
                <a:off x="7416471" y="2044680"/>
                <a:ext cx="1769950" cy="861023"/>
              </a:xfrm>
              <a:custGeom>
                <a:avLst/>
                <a:gdLst>
                  <a:gd name="connsiteX0" fmla="*/ 370311 w 2089929"/>
                  <a:gd name="connsiteY0" fmla="*/ 409433 h 887104"/>
                  <a:gd name="connsiteX1" fmla="*/ 1822 w 2089929"/>
                  <a:gd name="connsiteY1" fmla="*/ 668740 h 887104"/>
                  <a:gd name="connsiteX2" fmla="*/ 274777 w 2089929"/>
                  <a:gd name="connsiteY2" fmla="*/ 859809 h 887104"/>
                  <a:gd name="connsiteX3" fmla="*/ 356664 w 2089929"/>
                  <a:gd name="connsiteY3" fmla="*/ 887104 h 887104"/>
                  <a:gd name="connsiteX4" fmla="*/ 397607 w 2089929"/>
                  <a:gd name="connsiteY4" fmla="*/ 873456 h 887104"/>
                  <a:gd name="connsiteX5" fmla="*/ 411255 w 2089929"/>
                  <a:gd name="connsiteY5" fmla="*/ 818865 h 887104"/>
                  <a:gd name="connsiteX6" fmla="*/ 424903 w 2089929"/>
                  <a:gd name="connsiteY6" fmla="*/ 777922 h 887104"/>
                  <a:gd name="connsiteX7" fmla="*/ 506789 w 2089929"/>
                  <a:gd name="connsiteY7" fmla="*/ 736979 h 887104"/>
                  <a:gd name="connsiteX8" fmla="*/ 588676 w 2089929"/>
                  <a:gd name="connsiteY8" fmla="*/ 764274 h 887104"/>
                  <a:gd name="connsiteX9" fmla="*/ 629619 w 2089929"/>
                  <a:gd name="connsiteY9" fmla="*/ 777922 h 887104"/>
                  <a:gd name="connsiteX10" fmla="*/ 684210 w 2089929"/>
                  <a:gd name="connsiteY10" fmla="*/ 764274 h 887104"/>
                  <a:gd name="connsiteX11" fmla="*/ 711506 w 2089929"/>
                  <a:gd name="connsiteY11" fmla="*/ 682388 h 887104"/>
                  <a:gd name="connsiteX12" fmla="*/ 725153 w 2089929"/>
                  <a:gd name="connsiteY12" fmla="*/ 627797 h 887104"/>
                  <a:gd name="connsiteX13" fmla="*/ 834335 w 2089929"/>
                  <a:gd name="connsiteY13" fmla="*/ 614149 h 887104"/>
                  <a:gd name="connsiteX14" fmla="*/ 875279 w 2089929"/>
                  <a:gd name="connsiteY14" fmla="*/ 518615 h 887104"/>
                  <a:gd name="connsiteX15" fmla="*/ 957165 w 2089929"/>
                  <a:gd name="connsiteY15" fmla="*/ 491319 h 887104"/>
                  <a:gd name="connsiteX16" fmla="*/ 1052700 w 2089929"/>
                  <a:gd name="connsiteY16" fmla="*/ 559558 h 887104"/>
                  <a:gd name="connsiteX17" fmla="*/ 1039052 w 2089929"/>
                  <a:gd name="connsiteY17" fmla="*/ 600501 h 887104"/>
                  <a:gd name="connsiteX18" fmla="*/ 1052700 w 2089929"/>
                  <a:gd name="connsiteY18" fmla="*/ 655092 h 887104"/>
                  <a:gd name="connsiteX19" fmla="*/ 1093643 w 2089929"/>
                  <a:gd name="connsiteY19" fmla="*/ 696036 h 887104"/>
                  <a:gd name="connsiteX20" fmla="*/ 1189177 w 2089929"/>
                  <a:gd name="connsiteY20" fmla="*/ 723331 h 887104"/>
                  <a:gd name="connsiteX21" fmla="*/ 1230120 w 2089929"/>
                  <a:gd name="connsiteY21" fmla="*/ 736979 h 887104"/>
                  <a:gd name="connsiteX22" fmla="*/ 1243768 w 2089929"/>
                  <a:gd name="connsiteY22" fmla="*/ 805218 h 887104"/>
                  <a:gd name="connsiteX23" fmla="*/ 1257416 w 2089929"/>
                  <a:gd name="connsiteY23" fmla="*/ 846161 h 887104"/>
                  <a:gd name="connsiteX24" fmla="*/ 1339303 w 2089929"/>
                  <a:gd name="connsiteY24" fmla="*/ 873456 h 887104"/>
                  <a:gd name="connsiteX25" fmla="*/ 1380246 w 2089929"/>
                  <a:gd name="connsiteY25" fmla="*/ 887104 h 887104"/>
                  <a:gd name="connsiteX26" fmla="*/ 1462132 w 2089929"/>
                  <a:gd name="connsiteY26" fmla="*/ 846161 h 887104"/>
                  <a:gd name="connsiteX27" fmla="*/ 1516723 w 2089929"/>
                  <a:gd name="connsiteY27" fmla="*/ 764274 h 887104"/>
                  <a:gd name="connsiteX28" fmla="*/ 1639553 w 2089929"/>
                  <a:gd name="connsiteY28" fmla="*/ 696036 h 887104"/>
                  <a:gd name="connsiteX29" fmla="*/ 1748735 w 2089929"/>
                  <a:gd name="connsiteY29" fmla="*/ 682388 h 887104"/>
                  <a:gd name="connsiteX30" fmla="*/ 1735088 w 2089929"/>
                  <a:gd name="connsiteY30" fmla="*/ 641444 h 887104"/>
                  <a:gd name="connsiteX31" fmla="*/ 1939804 w 2089929"/>
                  <a:gd name="connsiteY31" fmla="*/ 586853 h 887104"/>
                  <a:gd name="connsiteX32" fmla="*/ 2076282 w 2089929"/>
                  <a:gd name="connsiteY32" fmla="*/ 532262 h 887104"/>
                  <a:gd name="connsiteX33" fmla="*/ 2089929 w 2089929"/>
                  <a:gd name="connsiteY33" fmla="*/ 491319 h 887104"/>
                  <a:gd name="connsiteX34" fmla="*/ 2048986 w 2089929"/>
                  <a:gd name="connsiteY34" fmla="*/ 409433 h 887104"/>
                  <a:gd name="connsiteX35" fmla="*/ 1967100 w 2089929"/>
                  <a:gd name="connsiteY35" fmla="*/ 382137 h 887104"/>
                  <a:gd name="connsiteX36" fmla="*/ 1926156 w 2089929"/>
                  <a:gd name="connsiteY36" fmla="*/ 368489 h 887104"/>
                  <a:gd name="connsiteX37" fmla="*/ 1939804 w 2089929"/>
                  <a:gd name="connsiteY37" fmla="*/ 327546 h 887104"/>
                  <a:gd name="connsiteX38" fmla="*/ 1967100 w 2089929"/>
                  <a:gd name="connsiteY38" fmla="*/ 286603 h 887104"/>
                  <a:gd name="connsiteX39" fmla="*/ 1898861 w 2089929"/>
                  <a:gd name="connsiteY39" fmla="*/ 204716 h 887104"/>
                  <a:gd name="connsiteX40" fmla="*/ 1694144 w 2089929"/>
                  <a:gd name="connsiteY40" fmla="*/ 163773 h 887104"/>
                  <a:gd name="connsiteX41" fmla="*/ 1653201 w 2089929"/>
                  <a:gd name="connsiteY41" fmla="*/ 150125 h 887104"/>
                  <a:gd name="connsiteX42" fmla="*/ 1557667 w 2089929"/>
                  <a:gd name="connsiteY42" fmla="*/ 40943 h 887104"/>
                  <a:gd name="connsiteX43" fmla="*/ 1475780 w 2089929"/>
                  <a:gd name="connsiteY43" fmla="*/ 13647 h 887104"/>
                  <a:gd name="connsiteX44" fmla="*/ 1434837 w 2089929"/>
                  <a:gd name="connsiteY44" fmla="*/ 0 h 887104"/>
                  <a:gd name="connsiteX45" fmla="*/ 1352950 w 2089929"/>
                  <a:gd name="connsiteY45" fmla="*/ 13647 h 887104"/>
                  <a:gd name="connsiteX46" fmla="*/ 1298359 w 2089929"/>
                  <a:gd name="connsiteY46" fmla="*/ 27295 h 887104"/>
                  <a:gd name="connsiteX47" fmla="*/ 1202825 w 2089929"/>
                  <a:gd name="connsiteY47" fmla="*/ 13647 h 887104"/>
                  <a:gd name="connsiteX48" fmla="*/ 1148234 w 2089929"/>
                  <a:gd name="connsiteY48" fmla="*/ 27295 h 887104"/>
                  <a:gd name="connsiteX49" fmla="*/ 1134586 w 2089929"/>
                  <a:gd name="connsiteY49" fmla="*/ 68239 h 887104"/>
                  <a:gd name="connsiteX50" fmla="*/ 1120938 w 2089929"/>
                  <a:gd name="connsiteY50" fmla="*/ 136477 h 887104"/>
                  <a:gd name="connsiteX51" fmla="*/ 1079995 w 2089929"/>
                  <a:gd name="connsiteY51" fmla="*/ 163773 h 887104"/>
                  <a:gd name="connsiteX52" fmla="*/ 998109 w 2089929"/>
                  <a:gd name="connsiteY52" fmla="*/ 191068 h 887104"/>
                  <a:gd name="connsiteX53" fmla="*/ 929870 w 2089929"/>
                  <a:gd name="connsiteY53" fmla="*/ 259307 h 887104"/>
                  <a:gd name="connsiteX54" fmla="*/ 916222 w 2089929"/>
                  <a:gd name="connsiteY54" fmla="*/ 300250 h 887104"/>
                  <a:gd name="connsiteX55" fmla="*/ 875279 w 2089929"/>
                  <a:gd name="connsiteY55" fmla="*/ 313898 h 887104"/>
                  <a:gd name="connsiteX56" fmla="*/ 834335 w 2089929"/>
                  <a:gd name="connsiteY56" fmla="*/ 341194 h 887104"/>
                  <a:gd name="connsiteX57" fmla="*/ 752449 w 2089929"/>
                  <a:gd name="connsiteY57" fmla="*/ 368489 h 887104"/>
                  <a:gd name="connsiteX58" fmla="*/ 602323 w 2089929"/>
                  <a:gd name="connsiteY58" fmla="*/ 354841 h 887104"/>
                  <a:gd name="connsiteX59" fmla="*/ 561380 w 2089929"/>
                  <a:gd name="connsiteY59" fmla="*/ 341194 h 887104"/>
                  <a:gd name="connsiteX60" fmla="*/ 534085 w 2089929"/>
                  <a:gd name="connsiteY60" fmla="*/ 300250 h 887104"/>
                  <a:gd name="connsiteX61" fmla="*/ 452198 w 2089929"/>
                  <a:gd name="connsiteY61" fmla="*/ 313898 h 887104"/>
                  <a:gd name="connsiteX62" fmla="*/ 424903 w 2089929"/>
                  <a:gd name="connsiteY62" fmla="*/ 354841 h 887104"/>
                  <a:gd name="connsiteX63" fmla="*/ 383959 w 2089929"/>
                  <a:gd name="connsiteY63" fmla="*/ 382137 h 887104"/>
                  <a:gd name="connsiteX64" fmla="*/ 370311 w 2089929"/>
                  <a:gd name="connsiteY64" fmla="*/ 409433 h 887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089929" h="887104">
                    <a:moveTo>
                      <a:pt x="370311" y="409433"/>
                    </a:moveTo>
                    <a:cubicBezTo>
                      <a:pt x="306621" y="457200"/>
                      <a:pt x="32988" y="521815"/>
                      <a:pt x="1822" y="668740"/>
                    </a:cubicBezTo>
                    <a:cubicBezTo>
                      <a:pt x="-21224" y="777384"/>
                      <a:pt x="180191" y="801602"/>
                      <a:pt x="274777" y="859809"/>
                    </a:cubicBezTo>
                    <a:cubicBezTo>
                      <a:pt x="299281" y="874888"/>
                      <a:pt x="356664" y="887104"/>
                      <a:pt x="356664" y="887104"/>
                    </a:cubicBezTo>
                    <a:cubicBezTo>
                      <a:pt x="370312" y="882555"/>
                      <a:pt x="388620" y="884690"/>
                      <a:pt x="397607" y="873456"/>
                    </a:cubicBezTo>
                    <a:cubicBezTo>
                      <a:pt x="409324" y="858809"/>
                      <a:pt x="406102" y="836900"/>
                      <a:pt x="411255" y="818865"/>
                    </a:cubicBezTo>
                    <a:cubicBezTo>
                      <a:pt x="415207" y="805033"/>
                      <a:pt x="415916" y="789155"/>
                      <a:pt x="424903" y="777922"/>
                    </a:cubicBezTo>
                    <a:cubicBezTo>
                      <a:pt x="444144" y="753872"/>
                      <a:pt x="479818" y="745970"/>
                      <a:pt x="506789" y="736979"/>
                    </a:cubicBezTo>
                    <a:lnTo>
                      <a:pt x="588676" y="764274"/>
                    </a:lnTo>
                    <a:lnTo>
                      <a:pt x="629619" y="777922"/>
                    </a:lnTo>
                    <a:cubicBezTo>
                      <a:pt x="647816" y="773373"/>
                      <a:pt x="672003" y="778515"/>
                      <a:pt x="684210" y="764274"/>
                    </a:cubicBezTo>
                    <a:cubicBezTo>
                      <a:pt x="702935" y="742429"/>
                      <a:pt x="704528" y="710301"/>
                      <a:pt x="711506" y="682388"/>
                    </a:cubicBezTo>
                    <a:cubicBezTo>
                      <a:pt x="716055" y="664191"/>
                      <a:pt x="708756" y="636906"/>
                      <a:pt x="725153" y="627797"/>
                    </a:cubicBezTo>
                    <a:cubicBezTo>
                      <a:pt x="757215" y="609985"/>
                      <a:pt x="797941" y="618698"/>
                      <a:pt x="834335" y="614149"/>
                    </a:cubicBezTo>
                    <a:cubicBezTo>
                      <a:pt x="840784" y="588353"/>
                      <a:pt x="847352" y="536069"/>
                      <a:pt x="875279" y="518615"/>
                    </a:cubicBezTo>
                    <a:cubicBezTo>
                      <a:pt x="899677" y="503366"/>
                      <a:pt x="957165" y="491319"/>
                      <a:pt x="957165" y="491319"/>
                    </a:cubicBezTo>
                    <a:cubicBezTo>
                      <a:pt x="1078877" y="506533"/>
                      <a:pt x="1078352" y="469774"/>
                      <a:pt x="1052700" y="559558"/>
                    </a:cubicBezTo>
                    <a:cubicBezTo>
                      <a:pt x="1048748" y="573390"/>
                      <a:pt x="1043601" y="586853"/>
                      <a:pt x="1039052" y="600501"/>
                    </a:cubicBezTo>
                    <a:cubicBezTo>
                      <a:pt x="1043601" y="618698"/>
                      <a:pt x="1043394" y="638806"/>
                      <a:pt x="1052700" y="655092"/>
                    </a:cubicBezTo>
                    <a:cubicBezTo>
                      <a:pt x="1062276" y="671850"/>
                      <a:pt x="1077584" y="685330"/>
                      <a:pt x="1093643" y="696036"/>
                    </a:cubicBezTo>
                    <a:cubicBezTo>
                      <a:pt x="1105911" y="704215"/>
                      <a:pt x="1181220" y="721057"/>
                      <a:pt x="1189177" y="723331"/>
                    </a:cubicBezTo>
                    <a:cubicBezTo>
                      <a:pt x="1203009" y="727283"/>
                      <a:pt x="1216472" y="732430"/>
                      <a:pt x="1230120" y="736979"/>
                    </a:cubicBezTo>
                    <a:cubicBezTo>
                      <a:pt x="1234669" y="759725"/>
                      <a:pt x="1238142" y="782714"/>
                      <a:pt x="1243768" y="805218"/>
                    </a:cubicBezTo>
                    <a:cubicBezTo>
                      <a:pt x="1247257" y="819174"/>
                      <a:pt x="1245710" y="837799"/>
                      <a:pt x="1257416" y="846161"/>
                    </a:cubicBezTo>
                    <a:cubicBezTo>
                      <a:pt x="1280829" y="862884"/>
                      <a:pt x="1312007" y="864358"/>
                      <a:pt x="1339303" y="873456"/>
                    </a:cubicBezTo>
                    <a:lnTo>
                      <a:pt x="1380246" y="887104"/>
                    </a:lnTo>
                    <a:cubicBezTo>
                      <a:pt x="1409450" y="877369"/>
                      <a:pt x="1440345" y="871060"/>
                      <a:pt x="1462132" y="846161"/>
                    </a:cubicBezTo>
                    <a:cubicBezTo>
                      <a:pt x="1483734" y="821473"/>
                      <a:pt x="1489427" y="782471"/>
                      <a:pt x="1516723" y="764274"/>
                    </a:cubicBezTo>
                    <a:cubicBezTo>
                      <a:pt x="1559229" y="735937"/>
                      <a:pt x="1590006" y="705044"/>
                      <a:pt x="1639553" y="696036"/>
                    </a:cubicBezTo>
                    <a:cubicBezTo>
                      <a:pt x="1675639" y="689475"/>
                      <a:pt x="1712341" y="686937"/>
                      <a:pt x="1748735" y="682388"/>
                    </a:cubicBezTo>
                    <a:cubicBezTo>
                      <a:pt x="1744186" y="668740"/>
                      <a:pt x="1735088" y="655830"/>
                      <a:pt x="1735088" y="641444"/>
                    </a:cubicBezTo>
                    <a:cubicBezTo>
                      <a:pt x="1735088" y="508725"/>
                      <a:pt x="1797632" y="576698"/>
                      <a:pt x="1939804" y="586853"/>
                    </a:cubicBezTo>
                    <a:cubicBezTo>
                      <a:pt x="2015338" y="576063"/>
                      <a:pt x="2036057" y="592600"/>
                      <a:pt x="2076282" y="532262"/>
                    </a:cubicBezTo>
                    <a:cubicBezTo>
                      <a:pt x="2084262" y="520292"/>
                      <a:pt x="2085380" y="504967"/>
                      <a:pt x="2089929" y="491319"/>
                    </a:cubicBezTo>
                    <a:cubicBezTo>
                      <a:pt x="2082493" y="469009"/>
                      <a:pt x="2071267" y="423359"/>
                      <a:pt x="2048986" y="409433"/>
                    </a:cubicBezTo>
                    <a:cubicBezTo>
                      <a:pt x="2024588" y="394184"/>
                      <a:pt x="1994395" y="391236"/>
                      <a:pt x="1967100" y="382137"/>
                    </a:cubicBezTo>
                    <a:lnTo>
                      <a:pt x="1926156" y="368489"/>
                    </a:lnTo>
                    <a:cubicBezTo>
                      <a:pt x="1930705" y="354841"/>
                      <a:pt x="1933370" y="340413"/>
                      <a:pt x="1939804" y="327546"/>
                    </a:cubicBezTo>
                    <a:cubicBezTo>
                      <a:pt x="1947140" y="312875"/>
                      <a:pt x="1964403" y="302782"/>
                      <a:pt x="1967100" y="286603"/>
                    </a:cubicBezTo>
                    <a:cubicBezTo>
                      <a:pt x="1973508" y="248156"/>
                      <a:pt x="1921878" y="216224"/>
                      <a:pt x="1898861" y="204716"/>
                    </a:cubicBezTo>
                    <a:cubicBezTo>
                      <a:pt x="1829738" y="170155"/>
                      <a:pt x="1771339" y="172350"/>
                      <a:pt x="1694144" y="163773"/>
                    </a:cubicBezTo>
                    <a:cubicBezTo>
                      <a:pt x="1680496" y="159224"/>
                      <a:pt x="1663373" y="160297"/>
                      <a:pt x="1653201" y="150125"/>
                    </a:cubicBezTo>
                    <a:cubicBezTo>
                      <a:pt x="1586784" y="83708"/>
                      <a:pt x="1627269" y="71878"/>
                      <a:pt x="1557667" y="40943"/>
                    </a:cubicBezTo>
                    <a:cubicBezTo>
                      <a:pt x="1531375" y="29257"/>
                      <a:pt x="1503076" y="22745"/>
                      <a:pt x="1475780" y="13647"/>
                    </a:cubicBezTo>
                    <a:lnTo>
                      <a:pt x="1434837" y="0"/>
                    </a:lnTo>
                    <a:cubicBezTo>
                      <a:pt x="1407541" y="4549"/>
                      <a:pt x="1380085" y="8220"/>
                      <a:pt x="1352950" y="13647"/>
                    </a:cubicBezTo>
                    <a:cubicBezTo>
                      <a:pt x="1334557" y="17325"/>
                      <a:pt x="1317116" y="27295"/>
                      <a:pt x="1298359" y="27295"/>
                    </a:cubicBezTo>
                    <a:cubicBezTo>
                      <a:pt x="1266191" y="27295"/>
                      <a:pt x="1234670" y="18196"/>
                      <a:pt x="1202825" y="13647"/>
                    </a:cubicBezTo>
                    <a:cubicBezTo>
                      <a:pt x="1184628" y="18196"/>
                      <a:pt x="1162881" y="15577"/>
                      <a:pt x="1148234" y="27295"/>
                    </a:cubicBezTo>
                    <a:cubicBezTo>
                      <a:pt x="1137000" y="36282"/>
                      <a:pt x="1138075" y="54282"/>
                      <a:pt x="1134586" y="68239"/>
                    </a:cubicBezTo>
                    <a:cubicBezTo>
                      <a:pt x="1128960" y="90743"/>
                      <a:pt x="1132447" y="116337"/>
                      <a:pt x="1120938" y="136477"/>
                    </a:cubicBezTo>
                    <a:cubicBezTo>
                      <a:pt x="1112800" y="150718"/>
                      <a:pt x="1094984" y="157111"/>
                      <a:pt x="1079995" y="163773"/>
                    </a:cubicBezTo>
                    <a:cubicBezTo>
                      <a:pt x="1053703" y="175458"/>
                      <a:pt x="998109" y="191068"/>
                      <a:pt x="998109" y="191068"/>
                    </a:cubicBezTo>
                    <a:cubicBezTo>
                      <a:pt x="957165" y="218364"/>
                      <a:pt x="952616" y="213814"/>
                      <a:pt x="929870" y="259307"/>
                    </a:cubicBezTo>
                    <a:cubicBezTo>
                      <a:pt x="923436" y="272174"/>
                      <a:pt x="926394" y="290078"/>
                      <a:pt x="916222" y="300250"/>
                    </a:cubicBezTo>
                    <a:cubicBezTo>
                      <a:pt x="906050" y="310422"/>
                      <a:pt x="888146" y="307464"/>
                      <a:pt x="875279" y="313898"/>
                    </a:cubicBezTo>
                    <a:cubicBezTo>
                      <a:pt x="860608" y="321234"/>
                      <a:pt x="849324" y="334532"/>
                      <a:pt x="834335" y="341194"/>
                    </a:cubicBezTo>
                    <a:cubicBezTo>
                      <a:pt x="808043" y="352879"/>
                      <a:pt x="752449" y="368489"/>
                      <a:pt x="752449" y="368489"/>
                    </a:cubicBezTo>
                    <a:cubicBezTo>
                      <a:pt x="702407" y="363940"/>
                      <a:pt x="652066" y="361947"/>
                      <a:pt x="602323" y="354841"/>
                    </a:cubicBezTo>
                    <a:cubicBezTo>
                      <a:pt x="588082" y="352807"/>
                      <a:pt x="572613" y="350181"/>
                      <a:pt x="561380" y="341194"/>
                    </a:cubicBezTo>
                    <a:cubicBezTo>
                      <a:pt x="548572" y="330947"/>
                      <a:pt x="543183" y="313898"/>
                      <a:pt x="534085" y="300250"/>
                    </a:cubicBezTo>
                    <a:cubicBezTo>
                      <a:pt x="506789" y="304799"/>
                      <a:pt x="476949" y="301523"/>
                      <a:pt x="452198" y="313898"/>
                    </a:cubicBezTo>
                    <a:cubicBezTo>
                      <a:pt x="437527" y="321233"/>
                      <a:pt x="436501" y="343243"/>
                      <a:pt x="424903" y="354841"/>
                    </a:cubicBezTo>
                    <a:cubicBezTo>
                      <a:pt x="413304" y="366440"/>
                      <a:pt x="397607" y="373038"/>
                      <a:pt x="383959" y="382137"/>
                    </a:cubicBezTo>
                    <a:cubicBezTo>
                      <a:pt x="368872" y="427396"/>
                      <a:pt x="434001" y="361666"/>
                      <a:pt x="370311" y="409433"/>
                    </a:cubicBezTo>
                    <a:close/>
                  </a:path>
                </a:pathLst>
              </a:custGeom>
              <a:solidFill>
                <a:srgbClr val="D7E0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01" name="Szabadkézi sokszög 100"/>
              <p:cNvSpPr/>
              <p:nvPr/>
            </p:nvSpPr>
            <p:spPr>
              <a:xfrm>
                <a:off x="7704575" y="2334324"/>
                <a:ext cx="1367395" cy="434377"/>
              </a:xfrm>
              <a:custGeom>
                <a:avLst/>
                <a:gdLst>
                  <a:gd name="connsiteX0" fmla="*/ 370311 w 2089929"/>
                  <a:gd name="connsiteY0" fmla="*/ 409433 h 887104"/>
                  <a:gd name="connsiteX1" fmla="*/ 1822 w 2089929"/>
                  <a:gd name="connsiteY1" fmla="*/ 668740 h 887104"/>
                  <a:gd name="connsiteX2" fmla="*/ 274777 w 2089929"/>
                  <a:gd name="connsiteY2" fmla="*/ 859809 h 887104"/>
                  <a:gd name="connsiteX3" fmla="*/ 356664 w 2089929"/>
                  <a:gd name="connsiteY3" fmla="*/ 887104 h 887104"/>
                  <a:gd name="connsiteX4" fmla="*/ 397607 w 2089929"/>
                  <a:gd name="connsiteY4" fmla="*/ 873456 h 887104"/>
                  <a:gd name="connsiteX5" fmla="*/ 411255 w 2089929"/>
                  <a:gd name="connsiteY5" fmla="*/ 818865 h 887104"/>
                  <a:gd name="connsiteX6" fmla="*/ 424903 w 2089929"/>
                  <a:gd name="connsiteY6" fmla="*/ 777922 h 887104"/>
                  <a:gd name="connsiteX7" fmla="*/ 506789 w 2089929"/>
                  <a:gd name="connsiteY7" fmla="*/ 736979 h 887104"/>
                  <a:gd name="connsiteX8" fmla="*/ 588676 w 2089929"/>
                  <a:gd name="connsiteY8" fmla="*/ 764274 h 887104"/>
                  <a:gd name="connsiteX9" fmla="*/ 629619 w 2089929"/>
                  <a:gd name="connsiteY9" fmla="*/ 777922 h 887104"/>
                  <a:gd name="connsiteX10" fmla="*/ 684210 w 2089929"/>
                  <a:gd name="connsiteY10" fmla="*/ 764274 h 887104"/>
                  <a:gd name="connsiteX11" fmla="*/ 711506 w 2089929"/>
                  <a:gd name="connsiteY11" fmla="*/ 682388 h 887104"/>
                  <a:gd name="connsiteX12" fmla="*/ 725153 w 2089929"/>
                  <a:gd name="connsiteY12" fmla="*/ 627797 h 887104"/>
                  <a:gd name="connsiteX13" fmla="*/ 834335 w 2089929"/>
                  <a:gd name="connsiteY13" fmla="*/ 614149 h 887104"/>
                  <a:gd name="connsiteX14" fmla="*/ 875279 w 2089929"/>
                  <a:gd name="connsiteY14" fmla="*/ 518615 h 887104"/>
                  <a:gd name="connsiteX15" fmla="*/ 957165 w 2089929"/>
                  <a:gd name="connsiteY15" fmla="*/ 491319 h 887104"/>
                  <a:gd name="connsiteX16" fmla="*/ 1052700 w 2089929"/>
                  <a:gd name="connsiteY16" fmla="*/ 559558 h 887104"/>
                  <a:gd name="connsiteX17" fmla="*/ 1039052 w 2089929"/>
                  <a:gd name="connsiteY17" fmla="*/ 600501 h 887104"/>
                  <a:gd name="connsiteX18" fmla="*/ 1052700 w 2089929"/>
                  <a:gd name="connsiteY18" fmla="*/ 655092 h 887104"/>
                  <a:gd name="connsiteX19" fmla="*/ 1093643 w 2089929"/>
                  <a:gd name="connsiteY19" fmla="*/ 696036 h 887104"/>
                  <a:gd name="connsiteX20" fmla="*/ 1189177 w 2089929"/>
                  <a:gd name="connsiteY20" fmla="*/ 723331 h 887104"/>
                  <a:gd name="connsiteX21" fmla="*/ 1230120 w 2089929"/>
                  <a:gd name="connsiteY21" fmla="*/ 736979 h 887104"/>
                  <a:gd name="connsiteX22" fmla="*/ 1243768 w 2089929"/>
                  <a:gd name="connsiteY22" fmla="*/ 805218 h 887104"/>
                  <a:gd name="connsiteX23" fmla="*/ 1257416 w 2089929"/>
                  <a:gd name="connsiteY23" fmla="*/ 846161 h 887104"/>
                  <a:gd name="connsiteX24" fmla="*/ 1339303 w 2089929"/>
                  <a:gd name="connsiteY24" fmla="*/ 873456 h 887104"/>
                  <a:gd name="connsiteX25" fmla="*/ 1380246 w 2089929"/>
                  <a:gd name="connsiteY25" fmla="*/ 887104 h 887104"/>
                  <a:gd name="connsiteX26" fmla="*/ 1462132 w 2089929"/>
                  <a:gd name="connsiteY26" fmla="*/ 846161 h 887104"/>
                  <a:gd name="connsiteX27" fmla="*/ 1516723 w 2089929"/>
                  <a:gd name="connsiteY27" fmla="*/ 764274 h 887104"/>
                  <a:gd name="connsiteX28" fmla="*/ 1639553 w 2089929"/>
                  <a:gd name="connsiteY28" fmla="*/ 696036 h 887104"/>
                  <a:gd name="connsiteX29" fmla="*/ 1748735 w 2089929"/>
                  <a:gd name="connsiteY29" fmla="*/ 682388 h 887104"/>
                  <a:gd name="connsiteX30" fmla="*/ 1735088 w 2089929"/>
                  <a:gd name="connsiteY30" fmla="*/ 641444 h 887104"/>
                  <a:gd name="connsiteX31" fmla="*/ 1939804 w 2089929"/>
                  <a:gd name="connsiteY31" fmla="*/ 586853 h 887104"/>
                  <a:gd name="connsiteX32" fmla="*/ 2076282 w 2089929"/>
                  <a:gd name="connsiteY32" fmla="*/ 532262 h 887104"/>
                  <a:gd name="connsiteX33" fmla="*/ 2089929 w 2089929"/>
                  <a:gd name="connsiteY33" fmla="*/ 491319 h 887104"/>
                  <a:gd name="connsiteX34" fmla="*/ 2048986 w 2089929"/>
                  <a:gd name="connsiteY34" fmla="*/ 409433 h 887104"/>
                  <a:gd name="connsiteX35" fmla="*/ 1967100 w 2089929"/>
                  <a:gd name="connsiteY35" fmla="*/ 382137 h 887104"/>
                  <a:gd name="connsiteX36" fmla="*/ 1926156 w 2089929"/>
                  <a:gd name="connsiteY36" fmla="*/ 368489 h 887104"/>
                  <a:gd name="connsiteX37" fmla="*/ 1939804 w 2089929"/>
                  <a:gd name="connsiteY37" fmla="*/ 327546 h 887104"/>
                  <a:gd name="connsiteX38" fmla="*/ 1967100 w 2089929"/>
                  <a:gd name="connsiteY38" fmla="*/ 286603 h 887104"/>
                  <a:gd name="connsiteX39" fmla="*/ 1898861 w 2089929"/>
                  <a:gd name="connsiteY39" fmla="*/ 204716 h 887104"/>
                  <a:gd name="connsiteX40" fmla="*/ 1694144 w 2089929"/>
                  <a:gd name="connsiteY40" fmla="*/ 163773 h 887104"/>
                  <a:gd name="connsiteX41" fmla="*/ 1653201 w 2089929"/>
                  <a:gd name="connsiteY41" fmla="*/ 150125 h 887104"/>
                  <a:gd name="connsiteX42" fmla="*/ 1557667 w 2089929"/>
                  <a:gd name="connsiteY42" fmla="*/ 40943 h 887104"/>
                  <a:gd name="connsiteX43" fmla="*/ 1475780 w 2089929"/>
                  <a:gd name="connsiteY43" fmla="*/ 13647 h 887104"/>
                  <a:gd name="connsiteX44" fmla="*/ 1434837 w 2089929"/>
                  <a:gd name="connsiteY44" fmla="*/ 0 h 887104"/>
                  <a:gd name="connsiteX45" fmla="*/ 1352950 w 2089929"/>
                  <a:gd name="connsiteY45" fmla="*/ 13647 h 887104"/>
                  <a:gd name="connsiteX46" fmla="*/ 1298359 w 2089929"/>
                  <a:gd name="connsiteY46" fmla="*/ 27295 h 887104"/>
                  <a:gd name="connsiteX47" fmla="*/ 1202825 w 2089929"/>
                  <a:gd name="connsiteY47" fmla="*/ 13647 h 887104"/>
                  <a:gd name="connsiteX48" fmla="*/ 1148234 w 2089929"/>
                  <a:gd name="connsiteY48" fmla="*/ 27295 h 887104"/>
                  <a:gd name="connsiteX49" fmla="*/ 1134586 w 2089929"/>
                  <a:gd name="connsiteY49" fmla="*/ 68239 h 887104"/>
                  <a:gd name="connsiteX50" fmla="*/ 1120938 w 2089929"/>
                  <a:gd name="connsiteY50" fmla="*/ 136477 h 887104"/>
                  <a:gd name="connsiteX51" fmla="*/ 1079995 w 2089929"/>
                  <a:gd name="connsiteY51" fmla="*/ 163773 h 887104"/>
                  <a:gd name="connsiteX52" fmla="*/ 998109 w 2089929"/>
                  <a:gd name="connsiteY52" fmla="*/ 191068 h 887104"/>
                  <a:gd name="connsiteX53" fmla="*/ 929870 w 2089929"/>
                  <a:gd name="connsiteY53" fmla="*/ 259307 h 887104"/>
                  <a:gd name="connsiteX54" fmla="*/ 916222 w 2089929"/>
                  <a:gd name="connsiteY54" fmla="*/ 300250 h 887104"/>
                  <a:gd name="connsiteX55" fmla="*/ 875279 w 2089929"/>
                  <a:gd name="connsiteY55" fmla="*/ 313898 h 887104"/>
                  <a:gd name="connsiteX56" fmla="*/ 834335 w 2089929"/>
                  <a:gd name="connsiteY56" fmla="*/ 341194 h 887104"/>
                  <a:gd name="connsiteX57" fmla="*/ 752449 w 2089929"/>
                  <a:gd name="connsiteY57" fmla="*/ 368489 h 887104"/>
                  <a:gd name="connsiteX58" fmla="*/ 602323 w 2089929"/>
                  <a:gd name="connsiteY58" fmla="*/ 354841 h 887104"/>
                  <a:gd name="connsiteX59" fmla="*/ 561380 w 2089929"/>
                  <a:gd name="connsiteY59" fmla="*/ 341194 h 887104"/>
                  <a:gd name="connsiteX60" fmla="*/ 534085 w 2089929"/>
                  <a:gd name="connsiteY60" fmla="*/ 300250 h 887104"/>
                  <a:gd name="connsiteX61" fmla="*/ 452198 w 2089929"/>
                  <a:gd name="connsiteY61" fmla="*/ 313898 h 887104"/>
                  <a:gd name="connsiteX62" fmla="*/ 424903 w 2089929"/>
                  <a:gd name="connsiteY62" fmla="*/ 354841 h 887104"/>
                  <a:gd name="connsiteX63" fmla="*/ 383959 w 2089929"/>
                  <a:gd name="connsiteY63" fmla="*/ 382137 h 887104"/>
                  <a:gd name="connsiteX64" fmla="*/ 370311 w 2089929"/>
                  <a:gd name="connsiteY64" fmla="*/ 409433 h 887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089929" h="887104">
                    <a:moveTo>
                      <a:pt x="370311" y="409433"/>
                    </a:moveTo>
                    <a:cubicBezTo>
                      <a:pt x="306621" y="457200"/>
                      <a:pt x="32988" y="521815"/>
                      <a:pt x="1822" y="668740"/>
                    </a:cubicBezTo>
                    <a:cubicBezTo>
                      <a:pt x="-21224" y="777384"/>
                      <a:pt x="180191" y="801602"/>
                      <a:pt x="274777" y="859809"/>
                    </a:cubicBezTo>
                    <a:cubicBezTo>
                      <a:pt x="299281" y="874888"/>
                      <a:pt x="356664" y="887104"/>
                      <a:pt x="356664" y="887104"/>
                    </a:cubicBezTo>
                    <a:cubicBezTo>
                      <a:pt x="370312" y="882555"/>
                      <a:pt x="388620" y="884690"/>
                      <a:pt x="397607" y="873456"/>
                    </a:cubicBezTo>
                    <a:cubicBezTo>
                      <a:pt x="409324" y="858809"/>
                      <a:pt x="406102" y="836900"/>
                      <a:pt x="411255" y="818865"/>
                    </a:cubicBezTo>
                    <a:cubicBezTo>
                      <a:pt x="415207" y="805033"/>
                      <a:pt x="415916" y="789155"/>
                      <a:pt x="424903" y="777922"/>
                    </a:cubicBezTo>
                    <a:cubicBezTo>
                      <a:pt x="444144" y="753872"/>
                      <a:pt x="479818" y="745970"/>
                      <a:pt x="506789" y="736979"/>
                    </a:cubicBezTo>
                    <a:lnTo>
                      <a:pt x="588676" y="764274"/>
                    </a:lnTo>
                    <a:lnTo>
                      <a:pt x="629619" y="777922"/>
                    </a:lnTo>
                    <a:cubicBezTo>
                      <a:pt x="647816" y="773373"/>
                      <a:pt x="672003" y="778515"/>
                      <a:pt x="684210" y="764274"/>
                    </a:cubicBezTo>
                    <a:cubicBezTo>
                      <a:pt x="702935" y="742429"/>
                      <a:pt x="704528" y="710301"/>
                      <a:pt x="711506" y="682388"/>
                    </a:cubicBezTo>
                    <a:cubicBezTo>
                      <a:pt x="716055" y="664191"/>
                      <a:pt x="708756" y="636906"/>
                      <a:pt x="725153" y="627797"/>
                    </a:cubicBezTo>
                    <a:cubicBezTo>
                      <a:pt x="757215" y="609985"/>
                      <a:pt x="797941" y="618698"/>
                      <a:pt x="834335" y="614149"/>
                    </a:cubicBezTo>
                    <a:cubicBezTo>
                      <a:pt x="840784" y="588353"/>
                      <a:pt x="847352" y="536069"/>
                      <a:pt x="875279" y="518615"/>
                    </a:cubicBezTo>
                    <a:cubicBezTo>
                      <a:pt x="899677" y="503366"/>
                      <a:pt x="957165" y="491319"/>
                      <a:pt x="957165" y="491319"/>
                    </a:cubicBezTo>
                    <a:cubicBezTo>
                      <a:pt x="1078877" y="506533"/>
                      <a:pt x="1078352" y="469774"/>
                      <a:pt x="1052700" y="559558"/>
                    </a:cubicBezTo>
                    <a:cubicBezTo>
                      <a:pt x="1048748" y="573390"/>
                      <a:pt x="1043601" y="586853"/>
                      <a:pt x="1039052" y="600501"/>
                    </a:cubicBezTo>
                    <a:cubicBezTo>
                      <a:pt x="1043601" y="618698"/>
                      <a:pt x="1043394" y="638806"/>
                      <a:pt x="1052700" y="655092"/>
                    </a:cubicBezTo>
                    <a:cubicBezTo>
                      <a:pt x="1062276" y="671850"/>
                      <a:pt x="1077584" y="685330"/>
                      <a:pt x="1093643" y="696036"/>
                    </a:cubicBezTo>
                    <a:cubicBezTo>
                      <a:pt x="1105911" y="704215"/>
                      <a:pt x="1181220" y="721057"/>
                      <a:pt x="1189177" y="723331"/>
                    </a:cubicBezTo>
                    <a:cubicBezTo>
                      <a:pt x="1203009" y="727283"/>
                      <a:pt x="1216472" y="732430"/>
                      <a:pt x="1230120" y="736979"/>
                    </a:cubicBezTo>
                    <a:cubicBezTo>
                      <a:pt x="1234669" y="759725"/>
                      <a:pt x="1238142" y="782714"/>
                      <a:pt x="1243768" y="805218"/>
                    </a:cubicBezTo>
                    <a:cubicBezTo>
                      <a:pt x="1247257" y="819174"/>
                      <a:pt x="1245710" y="837799"/>
                      <a:pt x="1257416" y="846161"/>
                    </a:cubicBezTo>
                    <a:cubicBezTo>
                      <a:pt x="1280829" y="862884"/>
                      <a:pt x="1312007" y="864358"/>
                      <a:pt x="1339303" y="873456"/>
                    </a:cubicBezTo>
                    <a:lnTo>
                      <a:pt x="1380246" y="887104"/>
                    </a:lnTo>
                    <a:cubicBezTo>
                      <a:pt x="1409450" y="877369"/>
                      <a:pt x="1440345" y="871060"/>
                      <a:pt x="1462132" y="846161"/>
                    </a:cubicBezTo>
                    <a:cubicBezTo>
                      <a:pt x="1483734" y="821473"/>
                      <a:pt x="1489427" y="782471"/>
                      <a:pt x="1516723" y="764274"/>
                    </a:cubicBezTo>
                    <a:cubicBezTo>
                      <a:pt x="1559229" y="735937"/>
                      <a:pt x="1590006" y="705044"/>
                      <a:pt x="1639553" y="696036"/>
                    </a:cubicBezTo>
                    <a:cubicBezTo>
                      <a:pt x="1675639" y="689475"/>
                      <a:pt x="1712341" y="686937"/>
                      <a:pt x="1748735" y="682388"/>
                    </a:cubicBezTo>
                    <a:cubicBezTo>
                      <a:pt x="1744186" y="668740"/>
                      <a:pt x="1735088" y="655830"/>
                      <a:pt x="1735088" y="641444"/>
                    </a:cubicBezTo>
                    <a:cubicBezTo>
                      <a:pt x="1735088" y="508725"/>
                      <a:pt x="1797632" y="576698"/>
                      <a:pt x="1939804" y="586853"/>
                    </a:cubicBezTo>
                    <a:cubicBezTo>
                      <a:pt x="2015338" y="576063"/>
                      <a:pt x="2036057" y="592600"/>
                      <a:pt x="2076282" y="532262"/>
                    </a:cubicBezTo>
                    <a:cubicBezTo>
                      <a:pt x="2084262" y="520292"/>
                      <a:pt x="2085380" y="504967"/>
                      <a:pt x="2089929" y="491319"/>
                    </a:cubicBezTo>
                    <a:cubicBezTo>
                      <a:pt x="2082493" y="469009"/>
                      <a:pt x="2071267" y="423359"/>
                      <a:pt x="2048986" y="409433"/>
                    </a:cubicBezTo>
                    <a:cubicBezTo>
                      <a:pt x="2024588" y="394184"/>
                      <a:pt x="1994395" y="391236"/>
                      <a:pt x="1967100" y="382137"/>
                    </a:cubicBezTo>
                    <a:lnTo>
                      <a:pt x="1926156" y="368489"/>
                    </a:lnTo>
                    <a:cubicBezTo>
                      <a:pt x="1930705" y="354841"/>
                      <a:pt x="1933370" y="340413"/>
                      <a:pt x="1939804" y="327546"/>
                    </a:cubicBezTo>
                    <a:cubicBezTo>
                      <a:pt x="1947140" y="312875"/>
                      <a:pt x="1964403" y="302782"/>
                      <a:pt x="1967100" y="286603"/>
                    </a:cubicBezTo>
                    <a:cubicBezTo>
                      <a:pt x="1973508" y="248156"/>
                      <a:pt x="1921878" y="216224"/>
                      <a:pt x="1898861" y="204716"/>
                    </a:cubicBezTo>
                    <a:cubicBezTo>
                      <a:pt x="1829738" y="170155"/>
                      <a:pt x="1771339" y="172350"/>
                      <a:pt x="1694144" y="163773"/>
                    </a:cubicBezTo>
                    <a:cubicBezTo>
                      <a:pt x="1680496" y="159224"/>
                      <a:pt x="1663373" y="160297"/>
                      <a:pt x="1653201" y="150125"/>
                    </a:cubicBezTo>
                    <a:cubicBezTo>
                      <a:pt x="1586784" y="83708"/>
                      <a:pt x="1627269" y="71878"/>
                      <a:pt x="1557667" y="40943"/>
                    </a:cubicBezTo>
                    <a:cubicBezTo>
                      <a:pt x="1531375" y="29257"/>
                      <a:pt x="1503076" y="22745"/>
                      <a:pt x="1475780" y="13647"/>
                    </a:cubicBezTo>
                    <a:lnTo>
                      <a:pt x="1434837" y="0"/>
                    </a:lnTo>
                    <a:cubicBezTo>
                      <a:pt x="1407541" y="4549"/>
                      <a:pt x="1380085" y="8220"/>
                      <a:pt x="1352950" y="13647"/>
                    </a:cubicBezTo>
                    <a:cubicBezTo>
                      <a:pt x="1334557" y="17325"/>
                      <a:pt x="1317116" y="27295"/>
                      <a:pt x="1298359" y="27295"/>
                    </a:cubicBezTo>
                    <a:cubicBezTo>
                      <a:pt x="1266191" y="27295"/>
                      <a:pt x="1234670" y="18196"/>
                      <a:pt x="1202825" y="13647"/>
                    </a:cubicBezTo>
                    <a:cubicBezTo>
                      <a:pt x="1184628" y="18196"/>
                      <a:pt x="1162881" y="15577"/>
                      <a:pt x="1148234" y="27295"/>
                    </a:cubicBezTo>
                    <a:cubicBezTo>
                      <a:pt x="1137000" y="36282"/>
                      <a:pt x="1138075" y="54282"/>
                      <a:pt x="1134586" y="68239"/>
                    </a:cubicBezTo>
                    <a:cubicBezTo>
                      <a:pt x="1128960" y="90743"/>
                      <a:pt x="1132447" y="116337"/>
                      <a:pt x="1120938" y="136477"/>
                    </a:cubicBezTo>
                    <a:cubicBezTo>
                      <a:pt x="1112800" y="150718"/>
                      <a:pt x="1094984" y="157111"/>
                      <a:pt x="1079995" y="163773"/>
                    </a:cubicBezTo>
                    <a:cubicBezTo>
                      <a:pt x="1053703" y="175458"/>
                      <a:pt x="998109" y="191068"/>
                      <a:pt x="998109" y="191068"/>
                    </a:cubicBezTo>
                    <a:cubicBezTo>
                      <a:pt x="957165" y="218364"/>
                      <a:pt x="952616" y="213814"/>
                      <a:pt x="929870" y="259307"/>
                    </a:cubicBezTo>
                    <a:cubicBezTo>
                      <a:pt x="923436" y="272174"/>
                      <a:pt x="926394" y="290078"/>
                      <a:pt x="916222" y="300250"/>
                    </a:cubicBezTo>
                    <a:cubicBezTo>
                      <a:pt x="906050" y="310422"/>
                      <a:pt x="888146" y="307464"/>
                      <a:pt x="875279" y="313898"/>
                    </a:cubicBezTo>
                    <a:cubicBezTo>
                      <a:pt x="860608" y="321234"/>
                      <a:pt x="849324" y="334532"/>
                      <a:pt x="834335" y="341194"/>
                    </a:cubicBezTo>
                    <a:cubicBezTo>
                      <a:pt x="808043" y="352879"/>
                      <a:pt x="752449" y="368489"/>
                      <a:pt x="752449" y="368489"/>
                    </a:cubicBezTo>
                    <a:cubicBezTo>
                      <a:pt x="702407" y="363940"/>
                      <a:pt x="652066" y="361947"/>
                      <a:pt x="602323" y="354841"/>
                    </a:cubicBezTo>
                    <a:cubicBezTo>
                      <a:pt x="588082" y="352807"/>
                      <a:pt x="572613" y="350181"/>
                      <a:pt x="561380" y="341194"/>
                    </a:cubicBezTo>
                    <a:cubicBezTo>
                      <a:pt x="548572" y="330947"/>
                      <a:pt x="543183" y="313898"/>
                      <a:pt x="534085" y="300250"/>
                    </a:cubicBezTo>
                    <a:cubicBezTo>
                      <a:pt x="506789" y="304799"/>
                      <a:pt x="476949" y="301523"/>
                      <a:pt x="452198" y="313898"/>
                    </a:cubicBezTo>
                    <a:cubicBezTo>
                      <a:pt x="437527" y="321233"/>
                      <a:pt x="436501" y="343243"/>
                      <a:pt x="424903" y="354841"/>
                    </a:cubicBezTo>
                    <a:cubicBezTo>
                      <a:pt x="413304" y="366440"/>
                      <a:pt x="397607" y="373038"/>
                      <a:pt x="383959" y="382137"/>
                    </a:cubicBezTo>
                    <a:cubicBezTo>
                      <a:pt x="368872" y="427396"/>
                      <a:pt x="434001" y="361666"/>
                      <a:pt x="370311" y="409433"/>
                    </a:cubicBezTo>
                    <a:close/>
                  </a:path>
                </a:pathLst>
              </a:custGeom>
              <a:solidFill>
                <a:srgbClr val="ECF1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57" name="Szabadkézi sokszög 56"/>
            <p:cNvSpPr/>
            <p:nvPr/>
          </p:nvSpPr>
          <p:spPr>
            <a:xfrm>
              <a:off x="7211497" y="2861530"/>
              <a:ext cx="2538631" cy="1169077"/>
            </a:xfrm>
            <a:custGeom>
              <a:avLst/>
              <a:gdLst>
                <a:gd name="connsiteX0" fmla="*/ 370311 w 2089929"/>
                <a:gd name="connsiteY0" fmla="*/ 409433 h 887104"/>
                <a:gd name="connsiteX1" fmla="*/ 1822 w 2089929"/>
                <a:gd name="connsiteY1" fmla="*/ 668740 h 887104"/>
                <a:gd name="connsiteX2" fmla="*/ 274777 w 2089929"/>
                <a:gd name="connsiteY2" fmla="*/ 859809 h 887104"/>
                <a:gd name="connsiteX3" fmla="*/ 356664 w 2089929"/>
                <a:gd name="connsiteY3" fmla="*/ 887104 h 887104"/>
                <a:gd name="connsiteX4" fmla="*/ 397607 w 2089929"/>
                <a:gd name="connsiteY4" fmla="*/ 873456 h 887104"/>
                <a:gd name="connsiteX5" fmla="*/ 411255 w 2089929"/>
                <a:gd name="connsiteY5" fmla="*/ 818865 h 887104"/>
                <a:gd name="connsiteX6" fmla="*/ 424903 w 2089929"/>
                <a:gd name="connsiteY6" fmla="*/ 777922 h 887104"/>
                <a:gd name="connsiteX7" fmla="*/ 506789 w 2089929"/>
                <a:gd name="connsiteY7" fmla="*/ 736979 h 887104"/>
                <a:gd name="connsiteX8" fmla="*/ 588676 w 2089929"/>
                <a:gd name="connsiteY8" fmla="*/ 764274 h 887104"/>
                <a:gd name="connsiteX9" fmla="*/ 629619 w 2089929"/>
                <a:gd name="connsiteY9" fmla="*/ 777922 h 887104"/>
                <a:gd name="connsiteX10" fmla="*/ 684210 w 2089929"/>
                <a:gd name="connsiteY10" fmla="*/ 764274 h 887104"/>
                <a:gd name="connsiteX11" fmla="*/ 711506 w 2089929"/>
                <a:gd name="connsiteY11" fmla="*/ 682388 h 887104"/>
                <a:gd name="connsiteX12" fmla="*/ 725153 w 2089929"/>
                <a:gd name="connsiteY12" fmla="*/ 627797 h 887104"/>
                <a:gd name="connsiteX13" fmla="*/ 834335 w 2089929"/>
                <a:gd name="connsiteY13" fmla="*/ 614149 h 887104"/>
                <a:gd name="connsiteX14" fmla="*/ 875279 w 2089929"/>
                <a:gd name="connsiteY14" fmla="*/ 518615 h 887104"/>
                <a:gd name="connsiteX15" fmla="*/ 957165 w 2089929"/>
                <a:gd name="connsiteY15" fmla="*/ 491319 h 887104"/>
                <a:gd name="connsiteX16" fmla="*/ 1052700 w 2089929"/>
                <a:gd name="connsiteY16" fmla="*/ 559558 h 887104"/>
                <a:gd name="connsiteX17" fmla="*/ 1039052 w 2089929"/>
                <a:gd name="connsiteY17" fmla="*/ 600501 h 887104"/>
                <a:gd name="connsiteX18" fmla="*/ 1052700 w 2089929"/>
                <a:gd name="connsiteY18" fmla="*/ 655092 h 887104"/>
                <a:gd name="connsiteX19" fmla="*/ 1093643 w 2089929"/>
                <a:gd name="connsiteY19" fmla="*/ 696036 h 887104"/>
                <a:gd name="connsiteX20" fmla="*/ 1189177 w 2089929"/>
                <a:gd name="connsiteY20" fmla="*/ 723331 h 887104"/>
                <a:gd name="connsiteX21" fmla="*/ 1230120 w 2089929"/>
                <a:gd name="connsiteY21" fmla="*/ 736979 h 887104"/>
                <a:gd name="connsiteX22" fmla="*/ 1243768 w 2089929"/>
                <a:gd name="connsiteY22" fmla="*/ 805218 h 887104"/>
                <a:gd name="connsiteX23" fmla="*/ 1257416 w 2089929"/>
                <a:gd name="connsiteY23" fmla="*/ 846161 h 887104"/>
                <a:gd name="connsiteX24" fmla="*/ 1339303 w 2089929"/>
                <a:gd name="connsiteY24" fmla="*/ 873456 h 887104"/>
                <a:gd name="connsiteX25" fmla="*/ 1380246 w 2089929"/>
                <a:gd name="connsiteY25" fmla="*/ 887104 h 887104"/>
                <a:gd name="connsiteX26" fmla="*/ 1462132 w 2089929"/>
                <a:gd name="connsiteY26" fmla="*/ 846161 h 887104"/>
                <a:gd name="connsiteX27" fmla="*/ 1516723 w 2089929"/>
                <a:gd name="connsiteY27" fmla="*/ 764274 h 887104"/>
                <a:gd name="connsiteX28" fmla="*/ 1639553 w 2089929"/>
                <a:gd name="connsiteY28" fmla="*/ 696036 h 887104"/>
                <a:gd name="connsiteX29" fmla="*/ 1748735 w 2089929"/>
                <a:gd name="connsiteY29" fmla="*/ 682388 h 887104"/>
                <a:gd name="connsiteX30" fmla="*/ 1735088 w 2089929"/>
                <a:gd name="connsiteY30" fmla="*/ 641444 h 887104"/>
                <a:gd name="connsiteX31" fmla="*/ 1939804 w 2089929"/>
                <a:gd name="connsiteY31" fmla="*/ 586853 h 887104"/>
                <a:gd name="connsiteX32" fmla="*/ 2076282 w 2089929"/>
                <a:gd name="connsiteY32" fmla="*/ 532262 h 887104"/>
                <a:gd name="connsiteX33" fmla="*/ 2089929 w 2089929"/>
                <a:gd name="connsiteY33" fmla="*/ 491319 h 887104"/>
                <a:gd name="connsiteX34" fmla="*/ 2048986 w 2089929"/>
                <a:gd name="connsiteY34" fmla="*/ 409433 h 887104"/>
                <a:gd name="connsiteX35" fmla="*/ 1967100 w 2089929"/>
                <a:gd name="connsiteY35" fmla="*/ 382137 h 887104"/>
                <a:gd name="connsiteX36" fmla="*/ 1926156 w 2089929"/>
                <a:gd name="connsiteY36" fmla="*/ 368489 h 887104"/>
                <a:gd name="connsiteX37" fmla="*/ 1939804 w 2089929"/>
                <a:gd name="connsiteY37" fmla="*/ 327546 h 887104"/>
                <a:gd name="connsiteX38" fmla="*/ 1967100 w 2089929"/>
                <a:gd name="connsiteY38" fmla="*/ 286603 h 887104"/>
                <a:gd name="connsiteX39" fmla="*/ 1898861 w 2089929"/>
                <a:gd name="connsiteY39" fmla="*/ 204716 h 887104"/>
                <a:gd name="connsiteX40" fmla="*/ 1694144 w 2089929"/>
                <a:gd name="connsiteY40" fmla="*/ 163773 h 887104"/>
                <a:gd name="connsiteX41" fmla="*/ 1653201 w 2089929"/>
                <a:gd name="connsiteY41" fmla="*/ 150125 h 887104"/>
                <a:gd name="connsiteX42" fmla="*/ 1557667 w 2089929"/>
                <a:gd name="connsiteY42" fmla="*/ 40943 h 887104"/>
                <a:gd name="connsiteX43" fmla="*/ 1475780 w 2089929"/>
                <a:gd name="connsiteY43" fmla="*/ 13647 h 887104"/>
                <a:gd name="connsiteX44" fmla="*/ 1434837 w 2089929"/>
                <a:gd name="connsiteY44" fmla="*/ 0 h 887104"/>
                <a:gd name="connsiteX45" fmla="*/ 1352950 w 2089929"/>
                <a:gd name="connsiteY45" fmla="*/ 13647 h 887104"/>
                <a:gd name="connsiteX46" fmla="*/ 1298359 w 2089929"/>
                <a:gd name="connsiteY46" fmla="*/ 27295 h 887104"/>
                <a:gd name="connsiteX47" fmla="*/ 1202825 w 2089929"/>
                <a:gd name="connsiteY47" fmla="*/ 13647 h 887104"/>
                <a:gd name="connsiteX48" fmla="*/ 1148234 w 2089929"/>
                <a:gd name="connsiteY48" fmla="*/ 27295 h 887104"/>
                <a:gd name="connsiteX49" fmla="*/ 1134586 w 2089929"/>
                <a:gd name="connsiteY49" fmla="*/ 68239 h 887104"/>
                <a:gd name="connsiteX50" fmla="*/ 1120938 w 2089929"/>
                <a:gd name="connsiteY50" fmla="*/ 136477 h 887104"/>
                <a:gd name="connsiteX51" fmla="*/ 1079995 w 2089929"/>
                <a:gd name="connsiteY51" fmla="*/ 163773 h 887104"/>
                <a:gd name="connsiteX52" fmla="*/ 998109 w 2089929"/>
                <a:gd name="connsiteY52" fmla="*/ 191068 h 887104"/>
                <a:gd name="connsiteX53" fmla="*/ 929870 w 2089929"/>
                <a:gd name="connsiteY53" fmla="*/ 259307 h 887104"/>
                <a:gd name="connsiteX54" fmla="*/ 916222 w 2089929"/>
                <a:gd name="connsiteY54" fmla="*/ 300250 h 887104"/>
                <a:gd name="connsiteX55" fmla="*/ 875279 w 2089929"/>
                <a:gd name="connsiteY55" fmla="*/ 313898 h 887104"/>
                <a:gd name="connsiteX56" fmla="*/ 834335 w 2089929"/>
                <a:gd name="connsiteY56" fmla="*/ 341194 h 887104"/>
                <a:gd name="connsiteX57" fmla="*/ 752449 w 2089929"/>
                <a:gd name="connsiteY57" fmla="*/ 368489 h 887104"/>
                <a:gd name="connsiteX58" fmla="*/ 602323 w 2089929"/>
                <a:gd name="connsiteY58" fmla="*/ 354841 h 887104"/>
                <a:gd name="connsiteX59" fmla="*/ 561380 w 2089929"/>
                <a:gd name="connsiteY59" fmla="*/ 341194 h 887104"/>
                <a:gd name="connsiteX60" fmla="*/ 534085 w 2089929"/>
                <a:gd name="connsiteY60" fmla="*/ 300250 h 887104"/>
                <a:gd name="connsiteX61" fmla="*/ 452198 w 2089929"/>
                <a:gd name="connsiteY61" fmla="*/ 313898 h 887104"/>
                <a:gd name="connsiteX62" fmla="*/ 424903 w 2089929"/>
                <a:gd name="connsiteY62" fmla="*/ 354841 h 887104"/>
                <a:gd name="connsiteX63" fmla="*/ 383959 w 2089929"/>
                <a:gd name="connsiteY63" fmla="*/ 382137 h 887104"/>
                <a:gd name="connsiteX64" fmla="*/ 370311 w 2089929"/>
                <a:gd name="connsiteY64" fmla="*/ 409433 h 8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089929" h="887104">
                  <a:moveTo>
                    <a:pt x="370311" y="409433"/>
                  </a:moveTo>
                  <a:cubicBezTo>
                    <a:pt x="306621" y="457200"/>
                    <a:pt x="32988" y="521815"/>
                    <a:pt x="1822" y="668740"/>
                  </a:cubicBezTo>
                  <a:cubicBezTo>
                    <a:pt x="-21224" y="777384"/>
                    <a:pt x="180191" y="801602"/>
                    <a:pt x="274777" y="859809"/>
                  </a:cubicBezTo>
                  <a:cubicBezTo>
                    <a:pt x="299281" y="874888"/>
                    <a:pt x="356664" y="887104"/>
                    <a:pt x="356664" y="887104"/>
                  </a:cubicBezTo>
                  <a:cubicBezTo>
                    <a:pt x="370312" y="882555"/>
                    <a:pt x="388620" y="884690"/>
                    <a:pt x="397607" y="873456"/>
                  </a:cubicBezTo>
                  <a:cubicBezTo>
                    <a:pt x="409324" y="858809"/>
                    <a:pt x="406102" y="836900"/>
                    <a:pt x="411255" y="818865"/>
                  </a:cubicBezTo>
                  <a:cubicBezTo>
                    <a:pt x="415207" y="805033"/>
                    <a:pt x="415916" y="789155"/>
                    <a:pt x="424903" y="777922"/>
                  </a:cubicBezTo>
                  <a:cubicBezTo>
                    <a:pt x="444144" y="753872"/>
                    <a:pt x="479818" y="745970"/>
                    <a:pt x="506789" y="736979"/>
                  </a:cubicBezTo>
                  <a:lnTo>
                    <a:pt x="588676" y="764274"/>
                  </a:lnTo>
                  <a:lnTo>
                    <a:pt x="629619" y="777922"/>
                  </a:lnTo>
                  <a:cubicBezTo>
                    <a:pt x="647816" y="773373"/>
                    <a:pt x="672003" y="778515"/>
                    <a:pt x="684210" y="764274"/>
                  </a:cubicBezTo>
                  <a:cubicBezTo>
                    <a:pt x="702935" y="742429"/>
                    <a:pt x="704528" y="710301"/>
                    <a:pt x="711506" y="682388"/>
                  </a:cubicBezTo>
                  <a:cubicBezTo>
                    <a:pt x="716055" y="664191"/>
                    <a:pt x="708756" y="636906"/>
                    <a:pt x="725153" y="627797"/>
                  </a:cubicBezTo>
                  <a:cubicBezTo>
                    <a:pt x="757215" y="609985"/>
                    <a:pt x="797941" y="618698"/>
                    <a:pt x="834335" y="614149"/>
                  </a:cubicBezTo>
                  <a:cubicBezTo>
                    <a:pt x="840784" y="588353"/>
                    <a:pt x="847352" y="536069"/>
                    <a:pt x="875279" y="518615"/>
                  </a:cubicBezTo>
                  <a:cubicBezTo>
                    <a:pt x="899677" y="503366"/>
                    <a:pt x="957165" y="491319"/>
                    <a:pt x="957165" y="491319"/>
                  </a:cubicBezTo>
                  <a:cubicBezTo>
                    <a:pt x="1078877" y="506533"/>
                    <a:pt x="1078352" y="469774"/>
                    <a:pt x="1052700" y="559558"/>
                  </a:cubicBezTo>
                  <a:cubicBezTo>
                    <a:pt x="1048748" y="573390"/>
                    <a:pt x="1043601" y="586853"/>
                    <a:pt x="1039052" y="600501"/>
                  </a:cubicBezTo>
                  <a:cubicBezTo>
                    <a:pt x="1043601" y="618698"/>
                    <a:pt x="1043394" y="638806"/>
                    <a:pt x="1052700" y="655092"/>
                  </a:cubicBezTo>
                  <a:cubicBezTo>
                    <a:pt x="1062276" y="671850"/>
                    <a:pt x="1077584" y="685330"/>
                    <a:pt x="1093643" y="696036"/>
                  </a:cubicBezTo>
                  <a:cubicBezTo>
                    <a:pt x="1105911" y="704215"/>
                    <a:pt x="1181220" y="721057"/>
                    <a:pt x="1189177" y="723331"/>
                  </a:cubicBezTo>
                  <a:cubicBezTo>
                    <a:pt x="1203009" y="727283"/>
                    <a:pt x="1216472" y="732430"/>
                    <a:pt x="1230120" y="736979"/>
                  </a:cubicBezTo>
                  <a:cubicBezTo>
                    <a:pt x="1234669" y="759725"/>
                    <a:pt x="1238142" y="782714"/>
                    <a:pt x="1243768" y="805218"/>
                  </a:cubicBezTo>
                  <a:cubicBezTo>
                    <a:pt x="1247257" y="819174"/>
                    <a:pt x="1245710" y="837799"/>
                    <a:pt x="1257416" y="846161"/>
                  </a:cubicBezTo>
                  <a:cubicBezTo>
                    <a:pt x="1280829" y="862884"/>
                    <a:pt x="1312007" y="864358"/>
                    <a:pt x="1339303" y="873456"/>
                  </a:cubicBezTo>
                  <a:lnTo>
                    <a:pt x="1380246" y="887104"/>
                  </a:lnTo>
                  <a:cubicBezTo>
                    <a:pt x="1409450" y="877369"/>
                    <a:pt x="1440345" y="871060"/>
                    <a:pt x="1462132" y="846161"/>
                  </a:cubicBezTo>
                  <a:cubicBezTo>
                    <a:pt x="1483734" y="821473"/>
                    <a:pt x="1489427" y="782471"/>
                    <a:pt x="1516723" y="764274"/>
                  </a:cubicBezTo>
                  <a:cubicBezTo>
                    <a:pt x="1559229" y="735937"/>
                    <a:pt x="1590006" y="705044"/>
                    <a:pt x="1639553" y="696036"/>
                  </a:cubicBezTo>
                  <a:cubicBezTo>
                    <a:pt x="1675639" y="689475"/>
                    <a:pt x="1712341" y="686937"/>
                    <a:pt x="1748735" y="682388"/>
                  </a:cubicBezTo>
                  <a:cubicBezTo>
                    <a:pt x="1744186" y="668740"/>
                    <a:pt x="1735088" y="655830"/>
                    <a:pt x="1735088" y="641444"/>
                  </a:cubicBezTo>
                  <a:cubicBezTo>
                    <a:pt x="1735088" y="508725"/>
                    <a:pt x="1797632" y="576698"/>
                    <a:pt x="1939804" y="586853"/>
                  </a:cubicBezTo>
                  <a:cubicBezTo>
                    <a:pt x="2015338" y="576063"/>
                    <a:pt x="2036057" y="592600"/>
                    <a:pt x="2076282" y="532262"/>
                  </a:cubicBezTo>
                  <a:cubicBezTo>
                    <a:pt x="2084262" y="520292"/>
                    <a:pt x="2085380" y="504967"/>
                    <a:pt x="2089929" y="491319"/>
                  </a:cubicBezTo>
                  <a:cubicBezTo>
                    <a:pt x="2082493" y="469009"/>
                    <a:pt x="2071267" y="423359"/>
                    <a:pt x="2048986" y="409433"/>
                  </a:cubicBezTo>
                  <a:cubicBezTo>
                    <a:pt x="2024588" y="394184"/>
                    <a:pt x="1994395" y="391236"/>
                    <a:pt x="1967100" y="382137"/>
                  </a:cubicBezTo>
                  <a:lnTo>
                    <a:pt x="1926156" y="368489"/>
                  </a:lnTo>
                  <a:cubicBezTo>
                    <a:pt x="1930705" y="354841"/>
                    <a:pt x="1933370" y="340413"/>
                    <a:pt x="1939804" y="327546"/>
                  </a:cubicBezTo>
                  <a:cubicBezTo>
                    <a:pt x="1947140" y="312875"/>
                    <a:pt x="1964403" y="302782"/>
                    <a:pt x="1967100" y="286603"/>
                  </a:cubicBezTo>
                  <a:cubicBezTo>
                    <a:pt x="1973508" y="248156"/>
                    <a:pt x="1921878" y="216224"/>
                    <a:pt x="1898861" y="204716"/>
                  </a:cubicBezTo>
                  <a:cubicBezTo>
                    <a:pt x="1829738" y="170155"/>
                    <a:pt x="1771339" y="172350"/>
                    <a:pt x="1694144" y="163773"/>
                  </a:cubicBezTo>
                  <a:cubicBezTo>
                    <a:pt x="1680496" y="159224"/>
                    <a:pt x="1663373" y="160297"/>
                    <a:pt x="1653201" y="150125"/>
                  </a:cubicBezTo>
                  <a:cubicBezTo>
                    <a:pt x="1586784" y="83708"/>
                    <a:pt x="1627269" y="71878"/>
                    <a:pt x="1557667" y="40943"/>
                  </a:cubicBezTo>
                  <a:cubicBezTo>
                    <a:pt x="1531375" y="29257"/>
                    <a:pt x="1503076" y="22745"/>
                    <a:pt x="1475780" y="13647"/>
                  </a:cubicBezTo>
                  <a:lnTo>
                    <a:pt x="1434837" y="0"/>
                  </a:lnTo>
                  <a:cubicBezTo>
                    <a:pt x="1407541" y="4549"/>
                    <a:pt x="1380085" y="8220"/>
                    <a:pt x="1352950" y="13647"/>
                  </a:cubicBezTo>
                  <a:cubicBezTo>
                    <a:pt x="1334557" y="17325"/>
                    <a:pt x="1317116" y="27295"/>
                    <a:pt x="1298359" y="27295"/>
                  </a:cubicBezTo>
                  <a:cubicBezTo>
                    <a:pt x="1266191" y="27295"/>
                    <a:pt x="1234670" y="18196"/>
                    <a:pt x="1202825" y="13647"/>
                  </a:cubicBezTo>
                  <a:cubicBezTo>
                    <a:pt x="1184628" y="18196"/>
                    <a:pt x="1162881" y="15577"/>
                    <a:pt x="1148234" y="27295"/>
                  </a:cubicBezTo>
                  <a:cubicBezTo>
                    <a:pt x="1137000" y="36282"/>
                    <a:pt x="1138075" y="54282"/>
                    <a:pt x="1134586" y="68239"/>
                  </a:cubicBezTo>
                  <a:cubicBezTo>
                    <a:pt x="1128960" y="90743"/>
                    <a:pt x="1132447" y="116337"/>
                    <a:pt x="1120938" y="136477"/>
                  </a:cubicBezTo>
                  <a:cubicBezTo>
                    <a:pt x="1112800" y="150718"/>
                    <a:pt x="1094984" y="157111"/>
                    <a:pt x="1079995" y="163773"/>
                  </a:cubicBezTo>
                  <a:cubicBezTo>
                    <a:pt x="1053703" y="175458"/>
                    <a:pt x="998109" y="191068"/>
                    <a:pt x="998109" y="191068"/>
                  </a:cubicBezTo>
                  <a:cubicBezTo>
                    <a:pt x="957165" y="218364"/>
                    <a:pt x="952616" y="213814"/>
                    <a:pt x="929870" y="259307"/>
                  </a:cubicBezTo>
                  <a:cubicBezTo>
                    <a:pt x="923436" y="272174"/>
                    <a:pt x="926394" y="290078"/>
                    <a:pt x="916222" y="300250"/>
                  </a:cubicBezTo>
                  <a:cubicBezTo>
                    <a:pt x="906050" y="310422"/>
                    <a:pt x="888146" y="307464"/>
                    <a:pt x="875279" y="313898"/>
                  </a:cubicBezTo>
                  <a:cubicBezTo>
                    <a:pt x="860608" y="321234"/>
                    <a:pt x="849324" y="334532"/>
                    <a:pt x="834335" y="341194"/>
                  </a:cubicBezTo>
                  <a:cubicBezTo>
                    <a:pt x="808043" y="352879"/>
                    <a:pt x="752449" y="368489"/>
                    <a:pt x="752449" y="368489"/>
                  </a:cubicBezTo>
                  <a:cubicBezTo>
                    <a:pt x="702407" y="363940"/>
                    <a:pt x="652066" y="361947"/>
                    <a:pt x="602323" y="354841"/>
                  </a:cubicBezTo>
                  <a:cubicBezTo>
                    <a:pt x="588082" y="352807"/>
                    <a:pt x="572613" y="350181"/>
                    <a:pt x="561380" y="341194"/>
                  </a:cubicBezTo>
                  <a:cubicBezTo>
                    <a:pt x="548572" y="330947"/>
                    <a:pt x="543183" y="313898"/>
                    <a:pt x="534085" y="300250"/>
                  </a:cubicBezTo>
                  <a:cubicBezTo>
                    <a:pt x="506789" y="304799"/>
                    <a:pt x="476949" y="301523"/>
                    <a:pt x="452198" y="313898"/>
                  </a:cubicBezTo>
                  <a:cubicBezTo>
                    <a:pt x="437527" y="321233"/>
                    <a:pt x="436501" y="343243"/>
                    <a:pt x="424903" y="354841"/>
                  </a:cubicBezTo>
                  <a:cubicBezTo>
                    <a:pt x="413304" y="366440"/>
                    <a:pt x="397607" y="373038"/>
                    <a:pt x="383959" y="382137"/>
                  </a:cubicBezTo>
                  <a:cubicBezTo>
                    <a:pt x="368872" y="427396"/>
                    <a:pt x="434001" y="361666"/>
                    <a:pt x="370311" y="409433"/>
                  </a:cubicBezTo>
                  <a:close/>
                </a:path>
              </a:pathLst>
            </a:custGeom>
            <a:solidFill>
              <a:srgbClr val="D7E0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8" name="Szabadkézi sokszög 57"/>
            <p:cNvSpPr/>
            <p:nvPr/>
          </p:nvSpPr>
          <p:spPr>
            <a:xfrm>
              <a:off x="9382826" y="3756221"/>
              <a:ext cx="942542" cy="822146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D4DD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9" name="Szabadkézi sokszög 58"/>
            <p:cNvSpPr/>
            <p:nvPr/>
          </p:nvSpPr>
          <p:spPr>
            <a:xfrm>
              <a:off x="9327569" y="3913228"/>
              <a:ext cx="880790" cy="535035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F6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0" name="Szabadkézi sokszög 59"/>
            <p:cNvSpPr/>
            <p:nvPr/>
          </p:nvSpPr>
          <p:spPr>
            <a:xfrm flipV="1">
              <a:off x="7355755" y="2928900"/>
              <a:ext cx="712051" cy="485912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A7B1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1" name="Szabadkézi sokszög 60"/>
            <p:cNvSpPr/>
            <p:nvPr/>
          </p:nvSpPr>
          <p:spPr>
            <a:xfrm>
              <a:off x="7676722" y="3574276"/>
              <a:ext cx="820617" cy="535035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F6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2" name="Szabadkézi sokszög 61"/>
            <p:cNvSpPr/>
            <p:nvPr/>
          </p:nvSpPr>
          <p:spPr>
            <a:xfrm flipV="1">
              <a:off x="9206459" y="5248193"/>
              <a:ext cx="459133" cy="271148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ACBDD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3" name="Szabadkézi sokszög 62"/>
            <p:cNvSpPr/>
            <p:nvPr/>
          </p:nvSpPr>
          <p:spPr>
            <a:xfrm flipV="1">
              <a:off x="9374097" y="4847644"/>
              <a:ext cx="898793" cy="506330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B0BCC9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4" name="Szabadkézi sokszög 63"/>
            <p:cNvSpPr/>
            <p:nvPr/>
          </p:nvSpPr>
          <p:spPr>
            <a:xfrm>
              <a:off x="8194034" y="1796112"/>
              <a:ext cx="1243408" cy="714257"/>
            </a:xfrm>
            <a:custGeom>
              <a:avLst/>
              <a:gdLst>
                <a:gd name="connsiteX0" fmla="*/ 793033 w 1393534"/>
                <a:gd name="connsiteY0" fmla="*/ 82484 h 710281"/>
                <a:gd name="connsiteX1" fmla="*/ 329009 w 1393534"/>
                <a:gd name="connsiteY1" fmla="*/ 164371 h 710281"/>
                <a:gd name="connsiteX2" fmla="*/ 192531 w 1393534"/>
                <a:gd name="connsiteY2" fmla="*/ 191666 h 710281"/>
                <a:gd name="connsiteX3" fmla="*/ 165236 w 1393534"/>
                <a:gd name="connsiteY3" fmla="*/ 232610 h 710281"/>
                <a:gd name="connsiteX4" fmla="*/ 206179 w 1393534"/>
                <a:gd name="connsiteY4" fmla="*/ 259905 h 710281"/>
                <a:gd name="connsiteX5" fmla="*/ 288066 w 1393534"/>
                <a:gd name="connsiteY5" fmla="*/ 287201 h 710281"/>
                <a:gd name="connsiteX6" fmla="*/ 547373 w 1393534"/>
                <a:gd name="connsiteY6" fmla="*/ 300848 h 710281"/>
                <a:gd name="connsiteX7" fmla="*/ 574669 w 1393534"/>
                <a:gd name="connsiteY7" fmla="*/ 341792 h 710281"/>
                <a:gd name="connsiteX8" fmla="*/ 642908 w 1393534"/>
                <a:gd name="connsiteY8" fmla="*/ 396383 h 710281"/>
                <a:gd name="connsiteX9" fmla="*/ 629260 w 1393534"/>
                <a:gd name="connsiteY9" fmla="*/ 437326 h 710281"/>
                <a:gd name="connsiteX10" fmla="*/ 506430 w 1393534"/>
                <a:gd name="connsiteY10" fmla="*/ 491917 h 710281"/>
                <a:gd name="connsiteX11" fmla="*/ 465487 w 1393534"/>
                <a:gd name="connsiteY11" fmla="*/ 505565 h 710281"/>
                <a:gd name="connsiteX12" fmla="*/ 438191 w 1393534"/>
                <a:gd name="connsiteY12" fmla="*/ 464621 h 710281"/>
                <a:gd name="connsiteX13" fmla="*/ 397248 w 1393534"/>
                <a:gd name="connsiteY13" fmla="*/ 437326 h 710281"/>
                <a:gd name="connsiteX14" fmla="*/ 260770 w 1393534"/>
                <a:gd name="connsiteY14" fmla="*/ 410030 h 710281"/>
                <a:gd name="connsiteX15" fmla="*/ 124293 w 1393534"/>
                <a:gd name="connsiteY15" fmla="*/ 437326 h 710281"/>
                <a:gd name="connsiteX16" fmla="*/ 42406 w 1393534"/>
                <a:gd name="connsiteY16" fmla="*/ 491917 h 710281"/>
                <a:gd name="connsiteX17" fmla="*/ 15111 w 1393534"/>
                <a:gd name="connsiteY17" fmla="*/ 532860 h 710281"/>
                <a:gd name="connsiteX18" fmla="*/ 15111 w 1393534"/>
                <a:gd name="connsiteY18" fmla="*/ 642042 h 710281"/>
                <a:gd name="connsiteX19" fmla="*/ 56054 w 1393534"/>
                <a:gd name="connsiteY19" fmla="*/ 655690 h 710281"/>
                <a:gd name="connsiteX20" fmla="*/ 124293 w 1393534"/>
                <a:gd name="connsiteY20" fmla="*/ 669338 h 710281"/>
                <a:gd name="connsiteX21" fmla="*/ 219827 w 1393534"/>
                <a:gd name="connsiteY21" fmla="*/ 655690 h 710281"/>
                <a:gd name="connsiteX22" fmla="*/ 288066 w 1393534"/>
                <a:gd name="connsiteY22" fmla="*/ 642042 h 710281"/>
                <a:gd name="connsiteX23" fmla="*/ 342657 w 1393534"/>
                <a:gd name="connsiteY23" fmla="*/ 655690 h 710281"/>
                <a:gd name="connsiteX24" fmla="*/ 424543 w 1393534"/>
                <a:gd name="connsiteY24" fmla="*/ 682986 h 710281"/>
                <a:gd name="connsiteX25" fmla="*/ 465487 w 1393534"/>
                <a:gd name="connsiteY25" fmla="*/ 696633 h 710281"/>
                <a:gd name="connsiteX26" fmla="*/ 574669 w 1393534"/>
                <a:gd name="connsiteY26" fmla="*/ 682986 h 710281"/>
                <a:gd name="connsiteX27" fmla="*/ 683851 w 1393534"/>
                <a:gd name="connsiteY27" fmla="*/ 669338 h 710281"/>
                <a:gd name="connsiteX28" fmla="*/ 765737 w 1393534"/>
                <a:gd name="connsiteY28" fmla="*/ 696633 h 710281"/>
                <a:gd name="connsiteX29" fmla="*/ 806681 w 1393534"/>
                <a:gd name="connsiteY29" fmla="*/ 710281 h 710281"/>
                <a:gd name="connsiteX30" fmla="*/ 888567 w 1393534"/>
                <a:gd name="connsiteY30" fmla="*/ 696633 h 710281"/>
                <a:gd name="connsiteX31" fmla="*/ 929511 w 1393534"/>
                <a:gd name="connsiteY31" fmla="*/ 614747 h 710281"/>
                <a:gd name="connsiteX32" fmla="*/ 970454 w 1393534"/>
                <a:gd name="connsiteY32" fmla="*/ 601099 h 710281"/>
                <a:gd name="connsiteX33" fmla="*/ 997749 w 1393534"/>
                <a:gd name="connsiteY33" fmla="*/ 560156 h 710281"/>
                <a:gd name="connsiteX34" fmla="*/ 1011397 w 1393534"/>
                <a:gd name="connsiteY34" fmla="*/ 491917 h 710281"/>
                <a:gd name="connsiteX35" fmla="*/ 1175170 w 1393534"/>
                <a:gd name="connsiteY35" fmla="*/ 450974 h 710281"/>
                <a:gd name="connsiteX36" fmla="*/ 1188818 w 1393534"/>
                <a:gd name="connsiteY36" fmla="*/ 328144 h 710281"/>
                <a:gd name="connsiteX37" fmla="*/ 1229761 w 1393534"/>
                <a:gd name="connsiteY37" fmla="*/ 300848 h 710281"/>
                <a:gd name="connsiteX38" fmla="*/ 1311648 w 1393534"/>
                <a:gd name="connsiteY38" fmla="*/ 273553 h 710281"/>
                <a:gd name="connsiteX39" fmla="*/ 1352591 w 1393534"/>
                <a:gd name="connsiteY39" fmla="*/ 259905 h 710281"/>
                <a:gd name="connsiteX40" fmla="*/ 1379887 w 1393534"/>
                <a:gd name="connsiteY40" fmla="*/ 178018 h 710281"/>
                <a:gd name="connsiteX41" fmla="*/ 1393534 w 1393534"/>
                <a:gd name="connsiteY41" fmla="*/ 137075 h 710281"/>
                <a:gd name="connsiteX42" fmla="*/ 1379887 w 1393534"/>
                <a:gd name="connsiteY42" fmla="*/ 68836 h 710281"/>
                <a:gd name="connsiteX43" fmla="*/ 1338943 w 1393534"/>
                <a:gd name="connsiteY43" fmla="*/ 55189 h 710281"/>
                <a:gd name="connsiteX44" fmla="*/ 1161522 w 1393534"/>
                <a:gd name="connsiteY44" fmla="*/ 41541 h 710281"/>
                <a:gd name="connsiteX45" fmla="*/ 1120579 w 1393534"/>
                <a:gd name="connsiteY45" fmla="*/ 14245 h 710281"/>
                <a:gd name="connsiteX46" fmla="*/ 984102 w 1393534"/>
                <a:gd name="connsiteY46" fmla="*/ 14245 h 710281"/>
                <a:gd name="connsiteX47" fmla="*/ 943158 w 1393534"/>
                <a:gd name="connsiteY47" fmla="*/ 41541 h 710281"/>
                <a:gd name="connsiteX48" fmla="*/ 833976 w 1393534"/>
                <a:gd name="connsiteY48" fmla="*/ 68836 h 710281"/>
                <a:gd name="connsiteX49" fmla="*/ 793033 w 1393534"/>
                <a:gd name="connsiteY49" fmla="*/ 82484 h 710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393534" h="710281">
                  <a:moveTo>
                    <a:pt x="793033" y="82484"/>
                  </a:moveTo>
                  <a:lnTo>
                    <a:pt x="329009" y="164371"/>
                  </a:lnTo>
                  <a:cubicBezTo>
                    <a:pt x="200410" y="186327"/>
                    <a:pt x="272410" y="165040"/>
                    <a:pt x="192531" y="191666"/>
                  </a:cubicBezTo>
                  <a:cubicBezTo>
                    <a:pt x="183433" y="205314"/>
                    <a:pt x="162019" y="216526"/>
                    <a:pt x="165236" y="232610"/>
                  </a:cubicBezTo>
                  <a:cubicBezTo>
                    <a:pt x="168453" y="248694"/>
                    <a:pt x="191190" y="253243"/>
                    <a:pt x="206179" y="259905"/>
                  </a:cubicBezTo>
                  <a:cubicBezTo>
                    <a:pt x="232471" y="271590"/>
                    <a:pt x="259334" y="285689"/>
                    <a:pt x="288066" y="287201"/>
                  </a:cubicBezTo>
                  <a:lnTo>
                    <a:pt x="547373" y="300848"/>
                  </a:lnTo>
                  <a:cubicBezTo>
                    <a:pt x="556472" y="314496"/>
                    <a:pt x="561861" y="331545"/>
                    <a:pt x="574669" y="341792"/>
                  </a:cubicBezTo>
                  <a:cubicBezTo>
                    <a:pt x="668844" y="417131"/>
                    <a:pt x="564680" y="279041"/>
                    <a:pt x="642908" y="396383"/>
                  </a:cubicBezTo>
                  <a:cubicBezTo>
                    <a:pt x="638359" y="410031"/>
                    <a:pt x="638247" y="426093"/>
                    <a:pt x="629260" y="437326"/>
                  </a:cubicBezTo>
                  <a:cubicBezTo>
                    <a:pt x="605667" y="466817"/>
                    <a:pt x="531450" y="483577"/>
                    <a:pt x="506430" y="491917"/>
                  </a:cubicBezTo>
                  <a:lnTo>
                    <a:pt x="465487" y="505565"/>
                  </a:lnTo>
                  <a:cubicBezTo>
                    <a:pt x="456388" y="491917"/>
                    <a:pt x="449790" y="476220"/>
                    <a:pt x="438191" y="464621"/>
                  </a:cubicBezTo>
                  <a:cubicBezTo>
                    <a:pt x="426593" y="453023"/>
                    <a:pt x="411919" y="444661"/>
                    <a:pt x="397248" y="437326"/>
                  </a:cubicBezTo>
                  <a:cubicBezTo>
                    <a:pt x="359134" y="418269"/>
                    <a:pt x="295980" y="415060"/>
                    <a:pt x="260770" y="410030"/>
                  </a:cubicBezTo>
                  <a:cubicBezTo>
                    <a:pt x="237033" y="413421"/>
                    <a:pt x="157276" y="419002"/>
                    <a:pt x="124293" y="437326"/>
                  </a:cubicBezTo>
                  <a:cubicBezTo>
                    <a:pt x="95616" y="453258"/>
                    <a:pt x="42406" y="491917"/>
                    <a:pt x="42406" y="491917"/>
                  </a:cubicBezTo>
                  <a:cubicBezTo>
                    <a:pt x="33308" y="505565"/>
                    <a:pt x="22446" y="518189"/>
                    <a:pt x="15111" y="532860"/>
                  </a:cubicBezTo>
                  <a:cubicBezTo>
                    <a:pt x="-1654" y="566390"/>
                    <a:pt x="-8161" y="607135"/>
                    <a:pt x="15111" y="642042"/>
                  </a:cubicBezTo>
                  <a:cubicBezTo>
                    <a:pt x="23091" y="654012"/>
                    <a:pt x="42098" y="652201"/>
                    <a:pt x="56054" y="655690"/>
                  </a:cubicBezTo>
                  <a:cubicBezTo>
                    <a:pt x="78558" y="661316"/>
                    <a:pt x="101547" y="664789"/>
                    <a:pt x="124293" y="669338"/>
                  </a:cubicBezTo>
                  <a:cubicBezTo>
                    <a:pt x="156138" y="664789"/>
                    <a:pt x="188097" y="660978"/>
                    <a:pt x="219827" y="655690"/>
                  </a:cubicBezTo>
                  <a:cubicBezTo>
                    <a:pt x="242708" y="651876"/>
                    <a:pt x="264869" y="642042"/>
                    <a:pt x="288066" y="642042"/>
                  </a:cubicBezTo>
                  <a:cubicBezTo>
                    <a:pt x="306823" y="642042"/>
                    <a:pt x="324691" y="650300"/>
                    <a:pt x="342657" y="655690"/>
                  </a:cubicBezTo>
                  <a:cubicBezTo>
                    <a:pt x="370215" y="663958"/>
                    <a:pt x="397248" y="673888"/>
                    <a:pt x="424543" y="682986"/>
                  </a:cubicBezTo>
                  <a:lnTo>
                    <a:pt x="465487" y="696633"/>
                  </a:lnTo>
                  <a:cubicBezTo>
                    <a:pt x="501881" y="692084"/>
                    <a:pt x="539284" y="692636"/>
                    <a:pt x="574669" y="682986"/>
                  </a:cubicBezTo>
                  <a:cubicBezTo>
                    <a:pt x="670475" y="656857"/>
                    <a:pt x="549236" y="632625"/>
                    <a:pt x="683851" y="669338"/>
                  </a:cubicBezTo>
                  <a:cubicBezTo>
                    <a:pt x="711609" y="676908"/>
                    <a:pt x="738442" y="687535"/>
                    <a:pt x="765737" y="696633"/>
                  </a:cubicBezTo>
                  <a:lnTo>
                    <a:pt x="806681" y="710281"/>
                  </a:lnTo>
                  <a:cubicBezTo>
                    <a:pt x="833976" y="705732"/>
                    <a:pt x="863817" y="709008"/>
                    <a:pt x="888567" y="696633"/>
                  </a:cubicBezTo>
                  <a:cubicBezTo>
                    <a:pt x="939192" y="671321"/>
                    <a:pt x="897214" y="647044"/>
                    <a:pt x="929511" y="614747"/>
                  </a:cubicBezTo>
                  <a:cubicBezTo>
                    <a:pt x="939683" y="604575"/>
                    <a:pt x="956806" y="605648"/>
                    <a:pt x="970454" y="601099"/>
                  </a:cubicBezTo>
                  <a:cubicBezTo>
                    <a:pt x="979552" y="587451"/>
                    <a:pt x="991990" y="575514"/>
                    <a:pt x="997749" y="560156"/>
                  </a:cubicBezTo>
                  <a:cubicBezTo>
                    <a:pt x="1005894" y="538436"/>
                    <a:pt x="994994" y="508320"/>
                    <a:pt x="1011397" y="491917"/>
                  </a:cubicBezTo>
                  <a:cubicBezTo>
                    <a:pt x="1033026" y="470288"/>
                    <a:pt x="1148104" y="455485"/>
                    <a:pt x="1175170" y="450974"/>
                  </a:cubicBezTo>
                  <a:cubicBezTo>
                    <a:pt x="1179719" y="410031"/>
                    <a:pt x="1174740" y="366859"/>
                    <a:pt x="1188818" y="328144"/>
                  </a:cubicBezTo>
                  <a:cubicBezTo>
                    <a:pt x="1194423" y="312729"/>
                    <a:pt x="1214772" y="307510"/>
                    <a:pt x="1229761" y="300848"/>
                  </a:cubicBezTo>
                  <a:cubicBezTo>
                    <a:pt x="1256053" y="289163"/>
                    <a:pt x="1284352" y="282651"/>
                    <a:pt x="1311648" y="273553"/>
                  </a:cubicBezTo>
                  <a:lnTo>
                    <a:pt x="1352591" y="259905"/>
                  </a:lnTo>
                  <a:lnTo>
                    <a:pt x="1379887" y="178018"/>
                  </a:lnTo>
                  <a:lnTo>
                    <a:pt x="1393534" y="137075"/>
                  </a:lnTo>
                  <a:cubicBezTo>
                    <a:pt x="1388985" y="114329"/>
                    <a:pt x="1392754" y="88137"/>
                    <a:pt x="1379887" y="68836"/>
                  </a:cubicBezTo>
                  <a:cubicBezTo>
                    <a:pt x="1371907" y="56866"/>
                    <a:pt x="1353218" y="56973"/>
                    <a:pt x="1338943" y="55189"/>
                  </a:cubicBezTo>
                  <a:cubicBezTo>
                    <a:pt x="1280086" y="47832"/>
                    <a:pt x="1220662" y="46090"/>
                    <a:pt x="1161522" y="41541"/>
                  </a:cubicBezTo>
                  <a:cubicBezTo>
                    <a:pt x="1147874" y="32442"/>
                    <a:pt x="1135250" y="21580"/>
                    <a:pt x="1120579" y="14245"/>
                  </a:cubicBezTo>
                  <a:cubicBezTo>
                    <a:pt x="1067647" y="-12221"/>
                    <a:pt x="1052445" y="4482"/>
                    <a:pt x="984102" y="14245"/>
                  </a:cubicBezTo>
                  <a:cubicBezTo>
                    <a:pt x="970454" y="23344"/>
                    <a:pt x="957829" y="34205"/>
                    <a:pt x="943158" y="41541"/>
                  </a:cubicBezTo>
                  <a:cubicBezTo>
                    <a:pt x="915178" y="55531"/>
                    <a:pt x="859935" y="63645"/>
                    <a:pt x="833976" y="68836"/>
                  </a:cubicBezTo>
                  <a:lnTo>
                    <a:pt x="793033" y="82484"/>
                  </a:ln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5" name="Szabadkézi sokszög 64"/>
            <p:cNvSpPr/>
            <p:nvPr/>
          </p:nvSpPr>
          <p:spPr>
            <a:xfrm flipH="1">
              <a:off x="9272923" y="2523231"/>
              <a:ext cx="1304271" cy="364864"/>
            </a:xfrm>
            <a:custGeom>
              <a:avLst/>
              <a:gdLst>
                <a:gd name="connsiteX0" fmla="*/ 370311 w 2089929"/>
                <a:gd name="connsiteY0" fmla="*/ 409433 h 887104"/>
                <a:gd name="connsiteX1" fmla="*/ 1822 w 2089929"/>
                <a:gd name="connsiteY1" fmla="*/ 668740 h 887104"/>
                <a:gd name="connsiteX2" fmla="*/ 274777 w 2089929"/>
                <a:gd name="connsiteY2" fmla="*/ 859809 h 887104"/>
                <a:gd name="connsiteX3" fmla="*/ 356664 w 2089929"/>
                <a:gd name="connsiteY3" fmla="*/ 887104 h 887104"/>
                <a:gd name="connsiteX4" fmla="*/ 397607 w 2089929"/>
                <a:gd name="connsiteY4" fmla="*/ 873456 h 887104"/>
                <a:gd name="connsiteX5" fmla="*/ 411255 w 2089929"/>
                <a:gd name="connsiteY5" fmla="*/ 818865 h 887104"/>
                <a:gd name="connsiteX6" fmla="*/ 424903 w 2089929"/>
                <a:gd name="connsiteY6" fmla="*/ 777922 h 887104"/>
                <a:gd name="connsiteX7" fmla="*/ 506789 w 2089929"/>
                <a:gd name="connsiteY7" fmla="*/ 736979 h 887104"/>
                <a:gd name="connsiteX8" fmla="*/ 588676 w 2089929"/>
                <a:gd name="connsiteY8" fmla="*/ 764274 h 887104"/>
                <a:gd name="connsiteX9" fmla="*/ 629619 w 2089929"/>
                <a:gd name="connsiteY9" fmla="*/ 777922 h 887104"/>
                <a:gd name="connsiteX10" fmla="*/ 684210 w 2089929"/>
                <a:gd name="connsiteY10" fmla="*/ 764274 h 887104"/>
                <a:gd name="connsiteX11" fmla="*/ 711506 w 2089929"/>
                <a:gd name="connsiteY11" fmla="*/ 682388 h 887104"/>
                <a:gd name="connsiteX12" fmla="*/ 725153 w 2089929"/>
                <a:gd name="connsiteY12" fmla="*/ 627797 h 887104"/>
                <a:gd name="connsiteX13" fmla="*/ 834335 w 2089929"/>
                <a:gd name="connsiteY13" fmla="*/ 614149 h 887104"/>
                <a:gd name="connsiteX14" fmla="*/ 875279 w 2089929"/>
                <a:gd name="connsiteY14" fmla="*/ 518615 h 887104"/>
                <a:gd name="connsiteX15" fmla="*/ 957165 w 2089929"/>
                <a:gd name="connsiteY15" fmla="*/ 491319 h 887104"/>
                <a:gd name="connsiteX16" fmla="*/ 1052700 w 2089929"/>
                <a:gd name="connsiteY16" fmla="*/ 559558 h 887104"/>
                <a:gd name="connsiteX17" fmla="*/ 1039052 w 2089929"/>
                <a:gd name="connsiteY17" fmla="*/ 600501 h 887104"/>
                <a:gd name="connsiteX18" fmla="*/ 1052700 w 2089929"/>
                <a:gd name="connsiteY18" fmla="*/ 655092 h 887104"/>
                <a:gd name="connsiteX19" fmla="*/ 1093643 w 2089929"/>
                <a:gd name="connsiteY19" fmla="*/ 696036 h 887104"/>
                <a:gd name="connsiteX20" fmla="*/ 1189177 w 2089929"/>
                <a:gd name="connsiteY20" fmla="*/ 723331 h 887104"/>
                <a:gd name="connsiteX21" fmla="*/ 1230120 w 2089929"/>
                <a:gd name="connsiteY21" fmla="*/ 736979 h 887104"/>
                <a:gd name="connsiteX22" fmla="*/ 1243768 w 2089929"/>
                <a:gd name="connsiteY22" fmla="*/ 805218 h 887104"/>
                <a:gd name="connsiteX23" fmla="*/ 1257416 w 2089929"/>
                <a:gd name="connsiteY23" fmla="*/ 846161 h 887104"/>
                <a:gd name="connsiteX24" fmla="*/ 1339303 w 2089929"/>
                <a:gd name="connsiteY24" fmla="*/ 873456 h 887104"/>
                <a:gd name="connsiteX25" fmla="*/ 1380246 w 2089929"/>
                <a:gd name="connsiteY25" fmla="*/ 887104 h 887104"/>
                <a:gd name="connsiteX26" fmla="*/ 1462132 w 2089929"/>
                <a:gd name="connsiteY26" fmla="*/ 846161 h 887104"/>
                <a:gd name="connsiteX27" fmla="*/ 1516723 w 2089929"/>
                <a:gd name="connsiteY27" fmla="*/ 764274 h 887104"/>
                <a:gd name="connsiteX28" fmla="*/ 1639553 w 2089929"/>
                <a:gd name="connsiteY28" fmla="*/ 696036 h 887104"/>
                <a:gd name="connsiteX29" fmla="*/ 1748735 w 2089929"/>
                <a:gd name="connsiteY29" fmla="*/ 682388 h 887104"/>
                <a:gd name="connsiteX30" fmla="*/ 1735088 w 2089929"/>
                <a:gd name="connsiteY30" fmla="*/ 641444 h 887104"/>
                <a:gd name="connsiteX31" fmla="*/ 1939804 w 2089929"/>
                <a:gd name="connsiteY31" fmla="*/ 586853 h 887104"/>
                <a:gd name="connsiteX32" fmla="*/ 2076282 w 2089929"/>
                <a:gd name="connsiteY32" fmla="*/ 532262 h 887104"/>
                <a:gd name="connsiteX33" fmla="*/ 2089929 w 2089929"/>
                <a:gd name="connsiteY33" fmla="*/ 491319 h 887104"/>
                <a:gd name="connsiteX34" fmla="*/ 2048986 w 2089929"/>
                <a:gd name="connsiteY34" fmla="*/ 409433 h 887104"/>
                <a:gd name="connsiteX35" fmla="*/ 1967100 w 2089929"/>
                <a:gd name="connsiteY35" fmla="*/ 382137 h 887104"/>
                <a:gd name="connsiteX36" fmla="*/ 1926156 w 2089929"/>
                <a:gd name="connsiteY36" fmla="*/ 368489 h 887104"/>
                <a:gd name="connsiteX37" fmla="*/ 1939804 w 2089929"/>
                <a:gd name="connsiteY37" fmla="*/ 327546 h 887104"/>
                <a:gd name="connsiteX38" fmla="*/ 1967100 w 2089929"/>
                <a:gd name="connsiteY38" fmla="*/ 286603 h 887104"/>
                <a:gd name="connsiteX39" fmla="*/ 1898861 w 2089929"/>
                <a:gd name="connsiteY39" fmla="*/ 204716 h 887104"/>
                <a:gd name="connsiteX40" fmla="*/ 1694144 w 2089929"/>
                <a:gd name="connsiteY40" fmla="*/ 163773 h 887104"/>
                <a:gd name="connsiteX41" fmla="*/ 1653201 w 2089929"/>
                <a:gd name="connsiteY41" fmla="*/ 150125 h 887104"/>
                <a:gd name="connsiteX42" fmla="*/ 1557667 w 2089929"/>
                <a:gd name="connsiteY42" fmla="*/ 40943 h 887104"/>
                <a:gd name="connsiteX43" fmla="*/ 1475780 w 2089929"/>
                <a:gd name="connsiteY43" fmla="*/ 13647 h 887104"/>
                <a:gd name="connsiteX44" fmla="*/ 1434837 w 2089929"/>
                <a:gd name="connsiteY44" fmla="*/ 0 h 887104"/>
                <a:gd name="connsiteX45" fmla="*/ 1352950 w 2089929"/>
                <a:gd name="connsiteY45" fmla="*/ 13647 h 887104"/>
                <a:gd name="connsiteX46" fmla="*/ 1298359 w 2089929"/>
                <a:gd name="connsiteY46" fmla="*/ 27295 h 887104"/>
                <a:gd name="connsiteX47" fmla="*/ 1202825 w 2089929"/>
                <a:gd name="connsiteY47" fmla="*/ 13647 h 887104"/>
                <a:gd name="connsiteX48" fmla="*/ 1148234 w 2089929"/>
                <a:gd name="connsiteY48" fmla="*/ 27295 h 887104"/>
                <a:gd name="connsiteX49" fmla="*/ 1134586 w 2089929"/>
                <a:gd name="connsiteY49" fmla="*/ 68239 h 887104"/>
                <a:gd name="connsiteX50" fmla="*/ 1120938 w 2089929"/>
                <a:gd name="connsiteY50" fmla="*/ 136477 h 887104"/>
                <a:gd name="connsiteX51" fmla="*/ 1079995 w 2089929"/>
                <a:gd name="connsiteY51" fmla="*/ 163773 h 887104"/>
                <a:gd name="connsiteX52" fmla="*/ 998109 w 2089929"/>
                <a:gd name="connsiteY52" fmla="*/ 191068 h 887104"/>
                <a:gd name="connsiteX53" fmla="*/ 929870 w 2089929"/>
                <a:gd name="connsiteY53" fmla="*/ 259307 h 887104"/>
                <a:gd name="connsiteX54" fmla="*/ 916222 w 2089929"/>
                <a:gd name="connsiteY54" fmla="*/ 300250 h 887104"/>
                <a:gd name="connsiteX55" fmla="*/ 875279 w 2089929"/>
                <a:gd name="connsiteY55" fmla="*/ 313898 h 887104"/>
                <a:gd name="connsiteX56" fmla="*/ 834335 w 2089929"/>
                <a:gd name="connsiteY56" fmla="*/ 341194 h 887104"/>
                <a:gd name="connsiteX57" fmla="*/ 752449 w 2089929"/>
                <a:gd name="connsiteY57" fmla="*/ 368489 h 887104"/>
                <a:gd name="connsiteX58" fmla="*/ 602323 w 2089929"/>
                <a:gd name="connsiteY58" fmla="*/ 354841 h 887104"/>
                <a:gd name="connsiteX59" fmla="*/ 561380 w 2089929"/>
                <a:gd name="connsiteY59" fmla="*/ 341194 h 887104"/>
                <a:gd name="connsiteX60" fmla="*/ 534085 w 2089929"/>
                <a:gd name="connsiteY60" fmla="*/ 300250 h 887104"/>
                <a:gd name="connsiteX61" fmla="*/ 452198 w 2089929"/>
                <a:gd name="connsiteY61" fmla="*/ 313898 h 887104"/>
                <a:gd name="connsiteX62" fmla="*/ 424903 w 2089929"/>
                <a:gd name="connsiteY62" fmla="*/ 354841 h 887104"/>
                <a:gd name="connsiteX63" fmla="*/ 383959 w 2089929"/>
                <a:gd name="connsiteY63" fmla="*/ 382137 h 887104"/>
                <a:gd name="connsiteX64" fmla="*/ 370311 w 2089929"/>
                <a:gd name="connsiteY64" fmla="*/ 409433 h 8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089929" h="887104">
                  <a:moveTo>
                    <a:pt x="370311" y="409433"/>
                  </a:moveTo>
                  <a:cubicBezTo>
                    <a:pt x="306621" y="457200"/>
                    <a:pt x="32988" y="521815"/>
                    <a:pt x="1822" y="668740"/>
                  </a:cubicBezTo>
                  <a:cubicBezTo>
                    <a:pt x="-21224" y="777384"/>
                    <a:pt x="180191" y="801602"/>
                    <a:pt x="274777" y="859809"/>
                  </a:cubicBezTo>
                  <a:cubicBezTo>
                    <a:pt x="299281" y="874888"/>
                    <a:pt x="356664" y="887104"/>
                    <a:pt x="356664" y="887104"/>
                  </a:cubicBezTo>
                  <a:cubicBezTo>
                    <a:pt x="370312" y="882555"/>
                    <a:pt x="388620" y="884690"/>
                    <a:pt x="397607" y="873456"/>
                  </a:cubicBezTo>
                  <a:cubicBezTo>
                    <a:pt x="409324" y="858809"/>
                    <a:pt x="406102" y="836900"/>
                    <a:pt x="411255" y="818865"/>
                  </a:cubicBezTo>
                  <a:cubicBezTo>
                    <a:pt x="415207" y="805033"/>
                    <a:pt x="415916" y="789155"/>
                    <a:pt x="424903" y="777922"/>
                  </a:cubicBezTo>
                  <a:cubicBezTo>
                    <a:pt x="444144" y="753872"/>
                    <a:pt x="479818" y="745970"/>
                    <a:pt x="506789" y="736979"/>
                  </a:cubicBezTo>
                  <a:lnTo>
                    <a:pt x="588676" y="764274"/>
                  </a:lnTo>
                  <a:lnTo>
                    <a:pt x="629619" y="777922"/>
                  </a:lnTo>
                  <a:cubicBezTo>
                    <a:pt x="647816" y="773373"/>
                    <a:pt x="672003" y="778515"/>
                    <a:pt x="684210" y="764274"/>
                  </a:cubicBezTo>
                  <a:cubicBezTo>
                    <a:pt x="702935" y="742429"/>
                    <a:pt x="704528" y="710301"/>
                    <a:pt x="711506" y="682388"/>
                  </a:cubicBezTo>
                  <a:cubicBezTo>
                    <a:pt x="716055" y="664191"/>
                    <a:pt x="708756" y="636906"/>
                    <a:pt x="725153" y="627797"/>
                  </a:cubicBezTo>
                  <a:cubicBezTo>
                    <a:pt x="757215" y="609985"/>
                    <a:pt x="797941" y="618698"/>
                    <a:pt x="834335" y="614149"/>
                  </a:cubicBezTo>
                  <a:cubicBezTo>
                    <a:pt x="840784" y="588353"/>
                    <a:pt x="847352" y="536069"/>
                    <a:pt x="875279" y="518615"/>
                  </a:cubicBezTo>
                  <a:cubicBezTo>
                    <a:pt x="899677" y="503366"/>
                    <a:pt x="957165" y="491319"/>
                    <a:pt x="957165" y="491319"/>
                  </a:cubicBezTo>
                  <a:cubicBezTo>
                    <a:pt x="1078877" y="506533"/>
                    <a:pt x="1078352" y="469774"/>
                    <a:pt x="1052700" y="559558"/>
                  </a:cubicBezTo>
                  <a:cubicBezTo>
                    <a:pt x="1048748" y="573390"/>
                    <a:pt x="1043601" y="586853"/>
                    <a:pt x="1039052" y="600501"/>
                  </a:cubicBezTo>
                  <a:cubicBezTo>
                    <a:pt x="1043601" y="618698"/>
                    <a:pt x="1043394" y="638806"/>
                    <a:pt x="1052700" y="655092"/>
                  </a:cubicBezTo>
                  <a:cubicBezTo>
                    <a:pt x="1062276" y="671850"/>
                    <a:pt x="1077584" y="685330"/>
                    <a:pt x="1093643" y="696036"/>
                  </a:cubicBezTo>
                  <a:cubicBezTo>
                    <a:pt x="1105911" y="704215"/>
                    <a:pt x="1181220" y="721057"/>
                    <a:pt x="1189177" y="723331"/>
                  </a:cubicBezTo>
                  <a:cubicBezTo>
                    <a:pt x="1203009" y="727283"/>
                    <a:pt x="1216472" y="732430"/>
                    <a:pt x="1230120" y="736979"/>
                  </a:cubicBezTo>
                  <a:cubicBezTo>
                    <a:pt x="1234669" y="759725"/>
                    <a:pt x="1238142" y="782714"/>
                    <a:pt x="1243768" y="805218"/>
                  </a:cubicBezTo>
                  <a:cubicBezTo>
                    <a:pt x="1247257" y="819174"/>
                    <a:pt x="1245710" y="837799"/>
                    <a:pt x="1257416" y="846161"/>
                  </a:cubicBezTo>
                  <a:cubicBezTo>
                    <a:pt x="1280829" y="862884"/>
                    <a:pt x="1312007" y="864358"/>
                    <a:pt x="1339303" y="873456"/>
                  </a:cubicBezTo>
                  <a:lnTo>
                    <a:pt x="1380246" y="887104"/>
                  </a:lnTo>
                  <a:cubicBezTo>
                    <a:pt x="1409450" y="877369"/>
                    <a:pt x="1440345" y="871060"/>
                    <a:pt x="1462132" y="846161"/>
                  </a:cubicBezTo>
                  <a:cubicBezTo>
                    <a:pt x="1483734" y="821473"/>
                    <a:pt x="1489427" y="782471"/>
                    <a:pt x="1516723" y="764274"/>
                  </a:cubicBezTo>
                  <a:cubicBezTo>
                    <a:pt x="1559229" y="735937"/>
                    <a:pt x="1590006" y="705044"/>
                    <a:pt x="1639553" y="696036"/>
                  </a:cubicBezTo>
                  <a:cubicBezTo>
                    <a:pt x="1675639" y="689475"/>
                    <a:pt x="1712341" y="686937"/>
                    <a:pt x="1748735" y="682388"/>
                  </a:cubicBezTo>
                  <a:cubicBezTo>
                    <a:pt x="1744186" y="668740"/>
                    <a:pt x="1735088" y="655830"/>
                    <a:pt x="1735088" y="641444"/>
                  </a:cubicBezTo>
                  <a:cubicBezTo>
                    <a:pt x="1735088" y="508725"/>
                    <a:pt x="1797632" y="576698"/>
                    <a:pt x="1939804" y="586853"/>
                  </a:cubicBezTo>
                  <a:cubicBezTo>
                    <a:pt x="2015338" y="576063"/>
                    <a:pt x="2036057" y="592600"/>
                    <a:pt x="2076282" y="532262"/>
                  </a:cubicBezTo>
                  <a:cubicBezTo>
                    <a:pt x="2084262" y="520292"/>
                    <a:pt x="2085380" y="504967"/>
                    <a:pt x="2089929" y="491319"/>
                  </a:cubicBezTo>
                  <a:cubicBezTo>
                    <a:pt x="2082493" y="469009"/>
                    <a:pt x="2071267" y="423359"/>
                    <a:pt x="2048986" y="409433"/>
                  </a:cubicBezTo>
                  <a:cubicBezTo>
                    <a:pt x="2024588" y="394184"/>
                    <a:pt x="1994395" y="391236"/>
                    <a:pt x="1967100" y="382137"/>
                  </a:cubicBezTo>
                  <a:lnTo>
                    <a:pt x="1926156" y="368489"/>
                  </a:lnTo>
                  <a:cubicBezTo>
                    <a:pt x="1930705" y="354841"/>
                    <a:pt x="1933370" y="340413"/>
                    <a:pt x="1939804" y="327546"/>
                  </a:cubicBezTo>
                  <a:cubicBezTo>
                    <a:pt x="1947140" y="312875"/>
                    <a:pt x="1964403" y="302782"/>
                    <a:pt x="1967100" y="286603"/>
                  </a:cubicBezTo>
                  <a:cubicBezTo>
                    <a:pt x="1973508" y="248156"/>
                    <a:pt x="1921878" y="216224"/>
                    <a:pt x="1898861" y="204716"/>
                  </a:cubicBezTo>
                  <a:cubicBezTo>
                    <a:pt x="1829738" y="170155"/>
                    <a:pt x="1771339" y="172350"/>
                    <a:pt x="1694144" y="163773"/>
                  </a:cubicBezTo>
                  <a:cubicBezTo>
                    <a:pt x="1680496" y="159224"/>
                    <a:pt x="1663373" y="160297"/>
                    <a:pt x="1653201" y="150125"/>
                  </a:cubicBezTo>
                  <a:cubicBezTo>
                    <a:pt x="1586784" y="83708"/>
                    <a:pt x="1627269" y="71878"/>
                    <a:pt x="1557667" y="40943"/>
                  </a:cubicBezTo>
                  <a:cubicBezTo>
                    <a:pt x="1531375" y="29257"/>
                    <a:pt x="1503076" y="22745"/>
                    <a:pt x="1475780" y="13647"/>
                  </a:cubicBezTo>
                  <a:lnTo>
                    <a:pt x="1434837" y="0"/>
                  </a:lnTo>
                  <a:cubicBezTo>
                    <a:pt x="1407541" y="4549"/>
                    <a:pt x="1380085" y="8220"/>
                    <a:pt x="1352950" y="13647"/>
                  </a:cubicBezTo>
                  <a:cubicBezTo>
                    <a:pt x="1334557" y="17325"/>
                    <a:pt x="1317116" y="27295"/>
                    <a:pt x="1298359" y="27295"/>
                  </a:cubicBezTo>
                  <a:cubicBezTo>
                    <a:pt x="1266191" y="27295"/>
                    <a:pt x="1234670" y="18196"/>
                    <a:pt x="1202825" y="13647"/>
                  </a:cubicBezTo>
                  <a:cubicBezTo>
                    <a:pt x="1184628" y="18196"/>
                    <a:pt x="1162881" y="15577"/>
                    <a:pt x="1148234" y="27295"/>
                  </a:cubicBezTo>
                  <a:cubicBezTo>
                    <a:pt x="1137000" y="36282"/>
                    <a:pt x="1138075" y="54282"/>
                    <a:pt x="1134586" y="68239"/>
                  </a:cubicBezTo>
                  <a:cubicBezTo>
                    <a:pt x="1128960" y="90743"/>
                    <a:pt x="1132447" y="116337"/>
                    <a:pt x="1120938" y="136477"/>
                  </a:cubicBezTo>
                  <a:cubicBezTo>
                    <a:pt x="1112800" y="150718"/>
                    <a:pt x="1094984" y="157111"/>
                    <a:pt x="1079995" y="163773"/>
                  </a:cubicBezTo>
                  <a:cubicBezTo>
                    <a:pt x="1053703" y="175458"/>
                    <a:pt x="998109" y="191068"/>
                    <a:pt x="998109" y="191068"/>
                  </a:cubicBezTo>
                  <a:cubicBezTo>
                    <a:pt x="957165" y="218364"/>
                    <a:pt x="952616" y="213814"/>
                    <a:pt x="929870" y="259307"/>
                  </a:cubicBezTo>
                  <a:cubicBezTo>
                    <a:pt x="923436" y="272174"/>
                    <a:pt x="926394" y="290078"/>
                    <a:pt x="916222" y="300250"/>
                  </a:cubicBezTo>
                  <a:cubicBezTo>
                    <a:pt x="906050" y="310422"/>
                    <a:pt x="888146" y="307464"/>
                    <a:pt x="875279" y="313898"/>
                  </a:cubicBezTo>
                  <a:cubicBezTo>
                    <a:pt x="860608" y="321234"/>
                    <a:pt x="849324" y="334532"/>
                    <a:pt x="834335" y="341194"/>
                  </a:cubicBezTo>
                  <a:cubicBezTo>
                    <a:pt x="808043" y="352879"/>
                    <a:pt x="752449" y="368489"/>
                    <a:pt x="752449" y="368489"/>
                  </a:cubicBezTo>
                  <a:cubicBezTo>
                    <a:pt x="702407" y="363940"/>
                    <a:pt x="652066" y="361947"/>
                    <a:pt x="602323" y="354841"/>
                  </a:cubicBezTo>
                  <a:cubicBezTo>
                    <a:pt x="588082" y="352807"/>
                    <a:pt x="572613" y="350181"/>
                    <a:pt x="561380" y="341194"/>
                  </a:cubicBezTo>
                  <a:cubicBezTo>
                    <a:pt x="548572" y="330947"/>
                    <a:pt x="543183" y="313898"/>
                    <a:pt x="534085" y="300250"/>
                  </a:cubicBezTo>
                  <a:cubicBezTo>
                    <a:pt x="506789" y="304799"/>
                    <a:pt x="476949" y="301523"/>
                    <a:pt x="452198" y="313898"/>
                  </a:cubicBezTo>
                  <a:cubicBezTo>
                    <a:pt x="437527" y="321233"/>
                    <a:pt x="436501" y="343243"/>
                    <a:pt x="424903" y="354841"/>
                  </a:cubicBezTo>
                  <a:cubicBezTo>
                    <a:pt x="413304" y="366440"/>
                    <a:pt x="397607" y="373038"/>
                    <a:pt x="383959" y="382137"/>
                  </a:cubicBezTo>
                  <a:cubicBezTo>
                    <a:pt x="368872" y="427396"/>
                    <a:pt x="434001" y="361666"/>
                    <a:pt x="370311" y="409433"/>
                  </a:cubicBezTo>
                  <a:close/>
                </a:path>
              </a:pathLst>
            </a:custGeom>
            <a:solidFill>
              <a:srgbClr val="DAE2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6" name="Szabadkézi sokszög 65"/>
            <p:cNvSpPr/>
            <p:nvPr/>
          </p:nvSpPr>
          <p:spPr>
            <a:xfrm>
              <a:off x="9327568" y="1862920"/>
              <a:ext cx="1468225" cy="522240"/>
            </a:xfrm>
            <a:custGeom>
              <a:avLst/>
              <a:gdLst>
                <a:gd name="connsiteX0" fmla="*/ 370311 w 2089929"/>
                <a:gd name="connsiteY0" fmla="*/ 409433 h 887104"/>
                <a:gd name="connsiteX1" fmla="*/ 1822 w 2089929"/>
                <a:gd name="connsiteY1" fmla="*/ 668740 h 887104"/>
                <a:gd name="connsiteX2" fmla="*/ 274777 w 2089929"/>
                <a:gd name="connsiteY2" fmla="*/ 859809 h 887104"/>
                <a:gd name="connsiteX3" fmla="*/ 356664 w 2089929"/>
                <a:gd name="connsiteY3" fmla="*/ 887104 h 887104"/>
                <a:gd name="connsiteX4" fmla="*/ 397607 w 2089929"/>
                <a:gd name="connsiteY4" fmla="*/ 873456 h 887104"/>
                <a:gd name="connsiteX5" fmla="*/ 411255 w 2089929"/>
                <a:gd name="connsiteY5" fmla="*/ 818865 h 887104"/>
                <a:gd name="connsiteX6" fmla="*/ 424903 w 2089929"/>
                <a:gd name="connsiteY6" fmla="*/ 777922 h 887104"/>
                <a:gd name="connsiteX7" fmla="*/ 506789 w 2089929"/>
                <a:gd name="connsiteY7" fmla="*/ 736979 h 887104"/>
                <a:gd name="connsiteX8" fmla="*/ 588676 w 2089929"/>
                <a:gd name="connsiteY8" fmla="*/ 764274 h 887104"/>
                <a:gd name="connsiteX9" fmla="*/ 629619 w 2089929"/>
                <a:gd name="connsiteY9" fmla="*/ 777922 h 887104"/>
                <a:gd name="connsiteX10" fmla="*/ 684210 w 2089929"/>
                <a:gd name="connsiteY10" fmla="*/ 764274 h 887104"/>
                <a:gd name="connsiteX11" fmla="*/ 711506 w 2089929"/>
                <a:gd name="connsiteY11" fmla="*/ 682388 h 887104"/>
                <a:gd name="connsiteX12" fmla="*/ 725153 w 2089929"/>
                <a:gd name="connsiteY12" fmla="*/ 627797 h 887104"/>
                <a:gd name="connsiteX13" fmla="*/ 834335 w 2089929"/>
                <a:gd name="connsiteY13" fmla="*/ 614149 h 887104"/>
                <a:gd name="connsiteX14" fmla="*/ 875279 w 2089929"/>
                <a:gd name="connsiteY14" fmla="*/ 518615 h 887104"/>
                <a:gd name="connsiteX15" fmla="*/ 957165 w 2089929"/>
                <a:gd name="connsiteY15" fmla="*/ 491319 h 887104"/>
                <a:gd name="connsiteX16" fmla="*/ 1052700 w 2089929"/>
                <a:gd name="connsiteY16" fmla="*/ 559558 h 887104"/>
                <a:gd name="connsiteX17" fmla="*/ 1039052 w 2089929"/>
                <a:gd name="connsiteY17" fmla="*/ 600501 h 887104"/>
                <a:gd name="connsiteX18" fmla="*/ 1052700 w 2089929"/>
                <a:gd name="connsiteY18" fmla="*/ 655092 h 887104"/>
                <a:gd name="connsiteX19" fmla="*/ 1093643 w 2089929"/>
                <a:gd name="connsiteY19" fmla="*/ 696036 h 887104"/>
                <a:gd name="connsiteX20" fmla="*/ 1189177 w 2089929"/>
                <a:gd name="connsiteY20" fmla="*/ 723331 h 887104"/>
                <a:gd name="connsiteX21" fmla="*/ 1230120 w 2089929"/>
                <a:gd name="connsiteY21" fmla="*/ 736979 h 887104"/>
                <a:gd name="connsiteX22" fmla="*/ 1243768 w 2089929"/>
                <a:gd name="connsiteY22" fmla="*/ 805218 h 887104"/>
                <a:gd name="connsiteX23" fmla="*/ 1257416 w 2089929"/>
                <a:gd name="connsiteY23" fmla="*/ 846161 h 887104"/>
                <a:gd name="connsiteX24" fmla="*/ 1339303 w 2089929"/>
                <a:gd name="connsiteY24" fmla="*/ 873456 h 887104"/>
                <a:gd name="connsiteX25" fmla="*/ 1380246 w 2089929"/>
                <a:gd name="connsiteY25" fmla="*/ 887104 h 887104"/>
                <a:gd name="connsiteX26" fmla="*/ 1462132 w 2089929"/>
                <a:gd name="connsiteY26" fmla="*/ 846161 h 887104"/>
                <a:gd name="connsiteX27" fmla="*/ 1516723 w 2089929"/>
                <a:gd name="connsiteY27" fmla="*/ 764274 h 887104"/>
                <a:gd name="connsiteX28" fmla="*/ 1639553 w 2089929"/>
                <a:gd name="connsiteY28" fmla="*/ 696036 h 887104"/>
                <a:gd name="connsiteX29" fmla="*/ 1748735 w 2089929"/>
                <a:gd name="connsiteY29" fmla="*/ 682388 h 887104"/>
                <a:gd name="connsiteX30" fmla="*/ 1735088 w 2089929"/>
                <a:gd name="connsiteY30" fmla="*/ 641444 h 887104"/>
                <a:gd name="connsiteX31" fmla="*/ 1939804 w 2089929"/>
                <a:gd name="connsiteY31" fmla="*/ 586853 h 887104"/>
                <a:gd name="connsiteX32" fmla="*/ 2076282 w 2089929"/>
                <a:gd name="connsiteY32" fmla="*/ 532262 h 887104"/>
                <a:gd name="connsiteX33" fmla="*/ 2089929 w 2089929"/>
                <a:gd name="connsiteY33" fmla="*/ 491319 h 887104"/>
                <a:gd name="connsiteX34" fmla="*/ 2048986 w 2089929"/>
                <a:gd name="connsiteY34" fmla="*/ 409433 h 887104"/>
                <a:gd name="connsiteX35" fmla="*/ 1967100 w 2089929"/>
                <a:gd name="connsiteY35" fmla="*/ 382137 h 887104"/>
                <a:gd name="connsiteX36" fmla="*/ 1926156 w 2089929"/>
                <a:gd name="connsiteY36" fmla="*/ 368489 h 887104"/>
                <a:gd name="connsiteX37" fmla="*/ 1939804 w 2089929"/>
                <a:gd name="connsiteY37" fmla="*/ 327546 h 887104"/>
                <a:gd name="connsiteX38" fmla="*/ 1967100 w 2089929"/>
                <a:gd name="connsiteY38" fmla="*/ 286603 h 887104"/>
                <a:gd name="connsiteX39" fmla="*/ 1898861 w 2089929"/>
                <a:gd name="connsiteY39" fmla="*/ 204716 h 887104"/>
                <a:gd name="connsiteX40" fmla="*/ 1694144 w 2089929"/>
                <a:gd name="connsiteY40" fmla="*/ 163773 h 887104"/>
                <a:gd name="connsiteX41" fmla="*/ 1653201 w 2089929"/>
                <a:gd name="connsiteY41" fmla="*/ 150125 h 887104"/>
                <a:gd name="connsiteX42" fmla="*/ 1557667 w 2089929"/>
                <a:gd name="connsiteY42" fmla="*/ 40943 h 887104"/>
                <a:gd name="connsiteX43" fmla="*/ 1475780 w 2089929"/>
                <a:gd name="connsiteY43" fmla="*/ 13647 h 887104"/>
                <a:gd name="connsiteX44" fmla="*/ 1434837 w 2089929"/>
                <a:gd name="connsiteY44" fmla="*/ 0 h 887104"/>
                <a:gd name="connsiteX45" fmla="*/ 1352950 w 2089929"/>
                <a:gd name="connsiteY45" fmla="*/ 13647 h 887104"/>
                <a:gd name="connsiteX46" fmla="*/ 1298359 w 2089929"/>
                <a:gd name="connsiteY46" fmla="*/ 27295 h 887104"/>
                <a:gd name="connsiteX47" fmla="*/ 1202825 w 2089929"/>
                <a:gd name="connsiteY47" fmla="*/ 13647 h 887104"/>
                <a:gd name="connsiteX48" fmla="*/ 1148234 w 2089929"/>
                <a:gd name="connsiteY48" fmla="*/ 27295 h 887104"/>
                <a:gd name="connsiteX49" fmla="*/ 1134586 w 2089929"/>
                <a:gd name="connsiteY49" fmla="*/ 68239 h 887104"/>
                <a:gd name="connsiteX50" fmla="*/ 1120938 w 2089929"/>
                <a:gd name="connsiteY50" fmla="*/ 136477 h 887104"/>
                <a:gd name="connsiteX51" fmla="*/ 1079995 w 2089929"/>
                <a:gd name="connsiteY51" fmla="*/ 163773 h 887104"/>
                <a:gd name="connsiteX52" fmla="*/ 998109 w 2089929"/>
                <a:gd name="connsiteY52" fmla="*/ 191068 h 887104"/>
                <a:gd name="connsiteX53" fmla="*/ 929870 w 2089929"/>
                <a:gd name="connsiteY53" fmla="*/ 259307 h 887104"/>
                <a:gd name="connsiteX54" fmla="*/ 916222 w 2089929"/>
                <a:gd name="connsiteY54" fmla="*/ 300250 h 887104"/>
                <a:gd name="connsiteX55" fmla="*/ 875279 w 2089929"/>
                <a:gd name="connsiteY55" fmla="*/ 313898 h 887104"/>
                <a:gd name="connsiteX56" fmla="*/ 834335 w 2089929"/>
                <a:gd name="connsiteY56" fmla="*/ 341194 h 887104"/>
                <a:gd name="connsiteX57" fmla="*/ 752449 w 2089929"/>
                <a:gd name="connsiteY57" fmla="*/ 368489 h 887104"/>
                <a:gd name="connsiteX58" fmla="*/ 602323 w 2089929"/>
                <a:gd name="connsiteY58" fmla="*/ 354841 h 887104"/>
                <a:gd name="connsiteX59" fmla="*/ 561380 w 2089929"/>
                <a:gd name="connsiteY59" fmla="*/ 341194 h 887104"/>
                <a:gd name="connsiteX60" fmla="*/ 534085 w 2089929"/>
                <a:gd name="connsiteY60" fmla="*/ 300250 h 887104"/>
                <a:gd name="connsiteX61" fmla="*/ 452198 w 2089929"/>
                <a:gd name="connsiteY61" fmla="*/ 313898 h 887104"/>
                <a:gd name="connsiteX62" fmla="*/ 424903 w 2089929"/>
                <a:gd name="connsiteY62" fmla="*/ 354841 h 887104"/>
                <a:gd name="connsiteX63" fmla="*/ 383959 w 2089929"/>
                <a:gd name="connsiteY63" fmla="*/ 382137 h 887104"/>
                <a:gd name="connsiteX64" fmla="*/ 370311 w 2089929"/>
                <a:gd name="connsiteY64" fmla="*/ 409433 h 8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089929" h="887104">
                  <a:moveTo>
                    <a:pt x="370311" y="409433"/>
                  </a:moveTo>
                  <a:cubicBezTo>
                    <a:pt x="306621" y="457200"/>
                    <a:pt x="32988" y="521815"/>
                    <a:pt x="1822" y="668740"/>
                  </a:cubicBezTo>
                  <a:cubicBezTo>
                    <a:pt x="-21224" y="777384"/>
                    <a:pt x="180191" y="801602"/>
                    <a:pt x="274777" y="859809"/>
                  </a:cubicBezTo>
                  <a:cubicBezTo>
                    <a:pt x="299281" y="874888"/>
                    <a:pt x="356664" y="887104"/>
                    <a:pt x="356664" y="887104"/>
                  </a:cubicBezTo>
                  <a:cubicBezTo>
                    <a:pt x="370312" y="882555"/>
                    <a:pt x="388620" y="884690"/>
                    <a:pt x="397607" y="873456"/>
                  </a:cubicBezTo>
                  <a:cubicBezTo>
                    <a:pt x="409324" y="858809"/>
                    <a:pt x="406102" y="836900"/>
                    <a:pt x="411255" y="818865"/>
                  </a:cubicBezTo>
                  <a:cubicBezTo>
                    <a:pt x="415207" y="805033"/>
                    <a:pt x="415916" y="789155"/>
                    <a:pt x="424903" y="777922"/>
                  </a:cubicBezTo>
                  <a:cubicBezTo>
                    <a:pt x="444144" y="753872"/>
                    <a:pt x="479818" y="745970"/>
                    <a:pt x="506789" y="736979"/>
                  </a:cubicBezTo>
                  <a:lnTo>
                    <a:pt x="588676" y="764274"/>
                  </a:lnTo>
                  <a:lnTo>
                    <a:pt x="629619" y="777922"/>
                  </a:lnTo>
                  <a:cubicBezTo>
                    <a:pt x="647816" y="773373"/>
                    <a:pt x="672003" y="778515"/>
                    <a:pt x="684210" y="764274"/>
                  </a:cubicBezTo>
                  <a:cubicBezTo>
                    <a:pt x="702935" y="742429"/>
                    <a:pt x="704528" y="710301"/>
                    <a:pt x="711506" y="682388"/>
                  </a:cubicBezTo>
                  <a:cubicBezTo>
                    <a:pt x="716055" y="664191"/>
                    <a:pt x="708756" y="636906"/>
                    <a:pt x="725153" y="627797"/>
                  </a:cubicBezTo>
                  <a:cubicBezTo>
                    <a:pt x="757215" y="609985"/>
                    <a:pt x="797941" y="618698"/>
                    <a:pt x="834335" y="614149"/>
                  </a:cubicBezTo>
                  <a:cubicBezTo>
                    <a:pt x="840784" y="588353"/>
                    <a:pt x="847352" y="536069"/>
                    <a:pt x="875279" y="518615"/>
                  </a:cubicBezTo>
                  <a:cubicBezTo>
                    <a:pt x="899677" y="503366"/>
                    <a:pt x="957165" y="491319"/>
                    <a:pt x="957165" y="491319"/>
                  </a:cubicBezTo>
                  <a:cubicBezTo>
                    <a:pt x="1078877" y="506533"/>
                    <a:pt x="1078352" y="469774"/>
                    <a:pt x="1052700" y="559558"/>
                  </a:cubicBezTo>
                  <a:cubicBezTo>
                    <a:pt x="1048748" y="573390"/>
                    <a:pt x="1043601" y="586853"/>
                    <a:pt x="1039052" y="600501"/>
                  </a:cubicBezTo>
                  <a:cubicBezTo>
                    <a:pt x="1043601" y="618698"/>
                    <a:pt x="1043394" y="638806"/>
                    <a:pt x="1052700" y="655092"/>
                  </a:cubicBezTo>
                  <a:cubicBezTo>
                    <a:pt x="1062276" y="671850"/>
                    <a:pt x="1077584" y="685330"/>
                    <a:pt x="1093643" y="696036"/>
                  </a:cubicBezTo>
                  <a:cubicBezTo>
                    <a:pt x="1105911" y="704215"/>
                    <a:pt x="1181220" y="721057"/>
                    <a:pt x="1189177" y="723331"/>
                  </a:cubicBezTo>
                  <a:cubicBezTo>
                    <a:pt x="1203009" y="727283"/>
                    <a:pt x="1216472" y="732430"/>
                    <a:pt x="1230120" y="736979"/>
                  </a:cubicBezTo>
                  <a:cubicBezTo>
                    <a:pt x="1234669" y="759725"/>
                    <a:pt x="1238142" y="782714"/>
                    <a:pt x="1243768" y="805218"/>
                  </a:cubicBezTo>
                  <a:cubicBezTo>
                    <a:pt x="1247257" y="819174"/>
                    <a:pt x="1245710" y="837799"/>
                    <a:pt x="1257416" y="846161"/>
                  </a:cubicBezTo>
                  <a:cubicBezTo>
                    <a:pt x="1280829" y="862884"/>
                    <a:pt x="1312007" y="864358"/>
                    <a:pt x="1339303" y="873456"/>
                  </a:cubicBezTo>
                  <a:lnTo>
                    <a:pt x="1380246" y="887104"/>
                  </a:lnTo>
                  <a:cubicBezTo>
                    <a:pt x="1409450" y="877369"/>
                    <a:pt x="1440345" y="871060"/>
                    <a:pt x="1462132" y="846161"/>
                  </a:cubicBezTo>
                  <a:cubicBezTo>
                    <a:pt x="1483734" y="821473"/>
                    <a:pt x="1489427" y="782471"/>
                    <a:pt x="1516723" y="764274"/>
                  </a:cubicBezTo>
                  <a:cubicBezTo>
                    <a:pt x="1559229" y="735937"/>
                    <a:pt x="1590006" y="705044"/>
                    <a:pt x="1639553" y="696036"/>
                  </a:cubicBezTo>
                  <a:cubicBezTo>
                    <a:pt x="1675639" y="689475"/>
                    <a:pt x="1712341" y="686937"/>
                    <a:pt x="1748735" y="682388"/>
                  </a:cubicBezTo>
                  <a:cubicBezTo>
                    <a:pt x="1744186" y="668740"/>
                    <a:pt x="1735088" y="655830"/>
                    <a:pt x="1735088" y="641444"/>
                  </a:cubicBezTo>
                  <a:cubicBezTo>
                    <a:pt x="1735088" y="508725"/>
                    <a:pt x="1797632" y="576698"/>
                    <a:pt x="1939804" y="586853"/>
                  </a:cubicBezTo>
                  <a:cubicBezTo>
                    <a:pt x="2015338" y="576063"/>
                    <a:pt x="2036057" y="592600"/>
                    <a:pt x="2076282" y="532262"/>
                  </a:cubicBezTo>
                  <a:cubicBezTo>
                    <a:pt x="2084262" y="520292"/>
                    <a:pt x="2085380" y="504967"/>
                    <a:pt x="2089929" y="491319"/>
                  </a:cubicBezTo>
                  <a:cubicBezTo>
                    <a:pt x="2082493" y="469009"/>
                    <a:pt x="2071267" y="423359"/>
                    <a:pt x="2048986" y="409433"/>
                  </a:cubicBezTo>
                  <a:cubicBezTo>
                    <a:pt x="2024588" y="394184"/>
                    <a:pt x="1994395" y="391236"/>
                    <a:pt x="1967100" y="382137"/>
                  </a:cubicBezTo>
                  <a:lnTo>
                    <a:pt x="1926156" y="368489"/>
                  </a:lnTo>
                  <a:cubicBezTo>
                    <a:pt x="1930705" y="354841"/>
                    <a:pt x="1933370" y="340413"/>
                    <a:pt x="1939804" y="327546"/>
                  </a:cubicBezTo>
                  <a:cubicBezTo>
                    <a:pt x="1947140" y="312875"/>
                    <a:pt x="1964403" y="302782"/>
                    <a:pt x="1967100" y="286603"/>
                  </a:cubicBezTo>
                  <a:cubicBezTo>
                    <a:pt x="1973508" y="248156"/>
                    <a:pt x="1921878" y="216224"/>
                    <a:pt x="1898861" y="204716"/>
                  </a:cubicBezTo>
                  <a:cubicBezTo>
                    <a:pt x="1829738" y="170155"/>
                    <a:pt x="1771339" y="172350"/>
                    <a:pt x="1694144" y="163773"/>
                  </a:cubicBezTo>
                  <a:cubicBezTo>
                    <a:pt x="1680496" y="159224"/>
                    <a:pt x="1663373" y="160297"/>
                    <a:pt x="1653201" y="150125"/>
                  </a:cubicBezTo>
                  <a:cubicBezTo>
                    <a:pt x="1586784" y="83708"/>
                    <a:pt x="1627269" y="71878"/>
                    <a:pt x="1557667" y="40943"/>
                  </a:cubicBezTo>
                  <a:cubicBezTo>
                    <a:pt x="1531375" y="29257"/>
                    <a:pt x="1503076" y="22745"/>
                    <a:pt x="1475780" y="13647"/>
                  </a:cubicBezTo>
                  <a:lnTo>
                    <a:pt x="1434837" y="0"/>
                  </a:lnTo>
                  <a:cubicBezTo>
                    <a:pt x="1407541" y="4549"/>
                    <a:pt x="1380085" y="8220"/>
                    <a:pt x="1352950" y="13647"/>
                  </a:cubicBezTo>
                  <a:cubicBezTo>
                    <a:pt x="1334557" y="17325"/>
                    <a:pt x="1317116" y="27295"/>
                    <a:pt x="1298359" y="27295"/>
                  </a:cubicBezTo>
                  <a:cubicBezTo>
                    <a:pt x="1266191" y="27295"/>
                    <a:pt x="1234670" y="18196"/>
                    <a:pt x="1202825" y="13647"/>
                  </a:cubicBezTo>
                  <a:cubicBezTo>
                    <a:pt x="1184628" y="18196"/>
                    <a:pt x="1162881" y="15577"/>
                    <a:pt x="1148234" y="27295"/>
                  </a:cubicBezTo>
                  <a:cubicBezTo>
                    <a:pt x="1137000" y="36282"/>
                    <a:pt x="1138075" y="54282"/>
                    <a:pt x="1134586" y="68239"/>
                  </a:cubicBezTo>
                  <a:cubicBezTo>
                    <a:pt x="1128960" y="90743"/>
                    <a:pt x="1132447" y="116337"/>
                    <a:pt x="1120938" y="136477"/>
                  </a:cubicBezTo>
                  <a:cubicBezTo>
                    <a:pt x="1112800" y="150718"/>
                    <a:pt x="1094984" y="157111"/>
                    <a:pt x="1079995" y="163773"/>
                  </a:cubicBezTo>
                  <a:cubicBezTo>
                    <a:pt x="1053703" y="175458"/>
                    <a:pt x="998109" y="191068"/>
                    <a:pt x="998109" y="191068"/>
                  </a:cubicBezTo>
                  <a:cubicBezTo>
                    <a:pt x="957165" y="218364"/>
                    <a:pt x="952616" y="213814"/>
                    <a:pt x="929870" y="259307"/>
                  </a:cubicBezTo>
                  <a:cubicBezTo>
                    <a:pt x="923436" y="272174"/>
                    <a:pt x="926394" y="290078"/>
                    <a:pt x="916222" y="300250"/>
                  </a:cubicBezTo>
                  <a:cubicBezTo>
                    <a:pt x="906050" y="310422"/>
                    <a:pt x="888146" y="307464"/>
                    <a:pt x="875279" y="313898"/>
                  </a:cubicBezTo>
                  <a:cubicBezTo>
                    <a:pt x="860608" y="321234"/>
                    <a:pt x="849324" y="334532"/>
                    <a:pt x="834335" y="341194"/>
                  </a:cubicBezTo>
                  <a:cubicBezTo>
                    <a:pt x="808043" y="352879"/>
                    <a:pt x="752449" y="368489"/>
                    <a:pt x="752449" y="368489"/>
                  </a:cubicBezTo>
                  <a:cubicBezTo>
                    <a:pt x="702407" y="363940"/>
                    <a:pt x="652066" y="361947"/>
                    <a:pt x="602323" y="354841"/>
                  </a:cubicBezTo>
                  <a:cubicBezTo>
                    <a:pt x="588082" y="352807"/>
                    <a:pt x="572613" y="350181"/>
                    <a:pt x="561380" y="341194"/>
                  </a:cubicBezTo>
                  <a:cubicBezTo>
                    <a:pt x="548572" y="330947"/>
                    <a:pt x="543183" y="313898"/>
                    <a:pt x="534085" y="300250"/>
                  </a:cubicBezTo>
                  <a:cubicBezTo>
                    <a:pt x="506789" y="304799"/>
                    <a:pt x="476949" y="301523"/>
                    <a:pt x="452198" y="313898"/>
                  </a:cubicBezTo>
                  <a:cubicBezTo>
                    <a:pt x="437527" y="321233"/>
                    <a:pt x="436501" y="343243"/>
                    <a:pt x="424903" y="354841"/>
                  </a:cubicBezTo>
                  <a:cubicBezTo>
                    <a:pt x="413304" y="366440"/>
                    <a:pt x="397607" y="373038"/>
                    <a:pt x="383959" y="382137"/>
                  </a:cubicBezTo>
                  <a:cubicBezTo>
                    <a:pt x="368872" y="427396"/>
                    <a:pt x="434001" y="361666"/>
                    <a:pt x="370311" y="409433"/>
                  </a:cubicBezTo>
                  <a:close/>
                </a:path>
              </a:pathLst>
            </a:custGeom>
            <a:solidFill>
              <a:srgbClr val="EC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7" name="Szabadkézi sokszög 66"/>
            <p:cNvSpPr/>
            <p:nvPr/>
          </p:nvSpPr>
          <p:spPr>
            <a:xfrm>
              <a:off x="7442484" y="2050863"/>
              <a:ext cx="1830439" cy="929479"/>
            </a:xfrm>
            <a:custGeom>
              <a:avLst/>
              <a:gdLst>
                <a:gd name="connsiteX0" fmla="*/ 928047 w 1830439"/>
                <a:gd name="connsiteY0" fmla="*/ 247091 h 929479"/>
                <a:gd name="connsiteX1" fmla="*/ 545910 w 1830439"/>
                <a:gd name="connsiteY1" fmla="*/ 1431 h 929479"/>
                <a:gd name="connsiteX2" fmla="*/ 450376 w 1830439"/>
                <a:gd name="connsiteY2" fmla="*/ 96965 h 929479"/>
                <a:gd name="connsiteX3" fmla="*/ 409432 w 1830439"/>
                <a:gd name="connsiteY3" fmla="*/ 83318 h 929479"/>
                <a:gd name="connsiteX4" fmla="*/ 313898 w 1830439"/>
                <a:gd name="connsiteY4" fmla="*/ 96965 h 929479"/>
                <a:gd name="connsiteX5" fmla="*/ 272955 w 1830439"/>
                <a:gd name="connsiteY5" fmla="*/ 124261 h 929479"/>
                <a:gd name="connsiteX6" fmla="*/ 204716 w 1830439"/>
                <a:gd name="connsiteY6" fmla="*/ 247091 h 929479"/>
                <a:gd name="connsiteX7" fmla="*/ 245659 w 1830439"/>
                <a:gd name="connsiteY7" fmla="*/ 274386 h 929479"/>
                <a:gd name="connsiteX8" fmla="*/ 286603 w 1830439"/>
                <a:gd name="connsiteY8" fmla="*/ 288034 h 929479"/>
                <a:gd name="connsiteX9" fmla="*/ 204716 w 1830439"/>
                <a:gd name="connsiteY9" fmla="*/ 315329 h 929479"/>
                <a:gd name="connsiteX10" fmla="*/ 163773 w 1830439"/>
                <a:gd name="connsiteY10" fmla="*/ 328977 h 929479"/>
                <a:gd name="connsiteX11" fmla="*/ 122830 w 1830439"/>
                <a:gd name="connsiteY11" fmla="*/ 369920 h 929479"/>
                <a:gd name="connsiteX12" fmla="*/ 81886 w 1830439"/>
                <a:gd name="connsiteY12" fmla="*/ 397216 h 929479"/>
                <a:gd name="connsiteX13" fmla="*/ 27295 w 1830439"/>
                <a:gd name="connsiteY13" fmla="*/ 479103 h 929479"/>
                <a:gd name="connsiteX14" fmla="*/ 0 w 1830439"/>
                <a:gd name="connsiteY14" fmla="*/ 520046 h 929479"/>
                <a:gd name="connsiteX15" fmla="*/ 13647 w 1830439"/>
                <a:gd name="connsiteY15" fmla="*/ 588285 h 929479"/>
                <a:gd name="connsiteX16" fmla="*/ 150125 w 1830439"/>
                <a:gd name="connsiteY16" fmla="*/ 574637 h 929479"/>
                <a:gd name="connsiteX17" fmla="*/ 177421 w 1830439"/>
                <a:gd name="connsiteY17" fmla="*/ 533694 h 929479"/>
                <a:gd name="connsiteX18" fmla="*/ 163773 w 1830439"/>
                <a:gd name="connsiteY18" fmla="*/ 574637 h 929479"/>
                <a:gd name="connsiteX19" fmla="*/ 218364 w 1830439"/>
                <a:gd name="connsiteY19" fmla="*/ 711115 h 929479"/>
                <a:gd name="connsiteX20" fmla="*/ 259307 w 1830439"/>
                <a:gd name="connsiteY20" fmla="*/ 724762 h 929479"/>
                <a:gd name="connsiteX21" fmla="*/ 395785 w 1830439"/>
                <a:gd name="connsiteY21" fmla="*/ 683819 h 929479"/>
                <a:gd name="connsiteX22" fmla="*/ 423080 w 1830439"/>
                <a:gd name="connsiteY22" fmla="*/ 642876 h 929479"/>
                <a:gd name="connsiteX23" fmla="*/ 436728 w 1830439"/>
                <a:gd name="connsiteY23" fmla="*/ 779353 h 929479"/>
                <a:gd name="connsiteX24" fmla="*/ 477671 w 1830439"/>
                <a:gd name="connsiteY24" fmla="*/ 820297 h 929479"/>
                <a:gd name="connsiteX25" fmla="*/ 559558 w 1830439"/>
                <a:gd name="connsiteY25" fmla="*/ 861240 h 929479"/>
                <a:gd name="connsiteX26" fmla="*/ 641444 w 1830439"/>
                <a:gd name="connsiteY26" fmla="*/ 847592 h 929479"/>
                <a:gd name="connsiteX27" fmla="*/ 682388 w 1830439"/>
                <a:gd name="connsiteY27" fmla="*/ 820297 h 929479"/>
                <a:gd name="connsiteX28" fmla="*/ 736979 w 1830439"/>
                <a:gd name="connsiteY28" fmla="*/ 833944 h 929479"/>
                <a:gd name="connsiteX29" fmla="*/ 818865 w 1830439"/>
                <a:gd name="connsiteY29" fmla="*/ 874888 h 929479"/>
                <a:gd name="connsiteX30" fmla="*/ 859809 w 1830439"/>
                <a:gd name="connsiteY30" fmla="*/ 888535 h 929479"/>
                <a:gd name="connsiteX31" fmla="*/ 928047 w 1830439"/>
                <a:gd name="connsiteY31" fmla="*/ 874888 h 929479"/>
                <a:gd name="connsiteX32" fmla="*/ 968991 w 1830439"/>
                <a:gd name="connsiteY32" fmla="*/ 833944 h 929479"/>
                <a:gd name="connsiteX33" fmla="*/ 1050877 w 1830439"/>
                <a:gd name="connsiteY33" fmla="*/ 888535 h 929479"/>
                <a:gd name="connsiteX34" fmla="*/ 1160059 w 1830439"/>
                <a:gd name="connsiteY34" fmla="*/ 929479 h 929479"/>
                <a:gd name="connsiteX35" fmla="*/ 1255594 w 1830439"/>
                <a:gd name="connsiteY35" fmla="*/ 915831 h 929479"/>
                <a:gd name="connsiteX36" fmla="*/ 1337480 w 1830439"/>
                <a:gd name="connsiteY36" fmla="*/ 820297 h 929479"/>
                <a:gd name="connsiteX37" fmla="*/ 1378424 w 1830439"/>
                <a:gd name="connsiteY37" fmla="*/ 793001 h 929479"/>
                <a:gd name="connsiteX38" fmla="*/ 1583140 w 1830439"/>
                <a:gd name="connsiteY38" fmla="*/ 793001 h 929479"/>
                <a:gd name="connsiteX39" fmla="*/ 1624083 w 1830439"/>
                <a:gd name="connsiteY39" fmla="*/ 752058 h 929479"/>
                <a:gd name="connsiteX40" fmla="*/ 1678674 w 1830439"/>
                <a:gd name="connsiteY40" fmla="*/ 615580 h 929479"/>
                <a:gd name="connsiteX41" fmla="*/ 1665027 w 1830439"/>
                <a:gd name="connsiteY41" fmla="*/ 560989 h 929479"/>
                <a:gd name="connsiteX42" fmla="*/ 1719618 w 1830439"/>
                <a:gd name="connsiteY42" fmla="*/ 547341 h 929479"/>
                <a:gd name="connsiteX43" fmla="*/ 1774209 w 1830439"/>
                <a:gd name="connsiteY43" fmla="*/ 520046 h 929479"/>
                <a:gd name="connsiteX44" fmla="*/ 1815152 w 1830439"/>
                <a:gd name="connsiteY44" fmla="*/ 479103 h 929479"/>
                <a:gd name="connsiteX45" fmla="*/ 1815152 w 1830439"/>
                <a:gd name="connsiteY45" fmla="*/ 315329 h 929479"/>
                <a:gd name="connsiteX46" fmla="*/ 1774209 w 1830439"/>
                <a:gd name="connsiteY46" fmla="*/ 288034 h 929479"/>
                <a:gd name="connsiteX47" fmla="*/ 1651379 w 1830439"/>
                <a:gd name="connsiteY47" fmla="*/ 301682 h 929479"/>
                <a:gd name="connsiteX48" fmla="*/ 1692322 w 1830439"/>
                <a:gd name="connsiteY48" fmla="*/ 328977 h 929479"/>
                <a:gd name="connsiteX49" fmla="*/ 1705970 w 1830439"/>
                <a:gd name="connsiteY49" fmla="*/ 288034 h 929479"/>
                <a:gd name="connsiteX50" fmla="*/ 1692322 w 1830439"/>
                <a:gd name="connsiteY50" fmla="*/ 233443 h 929479"/>
                <a:gd name="connsiteX51" fmla="*/ 1569492 w 1830439"/>
                <a:gd name="connsiteY51" fmla="*/ 165204 h 929479"/>
                <a:gd name="connsiteX52" fmla="*/ 1501253 w 1830439"/>
                <a:gd name="connsiteY52" fmla="*/ 178852 h 929479"/>
                <a:gd name="connsiteX53" fmla="*/ 1473958 w 1830439"/>
                <a:gd name="connsiteY53" fmla="*/ 233443 h 929479"/>
                <a:gd name="connsiteX54" fmla="*/ 1460310 w 1830439"/>
                <a:gd name="connsiteY54" fmla="*/ 192500 h 929479"/>
                <a:gd name="connsiteX55" fmla="*/ 1364776 w 1830439"/>
                <a:gd name="connsiteY55" fmla="*/ 137909 h 929479"/>
                <a:gd name="connsiteX56" fmla="*/ 1255594 w 1830439"/>
                <a:gd name="connsiteY56" fmla="*/ 151556 h 929479"/>
                <a:gd name="connsiteX57" fmla="*/ 1214650 w 1830439"/>
                <a:gd name="connsiteY57" fmla="*/ 178852 h 929479"/>
                <a:gd name="connsiteX58" fmla="*/ 1173707 w 1830439"/>
                <a:gd name="connsiteY58" fmla="*/ 137909 h 929479"/>
                <a:gd name="connsiteX59" fmla="*/ 1091821 w 1830439"/>
                <a:gd name="connsiteY59" fmla="*/ 110613 h 929479"/>
                <a:gd name="connsiteX60" fmla="*/ 1009934 w 1830439"/>
                <a:gd name="connsiteY60" fmla="*/ 124261 h 929479"/>
                <a:gd name="connsiteX61" fmla="*/ 996286 w 1830439"/>
                <a:gd name="connsiteY61" fmla="*/ 165204 h 929479"/>
                <a:gd name="connsiteX62" fmla="*/ 859809 w 1830439"/>
                <a:gd name="connsiteY62" fmla="*/ 178852 h 929479"/>
                <a:gd name="connsiteX63" fmla="*/ 846161 w 1830439"/>
                <a:gd name="connsiteY63" fmla="*/ 137909 h 929479"/>
                <a:gd name="connsiteX64" fmla="*/ 805218 w 1830439"/>
                <a:gd name="connsiteY64" fmla="*/ 110613 h 929479"/>
                <a:gd name="connsiteX65" fmla="*/ 696035 w 1830439"/>
                <a:gd name="connsiteY65" fmla="*/ 137909 h 929479"/>
                <a:gd name="connsiteX66" fmla="*/ 682388 w 1830439"/>
                <a:gd name="connsiteY66" fmla="*/ 137909 h 929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830439" h="929479">
                  <a:moveTo>
                    <a:pt x="928047" y="247091"/>
                  </a:moveTo>
                  <a:cubicBezTo>
                    <a:pt x="800668" y="165204"/>
                    <a:pt x="690373" y="46834"/>
                    <a:pt x="545910" y="1431"/>
                  </a:cubicBezTo>
                  <a:cubicBezTo>
                    <a:pt x="502947" y="-12072"/>
                    <a:pt x="488993" y="73795"/>
                    <a:pt x="450376" y="96965"/>
                  </a:cubicBezTo>
                  <a:cubicBezTo>
                    <a:pt x="438040" y="104367"/>
                    <a:pt x="423080" y="87867"/>
                    <a:pt x="409432" y="83318"/>
                  </a:cubicBezTo>
                  <a:cubicBezTo>
                    <a:pt x="377587" y="87867"/>
                    <a:pt x="344709" y="87722"/>
                    <a:pt x="313898" y="96965"/>
                  </a:cubicBezTo>
                  <a:cubicBezTo>
                    <a:pt x="298187" y="101678"/>
                    <a:pt x="283756" y="111917"/>
                    <a:pt x="272955" y="124261"/>
                  </a:cubicBezTo>
                  <a:cubicBezTo>
                    <a:pt x="222416" y="182020"/>
                    <a:pt x="223461" y="190856"/>
                    <a:pt x="204716" y="247091"/>
                  </a:cubicBezTo>
                  <a:cubicBezTo>
                    <a:pt x="218364" y="256189"/>
                    <a:pt x="230988" y="267051"/>
                    <a:pt x="245659" y="274386"/>
                  </a:cubicBezTo>
                  <a:cubicBezTo>
                    <a:pt x="258526" y="280820"/>
                    <a:pt x="296776" y="277861"/>
                    <a:pt x="286603" y="288034"/>
                  </a:cubicBezTo>
                  <a:cubicBezTo>
                    <a:pt x="266258" y="308379"/>
                    <a:pt x="232012" y="306231"/>
                    <a:pt x="204716" y="315329"/>
                  </a:cubicBezTo>
                  <a:lnTo>
                    <a:pt x="163773" y="328977"/>
                  </a:lnTo>
                  <a:cubicBezTo>
                    <a:pt x="150125" y="342625"/>
                    <a:pt x="137657" y="357564"/>
                    <a:pt x="122830" y="369920"/>
                  </a:cubicBezTo>
                  <a:cubicBezTo>
                    <a:pt x="110229" y="380421"/>
                    <a:pt x="92687" y="384872"/>
                    <a:pt x="81886" y="397216"/>
                  </a:cubicBezTo>
                  <a:cubicBezTo>
                    <a:pt x="60284" y="421904"/>
                    <a:pt x="45492" y="451807"/>
                    <a:pt x="27295" y="479103"/>
                  </a:cubicBezTo>
                  <a:lnTo>
                    <a:pt x="0" y="520046"/>
                  </a:lnTo>
                  <a:cubicBezTo>
                    <a:pt x="4549" y="542792"/>
                    <a:pt x="-8153" y="580358"/>
                    <a:pt x="13647" y="588285"/>
                  </a:cubicBezTo>
                  <a:cubicBezTo>
                    <a:pt x="56614" y="603909"/>
                    <a:pt x="106752" y="589095"/>
                    <a:pt x="150125" y="574637"/>
                  </a:cubicBezTo>
                  <a:cubicBezTo>
                    <a:pt x="165686" y="569450"/>
                    <a:pt x="161018" y="533694"/>
                    <a:pt x="177421" y="533694"/>
                  </a:cubicBezTo>
                  <a:cubicBezTo>
                    <a:pt x="191807" y="533694"/>
                    <a:pt x="168322" y="560989"/>
                    <a:pt x="163773" y="574637"/>
                  </a:cubicBezTo>
                  <a:cubicBezTo>
                    <a:pt x="175904" y="671685"/>
                    <a:pt x="148492" y="676179"/>
                    <a:pt x="218364" y="711115"/>
                  </a:cubicBezTo>
                  <a:cubicBezTo>
                    <a:pt x="231231" y="717549"/>
                    <a:pt x="245659" y="720213"/>
                    <a:pt x="259307" y="724762"/>
                  </a:cubicBezTo>
                  <a:cubicBezTo>
                    <a:pt x="319440" y="716172"/>
                    <a:pt x="354407" y="725197"/>
                    <a:pt x="395785" y="683819"/>
                  </a:cubicBezTo>
                  <a:cubicBezTo>
                    <a:pt x="407383" y="672221"/>
                    <a:pt x="413982" y="656524"/>
                    <a:pt x="423080" y="642876"/>
                  </a:cubicBezTo>
                  <a:cubicBezTo>
                    <a:pt x="427629" y="688368"/>
                    <a:pt x="423283" y="735656"/>
                    <a:pt x="436728" y="779353"/>
                  </a:cubicBezTo>
                  <a:cubicBezTo>
                    <a:pt x="442404" y="797800"/>
                    <a:pt x="462844" y="807941"/>
                    <a:pt x="477671" y="820297"/>
                  </a:cubicBezTo>
                  <a:cubicBezTo>
                    <a:pt x="512944" y="849691"/>
                    <a:pt x="518526" y="847562"/>
                    <a:pt x="559558" y="861240"/>
                  </a:cubicBezTo>
                  <a:cubicBezTo>
                    <a:pt x="586853" y="856691"/>
                    <a:pt x="615192" y="856343"/>
                    <a:pt x="641444" y="847592"/>
                  </a:cubicBezTo>
                  <a:cubicBezTo>
                    <a:pt x="657005" y="842405"/>
                    <a:pt x="666150" y="822617"/>
                    <a:pt x="682388" y="820297"/>
                  </a:cubicBezTo>
                  <a:cubicBezTo>
                    <a:pt x="700956" y="817644"/>
                    <a:pt x="718944" y="828791"/>
                    <a:pt x="736979" y="833944"/>
                  </a:cubicBezTo>
                  <a:cubicBezTo>
                    <a:pt x="817023" y="856813"/>
                    <a:pt x="739113" y="835012"/>
                    <a:pt x="818865" y="874888"/>
                  </a:cubicBezTo>
                  <a:cubicBezTo>
                    <a:pt x="831732" y="881322"/>
                    <a:pt x="846161" y="883986"/>
                    <a:pt x="859809" y="888535"/>
                  </a:cubicBezTo>
                  <a:cubicBezTo>
                    <a:pt x="882555" y="883986"/>
                    <a:pt x="907299" y="885262"/>
                    <a:pt x="928047" y="874888"/>
                  </a:cubicBezTo>
                  <a:cubicBezTo>
                    <a:pt x="945311" y="866256"/>
                    <a:pt x="949808" y="831813"/>
                    <a:pt x="968991" y="833944"/>
                  </a:cubicBezTo>
                  <a:cubicBezTo>
                    <a:pt x="1001595" y="837566"/>
                    <a:pt x="1021535" y="873864"/>
                    <a:pt x="1050877" y="888535"/>
                  </a:cubicBezTo>
                  <a:cubicBezTo>
                    <a:pt x="1122245" y="924220"/>
                    <a:pt x="1085731" y="910897"/>
                    <a:pt x="1160059" y="929479"/>
                  </a:cubicBezTo>
                  <a:cubicBezTo>
                    <a:pt x="1191904" y="924930"/>
                    <a:pt x="1226309" y="929142"/>
                    <a:pt x="1255594" y="915831"/>
                  </a:cubicBezTo>
                  <a:cubicBezTo>
                    <a:pt x="1315382" y="888655"/>
                    <a:pt x="1299990" y="857787"/>
                    <a:pt x="1337480" y="820297"/>
                  </a:cubicBezTo>
                  <a:cubicBezTo>
                    <a:pt x="1349079" y="808698"/>
                    <a:pt x="1364776" y="802100"/>
                    <a:pt x="1378424" y="793001"/>
                  </a:cubicBezTo>
                  <a:cubicBezTo>
                    <a:pt x="1457044" y="819208"/>
                    <a:pt x="1459452" y="825985"/>
                    <a:pt x="1583140" y="793001"/>
                  </a:cubicBezTo>
                  <a:cubicBezTo>
                    <a:pt x="1601789" y="788028"/>
                    <a:pt x="1610435" y="765706"/>
                    <a:pt x="1624083" y="752058"/>
                  </a:cubicBezTo>
                  <a:cubicBezTo>
                    <a:pt x="1657813" y="650870"/>
                    <a:pt x="1638512" y="695906"/>
                    <a:pt x="1678674" y="615580"/>
                  </a:cubicBezTo>
                  <a:cubicBezTo>
                    <a:pt x="1674125" y="597383"/>
                    <a:pt x="1655377" y="577073"/>
                    <a:pt x="1665027" y="560989"/>
                  </a:cubicBezTo>
                  <a:cubicBezTo>
                    <a:pt x="1674678" y="544905"/>
                    <a:pt x="1702055" y="553927"/>
                    <a:pt x="1719618" y="547341"/>
                  </a:cubicBezTo>
                  <a:cubicBezTo>
                    <a:pt x="1738667" y="540198"/>
                    <a:pt x="1756012" y="529144"/>
                    <a:pt x="1774209" y="520046"/>
                  </a:cubicBezTo>
                  <a:cubicBezTo>
                    <a:pt x="1787857" y="506398"/>
                    <a:pt x="1804446" y="495162"/>
                    <a:pt x="1815152" y="479103"/>
                  </a:cubicBezTo>
                  <a:cubicBezTo>
                    <a:pt x="1843417" y="436705"/>
                    <a:pt x="1825836" y="344710"/>
                    <a:pt x="1815152" y="315329"/>
                  </a:cubicBezTo>
                  <a:cubicBezTo>
                    <a:pt x="1809547" y="299914"/>
                    <a:pt x="1787857" y="297132"/>
                    <a:pt x="1774209" y="288034"/>
                  </a:cubicBezTo>
                  <a:cubicBezTo>
                    <a:pt x="1733266" y="292583"/>
                    <a:pt x="1688225" y="283259"/>
                    <a:pt x="1651379" y="301682"/>
                  </a:cubicBezTo>
                  <a:cubicBezTo>
                    <a:pt x="1636708" y="309017"/>
                    <a:pt x="1676409" y="332955"/>
                    <a:pt x="1692322" y="328977"/>
                  </a:cubicBezTo>
                  <a:cubicBezTo>
                    <a:pt x="1706278" y="325488"/>
                    <a:pt x="1701421" y="301682"/>
                    <a:pt x="1705970" y="288034"/>
                  </a:cubicBezTo>
                  <a:cubicBezTo>
                    <a:pt x="1701421" y="269837"/>
                    <a:pt x="1704674" y="247559"/>
                    <a:pt x="1692322" y="233443"/>
                  </a:cubicBezTo>
                  <a:cubicBezTo>
                    <a:pt x="1653676" y="189276"/>
                    <a:pt x="1617345" y="181156"/>
                    <a:pt x="1569492" y="165204"/>
                  </a:cubicBezTo>
                  <a:cubicBezTo>
                    <a:pt x="1546746" y="169753"/>
                    <a:pt x="1520129" y="165369"/>
                    <a:pt x="1501253" y="178852"/>
                  </a:cubicBezTo>
                  <a:cubicBezTo>
                    <a:pt x="1484698" y="190677"/>
                    <a:pt x="1493259" y="227009"/>
                    <a:pt x="1473958" y="233443"/>
                  </a:cubicBezTo>
                  <a:cubicBezTo>
                    <a:pt x="1460310" y="237992"/>
                    <a:pt x="1468290" y="204470"/>
                    <a:pt x="1460310" y="192500"/>
                  </a:cubicBezTo>
                  <a:cubicBezTo>
                    <a:pt x="1427785" y="143713"/>
                    <a:pt x="1417021" y="150970"/>
                    <a:pt x="1364776" y="137909"/>
                  </a:cubicBezTo>
                  <a:cubicBezTo>
                    <a:pt x="1328382" y="142458"/>
                    <a:pt x="1290979" y="141906"/>
                    <a:pt x="1255594" y="151556"/>
                  </a:cubicBezTo>
                  <a:cubicBezTo>
                    <a:pt x="1239769" y="155872"/>
                    <a:pt x="1230830" y="181548"/>
                    <a:pt x="1214650" y="178852"/>
                  </a:cubicBezTo>
                  <a:cubicBezTo>
                    <a:pt x="1195612" y="175679"/>
                    <a:pt x="1190579" y="147282"/>
                    <a:pt x="1173707" y="137909"/>
                  </a:cubicBezTo>
                  <a:cubicBezTo>
                    <a:pt x="1148556" y="123936"/>
                    <a:pt x="1091821" y="110613"/>
                    <a:pt x="1091821" y="110613"/>
                  </a:cubicBezTo>
                  <a:cubicBezTo>
                    <a:pt x="1064525" y="115162"/>
                    <a:pt x="1033960" y="110532"/>
                    <a:pt x="1009934" y="124261"/>
                  </a:cubicBezTo>
                  <a:cubicBezTo>
                    <a:pt x="997443" y="131398"/>
                    <a:pt x="1009806" y="160288"/>
                    <a:pt x="996286" y="165204"/>
                  </a:cubicBezTo>
                  <a:cubicBezTo>
                    <a:pt x="953319" y="180828"/>
                    <a:pt x="905301" y="174303"/>
                    <a:pt x="859809" y="178852"/>
                  </a:cubicBezTo>
                  <a:cubicBezTo>
                    <a:pt x="855260" y="165204"/>
                    <a:pt x="855148" y="149143"/>
                    <a:pt x="846161" y="137909"/>
                  </a:cubicBezTo>
                  <a:cubicBezTo>
                    <a:pt x="835914" y="125101"/>
                    <a:pt x="821494" y="112648"/>
                    <a:pt x="805218" y="110613"/>
                  </a:cubicBezTo>
                  <a:cubicBezTo>
                    <a:pt x="771684" y="106421"/>
                    <a:pt x="728713" y="129739"/>
                    <a:pt x="696035" y="137909"/>
                  </a:cubicBezTo>
                  <a:cubicBezTo>
                    <a:pt x="691622" y="139012"/>
                    <a:pt x="686937" y="137909"/>
                    <a:pt x="682388" y="137909"/>
                  </a:cubicBezTo>
                </a:path>
              </a:pathLst>
            </a:custGeom>
            <a:solidFill>
              <a:srgbClr val="DAE2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8" name="Szabadkézi sokszög 67"/>
            <p:cNvSpPr/>
            <p:nvPr/>
          </p:nvSpPr>
          <p:spPr>
            <a:xfrm flipH="1">
              <a:off x="7730258" y="2483289"/>
              <a:ext cx="1304271" cy="364864"/>
            </a:xfrm>
            <a:custGeom>
              <a:avLst/>
              <a:gdLst>
                <a:gd name="connsiteX0" fmla="*/ 370311 w 2089929"/>
                <a:gd name="connsiteY0" fmla="*/ 409433 h 887104"/>
                <a:gd name="connsiteX1" fmla="*/ 1822 w 2089929"/>
                <a:gd name="connsiteY1" fmla="*/ 668740 h 887104"/>
                <a:gd name="connsiteX2" fmla="*/ 274777 w 2089929"/>
                <a:gd name="connsiteY2" fmla="*/ 859809 h 887104"/>
                <a:gd name="connsiteX3" fmla="*/ 356664 w 2089929"/>
                <a:gd name="connsiteY3" fmla="*/ 887104 h 887104"/>
                <a:gd name="connsiteX4" fmla="*/ 397607 w 2089929"/>
                <a:gd name="connsiteY4" fmla="*/ 873456 h 887104"/>
                <a:gd name="connsiteX5" fmla="*/ 411255 w 2089929"/>
                <a:gd name="connsiteY5" fmla="*/ 818865 h 887104"/>
                <a:gd name="connsiteX6" fmla="*/ 424903 w 2089929"/>
                <a:gd name="connsiteY6" fmla="*/ 777922 h 887104"/>
                <a:gd name="connsiteX7" fmla="*/ 506789 w 2089929"/>
                <a:gd name="connsiteY7" fmla="*/ 736979 h 887104"/>
                <a:gd name="connsiteX8" fmla="*/ 588676 w 2089929"/>
                <a:gd name="connsiteY8" fmla="*/ 764274 h 887104"/>
                <a:gd name="connsiteX9" fmla="*/ 629619 w 2089929"/>
                <a:gd name="connsiteY9" fmla="*/ 777922 h 887104"/>
                <a:gd name="connsiteX10" fmla="*/ 684210 w 2089929"/>
                <a:gd name="connsiteY10" fmla="*/ 764274 h 887104"/>
                <a:gd name="connsiteX11" fmla="*/ 711506 w 2089929"/>
                <a:gd name="connsiteY11" fmla="*/ 682388 h 887104"/>
                <a:gd name="connsiteX12" fmla="*/ 725153 w 2089929"/>
                <a:gd name="connsiteY12" fmla="*/ 627797 h 887104"/>
                <a:gd name="connsiteX13" fmla="*/ 834335 w 2089929"/>
                <a:gd name="connsiteY13" fmla="*/ 614149 h 887104"/>
                <a:gd name="connsiteX14" fmla="*/ 875279 w 2089929"/>
                <a:gd name="connsiteY14" fmla="*/ 518615 h 887104"/>
                <a:gd name="connsiteX15" fmla="*/ 957165 w 2089929"/>
                <a:gd name="connsiteY15" fmla="*/ 491319 h 887104"/>
                <a:gd name="connsiteX16" fmla="*/ 1052700 w 2089929"/>
                <a:gd name="connsiteY16" fmla="*/ 559558 h 887104"/>
                <a:gd name="connsiteX17" fmla="*/ 1039052 w 2089929"/>
                <a:gd name="connsiteY17" fmla="*/ 600501 h 887104"/>
                <a:gd name="connsiteX18" fmla="*/ 1052700 w 2089929"/>
                <a:gd name="connsiteY18" fmla="*/ 655092 h 887104"/>
                <a:gd name="connsiteX19" fmla="*/ 1093643 w 2089929"/>
                <a:gd name="connsiteY19" fmla="*/ 696036 h 887104"/>
                <a:gd name="connsiteX20" fmla="*/ 1189177 w 2089929"/>
                <a:gd name="connsiteY20" fmla="*/ 723331 h 887104"/>
                <a:gd name="connsiteX21" fmla="*/ 1230120 w 2089929"/>
                <a:gd name="connsiteY21" fmla="*/ 736979 h 887104"/>
                <a:gd name="connsiteX22" fmla="*/ 1243768 w 2089929"/>
                <a:gd name="connsiteY22" fmla="*/ 805218 h 887104"/>
                <a:gd name="connsiteX23" fmla="*/ 1257416 w 2089929"/>
                <a:gd name="connsiteY23" fmla="*/ 846161 h 887104"/>
                <a:gd name="connsiteX24" fmla="*/ 1339303 w 2089929"/>
                <a:gd name="connsiteY24" fmla="*/ 873456 h 887104"/>
                <a:gd name="connsiteX25" fmla="*/ 1380246 w 2089929"/>
                <a:gd name="connsiteY25" fmla="*/ 887104 h 887104"/>
                <a:gd name="connsiteX26" fmla="*/ 1462132 w 2089929"/>
                <a:gd name="connsiteY26" fmla="*/ 846161 h 887104"/>
                <a:gd name="connsiteX27" fmla="*/ 1516723 w 2089929"/>
                <a:gd name="connsiteY27" fmla="*/ 764274 h 887104"/>
                <a:gd name="connsiteX28" fmla="*/ 1639553 w 2089929"/>
                <a:gd name="connsiteY28" fmla="*/ 696036 h 887104"/>
                <a:gd name="connsiteX29" fmla="*/ 1748735 w 2089929"/>
                <a:gd name="connsiteY29" fmla="*/ 682388 h 887104"/>
                <a:gd name="connsiteX30" fmla="*/ 1735088 w 2089929"/>
                <a:gd name="connsiteY30" fmla="*/ 641444 h 887104"/>
                <a:gd name="connsiteX31" fmla="*/ 1939804 w 2089929"/>
                <a:gd name="connsiteY31" fmla="*/ 586853 h 887104"/>
                <a:gd name="connsiteX32" fmla="*/ 2076282 w 2089929"/>
                <a:gd name="connsiteY32" fmla="*/ 532262 h 887104"/>
                <a:gd name="connsiteX33" fmla="*/ 2089929 w 2089929"/>
                <a:gd name="connsiteY33" fmla="*/ 491319 h 887104"/>
                <a:gd name="connsiteX34" fmla="*/ 2048986 w 2089929"/>
                <a:gd name="connsiteY34" fmla="*/ 409433 h 887104"/>
                <a:gd name="connsiteX35" fmla="*/ 1967100 w 2089929"/>
                <a:gd name="connsiteY35" fmla="*/ 382137 h 887104"/>
                <a:gd name="connsiteX36" fmla="*/ 1926156 w 2089929"/>
                <a:gd name="connsiteY36" fmla="*/ 368489 h 887104"/>
                <a:gd name="connsiteX37" fmla="*/ 1939804 w 2089929"/>
                <a:gd name="connsiteY37" fmla="*/ 327546 h 887104"/>
                <a:gd name="connsiteX38" fmla="*/ 1967100 w 2089929"/>
                <a:gd name="connsiteY38" fmla="*/ 286603 h 887104"/>
                <a:gd name="connsiteX39" fmla="*/ 1898861 w 2089929"/>
                <a:gd name="connsiteY39" fmla="*/ 204716 h 887104"/>
                <a:gd name="connsiteX40" fmla="*/ 1694144 w 2089929"/>
                <a:gd name="connsiteY40" fmla="*/ 163773 h 887104"/>
                <a:gd name="connsiteX41" fmla="*/ 1653201 w 2089929"/>
                <a:gd name="connsiteY41" fmla="*/ 150125 h 887104"/>
                <a:gd name="connsiteX42" fmla="*/ 1557667 w 2089929"/>
                <a:gd name="connsiteY42" fmla="*/ 40943 h 887104"/>
                <a:gd name="connsiteX43" fmla="*/ 1475780 w 2089929"/>
                <a:gd name="connsiteY43" fmla="*/ 13647 h 887104"/>
                <a:gd name="connsiteX44" fmla="*/ 1434837 w 2089929"/>
                <a:gd name="connsiteY44" fmla="*/ 0 h 887104"/>
                <a:gd name="connsiteX45" fmla="*/ 1352950 w 2089929"/>
                <a:gd name="connsiteY45" fmla="*/ 13647 h 887104"/>
                <a:gd name="connsiteX46" fmla="*/ 1298359 w 2089929"/>
                <a:gd name="connsiteY46" fmla="*/ 27295 h 887104"/>
                <a:gd name="connsiteX47" fmla="*/ 1202825 w 2089929"/>
                <a:gd name="connsiteY47" fmla="*/ 13647 h 887104"/>
                <a:gd name="connsiteX48" fmla="*/ 1148234 w 2089929"/>
                <a:gd name="connsiteY48" fmla="*/ 27295 h 887104"/>
                <a:gd name="connsiteX49" fmla="*/ 1134586 w 2089929"/>
                <a:gd name="connsiteY49" fmla="*/ 68239 h 887104"/>
                <a:gd name="connsiteX50" fmla="*/ 1120938 w 2089929"/>
                <a:gd name="connsiteY50" fmla="*/ 136477 h 887104"/>
                <a:gd name="connsiteX51" fmla="*/ 1079995 w 2089929"/>
                <a:gd name="connsiteY51" fmla="*/ 163773 h 887104"/>
                <a:gd name="connsiteX52" fmla="*/ 998109 w 2089929"/>
                <a:gd name="connsiteY52" fmla="*/ 191068 h 887104"/>
                <a:gd name="connsiteX53" fmla="*/ 929870 w 2089929"/>
                <a:gd name="connsiteY53" fmla="*/ 259307 h 887104"/>
                <a:gd name="connsiteX54" fmla="*/ 916222 w 2089929"/>
                <a:gd name="connsiteY54" fmla="*/ 300250 h 887104"/>
                <a:gd name="connsiteX55" fmla="*/ 875279 w 2089929"/>
                <a:gd name="connsiteY55" fmla="*/ 313898 h 887104"/>
                <a:gd name="connsiteX56" fmla="*/ 834335 w 2089929"/>
                <a:gd name="connsiteY56" fmla="*/ 341194 h 887104"/>
                <a:gd name="connsiteX57" fmla="*/ 752449 w 2089929"/>
                <a:gd name="connsiteY57" fmla="*/ 368489 h 887104"/>
                <a:gd name="connsiteX58" fmla="*/ 602323 w 2089929"/>
                <a:gd name="connsiteY58" fmla="*/ 354841 h 887104"/>
                <a:gd name="connsiteX59" fmla="*/ 561380 w 2089929"/>
                <a:gd name="connsiteY59" fmla="*/ 341194 h 887104"/>
                <a:gd name="connsiteX60" fmla="*/ 534085 w 2089929"/>
                <a:gd name="connsiteY60" fmla="*/ 300250 h 887104"/>
                <a:gd name="connsiteX61" fmla="*/ 452198 w 2089929"/>
                <a:gd name="connsiteY61" fmla="*/ 313898 h 887104"/>
                <a:gd name="connsiteX62" fmla="*/ 424903 w 2089929"/>
                <a:gd name="connsiteY62" fmla="*/ 354841 h 887104"/>
                <a:gd name="connsiteX63" fmla="*/ 383959 w 2089929"/>
                <a:gd name="connsiteY63" fmla="*/ 382137 h 887104"/>
                <a:gd name="connsiteX64" fmla="*/ 370311 w 2089929"/>
                <a:gd name="connsiteY64" fmla="*/ 409433 h 8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089929" h="887104">
                  <a:moveTo>
                    <a:pt x="370311" y="409433"/>
                  </a:moveTo>
                  <a:cubicBezTo>
                    <a:pt x="306621" y="457200"/>
                    <a:pt x="32988" y="521815"/>
                    <a:pt x="1822" y="668740"/>
                  </a:cubicBezTo>
                  <a:cubicBezTo>
                    <a:pt x="-21224" y="777384"/>
                    <a:pt x="180191" y="801602"/>
                    <a:pt x="274777" y="859809"/>
                  </a:cubicBezTo>
                  <a:cubicBezTo>
                    <a:pt x="299281" y="874888"/>
                    <a:pt x="356664" y="887104"/>
                    <a:pt x="356664" y="887104"/>
                  </a:cubicBezTo>
                  <a:cubicBezTo>
                    <a:pt x="370312" y="882555"/>
                    <a:pt x="388620" y="884690"/>
                    <a:pt x="397607" y="873456"/>
                  </a:cubicBezTo>
                  <a:cubicBezTo>
                    <a:pt x="409324" y="858809"/>
                    <a:pt x="406102" y="836900"/>
                    <a:pt x="411255" y="818865"/>
                  </a:cubicBezTo>
                  <a:cubicBezTo>
                    <a:pt x="415207" y="805033"/>
                    <a:pt x="415916" y="789155"/>
                    <a:pt x="424903" y="777922"/>
                  </a:cubicBezTo>
                  <a:cubicBezTo>
                    <a:pt x="444144" y="753872"/>
                    <a:pt x="479818" y="745970"/>
                    <a:pt x="506789" y="736979"/>
                  </a:cubicBezTo>
                  <a:lnTo>
                    <a:pt x="588676" y="764274"/>
                  </a:lnTo>
                  <a:lnTo>
                    <a:pt x="629619" y="777922"/>
                  </a:lnTo>
                  <a:cubicBezTo>
                    <a:pt x="647816" y="773373"/>
                    <a:pt x="672003" y="778515"/>
                    <a:pt x="684210" y="764274"/>
                  </a:cubicBezTo>
                  <a:cubicBezTo>
                    <a:pt x="702935" y="742429"/>
                    <a:pt x="704528" y="710301"/>
                    <a:pt x="711506" y="682388"/>
                  </a:cubicBezTo>
                  <a:cubicBezTo>
                    <a:pt x="716055" y="664191"/>
                    <a:pt x="708756" y="636906"/>
                    <a:pt x="725153" y="627797"/>
                  </a:cubicBezTo>
                  <a:cubicBezTo>
                    <a:pt x="757215" y="609985"/>
                    <a:pt x="797941" y="618698"/>
                    <a:pt x="834335" y="614149"/>
                  </a:cubicBezTo>
                  <a:cubicBezTo>
                    <a:pt x="840784" y="588353"/>
                    <a:pt x="847352" y="536069"/>
                    <a:pt x="875279" y="518615"/>
                  </a:cubicBezTo>
                  <a:cubicBezTo>
                    <a:pt x="899677" y="503366"/>
                    <a:pt x="957165" y="491319"/>
                    <a:pt x="957165" y="491319"/>
                  </a:cubicBezTo>
                  <a:cubicBezTo>
                    <a:pt x="1078877" y="506533"/>
                    <a:pt x="1078352" y="469774"/>
                    <a:pt x="1052700" y="559558"/>
                  </a:cubicBezTo>
                  <a:cubicBezTo>
                    <a:pt x="1048748" y="573390"/>
                    <a:pt x="1043601" y="586853"/>
                    <a:pt x="1039052" y="600501"/>
                  </a:cubicBezTo>
                  <a:cubicBezTo>
                    <a:pt x="1043601" y="618698"/>
                    <a:pt x="1043394" y="638806"/>
                    <a:pt x="1052700" y="655092"/>
                  </a:cubicBezTo>
                  <a:cubicBezTo>
                    <a:pt x="1062276" y="671850"/>
                    <a:pt x="1077584" y="685330"/>
                    <a:pt x="1093643" y="696036"/>
                  </a:cubicBezTo>
                  <a:cubicBezTo>
                    <a:pt x="1105911" y="704215"/>
                    <a:pt x="1181220" y="721057"/>
                    <a:pt x="1189177" y="723331"/>
                  </a:cubicBezTo>
                  <a:cubicBezTo>
                    <a:pt x="1203009" y="727283"/>
                    <a:pt x="1216472" y="732430"/>
                    <a:pt x="1230120" y="736979"/>
                  </a:cubicBezTo>
                  <a:cubicBezTo>
                    <a:pt x="1234669" y="759725"/>
                    <a:pt x="1238142" y="782714"/>
                    <a:pt x="1243768" y="805218"/>
                  </a:cubicBezTo>
                  <a:cubicBezTo>
                    <a:pt x="1247257" y="819174"/>
                    <a:pt x="1245710" y="837799"/>
                    <a:pt x="1257416" y="846161"/>
                  </a:cubicBezTo>
                  <a:cubicBezTo>
                    <a:pt x="1280829" y="862884"/>
                    <a:pt x="1312007" y="864358"/>
                    <a:pt x="1339303" y="873456"/>
                  </a:cubicBezTo>
                  <a:lnTo>
                    <a:pt x="1380246" y="887104"/>
                  </a:lnTo>
                  <a:cubicBezTo>
                    <a:pt x="1409450" y="877369"/>
                    <a:pt x="1440345" y="871060"/>
                    <a:pt x="1462132" y="846161"/>
                  </a:cubicBezTo>
                  <a:cubicBezTo>
                    <a:pt x="1483734" y="821473"/>
                    <a:pt x="1489427" y="782471"/>
                    <a:pt x="1516723" y="764274"/>
                  </a:cubicBezTo>
                  <a:cubicBezTo>
                    <a:pt x="1559229" y="735937"/>
                    <a:pt x="1590006" y="705044"/>
                    <a:pt x="1639553" y="696036"/>
                  </a:cubicBezTo>
                  <a:cubicBezTo>
                    <a:pt x="1675639" y="689475"/>
                    <a:pt x="1712341" y="686937"/>
                    <a:pt x="1748735" y="682388"/>
                  </a:cubicBezTo>
                  <a:cubicBezTo>
                    <a:pt x="1744186" y="668740"/>
                    <a:pt x="1735088" y="655830"/>
                    <a:pt x="1735088" y="641444"/>
                  </a:cubicBezTo>
                  <a:cubicBezTo>
                    <a:pt x="1735088" y="508725"/>
                    <a:pt x="1797632" y="576698"/>
                    <a:pt x="1939804" y="586853"/>
                  </a:cubicBezTo>
                  <a:cubicBezTo>
                    <a:pt x="2015338" y="576063"/>
                    <a:pt x="2036057" y="592600"/>
                    <a:pt x="2076282" y="532262"/>
                  </a:cubicBezTo>
                  <a:cubicBezTo>
                    <a:pt x="2084262" y="520292"/>
                    <a:pt x="2085380" y="504967"/>
                    <a:pt x="2089929" y="491319"/>
                  </a:cubicBezTo>
                  <a:cubicBezTo>
                    <a:pt x="2082493" y="469009"/>
                    <a:pt x="2071267" y="423359"/>
                    <a:pt x="2048986" y="409433"/>
                  </a:cubicBezTo>
                  <a:cubicBezTo>
                    <a:pt x="2024588" y="394184"/>
                    <a:pt x="1994395" y="391236"/>
                    <a:pt x="1967100" y="382137"/>
                  </a:cubicBezTo>
                  <a:lnTo>
                    <a:pt x="1926156" y="368489"/>
                  </a:lnTo>
                  <a:cubicBezTo>
                    <a:pt x="1930705" y="354841"/>
                    <a:pt x="1933370" y="340413"/>
                    <a:pt x="1939804" y="327546"/>
                  </a:cubicBezTo>
                  <a:cubicBezTo>
                    <a:pt x="1947140" y="312875"/>
                    <a:pt x="1964403" y="302782"/>
                    <a:pt x="1967100" y="286603"/>
                  </a:cubicBezTo>
                  <a:cubicBezTo>
                    <a:pt x="1973508" y="248156"/>
                    <a:pt x="1921878" y="216224"/>
                    <a:pt x="1898861" y="204716"/>
                  </a:cubicBezTo>
                  <a:cubicBezTo>
                    <a:pt x="1829738" y="170155"/>
                    <a:pt x="1771339" y="172350"/>
                    <a:pt x="1694144" y="163773"/>
                  </a:cubicBezTo>
                  <a:cubicBezTo>
                    <a:pt x="1680496" y="159224"/>
                    <a:pt x="1663373" y="160297"/>
                    <a:pt x="1653201" y="150125"/>
                  </a:cubicBezTo>
                  <a:cubicBezTo>
                    <a:pt x="1586784" y="83708"/>
                    <a:pt x="1627269" y="71878"/>
                    <a:pt x="1557667" y="40943"/>
                  </a:cubicBezTo>
                  <a:cubicBezTo>
                    <a:pt x="1531375" y="29257"/>
                    <a:pt x="1503076" y="22745"/>
                    <a:pt x="1475780" y="13647"/>
                  </a:cubicBezTo>
                  <a:lnTo>
                    <a:pt x="1434837" y="0"/>
                  </a:lnTo>
                  <a:cubicBezTo>
                    <a:pt x="1407541" y="4549"/>
                    <a:pt x="1380085" y="8220"/>
                    <a:pt x="1352950" y="13647"/>
                  </a:cubicBezTo>
                  <a:cubicBezTo>
                    <a:pt x="1334557" y="17325"/>
                    <a:pt x="1317116" y="27295"/>
                    <a:pt x="1298359" y="27295"/>
                  </a:cubicBezTo>
                  <a:cubicBezTo>
                    <a:pt x="1266191" y="27295"/>
                    <a:pt x="1234670" y="18196"/>
                    <a:pt x="1202825" y="13647"/>
                  </a:cubicBezTo>
                  <a:cubicBezTo>
                    <a:pt x="1184628" y="18196"/>
                    <a:pt x="1162881" y="15577"/>
                    <a:pt x="1148234" y="27295"/>
                  </a:cubicBezTo>
                  <a:cubicBezTo>
                    <a:pt x="1137000" y="36282"/>
                    <a:pt x="1138075" y="54282"/>
                    <a:pt x="1134586" y="68239"/>
                  </a:cubicBezTo>
                  <a:cubicBezTo>
                    <a:pt x="1128960" y="90743"/>
                    <a:pt x="1132447" y="116337"/>
                    <a:pt x="1120938" y="136477"/>
                  </a:cubicBezTo>
                  <a:cubicBezTo>
                    <a:pt x="1112800" y="150718"/>
                    <a:pt x="1094984" y="157111"/>
                    <a:pt x="1079995" y="163773"/>
                  </a:cubicBezTo>
                  <a:cubicBezTo>
                    <a:pt x="1053703" y="175458"/>
                    <a:pt x="998109" y="191068"/>
                    <a:pt x="998109" y="191068"/>
                  </a:cubicBezTo>
                  <a:cubicBezTo>
                    <a:pt x="957165" y="218364"/>
                    <a:pt x="952616" y="213814"/>
                    <a:pt x="929870" y="259307"/>
                  </a:cubicBezTo>
                  <a:cubicBezTo>
                    <a:pt x="923436" y="272174"/>
                    <a:pt x="926394" y="290078"/>
                    <a:pt x="916222" y="300250"/>
                  </a:cubicBezTo>
                  <a:cubicBezTo>
                    <a:pt x="906050" y="310422"/>
                    <a:pt x="888146" y="307464"/>
                    <a:pt x="875279" y="313898"/>
                  </a:cubicBezTo>
                  <a:cubicBezTo>
                    <a:pt x="860608" y="321234"/>
                    <a:pt x="849324" y="334532"/>
                    <a:pt x="834335" y="341194"/>
                  </a:cubicBezTo>
                  <a:cubicBezTo>
                    <a:pt x="808043" y="352879"/>
                    <a:pt x="752449" y="368489"/>
                    <a:pt x="752449" y="368489"/>
                  </a:cubicBezTo>
                  <a:cubicBezTo>
                    <a:pt x="702407" y="363940"/>
                    <a:pt x="652066" y="361947"/>
                    <a:pt x="602323" y="354841"/>
                  </a:cubicBezTo>
                  <a:cubicBezTo>
                    <a:pt x="588082" y="352807"/>
                    <a:pt x="572613" y="350181"/>
                    <a:pt x="561380" y="341194"/>
                  </a:cubicBezTo>
                  <a:cubicBezTo>
                    <a:pt x="548572" y="330947"/>
                    <a:pt x="543183" y="313898"/>
                    <a:pt x="534085" y="300250"/>
                  </a:cubicBezTo>
                  <a:cubicBezTo>
                    <a:pt x="506789" y="304799"/>
                    <a:pt x="476949" y="301523"/>
                    <a:pt x="452198" y="313898"/>
                  </a:cubicBezTo>
                  <a:cubicBezTo>
                    <a:pt x="437527" y="321233"/>
                    <a:pt x="436501" y="343243"/>
                    <a:pt x="424903" y="354841"/>
                  </a:cubicBezTo>
                  <a:cubicBezTo>
                    <a:pt x="413304" y="366440"/>
                    <a:pt x="397607" y="373038"/>
                    <a:pt x="383959" y="382137"/>
                  </a:cubicBezTo>
                  <a:cubicBezTo>
                    <a:pt x="368872" y="427396"/>
                    <a:pt x="434001" y="361666"/>
                    <a:pt x="370311" y="4094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9" name="Szabadkézi sokszög 68"/>
            <p:cNvSpPr/>
            <p:nvPr/>
          </p:nvSpPr>
          <p:spPr>
            <a:xfrm>
              <a:off x="8884693" y="1433015"/>
              <a:ext cx="1787866" cy="1105469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D4DD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0" name="Szabadkézi sokszög 69"/>
            <p:cNvSpPr/>
            <p:nvPr/>
          </p:nvSpPr>
          <p:spPr>
            <a:xfrm>
              <a:off x="8270920" y="2719384"/>
              <a:ext cx="1787866" cy="1105469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D4DD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1" name="Szabadkézi sokszög 70"/>
            <p:cNvSpPr/>
            <p:nvPr/>
          </p:nvSpPr>
          <p:spPr>
            <a:xfrm>
              <a:off x="7499602" y="3151174"/>
              <a:ext cx="1961248" cy="589787"/>
            </a:xfrm>
            <a:custGeom>
              <a:avLst/>
              <a:gdLst>
                <a:gd name="connsiteX0" fmla="*/ 370311 w 2089929"/>
                <a:gd name="connsiteY0" fmla="*/ 409433 h 887104"/>
                <a:gd name="connsiteX1" fmla="*/ 1822 w 2089929"/>
                <a:gd name="connsiteY1" fmla="*/ 668740 h 887104"/>
                <a:gd name="connsiteX2" fmla="*/ 274777 w 2089929"/>
                <a:gd name="connsiteY2" fmla="*/ 859809 h 887104"/>
                <a:gd name="connsiteX3" fmla="*/ 356664 w 2089929"/>
                <a:gd name="connsiteY3" fmla="*/ 887104 h 887104"/>
                <a:gd name="connsiteX4" fmla="*/ 397607 w 2089929"/>
                <a:gd name="connsiteY4" fmla="*/ 873456 h 887104"/>
                <a:gd name="connsiteX5" fmla="*/ 411255 w 2089929"/>
                <a:gd name="connsiteY5" fmla="*/ 818865 h 887104"/>
                <a:gd name="connsiteX6" fmla="*/ 424903 w 2089929"/>
                <a:gd name="connsiteY6" fmla="*/ 777922 h 887104"/>
                <a:gd name="connsiteX7" fmla="*/ 506789 w 2089929"/>
                <a:gd name="connsiteY7" fmla="*/ 736979 h 887104"/>
                <a:gd name="connsiteX8" fmla="*/ 588676 w 2089929"/>
                <a:gd name="connsiteY8" fmla="*/ 764274 h 887104"/>
                <a:gd name="connsiteX9" fmla="*/ 629619 w 2089929"/>
                <a:gd name="connsiteY9" fmla="*/ 777922 h 887104"/>
                <a:gd name="connsiteX10" fmla="*/ 684210 w 2089929"/>
                <a:gd name="connsiteY10" fmla="*/ 764274 h 887104"/>
                <a:gd name="connsiteX11" fmla="*/ 711506 w 2089929"/>
                <a:gd name="connsiteY11" fmla="*/ 682388 h 887104"/>
                <a:gd name="connsiteX12" fmla="*/ 725153 w 2089929"/>
                <a:gd name="connsiteY12" fmla="*/ 627797 h 887104"/>
                <a:gd name="connsiteX13" fmla="*/ 834335 w 2089929"/>
                <a:gd name="connsiteY13" fmla="*/ 614149 h 887104"/>
                <a:gd name="connsiteX14" fmla="*/ 875279 w 2089929"/>
                <a:gd name="connsiteY14" fmla="*/ 518615 h 887104"/>
                <a:gd name="connsiteX15" fmla="*/ 957165 w 2089929"/>
                <a:gd name="connsiteY15" fmla="*/ 491319 h 887104"/>
                <a:gd name="connsiteX16" fmla="*/ 1052700 w 2089929"/>
                <a:gd name="connsiteY16" fmla="*/ 559558 h 887104"/>
                <a:gd name="connsiteX17" fmla="*/ 1039052 w 2089929"/>
                <a:gd name="connsiteY17" fmla="*/ 600501 h 887104"/>
                <a:gd name="connsiteX18" fmla="*/ 1052700 w 2089929"/>
                <a:gd name="connsiteY18" fmla="*/ 655092 h 887104"/>
                <a:gd name="connsiteX19" fmla="*/ 1093643 w 2089929"/>
                <a:gd name="connsiteY19" fmla="*/ 696036 h 887104"/>
                <a:gd name="connsiteX20" fmla="*/ 1189177 w 2089929"/>
                <a:gd name="connsiteY20" fmla="*/ 723331 h 887104"/>
                <a:gd name="connsiteX21" fmla="*/ 1230120 w 2089929"/>
                <a:gd name="connsiteY21" fmla="*/ 736979 h 887104"/>
                <a:gd name="connsiteX22" fmla="*/ 1243768 w 2089929"/>
                <a:gd name="connsiteY22" fmla="*/ 805218 h 887104"/>
                <a:gd name="connsiteX23" fmla="*/ 1257416 w 2089929"/>
                <a:gd name="connsiteY23" fmla="*/ 846161 h 887104"/>
                <a:gd name="connsiteX24" fmla="*/ 1339303 w 2089929"/>
                <a:gd name="connsiteY24" fmla="*/ 873456 h 887104"/>
                <a:gd name="connsiteX25" fmla="*/ 1380246 w 2089929"/>
                <a:gd name="connsiteY25" fmla="*/ 887104 h 887104"/>
                <a:gd name="connsiteX26" fmla="*/ 1462132 w 2089929"/>
                <a:gd name="connsiteY26" fmla="*/ 846161 h 887104"/>
                <a:gd name="connsiteX27" fmla="*/ 1516723 w 2089929"/>
                <a:gd name="connsiteY27" fmla="*/ 764274 h 887104"/>
                <a:gd name="connsiteX28" fmla="*/ 1639553 w 2089929"/>
                <a:gd name="connsiteY28" fmla="*/ 696036 h 887104"/>
                <a:gd name="connsiteX29" fmla="*/ 1748735 w 2089929"/>
                <a:gd name="connsiteY29" fmla="*/ 682388 h 887104"/>
                <a:gd name="connsiteX30" fmla="*/ 1735088 w 2089929"/>
                <a:gd name="connsiteY30" fmla="*/ 641444 h 887104"/>
                <a:gd name="connsiteX31" fmla="*/ 1939804 w 2089929"/>
                <a:gd name="connsiteY31" fmla="*/ 586853 h 887104"/>
                <a:gd name="connsiteX32" fmla="*/ 2076282 w 2089929"/>
                <a:gd name="connsiteY32" fmla="*/ 532262 h 887104"/>
                <a:gd name="connsiteX33" fmla="*/ 2089929 w 2089929"/>
                <a:gd name="connsiteY33" fmla="*/ 491319 h 887104"/>
                <a:gd name="connsiteX34" fmla="*/ 2048986 w 2089929"/>
                <a:gd name="connsiteY34" fmla="*/ 409433 h 887104"/>
                <a:gd name="connsiteX35" fmla="*/ 1967100 w 2089929"/>
                <a:gd name="connsiteY35" fmla="*/ 382137 h 887104"/>
                <a:gd name="connsiteX36" fmla="*/ 1926156 w 2089929"/>
                <a:gd name="connsiteY36" fmla="*/ 368489 h 887104"/>
                <a:gd name="connsiteX37" fmla="*/ 1939804 w 2089929"/>
                <a:gd name="connsiteY37" fmla="*/ 327546 h 887104"/>
                <a:gd name="connsiteX38" fmla="*/ 1967100 w 2089929"/>
                <a:gd name="connsiteY38" fmla="*/ 286603 h 887104"/>
                <a:gd name="connsiteX39" fmla="*/ 1898861 w 2089929"/>
                <a:gd name="connsiteY39" fmla="*/ 204716 h 887104"/>
                <a:gd name="connsiteX40" fmla="*/ 1694144 w 2089929"/>
                <a:gd name="connsiteY40" fmla="*/ 163773 h 887104"/>
                <a:gd name="connsiteX41" fmla="*/ 1653201 w 2089929"/>
                <a:gd name="connsiteY41" fmla="*/ 150125 h 887104"/>
                <a:gd name="connsiteX42" fmla="*/ 1557667 w 2089929"/>
                <a:gd name="connsiteY42" fmla="*/ 40943 h 887104"/>
                <a:gd name="connsiteX43" fmla="*/ 1475780 w 2089929"/>
                <a:gd name="connsiteY43" fmla="*/ 13647 h 887104"/>
                <a:gd name="connsiteX44" fmla="*/ 1434837 w 2089929"/>
                <a:gd name="connsiteY44" fmla="*/ 0 h 887104"/>
                <a:gd name="connsiteX45" fmla="*/ 1352950 w 2089929"/>
                <a:gd name="connsiteY45" fmla="*/ 13647 h 887104"/>
                <a:gd name="connsiteX46" fmla="*/ 1298359 w 2089929"/>
                <a:gd name="connsiteY46" fmla="*/ 27295 h 887104"/>
                <a:gd name="connsiteX47" fmla="*/ 1202825 w 2089929"/>
                <a:gd name="connsiteY47" fmla="*/ 13647 h 887104"/>
                <a:gd name="connsiteX48" fmla="*/ 1148234 w 2089929"/>
                <a:gd name="connsiteY48" fmla="*/ 27295 h 887104"/>
                <a:gd name="connsiteX49" fmla="*/ 1134586 w 2089929"/>
                <a:gd name="connsiteY49" fmla="*/ 68239 h 887104"/>
                <a:gd name="connsiteX50" fmla="*/ 1120938 w 2089929"/>
                <a:gd name="connsiteY50" fmla="*/ 136477 h 887104"/>
                <a:gd name="connsiteX51" fmla="*/ 1079995 w 2089929"/>
                <a:gd name="connsiteY51" fmla="*/ 163773 h 887104"/>
                <a:gd name="connsiteX52" fmla="*/ 998109 w 2089929"/>
                <a:gd name="connsiteY52" fmla="*/ 191068 h 887104"/>
                <a:gd name="connsiteX53" fmla="*/ 929870 w 2089929"/>
                <a:gd name="connsiteY53" fmla="*/ 259307 h 887104"/>
                <a:gd name="connsiteX54" fmla="*/ 916222 w 2089929"/>
                <a:gd name="connsiteY54" fmla="*/ 300250 h 887104"/>
                <a:gd name="connsiteX55" fmla="*/ 875279 w 2089929"/>
                <a:gd name="connsiteY55" fmla="*/ 313898 h 887104"/>
                <a:gd name="connsiteX56" fmla="*/ 834335 w 2089929"/>
                <a:gd name="connsiteY56" fmla="*/ 341194 h 887104"/>
                <a:gd name="connsiteX57" fmla="*/ 752449 w 2089929"/>
                <a:gd name="connsiteY57" fmla="*/ 368489 h 887104"/>
                <a:gd name="connsiteX58" fmla="*/ 602323 w 2089929"/>
                <a:gd name="connsiteY58" fmla="*/ 354841 h 887104"/>
                <a:gd name="connsiteX59" fmla="*/ 561380 w 2089929"/>
                <a:gd name="connsiteY59" fmla="*/ 341194 h 887104"/>
                <a:gd name="connsiteX60" fmla="*/ 534085 w 2089929"/>
                <a:gd name="connsiteY60" fmla="*/ 300250 h 887104"/>
                <a:gd name="connsiteX61" fmla="*/ 452198 w 2089929"/>
                <a:gd name="connsiteY61" fmla="*/ 313898 h 887104"/>
                <a:gd name="connsiteX62" fmla="*/ 424903 w 2089929"/>
                <a:gd name="connsiteY62" fmla="*/ 354841 h 887104"/>
                <a:gd name="connsiteX63" fmla="*/ 383959 w 2089929"/>
                <a:gd name="connsiteY63" fmla="*/ 382137 h 887104"/>
                <a:gd name="connsiteX64" fmla="*/ 370311 w 2089929"/>
                <a:gd name="connsiteY64" fmla="*/ 409433 h 8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089929" h="887104">
                  <a:moveTo>
                    <a:pt x="370311" y="409433"/>
                  </a:moveTo>
                  <a:cubicBezTo>
                    <a:pt x="306621" y="457200"/>
                    <a:pt x="32988" y="521815"/>
                    <a:pt x="1822" y="668740"/>
                  </a:cubicBezTo>
                  <a:cubicBezTo>
                    <a:pt x="-21224" y="777384"/>
                    <a:pt x="180191" y="801602"/>
                    <a:pt x="274777" y="859809"/>
                  </a:cubicBezTo>
                  <a:cubicBezTo>
                    <a:pt x="299281" y="874888"/>
                    <a:pt x="356664" y="887104"/>
                    <a:pt x="356664" y="887104"/>
                  </a:cubicBezTo>
                  <a:cubicBezTo>
                    <a:pt x="370312" y="882555"/>
                    <a:pt x="388620" y="884690"/>
                    <a:pt x="397607" y="873456"/>
                  </a:cubicBezTo>
                  <a:cubicBezTo>
                    <a:pt x="409324" y="858809"/>
                    <a:pt x="406102" y="836900"/>
                    <a:pt x="411255" y="818865"/>
                  </a:cubicBezTo>
                  <a:cubicBezTo>
                    <a:pt x="415207" y="805033"/>
                    <a:pt x="415916" y="789155"/>
                    <a:pt x="424903" y="777922"/>
                  </a:cubicBezTo>
                  <a:cubicBezTo>
                    <a:pt x="444144" y="753872"/>
                    <a:pt x="479818" y="745970"/>
                    <a:pt x="506789" y="736979"/>
                  </a:cubicBezTo>
                  <a:lnTo>
                    <a:pt x="588676" y="764274"/>
                  </a:lnTo>
                  <a:lnTo>
                    <a:pt x="629619" y="777922"/>
                  </a:lnTo>
                  <a:cubicBezTo>
                    <a:pt x="647816" y="773373"/>
                    <a:pt x="672003" y="778515"/>
                    <a:pt x="684210" y="764274"/>
                  </a:cubicBezTo>
                  <a:cubicBezTo>
                    <a:pt x="702935" y="742429"/>
                    <a:pt x="704528" y="710301"/>
                    <a:pt x="711506" y="682388"/>
                  </a:cubicBezTo>
                  <a:cubicBezTo>
                    <a:pt x="716055" y="664191"/>
                    <a:pt x="708756" y="636906"/>
                    <a:pt x="725153" y="627797"/>
                  </a:cubicBezTo>
                  <a:cubicBezTo>
                    <a:pt x="757215" y="609985"/>
                    <a:pt x="797941" y="618698"/>
                    <a:pt x="834335" y="614149"/>
                  </a:cubicBezTo>
                  <a:cubicBezTo>
                    <a:pt x="840784" y="588353"/>
                    <a:pt x="847352" y="536069"/>
                    <a:pt x="875279" y="518615"/>
                  </a:cubicBezTo>
                  <a:cubicBezTo>
                    <a:pt x="899677" y="503366"/>
                    <a:pt x="957165" y="491319"/>
                    <a:pt x="957165" y="491319"/>
                  </a:cubicBezTo>
                  <a:cubicBezTo>
                    <a:pt x="1078877" y="506533"/>
                    <a:pt x="1078352" y="469774"/>
                    <a:pt x="1052700" y="559558"/>
                  </a:cubicBezTo>
                  <a:cubicBezTo>
                    <a:pt x="1048748" y="573390"/>
                    <a:pt x="1043601" y="586853"/>
                    <a:pt x="1039052" y="600501"/>
                  </a:cubicBezTo>
                  <a:cubicBezTo>
                    <a:pt x="1043601" y="618698"/>
                    <a:pt x="1043394" y="638806"/>
                    <a:pt x="1052700" y="655092"/>
                  </a:cubicBezTo>
                  <a:cubicBezTo>
                    <a:pt x="1062276" y="671850"/>
                    <a:pt x="1077584" y="685330"/>
                    <a:pt x="1093643" y="696036"/>
                  </a:cubicBezTo>
                  <a:cubicBezTo>
                    <a:pt x="1105911" y="704215"/>
                    <a:pt x="1181220" y="721057"/>
                    <a:pt x="1189177" y="723331"/>
                  </a:cubicBezTo>
                  <a:cubicBezTo>
                    <a:pt x="1203009" y="727283"/>
                    <a:pt x="1216472" y="732430"/>
                    <a:pt x="1230120" y="736979"/>
                  </a:cubicBezTo>
                  <a:cubicBezTo>
                    <a:pt x="1234669" y="759725"/>
                    <a:pt x="1238142" y="782714"/>
                    <a:pt x="1243768" y="805218"/>
                  </a:cubicBezTo>
                  <a:cubicBezTo>
                    <a:pt x="1247257" y="819174"/>
                    <a:pt x="1245710" y="837799"/>
                    <a:pt x="1257416" y="846161"/>
                  </a:cubicBezTo>
                  <a:cubicBezTo>
                    <a:pt x="1280829" y="862884"/>
                    <a:pt x="1312007" y="864358"/>
                    <a:pt x="1339303" y="873456"/>
                  </a:cubicBezTo>
                  <a:lnTo>
                    <a:pt x="1380246" y="887104"/>
                  </a:lnTo>
                  <a:cubicBezTo>
                    <a:pt x="1409450" y="877369"/>
                    <a:pt x="1440345" y="871060"/>
                    <a:pt x="1462132" y="846161"/>
                  </a:cubicBezTo>
                  <a:cubicBezTo>
                    <a:pt x="1483734" y="821473"/>
                    <a:pt x="1489427" y="782471"/>
                    <a:pt x="1516723" y="764274"/>
                  </a:cubicBezTo>
                  <a:cubicBezTo>
                    <a:pt x="1559229" y="735937"/>
                    <a:pt x="1590006" y="705044"/>
                    <a:pt x="1639553" y="696036"/>
                  </a:cubicBezTo>
                  <a:cubicBezTo>
                    <a:pt x="1675639" y="689475"/>
                    <a:pt x="1712341" y="686937"/>
                    <a:pt x="1748735" y="682388"/>
                  </a:cubicBezTo>
                  <a:cubicBezTo>
                    <a:pt x="1744186" y="668740"/>
                    <a:pt x="1735088" y="655830"/>
                    <a:pt x="1735088" y="641444"/>
                  </a:cubicBezTo>
                  <a:cubicBezTo>
                    <a:pt x="1735088" y="508725"/>
                    <a:pt x="1797632" y="576698"/>
                    <a:pt x="1939804" y="586853"/>
                  </a:cubicBezTo>
                  <a:cubicBezTo>
                    <a:pt x="2015338" y="576063"/>
                    <a:pt x="2036057" y="592600"/>
                    <a:pt x="2076282" y="532262"/>
                  </a:cubicBezTo>
                  <a:cubicBezTo>
                    <a:pt x="2084262" y="520292"/>
                    <a:pt x="2085380" y="504967"/>
                    <a:pt x="2089929" y="491319"/>
                  </a:cubicBezTo>
                  <a:cubicBezTo>
                    <a:pt x="2082493" y="469009"/>
                    <a:pt x="2071267" y="423359"/>
                    <a:pt x="2048986" y="409433"/>
                  </a:cubicBezTo>
                  <a:cubicBezTo>
                    <a:pt x="2024588" y="394184"/>
                    <a:pt x="1994395" y="391236"/>
                    <a:pt x="1967100" y="382137"/>
                  </a:cubicBezTo>
                  <a:lnTo>
                    <a:pt x="1926156" y="368489"/>
                  </a:lnTo>
                  <a:cubicBezTo>
                    <a:pt x="1930705" y="354841"/>
                    <a:pt x="1933370" y="340413"/>
                    <a:pt x="1939804" y="327546"/>
                  </a:cubicBezTo>
                  <a:cubicBezTo>
                    <a:pt x="1947140" y="312875"/>
                    <a:pt x="1964403" y="302782"/>
                    <a:pt x="1967100" y="286603"/>
                  </a:cubicBezTo>
                  <a:cubicBezTo>
                    <a:pt x="1973508" y="248156"/>
                    <a:pt x="1921878" y="216224"/>
                    <a:pt x="1898861" y="204716"/>
                  </a:cubicBezTo>
                  <a:cubicBezTo>
                    <a:pt x="1829738" y="170155"/>
                    <a:pt x="1771339" y="172350"/>
                    <a:pt x="1694144" y="163773"/>
                  </a:cubicBezTo>
                  <a:cubicBezTo>
                    <a:pt x="1680496" y="159224"/>
                    <a:pt x="1663373" y="160297"/>
                    <a:pt x="1653201" y="150125"/>
                  </a:cubicBezTo>
                  <a:cubicBezTo>
                    <a:pt x="1586784" y="83708"/>
                    <a:pt x="1627269" y="71878"/>
                    <a:pt x="1557667" y="40943"/>
                  </a:cubicBezTo>
                  <a:cubicBezTo>
                    <a:pt x="1531375" y="29257"/>
                    <a:pt x="1503076" y="22745"/>
                    <a:pt x="1475780" y="13647"/>
                  </a:cubicBezTo>
                  <a:lnTo>
                    <a:pt x="1434837" y="0"/>
                  </a:lnTo>
                  <a:cubicBezTo>
                    <a:pt x="1407541" y="4549"/>
                    <a:pt x="1380085" y="8220"/>
                    <a:pt x="1352950" y="13647"/>
                  </a:cubicBezTo>
                  <a:cubicBezTo>
                    <a:pt x="1334557" y="17325"/>
                    <a:pt x="1317116" y="27295"/>
                    <a:pt x="1298359" y="27295"/>
                  </a:cubicBezTo>
                  <a:cubicBezTo>
                    <a:pt x="1266191" y="27295"/>
                    <a:pt x="1234670" y="18196"/>
                    <a:pt x="1202825" y="13647"/>
                  </a:cubicBezTo>
                  <a:cubicBezTo>
                    <a:pt x="1184628" y="18196"/>
                    <a:pt x="1162881" y="15577"/>
                    <a:pt x="1148234" y="27295"/>
                  </a:cubicBezTo>
                  <a:cubicBezTo>
                    <a:pt x="1137000" y="36282"/>
                    <a:pt x="1138075" y="54282"/>
                    <a:pt x="1134586" y="68239"/>
                  </a:cubicBezTo>
                  <a:cubicBezTo>
                    <a:pt x="1128960" y="90743"/>
                    <a:pt x="1132447" y="116337"/>
                    <a:pt x="1120938" y="136477"/>
                  </a:cubicBezTo>
                  <a:cubicBezTo>
                    <a:pt x="1112800" y="150718"/>
                    <a:pt x="1094984" y="157111"/>
                    <a:pt x="1079995" y="163773"/>
                  </a:cubicBezTo>
                  <a:cubicBezTo>
                    <a:pt x="1053703" y="175458"/>
                    <a:pt x="998109" y="191068"/>
                    <a:pt x="998109" y="191068"/>
                  </a:cubicBezTo>
                  <a:cubicBezTo>
                    <a:pt x="957165" y="218364"/>
                    <a:pt x="952616" y="213814"/>
                    <a:pt x="929870" y="259307"/>
                  </a:cubicBezTo>
                  <a:cubicBezTo>
                    <a:pt x="923436" y="272174"/>
                    <a:pt x="926394" y="290078"/>
                    <a:pt x="916222" y="300250"/>
                  </a:cubicBezTo>
                  <a:cubicBezTo>
                    <a:pt x="906050" y="310422"/>
                    <a:pt x="888146" y="307464"/>
                    <a:pt x="875279" y="313898"/>
                  </a:cubicBezTo>
                  <a:cubicBezTo>
                    <a:pt x="860608" y="321234"/>
                    <a:pt x="849324" y="334532"/>
                    <a:pt x="834335" y="341194"/>
                  </a:cubicBezTo>
                  <a:cubicBezTo>
                    <a:pt x="808043" y="352879"/>
                    <a:pt x="752449" y="368489"/>
                    <a:pt x="752449" y="368489"/>
                  </a:cubicBezTo>
                  <a:cubicBezTo>
                    <a:pt x="702407" y="363940"/>
                    <a:pt x="652066" y="361947"/>
                    <a:pt x="602323" y="354841"/>
                  </a:cubicBezTo>
                  <a:cubicBezTo>
                    <a:pt x="588082" y="352807"/>
                    <a:pt x="572613" y="350181"/>
                    <a:pt x="561380" y="341194"/>
                  </a:cubicBezTo>
                  <a:cubicBezTo>
                    <a:pt x="548572" y="330947"/>
                    <a:pt x="543183" y="313898"/>
                    <a:pt x="534085" y="300250"/>
                  </a:cubicBezTo>
                  <a:cubicBezTo>
                    <a:pt x="506789" y="304799"/>
                    <a:pt x="476949" y="301523"/>
                    <a:pt x="452198" y="313898"/>
                  </a:cubicBezTo>
                  <a:cubicBezTo>
                    <a:pt x="437527" y="321233"/>
                    <a:pt x="436501" y="343243"/>
                    <a:pt x="424903" y="354841"/>
                  </a:cubicBezTo>
                  <a:cubicBezTo>
                    <a:pt x="413304" y="366440"/>
                    <a:pt x="397607" y="373038"/>
                    <a:pt x="383959" y="382137"/>
                  </a:cubicBezTo>
                  <a:cubicBezTo>
                    <a:pt x="368872" y="427396"/>
                    <a:pt x="434001" y="361666"/>
                    <a:pt x="370311" y="409433"/>
                  </a:cubicBezTo>
                  <a:close/>
                </a:path>
              </a:pathLst>
            </a:custGeom>
            <a:solidFill>
              <a:srgbClr val="EC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2" name="Szabadkézi sokszög 71"/>
            <p:cNvSpPr/>
            <p:nvPr/>
          </p:nvSpPr>
          <p:spPr>
            <a:xfrm flipH="1">
              <a:off x="8509677" y="3252307"/>
              <a:ext cx="571693" cy="362753"/>
            </a:xfrm>
            <a:custGeom>
              <a:avLst/>
              <a:gdLst>
                <a:gd name="connsiteX0" fmla="*/ 370311 w 2089929"/>
                <a:gd name="connsiteY0" fmla="*/ 409433 h 887104"/>
                <a:gd name="connsiteX1" fmla="*/ 1822 w 2089929"/>
                <a:gd name="connsiteY1" fmla="*/ 668740 h 887104"/>
                <a:gd name="connsiteX2" fmla="*/ 274777 w 2089929"/>
                <a:gd name="connsiteY2" fmla="*/ 859809 h 887104"/>
                <a:gd name="connsiteX3" fmla="*/ 356664 w 2089929"/>
                <a:gd name="connsiteY3" fmla="*/ 887104 h 887104"/>
                <a:gd name="connsiteX4" fmla="*/ 397607 w 2089929"/>
                <a:gd name="connsiteY4" fmla="*/ 873456 h 887104"/>
                <a:gd name="connsiteX5" fmla="*/ 411255 w 2089929"/>
                <a:gd name="connsiteY5" fmla="*/ 818865 h 887104"/>
                <a:gd name="connsiteX6" fmla="*/ 424903 w 2089929"/>
                <a:gd name="connsiteY6" fmla="*/ 777922 h 887104"/>
                <a:gd name="connsiteX7" fmla="*/ 506789 w 2089929"/>
                <a:gd name="connsiteY7" fmla="*/ 736979 h 887104"/>
                <a:gd name="connsiteX8" fmla="*/ 588676 w 2089929"/>
                <a:gd name="connsiteY8" fmla="*/ 764274 h 887104"/>
                <a:gd name="connsiteX9" fmla="*/ 629619 w 2089929"/>
                <a:gd name="connsiteY9" fmla="*/ 777922 h 887104"/>
                <a:gd name="connsiteX10" fmla="*/ 684210 w 2089929"/>
                <a:gd name="connsiteY10" fmla="*/ 764274 h 887104"/>
                <a:gd name="connsiteX11" fmla="*/ 711506 w 2089929"/>
                <a:gd name="connsiteY11" fmla="*/ 682388 h 887104"/>
                <a:gd name="connsiteX12" fmla="*/ 725153 w 2089929"/>
                <a:gd name="connsiteY12" fmla="*/ 627797 h 887104"/>
                <a:gd name="connsiteX13" fmla="*/ 834335 w 2089929"/>
                <a:gd name="connsiteY13" fmla="*/ 614149 h 887104"/>
                <a:gd name="connsiteX14" fmla="*/ 875279 w 2089929"/>
                <a:gd name="connsiteY14" fmla="*/ 518615 h 887104"/>
                <a:gd name="connsiteX15" fmla="*/ 957165 w 2089929"/>
                <a:gd name="connsiteY15" fmla="*/ 491319 h 887104"/>
                <a:gd name="connsiteX16" fmla="*/ 1052700 w 2089929"/>
                <a:gd name="connsiteY16" fmla="*/ 559558 h 887104"/>
                <a:gd name="connsiteX17" fmla="*/ 1039052 w 2089929"/>
                <a:gd name="connsiteY17" fmla="*/ 600501 h 887104"/>
                <a:gd name="connsiteX18" fmla="*/ 1052700 w 2089929"/>
                <a:gd name="connsiteY18" fmla="*/ 655092 h 887104"/>
                <a:gd name="connsiteX19" fmla="*/ 1093643 w 2089929"/>
                <a:gd name="connsiteY19" fmla="*/ 696036 h 887104"/>
                <a:gd name="connsiteX20" fmla="*/ 1189177 w 2089929"/>
                <a:gd name="connsiteY20" fmla="*/ 723331 h 887104"/>
                <a:gd name="connsiteX21" fmla="*/ 1230120 w 2089929"/>
                <a:gd name="connsiteY21" fmla="*/ 736979 h 887104"/>
                <a:gd name="connsiteX22" fmla="*/ 1243768 w 2089929"/>
                <a:gd name="connsiteY22" fmla="*/ 805218 h 887104"/>
                <a:gd name="connsiteX23" fmla="*/ 1257416 w 2089929"/>
                <a:gd name="connsiteY23" fmla="*/ 846161 h 887104"/>
                <a:gd name="connsiteX24" fmla="*/ 1339303 w 2089929"/>
                <a:gd name="connsiteY24" fmla="*/ 873456 h 887104"/>
                <a:gd name="connsiteX25" fmla="*/ 1380246 w 2089929"/>
                <a:gd name="connsiteY25" fmla="*/ 887104 h 887104"/>
                <a:gd name="connsiteX26" fmla="*/ 1462132 w 2089929"/>
                <a:gd name="connsiteY26" fmla="*/ 846161 h 887104"/>
                <a:gd name="connsiteX27" fmla="*/ 1516723 w 2089929"/>
                <a:gd name="connsiteY27" fmla="*/ 764274 h 887104"/>
                <a:gd name="connsiteX28" fmla="*/ 1639553 w 2089929"/>
                <a:gd name="connsiteY28" fmla="*/ 696036 h 887104"/>
                <a:gd name="connsiteX29" fmla="*/ 1748735 w 2089929"/>
                <a:gd name="connsiteY29" fmla="*/ 682388 h 887104"/>
                <a:gd name="connsiteX30" fmla="*/ 1735088 w 2089929"/>
                <a:gd name="connsiteY30" fmla="*/ 641444 h 887104"/>
                <a:gd name="connsiteX31" fmla="*/ 1939804 w 2089929"/>
                <a:gd name="connsiteY31" fmla="*/ 586853 h 887104"/>
                <a:gd name="connsiteX32" fmla="*/ 2076282 w 2089929"/>
                <a:gd name="connsiteY32" fmla="*/ 532262 h 887104"/>
                <a:gd name="connsiteX33" fmla="*/ 2089929 w 2089929"/>
                <a:gd name="connsiteY33" fmla="*/ 491319 h 887104"/>
                <a:gd name="connsiteX34" fmla="*/ 2048986 w 2089929"/>
                <a:gd name="connsiteY34" fmla="*/ 409433 h 887104"/>
                <a:gd name="connsiteX35" fmla="*/ 1967100 w 2089929"/>
                <a:gd name="connsiteY35" fmla="*/ 382137 h 887104"/>
                <a:gd name="connsiteX36" fmla="*/ 1926156 w 2089929"/>
                <a:gd name="connsiteY36" fmla="*/ 368489 h 887104"/>
                <a:gd name="connsiteX37" fmla="*/ 1939804 w 2089929"/>
                <a:gd name="connsiteY37" fmla="*/ 327546 h 887104"/>
                <a:gd name="connsiteX38" fmla="*/ 1967100 w 2089929"/>
                <a:gd name="connsiteY38" fmla="*/ 286603 h 887104"/>
                <a:gd name="connsiteX39" fmla="*/ 1898861 w 2089929"/>
                <a:gd name="connsiteY39" fmla="*/ 204716 h 887104"/>
                <a:gd name="connsiteX40" fmla="*/ 1694144 w 2089929"/>
                <a:gd name="connsiteY40" fmla="*/ 163773 h 887104"/>
                <a:gd name="connsiteX41" fmla="*/ 1653201 w 2089929"/>
                <a:gd name="connsiteY41" fmla="*/ 150125 h 887104"/>
                <a:gd name="connsiteX42" fmla="*/ 1557667 w 2089929"/>
                <a:gd name="connsiteY42" fmla="*/ 40943 h 887104"/>
                <a:gd name="connsiteX43" fmla="*/ 1475780 w 2089929"/>
                <a:gd name="connsiteY43" fmla="*/ 13647 h 887104"/>
                <a:gd name="connsiteX44" fmla="*/ 1434837 w 2089929"/>
                <a:gd name="connsiteY44" fmla="*/ 0 h 887104"/>
                <a:gd name="connsiteX45" fmla="*/ 1352950 w 2089929"/>
                <a:gd name="connsiteY45" fmla="*/ 13647 h 887104"/>
                <a:gd name="connsiteX46" fmla="*/ 1298359 w 2089929"/>
                <a:gd name="connsiteY46" fmla="*/ 27295 h 887104"/>
                <a:gd name="connsiteX47" fmla="*/ 1202825 w 2089929"/>
                <a:gd name="connsiteY47" fmla="*/ 13647 h 887104"/>
                <a:gd name="connsiteX48" fmla="*/ 1148234 w 2089929"/>
                <a:gd name="connsiteY48" fmla="*/ 27295 h 887104"/>
                <a:gd name="connsiteX49" fmla="*/ 1134586 w 2089929"/>
                <a:gd name="connsiteY49" fmla="*/ 68239 h 887104"/>
                <a:gd name="connsiteX50" fmla="*/ 1120938 w 2089929"/>
                <a:gd name="connsiteY50" fmla="*/ 136477 h 887104"/>
                <a:gd name="connsiteX51" fmla="*/ 1079995 w 2089929"/>
                <a:gd name="connsiteY51" fmla="*/ 163773 h 887104"/>
                <a:gd name="connsiteX52" fmla="*/ 998109 w 2089929"/>
                <a:gd name="connsiteY52" fmla="*/ 191068 h 887104"/>
                <a:gd name="connsiteX53" fmla="*/ 929870 w 2089929"/>
                <a:gd name="connsiteY53" fmla="*/ 259307 h 887104"/>
                <a:gd name="connsiteX54" fmla="*/ 916222 w 2089929"/>
                <a:gd name="connsiteY54" fmla="*/ 300250 h 887104"/>
                <a:gd name="connsiteX55" fmla="*/ 875279 w 2089929"/>
                <a:gd name="connsiteY55" fmla="*/ 313898 h 887104"/>
                <a:gd name="connsiteX56" fmla="*/ 834335 w 2089929"/>
                <a:gd name="connsiteY56" fmla="*/ 341194 h 887104"/>
                <a:gd name="connsiteX57" fmla="*/ 752449 w 2089929"/>
                <a:gd name="connsiteY57" fmla="*/ 368489 h 887104"/>
                <a:gd name="connsiteX58" fmla="*/ 602323 w 2089929"/>
                <a:gd name="connsiteY58" fmla="*/ 354841 h 887104"/>
                <a:gd name="connsiteX59" fmla="*/ 561380 w 2089929"/>
                <a:gd name="connsiteY59" fmla="*/ 341194 h 887104"/>
                <a:gd name="connsiteX60" fmla="*/ 534085 w 2089929"/>
                <a:gd name="connsiteY60" fmla="*/ 300250 h 887104"/>
                <a:gd name="connsiteX61" fmla="*/ 452198 w 2089929"/>
                <a:gd name="connsiteY61" fmla="*/ 313898 h 887104"/>
                <a:gd name="connsiteX62" fmla="*/ 424903 w 2089929"/>
                <a:gd name="connsiteY62" fmla="*/ 354841 h 887104"/>
                <a:gd name="connsiteX63" fmla="*/ 383959 w 2089929"/>
                <a:gd name="connsiteY63" fmla="*/ 382137 h 887104"/>
                <a:gd name="connsiteX64" fmla="*/ 370311 w 2089929"/>
                <a:gd name="connsiteY64" fmla="*/ 409433 h 8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089929" h="887104">
                  <a:moveTo>
                    <a:pt x="370311" y="409433"/>
                  </a:moveTo>
                  <a:cubicBezTo>
                    <a:pt x="306621" y="457200"/>
                    <a:pt x="32988" y="521815"/>
                    <a:pt x="1822" y="668740"/>
                  </a:cubicBezTo>
                  <a:cubicBezTo>
                    <a:pt x="-21224" y="777384"/>
                    <a:pt x="180191" y="801602"/>
                    <a:pt x="274777" y="859809"/>
                  </a:cubicBezTo>
                  <a:cubicBezTo>
                    <a:pt x="299281" y="874888"/>
                    <a:pt x="356664" y="887104"/>
                    <a:pt x="356664" y="887104"/>
                  </a:cubicBezTo>
                  <a:cubicBezTo>
                    <a:pt x="370312" y="882555"/>
                    <a:pt x="388620" y="884690"/>
                    <a:pt x="397607" y="873456"/>
                  </a:cubicBezTo>
                  <a:cubicBezTo>
                    <a:pt x="409324" y="858809"/>
                    <a:pt x="406102" y="836900"/>
                    <a:pt x="411255" y="818865"/>
                  </a:cubicBezTo>
                  <a:cubicBezTo>
                    <a:pt x="415207" y="805033"/>
                    <a:pt x="415916" y="789155"/>
                    <a:pt x="424903" y="777922"/>
                  </a:cubicBezTo>
                  <a:cubicBezTo>
                    <a:pt x="444144" y="753872"/>
                    <a:pt x="479818" y="745970"/>
                    <a:pt x="506789" y="736979"/>
                  </a:cubicBezTo>
                  <a:lnTo>
                    <a:pt x="588676" y="764274"/>
                  </a:lnTo>
                  <a:lnTo>
                    <a:pt x="629619" y="777922"/>
                  </a:lnTo>
                  <a:cubicBezTo>
                    <a:pt x="647816" y="773373"/>
                    <a:pt x="672003" y="778515"/>
                    <a:pt x="684210" y="764274"/>
                  </a:cubicBezTo>
                  <a:cubicBezTo>
                    <a:pt x="702935" y="742429"/>
                    <a:pt x="704528" y="710301"/>
                    <a:pt x="711506" y="682388"/>
                  </a:cubicBezTo>
                  <a:cubicBezTo>
                    <a:pt x="716055" y="664191"/>
                    <a:pt x="708756" y="636906"/>
                    <a:pt x="725153" y="627797"/>
                  </a:cubicBezTo>
                  <a:cubicBezTo>
                    <a:pt x="757215" y="609985"/>
                    <a:pt x="797941" y="618698"/>
                    <a:pt x="834335" y="614149"/>
                  </a:cubicBezTo>
                  <a:cubicBezTo>
                    <a:pt x="840784" y="588353"/>
                    <a:pt x="847352" y="536069"/>
                    <a:pt x="875279" y="518615"/>
                  </a:cubicBezTo>
                  <a:cubicBezTo>
                    <a:pt x="899677" y="503366"/>
                    <a:pt x="957165" y="491319"/>
                    <a:pt x="957165" y="491319"/>
                  </a:cubicBezTo>
                  <a:cubicBezTo>
                    <a:pt x="1078877" y="506533"/>
                    <a:pt x="1078352" y="469774"/>
                    <a:pt x="1052700" y="559558"/>
                  </a:cubicBezTo>
                  <a:cubicBezTo>
                    <a:pt x="1048748" y="573390"/>
                    <a:pt x="1043601" y="586853"/>
                    <a:pt x="1039052" y="600501"/>
                  </a:cubicBezTo>
                  <a:cubicBezTo>
                    <a:pt x="1043601" y="618698"/>
                    <a:pt x="1043394" y="638806"/>
                    <a:pt x="1052700" y="655092"/>
                  </a:cubicBezTo>
                  <a:cubicBezTo>
                    <a:pt x="1062276" y="671850"/>
                    <a:pt x="1077584" y="685330"/>
                    <a:pt x="1093643" y="696036"/>
                  </a:cubicBezTo>
                  <a:cubicBezTo>
                    <a:pt x="1105911" y="704215"/>
                    <a:pt x="1181220" y="721057"/>
                    <a:pt x="1189177" y="723331"/>
                  </a:cubicBezTo>
                  <a:cubicBezTo>
                    <a:pt x="1203009" y="727283"/>
                    <a:pt x="1216472" y="732430"/>
                    <a:pt x="1230120" y="736979"/>
                  </a:cubicBezTo>
                  <a:cubicBezTo>
                    <a:pt x="1234669" y="759725"/>
                    <a:pt x="1238142" y="782714"/>
                    <a:pt x="1243768" y="805218"/>
                  </a:cubicBezTo>
                  <a:cubicBezTo>
                    <a:pt x="1247257" y="819174"/>
                    <a:pt x="1245710" y="837799"/>
                    <a:pt x="1257416" y="846161"/>
                  </a:cubicBezTo>
                  <a:cubicBezTo>
                    <a:pt x="1280829" y="862884"/>
                    <a:pt x="1312007" y="864358"/>
                    <a:pt x="1339303" y="873456"/>
                  </a:cubicBezTo>
                  <a:lnTo>
                    <a:pt x="1380246" y="887104"/>
                  </a:lnTo>
                  <a:cubicBezTo>
                    <a:pt x="1409450" y="877369"/>
                    <a:pt x="1440345" y="871060"/>
                    <a:pt x="1462132" y="846161"/>
                  </a:cubicBezTo>
                  <a:cubicBezTo>
                    <a:pt x="1483734" y="821473"/>
                    <a:pt x="1489427" y="782471"/>
                    <a:pt x="1516723" y="764274"/>
                  </a:cubicBezTo>
                  <a:cubicBezTo>
                    <a:pt x="1559229" y="735937"/>
                    <a:pt x="1590006" y="705044"/>
                    <a:pt x="1639553" y="696036"/>
                  </a:cubicBezTo>
                  <a:cubicBezTo>
                    <a:pt x="1675639" y="689475"/>
                    <a:pt x="1712341" y="686937"/>
                    <a:pt x="1748735" y="682388"/>
                  </a:cubicBezTo>
                  <a:cubicBezTo>
                    <a:pt x="1744186" y="668740"/>
                    <a:pt x="1735088" y="655830"/>
                    <a:pt x="1735088" y="641444"/>
                  </a:cubicBezTo>
                  <a:cubicBezTo>
                    <a:pt x="1735088" y="508725"/>
                    <a:pt x="1797632" y="576698"/>
                    <a:pt x="1939804" y="586853"/>
                  </a:cubicBezTo>
                  <a:cubicBezTo>
                    <a:pt x="2015338" y="576063"/>
                    <a:pt x="2036057" y="592600"/>
                    <a:pt x="2076282" y="532262"/>
                  </a:cubicBezTo>
                  <a:cubicBezTo>
                    <a:pt x="2084262" y="520292"/>
                    <a:pt x="2085380" y="504967"/>
                    <a:pt x="2089929" y="491319"/>
                  </a:cubicBezTo>
                  <a:cubicBezTo>
                    <a:pt x="2082493" y="469009"/>
                    <a:pt x="2071267" y="423359"/>
                    <a:pt x="2048986" y="409433"/>
                  </a:cubicBezTo>
                  <a:cubicBezTo>
                    <a:pt x="2024588" y="394184"/>
                    <a:pt x="1994395" y="391236"/>
                    <a:pt x="1967100" y="382137"/>
                  </a:cubicBezTo>
                  <a:lnTo>
                    <a:pt x="1926156" y="368489"/>
                  </a:lnTo>
                  <a:cubicBezTo>
                    <a:pt x="1930705" y="354841"/>
                    <a:pt x="1933370" y="340413"/>
                    <a:pt x="1939804" y="327546"/>
                  </a:cubicBezTo>
                  <a:cubicBezTo>
                    <a:pt x="1947140" y="312875"/>
                    <a:pt x="1964403" y="302782"/>
                    <a:pt x="1967100" y="286603"/>
                  </a:cubicBezTo>
                  <a:cubicBezTo>
                    <a:pt x="1973508" y="248156"/>
                    <a:pt x="1921878" y="216224"/>
                    <a:pt x="1898861" y="204716"/>
                  </a:cubicBezTo>
                  <a:cubicBezTo>
                    <a:pt x="1829738" y="170155"/>
                    <a:pt x="1771339" y="172350"/>
                    <a:pt x="1694144" y="163773"/>
                  </a:cubicBezTo>
                  <a:cubicBezTo>
                    <a:pt x="1680496" y="159224"/>
                    <a:pt x="1663373" y="160297"/>
                    <a:pt x="1653201" y="150125"/>
                  </a:cubicBezTo>
                  <a:cubicBezTo>
                    <a:pt x="1586784" y="83708"/>
                    <a:pt x="1627269" y="71878"/>
                    <a:pt x="1557667" y="40943"/>
                  </a:cubicBezTo>
                  <a:cubicBezTo>
                    <a:pt x="1531375" y="29257"/>
                    <a:pt x="1503076" y="22745"/>
                    <a:pt x="1475780" y="13647"/>
                  </a:cubicBezTo>
                  <a:lnTo>
                    <a:pt x="1434837" y="0"/>
                  </a:lnTo>
                  <a:cubicBezTo>
                    <a:pt x="1407541" y="4549"/>
                    <a:pt x="1380085" y="8220"/>
                    <a:pt x="1352950" y="13647"/>
                  </a:cubicBezTo>
                  <a:cubicBezTo>
                    <a:pt x="1334557" y="17325"/>
                    <a:pt x="1317116" y="27295"/>
                    <a:pt x="1298359" y="27295"/>
                  </a:cubicBezTo>
                  <a:cubicBezTo>
                    <a:pt x="1266191" y="27295"/>
                    <a:pt x="1234670" y="18196"/>
                    <a:pt x="1202825" y="13647"/>
                  </a:cubicBezTo>
                  <a:cubicBezTo>
                    <a:pt x="1184628" y="18196"/>
                    <a:pt x="1162881" y="15577"/>
                    <a:pt x="1148234" y="27295"/>
                  </a:cubicBezTo>
                  <a:cubicBezTo>
                    <a:pt x="1137000" y="36282"/>
                    <a:pt x="1138075" y="54282"/>
                    <a:pt x="1134586" y="68239"/>
                  </a:cubicBezTo>
                  <a:cubicBezTo>
                    <a:pt x="1128960" y="90743"/>
                    <a:pt x="1132447" y="116337"/>
                    <a:pt x="1120938" y="136477"/>
                  </a:cubicBezTo>
                  <a:cubicBezTo>
                    <a:pt x="1112800" y="150718"/>
                    <a:pt x="1094984" y="157111"/>
                    <a:pt x="1079995" y="163773"/>
                  </a:cubicBezTo>
                  <a:cubicBezTo>
                    <a:pt x="1053703" y="175458"/>
                    <a:pt x="998109" y="191068"/>
                    <a:pt x="998109" y="191068"/>
                  </a:cubicBezTo>
                  <a:cubicBezTo>
                    <a:pt x="957165" y="218364"/>
                    <a:pt x="952616" y="213814"/>
                    <a:pt x="929870" y="259307"/>
                  </a:cubicBezTo>
                  <a:cubicBezTo>
                    <a:pt x="923436" y="272174"/>
                    <a:pt x="926394" y="290078"/>
                    <a:pt x="916222" y="300250"/>
                  </a:cubicBezTo>
                  <a:cubicBezTo>
                    <a:pt x="906050" y="310422"/>
                    <a:pt x="888146" y="307464"/>
                    <a:pt x="875279" y="313898"/>
                  </a:cubicBezTo>
                  <a:cubicBezTo>
                    <a:pt x="860608" y="321234"/>
                    <a:pt x="849324" y="334532"/>
                    <a:pt x="834335" y="341194"/>
                  </a:cubicBezTo>
                  <a:cubicBezTo>
                    <a:pt x="808043" y="352879"/>
                    <a:pt x="752449" y="368489"/>
                    <a:pt x="752449" y="368489"/>
                  </a:cubicBezTo>
                  <a:cubicBezTo>
                    <a:pt x="702407" y="363940"/>
                    <a:pt x="652066" y="361947"/>
                    <a:pt x="602323" y="354841"/>
                  </a:cubicBezTo>
                  <a:cubicBezTo>
                    <a:pt x="588082" y="352807"/>
                    <a:pt x="572613" y="350181"/>
                    <a:pt x="561380" y="341194"/>
                  </a:cubicBezTo>
                  <a:cubicBezTo>
                    <a:pt x="548572" y="330947"/>
                    <a:pt x="543183" y="313898"/>
                    <a:pt x="534085" y="300250"/>
                  </a:cubicBezTo>
                  <a:cubicBezTo>
                    <a:pt x="506789" y="304799"/>
                    <a:pt x="476949" y="301523"/>
                    <a:pt x="452198" y="313898"/>
                  </a:cubicBezTo>
                  <a:cubicBezTo>
                    <a:pt x="437527" y="321233"/>
                    <a:pt x="436501" y="343243"/>
                    <a:pt x="424903" y="354841"/>
                  </a:cubicBezTo>
                  <a:cubicBezTo>
                    <a:pt x="413304" y="366440"/>
                    <a:pt x="397607" y="373038"/>
                    <a:pt x="383959" y="382137"/>
                  </a:cubicBezTo>
                  <a:cubicBezTo>
                    <a:pt x="368872" y="427396"/>
                    <a:pt x="434001" y="361666"/>
                    <a:pt x="370311" y="4094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3" name="Szabadkézi sokszög 72"/>
            <p:cNvSpPr/>
            <p:nvPr/>
          </p:nvSpPr>
          <p:spPr>
            <a:xfrm>
              <a:off x="8584422" y="3018714"/>
              <a:ext cx="1197155" cy="735755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F6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4" name="Szabadkézi sokszög 73"/>
            <p:cNvSpPr/>
            <p:nvPr/>
          </p:nvSpPr>
          <p:spPr>
            <a:xfrm>
              <a:off x="9620970" y="1372292"/>
              <a:ext cx="1380627" cy="822146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ECF0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5" name="Szabadkézi sokszög 74"/>
            <p:cNvSpPr/>
            <p:nvPr/>
          </p:nvSpPr>
          <p:spPr>
            <a:xfrm>
              <a:off x="9812161" y="1493053"/>
              <a:ext cx="903595" cy="556560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76" name="Csoportba foglalás 75"/>
            <p:cNvGrpSpPr/>
            <p:nvPr/>
          </p:nvGrpSpPr>
          <p:grpSpPr>
            <a:xfrm>
              <a:off x="8582675" y="706780"/>
              <a:ext cx="1380627" cy="822146"/>
              <a:chOff x="8582675" y="706780"/>
              <a:chExt cx="1380627" cy="822146"/>
            </a:xfrm>
          </p:grpSpPr>
          <p:sp>
            <p:nvSpPr>
              <p:cNvPr id="98" name="Szabadkézi sokszög 97"/>
              <p:cNvSpPr/>
              <p:nvPr/>
            </p:nvSpPr>
            <p:spPr>
              <a:xfrm>
                <a:off x="8582675" y="706780"/>
                <a:ext cx="1380627" cy="822146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9" name="Szabadkézi sokszög 98"/>
              <p:cNvSpPr/>
              <p:nvPr/>
            </p:nvSpPr>
            <p:spPr>
              <a:xfrm>
                <a:off x="8773866" y="827541"/>
                <a:ext cx="903595" cy="556560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77" name="Szabadkézi sokszög 76"/>
            <p:cNvSpPr/>
            <p:nvPr/>
          </p:nvSpPr>
          <p:spPr>
            <a:xfrm>
              <a:off x="7212905" y="1747981"/>
              <a:ext cx="1380627" cy="822146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ECF0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8" name="Szabadkézi sokszög 77"/>
            <p:cNvSpPr/>
            <p:nvPr/>
          </p:nvSpPr>
          <p:spPr>
            <a:xfrm>
              <a:off x="7404096" y="1868742"/>
              <a:ext cx="903595" cy="556560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79" name="Csoportba foglalás 78"/>
            <p:cNvGrpSpPr/>
            <p:nvPr/>
          </p:nvGrpSpPr>
          <p:grpSpPr>
            <a:xfrm>
              <a:off x="7491864" y="2714116"/>
              <a:ext cx="1317387" cy="790805"/>
              <a:chOff x="8582675" y="706780"/>
              <a:chExt cx="1380627" cy="822146"/>
            </a:xfrm>
          </p:grpSpPr>
          <p:sp>
            <p:nvSpPr>
              <p:cNvPr id="96" name="Szabadkézi sokszög 95"/>
              <p:cNvSpPr/>
              <p:nvPr/>
            </p:nvSpPr>
            <p:spPr>
              <a:xfrm>
                <a:off x="8582675" y="706780"/>
                <a:ext cx="1380627" cy="822146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7" name="Szabadkézi sokszög 96"/>
              <p:cNvSpPr/>
              <p:nvPr/>
            </p:nvSpPr>
            <p:spPr>
              <a:xfrm>
                <a:off x="8773866" y="827541"/>
                <a:ext cx="903595" cy="556560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80" name="Csoportba foglalás 79"/>
            <p:cNvGrpSpPr/>
            <p:nvPr/>
          </p:nvGrpSpPr>
          <p:grpSpPr>
            <a:xfrm>
              <a:off x="8300694" y="1827453"/>
              <a:ext cx="1317387" cy="790805"/>
              <a:chOff x="8582675" y="706780"/>
              <a:chExt cx="1380627" cy="822146"/>
            </a:xfrm>
          </p:grpSpPr>
          <p:sp>
            <p:nvSpPr>
              <p:cNvPr id="94" name="Szabadkézi sokszög 93"/>
              <p:cNvSpPr/>
              <p:nvPr/>
            </p:nvSpPr>
            <p:spPr>
              <a:xfrm>
                <a:off x="8582675" y="706780"/>
                <a:ext cx="1380627" cy="822146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5" name="Szabadkézi sokszög 94"/>
              <p:cNvSpPr/>
              <p:nvPr/>
            </p:nvSpPr>
            <p:spPr>
              <a:xfrm>
                <a:off x="8773866" y="827541"/>
                <a:ext cx="903595" cy="556560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81" name="Csoportba foglalás 80"/>
            <p:cNvGrpSpPr/>
            <p:nvPr/>
          </p:nvGrpSpPr>
          <p:grpSpPr>
            <a:xfrm>
              <a:off x="9365779" y="2073363"/>
              <a:ext cx="1317387" cy="790805"/>
              <a:chOff x="8582675" y="706780"/>
              <a:chExt cx="1380627" cy="822146"/>
            </a:xfrm>
          </p:grpSpPr>
          <p:sp>
            <p:nvSpPr>
              <p:cNvPr id="92" name="Szabadkézi sokszög 91"/>
              <p:cNvSpPr/>
              <p:nvPr/>
            </p:nvSpPr>
            <p:spPr>
              <a:xfrm>
                <a:off x="8582675" y="706780"/>
                <a:ext cx="1380627" cy="822146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3" name="Szabadkézi sokszög 92"/>
              <p:cNvSpPr/>
              <p:nvPr/>
            </p:nvSpPr>
            <p:spPr>
              <a:xfrm>
                <a:off x="8773866" y="827541"/>
                <a:ext cx="903595" cy="556560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82" name="Szabadkézi sokszög 81"/>
            <p:cNvSpPr/>
            <p:nvPr/>
          </p:nvSpPr>
          <p:spPr>
            <a:xfrm>
              <a:off x="6900950" y="3043011"/>
              <a:ext cx="880790" cy="535035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D7E0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83" name="Csoportba foglalás 82"/>
            <p:cNvGrpSpPr/>
            <p:nvPr/>
          </p:nvGrpSpPr>
          <p:grpSpPr>
            <a:xfrm>
              <a:off x="8812330" y="1350444"/>
              <a:ext cx="975831" cy="575592"/>
              <a:chOff x="8582675" y="706780"/>
              <a:chExt cx="1380627" cy="822146"/>
            </a:xfrm>
          </p:grpSpPr>
          <p:sp>
            <p:nvSpPr>
              <p:cNvPr id="90" name="Szabadkézi sokszög 89"/>
              <p:cNvSpPr/>
              <p:nvPr/>
            </p:nvSpPr>
            <p:spPr>
              <a:xfrm>
                <a:off x="8582675" y="706780"/>
                <a:ext cx="1380627" cy="822146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91" name="Szabadkézi sokszög 90"/>
              <p:cNvSpPr/>
              <p:nvPr/>
            </p:nvSpPr>
            <p:spPr>
              <a:xfrm>
                <a:off x="8773866" y="827541"/>
                <a:ext cx="903595" cy="556560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84" name="Csoportba foglalás 83"/>
            <p:cNvGrpSpPr/>
            <p:nvPr/>
          </p:nvGrpSpPr>
          <p:grpSpPr>
            <a:xfrm>
              <a:off x="7383443" y="2588966"/>
              <a:ext cx="561263" cy="429748"/>
              <a:chOff x="8582675" y="706780"/>
              <a:chExt cx="1380627" cy="822146"/>
            </a:xfrm>
          </p:grpSpPr>
          <p:sp>
            <p:nvSpPr>
              <p:cNvPr id="88" name="Szabadkézi sokszög 87"/>
              <p:cNvSpPr/>
              <p:nvPr/>
            </p:nvSpPr>
            <p:spPr>
              <a:xfrm>
                <a:off x="8582675" y="706780"/>
                <a:ext cx="1380627" cy="822146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9" name="Szabadkézi sokszög 88"/>
              <p:cNvSpPr/>
              <p:nvPr/>
            </p:nvSpPr>
            <p:spPr>
              <a:xfrm>
                <a:off x="8773866" y="827541"/>
                <a:ext cx="903595" cy="556560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85" name="Csoportba foglalás 84"/>
            <p:cNvGrpSpPr/>
            <p:nvPr/>
          </p:nvGrpSpPr>
          <p:grpSpPr>
            <a:xfrm>
              <a:off x="9036428" y="3762835"/>
              <a:ext cx="561263" cy="429748"/>
              <a:chOff x="8582675" y="706780"/>
              <a:chExt cx="1380627" cy="822146"/>
            </a:xfrm>
          </p:grpSpPr>
          <p:sp>
            <p:nvSpPr>
              <p:cNvPr id="86" name="Szabadkézi sokszög 85"/>
              <p:cNvSpPr/>
              <p:nvPr/>
            </p:nvSpPr>
            <p:spPr>
              <a:xfrm>
                <a:off x="8582675" y="706780"/>
                <a:ext cx="1380627" cy="822146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87" name="Szabadkézi sokszög 86"/>
              <p:cNvSpPr/>
              <p:nvPr/>
            </p:nvSpPr>
            <p:spPr>
              <a:xfrm>
                <a:off x="8773866" y="827541"/>
                <a:ext cx="903595" cy="556560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102" name="Szabadkézi sokszög 101"/>
            <p:cNvSpPr/>
            <p:nvPr/>
          </p:nvSpPr>
          <p:spPr>
            <a:xfrm flipV="1">
              <a:off x="8991901" y="5500718"/>
              <a:ext cx="382195" cy="266883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B0B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3" name="Kép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3284" y="2736803"/>
            <a:ext cx="7757025" cy="4664245"/>
          </a:xfrm>
          <a:prstGeom prst="rect">
            <a:avLst/>
          </a:prstGeom>
        </p:spPr>
      </p:pic>
      <p:grpSp>
        <p:nvGrpSpPr>
          <p:cNvPr id="159" name="Csoportba foglalás 158"/>
          <p:cNvGrpSpPr/>
          <p:nvPr/>
        </p:nvGrpSpPr>
        <p:grpSpPr>
          <a:xfrm flipH="1">
            <a:off x="7175195" y="2951537"/>
            <a:ext cx="5781792" cy="5810800"/>
            <a:chOff x="6866927" y="649695"/>
            <a:chExt cx="4313325" cy="5205223"/>
          </a:xfrm>
        </p:grpSpPr>
        <p:sp>
          <p:nvSpPr>
            <p:cNvPr id="160" name="Szabadkézi sokszög 159"/>
            <p:cNvSpPr/>
            <p:nvPr/>
          </p:nvSpPr>
          <p:spPr>
            <a:xfrm>
              <a:off x="6866927" y="649695"/>
              <a:ext cx="4313325" cy="5205223"/>
            </a:xfrm>
            <a:custGeom>
              <a:avLst/>
              <a:gdLst>
                <a:gd name="connsiteX0" fmla="*/ 2006221 w 4313325"/>
                <a:gd name="connsiteY0" fmla="*/ 5172501 h 5205223"/>
                <a:gd name="connsiteX1" fmla="*/ 2251880 w 4313325"/>
                <a:gd name="connsiteY1" fmla="*/ 4817660 h 5205223"/>
                <a:gd name="connsiteX2" fmla="*/ 2333767 w 4313325"/>
                <a:gd name="connsiteY2" fmla="*/ 4763068 h 5205223"/>
                <a:gd name="connsiteX3" fmla="*/ 2361062 w 4313325"/>
                <a:gd name="connsiteY3" fmla="*/ 4722125 h 5205223"/>
                <a:gd name="connsiteX4" fmla="*/ 2388358 w 4313325"/>
                <a:gd name="connsiteY4" fmla="*/ 4667534 h 5205223"/>
                <a:gd name="connsiteX5" fmla="*/ 2442949 w 4313325"/>
                <a:gd name="connsiteY5" fmla="*/ 4612943 h 5205223"/>
                <a:gd name="connsiteX6" fmla="*/ 2483892 w 4313325"/>
                <a:gd name="connsiteY6" fmla="*/ 4585648 h 5205223"/>
                <a:gd name="connsiteX7" fmla="*/ 2565779 w 4313325"/>
                <a:gd name="connsiteY7" fmla="*/ 4599295 h 5205223"/>
                <a:gd name="connsiteX8" fmla="*/ 2647665 w 4313325"/>
                <a:gd name="connsiteY8" fmla="*/ 4626591 h 5205223"/>
                <a:gd name="connsiteX9" fmla="*/ 2661313 w 4313325"/>
                <a:gd name="connsiteY9" fmla="*/ 4585648 h 5205223"/>
                <a:gd name="connsiteX10" fmla="*/ 2606722 w 4313325"/>
                <a:gd name="connsiteY10" fmla="*/ 4462818 h 5205223"/>
                <a:gd name="connsiteX11" fmla="*/ 2565779 w 4313325"/>
                <a:gd name="connsiteY11" fmla="*/ 4449170 h 5205223"/>
                <a:gd name="connsiteX12" fmla="*/ 2552131 w 4313325"/>
                <a:gd name="connsiteY12" fmla="*/ 4408227 h 5205223"/>
                <a:gd name="connsiteX13" fmla="*/ 2565779 w 4313325"/>
                <a:gd name="connsiteY13" fmla="*/ 4367283 h 5205223"/>
                <a:gd name="connsiteX14" fmla="*/ 2647665 w 4313325"/>
                <a:gd name="connsiteY14" fmla="*/ 4326340 h 5205223"/>
                <a:gd name="connsiteX15" fmla="*/ 2661313 w 4313325"/>
                <a:gd name="connsiteY15" fmla="*/ 4285397 h 5205223"/>
                <a:gd name="connsiteX16" fmla="*/ 2620370 w 4313325"/>
                <a:gd name="connsiteY16" fmla="*/ 4258101 h 5205223"/>
                <a:gd name="connsiteX17" fmla="*/ 2333767 w 4313325"/>
                <a:gd name="connsiteY17" fmla="*/ 4217158 h 5205223"/>
                <a:gd name="connsiteX18" fmla="*/ 2251880 w 4313325"/>
                <a:gd name="connsiteY18" fmla="*/ 4189862 h 5205223"/>
                <a:gd name="connsiteX19" fmla="*/ 2142698 w 4313325"/>
                <a:gd name="connsiteY19" fmla="*/ 4162567 h 5205223"/>
                <a:gd name="connsiteX20" fmla="*/ 2115403 w 4313325"/>
                <a:gd name="connsiteY20" fmla="*/ 4203510 h 5205223"/>
                <a:gd name="connsiteX21" fmla="*/ 2101755 w 4313325"/>
                <a:gd name="connsiteY21" fmla="*/ 4271749 h 5205223"/>
                <a:gd name="connsiteX22" fmla="*/ 2088107 w 4313325"/>
                <a:gd name="connsiteY22" fmla="*/ 4312692 h 5205223"/>
                <a:gd name="connsiteX23" fmla="*/ 1978925 w 4313325"/>
                <a:gd name="connsiteY23" fmla="*/ 4299045 h 5205223"/>
                <a:gd name="connsiteX24" fmla="*/ 1951630 w 4313325"/>
                <a:gd name="connsiteY24" fmla="*/ 4258101 h 5205223"/>
                <a:gd name="connsiteX25" fmla="*/ 1856095 w 4313325"/>
                <a:gd name="connsiteY25" fmla="*/ 4271749 h 5205223"/>
                <a:gd name="connsiteX26" fmla="*/ 1815152 w 4313325"/>
                <a:gd name="connsiteY26" fmla="*/ 4285397 h 5205223"/>
                <a:gd name="connsiteX27" fmla="*/ 1774209 w 4313325"/>
                <a:gd name="connsiteY27" fmla="*/ 4312692 h 5205223"/>
                <a:gd name="connsiteX28" fmla="*/ 1610436 w 4313325"/>
                <a:gd name="connsiteY28" fmla="*/ 4299045 h 5205223"/>
                <a:gd name="connsiteX29" fmla="*/ 1555845 w 4313325"/>
                <a:gd name="connsiteY29" fmla="*/ 4285397 h 5205223"/>
                <a:gd name="connsiteX30" fmla="*/ 1473958 w 4313325"/>
                <a:gd name="connsiteY30" fmla="*/ 4258101 h 5205223"/>
                <a:gd name="connsiteX31" fmla="*/ 1460310 w 4313325"/>
                <a:gd name="connsiteY31" fmla="*/ 4135271 h 5205223"/>
                <a:gd name="connsiteX32" fmla="*/ 1583140 w 4313325"/>
                <a:gd name="connsiteY32" fmla="*/ 4080680 h 5205223"/>
                <a:gd name="connsiteX33" fmla="*/ 1624083 w 4313325"/>
                <a:gd name="connsiteY33" fmla="*/ 4067033 h 5205223"/>
                <a:gd name="connsiteX34" fmla="*/ 1610436 w 4313325"/>
                <a:gd name="connsiteY34" fmla="*/ 4026089 h 5205223"/>
                <a:gd name="connsiteX35" fmla="*/ 1419367 w 4313325"/>
                <a:gd name="connsiteY35" fmla="*/ 4039737 h 5205223"/>
                <a:gd name="connsiteX36" fmla="*/ 1255594 w 4313325"/>
                <a:gd name="connsiteY36" fmla="*/ 4026089 h 5205223"/>
                <a:gd name="connsiteX37" fmla="*/ 1132764 w 4313325"/>
                <a:gd name="connsiteY37" fmla="*/ 3971498 h 5205223"/>
                <a:gd name="connsiteX38" fmla="*/ 1091821 w 4313325"/>
                <a:gd name="connsiteY38" fmla="*/ 3889612 h 5205223"/>
                <a:gd name="connsiteX39" fmla="*/ 1078173 w 4313325"/>
                <a:gd name="connsiteY39" fmla="*/ 3848668 h 5205223"/>
                <a:gd name="connsiteX40" fmla="*/ 1064525 w 4313325"/>
                <a:gd name="connsiteY40" fmla="*/ 3684895 h 5205223"/>
                <a:gd name="connsiteX41" fmla="*/ 1050877 w 4313325"/>
                <a:gd name="connsiteY41" fmla="*/ 3643952 h 5205223"/>
                <a:gd name="connsiteX42" fmla="*/ 1009934 w 4313325"/>
                <a:gd name="connsiteY42" fmla="*/ 3616657 h 5205223"/>
                <a:gd name="connsiteX43" fmla="*/ 968991 w 4313325"/>
                <a:gd name="connsiteY43" fmla="*/ 3575713 h 5205223"/>
                <a:gd name="connsiteX44" fmla="*/ 777922 w 4313325"/>
                <a:gd name="connsiteY44" fmla="*/ 3589361 h 5205223"/>
                <a:gd name="connsiteX45" fmla="*/ 682388 w 4313325"/>
                <a:gd name="connsiteY45" fmla="*/ 3616657 h 5205223"/>
                <a:gd name="connsiteX46" fmla="*/ 436728 w 4313325"/>
                <a:gd name="connsiteY46" fmla="*/ 3603009 h 5205223"/>
                <a:gd name="connsiteX47" fmla="*/ 395785 w 4313325"/>
                <a:gd name="connsiteY47" fmla="*/ 3575713 h 5205223"/>
                <a:gd name="connsiteX48" fmla="*/ 368489 w 4313325"/>
                <a:gd name="connsiteY48" fmla="*/ 3493827 h 5205223"/>
                <a:gd name="connsiteX49" fmla="*/ 382137 w 4313325"/>
                <a:gd name="connsiteY49" fmla="*/ 3439236 h 5205223"/>
                <a:gd name="connsiteX50" fmla="*/ 450376 w 4313325"/>
                <a:gd name="connsiteY50" fmla="*/ 3316406 h 5205223"/>
                <a:gd name="connsiteX51" fmla="*/ 382137 w 4313325"/>
                <a:gd name="connsiteY51" fmla="*/ 3302758 h 5205223"/>
                <a:gd name="connsiteX52" fmla="*/ 300251 w 4313325"/>
                <a:gd name="connsiteY52" fmla="*/ 3289110 h 5205223"/>
                <a:gd name="connsiteX53" fmla="*/ 259307 w 4313325"/>
                <a:gd name="connsiteY53" fmla="*/ 3207224 h 5205223"/>
                <a:gd name="connsiteX54" fmla="*/ 300251 w 4313325"/>
                <a:gd name="connsiteY54" fmla="*/ 3125337 h 5205223"/>
                <a:gd name="connsiteX55" fmla="*/ 313898 w 4313325"/>
                <a:gd name="connsiteY55" fmla="*/ 3084394 h 5205223"/>
                <a:gd name="connsiteX56" fmla="*/ 272955 w 4313325"/>
                <a:gd name="connsiteY56" fmla="*/ 3070746 h 5205223"/>
                <a:gd name="connsiteX57" fmla="*/ 122830 w 4313325"/>
                <a:gd name="connsiteY57" fmla="*/ 3043451 h 5205223"/>
                <a:gd name="connsiteX58" fmla="*/ 0 w 4313325"/>
                <a:gd name="connsiteY58" fmla="*/ 2947916 h 5205223"/>
                <a:gd name="connsiteX59" fmla="*/ 68239 w 4313325"/>
                <a:gd name="connsiteY59" fmla="*/ 2784143 h 5205223"/>
                <a:gd name="connsiteX60" fmla="*/ 95534 w 4313325"/>
                <a:gd name="connsiteY60" fmla="*/ 2743200 h 5205223"/>
                <a:gd name="connsiteX61" fmla="*/ 81886 w 4313325"/>
                <a:gd name="connsiteY61" fmla="*/ 2661313 h 5205223"/>
                <a:gd name="connsiteX62" fmla="*/ 68239 w 4313325"/>
                <a:gd name="connsiteY62" fmla="*/ 2620370 h 5205223"/>
                <a:gd name="connsiteX63" fmla="*/ 81886 w 4313325"/>
                <a:gd name="connsiteY63" fmla="*/ 2511188 h 5205223"/>
                <a:gd name="connsiteX64" fmla="*/ 136477 w 4313325"/>
                <a:gd name="connsiteY64" fmla="*/ 2429301 h 5205223"/>
                <a:gd name="connsiteX65" fmla="*/ 177421 w 4313325"/>
                <a:gd name="connsiteY65" fmla="*/ 2402006 h 5205223"/>
                <a:gd name="connsiteX66" fmla="*/ 300251 w 4313325"/>
                <a:gd name="connsiteY66" fmla="*/ 2374710 h 5205223"/>
                <a:gd name="connsiteX67" fmla="*/ 354842 w 4313325"/>
                <a:gd name="connsiteY67" fmla="*/ 2361062 h 5205223"/>
                <a:gd name="connsiteX68" fmla="*/ 368489 w 4313325"/>
                <a:gd name="connsiteY68" fmla="*/ 2320119 h 5205223"/>
                <a:gd name="connsiteX69" fmla="*/ 382137 w 4313325"/>
                <a:gd name="connsiteY69" fmla="*/ 2238233 h 5205223"/>
                <a:gd name="connsiteX70" fmla="*/ 423080 w 4313325"/>
                <a:gd name="connsiteY70" fmla="*/ 2224585 h 5205223"/>
                <a:gd name="connsiteX71" fmla="*/ 532262 w 4313325"/>
                <a:gd name="connsiteY71" fmla="*/ 2210937 h 5205223"/>
                <a:gd name="connsiteX72" fmla="*/ 545910 w 4313325"/>
                <a:gd name="connsiteY72" fmla="*/ 2169994 h 5205223"/>
                <a:gd name="connsiteX73" fmla="*/ 559558 w 4313325"/>
                <a:gd name="connsiteY73" fmla="*/ 2019868 h 5205223"/>
                <a:gd name="connsiteX74" fmla="*/ 641445 w 4313325"/>
                <a:gd name="connsiteY74" fmla="*/ 1978925 h 5205223"/>
                <a:gd name="connsiteX75" fmla="*/ 627797 w 4313325"/>
                <a:gd name="connsiteY75" fmla="*/ 1910686 h 5205223"/>
                <a:gd name="connsiteX76" fmla="*/ 586853 w 4313325"/>
                <a:gd name="connsiteY76" fmla="*/ 1897039 h 5205223"/>
                <a:gd name="connsiteX77" fmla="*/ 545910 w 4313325"/>
                <a:gd name="connsiteY77" fmla="*/ 1869743 h 5205223"/>
                <a:gd name="connsiteX78" fmla="*/ 464024 w 4313325"/>
                <a:gd name="connsiteY78" fmla="*/ 1883391 h 5205223"/>
                <a:gd name="connsiteX79" fmla="*/ 382137 w 4313325"/>
                <a:gd name="connsiteY79" fmla="*/ 1910686 h 5205223"/>
                <a:gd name="connsiteX80" fmla="*/ 191068 w 4313325"/>
                <a:gd name="connsiteY80" fmla="*/ 1897039 h 5205223"/>
                <a:gd name="connsiteX81" fmla="*/ 150125 w 4313325"/>
                <a:gd name="connsiteY81" fmla="*/ 1856095 h 5205223"/>
                <a:gd name="connsiteX82" fmla="*/ 122830 w 4313325"/>
                <a:gd name="connsiteY82" fmla="*/ 1774209 h 5205223"/>
                <a:gd name="connsiteX83" fmla="*/ 191068 w 4313325"/>
                <a:gd name="connsiteY83" fmla="*/ 1542197 h 5205223"/>
                <a:gd name="connsiteX84" fmla="*/ 232012 w 4313325"/>
                <a:gd name="connsiteY84" fmla="*/ 1514901 h 5205223"/>
                <a:gd name="connsiteX85" fmla="*/ 327546 w 4313325"/>
                <a:gd name="connsiteY85" fmla="*/ 1487606 h 5205223"/>
                <a:gd name="connsiteX86" fmla="*/ 409433 w 4313325"/>
                <a:gd name="connsiteY86" fmla="*/ 1433015 h 5205223"/>
                <a:gd name="connsiteX87" fmla="*/ 382137 w 4313325"/>
                <a:gd name="connsiteY87" fmla="*/ 1392071 h 5205223"/>
                <a:gd name="connsiteX88" fmla="*/ 218364 w 4313325"/>
                <a:gd name="connsiteY88" fmla="*/ 1351128 h 5205223"/>
                <a:gd name="connsiteX89" fmla="*/ 191068 w 4313325"/>
                <a:gd name="connsiteY89" fmla="*/ 1310185 h 5205223"/>
                <a:gd name="connsiteX90" fmla="*/ 163773 w 4313325"/>
                <a:gd name="connsiteY90" fmla="*/ 1228298 h 5205223"/>
                <a:gd name="connsiteX91" fmla="*/ 204716 w 4313325"/>
                <a:gd name="connsiteY91" fmla="*/ 1078173 h 5205223"/>
                <a:gd name="connsiteX92" fmla="*/ 286603 w 4313325"/>
                <a:gd name="connsiteY92" fmla="*/ 1050877 h 5205223"/>
                <a:gd name="connsiteX93" fmla="*/ 327546 w 4313325"/>
                <a:gd name="connsiteY93" fmla="*/ 1064525 h 5205223"/>
                <a:gd name="connsiteX94" fmla="*/ 450376 w 4313325"/>
                <a:gd name="connsiteY94" fmla="*/ 1078173 h 5205223"/>
                <a:gd name="connsiteX95" fmla="*/ 532262 w 4313325"/>
                <a:gd name="connsiteY95" fmla="*/ 1132764 h 5205223"/>
                <a:gd name="connsiteX96" fmla="*/ 641445 w 4313325"/>
                <a:gd name="connsiteY96" fmla="*/ 1119116 h 5205223"/>
                <a:gd name="connsiteX97" fmla="*/ 723331 w 4313325"/>
                <a:gd name="connsiteY97" fmla="*/ 1064525 h 5205223"/>
                <a:gd name="connsiteX98" fmla="*/ 764274 w 4313325"/>
                <a:gd name="connsiteY98" fmla="*/ 1037230 h 5205223"/>
                <a:gd name="connsiteX99" fmla="*/ 859809 w 4313325"/>
                <a:gd name="connsiteY99" fmla="*/ 1009934 h 5205223"/>
                <a:gd name="connsiteX100" fmla="*/ 1146412 w 4313325"/>
                <a:gd name="connsiteY100" fmla="*/ 1023582 h 5205223"/>
                <a:gd name="connsiteX101" fmla="*/ 1160059 w 4313325"/>
                <a:gd name="connsiteY101" fmla="*/ 1064525 h 5205223"/>
                <a:gd name="connsiteX102" fmla="*/ 1310185 w 4313325"/>
                <a:gd name="connsiteY102" fmla="*/ 1078173 h 5205223"/>
                <a:gd name="connsiteX103" fmla="*/ 1392071 w 4313325"/>
                <a:gd name="connsiteY103" fmla="*/ 1105468 h 5205223"/>
                <a:gd name="connsiteX104" fmla="*/ 1433015 w 4313325"/>
                <a:gd name="connsiteY104" fmla="*/ 1119116 h 5205223"/>
                <a:gd name="connsiteX105" fmla="*/ 1501253 w 4313325"/>
                <a:gd name="connsiteY105" fmla="*/ 1173707 h 5205223"/>
                <a:gd name="connsiteX106" fmla="*/ 1528549 w 4313325"/>
                <a:gd name="connsiteY106" fmla="*/ 1214651 h 5205223"/>
                <a:gd name="connsiteX107" fmla="*/ 1610436 w 4313325"/>
                <a:gd name="connsiteY107" fmla="*/ 1241946 h 5205223"/>
                <a:gd name="connsiteX108" fmla="*/ 1651379 w 4313325"/>
                <a:gd name="connsiteY108" fmla="*/ 1255594 h 5205223"/>
                <a:gd name="connsiteX109" fmla="*/ 1774209 w 4313325"/>
                <a:gd name="connsiteY109" fmla="*/ 1241946 h 5205223"/>
                <a:gd name="connsiteX110" fmla="*/ 1746913 w 4313325"/>
                <a:gd name="connsiteY110" fmla="*/ 1160060 h 5205223"/>
                <a:gd name="connsiteX111" fmla="*/ 1787856 w 4313325"/>
                <a:gd name="connsiteY111" fmla="*/ 1132764 h 5205223"/>
                <a:gd name="connsiteX112" fmla="*/ 1965277 w 4313325"/>
                <a:gd name="connsiteY112" fmla="*/ 1119116 h 5205223"/>
                <a:gd name="connsiteX113" fmla="*/ 1992573 w 4313325"/>
                <a:gd name="connsiteY113" fmla="*/ 1037230 h 5205223"/>
                <a:gd name="connsiteX114" fmla="*/ 2006221 w 4313325"/>
                <a:gd name="connsiteY114" fmla="*/ 996286 h 5205223"/>
                <a:gd name="connsiteX115" fmla="*/ 1951630 w 4313325"/>
                <a:gd name="connsiteY115" fmla="*/ 914400 h 5205223"/>
                <a:gd name="connsiteX116" fmla="*/ 1924334 w 4313325"/>
                <a:gd name="connsiteY116" fmla="*/ 873457 h 5205223"/>
                <a:gd name="connsiteX117" fmla="*/ 1815152 w 4313325"/>
                <a:gd name="connsiteY117" fmla="*/ 846161 h 5205223"/>
                <a:gd name="connsiteX118" fmla="*/ 1610436 w 4313325"/>
                <a:gd name="connsiteY118" fmla="*/ 818865 h 5205223"/>
                <a:gd name="connsiteX119" fmla="*/ 1555845 w 4313325"/>
                <a:gd name="connsiteY119" fmla="*/ 750627 h 5205223"/>
                <a:gd name="connsiteX120" fmla="*/ 1473958 w 4313325"/>
                <a:gd name="connsiteY120" fmla="*/ 709683 h 5205223"/>
                <a:gd name="connsiteX121" fmla="*/ 1446662 w 4313325"/>
                <a:gd name="connsiteY121" fmla="*/ 668740 h 5205223"/>
                <a:gd name="connsiteX122" fmla="*/ 1446662 w 4313325"/>
                <a:gd name="connsiteY122" fmla="*/ 573206 h 5205223"/>
                <a:gd name="connsiteX123" fmla="*/ 1487606 w 4313325"/>
                <a:gd name="connsiteY123" fmla="*/ 545910 h 5205223"/>
                <a:gd name="connsiteX124" fmla="*/ 1514901 w 4313325"/>
                <a:gd name="connsiteY124" fmla="*/ 504967 h 5205223"/>
                <a:gd name="connsiteX125" fmla="*/ 1596788 w 4313325"/>
                <a:gd name="connsiteY125" fmla="*/ 464024 h 5205223"/>
                <a:gd name="connsiteX126" fmla="*/ 1637731 w 4313325"/>
                <a:gd name="connsiteY126" fmla="*/ 382137 h 5205223"/>
                <a:gd name="connsiteX127" fmla="*/ 1624083 w 4313325"/>
                <a:gd name="connsiteY127" fmla="*/ 341194 h 5205223"/>
                <a:gd name="connsiteX128" fmla="*/ 1637731 w 4313325"/>
                <a:gd name="connsiteY128" fmla="*/ 286603 h 5205223"/>
                <a:gd name="connsiteX129" fmla="*/ 1705970 w 4313325"/>
                <a:gd name="connsiteY129" fmla="*/ 204716 h 5205223"/>
                <a:gd name="connsiteX130" fmla="*/ 1760561 w 4313325"/>
                <a:gd name="connsiteY130" fmla="*/ 191068 h 5205223"/>
                <a:gd name="connsiteX131" fmla="*/ 1856095 w 4313325"/>
                <a:gd name="connsiteY131" fmla="*/ 177421 h 5205223"/>
                <a:gd name="connsiteX132" fmla="*/ 1937982 w 4313325"/>
                <a:gd name="connsiteY132" fmla="*/ 163773 h 5205223"/>
                <a:gd name="connsiteX133" fmla="*/ 2019868 w 4313325"/>
                <a:gd name="connsiteY133" fmla="*/ 122830 h 5205223"/>
                <a:gd name="connsiteX134" fmla="*/ 2101755 w 4313325"/>
                <a:gd name="connsiteY134" fmla="*/ 95534 h 5205223"/>
                <a:gd name="connsiteX135" fmla="*/ 2197289 w 4313325"/>
                <a:gd name="connsiteY135" fmla="*/ 68239 h 5205223"/>
                <a:gd name="connsiteX136" fmla="*/ 2292824 w 4313325"/>
                <a:gd name="connsiteY136" fmla="*/ 40943 h 5205223"/>
                <a:gd name="connsiteX137" fmla="*/ 2388358 w 4313325"/>
                <a:gd name="connsiteY137" fmla="*/ 0 h 5205223"/>
                <a:gd name="connsiteX138" fmla="*/ 2442949 w 4313325"/>
                <a:gd name="connsiteY138" fmla="*/ 13648 h 5205223"/>
                <a:gd name="connsiteX139" fmla="*/ 2483892 w 4313325"/>
                <a:gd name="connsiteY139" fmla="*/ 40943 h 5205223"/>
                <a:gd name="connsiteX140" fmla="*/ 2620370 w 4313325"/>
                <a:gd name="connsiteY140" fmla="*/ 54591 h 5205223"/>
                <a:gd name="connsiteX141" fmla="*/ 2715904 w 4313325"/>
                <a:gd name="connsiteY141" fmla="*/ 68239 h 5205223"/>
                <a:gd name="connsiteX142" fmla="*/ 2756848 w 4313325"/>
                <a:gd name="connsiteY142" fmla="*/ 95534 h 5205223"/>
                <a:gd name="connsiteX143" fmla="*/ 2866030 w 4313325"/>
                <a:gd name="connsiteY143" fmla="*/ 122830 h 5205223"/>
                <a:gd name="connsiteX144" fmla="*/ 2947916 w 4313325"/>
                <a:gd name="connsiteY144" fmla="*/ 136477 h 5205223"/>
                <a:gd name="connsiteX145" fmla="*/ 3043451 w 4313325"/>
                <a:gd name="connsiteY145" fmla="*/ 163773 h 5205223"/>
                <a:gd name="connsiteX146" fmla="*/ 3029803 w 4313325"/>
                <a:gd name="connsiteY146" fmla="*/ 218364 h 5205223"/>
                <a:gd name="connsiteX147" fmla="*/ 2988859 w 4313325"/>
                <a:gd name="connsiteY147" fmla="*/ 259307 h 5205223"/>
                <a:gd name="connsiteX148" fmla="*/ 2975212 w 4313325"/>
                <a:gd name="connsiteY148" fmla="*/ 313898 h 5205223"/>
                <a:gd name="connsiteX149" fmla="*/ 2947916 w 4313325"/>
                <a:gd name="connsiteY149" fmla="*/ 354842 h 5205223"/>
                <a:gd name="connsiteX150" fmla="*/ 2893325 w 4313325"/>
                <a:gd name="connsiteY150" fmla="*/ 464024 h 5205223"/>
                <a:gd name="connsiteX151" fmla="*/ 2879677 w 4313325"/>
                <a:gd name="connsiteY151" fmla="*/ 504967 h 5205223"/>
                <a:gd name="connsiteX152" fmla="*/ 2906973 w 4313325"/>
                <a:gd name="connsiteY152" fmla="*/ 545910 h 5205223"/>
                <a:gd name="connsiteX153" fmla="*/ 2825086 w 4313325"/>
                <a:gd name="connsiteY153" fmla="*/ 573206 h 5205223"/>
                <a:gd name="connsiteX154" fmla="*/ 2784143 w 4313325"/>
                <a:gd name="connsiteY154" fmla="*/ 600501 h 5205223"/>
                <a:gd name="connsiteX155" fmla="*/ 2743200 w 4313325"/>
                <a:gd name="connsiteY155" fmla="*/ 614149 h 5205223"/>
                <a:gd name="connsiteX156" fmla="*/ 2784143 w 4313325"/>
                <a:gd name="connsiteY156" fmla="*/ 655092 h 5205223"/>
                <a:gd name="connsiteX157" fmla="*/ 2920621 w 4313325"/>
                <a:gd name="connsiteY157" fmla="*/ 655092 h 5205223"/>
                <a:gd name="connsiteX158" fmla="*/ 3029803 w 4313325"/>
                <a:gd name="connsiteY158" fmla="*/ 586854 h 5205223"/>
                <a:gd name="connsiteX159" fmla="*/ 3070746 w 4313325"/>
                <a:gd name="connsiteY159" fmla="*/ 573206 h 5205223"/>
                <a:gd name="connsiteX160" fmla="*/ 3098042 w 4313325"/>
                <a:gd name="connsiteY160" fmla="*/ 614149 h 5205223"/>
                <a:gd name="connsiteX161" fmla="*/ 3152633 w 4313325"/>
                <a:gd name="connsiteY161" fmla="*/ 627797 h 5205223"/>
                <a:gd name="connsiteX162" fmla="*/ 3425588 w 4313325"/>
                <a:gd name="connsiteY162" fmla="*/ 641445 h 5205223"/>
                <a:gd name="connsiteX163" fmla="*/ 3439236 w 4313325"/>
                <a:gd name="connsiteY163" fmla="*/ 682388 h 5205223"/>
                <a:gd name="connsiteX164" fmla="*/ 3480179 w 4313325"/>
                <a:gd name="connsiteY164" fmla="*/ 696036 h 5205223"/>
                <a:gd name="connsiteX165" fmla="*/ 3562065 w 4313325"/>
                <a:gd name="connsiteY165" fmla="*/ 668740 h 5205223"/>
                <a:gd name="connsiteX166" fmla="*/ 3616656 w 4313325"/>
                <a:gd name="connsiteY166" fmla="*/ 655092 h 5205223"/>
                <a:gd name="connsiteX167" fmla="*/ 3671248 w 4313325"/>
                <a:gd name="connsiteY167" fmla="*/ 668740 h 5205223"/>
                <a:gd name="connsiteX168" fmla="*/ 3684895 w 4313325"/>
                <a:gd name="connsiteY168" fmla="*/ 750627 h 5205223"/>
                <a:gd name="connsiteX169" fmla="*/ 3643952 w 4313325"/>
                <a:gd name="connsiteY169" fmla="*/ 764274 h 5205223"/>
                <a:gd name="connsiteX170" fmla="*/ 3603009 w 4313325"/>
                <a:gd name="connsiteY170" fmla="*/ 791570 h 5205223"/>
                <a:gd name="connsiteX171" fmla="*/ 3643952 w 4313325"/>
                <a:gd name="connsiteY171" fmla="*/ 832513 h 5205223"/>
                <a:gd name="connsiteX172" fmla="*/ 3766782 w 4313325"/>
                <a:gd name="connsiteY172" fmla="*/ 859809 h 5205223"/>
                <a:gd name="connsiteX173" fmla="*/ 3889612 w 4313325"/>
                <a:gd name="connsiteY173" fmla="*/ 791570 h 5205223"/>
                <a:gd name="connsiteX174" fmla="*/ 3957851 w 4313325"/>
                <a:gd name="connsiteY174" fmla="*/ 805218 h 5205223"/>
                <a:gd name="connsiteX175" fmla="*/ 4026089 w 4313325"/>
                <a:gd name="connsiteY175" fmla="*/ 928048 h 5205223"/>
                <a:gd name="connsiteX176" fmla="*/ 4176215 w 4313325"/>
                <a:gd name="connsiteY176" fmla="*/ 928048 h 5205223"/>
                <a:gd name="connsiteX177" fmla="*/ 4217158 w 4313325"/>
                <a:gd name="connsiteY177" fmla="*/ 955343 h 5205223"/>
                <a:gd name="connsiteX178" fmla="*/ 4203510 w 4313325"/>
                <a:gd name="connsiteY178" fmla="*/ 1009934 h 5205223"/>
                <a:gd name="connsiteX179" fmla="*/ 4121624 w 4313325"/>
                <a:gd name="connsiteY179" fmla="*/ 1037230 h 5205223"/>
                <a:gd name="connsiteX180" fmla="*/ 4094328 w 4313325"/>
                <a:gd name="connsiteY180" fmla="*/ 1078173 h 5205223"/>
                <a:gd name="connsiteX181" fmla="*/ 4162567 w 4313325"/>
                <a:gd name="connsiteY181" fmla="*/ 1146412 h 5205223"/>
                <a:gd name="connsiteX182" fmla="*/ 4244453 w 4313325"/>
                <a:gd name="connsiteY182" fmla="*/ 1173707 h 5205223"/>
                <a:gd name="connsiteX183" fmla="*/ 4312692 w 4313325"/>
                <a:gd name="connsiteY183" fmla="*/ 1255594 h 5205223"/>
                <a:gd name="connsiteX184" fmla="*/ 4299045 w 4313325"/>
                <a:gd name="connsiteY184" fmla="*/ 1310185 h 5205223"/>
                <a:gd name="connsiteX185" fmla="*/ 4258101 w 4313325"/>
                <a:gd name="connsiteY185" fmla="*/ 1337480 h 5205223"/>
                <a:gd name="connsiteX186" fmla="*/ 4258101 w 4313325"/>
                <a:gd name="connsiteY186" fmla="*/ 1419367 h 5205223"/>
                <a:gd name="connsiteX187" fmla="*/ 4285397 w 4313325"/>
                <a:gd name="connsiteY187" fmla="*/ 1583140 h 5205223"/>
                <a:gd name="connsiteX188" fmla="*/ 4271749 w 4313325"/>
                <a:gd name="connsiteY188" fmla="*/ 1624083 h 5205223"/>
                <a:gd name="connsiteX189" fmla="*/ 4162567 w 4313325"/>
                <a:gd name="connsiteY189" fmla="*/ 1678674 h 5205223"/>
                <a:gd name="connsiteX190" fmla="*/ 4026089 w 4313325"/>
                <a:gd name="connsiteY190" fmla="*/ 1665027 h 5205223"/>
                <a:gd name="connsiteX191" fmla="*/ 4067033 w 4313325"/>
                <a:gd name="connsiteY191" fmla="*/ 1651379 h 5205223"/>
                <a:gd name="connsiteX192" fmla="*/ 4107976 w 4313325"/>
                <a:gd name="connsiteY192" fmla="*/ 1678674 h 5205223"/>
                <a:gd name="connsiteX193" fmla="*/ 4162567 w 4313325"/>
                <a:gd name="connsiteY193" fmla="*/ 1705970 h 5205223"/>
                <a:gd name="connsiteX194" fmla="*/ 4244453 w 4313325"/>
                <a:gd name="connsiteY194" fmla="*/ 1746913 h 5205223"/>
                <a:gd name="connsiteX195" fmla="*/ 4230806 w 4313325"/>
                <a:gd name="connsiteY195" fmla="*/ 1869743 h 5205223"/>
                <a:gd name="connsiteX196" fmla="*/ 4189862 w 4313325"/>
                <a:gd name="connsiteY196" fmla="*/ 1883391 h 5205223"/>
                <a:gd name="connsiteX197" fmla="*/ 3903259 w 4313325"/>
                <a:gd name="connsiteY197" fmla="*/ 1924334 h 5205223"/>
                <a:gd name="connsiteX198" fmla="*/ 3821373 w 4313325"/>
                <a:gd name="connsiteY198" fmla="*/ 1937982 h 5205223"/>
                <a:gd name="connsiteX199" fmla="*/ 3835021 w 4313325"/>
                <a:gd name="connsiteY199" fmla="*/ 1978925 h 5205223"/>
                <a:gd name="connsiteX200" fmla="*/ 3862316 w 4313325"/>
                <a:gd name="connsiteY200" fmla="*/ 2019868 h 5205223"/>
                <a:gd name="connsiteX201" fmla="*/ 3848668 w 4313325"/>
                <a:gd name="connsiteY201" fmla="*/ 2060812 h 5205223"/>
                <a:gd name="connsiteX202" fmla="*/ 3739486 w 4313325"/>
                <a:gd name="connsiteY202" fmla="*/ 2156346 h 5205223"/>
                <a:gd name="connsiteX203" fmla="*/ 3657600 w 4313325"/>
                <a:gd name="connsiteY203" fmla="*/ 2183642 h 5205223"/>
                <a:gd name="connsiteX204" fmla="*/ 3480179 w 4313325"/>
                <a:gd name="connsiteY204" fmla="*/ 2169994 h 5205223"/>
                <a:gd name="connsiteX205" fmla="*/ 3398292 w 4313325"/>
                <a:gd name="connsiteY205" fmla="*/ 2129051 h 5205223"/>
                <a:gd name="connsiteX206" fmla="*/ 3357349 w 4313325"/>
                <a:gd name="connsiteY206" fmla="*/ 2115403 h 5205223"/>
                <a:gd name="connsiteX207" fmla="*/ 3316406 w 4313325"/>
                <a:gd name="connsiteY207" fmla="*/ 2088107 h 5205223"/>
                <a:gd name="connsiteX208" fmla="*/ 3207224 w 4313325"/>
                <a:gd name="connsiteY208" fmla="*/ 2060812 h 5205223"/>
                <a:gd name="connsiteX209" fmla="*/ 3029803 w 4313325"/>
                <a:gd name="connsiteY209" fmla="*/ 2129051 h 5205223"/>
                <a:gd name="connsiteX210" fmla="*/ 3029803 w 4313325"/>
                <a:gd name="connsiteY210" fmla="*/ 2129051 h 5205223"/>
                <a:gd name="connsiteX211" fmla="*/ 2947916 w 4313325"/>
                <a:gd name="connsiteY211" fmla="*/ 2156346 h 5205223"/>
                <a:gd name="connsiteX212" fmla="*/ 2906973 w 4313325"/>
                <a:gd name="connsiteY212" fmla="*/ 2169994 h 5205223"/>
                <a:gd name="connsiteX213" fmla="*/ 2975212 w 4313325"/>
                <a:gd name="connsiteY213" fmla="*/ 2238233 h 5205223"/>
                <a:gd name="connsiteX214" fmla="*/ 3057098 w 4313325"/>
                <a:gd name="connsiteY214" fmla="*/ 2265528 h 5205223"/>
                <a:gd name="connsiteX215" fmla="*/ 3070746 w 4313325"/>
                <a:gd name="connsiteY215" fmla="*/ 2306471 h 5205223"/>
                <a:gd name="connsiteX216" fmla="*/ 2934268 w 4313325"/>
                <a:gd name="connsiteY216" fmla="*/ 2442949 h 5205223"/>
                <a:gd name="connsiteX217" fmla="*/ 2893325 w 4313325"/>
                <a:gd name="connsiteY217" fmla="*/ 2456597 h 5205223"/>
                <a:gd name="connsiteX218" fmla="*/ 2906973 w 4313325"/>
                <a:gd name="connsiteY218" fmla="*/ 2552131 h 5205223"/>
                <a:gd name="connsiteX219" fmla="*/ 2866030 w 4313325"/>
                <a:gd name="connsiteY219" fmla="*/ 2579427 h 5205223"/>
                <a:gd name="connsiteX220" fmla="*/ 2784143 w 4313325"/>
                <a:gd name="connsiteY220" fmla="*/ 2606722 h 5205223"/>
                <a:gd name="connsiteX221" fmla="*/ 2893325 w 4313325"/>
                <a:gd name="connsiteY221" fmla="*/ 2674961 h 5205223"/>
                <a:gd name="connsiteX222" fmla="*/ 2674961 w 4313325"/>
                <a:gd name="connsiteY222" fmla="*/ 2715904 h 5205223"/>
                <a:gd name="connsiteX223" fmla="*/ 2620370 w 4313325"/>
                <a:gd name="connsiteY223" fmla="*/ 2770495 h 5205223"/>
                <a:gd name="connsiteX224" fmla="*/ 2743200 w 4313325"/>
                <a:gd name="connsiteY224" fmla="*/ 2852382 h 5205223"/>
                <a:gd name="connsiteX225" fmla="*/ 2784143 w 4313325"/>
                <a:gd name="connsiteY225" fmla="*/ 2879677 h 5205223"/>
                <a:gd name="connsiteX226" fmla="*/ 2756848 w 4313325"/>
                <a:gd name="connsiteY226" fmla="*/ 3002507 h 5205223"/>
                <a:gd name="connsiteX227" fmla="*/ 2702256 w 4313325"/>
                <a:gd name="connsiteY227" fmla="*/ 3084394 h 5205223"/>
                <a:gd name="connsiteX228" fmla="*/ 2756848 w 4313325"/>
                <a:gd name="connsiteY228" fmla="*/ 3098042 h 5205223"/>
                <a:gd name="connsiteX229" fmla="*/ 2797791 w 4313325"/>
                <a:gd name="connsiteY229" fmla="*/ 3111689 h 5205223"/>
                <a:gd name="connsiteX230" fmla="*/ 2879677 w 4313325"/>
                <a:gd name="connsiteY230" fmla="*/ 3098042 h 5205223"/>
                <a:gd name="connsiteX231" fmla="*/ 2893325 w 4313325"/>
                <a:gd name="connsiteY231" fmla="*/ 2975212 h 5205223"/>
                <a:gd name="connsiteX232" fmla="*/ 2920621 w 4313325"/>
                <a:gd name="connsiteY232" fmla="*/ 2934268 h 5205223"/>
                <a:gd name="connsiteX233" fmla="*/ 3002507 w 4313325"/>
                <a:gd name="connsiteY233" fmla="*/ 2893325 h 5205223"/>
                <a:gd name="connsiteX234" fmla="*/ 3057098 w 4313325"/>
                <a:gd name="connsiteY234" fmla="*/ 2879677 h 5205223"/>
                <a:gd name="connsiteX235" fmla="*/ 3179928 w 4313325"/>
                <a:gd name="connsiteY235" fmla="*/ 2934268 h 5205223"/>
                <a:gd name="connsiteX236" fmla="*/ 3166280 w 4313325"/>
                <a:gd name="connsiteY236" fmla="*/ 2988860 h 5205223"/>
                <a:gd name="connsiteX237" fmla="*/ 3248167 w 4313325"/>
                <a:gd name="connsiteY237" fmla="*/ 3016155 h 5205223"/>
                <a:gd name="connsiteX238" fmla="*/ 3289110 w 4313325"/>
                <a:gd name="connsiteY238" fmla="*/ 3029803 h 5205223"/>
                <a:gd name="connsiteX239" fmla="*/ 3302758 w 4313325"/>
                <a:gd name="connsiteY239" fmla="*/ 3070746 h 5205223"/>
                <a:gd name="connsiteX240" fmla="*/ 3248167 w 4313325"/>
                <a:gd name="connsiteY240" fmla="*/ 3152633 h 5205223"/>
                <a:gd name="connsiteX241" fmla="*/ 3330053 w 4313325"/>
                <a:gd name="connsiteY241" fmla="*/ 3220871 h 5205223"/>
                <a:gd name="connsiteX242" fmla="*/ 3370997 w 4313325"/>
                <a:gd name="connsiteY242" fmla="*/ 3234519 h 5205223"/>
                <a:gd name="connsiteX243" fmla="*/ 3398292 w 4313325"/>
                <a:gd name="connsiteY243" fmla="*/ 3275462 h 5205223"/>
                <a:gd name="connsiteX244" fmla="*/ 3330053 w 4313325"/>
                <a:gd name="connsiteY244" fmla="*/ 3343701 h 5205223"/>
                <a:gd name="connsiteX245" fmla="*/ 3289110 w 4313325"/>
                <a:gd name="connsiteY245" fmla="*/ 3384645 h 5205223"/>
                <a:gd name="connsiteX246" fmla="*/ 3384645 w 4313325"/>
                <a:gd name="connsiteY246" fmla="*/ 3452883 h 5205223"/>
                <a:gd name="connsiteX247" fmla="*/ 3425588 w 4313325"/>
                <a:gd name="connsiteY247" fmla="*/ 3466531 h 5205223"/>
                <a:gd name="connsiteX248" fmla="*/ 3425588 w 4313325"/>
                <a:gd name="connsiteY248" fmla="*/ 3589361 h 5205223"/>
                <a:gd name="connsiteX249" fmla="*/ 3384645 w 4313325"/>
                <a:gd name="connsiteY249" fmla="*/ 3616657 h 5205223"/>
                <a:gd name="connsiteX250" fmla="*/ 3343701 w 4313325"/>
                <a:gd name="connsiteY250" fmla="*/ 3630304 h 5205223"/>
                <a:gd name="connsiteX251" fmla="*/ 3261815 w 4313325"/>
                <a:gd name="connsiteY251" fmla="*/ 3630304 h 5205223"/>
                <a:gd name="connsiteX252" fmla="*/ 3275462 w 4313325"/>
                <a:gd name="connsiteY252" fmla="*/ 3671248 h 5205223"/>
                <a:gd name="connsiteX253" fmla="*/ 3179928 w 4313325"/>
                <a:gd name="connsiteY253" fmla="*/ 3753134 h 5205223"/>
                <a:gd name="connsiteX254" fmla="*/ 3138985 w 4313325"/>
                <a:gd name="connsiteY254" fmla="*/ 3766782 h 5205223"/>
                <a:gd name="connsiteX255" fmla="*/ 3098042 w 4313325"/>
                <a:gd name="connsiteY255" fmla="*/ 3780430 h 5205223"/>
                <a:gd name="connsiteX256" fmla="*/ 3125337 w 4313325"/>
                <a:gd name="connsiteY256" fmla="*/ 3862316 h 5205223"/>
                <a:gd name="connsiteX257" fmla="*/ 3002507 w 4313325"/>
                <a:gd name="connsiteY257" fmla="*/ 3916907 h 5205223"/>
                <a:gd name="connsiteX258" fmla="*/ 2961564 w 4313325"/>
                <a:gd name="connsiteY258" fmla="*/ 3930555 h 5205223"/>
                <a:gd name="connsiteX259" fmla="*/ 2920621 w 4313325"/>
                <a:gd name="connsiteY259" fmla="*/ 3944203 h 5205223"/>
                <a:gd name="connsiteX260" fmla="*/ 2893325 w 4313325"/>
                <a:gd name="connsiteY260" fmla="*/ 3985146 h 5205223"/>
                <a:gd name="connsiteX261" fmla="*/ 2961564 w 4313325"/>
                <a:gd name="connsiteY261" fmla="*/ 4039737 h 5205223"/>
                <a:gd name="connsiteX262" fmla="*/ 3138985 w 4313325"/>
                <a:gd name="connsiteY262" fmla="*/ 4080680 h 5205223"/>
                <a:gd name="connsiteX263" fmla="*/ 3302758 w 4313325"/>
                <a:gd name="connsiteY263" fmla="*/ 4080680 h 5205223"/>
                <a:gd name="connsiteX264" fmla="*/ 3357349 w 4313325"/>
                <a:gd name="connsiteY264" fmla="*/ 4162567 h 5205223"/>
                <a:gd name="connsiteX265" fmla="*/ 3316406 w 4313325"/>
                <a:gd name="connsiteY265" fmla="*/ 4312692 h 5205223"/>
                <a:gd name="connsiteX266" fmla="*/ 3302758 w 4313325"/>
                <a:gd name="connsiteY266" fmla="*/ 4353636 h 5205223"/>
                <a:gd name="connsiteX267" fmla="*/ 3220871 w 4313325"/>
                <a:gd name="connsiteY267" fmla="*/ 4394579 h 5205223"/>
                <a:gd name="connsiteX268" fmla="*/ 3289110 w 4313325"/>
                <a:gd name="connsiteY268" fmla="*/ 4462818 h 5205223"/>
                <a:gd name="connsiteX269" fmla="*/ 3316406 w 4313325"/>
                <a:gd name="connsiteY269" fmla="*/ 4544704 h 5205223"/>
                <a:gd name="connsiteX270" fmla="*/ 3302758 w 4313325"/>
                <a:gd name="connsiteY270" fmla="*/ 4626591 h 5205223"/>
                <a:gd name="connsiteX271" fmla="*/ 3234519 w 4313325"/>
                <a:gd name="connsiteY271" fmla="*/ 4694830 h 5205223"/>
                <a:gd name="connsiteX272" fmla="*/ 3193576 w 4313325"/>
                <a:gd name="connsiteY272" fmla="*/ 4708477 h 5205223"/>
                <a:gd name="connsiteX273" fmla="*/ 3152633 w 4313325"/>
                <a:gd name="connsiteY273" fmla="*/ 4735773 h 5205223"/>
                <a:gd name="connsiteX274" fmla="*/ 3070746 w 4313325"/>
                <a:gd name="connsiteY274" fmla="*/ 4763068 h 5205223"/>
                <a:gd name="connsiteX275" fmla="*/ 2988859 w 4313325"/>
                <a:gd name="connsiteY275" fmla="*/ 4749421 h 5205223"/>
                <a:gd name="connsiteX276" fmla="*/ 2906973 w 4313325"/>
                <a:gd name="connsiteY276" fmla="*/ 4694830 h 5205223"/>
                <a:gd name="connsiteX277" fmla="*/ 2879677 w 4313325"/>
                <a:gd name="connsiteY277" fmla="*/ 4653886 h 5205223"/>
                <a:gd name="connsiteX278" fmla="*/ 2866030 w 4313325"/>
                <a:gd name="connsiteY278" fmla="*/ 4694830 h 5205223"/>
                <a:gd name="connsiteX279" fmla="*/ 2838734 w 4313325"/>
                <a:gd name="connsiteY279" fmla="*/ 4735773 h 5205223"/>
                <a:gd name="connsiteX280" fmla="*/ 2797791 w 4313325"/>
                <a:gd name="connsiteY280" fmla="*/ 4763068 h 5205223"/>
                <a:gd name="connsiteX281" fmla="*/ 2715904 w 4313325"/>
                <a:gd name="connsiteY281" fmla="*/ 4790364 h 5205223"/>
                <a:gd name="connsiteX282" fmla="*/ 2579427 w 4313325"/>
                <a:gd name="connsiteY282" fmla="*/ 4776716 h 5205223"/>
                <a:gd name="connsiteX283" fmla="*/ 2552131 w 4313325"/>
                <a:gd name="connsiteY283" fmla="*/ 4817660 h 5205223"/>
                <a:gd name="connsiteX284" fmla="*/ 2456597 w 4313325"/>
                <a:gd name="connsiteY284" fmla="*/ 4844955 h 5205223"/>
                <a:gd name="connsiteX285" fmla="*/ 2511188 w 4313325"/>
                <a:gd name="connsiteY285" fmla="*/ 4926842 h 5205223"/>
                <a:gd name="connsiteX286" fmla="*/ 2497540 w 4313325"/>
                <a:gd name="connsiteY286" fmla="*/ 4995080 h 5205223"/>
                <a:gd name="connsiteX287" fmla="*/ 2456597 w 4313325"/>
                <a:gd name="connsiteY287" fmla="*/ 5008728 h 5205223"/>
                <a:gd name="connsiteX288" fmla="*/ 2292824 w 4313325"/>
                <a:gd name="connsiteY288" fmla="*/ 5049671 h 5205223"/>
                <a:gd name="connsiteX289" fmla="*/ 2265528 w 4313325"/>
                <a:gd name="connsiteY289" fmla="*/ 5131558 h 5205223"/>
                <a:gd name="connsiteX290" fmla="*/ 2129051 w 4313325"/>
                <a:gd name="connsiteY290" fmla="*/ 5199797 h 5205223"/>
                <a:gd name="connsiteX291" fmla="*/ 2006221 w 4313325"/>
                <a:gd name="connsiteY291" fmla="*/ 5172501 h 5205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</a:cxnLst>
              <a:rect l="l" t="t" r="r" b="b"/>
              <a:pathLst>
                <a:path w="4313325" h="5205223">
                  <a:moveTo>
                    <a:pt x="2006221" y="5172501"/>
                  </a:moveTo>
                  <a:cubicBezTo>
                    <a:pt x="2026693" y="5108811"/>
                    <a:pt x="2162012" y="4929996"/>
                    <a:pt x="2251880" y="4817660"/>
                  </a:cubicBezTo>
                  <a:cubicBezTo>
                    <a:pt x="2272373" y="4792043"/>
                    <a:pt x="2333767" y="4763068"/>
                    <a:pt x="2333767" y="4763068"/>
                  </a:cubicBezTo>
                  <a:cubicBezTo>
                    <a:pt x="2342865" y="4749420"/>
                    <a:pt x="2358365" y="4738304"/>
                    <a:pt x="2361062" y="4722125"/>
                  </a:cubicBezTo>
                  <a:cubicBezTo>
                    <a:pt x="2371766" y="4657901"/>
                    <a:pt x="2304867" y="4695365"/>
                    <a:pt x="2388358" y="4667534"/>
                  </a:cubicBezTo>
                  <a:cubicBezTo>
                    <a:pt x="2467241" y="4693829"/>
                    <a:pt x="2400788" y="4686724"/>
                    <a:pt x="2442949" y="4612943"/>
                  </a:cubicBezTo>
                  <a:cubicBezTo>
                    <a:pt x="2451087" y="4598702"/>
                    <a:pt x="2470244" y="4594746"/>
                    <a:pt x="2483892" y="4585648"/>
                  </a:cubicBezTo>
                  <a:cubicBezTo>
                    <a:pt x="2511188" y="4590197"/>
                    <a:pt x="2538933" y="4592584"/>
                    <a:pt x="2565779" y="4599295"/>
                  </a:cubicBezTo>
                  <a:cubicBezTo>
                    <a:pt x="2593692" y="4606273"/>
                    <a:pt x="2647665" y="4626591"/>
                    <a:pt x="2647665" y="4626591"/>
                  </a:cubicBezTo>
                  <a:cubicBezTo>
                    <a:pt x="2652214" y="4612943"/>
                    <a:pt x="2662902" y="4599946"/>
                    <a:pt x="2661313" y="4585648"/>
                  </a:cubicBezTo>
                  <a:cubicBezTo>
                    <a:pt x="2659075" y="4565506"/>
                    <a:pt x="2632736" y="4483629"/>
                    <a:pt x="2606722" y="4462818"/>
                  </a:cubicBezTo>
                  <a:cubicBezTo>
                    <a:pt x="2595488" y="4453831"/>
                    <a:pt x="2579427" y="4453719"/>
                    <a:pt x="2565779" y="4449170"/>
                  </a:cubicBezTo>
                  <a:cubicBezTo>
                    <a:pt x="2561230" y="4435522"/>
                    <a:pt x="2552131" y="4422613"/>
                    <a:pt x="2552131" y="4408227"/>
                  </a:cubicBezTo>
                  <a:cubicBezTo>
                    <a:pt x="2552131" y="4393841"/>
                    <a:pt x="2556792" y="4378517"/>
                    <a:pt x="2565779" y="4367283"/>
                  </a:cubicBezTo>
                  <a:cubicBezTo>
                    <a:pt x="2585019" y="4343233"/>
                    <a:pt x="2620694" y="4335330"/>
                    <a:pt x="2647665" y="4326340"/>
                  </a:cubicBezTo>
                  <a:cubicBezTo>
                    <a:pt x="2652214" y="4312692"/>
                    <a:pt x="2666656" y="4298754"/>
                    <a:pt x="2661313" y="4285397"/>
                  </a:cubicBezTo>
                  <a:cubicBezTo>
                    <a:pt x="2655221" y="4270168"/>
                    <a:pt x="2635785" y="4263706"/>
                    <a:pt x="2620370" y="4258101"/>
                  </a:cubicBezTo>
                  <a:cubicBezTo>
                    <a:pt x="2519728" y="4221504"/>
                    <a:pt x="2444104" y="4225646"/>
                    <a:pt x="2333767" y="4217158"/>
                  </a:cubicBezTo>
                  <a:cubicBezTo>
                    <a:pt x="2306471" y="4208059"/>
                    <a:pt x="2279793" y="4196840"/>
                    <a:pt x="2251880" y="4189862"/>
                  </a:cubicBezTo>
                  <a:lnTo>
                    <a:pt x="2142698" y="4162567"/>
                  </a:lnTo>
                  <a:cubicBezTo>
                    <a:pt x="2133600" y="4176215"/>
                    <a:pt x="2121162" y="4188152"/>
                    <a:pt x="2115403" y="4203510"/>
                  </a:cubicBezTo>
                  <a:cubicBezTo>
                    <a:pt x="2107258" y="4225230"/>
                    <a:pt x="2107381" y="4249245"/>
                    <a:pt x="2101755" y="4271749"/>
                  </a:cubicBezTo>
                  <a:cubicBezTo>
                    <a:pt x="2098266" y="4285705"/>
                    <a:pt x="2092656" y="4299044"/>
                    <a:pt x="2088107" y="4312692"/>
                  </a:cubicBezTo>
                  <a:cubicBezTo>
                    <a:pt x="2051713" y="4308143"/>
                    <a:pt x="2012979" y="4312667"/>
                    <a:pt x="1978925" y="4299045"/>
                  </a:cubicBezTo>
                  <a:cubicBezTo>
                    <a:pt x="1963696" y="4292953"/>
                    <a:pt x="1967642" y="4261659"/>
                    <a:pt x="1951630" y="4258101"/>
                  </a:cubicBezTo>
                  <a:cubicBezTo>
                    <a:pt x="1920228" y="4251123"/>
                    <a:pt x="1887940" y="4267200"/>
                    <a:pt x="1856095" y="4271749"/>
                  </a:cubicBezTo>
                  <a:cubicBezTo>
                    <a:pt x="1842447" y="4276298"/>
                    <a:pt x="1828019" y="4278963"/>
                    <a:pt x="1815152" y="4285397"/>
                  </a:cubicBezTo>
                  <a:cubicBezTo>
                    <a:pt x="1800481" y="4292732"/>
                    <a:pt x="1790575" y="4311601"/>
                    <a:pt x="1774209" y="4312692"/>
                  </a:cubicBezTo>
                  <a:cubicBezTo>
                    <a:pt x="1719550" y="4316336"/>
                    <a:pt x="1665027" y="4303594"/>
                    <a:pt x="1610436" y="4299045"/>
                  </a:cubicBezTo>
                  <a:cubicBezTo>
                    <a:pt x="1592239" y="4294496"/>
                    <a:pt x="1573811" y="4290787"/>
                    <a:pt x="1555845" y="4285397"/>
                  </a:cubicBezTo>
                  <a:cubicBezTo>
                    <a:pt x="1528286" y="4277129"/>
                    <a:pt x="1473958" y="4258101"/>
                    <a:pt x="1473958" y="4258101"/>
                  </a:cubicBezTo>
                  <a:cubicBezTo>
                    <a:pt x="1442384" y="4210741"/>
                    <a:pt x="1425286" y="4205319"/>
                    <a:pt x="1460310" y="4135271"/>
                  </a:cubicBezTo>
                  <a:cubicBezTo>
                    <a:pt x="1473286" y="4109319"/>
                    <a:pt x="1576745" y="4082812"/>
                    <a:pt x="1583140" y="4080680"/>
                  </a:cubicBezTo>
                  <a:lnTo>
                    <a:pt x="1624083" y="4067033"/>
                  </a:lnTo>
                  <a:cubicBezTo>
                    <a:pt x="1619534" y="4053385"/>
                    <a:pt x="1624696" y="4027990"/>
                    <a:pt x="1610436" y="4026089"/>
                  </a:cubicBezTo>
                  <a:cubicBezTo>
                    <a:pt x="1547144" y="4017650"/>
                    <a:pt x="1483219" y="4039737"/>
                    <a:pt x="1419367" y="4039737"/>
                  </a:cubicBezTo>
                  <a:cubicBezTo>
                    <a:pt x="1364587" y="4039737"/>
                    <a:pt x="1310185" y="4030638"/>
                    <a:pt x="1255594" y="4026089"/>
                  </a:cubicBezTo>
                  <a:cubicBezTo>
                    <a:pt x="1158146" y="3993607"/>
                    <a:pt x="1197647" y="4014754"/>
                    <a:pt x="1132764" y="3971498"/>
                  </a:cubicBezTo>
                  <a:cubicBezTo>
                    <a:pt x="1098458" y="3868583"/>
                    <a:pt x="1144735" y="3995442"/>
                    <a:pt x="1091821" y="3889612"/>
                  </a:cubicBezTo>
                  <a:cubicBezTo>
                    <a:pt x="1085387" y="3876745"/>
                    <a:pt x="1082722" y="3862316"/>
                    <a:pt x="1078173" y="3848668"/>
                  </a:cubicBezTo>
                  <a:cubicBezTo>
                    <a:pt x="1073624" y="3794077"/>
                    <a:pt x="1071765" y="3739195"/>
                    <a:pt x="1064525" y="3684895"/>
                  </a:cubicBezTo>
                  <a:cubicBezTo>
                    <a:pt x="1062624" y="3670635"/>
                    <a:pt x="1059864" y="3655185"/>
                    <a:pt x="1050877" y="3643952"/>
                  </a:cubicBezTo>
                  <a:cubicBezTo>
                    <a:pt x="1040630" y="3631144"/>
                    <a:pt x="1022535" y="3627158"/>
                    <a:pt x="1009934" y="3616657"/>
                  </a:cubicBezTo>
                  <a:cubicBezTo>
                    <a:pt x="995107" y="3604301"/>
                    <a:pt x="982639" y="3589361"/>
                    <a:pt x="968991" y="3575713"/>
                  </a:cubicBezTo>
                  <a:cubicBezTo>
                    <a:pt x="905301" y="3580262"/>
                    <a:pt x="841383" y="3582310"/>
                    <a:pt x="777922" y="3589361"/>
                  </a:cubicBezTo>
                  <a:cubicBezTo>
                    <a:pt x="752216" y="3592217"/>
                    <a:pt x="708267" y="3608030"/>
                    <a:pt x="682388" y="3616657"/>
                  </a:cubicBezTo>
                  <a:cubicBezTo>
                    <a:pt x="600501" y="3612108"/>
                    <a:pt x="517917" y="3614608"/>
                    <a:pt x="436728" y="3603009"/>
                  </a:cubicBezTo>
                  <a:cubicBezTo>
                    <a:pt x="420490" y="3600689"/>
                    <a:pt x="404478" y="3589622"/>
                    <a:pt x="395785" y="3575713"/>
                  </a:cubicBezTo>
                  <a:cubicBezTo>
                    <a:pt x="380536" y="3551315"/>
                    <a:pt x="368489" y="3493827"/>
                    <a:pt x="368489" y="3493827"/>
                  </a:cubicBezTo>
                  <a:cubicBezTo>
                    <a:pt x="373038" y="3475630"/>
                    <a:pt x="373749" y="3456013"/>
                    <a:pt x="382137" y="3439236"/>
                  </a:cubicBezTo>
                  <a:cubicBezTo>
                    <a:pt x="475995" y="3251520"/>
                    <a:pt x="412634" y="3429630"/>
                    <a:pt x="450376" y="3316406"/>
                  </a:cubicBezTo>
                  <a:lnTo>
                    <a:pt x="382137" y="3302758"/>
                  </a:lnTo>
                  <a:cubicBezTo>
                    <a:pt x="354912" y="3297808"/>
                    <a:pt x="325001" y="3301485"/>
                    <a:pt x="300251" y="3289110"/>
                  </a:cubicBezTo>
                  <a:cubicBezTo>
                    <a:pt x="279085" y="3278527"/>
                    <a:pt x="265767" y="3226602"/>
                    <a:pt x="259307" y="3207224"/>
                  </a:cubicBezTo>
                  <a:cubicBezTo>
                    <a:pt x="293613" y="3104306"/>
                    <a:pt x="247335" y="3231168"/>
                    <a:pt x="300251" y="3125337"/>
                  </a:cubicBezTo>
                  <a:cubicBezTo>
                    <a:pt x="306685" y="3112470"/>
                    <a:pt x="309349" y="3098042"/>
                    <a:pt x="313898" y="3084394"/>
                  </a:cubicBezTo>
                  <a:cubicBezTo>
                    <a:pt x="300250" y="3079845"/>
                    <a:pt x="287109" y="3073319"/>
                    <a:pt x="272955" y="3070746"/>
                  </a:cubicBezTo>
                  <a:cubicBezTo>
                    <a:pt x="103195" y="3039880"/>
                    <a:pt x="216730" y="3074749"/>
                    <a:pt x="122830" y="3043451"/>
                  </a:cubicBezTo>
                  <a:cubicBezTo>
                    <a:pt x="24884" y="2978154"/>
                    <a:pt x="64140" y="3012057"/>
                    <a:pt x="0" y="2947916"/>
                  </a:cubicBezTo>
                  <a:cubicBezTo>
                    <a:pt x="19041" y="2833671"/>
                    <a:pt x="-1702" y="2889055"/>
                    <a:pt x="68239" y="2784143"/>
                  </a:cubicBezTo>
                  <a:lnTo>
                    <a:pt x="95534" y="2743200"/>
                  </a:lnTo>
                  <a:cubicBezTo>
                    <a:pt x="90985" y="2715904"/>
                    <a:pt x="87889" y="2688326"/>
                    <a:pt x="81886" y="2661313"/>
                  </a:cubicBezTo>
                  <a:cubicBezTo>
                    <a:pt x="78765" y="2647270"/>
                    <a:pt x="68239" y="2634756"/>
                    <a:pt x="68239" y="2620370"/>
                  </a:cubicBezTo>
                  <a:cubicBezTo>
                    <a:pt x="68239" y="2583693"/>
                    <a:pt x="69550" y="2545729"/>
                    <a:pt x="81886" y="2511188"/>
                  </a:cubicBezTo>
                  <a:cubicBezTo>
                    <a:pt x="92919" y="2480294"/>
                    <a:pt x="109181" y="2447498"/>
                    <a:pt x="136477" y="2429301"/>
                  </a:cubicBezTo>
                  <a:cubicBezTo>
                    <a:pt x="150125" y="2420203"/>
                    <a:pt x="162750" y="2409341"/>
                    <a:pt x="177421" y="2402006"/>
                  </a:cubicBezTo>
                  <a:cubicBezTo>
                    <a:pt x="212838" y="2384298"/>
                    <a:pt x="265302" y="2381700"/>
                    <a:pt x="300251" y="2374710"/>
                  </a:cubicBezTo>
                  <a:cubicBezTo>
                    <a:pt x="318644" y="2371031"/>
                    <a:pt x="336645" y="2365611"/>
                    <a:pt x="354842" y="2361062"/>
                  </a:cubicBezTo>
                  <a:cubicBezTo>
                    <a:pt x="359391" y="2347414"/>
                    <a:pt x="365368" y="2334162"/>
                    <a:pt x="368489" y="2320119"/>
                  </a:cubicBezTo>
                  <a:cubicBezTo>
                    <a:pt x="374492" y="2293106"/>
                    <a:pt x="368408" y="2262259"/>
                    <a:pt x="382137" y="2238233"/>
                  </a:cubicBezTo>
                  <a:cubicBezTo>
                    <a:pt x="389274" y="2225743"/>
                    <a:pt x="408926" y="2227158"/>
                    <a:pt x="423080" y="2224585"/>
                  </a:cubicBezTo>
                  <a:cubicBezTo>
                    <a:pt x="459166" y="2218024"/>
                    <a:pt x="495868" y="2215486"/>
                    <a:pt x="532262" y="2210937"/>
                  </a:cubicBezTo>
                  <a:cubicBezTo>
                    <a:pt x="536811" y="2197289"/>
                    <a:pt x="543875" y="2184235"/>
                    <a:pt x="545910" y="2169994"/>
                  </a:cubicBezTo>
                  <a:cubicBezTo>
                    <a:pt x="553016" y="2120251"/>
                    <a:pt x="544781" y="2067894"/>
                    <a:pt x="559558" y="2019868"/>
                  </a:cubicBezTo>
                  <a:cubicBezTo>
                    <a:pt x="565605" y="2000215"/>
                    <a:pt x="626046" y="1984058"/>
                    <a:pt x="641445" y="1978925"/>
                  </a:cubicBezTo>
                  <a:cubicBezTo>
                    <a:pt x="636896" y="1956179"/>
                    <a:pt x="640664" y="1929987"/>
                    <a:pt x="627797" y="1910686"/>
                  </a:cubicBezTo>
                  <a:cubicBezTo>
                    <a:pt x="619817" y="1898716"/>
                    <a:pt x="599720" y="1903473"/>
                    <a:pt x="586853" y="1897039"/>
                  </a:cubicBezTo>
                  <a:cubicBezTo>
                    <a:pt x="572182" y="1889704"/>
                    <a:pt x="559558" y="1878842"/>
                    <a:pt x="545910" y="1869743"/>
                  </a:cubicBezTo>
                  <a:cubicBezTo>
                    <a:pt x="518615" y="1874292"/>
                    <a:pt x="490870" y="1876680"/>
                    <a:pt x="464024" y="1883391"/>
                  </a:cubicBezTo>
                  <a:cubicBezTo>
                    <a:pt x="436111" y="1890369"/>
                    <a:pt x="382137" y="1910686"/>
                    <a:pt x="382137" y="1910686"/>
                  </a:cubicBezTo>
                  <a:cubicBezTo>
                    <a:pt x="318447" y="1906137"/>
                    <a:pt x="253223" y="1911664"/>
                    <a:pt x="191068" y="1897039"/>
                  </a:cubicBezTo>
                  <a:cubicBezTo>
                    <a:pt x="172280" y="1892618"/>
                    <a:pt x="159498" y="1872967"/>
                    <a:pt x="150125" y="1856095"/>
                  </a:cubicBezTo>
                  <a:cubicBezTo>
                    <a:pt x="136152" y="1830944"/>
                    <a:pt x="122830" y="1774209"/>
                    <a:pt x="122830" y="1774209"/>
                  </a:cubicBezTo>
                  <a:cubicBezTo>
                    <a:pt x="129261" y="1703462"/>
                    <a:pt x="115254" y="1592740"/>
                    <a:pt x="191068" y="1542197"/>
                  </a:cubicBezTo>
                  <a:cubicBezTo>
                    <a:pt x="204716" y="1533098"/>
                    <a:pt x="216935" y="1521362"/>
                    <a:pt x="232012" y="1514901"/>
                  </a:cubicBezTo>
                  <a:cubicBezTo>
                    <a:pt x="262943" y="1501645"/>
                    <a:pt x="297659" y="1504210"/>
                    <a:pt x="327546" y="1487606"/>
                  </a:cubicBezTo>
                  <a:cubicBezTo>
                    <a:pt x="356223" y="1471674"/>
                    <a:pt x="409433" y="1433015"/>
                    <a:pt x="409433" y="1433015"/>
                  </a:cubicBezTo>
                  <a:cubicBezTo>
                    <a:pt x="400334" y="1419367"/>
                    <a:pt x="396047" y="1400765"/>
                    <a:pt x="382137" y="1392071"/>
                  </a:cubicBezTo>
                  <a:cubicBezTo>
                    <a:pt x="342815" y="1367495"/>
                    <a:pt x="262445" y="1358475"/>
                    <a:pt x="218364" y="1351128"/>
                  </a:cubicBezTo>
                  <a:cubicBezTo>
                    <a:pt x="209265" y="1337480"/>
                    <a:pt x="197730" y="1325174"/>
                    <a:pt x="191068" y="1310185"/>
                  </a:cubicBezTo>
                  <a:cubicBezTo>
                    <a:pt x="179383" y="1283893"/>
                    <a:pt x="163773" y="1228298"/>
                    <a:pt x="163773" y="1228298"/>
                  </a:cubicBezTo>
                  <a:cubicBezTo>
                    <a:pt x="166816" y="1203952"/>
                    <a:pt x="162729" y="1104415"/>
                    <a:pt x="204716" y="1078173"/>
                  </a:cubicBezTo>
                  <a:cubicBezTo>
                    <a:pt x="229115" y="1062924"/>
                    <a:pt x="286603" y="1050877"/>
                    <a:pt x="286603" y="1050877"/>
                  </a:cubicBezTo>
                  <a:cubicBezTo>
                    <a:pt x="300251" y="1055426"/>
                    <a:pt x="313356" y="1062160"/>
                    <a:pt x="327546" y="1064525"/>
                  </a:cubicBezTo>
                  <a:cubicBezTo>
                    <a:pt x="368181" y="1071298"/>
                    <a:pt x="411295" y="1065146"/>
                    <a:pt x="450376" y="1078173"/>
                  </a:cubicBezTo>
                  <a:cubicBezTo>
                    <a:pt x="481498" y="1088547"/>
                    <a:pt x="532262" y="1132764"/>
                    <a:pt x="532262" y="1132764"/>
                  </a:cubicBezTo>
                  <a:cubicBezTo>
                    <a:pt x="568656" y="1128215"/>
                    <a:pt x="606904" y="1131452"/>
                    <a:pt x="641445" y="1119116"/>
                  </a:cubicBezTo>
                  <a:cubicBezTo>
                    <a:pt x="672339" y="1108082"/>
                    <a:pt x="696036" y="1082722"/>
                    <a:pt x="723331" y="1064525"/>
                  </a:cubicBezTo>
                  <a:cubicBezTo>
                    <a:pt x="736979" y="1055427"/>
                    <a:pt x="748361" y="1041208"/>
                    <a:pt x="764274" y="1037230"/>
                  </a:cubicBezTo>
                  <a:cubicBezTo>
                    <a:pt x="832822" y="1020093"/>
                    <a:pt x="801070" y="1029514"/>
                    <a:pt x="859809" y="1009934"/>
                  </a:cubicBezTo>
                  <a:cubicBezTo>
                    <a:pt x="955343" y="1014483"/>
                    <a:pt x="1052312" y="1006473"/>
                    <a:pt x="1146412" y="1023582"/>
                  </a:cubicBezTo>
                  <a:cubicBezTo>
                    <a:pt x="1160566" y="1026155"/>
                    <a:pt x="1146411" y="1059976"/>
                    <a:pt x="1160059" y="1064525"/>
                  </a:cubicBezTo>
                  <a:cubicBezTo>
                    <a:pt x="1207729" y="1080415"/>
                    <a:pt x="1260143" y="1073624"/>
                    <a:pt x="1310185" y="1078173"/>
                  </a:cubicBezTo>
                  <a:lnTo>
                    <a:pt x="1392071" y="1105468"/>
                  </a:lnTo>
                  <a:lnTo>
                    <a:pt x="1433015" y="1119116"/>
                  </a:lnTo>
                  <a:cubicBezTo>
                    <a:pt x="1511238" y="1236454"/>
                    <a:pt x="1407082" y="1098370"/>
                    <a:pt x="1501253" y="1173707"/>
                  </a:cubicBezTo>
                  <a:cubicBezTo>
                    <a:pt x="1514061" y="1183954"/>
                    <a:pt x="1514639" y="1205958"/>
                    <a:pt x="1528549" y="1214651"/>
                  </a:cubicBezTo>
                  <a:cubicBezTo>
                    <a:pt x="1552948" y="1229900"/>
                    <a:pt x="1583140" y="1232848"/>
                    <a:pt x="1610436" y="1241946"/>
                  </a:cubicBezTo>
                  <a:lnTo>
                    <a:pt x="1651379" y="1255594"/>
                  </a:lnTo>
                  <a:cubicBezTo>
                    <a:pt x="1692322" y="1251045"/>
                    <a:pt x="1745080" y="1271075"/>
                    <a:pt x="1774209" y="1241946"/>
                  </a:cubicBezTo>
                  <a:cubicBezTo>
                    <a:pt x="1794554" y="1221601"/>
                    <a:pt x="1746913" y="1160060"/>
                    <a:pt x="1746913" y="1160060"/>
                  </a:cubicBezTo>
                  <a:cubicBezTo>
                    <a:pt x="1760561" y="1150961"/>
                    <a:pt x="1771734" y="1135787"/>
                    <a:pt x="1787856" y="1132764"/>
                  </a:cubicBezTo>
                  <a:cubicBezTo>
                    <a:pt x="1846155" y="1121833"/>
                    <a:pt x="1911527" y="1144199"/>
                    <a:pt x="1965277" y="1119116"/>
                  </a:cubicBezTo>
                  <a:cubicBezTo>
                    <a:pt x="1991350" y="1106949"/>
                    <a:pt x="1983474" y="1064525"/>
                    <a:pt x="1992573" y="1037230"/>
                  </a:cubicBezTo>
                  <a:lnTo>
                    <a:pt x="2006221" y="996286"/>
                  </a:lnTo>
                  <a:cubicBezTo>
                    <a:pt x="1982236" y="924334"/>
                    <a:pt x="2008425" y="982553"/>
                    <a:pt x="1951630" y="914400"/>
                  </a:cubicBezTo>
                  <a:cubicBezTo>
                    <a:pt x="1941129" y="901799"/>
                    <a:pt x="1937142" y="883704"/>
                    <a:pt x="1924334" y="873457"/>
                  </a:cubicBezTo>
                  <a:cubicBezTo>
                    <a:pt x="1910456" y="862354"/>
                    <a:pt x="1818372" y="846698"/>
                    <a:pt x="1815152" y="846161"/>
                  </a:cubicBezTo>
                  <a:cubicBezTo>
                    <a:pt x="1758647" y="836743"/>
                    <a:pt x="1665639" y="825766"/>
                    <a:pt x="1610436" y="818865"/>
                  </a:cubicBezTo>
                  <a:cubicBezTo>
                    <a:pt x="1493098" y="740642"/>
                    <a:pt x="1631182" y="844798"/>
                    <a:pt x="1555845" y="750627"/>
                  </a:cubicBezTo>
                  <a:cubicBezTo>
                    <a:pt x="1536604" y="726576"/>
                    <a:pt x="1500930" y="718674"/>
                    <a:pt x="1473958" y="709683"/>
                  </a:cubicBezTo>
                  <a:cubicBezTo>
                    <a:pt x="1464859" y="696035"/>
                    <a:pt x="1453997" y="683411"/>
                    <a:pt x="1446662" y="668740"/>
                  </a:cubicBezTo>
                  <a:cubicBezTo>
                    <a:pt x="1430877" y="637171"/>
                    <a:pt x="1424580" y="606330"/>
                    <a:pt x="1446662" y="573206"/>
                  </a:cubicBezTo>
                  <a:cubicBezTo>
                    <a:pt x="1455761" y="559558"/>
                    <a:pt x="1473958" y="555009"/>
                    <a:pt x="1487606" y="545910"/>
                  </a:cubicBezTo>
                  <a:cubicBezTo>
                    <a:pt x="1496704" y="532262"/>
                    <a:pt x="1503303" y="516565"/>
                    <a:pt x="1514901" y="504967"/>
                  </a:cubicBezTo>
                  <a:cubicBezTo>
                    <a:pt x="1541359" y="478509"/>
                    <a:pt x="1563487" y="475124"/>
                    <a:pt x="1596788" y="464024"/>
                  </a:cubicBezTo>
                  <a:cubicBezTo>
                    <a:pt x="1610587" y="443325"/>
                    <a:pt x="1637731" y="410387"/>
                    <a:pt x="1637731" y="382137"/>
                  </a:cubicBezTo>
                  <a:cubicBezTo>
                    <a:pt x="1637731" y="367751"/>
                    <a:pt x="1628632" y="354842"/>
                    <a:pt x="1624083" y="341194"/>
                  </a:cubicBezTo>
                  <a:cubicBezTo>
                    <a:pt x="1628632" y="322997"/>
                    <a:pt x="1630342" y="303843"/>
                    <a:pt x="1637731" y="286603"/>
                  </a:cubicBezTo>
                  <a:cubicBezTo>
                    <a:pt x="1646897" y="265216"/>
                    <a:pt x="1687360" y="215350"/>
                    <a:pt x="1705970" y="204716"/>
                  </a:cubicBezTo>
                  <a:cubicBezTo>
                    <a:pt x="1722256" y="195410"/>
                    <a:pt x="1742106" y="194423"/>
                    <a:pt x="1760561" y="191068"/>
                  </a:cubicBezTo>
                  <a:cubicBezTo>
                    <a:pt x="1792210" y="185314"/>
                    <a:pt x="1824301" y="182312"/>
                    <a:pt x="1856095" y="177421"/>
                  </a:cubicBezTo>
                  <a:cubicBezTo>
                    <a:pt x="1883445" y="173213"/>
                    <a:pt x="1910686" y="168322"/>
                    <a:pt x="1937982" y="163773"/>
                  </a:cubicBezTo>
                  <a:cubicBezTo>
                    <a:pt x="2087306" y="113997"/>
                    <a:pt x="1861124" y="193383"/>
                    <a:pt x="2019868" y="122830"/>
                  </a:cubicBezTo>
                  <a:cubicBezTo>
                    <a:pt x="2046160" y="111145"/>
                    <a:pt x="2073842" y="102512"/>
                    <a:pt x="2101755" y="95534"/>
                  </a:cubicBezTo>
                  <a:cubicBezTo>
                    <a:pt x="2272417" y="52868"/>
                    <a:pt x="2060234" y="107397"/>
                    <a:pt x="2197289" y="68239"/>
                  </a:cubicBezTo>
                  <a:cubicBezTo>
                    <a:pt x="2217695" y="62409"/>
                    <a:pt x="2271009" y="51850"/>
                    <a:pt x="2292824" y="40943"/>
                  </a:cubicBezTo>
                  <a:cubicBezTo>
                    <a:pt x="2387075" y="-6182"/>
                    <a:pt x="2274741" y="28405"/>
                    <a:pt x="2388358" y="0"/>
                  </a:cubicBezTo>
                  <a:cubicBezTo>
                    <a:pt x="2406555" y="4549"/>
                    <a:pt x="2425709" y="6259"/>
                    <a:pt x="2442949" y="13648"/>
                  </a:cubicBezTo>
                  <a:cubicBezTo>
                    <a:pt x="2458025" y="20109"/>
                    <a:pt x="2467910" y="37255"/>
                    <a:pt x="2483892" y="40943"/>
                  </a:cubicBezTo>
                  <a:cubicBezTo>
                    <a:pt x="2528441" y="51223"/>
                    <a:pt x="2574964" y="49249"/>
                    <a:pt x="2620370" y="54591"/>
                  </a:cubicBezTo>
                  <a:cubicBezTo>
                    <a:pt x="2652318" y="58350"/>
                    <a:pt x="2684059" y="63690"/>
                    <a:pt x="2715904" y="68239"/>
                  </a:cubicBezTo>
                  <a:cubicBezTo>
                    <a:pt x="2729552" y="77337"/>
                    <a:pt x="2742177" y="88199"/>
                    <a:pt x="2756848" y="95534"/>
                  </a:cubicBezTo>
                  <a:cubicBezTo>
                    <a:pt x="2783907" y="109063"/>
                    <a:pt x="2841556" y="118380"/>
                    <a:pt x="2866030" y="122830"/>
                  </a:cubicBezTo>
                  <a:cubicBezTo>
                    <a:pt x="2893255" y="127780"/>
                    <a:pt x="2920782" y="131050"/>
                    <a:pt x="2947916" y="136477"/>
                  </a:cubicBezTo>
                  <a:cubicBezTo>
                    <a:pt x="2990755" y="145045"/>
                    <a:pt x="3004430" y="150766"/>
                    <a:pt x="3043451" y="163773"/>
                  </a:cubicBezTo>
                  <a:cubicBezTo>
                    <a:pt x="3088637" y="231552"/>
                    <a:pt x="3077614" y="186490"/>
                    <a:pt x="3029803" y="218364"/>
                  </a:cubicBezTo>
                  <a:cubicBezTo>
                    <a:pt x="3013744" y="229070"/>
                    <a:pt x="3002507" y="245659"/>
                    <a:pt x="2988859" y="259307"/>
                  </a:cubicBezTo>
                  <a:cubicBezTo>
                    <a:pt x="2984310" y="277504"/>
                    <a:pt x="2982601" y="296658"/>
                    <a:pt x="2975212" y="313898"/>
                  </a:cubicBezTo>
                  <a:cubicBezTo>
                    <a:pt x="2968751" y="328975"/>
                    <a:pt x="2953103" y="339281"/>
                    <a:pt x="2947916" y="354842"/>
                  </a:cubicBezTo>
                  <a:cubicBezTo>
                    <a:pt x="2910557" y="466917"/>
                    <a:pt x="2969749" y="413074"/>
                    <a:pt x="2893325" y="464024"/>
                  </a:cubicBezTo>
                  <a:cubicBezTo>
                    <a:pt x="2888776" y="477672"/>
                    <a:pt x="2877312" y="490777"/>
                    <a:pt x="2879677" y="504967"/>
                  </a:cubicBezTo>
                  <a:cubicBezTo>
                    <a:pt x="2882374" y="521146"/>
                    <a:pt x="2917220" y="533102"/>
                    <a:pt x="2906973" y="545910"/>
                  </a:cubicBezTo>
                  <a:cubicBezTo>
                    <a:pt x="2888999" y="568377"/>
                    <a:pt x="2849026" y="557246"/>
                    <a:pt x="2825086" y="573206"/>
                  </a:cubicBezTo>
                  <a:cubicBezTo>
                    <a:pt x="2811438" y="582304"/>
                    <a:pt x="2798814" y="593166"/>
                    <a:pt x="2784143" y="600501"/>
                  </a:cubicBezTo>
                  <a:cubicBezTo>
                    <a:pt x="2771276" y="606935"/>
                    <a:pt x="2756848" y="609600"/>
                    <a:pt x="2743200" y="614149"/>
                  </a:cubicBezTo>
                  <a:cubicBezTo>
                    <a:pt x="2756848" y="627797"/>
                    <a:pt x="2768084" y="644386"/>
                    <a:pt x="2784143" y="655092"/>
                  </a:cubicBezTo>
                  <a:cubicBezTo>
                    <a:pt x="2826179" y="683116"/>
                    <a:pt x="2876640" y="661375"/>
                    <a:pt x="2920621" y="655092"/>
                  </a:cubicBezTo>
                  <a:cubicBezTo>
                    <a:pt x="2963876" y="590209"/>
                    <a:pt x="2932355" y="619336"/>
                    <a:pt x="3029803" y="586854"/>
                  </a:cubicBezTo>
                  <a:lnTo>
                    <a:pt x="3070746" y="573206"/>
                  </a:lnTo>
                  <a:cubicBezTo>
                    <a:pt x="3079845" y="586854"/>
                    <a:pt x="3084394" y="605051"/>
                    <a:pt x="3098042" y="614149"/>
                  </a:cubicBezTo>
                  <a:cubicBezTo>
                    <a:pt x="3113649" y="624554"/>
                    <a:pt x="3133941" y="626239"/>
                    <a:pt x="3152633" y="627797"/>
                  </a:cubicBezTo>
                  <a:cubicBezTo>
                    <a:pt x="3243417" y="635362"/>
                    <a:pt x="3334603" y="636896"/>
                    <a:pt x="3425588" y="641445"/>
                  </a:cubicBezTo>
                  <a:cubicBezTo>
                    <a:pt x="3430137" y="655093"/>
                    <a:pt x="3429064" y="672216"/>
                    <a:pt x="3439236" y="682388"/>
                  </a:cubicBezTo>
                  <a:cubicBezTo>
                    <a:pt x="3449408" y="692560"/>
                    <a:pt x="3465881" y="697625"/>
                    <a:pt x="3480179" y="696036"/>
                  </a:cubicBezTo>
                  <a:cubicBezTo>
                    <a:pt x="3508775" y="692859"/>
                    <a:pt x="3534152" y="675718"/>
                    <a:pt x="3562065" y="668740"/>
                  </a:cubicBezTo>
                  <a:lnTo>
                    <a:pt x="3616656" y="655092"/>
                  </a:lnTo>
                  <a:cubicBezTo>
                    <a:pt x="3634853" y="659641"/>
                    <a:pt x="3655641" y="658335"/>
                    <a:pt x="3671248" y="668740"/>
                  </a:cubicBezTo>
                  <a:cubicBezTo>
                    <a:pt x="3698392" y="686836"/>
                    <a:pt x="3710862" y="724660"/>
                    <a:pt x="3684895" y="750627"/>
                  </a:cubicBezTo>
                  <a:cubicBezTo>
                    <a:pt x="3674723" y="760799"/>
                    <a:pt x="3657600" y="759725"/>
                    <a:pt x="3643952" y="764274"/>
                  </a:cubicBezTo>
                  <a:cubicBezTo>
                    <a:pt x="3630304" y="773373"/>
                    <a:pt x="3603009" y="775167"/>
                    <a:pt x="3603009" y="791570"/>
                  </a:cubicBezTo>
                  <a:cubicBezTo>
                    <a:pt x="3603009" y="810871"/>
                    <a:pt x="3627194" y="822937"/>
                    <a:pt x="3643952" y="832513"/>
                  </a:cubicBezTo>
                  <a:cubicBezTo>
                    <a:pt x="3654331" y="838444"/>
                    <a:pt x="3762658" y="858984"/>
                    <a:pt x="3766782" y="859809"/>
                  </a:cubicBezTo>
                  <a:cubicBezTo>
                    <a:pt x="3860638" y="797238"/>
                    <a:pt x="3817546" y="815592"/>
                    <a:pt x="3889612" y="791570"/>
                  </a:cubicBezTo>
                  <a:cubicBezTo>
                    <a:pt x="3912358" y="796119"/>
                    <a:pt x="3944984" y="785917"/>
                    <a:pt x="3957851" y="805218"/>
                  </a:cubicBezTo>
                  <a:cubicBezTo>
                    <a:pt x="4056891" y="953779"/>
                    <a:pt x="3893435" y="894884"/>
                    <a:pt x="4026089" y="928048"/>
                  </a:cubicBezTo>
                  <a:cubicBezTo>
                    <a:pt x="4094211" y="918316"/>
                    <a:pt x="4117227" y="902768"/>
                    <a:pt x="4176215" y="928048"/>
                  </a:cubicBezTo>
                  <a:cubicBezTo>
                    <a:pt x="4191291" y="934509"/>
                    <a:pt x="4203510" y="946245"/>
                    <a:pt x="4217158" y="955343"/>
                  </a:cubicBezTo>
                  <a:cubicBezTo>
                    <a:pt x="4212609" y="973540"/>
                    <a:pt x="4217751" y="997727"/>
                    <a:pt x="4203510" y="1009934"/>
                  </a:cubicBezTo>
                  <a:cubicBezTo>
                    <a:pt x="4181665" y="1028659"/>
                    <a:pt x="4121624" y="1037230"/>
                    <a:pt x="4121624" y="1037230"/>
                  </a:cubicBezTo>
                  <a:cubicBezTo>
                    <a:pt x="4112525" y="1050878"/>
                    <a:pt x="4094328" y="1061770"/>
                    <a:pt x="4094328" y="1078173"/>
                  </a:cubicBezTo>
                  <a:cubicBezTo>
                    <a:pt x="4094328" y="1104456"/>
                    <a:pt x="4144371" y="1138325"/>
                    <a:pt x="4162567" y="1146412"/>
                  </a:cubicBezTo>
                  <a:cubicBezTo>
                    <a:pt x="4188859" y="1158097"/>
                    <a:pt x="4244453" y="1173707"/>
                    <a:pt x="4244453" y="1173707"/>
                  </a:cubicBezTo>
                  <a:cubicBezTo>
                    <a:pt x="4256005" y="1185259"/>
                    <a:pt x="4309525" y="1233426"/>
                    <a:pt x="4312692" y="1255594"/>
                  </a:cubicBezTo>
                  <a:cubicBezTo>
                    <a:pt x="4315345" y="1274162"/>
                    <a:pt x="4309450" y="1294578"/>
                    <a:pt x="4299045" y="1310185"/>
                  </a:cubicBezTo>
                  <a:cubicBezTo>
                    <a:pt x="4289946" y="1323833"/>
                    <a:pt x="4271749" y="1328382"/>
                    <a:pt x="4258101" y="1337480"/>
                  </a:cubicBezTo>
                  <a:cubicBezTo>
                    <a:pt x="4303595" y="1473962"/>
                    <a:pt x="4249002" y="1282887"/>
                    <a:pt x="4258101" y="1419367"/>
                  </a:cubicBezTo>
                  <a:cubicBezTo>
                    <a:pt x="4261783" y="1474588"/>
                    <a:pt x="4285397" y="1583140"/>
                    <a:pt x="4285397" y="1583140"/>
                  </a:cubicBezTo>
                  <a:cubicBezTo>
                    <a:pt x="4280848" y="1596788"/>
                    <a:pt x="4280959" y="1613031"/>
                    <a:pt x="4271749" y="1624083"/>
                  </a:cubicBezTo>
                  <a:cubicBezTo>
                    <a:pt x="4235118" y="1668040"/>
                    <a:pt x="4212042" y="1666306"/>
                    <a:pt x="4162567" y="1678674"/>
                  </a:cubicBezTo>
                  <a:cubicBezTo>
                    <a:pt x="4117074" y="1674125"/>
                    <a:pt x="4070049" y="1677587"/>
                    <a:pt x="4026089" y="1665027"/>
                  </a:cubicBezTo>
                  <a:cubicBezTo>
                    <a:pt x="4012256" y="1661075"/>
                    <a:pt x="4052842" y="1649014"/>
                    <a:pt x="4067033" y="1651379"/>
                  </a:cubicBezTo>
                  <a:cubicBezTo>
                    <a:pt x="4083212" y="1654075"/>
                    <a:pt x="4093735" y="1670536"/>
                    <a:pt x="4107976" y="1678674"/>
                  </a:cubicBezTo>
                  <a:cubicBezTo>
                    <a:pt x="4125640" y="1688768"/>
                    <a:pt x="4144903" y="1695876"/>
                    <a:pt x="4162567" y="1705970"/>
                  </a:cubicBezTo>
                  <a:cubicBezTo>
                    <a:pt x="4236643" y="1748300"/>
                    <a:pt x="4169388" y="1721891"/>
                    <a:pt x="4244453" y="1746913"/>
                  </a:cubicBezTo>
                  <a:cubicBezTo>
                    <a:pt x="4239904" y="1787856"/>
                    <a:pt x="4246105" y="1831494"/>
                    <a:pt x="4230806" y="1869743"/>
                  </a:cubicBezTo>
                  <a:cubicBezTo>
                    <a:pt x="4225463" y="1883100"/>
                    <a:pt x="4203741" y="1879606"/>
                    <a:pt x="4189862" y="1883391"/>
                  </a:cubicBezTo>
                  <a:cubicBezTo>
                    <a:pt x="4042490" y="1923583"/>
                    <a:pt x="4087482" y="1910163"/>
                    <a:pt x="3903259" y="1924334"/>
                  </a:cubicBezTo>
                  <a:cubicBezTo>
                    <a:pt x="3875964" y="1928883"/>
                    <a:pt x="3842981" y="1920695"/>
                    <a:pt x="3821373" y="1937982"/>
                  </a:cubicBezTo>
                  <a:cubicBezTo>
                    <a:pt x="3810140" y="1946969"/>
                    <a:pt x="3828587" y="1966058"/>
                    <a:pt x="3835021" y="1978925"/>
                  </a:cubicBezTo>
                  <a:cubicBezTo>
                    <a:pt x="3842356" y="1993596"/>
                    <a:pt x="3853218" y="2006220"/>
                    <a:pt x="3862316" y="2019868"/>
                  </a:cubicBezTo>
                  <a:cubicBezTo>
                    <a:pt x="3857767" y="2033516"/>
                    <a:pt x="3855102" y="2047945"/>
                    <a:pt x="3848668" y="2060812"/>
                  </a:cubicBezTo>
                  <a:cubicBezTo>
                    <a:pt x="3826377" y="2105395"/>
                    <a:pt x="3788619" y="2139968"/>
                    <a:pt x="3739486" y="2156346"/>
                  </a:cubicBezTo>
                  <a:lnTo>
                    <a:pt x="3657600" y="2183642"/>
                  </a:lnTo>
                  <a:cubicBezTo>
                    <a:pt x="3598460" y="2179093"/>
                    <a:pt x="3539036" y="2177351"/>
                    <a:pt x="3480179" y="2169994"/>
                  </a:cubicBezTo>
                  <a:cubicBezTo>
                    <a:pt x="3434444" y="2164277"/>
                    <a:pt x="3438928" y="2149369"/>
                    <a:pt x="3398292" y="2129051"/>
                  </a:cubicBezTo>
                  <a:cubicBezTo>
                    <a:pt x="3385425" y="2122617"/>
                    <a:pt x="3370216" y="2121837"/>
                    <a:pt x="3357349" y="2115403"/>
                  </a:cubicBezTo>
                  <a:cubicBezTo>
                    <a:pt x="3342678" y="2108067"/>
                    <a:pt x="3331077" y="2095442"/>
                    <a:pt x="3316406" y="2088107"/>
                  </a:cubicBezTo>
                  <a:cubicBezTo>
                    <a:pt x="3288433" y="2074121"/>
                    <a:pt x="3233170" y="2066001"/>
                    <a:pt x="3207224" y="2060812"/>
                  </a:cubicBezTo>
                  <a:cubicBezTo>
                    <a:pt x="3079214" y="2079099"/>
                    <a:pt x="3138455" y="2056616"/>
                    <a:pt x="3029803" y="2129051"/>
                  </a:cubicBezTo>
                  <a:lnTo>
                    <a:pt x="3029803" y="2129051"/>
                  </a:lnTo>
                  <a:lnTo>
                    <a:pt x="2947916" y="2156346"/>
                  </a:lnTo>
                  <a:lnTo>
                    <a:pt x="2906973" y="2169994"/>
                  </a:lnTo>
                  <a:cubicBezTo>
                    <a:pt x="2925220" y="2224734"/>
                    <a:pt x="2910349" y="2212288"/>
                    <a:pt x="2975212" y="2238233"/>
                  </a:cubicBezTo>
                  <a:cubicBezTo>
                    <a:pt x="3001926" y="2248919"/>
                    <a:pt x="3057098" y="2265528"/>
                    <a:pt x="3057098" y="2265528"/>
                  </a:cubicBezTo>
                  <a:cubicBezTo>
                    <a:pt x="3061647" y="2279176"/>
                    <a:pt x="3075295" y="2292823"/>
                    <a:pt x="3070746" y="2306471"/>
                  </a:cubicBezTo>
                  <a:cubicBezTo>
                    <a:pt x="3052549" y="2361063"/>
                    <a:pt x="2988860" y="2424751"/>
                    <a:pt x="2934268" y="2442949"/>
                  </a:cubicBezTo>
                  <a:lnTo>
                    <a:pt x="2893325" y="2456597"/>
                  </a:lnTo>
                  <a:cubicBezTo>
                    <a:pt x="2918181" y="2493880"/>
                    <a:pt x="2939287" y="2503659"/>
                    <a:pt x="2906973" y="2552131"/>
                  </a:cubicBezTo>
                  <a:cubicBezTo>
                    <a:pt x="2897875" y="2565779"/>
                    <a:pt x="2881019" y="2572765"/>
                    <a:pt x="2866030" y="2579427"/>
                  </a:cubicBezTo>
                  <a:cubicBezTo>
                    <a:pt x="2839738" y="2591112"/>
                    <a:pt x="2784143" y="2606722"/>
                    <a:pt x="2784143" y="2606722"/>
                  </a:cubicBezTo>
                  <a:cubicBezTo>
                    <a:pt x="2881591" y="2639205"/>
                    <a:pt x="2850070" y="2610078"/>
                    <a:pt x="2893325" y="2674961"/>
                  </a:cubicBezTo>
                  <a:cubicBezTo>
                    <a:pt x="2768066" y="2716715"/>
                    <a:pt x="2840068" y="2699394"/>
                    <a:pt x="2674961" y="2715904"/>
                  </a:cubicBezTo>
                  <a:cubicBezTo>
                    <a:pt x="2666562" y="2718704"/>
                    <a:pt x="2592375" y="2731302"/>
                    <a:pt x="2620370" y="2770495"/>
                  </a:cubicBezTo>
                  <a:lnTo>
                    <a:pt x="2743200" y="2852382"/>
                  </a:lnTo>
                  <a:lnTo>
                    <a:pt x="2784143" y="2879677"/>
                  </a:lnTo>
                  <a:cubicBezTo>
                    <a:pt x="2780441" y="2901888"/>
                    <a:pt x="2772845" y="2973712"/>
                    <a:pt x="2756848" y="3002507"/>
                  </a:cubicBezTo>
                  <a:cubicBezTo>
                    <a:pt x="2740916" y="3031184"/>
                    <a:pt x="2702256" y="3084394"/>
                    <a:pt x="2702256" y="3084394"/>
                  </a:cubicBezTo>
                  <a:cubicBezTo>
                    <a:pt x="2720453" y="3088943"/>
                    <a:pt x="2738812" y="3092889"/>
                    <a:pt x="2756848" y="3098042"/>
                  </a:cubicBezTo>
                  <a:cubicBezTo>
                    <a:pt x="2770680" y="3101994"/>
                    <a:pt x="2783405" y="3111689"/>
                    <a:pt x="2797791" y="3111689"/>
                  </a:cubicBezTo>
                  <a:cubicBezTo>
                    <a:pt x="2825463" y="3111689"/>
                    <a:pt x="2852382" y="3102591"/>
                    <a:pt x="2879677" y="3098042"/>
                  </a:cubicBezTo>
                  <a:cubicBezTo>
                    <a:pt x="2884226" y="3057099"/>
                    <a:pt x="2883334" y="3015177"/>
                    <a:pt x="2893325" y="2975212"/>
                  </a:cubicBezTo>
                  <a:cubicBezTo>
                    <a:pt x="2897303" y="2959299"/>
                    <a:pt x="2909022" y="2945867"/>
                    <a:pt x="2920621" y="2934268"/>
                  </a:cubicBezTo>
                  <a:cubicBezTo>
                    <a:pt x="2944545" y="2910344"/>
                    <a:pt x="2971428" y="2902205"/>
                    <a:pt x="3002507" y="2893325"/>
                  </a:cubicBezTo>
                  <a:cubicBezTo>
                    <a:pt x="3020542" y="2888172"/>
                    <a:pt x="3038901" y="2884226"/>
                    <a:pt x="3057098" y="2879677"/>
                  </a:cubicBezTo>
                  <a:cubicBezTo>
                    <a:pt x="3097865" y="2885501"/>
                    <a:pt x="3170995" y="2871731"/>
                    <a:pt x="3179928" y="2934268"/>
                  </a:cubicBezTo>
                  <a:cubicBezTo>
                    <a:pt x="3182581" y="2952837"/>
                    <a:pt x="3170829" y="2970663"/>
                    <a:pt x="3166280" y="2988860"/>
                  </a:cubicBezTo>
                  <a:lnTo>
                    <a:pt x="3248167" y="3016155"/>
                  </a:lnTo>
                  <a:lnTo>
                    <a:pt x="3289110" y="3029803"/>
                  </a:lnTo>
                  <a:cubicBezTo>
                    <a:pt x="3293659" y="3043451"/>
                    <a:pt x="3302758" y="3056360"/>
                    <a:pt x="3302758" y="3070746"/>
                  </a:cubicBezTo>
                  <a:cubicBezTo>
                    <a:pt x="3302758" y="3110247"/>
                    <a:pt x="3272782" y="3128017"/>
                    <a:pt x="3248167" y="3152633"/>
                  </a:cubicBezTo>
                  <a:cubicBezTo>
                    <a:pt x="3278351" y="3182817"/>
                    <a:pt x="3292051" y="3201870"/>
                    <a:pt x="3330053" y="3220871"/>
                  </a:cubicBezTo>
                  <a:cubicBezTo>
                    <a:pt x="3342920" y="3227305"/>
                    <a:pt x="3357349" y="3229970"/>
                    <a:pt x="3370997" y="3234519"/>
                  </a:cubicBezTo>
                  <a:cubicBezTo>
                    <a:pt x="3380095" y="3248167"/>
                    <a:pt x="3398292" y="3259060"/>
                    <a:pt x="3398292" y="3275462"/>
                  </a:cubicBezTo>
                  <a:cubicBezTo>
                    <a:pt x="3398292" y="3308826"/>
                    <a:pt x="3348252" y="3328535"/>
                    <a:pt x="3330053" y="3343701"/>
                  </a:cubicBezTo>
                  <a:cubicBezTo>
                    <a:pt x="3315226" y="3356057"/>
                    <a:pt x="3302758" y="3370997"/>
                    <a:pt x="3289110" y="3384645"/>
                  </a:cubicBezTo>
                  <a:cubicBezTo>
                    <a:pt x="3311857" y="3452884"/>
                    <a:pt x="3289110" y="3421038"/>
                    <a:pt x="3384645" y="3452883"/>
                  </a:cubicBezTo>
                  <a:lnTo>
                    <a:pt x="3425588" y="3466531"/>
                  </a:lnTo>
                  <a:cubicBezTo>
                    <a:pt x="3448586" y="3535525"/>
                    <a:pt x="3474250" y="3540699"/>
                    <a:pt x="3425588" y="3589361"/>
                  </a:cubicBezTo>
                  <a:cubicBezTo>
                    <a:pt x="3413990" y="3600959"/>
                    <a:pt x="3399316" y="3609322"/>
                    <a:pt x="3384645" y="3616657"/>
                  </a:cubicBezTo>
                  <a:cubicBezTo>
                    <a:pt x="3371778" y="3623091"/>
                    <a:pt x="3357349" y="3625755"/>
                    <a:pt x="3343701" y="3630304"/>
                  </a:cubicBezTo>
                  <a:cubicBezTo>
                    <a:pt x="3328104" y="3625105"/>
                    <a:pt x="3277412" y="3599111"/>
                    <a:pt x="3261815" y="3630304"/>
                  </a:cubicBezTo>
                  <a:cubicBezTo>
                    <a:pt x="3255381" y="3643171"/>
                    <a:pt x="3270913" y="3657600"/>
                    <a:pt x="3275462" y="3671248"/>
                  </a:cubicBezTo>
                  <a:cubicBezTo>
                    <a:pt x="3254837" y="3753753"/>
                    <a:pt x="3279610" y="3719907"/>
                    <a:pt x="3179928" y="3753134"/>
                  </a:cubicBezTo>
                  <a:lnTo>
                    <a:pt x="3138985" y="3766782"/>
                  </a:lnTo>
                  <a:lnTo>
                    <a:pt x="3098042" y="3780430"/>
                  </a:lnTo>
                  <a:cubicBezTo>
                    <a:pt x="3107140" y="3807725"/>
                    <a:pt x="3149276" y="3846356"/>
                    <a:pt x="3125337" y="3862316"/>
                  </a:cubicBezTo>
                  <a:cubicBezTo>
                    <a:pt x="3060453" y="3905573"/>
                    <a:pt x="3099956" y="3884424"/>
                    <a:pt x="3002507" y="3916907"/>
                  </a:cubicBezTo>
                  <a:lnTo>
                    <a:pt x="2961564" y="3930555"/>
                  </a:lnTo>
                  <a:lnTo>
                    <a:pt x="2920621" y="3944203"/>
                  </a:lnTo>
                  <a:cubicBezTo>
                    <a:pt x="2911522" y="3957851"/>
                    <a:pt x="2893325" y="3968743"/>
                    <a:pt x="2893325" y="3985146"/>
                  </a:cubicBezTo>
                  <a:cubicBezTo>
                    <a:pt x="2893325" y="4031158"/>
                    <a:pt x="2935999" y="4026954"/>
                    <a:pt x="2961564" y="4039737"/>
                  </a:cubicBezTo>
                  <a:cubicBezTo>
                    <a:pt x="3073457" y="4095685"/>
                    <a:pt x="2894457" y="4056229"/>
                    <a:pt x="3138985" y="4080680"/>
                  </a:cubicBezTo>
                  <a:cubicBezTo>
                    <a:pt x="3195535" y="4061831"/>
                    <a:pt x="3232852" y="4043038"/>
                    <a:pt x="3302758" y="4080680"/>
                  </a:cubicBezTo>
                  <a:cubicBezTo>
                    <a:pt x="3331642" y="4096233"/>
                    <a:pt x="3357349" y="4162567"/>
                    <a:pt x="3357349" y="4162567"/>
                  </a:cubicBezTo>
                  <a:cubicBezTo>
                    <a:pt x="3338058" y="4259018"/>
                    <a:pt x="3351036" y="4208801"/>
                    <a:pt x="3316406" y="4312692"/>
                  </a:cubicBezTo>
                  <a:cubicBezTo>
                    <a:pt x="3311857" y="4326340"/>
                    <a:pt x="3314728" y="4345656"/>
                    <a:pt x="3302758" y="4353636"/>
                  </a:cubicBezTo>
                  <a:cubicBezTo>
                    <a:pt x="3249845" y="4388911"/>
                    <a:pt x="3277376" y="4375744"/>
                    <a:pt x="3220871" y="4394579"/>
                  </a:cubicBezTo>
                  <a:cubicBezTo>
                    <a:pt x="3258226" y="4419481"/>
                    <a:pt x="3269954" y="4419717"/>
                    <a:pt x="3289110" y="4462818"/>
                  </a:cubicBezTo>
                  <a:cubicBezTo>
                    <a:pt x="3300795" y="4489110"/>
                    <a:pt x="3316406" y="4544704"/>
                    <a:pt x="3316406" y="4544704"/>
                  </a:cubicBezTo>
                  <a:cubicBezTo>
                    <a:pt x="3311857" y="4572000"/>
                    <a:pt x="3311509" y="4600339"/>
                    <a:pt x="3302758" y="4626591"/>
                  </a:cubicBezTo>
                  <a:cubicBezTo>
                    <a:pt x="3291840" y="4659344"/>
                    <a:pt x="3263633" y="4680273"/>
                    <a:pt x="3234519" y="4694830"/>
                  </a:cubicBezTo>
                  <a:cubicBezTo>
                    <a:pt x="3221652" y="4701264"/>
                    <a:pt x="3207224" y="4703928"/>
                    <a:pt x="3193576" y="4708477"/>
                  </a:cubicBezTo>
                  <a:cubicBezTo>
                    <a:pt x="3179928" y="4717576"/>
                    <a:pt x="3167622" y="4729111"/>
                    <a:pt x="3152633" y="4735773"/>
                  </a:cubicBezTo>
                  <a:cubicBezTo>
                    <a:pt x="3126341" y="4747458"/>
                    <a:pt x="3070746" y="4763068"/>
                    <a:pt x="3070746" y="4763068"/>
                  </a:cubicBezTo>
                  <a:cubicBezTo>
                    <a:pt x="3043450" y="4758519"/>
                    <a:pt x="3014403" y="4760064"/>
                    <a:pt x="2988859" y="4749421"/>
                  </a:cubicBezTo>
                  <a:cubicBezTo>
                    <a:pt x="2958577" y="4736804"/>
                    <a:pt x="2906973" y="4694830"/>
                    <a:pt x="2906973" y="4694830"/>
                  </a:cubicBezTo>
                  <a:cubicBezTo>
                    <a:pt x="2897874" y="4681182"/>
                    <a:pt x="2896080" y="4653886"/>
                    <a:pt x="2879677" y="4653886"/>
                  </a:cubicBezTo>
                  <a:cubicBezTo>
                    <a:pt x="2865291" y="4653886"/>
                    <a:pt x="2872464" y="4681963"/>
                    <a:pt x="2866030" y="4694830"/>
                  </a:cubicBezTo>
                  <a:cubicBezTo>
                    <a:pt x="2858695" y="4709501"/>
                    <a:pt x="2850332" y="4724175"/>
                    <a:pt x="2838734" y="4735773"/>
                  </a:cubicBezTo>
                  <a:cubicBezTo>
                    <a:pt x="2827136" y="4747371"/>
                    <a:pt x="2812780" y="4756406"/>
                    <a:pt x="2797791" y="4763068"/>
                  </a:cubicBezTo>
                  <a:cubicBezTo>
                    <a:pt x="2771499" y="4774753"/>
                    <a:pt x="2715904" y="4790364"/>
                    <a:pt x="2715904" y="4790364"/>
                  </a:cubicBezTo>
                  <a:cubicBezTo>
                    <a:pt x="2616224" y="4757136"/>
                    <a:pt x="2661931" y="4756090"/>
                    <a:pt x="2579427" y="4776716"/>
                  </a:cubicBezTo>
                  <a:cubicBezTo>
                    <a:pt x="2570328" y="4790364"/>
                    <a:pt x="2564939" y="4807413"/>
                    <a:pt x="2552131" y="4817660"/>
                  </a:cubicBezTo>
                  <a:cubicBezTo>
                    <a:pt x="2543233" y="4824778"/>
                    <a:pt x="2460160" y="4844064"/>
                    <a:pt x="2456597" y="4844955"/>
                  </a:cubicBezTo>
                  <a:cubicBezTo>
                    <a:pt x="2474794" y="4872251"/>
                    <a:pt x="2517622" y="4894674"/>
                    <a:pt x="2511188" y="4926842"/>
                  </a:cubicBezTo>
                  <a:cubicBezTo>
                    <a:pt x="2506639" y="4949588"/>
                    <a:pt x="2510407" y="4975779"/>
                    <a:pt x="2497540" y="4995080"/>
                  </a:cubicBezTo>
                  <a:cubicBezTo>
                    <a:pt x="2489560" y="5007050"/>
                    <a:pt x="2469464" y="5002294"/>
                    <a:pt x="2456597" y="5008728"/>
                  </a:cubicBezTo>
                  <a:cubicBezTo>
                    <a:pt x="2349142" y="5062456"/>
                    <a:pt x="2512912" y="5025218"/>
                    <a:pt x="2292824" y="5049671"/>
                  </a:cubicBezTo>
                  <a:cubicBezTo>
                    <a:pt x="2283725" y="5076967"/>
                    <a:pt x="2289468" y="5115598"/>
                    <a:pt x="2265528" y="5131558"/>
                  </a:cubicBezTo>
                  <a:cubicBezTo>
                    <a:pt x="2168035" y="5196554"/>
                    <a:pt x="2215467" y="5178192"/>
                    <a:pt x="2129051" y="5199797"/>
                  </a:cubicBezTo>
                  <a:cubicBezTo>
                    <a:pt x="1960803" y="5184501"/>
                    <a:pt x="1985749" y="5236191"/>
                    <a:pt x="2006221" y="5172501"/>
                  </a:cubicBezTo>
                  <a:close/>
                </a:path>
              </a:pathLst>
            </a:custGeom>
            <a:solidFill>
              <a:srgbClr val="D0D7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1" name="Szabadkézi sokszög 160"/>
            <p:cNvSpPr/>
            <p:nvPr/>
          </p:nvSpPr>
          <p:spPr>
            <a:xfrm flipH="1">
              <a:off x="8509677" y="4654740"/>
              <a:ext cx="1304271" cy="364864"/>
            </a:xfrm>
            <a:custGeom>
              <a:avLst/>
              <a:gdLst>
                <a:gd name="connsiteX0" fmla="*/ 370311 w 2089929"/>
                <a:gd name="connsiteY0" fmla="*/ 409433 h 887104"/>
                <a:gd name="connsiteX1" fmla="*/ 1822 w 2089929"/>
                <a:gd name="connsiteY1" fmla="*/ 668740 h 887104"/>
                <a:gd name="connsiteX2" fmla="*/ 274777 w 2089929"/>
                <a:gd name="connsiteY2" fmla="*/ 859809 h 887104"/>
                <a:gd name="connsiteX3" fmla="*/ 356664 w 2089929"/>
                <a:gd name="connsiteY3" fmla="*/ 887104 h 887104"/>
                <a:gd name="connsiteX4" fmla="*/ 397607 w 2089929"/>
                <a:gd name="connsiteY4" fmla="*/ 873456 h 887104"/>
                <a:gd name="connsiteX5" fmla="*/ 411255 w 2089929"/>
                <a:gd name="connsiteY5" fmla="*/ 818865 h 887104"/>
                <a:gd name="connsiteX6" fmla="*/ 424903 w 2089929"/>
                <a:gd name="connsiteY6" fmla="*/ 777922 h 887104"/>
                <a:gd name="connsiteX7" fmla="*/ 506789 w 2089929"/>
                <a:gd name="connsiteY7" fmla="*/ 736979 h 887104"/>
                <a:gd name="connsiteX8" fmla="*/ 588676 w 2089929"/>
                <a:gd name="connsiteY8" fmla="*/ 764274 h 887104"/>
                <a:gd name="connsiteX9" fmla="*/ 629619 w 2089929"/>
                <a:gd name="connsiteY9" fmla="*/ 777922 h 887104"/>
                <a:gd name="connsiteX10" fmla="*/ 684210 w 2089929"/>
                <a:gd name="connsiteY10" fmla="*/ 764274 h 887104"/>
                <a:gd name="connsiteX11" fmla="*/ 711506 w 2089929"/>
                <a:gd name="connsiteY11" fmla="*/ 682388 h 887104"/>
                <a:gd name="connsiteX12" fmla="*/ 725153 w 2089929"/>
                <a:gd name="connsiteY12" fmla="*/ 627797 h 887104"/>
                <a:gd name="connsiteX13" fmla="*/ 834335 w 2089929"/>
                <a:gd name="connsiteY13" fmla="*/ 614149 h 887104"/>
                <a:gd name="connsiteX14" fmla="*/ 875279 w 2089929"/>
                <a:gd name="connsiteY14" fmla="*/ 518615 h 887104"/>
                <a:gd name="connsiteX15" fmla="*/ 957165 w 2089929"/>
                <a:gd name="connsiteY15" fmla="*/ 491319 h 887104"/>
                <a:gd name="connsiteX16" fmla="*/ 1052700 w 2089929"/>
                <a:gd name="connsiteY16" fmla="*/ 559558 h 887104"/>
                <a:gd name="connsiteX17" fmla="*/ 1039052 w 2089929"/>
                <a:gd name="connsiteY17" fmla="*/ 600501 h 887104"/>
                <a:gd name="connsiteX18" fmla="*/ 1052700 w 2089929"/>
                <a:gd name="connsiteY18" fmla="*/ 655092 h 887104"/>
                <a:gd name="connsiteX19" fmla="*/ 1093643 w 2089929"/>
                <a:gd name="connsiteY19" fmla="*/ 696036 h 887104"/>
                <a:gd name="connsiteX20" fmla="*/ 1189177 w 2089929"/>
                <a:gd name="connsiteY20" fmla="*/ 723331 h 887104"/>
                <a:gd name="connsiteX21" fmla="*/ 1230120 w 2089929"/>
                <a:gd name="connsiteY21" fmla="*/ 736979 h 887104"/>
                <a:gd name="connsiteX22" fmla="*/ 1243768 w 2089929"/>
                <a:gd name="connsiteY22" fmla="*/ 805218 h 887104"/>
                <a:gd name="connsiteX23" fmla="*/ 1257416 w 2089929"/>
                <a:gd name="connsiteY23" fmla="*/ 846161 h 887104"/>
                <a:gd name="connsiteX24" fmla="*/ 1339303 w 2089929"/>
                <a:gd name="connsiteY24" fmla="*/ 873456 h 887104"/>
                <a:gd name="connsiteX25" fmla="*/ 1380246 w 2089929"/>
                <a:gd name="connsiteY25" fmla="*/ 887104 h 887104"/>
                <a:gd name="connsiteX26" fmla="*/ 1462132 w 2089929"/>
                <a:gd name="connsiteY26" fmla="*/ 846161 h 887104"/>
                <a:gd name="connsiteX27" fmla="*/ 1516723 w 2089929"/>
                <a:gd name="connsiteY27" fmla="*/ 764274 h 887104"/>
                <a:gd name="connsiteX28" fmla="*/ 1639553 w 2089929"/>
                <a:gd name="connsiteY28" fmla="*/ 696036 h 887104"/>
                <a:gd name="connsiteX29" fmla="*/ 1748735 w 2089929"/>
                <a:gd name="connsiteY29" fmla="*/ 682388 h 887104"/>
                <a:gd name="connsiteX30" fmla="*/ 1735088 w 2089929"/>
                <a:gd name="connsiteY30" fmla="*/ 641444 h 887104"/>
                <a:gd name="connsiteX31" fmla="*/ 1939804 w 2089929"/>
                <a:gd name="connsiteY31" fmla="*/ 586853 h 887104"/>
                <a:gd name="connsiteX32" fmla="*/ 2076282 w 2089929"/>
                <a:gd name="connsiteY32" fmla="*/ 532262 h 887104"/>
                <a:gd name="connsiteX33" fmla="*/ 2089929 w 2089929"/>
                <a:gd name="connsiteY33" fmla="*/ 491319 h 887104"/>
                <a:gd name="connsiteX34" fmla="*/ 2048986 w 2089929"/>
                <a:gd name="connsiteY34" fmla="*/ 409433 h 887104"/>
                <a:gd name="connsiteX35" fmla="*/ 1967100 w 2089929"/>
                <a:gd name="connsiteY35" fmla="*/ 382137 h 887104"/>
                <a:gd name="connsiteX36" fmla="*/ 1926156 w 2089929"/>
                <a:gd name="connsiteY36" fmla="*/ 368489 h 887104"/>
                <a:gd name="connsiteX37" fmla="*/ 1939804 w 2089929"/>
                <a:gd name="connsiteY37" fmla="*/ 327546 h 887104"/>
                <a:gd name="connsiteX38" fmla="*/ 1967100 w 2089929"/>
                <a:gd name="connsiteY38" fmla="*/ 286603 h 887104"/>
                <a:gd name="connsiteX39" fmla="*/ 1898861 w 2089929"/>
                <a:gd name="connsiteY39" fmla="*/ 204716 h 887104"/>
                <a:gd name="connsiteX40" fmla="*/ 1694144 w 2089929"/>
                <a:gd name="connsiteY40" fmla="*/ 163773 h 887104"/>
                <a:gd name="connsiteX41" fmla="*/ 1653201 w 2089929"/>
                <a:gd name="connsiteY41" fmla="*/ 150125 h 887104"/>
                <a:gd name="connsiteX42" fmla="*/ 1557667 w 2089929"/>
                <a:gd name="connsiteY42" fmla="*/ 40943 h 887104"/>
                <a:gd name="connsiteX43" fmla="*/ 1475780 w 2089929"/>
                <a:gd name="connsiteY43" fmla="*/ 13647 h 887104"/>
                <a:gd name="connsiteX44" fmla="*/ 1434837 w 2089929"/>
                <a:gd name="connsiteY44" fmla="*/ 0 h 887104"/>
                <a:gd name="connsiteX45" fmla="*/ 1352950 w 2089929"/>
                <a:gd name="connsiteY45" fmla="*/ 13647 h 887104"/>
                <a:gd name="connsiteX46" fmla="*/ 1298359 w 2089929"/>
                <a:gd name="connsiteY46" fmla="*/ 27295 h 887104"/>
                <a:gd name="connsiteX47" fmla="*/ 1202825 w 2089929"/>
                <a:gd name="connsiteY47" fmla="*/ 13647 h 887104"/>
                <a:gd name="connsiteX48" fmla="*/ 1148234 w 2089929"/>
                <a:gd name="connsiteY48" fmla="*/ 27295 h 887104"/>
                <a:gd name="connsiteX49" fmla="*/ 1134586 w 2089929"/>
                <a:gd name="connsiteY49" fmla="*/ 68239 h 887104"/>
                <a:gd name="connsiteX50" fmla="*/ 1120938 w 2089929"/>
                <a:gd name="connsiteY50" fmla="*/ 136477 h 887104"/>
                <a:gd name="connsiteX51" fmla="*/ 1079995 w 2089929"/>
                <a:gd name="connsiteY51" fmla="*/ 163773 h 887104"/>
                <a:gd name="connsiteX52" fmla="*/ 998109 w 2089929"/>
                <a:gd name="connsiteY52" fmla="*/ 191068 h 887104"/>
                <a:gd name="connsiteX53" fmla="*/ 929870 w 2089929"/>
                <a:gd name="connsiteY53" fmla="*/ 259307 h 887104"/>
                <a:gd name="connsiteX54" fmla="*/ 916222 w 2089929"/>
                <a:gd name="connsiteY54" fmla="*/ 300250 h 887104"/>
                <a:gd name="connsiteX55" fmla="*/ 875279 w 2089929"/>
                <a:gd name="connsiteY55" fmla="*/ 313898 h 887104"/>
                <a:gd name="connsiteX56" fmla="*/ 834335 w 2089929"/>
                <a:gd name="connsiteY56" fmla="*/ 341194 h 887104"/>
                <a:gd name="connsiteX57" fmla="*/ 752449 w 2089929"/>
                <a:gd name="connsiteY57" fmla="*/ 368489 h 887104"/>
                <a:gd name="connsiteX58" fmla="*/ 602323 w 2089929"/>
                <a:gd name="connsiteY58" fmla="*/ 354841 h 887104"/>
                <a:gd name="connsiteX59" fmla="*/ 561380 w 2089929"/>
                <a:gd name="connsiteY59" fmla="*/ 341194 h 887104"/>
                <a:gd name="connsiteX60" fmla="*/ 534085 w 2089929"/>
                <a:gd name="connsiteY60" fmla="*/ 300250 h 887104"/>
                <a:gd name="connsiteX61" fmla="*/ 452198 w 2089929"/>
                <a:gd name="connsiteY61" fmla="*/ 313898 h 887104"/>
                <a:gd name="connsiteX62" fmla="*/ 424903 w 2089929"/>
                <a:gd name="connsiteY62" fmla="*/ 354841 h 887104"/>
                <a:gd name="connsiteX63" fmla="*/ 383959 w 2089929"/>
                <a:gd name="connsiteY63" fmla="*/ 382137 h 887104"/>
                <a:gd name="connsiteX64" fmla="*/ 370311 w 2089929"/>
                <a:gd name="connsiteY64" fmla="*/ 409433 h 8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089929" h="887104">
                  <a:moveTo>
                    <a:pt x="370311" y="409433"/>
                  </a:moveTo>
                  <a:cubicBezTo>
                    <a:pt x="306621" y="457200"/>
                    <a:pt x="32988" y="521815"/>
                    <a:pt x="1822" y="668740"/>
                  </a:cubicBezTo>
                  <a:cubicBezTo>
                    <a:pt x="-21224" y="777384"/>
                    <a:pt x="180191" y="801602"/>
                    <a:pt x="274777" y="859809"/>
                  </a:cubicBezTo>
                  <a:cubicBezTo>
                    <a:pt x="299281" y="874888"/>
                    <a:pt x="356664" y="887104"/>
                    <a:pt x="356664" y="887104"/>
                  </a:cubicBezTo>
                  <a:cubicBezTo>
                    <a:pt x="370312" y="882555"/>
                    <a:pt x="388620" y="884690"/>
                    <a:pt x="397607" y="873456"/>
                  </a:cubicBezTo>
                  <a:cubicBezTo>
                    <a:pt x="409324" y="858809"/>
                    <a:pt x="406102" y="836900"/>
                    <a:pt x="411255" y="818865"/>
                  </a:cubicBezTo>
                  <a:cubicBezTo>
                    <a:pt x="415207" y="805033"/>
                    <a:pt x="415916" y="789155"/>
                    <a:pt x="424903" y="777922"/>
                  </a:cubicBezTo>
                  <a:cubicBezTo>
                    <a:pt x="444144" y="753872"/>
                    <a:pt x="479818" y="745970"/>
                    <a:pt x="506789" y="736979"/>
                  </a:cubicBezTo>
                  <a:lnTo>
                    <a:pt x="588676" y="764274"/>
                  </a:lnTo>
                  <a:lnTo>
                    <a:pt x="629619" y="777922"/>
                  </a:lnTo>
                  <a:cubicBezTo>
                    <a:pt x="647816" y="773373"/>
                    <a:pt x="672003" y="778515"/>
                    <a:pt x="684210" y="764274"/>
                  </a:cubicBezTo>
                  <a:cubicBezTo>
                    <a:pt x="702935" y="742429"/>
                    <a:pt x="704528" y="710301"/>
                    <a:pt x="711506" y="682388"/>
                  </a:cubicBezTo>
                  <a:cubicBezTo>
                    <a:pt x="716055" y="664191"/>
                    <a:pt x="708756" y="636906"/>
                    <a:pt x="725153" y="627797"/>
                  </a:cubicBezTo>
                  <a:cubicBezTo>
                    <a:pt x="757215" y="609985"/>
                    <a:pt x="797941" y="618698"/>
                    <a:pt x="834335" y="614149"/>
                  </a:cubicBezTo>
                  <a:cubicBezTo>
                    <a:pt x="840784" y="588353"/>
                    <a:pt x="847352" y="536069"/>
                    <a:pt x="875279" y="518615"/>
                  </a:cubicBezTo>
                  <a:cubicBezTo>
                    <a:pt x="899677" y="503366"/>
                    <a:pt x="957165" y="491319"/>
                    <a:pt x="957165" y="491319"/>
                  </a:cubicBezTo>
                  <a:cubicBezTo>
                    <a:pt x="1078877" y="506533"/>
                    <a:pt x="1078352" y="469774"/>
                    <a:pt x="1052700" y="559558"/>
                  </a:cubicBezTo>
                  <a:cubicBezTo>
                    <a:pt x="1048748" y="573390"/>
                    <a:pt x="1043601" y="586853"/>
                    <a:pt x="1039052" y="600501"/>
                  </a:cubicBezTo>
                  <a:cubicBezTo>
                    <a:pt x="1043601" y="618698"/>
                    <a:pt x="1043394" y="638806"/>
                    <a:pt x="1052700" y="655092"/>
                  </a:cubicBezTo>
                  <a:cubicBezTo>
                    <a:pt x="1062276" y="671850"/>
                    <a:pt x="1077584" y="685330"/>
                    <a:pt x="1093643" y="696036"/>
                  </a:cubicBezTo>
                  <a:cubicBezTo>
                    <a:pt x="1105911" y="704215"/>
                    <a:pt x="1181220" y="721057"/>
                    <a:pt x="1189177" y="723331"/>
                  </a:cubicBezTo>
                  <a:cubicBezTo>
                    <a:pt x="1203009" y="727283"/>
                    <a:pt x="1216472" y="732430"/>
                    <a:pt x="1230120" y="736979"/>
                  </a:cubicBezTo>
                  <a:cubicBezTo>
                    <a:pt x="1234669" y="759725"/>
                    <a:pt x="1238142" y="782714"/>
                    <a:pt x="1243768" y="805218"/>
                  </a:cubicBezTo>
                  <a:cubicBezTo>
                    <a:pt x="1247257" y="819174"/>
                    <a:pt x="1245710" y="837799"/>
                    <a:pt x="1257416" y="846161"/>
                  </a:cubicBezTo>
                  <a:cubicBezTo>
                    <a:pt x="1280829" y="862884"/>
                    <a:pt x="1312007" y="864358"/>
                    <a:pt x="1339303" y="873456"/>
                  </a:cubicBezTo>
                  <a:lnTo>
                    <a:pt x="1380246" y="887104"/>
                  </a:lnTo>
                  <a:cubicBezTo>
                    <a:pt x="1409450" y="877369"/>
                    <a:pt x="1440345" y="871060"/>
                    <a:pt x="1462132" y="846161"/>
                  </a:cubicBezTo>
                  <a:cubicBezTo>
                    <a:pt x="1483734" y="821473"/>
                    <a:pt x="1489427" y="782471"/>
                    <a:pt x="1516723" y="764274"/>
                  </a:cubicBezTo>
                  <a:cubicBezTo>
                    <a:pt x="1559229" y="735937"/>
                    <a:pt x="1590006" y="705044"/>
                    <a:pt x="1639553" y="696036"/>
                  </a:cubicBezTo>
                  <a:cubicBezTo>
                    <a:pt x="1675639" y="689475"/>
                    <a:pt x="1712341" y="686937"/>
                    <a:pt x="1748735" y="682388"/>
                  </a:cubicBezTo>
                  <a:cubicBezTo>
                    <a:pt x="1744186" y="668740"/>
                    <a:pt x="1735088" y="655830"/>
                    <a:pt x="1735088" y="641444"/>
                  </a:cubicBezTo>
                  <a:cubicBezTo>
                    <a:pt x="1735088" y="508725"/>
                    <a:pt x="1797632" y="576698"/>
                    <a:pt x="1939804" y="586853"/>
                  </a:cubicBezTo>
                  <a:cubicBezTo>
                    <a:pt x="2015338" y="576063"/>
                    <a:pt x="2036057" y="592600"/>
                    <a:pt x="2076282" y="532262"/>
                  </a:cubicBezTo>
                  <a:cubicBezTo>
                    <a:pt x="2084262" y="520292"/>
                    <a:pt x="2085380" y="504967"/>
                    <a:pt x="2089929" y="491319"/>
                  </a:cubicBezTo>
                  <a:cubicBezTo>
                    <a:pt x="2082493" y="469009"/>
                    <a:pt x="2071267" y="423359"/>
                    <a:pt x="2048986" y="409433"/>
                  </a:cubicBezTo>
                  <a:cubicBezTo>
                    <a:pt x="2024588" y="394184"/>
                    <a:pt x="1994395" y="391236"/>
                    <a:pt x="1967100" y="382137"/>
                  </a:cubicBezTo>
                  <a:lnTo>
                    <a:pt x="1926156" y="368489"/>
                  </a:lnTo>
                  <a:cubicBezTo>
                    <a:pt x="1930705" y="354841"/>
                    <a:pt x="1933370" y="340413"/>
                    <a:pt x="1939804" y="327546"/>
                  </a:cubicBezTo>
                  <a:cubicBezTo>
                    <a:pt x="1947140" y="312875"/>
                    <a:pt x="1964403" y="302782"/>
                    <a:pt x="1967100" y="286603"/>
                  </a:cubicBezTo>
                  <a:cubicBezTo>
                    <a:pt x="1973508" y="248156"/>
                    <a:pt x="1921878" y="216224"/>
                    <a:pt x="1898861" y="204716"/>
                  </a:cubicBezTo>
                  <a:cubicBezTo>
                    <a:pt x="1829738" y="170155"/>
                    <a:pt x="1771339" y="172350"/>
                    <a:pt x="1694144" y="163773"/>
                  </a:cubicBezTo>
                  <a:cubicBezTo>
                    <a:pt x="1680496" y="159224"/>
                    <a:pt x="1663373" y="160297"/>
                    <a:pt x="1653201" y="150125"/>
                  </a:cubicBezTo>
                  <a:cubicBezTo>
                    <a:pt x="1586784" y="83708"/>
                    <a:pt x="1627269" y="71878"/>
                    <a:pt x="1557667" y="40943"/>
                  </a:cubicBezTo>
                  <a:cubicBezTo>
                    <a:pt x="1531375" y="29257"/>
                    <a:pt x="1503076" y="22745"/>
                    <a:pt x="1475780" y="13647"/>
                  </a:cubicBezTo>
                  <a:lnTo>
                    <a:pt x="1434837" y="0"/>
                  </a:lnTo>
                  <a:cubicBezTo>
                    <a:pt x="1407541" y="4549"/>
                    <a:pt x="1380085" y="8220"/>
                    <a:pt x="1352950" y="13647"/>
                  </a:cubicBezTo>
                  <a:cubicBezTo>
                    <a:pt x="1334557" y="17325"/>
                    <a:pt x="1317116" y="27295"/>
                    <a:pt x="1298359" y="27295"/>
                  </a:cubicBezTo>
                  <a:cubicBezTo>
                    <a:pt x="1266191" y="27295"/>
                    <a:pt x="1234670" y="18196"/>
                    <a:pt x="1202825" y="13647"/>
                  </a:cubicBezTo>
                  <a:cubicBezTo>
                    <a:pt x="1184628" y="18196"/>
                    <a:pt x="1162881" y="15577"/>
                    <a:pt x="1148234" y="27295"/>
                  </a:cubicBezTo>
                  <a:cubicBezTo>
                    <a:pt x="1137000" y="36282"/>
                    <a:pt x="1138075" y="54282"/>
                    <a:pt x="1134586" y="68239"/>
                  </a:cubicBezTo>
                  <a:cubicBezTo>
                    <a:pt x="1128960" y="90743"/>
                    <a:pt x="1132447" y="116337"/>
                    <a:pt x="1120938" y="136477"/>
                  </a:cubicBezTo>
                  <a:cubicBezTo>
                    <a:pt x="1112800" y="150718"/>
                    <a:pt x="1094984" y="157111"/>
                    <a:pt x="1079995" y="163773"/>
                  </a:cubicBezTo>
                  <a:cubicBezTo>
                    <a:pt x="1053703" y="175458"/>
                    <a:pt x="998109" y="191068"/>
                    <a:pt x="998109" y="191068"/>
                  </a:cubicBezTo>
                  <a:cubicBezTo>
                    <a:pt x="957165" y="218364"/>
                    <a:pt x="952616" y="213814"/>
                    <a:pt x="929870" y="259307"/>
                  </a:cubicBezTo>
                  <a:cubicBezTo>
                    <a:pt x="923436" y="272174"/>
                    <a:pt x="926394" y="290078"/>
                    <a:pt x="916222" y="300250"/>
                  </a:cubicBezTo>
                  <a:cubicBezTo>
                    <a:pt x="906050" y="310422"/>
                    <a:pt x="888146" y="307464"/>
                    <a:pt x="875279" y="313898"/>
                  </a:cubicBezTo>
                  <a:cubicBezTo>
                    <a:pt x="860608" y="321234"/>
                    <a:pt x="849324" y="334532"/>
                    <a:pt x="834335" y="341194"/>
                  </a:cubicBezTo>
                  <a:cubicBezTo>
                    <a:pt x="808043" y="352879"/>
                    <a:pt x="752449" y="368489"/>
                    <a:pt x="752449" y="368489"/>
                  </a:cubicBezTo>
                  <a:cubicBezTo>
                    <a:pt x="702407" y="363940"/>
                    <a:pt x="652066" y="361947"/>
                    <a:pt x="602323" y="354841"/>
                  </a:cubicBezTo>
                  <a:cubicBezTo>
                    <a:pt x="588082" y="352807"/>
                    <a:pt x="572613" y="350181"/>
                    <a:pt x="561380" y="341194"/>
                  </a:cubicBezTo>
                  <a:cubicBezTo>
                    <a:pt x="548572" y="330947"/>
                    <a:pt x="543183" y="313898"/>
                    <a:pt x="534085" y="300250"/>
                  </a:cubicBezTo>
                  <a:cubicBezTo>
                    <a:pt x="506789" y="304799"/>
                    <a:pt x="476949" y="301523"/>
                    <a:pt x="452198" y="313898"/>
                  </a:cubicBezTo>
                  <a:cubicBezTo>
                    <a:pt x="437527" y="321233"/>
                    <a:pt x="436501" y="343243"/>
                    <a:pt x="424903" y="354841"/>
                  </a:cubicBezTo>
                  <a:cubicBezTo>
                    <a:pt x="413304" y="366440"/>
                    <a:pt x="397607" y="373038"/>
                    <a:pt x="383959" y="382137"/>
                  </a:cubicBezTo>
                  <a:cubicBezTo>
                    <a:pt x="368872" y="427396"/>
                    <a:pt x="434001" y="361666"/>
                    <a:pt x="370311" y="409433"/>
                  </a:cubicBezTo>
                  <a:close/>
                </a:path>
              </a:pathLst>
            </a:custGeom>
            <a:solidFill>
              <a:srgbClr val="DAE2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2" name="Szabadkézi sokszög 161"/>
            <p:cNvSpPr/>
            <p:nvPr/>
          </p:nvSpPr>
          <p:spPr>
            <a:xfrm flipH="1">
              <a:off x="8212962" y="4373048"/>
              <a:ext cx="1304271" cy="364864"/>
            </a:xfrm>
            <a:custGeom>
              <a:avLst/>
              <a:gdLst>
                <a:gd name="connsiteX0" fmla="*/ 370311 w 2089929"/>
                <a:gd name="connsiteY0" fmla="*/ 409433 h 887104"/>
                <a:gd name="connsiteX1" fmla="*/ 1822 w 2089929"/>
                <a:gd name="connsiteY1" fmla="*/ 668740 h 887104"/>
                <a:gd name="connsiteX2" fmla="*/ 274777 w 2089929"/>
                <a:gd name="connsiteY2" fmla="*/ 859809 h 887104"/>
                <a:gd name="connsiteX3" fmla="*/ 356664 w 2089929"/>
                <a:gd name="connsiteY3" fmla="*/ 887104 h 887104"/>
                <a:gd name="connsiteX4" fmla="*/ 397607 w 2089929"/>
                <a:gd name="connsiteY4" fmla="*/ 873456 h 887104"/>
                <a:gd name="connsiteX5" fmla="*/ 411255 w 2089929"/>
                <a:gd name="connsiteY5" fmla="*/ 818865 h 887104"/>
                <a:gd name="connsiteX6" fmla="*/ 424903 w 2089929"/>
                <a:gd name="connsiteY6" fmla="*/ 777922 h 887104"/>
                <a:gd name="connsiteX7" fmla="*/ 506789 w 2089929"/>
                <a:gd name="connsiteY7" fmla="*/ 736979 h 887104"/>
                <a:gd name="connsiteX8" fmla="*/ 588676 w 2089929"/>
                <a:gd name="connsiteY8" fmla="*/ 764274 h 887104"/>
                <a:gd name="connsiteX9" fmla="*/ 629619 w 2089929"/>
                <a:gd name="connsiteY9" fmla="*/ 777922 h 887104"/>
                <a:gd name="connsiteX10" fmla="*/ 684210 w 2089929"/>
                <a:gd name="connsiteY10" fmla="*/ 764274 h 887104"/>
                <a:gd name="connsiteX11" fmla="*/ 711506 w 2089929"/>
                <a:gd name="connsiteY11" fmla="*/ 682388 h 887104"/>
                <a:gd name="connsiteX12" fmla="*/ 725153 w 2089929"/>
                <a:gd name="connsiteY12" fmla="*/ 627797 h 887104"/>
                <a:gd name="connsiteX13" fmla="*/ 834335 w 2089929"/>
                <a:gd name="connsiteY13" fmla="*/ 614149 h 887104"/>
                <a:gd name="connsiteX14" fmla="*/ 875279 w 2089929"/>
                <a:gd name="connsiteY14" fmla="*/ 518615 h 887104"/>
                <a:gd name="connsiteX15" fmla="*/ 957165 w 2089929"/>
                <a:gd name="connsiteY15" fmla="*/ 491319 h 887104"/>
                <a:gd name="connsiteX16" fmla="*/ 1052700 w 2089929"/>
                <a:gd name="connsiteY16" fmla="*/ 559558 h 887104"/>
                <a:gd name="connsiteX17" fmla="*/ 1039052 w 2089929"/>
                <a:gd name="connsiteY17" fmla="*/ 600501 h 887104"/>
                <a:gd name="connsiteX18" fmla="*/ 1052700 w 2089929"/>
                <a:gd name="connsiteY18" fmla="*/ 655092 h 887104"/>
                <a:gd name="connsiteX19" fmla="*/ 1093643 w 2089929"/>
                <a:gd name="connsiteY19" fmla="*/ 696036 h 887104"/>
                <a:gd name="connsiteX20" fmla="*/ 1189177 w 2089929"/>
                <a:gd name="connsiteY20" fmla="*/ 723331 h 887104"/>
                <a:gd name="connsiteX21" fmla="*/ 1230120 w 2089929"/>
                <a:gd name="connsiteY21" fmla="*/ 736979 h 887104"/>
                <a:gd name="connsiteX22" fmla="*/ 1243768 w 2089929"/>
                <a:gd name="connsiteY22" fmla="*/ 805218 h 887104"/>
                <a:gd name="connsiteX23" fmla="*/ 1257416 w 2089929"/>
                <a:gd name="connsiteY23" fmla="*/ 846161 h 887104"/>
                <a:gd name="connsiteX24" fmla="*/ 1339303 w 2089929"/>
                <a:gd name="connsiteY24" fmla="*/ 873456 h 887104"/>
                <a:gd name="connsiteX25" fmla="*/ 1380246 w 2089929"/>
                <a:gd name="connsiteY25" fmla="*/ 887104 h 887104"/>
                <a:gd name="connsiteX26" fmla="*/ 1462132 w 2089929"/>
                <a:gd name="connsiteY26" fmla="*/ 846161 h 887104"/>
                <a:gd name="connsiteX27" fmla="*/ 1516723 w 2089929"/>
                <a:gd name="connsiteY27" fmla="*/ 764274 h 887104"/>
                <a:gd name="connsiteX28" fmla="*/ 1639553 w 2089929"/>
                <a:gd name="connsiteY28" fmla="*/ 696036 h 887104"/>
                <a:gd name="connsiteX29" fmla="*/ 1748735 w 2089929"/>
                <a:gd name="connsiteY29" fmla="*/ 682388 h 887104"/>
                <a:gd name="connsiteX30" fmla="*/ 1735088 w 2089929"/>
                <a:gd name="connsiteY30" fmla="*/ 641444 h 887104"/>
                <a:gd name="connsiteX31" fmla="*/ 1939804 w 2089929"/>
                <a:gd name="connsiteY31" fmla="*/ 586853 h 887104"/>
                <a:gd name="connsiteX32" fmla="*/ 2076282 w 2089929"/>
                <a:gd name="connsiteY32" fmla="*/ 532262 h 887104"/>
                <a:gd name="connsiteX33" fmla="*/ 2089929 w 2089929"/>
                <a:gd name="connsiteY33" fmla="*/ 491319 h 887104"/>
                <a:gd name="connsiteX34" fmla="*/ 2048986 w 2089929"/>
                <a:gd name="connsiteY34" fmla="*/ 409433 h 887104"/>
                <a:gd name="connsiteX35" fmla="*/ 1967100 w 2089929"/>
                <a:gd name="connsiteY35" fmla="*/ 382137 h 887104"/>
                <a:gd name="connsiteX36" fmla="*/ 1926156 w 2089929"/>
                <a:gd name="connsiteY36" fmla="*/ 368489 h 887104"/>
                <a:gd name="connsiteX37" fmla="*/ 1939804 w 2089929"/>
                <a:gd name="connsiteY37" fmla="*/ 327546 h 887104"/>
                <a:gd name="connsiteX38" fmla="*/ 1967100 w 2089929"/>
                <a:gd name="connsiteY38" fmla="*/ 286603 h 887104"/>
                <a:gd name="connsiteX39" fmla="*/ 1898861 w 2089929"/>
                <a:gd name="connsiteY39" fmla="*/ 204716 h 887104"/>
                <a:gd name="connsiteX40" fmla="*/ 1694144 w 2089929"/>
                <a:gd name="connsiteY40" fmla="*/ 163773 h 887104"/>
                <a:gd name="connsiteX41" fmla="*/ 1653201 w 2089929"/>
                <a:gd name="connsiteY41" fmla="*/ 150125 h 887104"/>
                <a:gd name="connsiteX42" fmla="*/ 1557667 w 2089929"/>
                <a:gd name="connsiteY42" fmla="*/ 40943 h 887104"/>
                <a:gd name="connsiteX43" fmla="*/ 1475780 w 2089929"/>
                <a:gd name="connsiteY43" fmla="*/ 13647 h 887104"/>
                <a:gd name="connsiteX44" fmla="*/ 1434837 w 2089929"/>
                <a:gd name="connsiteY44" fmla="*/ 0 h 887104"/>
                <a:gd name="connsiteX45" fmla="*/ 1352950 w 2089929"/>
                <a:gd name="connsiteY45" fmla="*/ 13647 h 887104"/>
                <a:gd name="connsiteX46" fmla="*/ 1298359 w 2089929"/>
                <a:gd name="connsiteY46" fmla="*/ 27295 h 887104"/>
                <a:gd name="connsiteX47" fmla="*/ 1202825 w 2089929"/>
                <a:gd name="connsiteY47" fmla="*/ 13647 h 887104"/>
                <a:gd name="connsiteX48" fmla="*/ 1148234 w 2089929"/>
                <a:gd name="connsiteY48" fmla="*/ 27295 h 887104"/>
                <a:gd name="connsiteX49" fmla="*/ 1134586 w 2089929"/>
                <a:gd name="connsiteY49" fmla="*/ 68239 h 887104"/>
                <a:gd name="connsiteX50" fmla="*/ 1120938 w 2089929"/>
                <a:gd name="connsiteY50" fmla="*/ 136477 h 887104"/>
                <a:gd name="connsiteX51" fmla="*/ 1079995 w 2089929"/>
                <a:gd name="connsiteY51" fmla="*/ 163773 h 887104"/>
                <a:gd name="connsiteX52" fmla="*/ 998109 w 2089929"/>
                <a:gd name="connsiteY52" fmla="*/ 191068 h 887104"/>
                <a:gd name="connsiteX53" fmla="*/ 929870 w 2089929"/>
                <a:gd name="connsiteY53" fmla="*/ 259307 h 887104"/>
                <a:gd name="connsiteX54" fmla="*/ 916222 w 2089929"/>
                <a:gd name="connsiteY54" fmla="*/ 300250 h 887104"/>
                <a:gd name="connsiteX55" fmla="*/ 875279 w 2089929"/>
                <a:gd name="connsiteY55" fmla="*/ 313898 h 887104"/>
                <a:gd name="connsiteX56" fmla="*/ 834335 w 2089929"/>
                <a:gd name="connsiteY56" fmla="*/ 341194 h 887104"/>
                <a:gd name="connsiteX57" fmla="*/ 752449 w 2089929"/>
                <a:gd name="connsiteY57" fmla="*/ 368489 h 887104"/>
                <a:gd name="connsiteX58" fmla="*/ 602323 w 2089929"/>
                <a:gd name="connsiteY58" fmla="*/ 354841 h 887104"/>
                <a:gd name="connsiteX59" fmla="*/ 561380 w 2089929"/>
                <a:gd name="connsiteY59" fmla="*/ 341194 h 887104"/>
                <a:gd name="connsiteX60" fmla="*/ 534085 w 2089929"/>
                <a:gd name="connsiteY60" fmla="*/ 300250 h 887104"/>
                <a:gd name="connsiteX61" fmla="*/ 452198 w 2089929"/>
                <a:gd name="connsiteY61" fmla="*/ 313898 h 887104"/>
                <a:gd name="connsiteX62" fmla="*/ 424903 w 2089929"/>
                <a:gd name="connsiteY62" fmla="*/ 354841 h 887104"/>
                <a:gd name="connsiteX63" fmla="*/ 383959 w 2089929"/>
                <a:gd name="connsiteY63" fmla="*/ 382137 h 887104"/>
                <a:gd name="connsiteX64" fmla="*/ 370311 w 2089929"/>
                <a:gd name="connsiteY64" fmla="*/ 409433 h 8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089929" h="887104">
                  <a:moveTo>
                    <a:pt x="370311" y="409433"/>
                  </a:moveTo>
                  <a:cubicBezTo>
                    <a:pt x="306621" y="457200"/>
                    <a:pt x="32988" y="521815"/>
                    <a:pt x="1822" y="668740"/>
                  </a:cubicBezTo>
                  <a:cubicBezTo>
                    <a:pt x="-21224" y="777384"/>
                    <a:pt x="180191" y="801602"/>
                    <a:pt x="274777" y="859809"/>
                  </a:cubicBezTo>
                  <a:cubicBezTo>
                    <a:pt x="299281" y="874888"/>
                    <a:pt x="356664" y="887104"/>
                    <a:pt x="356664" y="887104"/>
                  </a:cubicBezTo>
                  <a:cubicBezTo>
                    <a:pt x="370312" y="882555"/>
                    <a:pt x="388620" y="884690"/>
                    <a:pt x="397607" y="873456"/>
                  </a:cubicBezTo>
                  <a:cubicBezTo>
                    <a:pt x="409324" y="858809"/>
                    <a:pt x="406102" y="836900"/>
                    <a:pt x="411255" y="818865"/>
                  </a:cubicBezTo>
                  <a:cubicBezTo>
                    <a:pt x="415207" y="805033"/>
                    <a:pt x="415916" y="789155"/>
                    <a:pt x="424903" y="777922"/>
                  </a:cubicBezTo>
                  <a:cubicBezTo>
                    <a:pt x="444144" y="753872"/>
                    <a:pt x="479818" y="745970"/>
                    <a:pt x="506789" y="736979"/>
                  </a:cubicBezTo>
                  <a:lnTo>
                    <a:pt x="588676" y="764274"/>
                  </a:lnTo>
                  <a:lnTo>
                    <a:pt x="629619" y="777922"/>
                  </a:lnTo>
                  <a:cubicBezTo>
                    <a:pt x="647816" y="773373"/>
                    <a:pt x="672003" y="778515"/>
                    <a:pt x="684210" y="764274"/>
                  </a:cubicBezTo>
                  <a:cubicBezTo>
                    <a:pt x="702935" y="742429"/>
                    <a:pt x="704528" y="710301"/>
                    <a:pt x="711506" y="682388"/>
                  </a:cubicBezTo>
                  <a:cubicBezTo>
                    <a:pt x="716055" y="664191"/>
                    <a:pt x="708756" y="636906"/>
                    <a:pt x="725153" y="627797"/>
                  </a:cubicBezTo>
                  <a:cubicBezTo>
                    <a:pt x="757215" y="609985"/>
                    <a:pt x="797941" y="618698"/>
                    <a:pt x="834335" y="614149"/>
                  </a:cubicBezTo>
                  <a:cubicBezTo>
                    <a:pt x="840784" y="588353"/>
                    <a:pt x="847352" y="536069"/>
                    <a:pt x="875279" y="518615"/>
                  </a:cubicBezTo>
                  <a:cubicBezTo>
                    <a:pt x="899677" y="503366"/>
                    <a:pt x="957165" y="491319"/>
                    <a:pt x="957165" y="491319"/>
                  </a:cubicBezTo>
                  <a:cubicBezTo>
                    <a:pt x="1078877" y="506533"/>
                    <a:pt x="1078352" y="469774"/>
                    <a:pt x="1052700" y="559558"/>
                  </a:cubicBezTo>
                  <a:cubicBezTo>
                    <a:pt x="1048748" y="573390"/>
                    <a:pt x="1043601" y="586853"/>
                    <a:pt x="1039052" y="600501"/>
                  </a:cubicBezTo>
                  <a:cubicBezTo>
                    <a:pt x="1043601" y="618698"/>
                    <a:pt x="1043394" y="638806"/>
                    <a:pt x="1052700" y="655092"/>
                  </a:cubicBezTo>
                  <a:cubicBezTo>
                    <a:pt x="1062276" y="671850"/>
                    <a:pt x="1077584" y="685330"/>
                    <a:pt x="1093643" y="696036"/>
                  </a:cubicBezTo>
                  <a:cubicBezTo>
                    <a:pt x="1105911" y="704215"/>
                    <a:pt x="1181220" y="721057"/>
                    <a:pt x="1189177" y="723331"/>
                  </a:cubicBezTo>
                  <a:cubicBezTo>
                    <a:pt x="1203009" y="727283"/>
                    <a:pt x="1216472" y="732430"/>
                    <a:pt x="1230120" y="736979"/>
                  </a:cubicBezTo>
                  <a:cubicBezTo>
                    <a:pt x="1234669" y="759725"/>
                    <a:pt x="1238142" y="782714"/>
                    <a:pt x="1243768" y="805218"/>
                  </a:cubicBezTo>
                  <a:cubicBezTo>
                    <a:pt x="1247257" y="819174"/>
                    <a:pt x="1245710" y="837799"/>
                    <a:pt x="1257416" y="846161"/>
                  </a:cubicBezTo>
                  <a:cubicBezTo>
                    <a:pt x="1280829" y="862884"/>
                    <a:pt x="1312007" y="864358"/>
                    <a:pt x="1339303" y="873456"/>
                  </a:cubicBezTo>
                  <a:lnTo>
                    <a:pt x="1380246" y="887104"/>
                  </a:lnTo>
                  <a:cubicBezTo>
                    <a:pt x="1409450" y="877369"/>
                    <a:pt x="1440345" y="871060"/>
                    <a:pt x="1462132" y="846161"/>
                  </a:cubicBezTo>
                  <a:cubicBezTo>
                    <a:pt x="1483734" y="821473"/>
                    <a:pt x="1489427" y="782471"/>
                    <a:pt x="1516723" y="764274"/>
                  </a:cubicBezTo>
                  <a:cubicBezTo>
                    <a:pt x="1559229" y="735937"/>
                    <a:pt x="1590006" y="705044"/>
                    <a:pt x="1639553" y="696036"/>
                  </a:cubicBezTo>
                  <a:cubicBezTo>
                    <a:pt x="1675639" y="689475"/>
                    <a:pt x="1712341" y="686937"/>
                    <a:pt x="1748735" y="682388"/>
                  </a:cubicBezTo>
                  <a:cubicBezTo>
                    <a:pt x="1744186" y="668740"/>
                    <a:pt x="1735088" y="655830"/>
                    <a:pt x="1735088" y="641444"/>
                  </a:cubicBezTo>
                  <a:cubicBezTo>
                    <a:pt x="1735088" y="508725"/>
                    <a:pt x="1797632" y="576698"/>
                    <a:pt x="1939804" y="586853"/>
                  </a:cubicBezTo>
                  <a:cubicBezTo>
                    <a:pt x="2015338" y="576063"/>
                    <a:pt x="2036057" y="592600"/>
                    <a:pt x="2076282" y="532262"/>
                  </a:cubicBezTo>
                  <a:cubicBezTo>
                    <a:pt x="2084262" y="520292"/>
                    <a:pt x="2085380" y="504967"/>
                    <a:pt x="2089929" y="491319"/>
                  </a:cubicBezTo>
                  <a:cubicBezTo>
                    <a:pt x="2082493" y="469009"/>
                    <a:pt x="2071267" y="423359"/>
                    <a:pt x="2048986" y="409433"/>
                  </a:cubicBezTo>
                  <a:cubicBezTo>
                    <a:pt x="2024588" y="394184"/>
                    <a:pt x="1994395" y="391236"/>
                    <a:pt x="1967100" y="382137"/>
                  </a:cubicBezTo>
                  <a:lnTo>
                    <a:pt x="1926156" y="368489"/>
                  </a:lnTo>
                  <a:cubicBezTo>
                    <a:pt x="1930705" y="354841"/>
                    <a:pt x="1933370" y="340413"/>
                    <a:pt x="1939804" y="327546"/>
                  </a:cubicBezTo>
                  <a:cubicBezTo>
                    <a:pt x="1947140" y="312875"/>
                    <a:pt x="1964403" y="302782"/>
                    <a:pt x="1967100" y="286603"/>
                  </a:cubicBezTo>
                  <a:cubicBezTo>
                    <a:pt x="1973508" y="248156"/>
                    <a:pt x="1921878" y="216224"/>
                    <a:pt x="1898861" y="204716"/>
                  </a:cubicBezTo>
                  <a:cubicBezTo>
                    <a:pt x="1829738" y="170155"/>
                    <a:pt x="1771339" y="172350"/>
                    <a:pt x="1694144" y="163773"/>
                  </a:cubicBezTo>
                  <a:cubicBezTo>
                    <a:pt x="1680496" y="159224"/>
                    <a:pt x="1663373" y="160297"/>
                    <a:pt x="1653201" y="150125"/>
                  </a:cubicBezTo>
                  <a:cubicBezTo>
                    <a:pt x="1586784" y="83708"/>
                    <a:pt x="1627269" y="71878"/>
                    <a:pt x="1557667" y="40943"/>
                  </a:cubicBezTo>
                  <a:cubicBezTo>
                    <a:pt x="1531375" y="29257"/>
                    <a:pt x="1503076" y="22745"/>
                    <a:pt x="1475780" y="13647"/>
                  </a:cubicBezTo>
                  <a:lnTo>
                    <a:pt x="1434837" y="0"/>
                  </a:lnTo>
                  <a:cubicBezTo>
                    <a:pt x="1407541" y="4549"/>
                    <a:pt x="1380085" y="8220"/>
                    <a:pt x="1352950" y="13647"/>
                  </a:cubicBezTo>
                  <a:cubicBezTo>
                    <a:pt x="1334557" y="17325"/>
                    <a:pt x="1317116" y="27295"/>
                    <a:pt x="1298359" y="27295"/>
                  </a:cubicBezTo>
                  <a:cubicBezTo>
                    <a:pt x="1266191" y="27295"/>
                    <a:pt x="1234670" y="18196"/>
                    <a:pt x="1202825" y="13647"/>
                  </a:cubicBezTo>
                  <a:cubicBezTo>
                    <a:pt x="1184628" y="18196"/>
                    <a:pt x="1162881" y="15577"/>
                    <a:pt x="1148234" y="27295"/>
                  </a:cubicBezTo>
                  <a:cubicBezTo>
                    <a:pt x="1137000" y="36282"/>
                    <a:pt x="1138075" y="54282"/>
                    <a:pt x="1134586" y="68239"/>
                  </a:cubicBezTo>
                  <a:cubicBezTo>
                    <a:pt x="1128960" y="90743"/>
                    <a:pt x="1132447" y="116337"/>
                    <a:pt x="1120938" y="136477"/>
                  </a:cubicBezTo>
                  <a:cubicBezTo>
                    <a:pt x="1112800" y="150718"/>
                    <a:pt x="1094984" y="157111"/>
                    <a:pt x="1079995" y="163773"/>
                  </a:cubicBezTo>
                  <a:cubicBezTo>
                    <a:pt x="1053703" y="175458"/>
                    <a:pt x="998109" y="191068"/>
                    <a:pt x="998109" y="191068"/>
                  </a:cubicBezTo>
                  <a:cubicBezTo>
                    <a:pt x="957165" y="218364"/>
                    <a:pt x="952616" y="213814"/>
                    <a:pt x="929870" y="259307"/>
                  </a:cubicBezTo>
                  <a:cubicBezTo>
                    <a:pt x="923436" y="272174"/>
                    <a:pt x="926394" y="290078"/>
                    <a:pt x="916222" y="300250"/>
                  </a:cubicBezTo>
                  <a:cubicBezTo>
                    <a:pt x="906050" y="310422"/>
                    <a:pt x="888146" y="307464"/>
                    <a:pt x="875279" y="313898"/>
                  </a:cubicBezTo>
                  <a:cubicBezTo>
                    <a:pt x="860608" y="321234"/>
                    <a:pt x="849324" y="334532"/>
                    <a:pt x="834335" y="341194"/>
                  </a:cubicBezTo>
                  <a:cubicBezTo>
                    <a:pt x="808043" y="352879"/>
                    <a:pt x="752449" y="368489"/>
                    <a:pt x="752449" y="368489"/>
                  </a:cubicBezTo>
                  <a:cubicBezTo>
                    <a:pt x="702407" y="363940"/>
                    <a:pt x="652066" y="361947"/>
                    <a:pt x="602323" y="354841"/>
                  </a:cubicBezTo>
                  <a:cubicBezTo>
                    <a:pt x="588082" y="352807"/>
                    <a:pt x="572613" y="350181"/>
                    <a:pt x="561380" y="341194"/>
                  </a:cubicBezTo>
                  <a:cubicBezTo>
                    <a:pt x="548572" y="330947"/>
                    <a:pt x="543183" y="313898"/>
                    <a:pt x="534085" y="300250"/>
                  </a:cubicBezTo>
                  <a:cubicBezTo>
                    <a:pt x="506789" y="304799"/>
                    <a:pt x="476949" y="301523"/>
                    <a:pt x="452198" y="313898"/>
                  </a:cubicBezTo>
                  <a:cubicBezTo>
                    <a:pt x="437527" y="321233"/>
                    <a:pt x="436501" y="343243"/>
                    <a:pt x="424903" y="354841"/>
                  </a:cubicBezTo>
                  <a:cubicBezTo>
                    <a:pt x="413304" y="366440"/>
                    <a:pt x="397607" y="373038"/>
                    <a:pt x="383959" y="382137"/>
                  </a:cubicBezTo>
                  <a:cubicBezTo>
                    <a:pt x="368872" y="427396"/>
                    <a:pt x="434001" y="361666"/>
                    <a:pt x="370311" y="409433"/>
                  </a:cubicBezTo>
                  <a:close/>
                </a:path>
              </a:pathLst>
            </a:custGeom>
            <a:solidFill>
              <a:srgbClr val="DAE2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3" name="Szabadkézi sokszög 162"/>
            <p:cNvSpPr/>
            <p:nvPr/>
          </p:nvSpPr>
          <p:spPr>
            <a:xfrm rot="10800000" flipH="1">
              <a:off x="9619044" y="2002007"/>
              <a:ext cx="1561208" cy="722247"/>
            </a:xfrm>
            <a:custGeom>
              <a:avLst/>
              <a:gdLst>
                <a:gd name="connsiteX0" fmla="*/ 370311 w 2089929"/>
                <a:gd name="connsiteY0" fmla="*/ 409433 h 887104"/>
                <a:gd name="connsiteX1" fmla="*/ 1822 w 2089929"/>
                <a:gd name="connsiteY1" fmla="*/ 668740 h 887104"/>
                <a:gd name="connsiteX2" fmla="*/ 274777 w 2089929"/>
                <a:gd name="connsiteY2" fmla="*/ 859809 h 887104"/>
                <a:gd name="connsiteX3" fmla="*/ 356664 w 2089929"/>
                <a:gd name="connsiteY3" fmla="*/ 887104 h 887104"/>
                <a:gd name="connsiteX4" fmla="*/ 397607 w 2089929"/>
                <a:gd name="connsiteY4" fmla="*/ 873456 h 887104"/>
                <a:gd name="connsiteX5" fmla="*/ 411255 w 2089929"/>
                <a:gd name="connsiteY5" fmla="*/ 818865 h 887104"/>
                <a:gd name="connsiteX6" fmla="*/ 424903 w 2089929"/>
                <a:gd name="connsiteY6" fmla="*/ 777922 h 887104"/>
                <a:gd name="connsiteX7" fmla="*/ 506789 w 2089929"/>
                <a:gd name="connsiteY7" fmla="*/ 736979 h 887104"/>
                <a:gd name="connsiteX8" fmla="*/ 588676 w 2089929"/>
                <a:gd name="connsiteY8" fmla="*/ 764274 h 887104"/>
                <a:gd name="connsiteX9" fmla="*/ 629619 w 2089929"/>
                <a:gd name="connsiteY9" fmla="*/ 777922 h 887104"/>
                <a:gd name="connsiteX10" fmla="*/ 684210 w 2089929"/>
                <a:gd name="connsiteY10" fmla="*/ 764274 h 887104"/>
                <a:gd name="connsiteX11" fmla="*/ 711506 w 2089929"/>
                <a:gd name="connsiteY11" fmla="*/ 682388 h 887104"/>
                <a:gd name="connsiteX12" fmla="*/ 725153 w 2089929"/>
                <a:gd name="connsiteY12" fmla="*/ 627797 h 887104"/>
                <a:gd name="connsiteX13" fmla="*/ 834335 w 2089929"/>
                <a:gd name="connsiteY13" fmla="*/ 614149 h 887104"/>
                <a:gd name="connsiteX14" fmla="*/ 875279 w 2089929"/>
                <a:gd name="connsiteY14" fmla="*/ 518615 h 887104"/>
                <a:gd name="connsiteX15" fmla="*/ 957165 w 2089929"/>
                <a:gd name="connsiteY15" fmla="*/ 491319 h 887104"/>
                <a:gd name="connsiteX16" fmla="*/ 1052700 w 2089929"/>
                <a:gd name="connsiteY16" fmla="*/ 559558 h 887104"/>
                <a:gd name="connsiteX17" fmla="*/ 1039052 w 2089929"/>
                <a:gd name="connsiteY17" fmla="*/ 600501 h 887104"/>
                <a:gd name="connsiteX18" fmla="*/ 1052700 w 2089929"/>
                <a:gd name="connsiteY18" fmla="*/ 655092 h 887104"/>
                <a:gd name="connsiteX19" fmla="*/ 1093643 w 2089929"/>
                <a:gd name="connsiteY19" fmla="*/ 696036 h 887104"/>
                <a:gd name="connsiteX20" fmla="*/ 1189177 w 2089929"/>
                <a:gd name="connsiteY20" fmla="*/ 723331 h 887104"/>
                <a:gd name="connsiteX21" fmla="*/ 1230120 w 2089929"/>
                <a:gd name="connsiteY21" fmla="*/ 736979 h 887104"/>
                <a:gd name="connsiteX22" fmla="*/ 1243768 w 2089929"/>
                <a:gd name="connsiteY22" fmla="*/ 805218 h 887104"/>
                <a:gd name="connsiteX23" fmla="*/ 1257416 w 2089929"/>
                <a:gd name="connsiteY23" fmla="*/ 846161 h 887104"/>
                <a:gd name="connsiteX24" fmla="*/ 1339303 w 2089929"/>
                <a:gd name="connsiteY24" fmla="*/ 873456 h 887104"/>
                <a:gd name="connsiteX25" fmla="*/ 1380246 w 2089929"/>
                <a:gd name="connsiteY25" fmla="*/ 887104 h 887104"/>
                <a:gd name="connsiteX26" fmla="*/ 1462132 w 2089929"/>
                <a:gd name="connsiteY26" fmla="*/ 846161 h 887104"/>
                <a:gd name="connsiteX27" fmla="*/ 1516723 w 2089929"/>
                <a:gd name="connsiteY27" fmla="*/ 764274 h 887104"/>
                <a:gd name="connsiteX28" fmla="*/ 1639553 w 2089929"/>
                <a:gd name="connsiteY28" fmla="*/ 696036 h 887104"/>
                <a:gd name="connsiteX29" fmla="*/ 1748735 w 2089929"/>
                <a:gd name="connsiteY29" fmla="*/ 682388 h 887104"/>
                <a:gd name="connsiteX30" fmla="*/ 1735088 w 2089929"/>
                <a:gd name="connsiteY30" fmla="*/ 641444 h 887104"/>
                <a:gd name="connsiteX31" fmla="*/ 1939804 w 2089929"/>
                <a:gd name="connsiteY31" fmla="*/ 586853 h 887104"/>
                <a:gd name="connsiteX32" fmla="*/ 2076282 w 2089929"/>
                <a:gd name="connsiteY32" fmla="*/ 532262 h 887104"/>
                <a:gd name="connsiteX33" fmla="*/ 2089929 w 2089929"/>
                <a:gd name="connsiteY33" fmla="*/ 491319 h 887104"/>
                <a:gd name="connsiteX34" fmla="*/ 2048986 w 2089929"/>
                <a:gd name="connsiteY34" fmla="*/ 409433 h 887104"/>
                <a:gd name="connsiteX35" fmla="*/ 1967100 w 2089929"/>
                <a:gd name="connsiteY35" fmla="*/ 382137 h 887104"/>
                <a:gd name="connsiteX36" fmla="*/ 1926156 w 2089929"/>
                <a:gd name="connsiteY36" fmla="*/ 368489 h 887104"/>
                <a:gd name="connsiteX37" fmla="*/ 1939804 w 2089929"/>
                <a:gd name="connsiteY37" fmla="*/ 327546 h 887104"/>
                <a:gd name="connsiteX38" fmla="*/ 1967100 w 2089929"/>
                <a:gd name="connsiteY38" fmla="*/ 286603 h 887104"/>
                <a:gd name="connsiteX39" fmla="*/ 1898861 w 2089929"/>
                <a:gd name="connsiteY39" fmla="*/ 204716 h 887104"/>
                <a:gd name="connsiteX40" fmla="*/ 1694144 w 2089929"/>
                <a:gd name="connsiteY40" fmla="*/ 163773 h 887104"/>
                <a:gd name="connsiteX41" fmla="*/ 1653201 w 2089929"/>
                <a:gd name="connsiteY41" fmla="*/ 150125 h 887104"/>
                <a:gd name="connsiteX42" fmla="*/ 1557667 w 2089929"/>
                <a:gd name="connsiteY42" fmla="*/ 40943 h 887104"/>
                <a:gd name="connsiteX43" fmla="*/ 1475780 w 2089929"/>
                <a:gd name="connsiteY43" fmla="*/ 13647 h 887104"/>
                <a:gd name="connsiteX44" fmla="*/ 1434837 w 2089929"/>
                <a:gd name="connsiteY44" fmla="*/ 0 h 887104"/>
                <a:gd name="connsiteX45" fmla="*/ 1352950 w 2089929"/>
                <a:gd name="connsiteY45" fmla="*/ 13647 h 887104"/>
                <a:gd name="connsiteX46" fmla="*/ 1298359 w 2089929"/>
                <a:gd name="connsiteY46" fmla="*/ 27295 h 887104"/>
                <a:gd name="connsiteX47" fmla="*/ 1202825 w 2089929"/>
                <a:gd name="connsiteY47" fmla="*/ 13647 h 887104"/>
                <a:gd name="connsiteX48" fmla="*/ 1148234 w 2089929"/>
                <a:gd name="connsiteY48" fmla="*/ 27295 h 887104"/>
                <a:gd name="connsiteX49" fmla="*/ 1134586 w 2089929"/>
                <a:gd name="connsiteY49" fmla="*/ 68239 h 887104"/>
                <a:gd name="connsiteX50" fmla="*/ 1120938 w 2089929"/>
                <a:gd name="connsiteY50" fmla="*/ 136477 h 887104"/>
                <a:gd name="connsiteX51" fmla="*/ 1079995 w 2089929"/>
                <a:gd name="connsiteY51" fmla="*/ 163773 h 887104"/>
                <a:gd name="connsiteX52" fmla="*/ 998109 w 2089929"/>
                <a:gd name="connsiteY52" fmla="*/ 191068 h 887104"/>
                <a:gd name="connsiteX53" fmla="*/ 929870 w 2089929"/>
                <a:gd name="connsiteY53" fmla="*/ 259307 h 887104"/>
                <a:gd name="connsiteX54" fmla="*/ 916222 w 2089929"/>
                <a:gd name="connsiteY54" fmla="*/ 300250 h 887104"/>
                <a:gd name="connsiteX55" fmla="*/ 875279 w 2089929"/>
                <a:gd name="connsiteY55" fmla="*/ 313898 h 887104"/>
                <a:gd name="connsiteX56" fmla="*/ 834335 w 2089929"/>
                <a:gd name="connsiteY56" fmla="*/ 341194 h 887104"/>
                <a:gd name="connsiteX57" fmla="*/ 752449 w 2089929"/>
                <a:gd name="connsiteY57" fmla="*/ 368489 h 887104"/>
                <a:gd name="connsiteX58" fmla="*/ 602323 w 2089929"/>
                <a:gd name="connsiteY58" fmla="*/ 354841 h 887104"/>
                <a:gd name="connsiteX59" fmla="*/ 561380 w 2089929"/>
                <a:gd name="connsiteY59" fmla="*/ 341194 h 887104"/>
                <a:gd name="connsiteX60" fmla="*/ 534085 w 2089929"/>
                <a:gd name="connsiteY60" fmla="*/ 300250 h 887104"/>
                <a:gd name="connsiteX61" fmla="*/ 452198 w 2089929"/>
                <a:gd name="connsiteY61" fmla="*/ 313898 h 887104"/>
                <a:gd name="connsiteX62" fmla="*/ 424903 w 2089929"/>
                <a:gd name="connsiteY62" fmla="*/ 354841 h 887104"/>
                <a:gd name="connsiteX63" fmla="*/ 383959 w 2089929"/>
                <a:gd name="connsiteY63" fmla="*/ 382137 h 887104"/>
                <a:gd name="connsiteX64" fmla="*/ 370311 w 2089929"/>
                <a:gd name="connsiteY64" fmla="*/ 409433 h 8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089929" h="887104">
                  <a:moveTo>
                    <a:pt x="370311" y="409433"/>
                  </a:moveTo>
                  <a:cubicBezTo>
                    <a:pt x="306621" y="457200"/>
                    <a:pt x="32988" y="521815"/>
                    <a:pt x="1822" y="668740"/>
                  </a:cubicBezTo>
                  <a:cubicBezTo>
                    <a:pt x="-21224" y="777384"/>
                    <a:pt x="180191" y="801602"/>
                    <a:pt x="274777" y="859809"/>
                  </a:cubicBezTo>
                  <a:cubicBezTo>
                    <a:pt x="299281" y="874888"/>
                    <a:pt x="356664" y="887104"/>
                    <a:pt x="356664" y="887104"/>
                  </a:cubicBezTo>
                  <a:cubicBezTo>
                    <a:pt x="370312" y="882555"/>
                    <a:pt x="388620" y="884690"/>
                    <a:pt x="397607" y="873456"/>
                  </a:cubicBezTo>
                  <a:cubicBezTo>
                    <a:pt x="409324" y="858809"/>
                    <a:pt x="406102" y="836900"/>
                    <a:pt x="411255" y="818865"/>
                  </a:cubicBezTo>
                  <a:cubicBezTo>
                    <a:pt x="415207" y="805033"/>
                    <a:pt x="415916" y="789155"/>
                    <a:pt x="424903" y="777922"/>
                  </a:cubicBezTo>
                  <a:cubicBezTo>
                    <a:pt x="444144" y="753872"/>
                    <a:pt x="479818" y="745970"/>
                    <a:pt x="506789" y="736979"/>
                  </a:cubicBezTo>
                  <a:lnTo>
                    <a:pt x="588676" y="764274"/>
                  </a:lnTo>
                  <a:lnTo>
                    <a:pt x="629619" y="777922"/>
                  </a:lnTo>
                  <a:cubicBezTo>
                    <a:pt x="647816" y="773373"/>
                    <a:pt x="672003" y="778515"/>
                    <a:pt x="684210" y="764274"/>
                  </a:cubicBezTo>
                  <a:cubicBezTo>
                    <a:pt x="702935" y="742429"/>
                    <a:pt x="704528" y="710301"/>
                    <a:pt x="711506" y="682388"/>
                  </a:cubicBezTo>
                  <a:cubicBezTo>
                    <a:pt x="716055" y="664191"/>
                    <a:pt x="708756" y="636906"/>
                    <a:pt x="725153" y="627797"/>
                  </a:cubicBezTo>
                  <a:cubicBezTo>
                    <a:pt x="757215" y="609985"/>
                    <a:pt x="797941" y="618698"/>
                    <a:pt x="834335" y="614149"/>
                  </a:cubicBezTo>
                  <a:cubicBezTo>
                    <a:pt x="840784" y="588353"/>
                    <a:pt x="847352" y="536069"/>
                    <a:pt x="875279" y="518615"/>
                  </a:cubicBezTo>
                  <a:cubicBezTo>
                    <a:pt x="899677" y="503366"/>
                    <a:pt x="957165" y="491319"/>
                    <a:pt x="957165" y="491319"/>
                  </a:cubicBezTo>
                  <a:cubicBezTo>
                    <a:pt x="1078877" y="506533"/>
                    <a:pt x="1078352" y="469774"/>
                    <a:pt x="1052700" y="559558"/>
                  </a:cubicBezTo>
                  <a:cubicBezTo>
                    <a:pt x="1048748" y="573390"/>
                    <a:pt x="1043601" y="586853"/>
                    <a:pt x="1039052" y="600501"/>
                  </a:cubicBezTo>
                  <a:cubicBezTo>
                    <a:pt x="1043601" y="618698"/>
                    <a:pt x="1043394" y="638806"/>
                    <a:pt x="1052700" y="655092"/>
                  </a:cubicBezTo>
                  <a:cubicBezTo>
                    <a:pt x="1062276" y="671850"/>
                    <a:pt x="1077584" y="685330"/>
                    <a:pt x="1093643" y="696036"/>
                  </a:cubicBezTo>
                  <a:cubicBezTo>
                    <a:pt x="1105911" y="704215"/>
                    <a:pt x="1181220" y="721057"/>
                    <a:pt x="1189177" y="723331"/>
                  </a:cubicBezTo>
                  <a:cubicBezTo>
                    <a:pt x="1203009" y="727283"/>
                    <a:pt x="1216472" y="732430"/>
                    <a:pt x="1230120" y="736979"/>
                  </a:cubicBezTo>
                  <a:cubicBezTo>
                    <a:pt x="1234669" y="759725"/>
                    <a:pt x="1238142" y="782714"/>
                    <a:pt x="1243768" y="805218"/>
                  </a:cubicBezTo>
                  <a:cubicBezTo>
                    <a:pt x="1247257" y="819174"/>
                    <a:pt x="1245710" y="837799"/>
                    <a:pt x="1257416" y="846161"/>
                  </a:cubicBezTo>
                  <a:cubicBezTo>
                    <a:pt x="1280829" y="862884"/>
                    <a:pt x="1312007" y="864358"/>
                    <a:pt x="1339303" y="873456"/>
                  </a:cubicBezTo>
                  <a:lnTo>
                    <a:pt x="1380246" y="887104"/>
                  </a:lnTo>
                  <a:cubicBezTo>
                    <a:pt x="1409450" y="877369"/>
                    <a:pt x="1440345" y="871060"/>
                    <a:pt x="1462132" y="846161"/>
                  </a:cubicBezTo>
                  <a:cubicBezTo>
                    <a:pt x="1483734" y="821473"/>
                    <a:pt x="1489427" y="782471"/>
                    <a:pt x="1516723" y="764274"/>
                  </a:cubicBezTo>
                  <a:cubicBezTo>
                    <a:pt x="1559229" y="735937"/>
                    <a:pt x="1590006" y="705044"/>
                    <a:pt x="1639553" y="696036"/>
                  </a:cubicBezTo>
                  <a:cubicBezTo>
                    <a:pt x="1675639" y="689475"/>
                    <a:pt x="1712341" y="686937"/>
                    <a:pt x="1748735" y="682388"/>
                  </a:cubicBezTo>
                  <a:cubicBezTo>
                    <a:pt x="1744186" y="668740"/>
                    <a:pt x="1735088" y="655830"/>
                    <a:pt x="1735088" y="641444"/>
                  </a:cubicBezTo>
                  <a:cubicBezTo>
                    <a:pt x="1735088" y="508725"/>
                    <a:pt x="1797632" y="576698"/>
                    <a:pt x="1939804" y="586853"/>
                  </a:cubicBezTo>
                  <a:cubicBezTo>
                    <a:pt x="2015338" y="576063"/>
                    <a:pt x="2036057" y="592600"/>
                    <a:pt x="2076282" y="532262"/>
                  </a:cubicBezTo>
                  <a:cubicBezTo>
                    <a:pt x="2084262" y="520292"/>
                    <a:pt x="2085380" y="504967"/>
                    <a:pt x="2089929" y="491319"/>
                  </a:cubicBezTo>
                  <a:cubicBezTo>
                    <a:pt x="2082493" y="469009"/>
                    <a:pt x="2071267" y="423359"/>
                    <a:pt x="2048986" y="409433"/>
                  </a:cubicBezTo>
                  <a:cubicBezTo>
                    <a:pt x="2024588" y="394184"/>
                    <a:pt x="1994395" y="391236"/>
                    <a:pt x="1967100" y="382137"/>
                  </a:cubicBezTo>
                  <a:lnTo>
                    <a:pt x="1926156" y="368489"/>
                  </a:lnTo>
                  <a:cubicBezTo>
                    <a:pt x="1930705" y="354841"/>
                    <a:pt x="1933370" y="340413"/>
                    <a:pt x="1939804" y="327546"/>
                  </a:cubicBezTo>
                  <a:cubicBezTo>
                    <a:pt x="1947140" y="312875"/>
                    <a:pt x="1964403" y="302782"/>
                    <a:pt x="1967100" y="286603"/>
                  </a:cubicBezTo>
                  <a:cubicBezTo>
                    <a:pt x="1973508" y="248156"/>
                    <a:pt x="1921878" y="216224"/>
                    <a:pt x="1898861" y="204716"/>
                  </a:cubicBezTo>
                  <a:cubicBezTo>
                    <a:pt x="1829738" y="170155"/>
                    <a:pt x="1771339" y="172350"/>
                    <a:pt x="1694144" y="163773"/>
                  </a:cubicBezTo>
                  <a:cubicBezTo>
                    <a:pt x="1680496" y="159224"/>
                    <a:pt x="1663373" y="160297"/>
                    <a:pt x="1653201" y="150125"/>
                  </a:cubicBezTo>
                  <a:cubicBezTo>
                    <a:pt x="1586784" y="83708"/>
                    <a:pt x="1627269" y="71878"/>
                    <a:pt x="1557667" y="40943"/>
                  </a:cubicBezTo>
                  <a:cubicBezTo>
                    <a:pt x="1531375" y="29257"/>
                    <a:pt x="1503076" y="22745"/>
                    <a:pt x="1475780" y="13647"/>
                  </a:cubicBezTo>
                  <a:lnTo>
                    <a:pt x="1434837" y="0"/>
                  </a:lnTo>
                  <a:cubicBezTo>
                    <a:pt x="1407541" y="4549"/>
                    <a:pt x="1380085" y="8220"/>
                    <a:pt x="1352950" y="13647"/>
                  </a:cubicBezTo>
                  <a:cubicBezTo>
                    <a:pt x="1334557" y="17325"/>
                    <a:pt x="1317116" y="27295"/>
                    <a:pt x="1298359" y="27295"/>
                  </a:cubicBezTo>
                  <a:cubicBezTo>
                    <a:pt x="1266191" y="27295"/>
                    <a:pt x="1234670" y="18196"/>
                    <a:pt x="1202825" y="13647"/>
                  </a:cubicBezTo>
                  <a:cubicBezTo>
                    <a:pt x="1184628" y="18196"/>
                    <a:pt x="1162881" y="15577"/>
                    <a:pt x="1148234" y="27295"/>
                  </a:cubicBezTo>
                  <a:cubicBezTo>
                    <a:pt x="1137000" y="36282"/>
                    <a:pt x="1138075" y="54282"/>
                    <a:pt x="1134586" y="68239"/>
                  </a:cubicBezTo>
                  <a:cubicBezTo>
                    <a:pt x="1128960" y="90743"/>
                    <a:pt x="1132447" y="116337"/>
                    <a:pt x="1120938" y="136477"/>
                  </a:cubicBezTo>
                  <a:cubicBezTo>
                    <a:pt x="1112800" y="150718"/>
                    <a:pt x="1094984" y="157111"/>
                    <a:pt x="1079995" y="163773"/>
                  </a:cubicBezTo>
                  <a:cubicBezTo>
                    <a:pt x="1053703" y="175458"/>
                    <a:pt x="998109" y="191068"/>
                    <a:pt x="998109" y="191068"/>
                  </a:cubicBezTo>
                  <a:cubicBezTo>
                    <a:pt x="957165" y="218364"/>
                    <a:pt x="952616" y="213814"/>
                    <a:pt x="929870" y="259307"/>
                  </a:cubicBezTo>
                  <a:cubicBezTo>
                    <a:pt x="923436" y="272174"/>
                    <a:pt x="926394" y="290078"/>
                    <a:pt x="916222" y="300250"/>
                  </a:cubicBezTo>
                  <a:cubicBezTo>
                    <a:pt x="906050" y="310422"/>
                    <a:pt x="888146" y="307464"/>
                    <a:pt x="875279" y="313898"/>
                  </a:cubicBezTo>
                  <a:cubicBezTo>
                    <a:pt x="860608" y="321234"/>
                    <a:pt x="849324" y="334532"/>
                    <a:pt x="834335" y="341194"/>
                  </a:cubicBezTo>
                  <a:cubicBezTo>
                    <a:pt x="808043" y="352879"/>
                    <a:pt x="752449" y="368489"/>
                    <a:pt x="752449" y="368489"/>
                  </a:cubicBezTo>
                  <a:cubicBezTo>
                    <a:pt x="702407" y="363940"/>
                    <a:pt x="652066" y="361947"/>
                    <a:pt x="602323" y="354841"/>
                  </a:cubicBezTo>
                  <a:cubicBezTo>
                    <a:pt x="588082" y="352807"/>
                    <a:pt x="572613" y="350181"/>
                    <a:pt x="561380" y="341194"/>
                  </a:cubicBezTo>
                  <a:cubicBezTo>
                    <a:pt x="548572" y="330947"/>
                    <a:pt x="543183" y="313898"/>
                    <a:pt x="534085" y="300250"/>
                  </a:cubicBezTo>
                  <a:cubicBezTo>
                    <a:pt x="506789" y="304799"/>
                    <a:pt x="476949" y="301523"/>
                    <a:pt x="452198" y="313898"/>
                  </a:cubicBezTo>
                  <a:cubicBezTo>
                    <a:pt x="437527" y="321233"/>
                    <a:pt x="436501" y="343243"/>
                    <a:pt x="424903" y="354841"/>
                  </a:cubicBezTo>
                  <a:cubicBezTo>
                    <a:pt x="413304" y="366440"/>
                    <a:pt x="397607" y="373038"/>
                    <a:pt x="383959" y="382137"/>
                  </a:cubicBezTo>
                  <a:cubicBezTo>
                    <a:pt x="368872" y="427396"/>
                    <a:pt x="434001" y="361666"/>
                    <a:pt x="370311" y="409433"/>
                  </a:cubicBezTo>
                  <a:close/>
                </a:path>
              </a:pathLst>
            </a:custGeom>
            <a:solidFill>
              <a:srgbClr val="DAE2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164" name="Csoportba foglalás 163"/>
            <p:cNvGrpSpPr/>
            <p:nvPr/>
          </p:nvGrpSpPr>
          <p:grpSpPr>
            <a:xfrm flipH="1">
              <a:off x="7660200" y="3752062"/>
              <a:ext cx="1769950" cy="861023"/>
              <a:chOff x="7416471" y="2044680"/>
              <a:chExt cx="1769950" cy="861023"/>
            </a:xfrm>
          </p:grpSpPr>
          <p:sp>
            <p:nvSpPr>
              <p:cNvPr id="209" name="Szabadkézi sokszög 208"/>
              <p:cNvSpPr/>
              <p:nvPr/>
            </p:nvSpPr>
            <p:spPr>
              <a:xfrm>
                <a:off x="7416471" y="2044680"/>
                <a:ext cx="1769950" cy="861023"/>
              </a:xfrm>
              <a:custGeom>
                <a:avLst/>
                <a:gdLst>
                  <a:gd name="connsiteX0" fmla="*/ 370311 w 2089929"/>
                  <a:gd name="connsiteY0" fmla="*/ 409433 h 887104"/>
                  <a:gd name="connsiteX1" fmla="*/ 1822 w 2089929"/>
                  <a:gd name="connsiteY1" fmla="*/ 668740 h 887104"/>
                  <a:gd name="connsiteX2" fmla="*/ 274777 w 2089929"/>
                  <a:gd name="connsiteY2" fmla="*/ 859809 h 887104"/>
                  <a:gd name="connsiteX3" fmla="*/ 356664 w 2089929"/>
                  <a:gd name="connsiteY3" fmla="*/ 887104 h 887104"/>
                  <a:gd name="connsiteX4" fmla="*/ 397607 w 2089929"/>
                  <a:gd name="connsiteY4" fmla="*/ 873456 h 887104"/>
                  <a:gd name="connsiteX5" fmla="*/ 411255 w 2089929"/>
                  <a:gd name="connsiteY5" fmla="*/ 818865 h 887104"/>
                  <a:gd name="connsiteX6" fmla="*/ 424903 w 2089929"/>
                  <a:gd name="connsiteY6" fmla="*/ 777922 h 887104"/>
                  <a:gd name="connsiteX7" fmla="*/ 506789 w 2089929"/>
                  <a:gd name="connsiteY7" fmla="*/ 736979 h 887104"/>
                  <a:gd name="connsiteX8" fmla="*/ 588676 w 2089929"/>
                  <a:gd name="connsiteY8" fmla="*/ 764274 h 887104"/>
                  <a:gd name="connsiteX9" fmla="*/ 629619 w 2089929"/>
                  <a:gd name="connsiteY9" fmla="*/ 777922 h 887104"/>
                  <a:gd name="connsiteX10" fmla="*/ 684210 w 2089929"/>
                  <a:gd name="connsiteY10" fmla="*/ 764274 h 887104"/>
                  <a:gd name="connsiteX11" fmla="*/ 711506 w 2089929"/>
                  <a:gd name="connsiteY11" fmla="*/ 682388 h 887104"/>
                  <a:gd name="connsiteX12" fmla="*/ 725153 w 2089929"/>
                  <a:gd name="connsiteY12" fmla="*/ 627797 h 887104"/>
                  <a:gd name="connsiteX13" fmla="*/ 834335 w 2089929"/>
                  <a:gd name="connsiteY13" fmla="*/ 614149 h 887104"/>
                  <a:gd name="connsiteX14" fmla="*/ 875279 w 2089929"/>
                  <a:gd name="connsiteY14" fmla="*/ 518615 h 887104"/>
                  <a:gd name="connsiteX15" fmla="*/ 957165 w 2089929"/>
                  <a:gd name="connsiteY15" fmla="*/ 491319 h 887104"/>
                  <a:gd name="connsiteX16" fmla="*/ 1052700 w 2089929"/>
                  <a:gd name="connsiteY16" fmla="*/ 559558 h 887104"/>
                  <a:gd name="connsiteX17" fmla="*/ 1039052 w 2089929"/>
                  <a:gd name="connsiteY17" fmla="*/ 600501 h 887104"/>
                  <a:gd name="connsiteX18" fmla="*/ 1052700 w 2089929"/>
                  <a:gd name="connsiteY18" fmla="*/ 655092 h 887104"/>
                  <a:gd name="connsiteX19" fmla="*/ 1093643 w 2089929"/>
                  <a:gd name="connsiteY19" fmla="*/ 696036 h 887104"/>
                  <a:gd name="connsiteX20" fmla="*/ 1189177 w 2089929"/>
                  <a:gd name="connsiteY20" fmla="*/ 723331 h 887104"/>
                  <a:gd name="connsiteX21" fmla="*/ 1230120 w 2089929"/>
                  <a:gd name="connsiteY21" fmla="*/ 736979 h 887104"/>
                  <a:gd name="connsiteX22" fmla="*/ 1243768 w 2089929"/>
                  <a:gd name="connsiteY22" fmla="*/ 805218 h 887104"/>
                  <a:gd name="connsiteX23" fmla="*/ 1257416 w 2089929"/>
                  <a:gd name="connsiteY23" fmla="*/ 846161 h 887104"/>
                  <a:gd name="connsiteX24" fmla="*/ 1339303 w 2089929"/>
                  <a:gd name="connsiteY24" fmla="*/ 873456 h 887104"/>
                  <a:gd name="connsiteX25" fmla="*/ 1380246 w 2089929"/>
                  <a:gd name="connsiteY25" fmla="*/ 887104 h 887104"/>
                  <a:gd name="connsiteX26" fmla="*/ 1462132 w 2089929"/>
                  <a:gd name="connsiteY26" fmla="*/ 846161 h 887104"/>
                  <a:gd name="connsiteX27" fmla="*/ 1516723 w 2089929"/>
                  <a:gd name="connsiteY27" fmla="*/ 764274 h 887104"/>
                  <a:gd name="connsiteX28" fmla="*/ 1639553 w 2089929"/>
                  <a:gd name="connsiteY28" fmla="*/ 696036 h 887104"/>
                  <a:gd name="connsiteX29" fmla="*/ 1748735 w 2089929"/>
                  <a:gd name="connsiteY29" fmla="*/ 682388 h 887104"/>
                  <a:gd name="connsiteX30" fmla="*/ 1735088 w 2089929"/>
                  <a:gd name="connsiteY30" fmla="*/ 641444 h 887104"/>
                  <a:gd name="connsiteX31" fmla="*/ 1939804 w 2089929"/>
                  <a:gd name="connsiteY31" fmla="*/ 586853 h 887104"/>
                  <a:gd name="connsiteX32" fmla="*/ 2076282 w 2089929"/>
                  <a:gd name="connsiteY32" fmla="*/ 532262 h 887104"/>
                  <a:gd name="connsiteX33" fmla="*/ 2089929 w 2089929"/>
                  <a:gd name="connsiteY33" fmla="*/ 491319 h 887104"/>
                  <a:gd name="connsiteX34" fmla="*/ 2048986 w 2089929"/>
                  <a:gd name="connsiteY34" fmla="*/ 409433 h 887104"/>
                  <a:gd name="connsiteX35" fmla="*/ 1967100 w 2089929"/>
                  <a:gd name="connsiteY35" fmla="*/ 382137 h 887104"/>
                  <a:gd name="connsiteX36" fmla="*/ 1926156 w 2089929"/>
                  <a:gd name="connsiteY36" fmla="*/ 368489 h 887104"/>
                  <a:gd name="connsiteX37" fmla="*/ 1939804 w 2089929"/>
                  <a:gd name="connsiteY37" fmla="*/ 327546 h 887104"/>
                  <a:gd name="connsiteX38" fmla="*/ 1967100 w 2089929"/>
                  <a:gd name="connsiteY38" fmla="*/ 286603 h 887104"/>
                  <a:gd name="connsiteX39" fmla="*/ 1898861 w 2089929"/>
                  <a:gd name="connsiteY39" fmla="*/ 204716 h 887104"/>
                  <a:gd name="connsiteX40" fmla="*/ 1694144 w 2089929"/>
                  <a:gd name="connsiteY40" fmla="*/ 163773 h 887104"/>
                  <a:gd name="connsiteX41" fmla="*/ 1653201 w 2089929"/>
                  <a:gd name="connsiteY41" fmla="*/ 150125 h 887104"/>
                  <a:gd name="connsiteX42" fmla="*/ 1557667 w 2089929"/>
                  <a:gd name="connsiteY42" fmla="*/ 40943 h 887104"/>
                  <a:gd name="connsiteX43" fmla="*/ 1475780 w 2089929"/>
                  <a:gd name="connsiteY43" fmla="*/ 13647 h 887104"/>
                  <a:gd name="connsiteX44" fmla="*/ 1434837 w 2089929"/>
                  <a:gd name="connsiteY44" fmla="*/ 0 h 887104"/>
                  <a:gd name="connsiteX45" fmla="*/ 1352950 w 2089929"/>
                  <a:gd name="connsiteY45" fmla="*/ 13647 h 887104"/>
                  <a:gd name="connsiteX46" fmla="*/ 1298359 w 2089929"/>
                  <a:gd name="connsiteY46" fmla="*/ 27295 h 887104"/>
                  <a:gd name="connsiteX47" fmla="*/ 1202825 w 2089929"/>
                  <a:gd name="connsiteY47" fmla="*/ 13647 h 887104"/>
                  <a:gd name="connsiteX48" fmla="*/ 1148234 w 2089929"/>
                  <a:gd name="connsiteY48" fmla="*/ 27295 h 887104"/>
                  <a:gd name="connsiteX49" fmla="*/ 1134586 w 2089929"/>
                  <a:gd name="connsiteY49" fmla="*/ 68239 h 887104"/>
                  <a:gd name="connsiteX50" fmla="*/ 1120938 w 2089929"/>
                  <a:gd name="connsiteY50" fmla="*/ 136477 h 887104"/>
                  <a:gd name="connsiteX51" fmla="*/ 1079995 w 2089929"/>
                  <a:gd name="connsiteY51" fmla="*/ 163773 h 887104"/>
                  <a:gd name="connsiteX52" fmla="*/ 998109 w 2089929"/>
                  <a:gd name="connsiteY52" fmla="*/ 191068 h 887104"/>
                  <a:gd name="connsiteX53" fmla="*/ 929870 w 2089929"/>
                  <a:gd name="connsiteY53" fmla="*/ 259307 h 887104"/>
                  <a:gd name="connsiteX54" fmla="*/ 916222 w 2089929"/>
                  <a:gd name="connsiteY54" fmla="*/ 300250 h 887104"/>
                  <a:gd name="connsiteX55" fmla="*/ 875279 w 2089929"/>
                  <a:gd name="connsiteY55" fmla="*/ 313898 h 887104"/>
                  <a:gd name="connsiteX56" fmla="*/ 834335 w 2089929"/>
                  <a:gd name="connsiteY56" fmla="*/ 341194 h 887104"/>
                  <a:gd name="connsiteX57" fmla="*/ 752449 w 2089929"/>
                  <a:gd name="connsiteY57" fmla="*/ 368489 h 887104"/>
                  <a:gd name="connsiteX58" fmla="*/ 602323 w 2089929"/>
                  <a:gd name="connsiteY58" fmla="*/ 354841 h 887104"/>
                  <a:gd name="connsiteX59" fmla="*/ 561380 w 2089929"/>
                  <a:gd name="connsiteY59" fmla="*/ 341194 h 887104"/>
                  <a:gd name="connsiteX60" fmla="*/ 534085 w 2089929"/>
                  <a:gd name="connsiteY60" fmla="*/ 300250 h 887104"/>
                  <a:gd name="connsiteX61" fmla="*/ 452198 w 2089929"/>
                  <a:gd name="connsiteY61" fmla="*/ 313898 h 887104"/>
                  <a:gd name="connsiteX62" fmla="*/ 424903 w 2089929"/>
                  <a:gd name="connsiteY62" fmla="*/ 354841 h 887104"/>
                  <a:gd name="connsiteX63" fmla="*/ 383959 w 2089929"/>
                  <a:gd name="connsiteY63" fmla="*/ 382137 h 887104"/>
                  <a:gd name="connsiteX64" fmla="*/ 370311 w 2089929"/>
                  <a:gd name="connsiteY64" fmla="*/ 409433 h 887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089929" h="887104">
                    <a:moveTo>
                      <a:pt x="370311" y="409433"/>
                    </a:moveTo>
                    <a:cubicBezTo>
                      <a:pt x="306621" y="457200"/>
                      <a:pt x="32988" y="521815"/>
                      <a:pt x="1822" y="668740"/>
                    </a:cubicBezTo>
                    <a:cubicBezTo>
                      <a:pt x="-21224" y="777384"/>
                      <a:pt x="180191" y="801602"/>
                      <a:pt x="274777" y="859809"/>
                    </a:cubicBezTo>
                    <a:cubicBezTo>
                      <a:pt x="299281" y="874888"/>
                      <a:pt x="356664" y="887104"/>
                      <a:pt x="356664" y="887104"/>
                    </a:cubicBezTo>
                    <a:cubicBezTo>
                      <a:pt x="370312" y="882555"/>
                      <a:pt x="388620" y="884690"/>
                      <a:pt x="397607" y="873456"/>
                    </a:cubicBezTo>
                    <a:cubicBezTo>
                      <a:pt x="409324" y="858809"/>
                      <a:pt x="406102" y="836900"/>
                      <a:pt x="411255" y="818865"/>
                    </a:cubicBezTo>
                    <a:cubicBezTo>
                      <a:pt x="415207" y="805033"/>
                      <a:pt x="415916" y="789155"/>
                      <a:pt x="424903" y="777922"/>
                    </a:cubicBezTo>
                    <a:cubicBezTo>
                      <a:pt x="444144" y="753872"/>
                      <a:pt x="479818" y="745970"/>
                      <a:pt x="506789" y="736979"/>
                    </a:cubicBezTo>
                    <a:lnTo>
                      <a:pt x="588676" y="764274"/>
                    </a:lnTo>
                    <a:lnTo>
                      <a:pt x="629619" y="777922"/>
                    </a:lnTo>
                    <a:cubicBezTo>
                      <a:pt x="647816" y="773373"/>
                      <a:pt x="672003" y="778515"/>
                      <a:pt x="684210" y="764274"/>
                    </a:cubicBezTo>
                    <a:cubicBezTo>
                      <a:pt x="702935" y="742429"/>
                      <a:pt x="704528" y="710301"/>
                      <a:pt x="711506" y="682388"/>
                    </a:cubicBezTo>
                    <a:cubicBezTo>
                      <a:pt x="716055" y="664191"/>
                      <a:pt x="708756" y="636906"/>
                      <a:pt x="725153" y="627797"/>
                    </a:cubicBezTo>
                    <a:cubicBezTo>
                      <a:pt x="757215" y="609985"/>
                      <a:pt x="797941" y="618698"/>
                      <a:pt x="834335" y="614149"/>
                    </a:cubicBezTo>
                    <a:cubicBezTo>
                      <a:pt x="840784" y="588353"/>
                      <a:pt x="847352" y="536069"/>
                      <a:pt x="875279" y="518615"/>
                    </a:cubicBezTo>
                    <a:cubicBezTo>
                      <a:pt x="899677" y="503366"/>
                      <a:pt x="957165" y="491319"/>
                      <a:pt x="957165" y="491319"/>
                    </a:cubicBezTo>
                    <a:cubicBezTo>
                      <a:pt x="1078877" y="506533"/>
                      <a:pt x="1078352" y="469774"/>
                      <a:pt x="1052700" y="559558"/>
                    </a:cubicBezTo>
                    <a:cubicBezTo>
                      <a:pt x="1048748" y="573390"/>
                      <a:pt x="1043601" y="586853"/>
                      <a:pt x="1039052" y="600501"/>
                    </a:cubicBezTo>
                    <a:cubicBezTo>
                      <a:pt x="1043601" y="618698"/>
                      <a:pt x="1043394" y="638806"/>
                      <a:pt x="1052700" y="655092"/>
                    </a:cubicBezTo>
                    <a:cubicBezTo>
                      <a:pt x="1062276" y="671850"/>
                      <a:pt x="1077584" y="685330"/>
                      <a:pt x="1093643" y="696036"/>
                    </a:cubicBezTo>
                    <a:cubicBezTo>
                      <a:pt x="1105911" y="704215"/>
                      <a:pt x="1181220" y="721057"/>
                      <a:pt x="1189177" y="723331"/>
                    </a:cubicBezTo>
                    <a:cubicBezTo>
                      <a:pt x="1203009" y="727283"/>
                      <a:pt x="1216472" y="732430"/>
                      <a:pt x="1230120" y="736979"/>
                    </a:cubicBezTo>
                    <a:cubicBezTo>
                      <a:pt x="1234669" y="759725"/>
                      <a:pt x="1238142" y="782714"/>
                      <a:pt x="1243768" y="805218"/>
                    </a:cubicBezTo>
                    <a:cubicBezTo>
                      <a:pt x="1247257" y="819174"/>
                      <a:pt x="1245710" y="837799"/>
                      <a:pt x="1257416" y="846161"/>
                    </a:cubicBezTo>
                    <a:cubicBezTo>
                      <a:pt x="1280829" y="862884"/>
                      <a:pt x="1312007" y="864358"/>
                      <a:pt x="1339303" y="873456"/>
                    </a:cubicBezTo>
                    <a:lnTo>
                      <a:pt x="1380246" y="887104"/>
                    </a:lnTo>
                    <a:cubicBezTo>
                      <a:pt x="1409450" y="877369"/>
                      <a:pt x="1440345" y="871060"/>
                      <a:pt x="1462132" y="846161"/>
                    </a:cubicBezTo>
                    <a:cubicBezTo>
                      <a:pt x="1483734" y="821473"/>
                      <a:pt x="1489427" y="782471"/>
                      <a:pt x="1516723" y="764274"/>
                    </a:cubicBezTo>
                    <a:cubicBezTo>
                      <a:pt x="1559229" y="735937"/>
                      <a:pt x="1590006" y="705044"/>
                      <a:pt x="1639553" y="696036"/>
                    </a:cubicBezTo>
                    <a:cubicBezTo>
                      <a:pt x="1675639" y="689475"/>
                      <a:pt x="1712341" y="686937"/>
                      <a:pt x="1748735" y="682388"/>
                    </a:cubicBezTo>
                    <a:cubicBezTo>
                      <a:pt x="1744186" y="668740"/>
                      <a:pt x="1735088" y="655830"/>
                      <a:pt x="1735088" y="641444"/>
                    </a:cubicBezTo>
                    <a:cubicBezTo>
                      <a:pt x="1735088" y="508725"/>
                      <a:pt x="1797632" y="576698"/>
                      <a:pt x="1939804" y="586853"/>
                    </a:cubicBezTo>
                    <a:cubicBezTo>
                      <a:pt x="2015338" y="576063"/>
                      <a:pt x="2036057" y="592600"/>
                      <a:pt x="2076282" y="532262"/>
                    </a:cubicBezTo>
                    <a:cubicBezTo>
                      <a:pt x="2084262" y="520292"/>
                      <a:pt x="2085380" y="504967"/>
                      <a:pt x="2089929" y="491319"/>
                    </a:cubicBezTo>
                    <a:cubicBezTo>
                      <a:pt x="2082493" y="469009"/>
                      <a:pt x="2071267" y="423359"/>
                      <a:pt x="2048986" y="409433"/>
                    </a:cubicBezTo>
                    <a:cubicBezTo>
                      <a:pt x="2024588" y="394184"/>
                      <a:pt x="1994395" y="391236"/>
                      <a:pt x="1967100" y="382137"/>
                    </a:cubicBezTo>
                    <a:lnTo>
                      <a:pt x="1926156" y="368489"/>
                    </a:lnTo>
                    <a:cubicBezTo>
                      <a:pt x="1930705" y="354841"/>
                      <a:pt x="1933370" y="340413"/>
                      <a:pt x="1939804" y="327546"/>
                    </a:cubicBezTo>
                    <a:cubicBezTo>
                      <a:pt x="1947140" y="312875"/>
                      <a:pt x="1964403" y="302782"/>
                      <a:pt x="1967100" y="286603"/>
                    </a:cubicBezTo>
                    <a:cubicBezTo>
                      <a:pt x="1973508" y="248156"/>
                      <a:pt x="1921878" y="216224"/>
                      <a:pt x="1898861" y="204716"/>
                    </a:cubicBezTo>
                    <a:cubicBezTo>
                      <a:pt x="1829738" y="170155"/>
                      <a:pt x="1771339" y="172350"/>
                      <a:pt x="1694144" y="163773"/>
                    </a:cubicBezTo>
                    <a:cubicBezTo>
                      <a:pt x="1680496" y="159224"/>
                      <a:pt x="1663373" y="160297"/>
                      <a:pt x="1653201" y="150125"/>
                    </a:cubicBezTo>
                    <a:cubicBezTo>
                      <a:pt x="1586784" y="83708"/>
                      <a:pt x="1627269" y="71878"/>
                      <a:pt x="1557667" y="40943"/>
                    </a:cubicBezTo>
                    <a:cubicBezTo>
                      <a:pt x="1531375" y="29257"/>
                      <a:pt x="1503076" y="22745"/>
                      <a:pt x="1475780" y="13647"/>
                    </a:cubicBezTo>
                    <a:lnTo>
                      <a:pt x="1434837" y="0"/>
                    </a:lnTo>
                    <a:cubicBezTo>
                      <a:pt x="1407541" y="4549"/>
                      <a:pt x="1380085" y="8220"/>
                      <a:pt x="1352950" y="13647"/>
                    </a:cubicBezTo>
                    <a:cubicBezTo>
                      <a:pt x="1334557" y="17325"/>
                      <a:pt x="1317116" y="27295"/>
                      <a:pt x="1298359" y="27295"/>
                    </a:cubicBezTo>
                    <a:cubicBezTo>
                      <a:pt x="1266191" y="27295"/>
                      <a:pt x="1234670" y="18196"/>
                      <a:pt x="1202825" y="13647"/>
                    </a:cubicBezTo>
                    <a:cubicBezTo>
                      <a:pt x="1184628" y="18196"/>
                      <a:pt x="1162881" y="15577"/>
                      <a:pt x="1148234" y="27295"/>
                    </a:cubicBezTo>
                    <a:cubicBezTo>
                      <a:pt x="1137000" y="36282"/>
                      <a:pt x="1138075" y="54282"/>
                      <a:pt x="1134586" y="68239"/>
                    </a:cubicBezTo>
                    <a:cubicBezTo>
                      <a:pt x="1128960" y="90743"/>
                      <a:pt x="1132447" y="116337"/>
                      <a:pt x="1120938" y="136477"/>
                    </a:cubicBezTo>
                    <a:cubicBezTo>
                      <a:pt x="1112800" y="150718"/>
                      <a:pt x="1094984" y="157111"/>
                      <a:pt x="1079995" y="163773"/>
                    </a:cubicBezTo>
                    <a:cubicBezTo>
                      <a:pt x="1053703" y="175458"/>
                      <a:pt x="998109" y="191068"/>
                      <a:pt x="998109" y="191068"/>
                    </a:cubicBezTo>
                    <a:cubicBezTo>
                      <a:pt x="957165" y="218364"/>
                      <a:pt x="952616" y="213814"/>
                      <a:pt x="929870" y="259307"/>
                    </a:cubicBezTo>
                    <a:cubicBezTo>
                      <a:pt x="923436" y="272174"/>
                      <a:pt x="926394" y="290078"/>
                      <a:pt x="916222" y="300250"/>
                    </a:cubicBezTo>
                    <a:cubicBezTo>
                      <a:pt x="906050" y="310422"/>
                      <a:pt x="888146" y="307464"/>
                      <a:pt x="875279" y="313898"/>
                    </a:cubicBezTo>
                    <a:cubicBezTo>
                      <a:pt x="860608" y="321234"/>
                      <a:pt x="849324" y="334532"/>
                      <a:pt x="834335" y="341194"/>
                    </a:cubicBezTo>
                    <a:cubicBezTo>
                      <a:pt x="808043" y="352879"/>
                      <a:pt x="752449" y="368489"/>
                      <a:pt x="752449" y="368489"/>
                    </a:cubicBezTo>
                    <a:cubicBezTo>
                      <a:pt x="702407" y="363940"/>
                      <a:pt x="652066" y="361947"/>
                      <a:pt x="602323" y="354841"/>
                    </a:cubicBezTo>
                    <a:cubicBezTo>
                      <a:pt x="588082" y="352807"/>
                      <a:pt x="572613" y="350181"/>
                      <a:pt x="561380" y="341194"/>
                    </a:cubicBezTo>
                    <a:cubicBezTo>
                      <a:pt x="548572" y="330947"/>
                      <a:pt x="543183" y="313898"/>
                      <a:pt x="534085" y="300250"/>
                    </a:cubicBezTo>
                    <a:cubicBezTo>
                      <a:pt x="506789" y="304799"/>
                      <a:pt x="476949" y="301523"/>
                      <a:pt x="452198" y="313898"/>
                    </a:cubicBezTo>
                    <a:cubicBezTo>
                      <a:pt x="437527" y="321233"/>
                      <a:pt x="436501" y="343243"/>
                      <a:pt x="424903" y="354841"/>
                    </a:cubicBezTo>
                    <a:cubicBezTo>
                      <a:pt x="413304" y="366440"/>
                      <a:pt x="397607" y="373038"/>
                      <a:pt x="383959" y="382137"/>
                    </a:cubicBezTo>
                    <a:cubicBezTo>
                      <a:pt x="368872" y="427396"/>
                      <a:pt x="434001" y="361666"/>
                      <a:pt x="370311" y="409433"/>
                    </a:cubicBezTo>
                    <a:close/>
                  </a:path>
                </a:pathLst>
              </a:custGeom>
              <a:solidFill>
                <a:srgbClr val="D7E0E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10" name="Szabadkézi sokszög 209"/>
              <p:cNvSpPr/>
              <p:nvPr/>
            </p:nvSpPr>
            <p:spPr>
              <a:xfrm>
                <a:off x="7704575" y="2334324"/>
                <a:ext cx="1367395" cy="434377"/>
              </a:xfrm>
              <a:custGeom>
                <a:avLst/>
                <a:gdLst>
                  <a:gd name="connsiteX0" fmla="*/ 370311 w 2089929"/>
                  <a:gd name="connsiteY0" fmla="*/ 409433 h 887104"/>
                  <a:gd name="connsiteX1" fmla="*/ 1822 w 2089929"/>
                  <a:gd name="connsiteY1" fmla="*/ 668740 h 887104"/>
                  <a:gd name="connsiteX2" fmla="*/ 274777 w 2089929"/>
                  <a:gd name="connsiteY2" fmla="*/ 859809 h 887104"/>
                  <a:gd name="connsiteX3" fmla="*/ 356664 w 2089929"/>
                  <a:gd name="connsiteY3" fmla="*/ 887104 h 887104"/>
                  <a:gd name="connsiteX4" fmla="*/ 397607 w 2089929"/>
                  <a:gd name="connsiteY4" fmla="*/ 873456 h 887104"/>
                  <a:gd name="connsiteX5" fmla="*/ 411255 w 2089929"/>
                  <a:gd name="connsiteY5" fmla="*/ 818865 h 887104"/>
                  <a:gd name="connsiteX6" fmla="*/ 424903 w 2089929"/>
                  <a:gd name="connsiteY6" fmla="*/ 777922 h 887104"/>
                  <a:gd name="connsiteX7" fmla="*/ 506789 w 2089929"/>
                  <a:gd name="connsiteY7" fmla="*/ 736979 h 887104"/>
                  <a:gd name="connsiteX8" fmla="*/ 588676 w 2089929"/>
                  <a:gd name="connsiteY8" fmla="*/ 764274 h 887104"/>
                  <a:gd name="connsiteX9" fmla="*/ 629619 w 2089929"/>
                  <a:gd name="connsiteY9" fmla="*/ 777922 h 887104"/>
                  <a:gd name="connsiteX10" fmla="*/ 684210 w 2089929"/>
                  <a:gd name="connsiteY10" fmla="*/ 764274 h 887104"/>
                  <a:gd name="connsiteX11" fmla="*/ 711506 w 2089929"/>
                  <a:gd name="connsiteY11" fmla="*/ 682388 h 887104"/>
                  <a:gd name="connsiteX12" fmla="*/ 725153 w 2089929"/>
                  <a:gd name="connsiteY12" fmla="*/ 627797 h 887104"/>
                  <a:gd name="connsiteX13" fmla="*/ 834335 w 2089929"/>
                  <a:gd name="connsiteY13" fmla="*/ 614149 h 887104"/>
                  <a:gd name="connsiteX14" fmla="*/ 875279 w 2089929"/>
                  <a:gd name="connsiteY14" fmla="*/ 518615 h 887104"/>
                  <a:gd name="connsiteX15" fmla="*/ 957165 w 2089929"/>
                  <a:gd name="connsiteY15" fmla="*/ 491319 h 887104"/>
                  <a:gd name="connsiteX16" fmla="*/ 1052700 w 2089929"/>
                  <a:gd name="connsiteY16" fmla="*/ 559558 h 887104"/>
                  <a:gd name="connsiteX17" fmla="*/ 1039052 w 2089929"/>
                  <a:gd name="connsiteY17" fmla="*/ 600501 h 887104"/>
                  <a:gd name="connsiteX18" fmla="*/ 1052700 w 2089929"/>
                  <a:gd name="connsiteY18" fmla="*/ 655092 h 887104"/>
                  <a:gd name="connsiteX19" fmla="*/ 1093643 w 2089929"/>
                  <a:gd name="connsiteY19" fmla="*/ 696036 h 887104"/>
                  <a:gd name="connsiteX20" fmla="*/ 1189177 w 2089929"/>
                  <a:gd name="connsiteY20" fmla="*/ 723331 h 887104"/>
                  <a:gd name="connsiteX21" fmla="*/ 1230120 w 2089929"/>
                  <a:gd name="connsiteY21" fmla="*/ 736979 h 887104"/>
                  <a:gd name="connsiteX22" fmla="*/ 1243768 w 2089929"/>
                  <a:gd name="connsiteY22" fmla="*/ 805218 h 887104"/>
                  <a:gd name="connsiteX23" fmla="*/ 1257416 w 2089929"/>
                  <a:gd name="connsiteY23" fmla="*/ 846161 h 887104"/>
                  <a:gd name="connsiteX24" fmla="*/ 1339303 w 2089929"/>
                  <a:gd name="connsiteY24" fmla="*/ 873456 h 887104"/>
                  <a:gd name="connsiteX25" fmla="*/ 1380246 w 2089929"/>
                  <a:gd name="connsiteY25" fmla="*/ 887104 h 887104"/>
                  <a:gd name="connsiteX26" fmla="*/ 1462132 w 2089929"/>
                  <a:gd name="connsiteY26" fmla="*/ 846161 h 887104"/>
                  <a:gd name="connsiteX27" fmla="*/ 1516723 w 2089929"/>
                  <a:gd name="connsiteY27" fmla="*/ 764274 h 887104"/>
                  <a:gd name="connsiteX28" fmla="*/ 1639553 w 2089929"/>
                  <a:gd name="connsiteY28" fmla="*/ 696036 h 887104"/>
                  <a:gd name="connsiteX29" fmla="*/ 1748735 w 2089929"/>
                  <a:gd name="connsiteY29" fmla="*/ 682388 h 887104"/>
                  <a:gd name="connsiteX30" fmla="*/ 1735088 w 2089929"/>
                  <a:gd name="connsiteY30" fmla="*/ 641444 h 887104"/>
                  <a:gd name="connsiteX31" fmla="*/ 1939804 w 2089929"/>
                  <a:gd name="connsiteY31" fmla="*/ 586853 h 887104"/>
                  <a:gd name="connsiteX32" fmla="*/ 2076282 w 2089929"/>
                  <a:gd name="connsiteY32" fmla="*/ 532262 h 887104"/>
                  <a:gd name="connsiteX33" fmla="*/ 2089929 w 2089929"/>
                  <a:gd name="connsiteY33" fmla="*/ 491319 h 887104"/>
                  <a:gd name="connsiteX34" fmla="*/ 2048986 w 2089929"/>
                  <a:gd name="connsiteY34" fmla="*/ 409433 h 887104"/>
                  <a:gd name="connsiteX35" fmla="*/ 1967100 w 2089929"/>
                  <a:gd name="connsiteY35" fmla="*/ 382137 h 887104"/>
                  <a:gd name="connsiteX36" fmla="*/ 1926156 w 2089929"/>
                  <a:gd name="connsiteY36" fmla="*/ 368489 h 887104"/>
                  <a:gd name="connsiteX37" fmla="*/ 1939804 w 2089929"/>
                  <a:gd name="connsiteY37" fmla="*/ 327546 h 887104"/>
                  <a:gd name="connsiteX38" fmla="*/ 1967100 w 2089929"/>
                  <a:gd name="connsiteY38" fmla="*/ 286603 h 887104"/>
                  <a:gd name="connsiteX39" fmla="*/ 1898861 w 2089929"/>
                  <a:gd name="connsiteY39" fmla="*/ 204716 h 887104"/>
                  <a:gd name="connsiteX40" fmla="*/ 1694144 w 2089929"/>
                  <a:gd name="connsiteY40" fmla="*/ 163773 h 887104"/>
                  <a:gd name="connsiteX41" fmla="*/ 1653201 w 2089929"/>
                  <a:gd name="connsiteY41" fmla="*/ 150125 h 887104"/>
                  <a:gd name="connsiteX42" fmla="*/ 1557667 w 2089929"/>
                  <a:gd name="connsiteY42" fmla="*/ 40943 h 887104"/>
                  <a:gd name="connsiteX43" fmla="*/ 1475780 w 2089929"/>
                  <a:gd name="connsiteY43" fmla="*/ 13647 h 887104"/>
                  <a:gd name="connsiteX44" fmla="*/ 1434837 w 2089929"/>
                  <a:gd name="connsiteY44" fmla="*/ 0 h 887104"/>
                  <a:gd name="connsiteX45" fmla="*/ 1352950 w 2089929"/>
                  <a:gd name="connsiteY45" fmla="*/ 13647 h 887104"/>
                  <a:gd name="connsiteX46" fmla="*/ 1298359 w 2089929"/>
                  <a:gd name="connsiteY46" fmla="*/ 27295 h 887104"/>
                  <a:gd name="connsiteX47" fmla="*/ 1202825 w 2089929"/>
                  <a:gd name="connsiteY47" fmla="*/ 13647 h 887104"/>
                  <a:gd name="connsiteX48" fmla="*/ 1148234 w 2089929"/>
                  <a:gd name="connsiteY48" fmla="*/ 27295 h 887104"/>
                  <a:gd name="connsiteX49" fmla="*/ 1134586 w 2089929"/>
                  <a:gd name="connsiteY49" fmla="*/ 68239 h 887104"/>
                  <a:gd name="connsiteX50" fmla="*/ 1120938 w 2089929"/>
                  <a:gd name="connsiteY50" fmla="*/ 136477 h 887104"/>
                  <a:gd name="connsiteX51" fmla="*/ 1079995 w 2089929"/>
                  <a:gd name="connsiteY51" fmla="*/ 163773 h 887104"/>
                  <a:gd name="connsiteX52" fmla="*/ 998109 w 2089929"/>
                  <a:gd name="connsiteY52" fmla="*/ 191068 h 887104"/>
                  <a:gd name="connsiteX53" fmla="*/ 929870 w 2089929"/>
                  <a:gd name="connsiteY53" fmla="*/ 259307 h 887104"/>
                  <a:gd name="connsiteX54" fmla="*/ 916222 w 2089929"/>
                  <a:gd name="connsiteY54" fmla="*/ 300250 h 887104"/>
                  <a:gd name="connsiteX55" fmla="*/ 875279 w 2089929"/>
                  <a:gd name="connsiteY55" fmla="*/ 313898 h 887104"/>
                  <a:gd name="connsiteX56" fmla="*/ 834335 w 2089929"/>
                  <a:gd name="connsiteY56" fmla="*/ 341194 h 887104"/>
                  <a:gd name="connsiteX57" fmla="*/ 752449 w 2089929"/>
                  <a:gd name="connsiteY57" fmla="*/ 368489 h 887104"/>
                  <a:gd name="connsiteX58" fmla="*/ 602323 w 2089929"/>
                  <a:gd name="connsiteY58" fmla="*/ 354841 h 887104"/>
                  <a:gd name="connsiteX59" fmla="*/ 561380 w 2089929"/>
                  <a:gd name="connsiteY59" fmla="*/ 341194 h 887104"/>
                  <a:gd name="connsiteX60" fmla="*/ 534085 w 2089929"/>
                  <a:gd name="connsiteY60" fmla="*/ 300250 h 887104"/>
                  <a:gd name="connsiteX61" fmla="*/ 452198 w 2089929"/>
                  <a:gd name="connsiteY61" fmla="*/ 313898 h 887104"/>
                  <a:gd name="connsiteX62" fmla="*/ 424903 w 2089929"/>
                  <a:gd name="connsiteY62" fmla="*/ 354841 h 887104"/>
                  <a:gd name="connsiteX63" fmla="*/ 383959 w 2089929"/>
                  <a:gd name="connsiteY63" fmla="*/ 382137 h 887104"/>
                  <a:gd name="connsiteX64" fmla="*/ 370311 w 2089929"/>
                  <a:gd name="connsiteY64" fmla="*/ 409433 h 887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2089929" h="887104">
                    <a:moveTo>
                      <a:pt x="370311" y="409433"/>
                    </a:moveTo>
                    <a:cubicBezTo>
                      <a:pt x="306621" y="457200"/>
                      <a:pt x="32988" y="521815"/>
                      <a:pt x="1822" y="668740"/>
                    </a:cubicBezTo>
                    <a:cubicBezTo>
                      <a:pt x="-21224" y="777384"/>
                      <a:pt x="180191" y="801602"/>
                      <a:pt x="274777" y="859809"/>
                    </a:cubicBezTo>
                    <a:cubicBezTo>
                      <a:pt x="299281" y="874888"/>
                      <a:pt x="356664" y="887104"/>
                      <a:pt x="356664" y="887104"/>
                    </a:cubicBezTo>
                    <a:cubicBezTo>
                      <a:pt x="370312" y="882555"/>
                      <a:pt x="388620" y="884690"/>
                      <a:pt x="397607" y="873456"/>
                    </a:cubicBezTo>
                    <a:cubicBezTo>
                      <a:pt x="409324" y="858809"/>
                      <a:pt x="406102" y="836900"/>
                      <a:pt x="411255" y="818865"/>
                    </a:cubicBezTo>
                    <a:cubicBezTo>
                      <a:pt x="415207" y="805033"/>
                      <a:pt x="415916" y="789155"/>
                      <a:pt x="424903" y="777922"/>
                    </a:cubicBezTo>
                    <a:cubicBezTo>
                      <a:pt x="444144" y="753872"/>
                      <a:pt x="479818" y="745970"/>
                      <a:pt x="506789" y="736979"/>
                    </a:cubicBezTo>
                    <a:lnTo>
                      <a:pt x="588676" y="764274"/>
                    </a:lnTo>
                    <a:lnTo>
                      <a:pt x="629619" y="777922"/>
                    </a:lnTo>
                    <a:cubicBezTo>
                      <a:pt x="647816" y="773373"/>
                      <a:pt x="672003" y="778515"/>
                      <a:pt x="684210" y="764274"/>
                    </a:cubicBezTo>
                    <a:cubicBezTo>
                      <a:pt x="702935" y="742429"/>
                      <a:pt x="704528" y="710301"/>
                      <a:pt x="711506" y="682388"/>
                    </a:cubicBezTo>
                    <a:cubicBezTo>
                      <a:pt x="716055" y="664191"/>
                      <a:pt x="708756" y="636906"/>
                      <a:pt x="725153" y="627797"/>
                    </a:cubicBezTo>
                    <a:cubicBezTo>
                      <a:pt x="757215" y="609985"/>
                      <a:pt x="797941" y="618698"/>
                      <a:pt x="834335" y="614149"/>
                    </a:cubicBezTo>
                    <a:cubicBezTo>
                      <a:pt x="840784" y="588353"/>
                      <a:pt x="847352" y="536069"/>
                      <a:pt x="875279" y="518615"/>
                    </a:cubicBezTo>
                    <a:cubicBezTo>
                      <a:pt x="899677" y="503366"/>
                      <a:pt x="957165" y="491319"/>
                      <a:pt x="957165" y="491319"/>
                    </a:cubicBezTo>
                    <a:cubicBezTo>
                      <a:pt x="1078877" y="506533"/>
                      <a:pt x="1078352" y="469774"/>
                      <a:pt x="1052700" y="559558"/>
                    </a:cubicBezTo>
                    <a:cubicBezTo>
                      <a:pt x="1048748" y="573390"/>
                      <a:pt x="1043601" y="586853"/>
                      <a:pt x="1039052" y="600501"/>
                    </a:cubicBezTo>
                    <a:cubicBezTo>
                      <a:pt x="1043601" y="618698"/>
                      <a:pt x="1043394" y="638806"/>
                      <a:pt x="1052700" y="655092"/>
                    </a:cubicBezTo>
                    <a:cubicBezTo>
                      <a:pt x="1062276" y="671850"/>
                      <a:pt x="1077584" y="685330"/>
                      <a:pt x="1093643" y="696036"/>
                    </a:cubicBezTo>
                    <a:cubicBezTo>
                      <a:pt x="1105911" y="704215"/>
                      <a:pt x="1181220" y="721057"/>
                      <a:pt x="1189177" y="723331"/>
                    </a:cubicBezTo>
                    <a:cubicBezTo>
                      <a:pt x="1203009" y="727283"/>
                      <a:pt x="1216472" y="732430"/>
                      <a:pt x="1230120" y="736979"/>
                    </a:cubicBezTo>
                    <a:cubicBezTo>
                      <a:pt x="1234669" y="759725"/>
                      <a:pt x="1238142" y="782714"/>
                      <a:pt x="1243768" y="805218"/>
                    </a:cubicBezTo>
                    <a:cubicBezTo>
                      <a:pt x="1247257" y="819174"/>
                      <a:pt x="1245710" y="837799"/>
                      <a:pt x="1257416" y="846161"/>
                    </a:cubicBezTo>
                    <a:cubicBezTo>
                      <a:pt x="1280829" y="862884"/>
                      <a:pt x="1312007" y="864358"/>
                      <a:pt x="1339303" y="873456"/>
                    </a:cubicBezTo>
                    <a:lnTo>
                      <a:pt x="1380246" y="887104"/>
                    </a:lnTo>
                    <a:cubicBezTo>
                      <a:pt x="1409450" y="877369"/>
                      <a:pt x="1440345" y="871060"/>
                      <a:pt x="1462132" y="846161"/>
                    </a:cubicBezTo>
                    <a:cubicBezTo>
                      <a:pt x="1483734" y="821473"/>
                      <a:pt x="1489427" y="782471"/>
                      <a:pt x="1516723" y="764274"/>
                    </a:cubicBezTo>
                    <a:cubicBezTo>
                      <a:pt x="1559229" y="735937"/>
                      <a:pt x="1590006" y="705044"/>
                      <a:pt x="1639553" y="696036"/>
                    </a:cubicBezTo>
                    <a:cubicBezTo>
                      <a:pt x="1675639" y="689475"/>
                      <a:pt x="1712341" y="686937"/>
                      <a:pt x="1748735" y="682388"/>
                    </a:cubicBezTo>
                    <a:cubicBezTo>
                      <a:pt x="1744186" y="668740"/>
                      <a:pt x="1735088" y="655830"/>
                      <a:pt x="1735088" y="641444"/>
                    </a:cubicBezTo>
                    <a:cubicBezTo>
                      <a:pt x="1735088" y="508725"/>
                      <a:pt x="1797632" y="576698"/>
                      <a:pt x="1939804" y="586853"/>
                    </a:cubicBezTo>
                    <a:cubicBezTo>
                      <a:pt x="2015338" y="576063"/>
                      <a:pt x="2036057" y="592600"/>
                      <a:pt x="2076282" y="532262"/>
                    </a:cubicBezTo>
                    <a:cubicBezTo>
                      <a:pt x="2084262" y="520292"/>
                      <a:pt x="2085380" y="504967"/>
                      <a:pt x="2089929" y="491319"/>
                    </a:cubicBezTo>
                    <a:cubicBezTo>
                      <a:pt x="2082493" y="469009"/>
                      <a:pt x="2071267" y="423359"/>
                      <a:pt x="2048986" y="409433"/>
                    </a:cubicBezTo>
                    <a:cubicBezTo>
                      <a:pt x="2024588" y="394184"/>
                      <a:pt x="1994395" y="391236"/>
                      <a:pt x="1967100" y="382137"/>
                    </a:cubicBezTo>
                    <a:lnTo>
                      <a:pt x="1926156" y="368489"/>
                    </a:lnTo>
                    <a:cubicBezTo>
                      <a:pt x="1930705" y="354841"/>
                      <a:pt x="1933370" y="340413"/>
                      <a:pt x="1939804" y="327546"/>
                    </a:cubicBezTo>
                    <a:cubicBezTo>
                      <a:pt x="1947140" y="312875"/>
                      <a:pt x="1964403" y="302782"/>
                      <a:pt x="1967100" y="286603"/>
                    </a:cubicBezTo>
                    <a:cubicBezTo>
                      <a:pt x="1973508" y="248156"/>
                      <a:pt x="1921878" y="216224"/>
                      <a:pt x="1898861" y="204716"/>
                    </a:cubicBezTo>
                    <a:cubicBezTo>
                      <a:pt x="1829738" y="170155"/>
                      <a:pt x="1771339" y="172350"/>
                      <a:pt x="1694144" y="163773"/>
                    </a:cubicBezTo>
                    <a:cubicBezTo>
                      <a:pt x="1680496" y="159224"/>
                      <a:pt x="1663373" y="160297"/>
                      <a:pt x="1653201" y="150125"/>
                    </a:cubicBezTo>
                    <a:cubicBezTo>
                      <a:pt x="1586784" y="83708"/>
                      <a:pt x="1627269" y="71878"/>
                      <a:pt x="1557667" y="40943"/>
                    </a:cubicBezTo>
                    <a:cubicBezTo>
                      <a:pt x="1531375" y="29257"/>
                      <a:pt x="1503076" y="22745"/>
                      <a:pt x="1475780" y="13647"/>
                    </a:cubicBezTo>
                    <a:lnTo>
                      <a:pt x="1434837" y="0"/>
                    </a:lnTo>
                    <a:cubicBezTo>
                      <a:pt x="1407541" y="4549"/>
                      <a:pt x="1380085" y="8220"/>
                      <a:pt x="1352950" y="13647"/>
                    </a:cubicBezTo>
                    <a:cubicBezTo>
                      <a:pt x="1334557" y="17325"/>
                      <a:pt x="1317116" y="27295"/>
                      <a:pt x="1298359" y="27295"/>
                    </a:cubicBezTo>
                    <a:cubicBezTo>
                      <a:pt x="1266191" y="27295"/>
                      <a:pt x="1234670" y="18196"/>
                      <a:pt x="1202825" y="13647"/>
                    </a:cubicBezTo>
                    <a:cubicBezTo>
                      <a:pt x="1184628" y="18196"/>
                      <a:pt x="1162881" y="15577"/>
                      <a:pt x="1148234" y="27295"/>
                    </a:cubicBezTo>
                    <a:cubicBezTo>
                      <a:pt x="1137000" y="36282"/>
                      <a:pt x="1138075" y="54282"/>
                      <a:pt x="1134586" y="68239"/>
                    </a:cubicBezTo>
                    <a:cubicBezTo>
                      <a:pt x="1128960" y="90743"/>
                      <a:pt x="1132447" y="116337"/>
                      <a:pt x="1120938" y="136477"/>
                    </a:cubicBezTo>
                    <a:cubicBezTo>
                      <a:pt x="1112800" y="150718"/>
                      <a:pt x="1094984" y="157111"/>
                      <a:pt x="1079995" y="163773"/>
                    </a:cubicBezTo>
                    <a:cubicBezTo>
                      <a:pt x="1053703" y="175458"/>
                      <a:pt x="998109" y="191068"/>
                      <a:pt x="998109" y="191068"/>
                    </a:cubicBezTo>
                    <a:cubicBezTo>
                      <a:pt x="957165" y="218364"/>
                      <a:pt x="952616" y="213814"/>
                      <a:pt x="929870" y="259307"/>
                    </a:cubicBezTo>
                    <a:cubicBezTo>
                      <a:pt x="923436" y="272174"/>
                      <a:pt x="926394" y="290078"/>
                      <a:pt x="916222" y="300250"/>
                    </a:cubicBezTo>
                    <a:cubicBezTo>
                      <a:pt x="906050" y="310422"/>
                      <a:pt x="888146" y="307464"/>
                      <a:pt x="875279" y="313898"/>
                    </a:cubicBezTo>
                    <a:cubicBezTo>
                      <a:pt x="860608" y="321234"/>
                      <a:pt x="849324" y="334532"/>
                      <a:pt x="834335" y="341194"/>
                    </a:cubicBezTo>
                    <a:cubicBezTo>
                      <a:pt x="808043" y="352879"/>
                      <a:pt x="752449" y="368489"/>
                      <a:pt x="752449" y="368489"/>
                    </a:cubicBezTo>
                    <a:cubicBezTo>
                      <a:pt x="702407" y="363940"/>
                      <a:pt x="652066" y="361947"/>
                      <a:pt x="602323" y="354841"/>
                    </a:cubicBezTo>
                    <a:cubicBezTo>
                      <a:pt x="588082" y="352807"/>
                      <a:pt x="572613" y="350181"/>
                      <a:pt x="561380" y="341194"/>
                    </a:cubicBezTo>
                    <a:cubicBezTo>
                      <a:pt x="548572" y="330947"/>
                      <a:pt x="543183" y="313898"/>
                      <a:pt x="534085" y="300250"/>
                    </a:cubicBezTo>
                    <a:cubicBezTo>
                      <a:pt x="506789" y="304799"/>
                      <a:pt x="476949" y="301523"/>
                      <a:pt x="452198" y="313898"/>
                    </a:cubicBezTo>
                    <a:cubicBezTo>
                      <a:pt x="437527" y="321233"/>
                      <a:pt x="436501" y="343243"/>
                      <a:pt x="424903" y="354841"/>
                    </a:cubicBezTo>
                    <a:cubicBezTo>
                      <a:pt x="413304" y="366440"/>
                      <a:pt x="397607" y="373038"/>
                      <a:pt x="383959" y="382137"/>
                    </a:cubicBezTo>
                    <a:cubicBezTo>
                      <a:pt x="368872" y="427396"/>
                      <a:pt x="434001" y="361666"/>
                      <a:pt x="370311" y="409433"/>
                    </a:cubicBezTo>
                    <a:close/>
                  </a:path>
                </a:pathLst>
              </a:custGeom>
              <a:solidFill>
                <a:srgbClr val="ECF1F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165" name="Szabadkézi sokszög 164"/>
            <p:cNvSpPr/>
            <p:nvPr/>
          </p:nvSpPr>
          <p:spPr>
            <a:xfrm>
              <a:off x="7211497" y="2861530"/>
              <a:ext cx="2538631" cy="1169077"/>
            </a:xfrm>
            <a:custGeom>
              <a:avLst/>
              <a:gdLst>
                <a:gd name="connsiteX0" fmla="*/ 370311 w 2089929"/>
                <a:gd name="connsiteY0" fmla="*/ 409433 h 887104"/>
                <a:gd name="connsiteX1" fmla="*/ 1822 w 2089929"/>
                <a:gd name="connsiteY1" fmla="*/ 668740 h 887104"/>
                <a:gd name="connsiteX2" fmla="*/ 274777 w 2089929"/>
                <a:gd name="connsiteY2" fmla="*/ 859809 h 887104"/>
                <a:gd name="connsiteX3" fmla="*/ 356664 w 2089929"/>
                <a:gd name="connsiteY3" fmla="*/ 887104 h 887104"/>
                <a:gd name="connsiteX4" fmla="*/ 397607 w 2089929"/>
                <a:gd name="connsiteY4" fmla="*/ 873456 h 887104"/>
                <a:gd name="connsiteX5" fmla="*/ 411255 w 2089929"/>
                <a:gd name="connsiteY5" fmla="*/ 818865 h 887104"/>
                <a:gd name="connsiteX6" fmla="*/ 424903 w 2089929"/>
                <a:gd name="connsiteY6" fmla="*/ 777922 h 887104"/>
                <a:gd name="connsiteX7" fmla="*/ 506789 w 2089929"/>
                <a:gd name="connsiteY7" fmla="*/ 736979 h 887104"/>
                <a:gd name="connsiteX8" fmla="*/ 588676 w 2089929"/>
                <a:gd name="connsiteY8" fmla="*/ 764274 h 887104"/>
                <a:gd name="connsiteX9" fmla="*/ 629619 w 2089929"/>
                <a:gd name="connsiteY9" fmla="*/ 777922 h 887104"/>
                <a:gd name="connsiteX10" fmla="*/ 684210 w 2089929"/>
                <a:gd name="connsiteY10" fmla="*/ 764274 h 887104"/>
                <a:gd name="connsiteX11" fmla="*/ 711506 w 2089929"/>
                <a:gd name="connsiteY11" fmla="*/ 682388 h 887104"/>
                <a:gd name="connsiteX12" fmla="*/ 725153 w 2089929"/>
                <a:gd name="connsiteY12" fmla="*/ 627797 h 887104"/>
                <a:gd name="connsiteX13" fmla="*/ 834335 w 2089929"/>
                <a:gd name="connsiteY13" fmla="*/ 614149 h 887104"/>
                <a:gd name="connsiteX14" fmla="*/ 875279 w 2089929"/>
                <a:gd name="connsiteY14" fmla="*/ 518615 h 887104"/>
                <a:gd name="connsiteX15" fmla="*/ 957165 w 2089929"/>
                <a:gd name="connsiteY15" fmla="*/ 491319 h 887104"/>
                <a:gd name="connsiteX16" fmla="*/ 1052700 w 2089929"/>
                <a:gd name="connsiteY16" fmla="*/ 559558 h 887104"/>
                <a:gd name="connsiteX17" fmla="*/ 1039052 w 2089929"/>
                <a:gd name="connsiteY17" fmla="*/ 600501 h 887104"/>
                <a:gd name="connsiteX18" fmla="*/ 1052700 w 2089929"/>
                <a:gd name="connsiteY18" fmla="*/ 655092 h 887104"/>
                <a:gd name="connsiteX19" fmla="*/ 1093643 w 2089929"/>
                <a:gd name="connsiteY19" fmla="*/ 696036 h 887104"/>
                <a:gd name="connsiteX20" fmla="*/ 1189177 w 2089929"/>
                <a:gd name="connsiteY20" fmla="*/ 723331 h 887104"/>
                <a:gd name="connsiteX21" fmla="*/ 1230120 w 2089929"/>
                <a:gd name="connsiteY21" fmla="*/ 736979 h 887104"/>
                <a:gd name="connsiteX22" fmla="*/ 1243768 w 2089929"/>
                <a:gd name="connsiteY22" fmla="*/ 805218 h 887104"/>
                <a:gd name="connsiteX23" fmla="*/ 1257416 w 2089929"/>
                <a:gd name="connsiteY23" fmla="*/ 846161 h 887104"/>
                <a:gd name="connsiteX24" fmla="*/ 1339303 w 2089929"/>
                <a:gd name="connsiteY24" fmla="*/ 873456 h 887104"/>
                <a:gd name="connsiteX25" fmla="*/ 1380246 w 2089929"/>
                <a:gd name="connsiteY25" fmla="*/ 887104 h 887104"/>
                <a:gd name="connsiteX26" fmla="*/ 1462132 w 2089929"/>
                <a:gd name="connsiteY26" fmla="*/ 846161 h 887104"/>
                <a:gd name="connsiteX27" fmla="*/ 1516723 w 2089929"/>
                <a:gd name="connsiteY27" fmla="*/ 764274 h 887104"/>
                <a:gd name="connsiteX28" fmla="*/ 1639553 w 2089929"/>
                <a:gd name="connsiteY28" fmla="*/ 696036 h 887104"/>
                <a:gd name="connsiteX29" fmla="*/ 1748735 w 2089929"/>
                <a:gd name="connsiteY29" fmla="*/ 682388 h 887104"/>
                <a:gd name="connsiteX30" fmla="*/ 1735088 w 2089929"/>
                <a:gd name="connsiteY30" fmla="*/ 641444 h 887104"/>
                <a:gd name="connsiteX31" fmla="*/ 1939804 w 2089929"/>
                <a:gd name="connsiteY31" fmla="*/ 586853 h 887104"/>
                <a:gd name="connsiteX32" fmla="*/ 2076282 w 2089929"/>
                <a:gd name="connsiteY32" fmla="*/ 532262 h 887104"/>
                <a:gd name="connsiteX33" fmla="*/ 2089929 w 2089929"/>
                <a:gd name="connsiteY33" fmla="*/ 491319 h 887104"/>
                <a:gd name="connsiteX34" fmla="*/ 2048986 w 2089929"/>
                <a:gd name="connsiteY34" fmla="*/ 409433 h 887104"/>
                <a:gd name="connsiteX35" fmla="*/ 1967100 w 2089929"/>
                <a:gd name="connsiteY35" fmla="*/ 382137 h 887104"/>
                <a:gd name="connsiteX36" fmla="*/ 1926156 w 2089929"/>
                <a:gd name="connsiteY36" fmla="*/ 368489 h 887104"/>
                <a:gd name="connsiteX37" fmla="*/ 1939804 w 2089929"/>
                <a:gd name="connsiteY37" fmla="*/ 327546 h 887104"/>
                <a:gd name="connsiteX38" fmla="*/ 1967100 w 2089929"/>
                <a:gd name="connsiteY38" fmla="*/ 286603 h 887104"/>
                <a:gd name="connsiteX39" fmla="*/ 1898861 w 2089929"/>
                <a:gd name="connsiteY39" fmla="*/ 204716 h 887104"/>
                <a:gd name="connsiteX40" fmla="*/ 1694144 w 2089929"/>
                <a:gd name="connsiteY40" fmla="*/ 163773 h 887104"/>
                <a:gd name="connsiteX41" fmla="*/ 1653201 w 2089929"/>
                <a:gd name="connsiteY41" fmla="*/ 150125 h 887104"/>
                <a:gd name="connsiteX42" fmla="*/ 1557667 w 2089929"/>
                <a:gd name="connsiteY42" fmla="*/ 40943 h 887104"/>
                <a:gd name="connsiteX43" fmla="*/ 1475780 w 2089929"/>
                <a:gd name="connsiteY43" fmla="*/ 13647 h 887104"/>
                <a:gd name="connsiteX44" fmla="*/ 1434837 w 2089929"/>
                <a:gd name="connsiteY44" fmla="*/ 0 h 887104"/>
                <a:gd name="connsiteX45" fmla="*/ 1352950 w 2089929"/>
                <a:gd name="connsiteY45" fmla="*/ 13647 h 887104"/>
                <a:gd name="connsiteX46" fmla="*/ 1298359 w 2089929"/>
                <a:gd name="connsiteY46" fmla="*/ 27295 h 887104"/>
                <a:gd name="connsiteX47" fmla="*/ 1202825 w 2089929"/>
                <a:gd name="connsiteY47" fmla="*/ 13647 h 887104"/>
                <a:gd name="connsiteX48" fmla="*/ 1148234 w 2089929"/>
                <a:gd name="connsiteY48" fmla="*/ 27295 h 887104"/>
                <a:gd name="connsiteX49" fmla="*/ 1134586 w 2089929"/>
                <a:gd name="connsiteY49" fmla="*/ 68239 h 887104"/>
                <a:gd name="connsiteX50" fmla="*/ 1120938 w 2089929"/>
                <a:gd name="connsiteY50" fmla="*/ 136477 h 887104"/>
                <a:gd name="connsiteX51" fmla="*/ 1079995 w 2089929"/>
                <a:gd name="connsiteY51" fmla="*/ 163773 h 887104"/>
                <a:gd name="connsiteX52" fmla="*/ 998109 w 2089929"/>
                <a:gd name="connsiteY52" fmla="*/ 191068 h 887104"/>
                <a:gd name="connsiteX53" fmla="*/ 929870 w 2089929"/>
                <a:gd name="connsiteY53" fmla="*/ 259307 h 887104"/>
                <a:gd name="connsiteX54" fmla="*/ 916222 w 2089929"/>
                <a:gd name="connsiteY54" fmla="*/ 300250 h 887104"/>
                <a:gd name="connsiteX55" fmla="*/ 875279 w 2089929"/>
                <a:gd name="connsiteY55" fmla="*/ 313898 h 887104"/>
                <a:gd name="connsiteX56" fmla="*/ 834335 w 2089929"/>
                <a:gd name="connsiteY56" fmla="*/ 341194 h 887104"/>
                <a:gd name="connsiteX57" fmla="*/ 752449 w 2089929"/>
                <a:gd name="connsiteY57" fmla="*/ 368489 h 887104"/>
                <a:gd name="connsiteX58" fmla="*/ 602323 w 2089929"/>
                <a:gd name="connsiteY58" fmla="*/ 354841 h 887104"/>
                <a:gd name="connsiteX59" fmla="*/ 561380 w 2089929"/>
                <a:gd name="connsiteY59" fmla="*/ 341194 h 887104"/>
                <a:gd name="connsiteX60" fmla="*/ 534085 w 2089929"/>
                <a:gd name="connsiteY60" fmla="*/ 300250 h 887104"/>
                <a:gd name="connsiteX61" fmla="*/ 452198 w 2089929"/>
                <a:gd name="connsiteY61" fmla="*/ 313898 h 887104"/>
                <a:gd name="connsiteX62" fmla="*/ 424903 w 2089929"/>
                <a:gd name="connsiteY62" fmla="*/ 354841 h 887104"/>
                <a:gd name="connsiteX63" fmla="*/ 383959 w 2089929"/>
                <a:gd name="connsiteY63" fmla="*/ 382137 h 887104"/>
                <a:gd name="connsiteX64" fmla="*/ 370311 w 2089929"/>
                <a:gd name="connsiteY64" fmla="*/ 409433 h 8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089929" h="887104">
                  <a:moveTo>
                    <a:pt x="370311" y="409433"/>
                  </a:moveTo>
                  <a:cubicBezTo>
                    <a:pt x="306621" y="457200"/>
                    <a:pt x="32988" y="521815"/>
                    <a:pt x="1822" y="668740"/>
                  </a:cubicBezTo>
                  <a:cubicBezTo>
                    <a:pt x="-21224" y="777384"/>
                    <a:pt x="180191" y="801602"/>
                    <a:pt x="274777" y="859809"/>
                  </a:cubicBezTo>
                  <a:cubicBezTo>
                    <a:pt x="299281" y="874888"/>
                    <a:pt x="356664" y="887104"/>
                    <a:pt x="356664" y="887104"/>
                  </a:cubicBezTo>
                  <a:cubicBezTo>
                    <a:pt x="370312" y="882555"/>
                    <a:pt x="388620" y="884690"/>
                    <a:pt x="397607" y="873456"/>
                  </a:cubicBezTo>
                  <a:cubicBezTo>
                    <a:pt x="409324" y="858809"/>
                    <a:pt x="406102" y="836900"/>
                    <a:pt x="411255" y="818865"/>
                  </a:cubicBezTo>
                  <a:cubicBezTo>
                    <a:pt x="415207" y="805033"/>
                    <a:pt x="415916" y="789155"/>
                    <a:pt x="424903" y="777922"/>
                  </a:cubicBezTo>
                  <a:cubicBezTo>
                    <a:pt x="444144" y="753872"/>
                    <a:pt x="479818" y="745970"/>
                    <a:pt x="506789" y="736979"/>
                  </a:cubicBezTo>
                  <a:lnTo>
                    <a:pt x="588676" y="764274"/>
                  </a:lnTo>
                  <a:lnTo>
                    <a:pt x="629619" y="777922"/>
                  </a:lnTo>
                  <a:cubicBezTo>
                    <a:pt x="647816" y="773373"/>
                    <a:pt x="672003" y="778515"/>
                    <a:pt x="684210" y="764274"/>
                  </a:cubicBezTo>
                  <a:cubicBezTo>
                    <a:pt x="702935" y="742429"/>
                    <a:pt x="704528" y="710301"/>
                    <a:pt x="711506" y="682388"/>
                  </a:cubicBezTo>
                  <a:cubicBezTo>
                    <a:pt x="716055" y="664191"/>
                    <a:pt x="708756" y="636906"/>
                    <a:pt x="725153" y="627797"/>
                  </a:cubicBezTo>
                  <a:cubicBezTo>
                    <a:pt x="757215" y="609985"/>
                    <a:pt x="797941" y="618698"/>
                    <a:pt x="834335" y="614149"/>
                  </a:cubicBezTo>
                  <a:cubicBezTo>
                    <a:pt x="840784" y="588353"/>
                    <a:pt x="847352" y="536069"/>
                    <a:pt x="875279" y="518615"/>
                  </a:cubicBezTo>
                  <a:cubicBezTo>
                    <a:pt x="899677" y="503366"/>
                    <a:pt x="957165" y="491319"/>
                    <a:pt x="957165" y="491319"/>
                  </a:cubicBezTo>
                  <a:cubicBezTo>
                    <a:pt x="1078877" y="506533"/>
                    <a:pt x="1078352" y="469774"/>
                    <a:pt x="1052700" y="559558"/>
                  </a:cubicBezTo>
                  <a:cubicBezTo>
                    <a:pt x="1048748" y="573390"/>
                    <a:pt x="1043601" y="586853"/>
                    <a:pt x="1039052" y="600501"/>
                  </a:cubicBezTo>
                  <a:cubicBezTo>
                    <a:pt x="1043601" y="618698"/>
                    <a:pt x="1043394" y="638806"/>
                    <a:pt x="1052700" y="655092"/>
                  </a:cubicBezTo>
                  <a:cubicBezTo>
                    <a:pt x="1062276" y="671850"/>
                    <a:pt x="1077584" y="685330"/>
                    <a:pt x="1093643" y="696036"/>
                  </a:cubicBezTo>
                  <a:cubicBezTo>
                    <a:pt x="1105911" y="704215"/>
                    <a:pt x="1181220" y="721057"/>
                    <a:pt x="1189177" y="723331"/>
                  </a:cubicBezTo>
                  <a:cubicBezTo>
                    <a:pt x="1203009" y="727283"/>
                    <a:pt x="1216472" y="732430"/>
                    <a:pt x="1230120" y="736979"/>
                  </a:cubicBezTo>
                  <a:cubicBezTo>
                    <a:pt x="1234669" y="759725"/>
                    <a:pt x="1238142" y="782714"/>
                    <a:pt x="1243768" y="805218"/>
                  </a:cubicBezTo>
                  <a:cubicBezTo>
                    <a:pt x="1247257" y="819174"/>
                    <a:pt x="1245710" y="837799"/>
                    <a:pt x="1257416" y="846161"/>
                  </a:cubicBezTo>
                  <a:cubicBezTo>
                    <a:pt x="1280829" y="862884"/>
                    <a:pt x="1312007" y="864358"/>
                    <a:pt x="1339303" y="873456"/>
                  </a:cubicBezTo>
                  <a:lnTo>
                    <a:pt x="1380246" y="887104"/>
                  </a:lnTo>
                  <a:cubicBezTo>
                    <a:pt x="1409450" y="877369"/>
                    <a:pt x="1440345" y="871060"/>
                    <a:pt x="1462132" y="846161"/>
                  </a:cubicBezTo>
                  <a:cubicBezTo>
                    <a:pt x="1483734" y="821473"/>
                    <a:pt x="1489427" y="782471"/>
                    <a:pt x="1516723" y="764274"/>
                  </a:cubicBezTo>
                  <a:cubicBezTo>
                    <a:pt x="1559229" y="735937"/>
                    <a:pt x="1590006" y="705044"/>
                    <a:pt x="1639553" y="696036"/>
                  </a:cubicBezTo>
                  <a:cubicBezTo>
                    <a:pt x="1675639" y="689475"/>
                    <a:pt x="1712341" y="686937"/>
                    <a:pt x="1748735" y="682388"/>
                  </a:cubicBezTo>
                  <a:cubicBezTo>
                    <a:pt x="1744186" y="668740"/>
                    <a:pt x="1735088" y="655830"/>
                    <a:pt x="1735088" y="641444"/>
                  </a:cubicBezTo>
                  <a:cubicBezTo>
                    <a:pt x="1735088" y="508725"/>
                    <a:pt x="1797632" y="576698"/>
                    <a:pt x="1939804" y="586853"/>
                  </a:cubicBezTo>
                  <a:cubicBezTo>
                    <a:pt x="2015338" y="576063"/>
                    <a:pt x="2036057" y="592600"/>
                    <a:pt x="2076282" y="532262"/>
                  </a:cubicBezTo>
                  <a:cubicBezTo>
                    <a:pt x="2084262" y="520292"/>
                    <a:pt x="2085380" y="504967"/>
                    <a:pt x="2089929" y="491319"/>
                  </a:cubicBezTo>
                  <a:cubicBezTo>
                    <a:pt x="2082493" y="469009"/>
                    <a:pt x="2071267" y="423359"/>
                    <a:pt x="2048986" y="409433"/>
                  </a:cubicBezTo>
                  <a:cubicBezTo>
                    <a:pt x="2024588" y="394184"/>
                    <a:pt x="1994395" y="391236"/>
                    <a:pt x="1967100" y="382137"/>
                  </a:cubicBezTo>
                  <a:lnTo>
                    <a:pt x="1926156" y="368489"/>
                  </a:lnTo>
                  <a:cubicBezTo>
                    <a:pt x="1930705" y="354841"/>
                    <a:pt x="1933370" y="340413"/>
                    <a:pt x="1939804" y="327546"/>
                  </a:cubicBezTo>
                  <a:cubicBezTo>
                    <a:pt x="1947140" y="312875"/>
                    <a:pt x="1964403" y="302782"/>
                    <a:pt x="1967100" y="286603"/>
                  </a:cubicBezTo>
                  <a:cubicBezTo>
                    <a:pt x="1973508" y="248156"/>
                    <a:pt x="1921878" y="216224"/>
                    <a:pt x="1898861" y="204716"/>
                  </a:cubicBezTo>
                  <a:cubicBezTo>
                    <a:pt x="1829738" y="170155"/>
                    <a:pt x="1771339" y="172350"/>
                    <a:pt x="1694144" y="163773"/>
                  </a:cubicBezTo>
                  <a:cubicBezTo>
                    <a:pt x="1680496" y="159224"/>
                    <a:pt x="1663373" y="160297"/>
                    <a:pt x="1653201" y="150125"/>
                  </a:cubicBezTo>
                  <a:cubicBezTo>
                    <a:pt x="1586784" y="83708"/>
                    <a:pt x="1627269" y="71878"/>
                    <a:pt x="1557667" y="40943"/>
                  </a:cubicBezTo>
                  <a:cubicBezTo>
                    <a:pt x="1531375" y="29257"/>
                    <a:pt x="1503076" y="22745"/>
                    <a:pt x="1475780" y="13647"/>
                  </a:cubicBezTo>
                  <a:lnTo>
                    <a:pt x="1434837" y="0"/>
                  </a:lnTo>
                  <a:cubicBezTo>
                    <a:pt x="1407541" y="4549"/>
                    <a:pt x="1380085" y="8220"/>
                    <a:pt x="1352950" y="13647"/>
                  </a:cubicBezTo>
                  <a:cubicBezTo>
                    <a:pt x="1334557" y="17325"/>
                    <a:pt x="1317116" y="27295"/>
                    <a:pt x="1298359" y="27295"/>
                  </a:cubicBezTo>
                  <a:cubicBezTo>
                    <a:pt x="1266191" y="27295"/>
                    <a:pt x="1234670" y="18196"/>
                    <a:pt x="1202825" y="13647"/>
                  </a:cubicBezTo>
                  <a:cubicBezTo>
                    <a:pt x="1184628" y="18196"/>
                    <a:pt x="1162881" y="15577"/>
                    <a:pt x="1148234" y="27295"/>
                  </a:cubicBezTo>
                  <a:cubicBezTo>
                    <a:pt x="1137000" y="36282"/>
                    <a:pt x="1138075" y="54282"/>
                    <a:pt x="1134586" y="68239"/>
                  </a:cubicBezTo>
                  <a:cubicBezTo>
                    <a:pt x="1128960" y="90743"/>
                    <a:pt x="1132447" y="116337"/>
                    <a:pt x="1120938" y="136477"/>
                  </a:cubicBezTo>
                  <a:cubicBezTo>
                    <a:pt x="1112800" y="150718"/>
                    <a:pt x="1094984" y="157111"/>
                    <a:pt x="1079995" y="163773"/>
                  </a:cubicBezTo>
                  <a:cubicBezTo>
                    <a:pt x="1053703" y="175458"/>
                    <a:pt x="998109" y="191068"/>
                    <a:pt x="998109" y="191068"/>
                  </a:cubicBezTo>
                  <a:cubicBezTo>
                    <a:pt x="957165" y="218364"/>
                    <a:pt x="952616" y="213814"/>
                    <a:pt x="929870" y="259307"/>
                  </a:cubicBezTo>
                  <a:cubicBezTo>
                    <a:pt x="923436" y="272174"/>
                    <a:pt x="926394" y="290078"/>
                    <a:pt x="916222" y="300250"/>
                  </a:cubicBezTo>
                  <a:cubicBezTo>
                    <a:pt x="906050" y="310422"/>
                    <a:pt x="888146" y="307464"/>
                    <a:pt x="875279" y="313898"/>
                  </a:cubicBezTo>
                  <a:cubicBezTo>
                    <a:pt x="860608" y="321234"/>
                    <a:pt x="849324" y="334532"/>
                    <a:pt x="834335" y="341194"/>
                  </a:cubicBezTo>
                  <a:cubicBezTo>
                    <a:pt x="808043" y="352879"/>
                    <a:pt x="752449" y="368489"/>
                    <a:pt x="752449" y="368489"/>
                  </a:cubicBezTo>
                  <a:cubicBezTo>
                    <a:pt x="702407" y="363940"/>
                    <a:pt x="652066" y="361947"/>
                    <a:pt x="602323" y="354841"/>
                  </a:cubicBezTo>
                  <a:cubicBezTo>
                    <a:pt x="588082" y="352807"/>
                    <a:pt x="572613" y="350181"/>
                    <a:pt x="561380" y="341194"/>
                  </a:cubicBezTo>
                  <a:cubicBezTo>
                    <a:pt x="548572" y="330947"/>
                    <a:pt x="543183" y="313898"/>
                    <a:pt x="534085" y="300250"/>
                  </a:cubicBezTo>
                  <a:cubicBezTo>
                    <a:pt x="506789" y="304799"/>
                    <a:pt x="476949" y="301523"/>
                    <a:pt x="452198" y="313898"/>
                  </a:cubicBezTo>
                  <a:cubicBezTo>
                    <a:pt x="437527" y="321233"/>
                    <a:pt x="436501" y="343243"/>
                    <a:pt x="424903" y="354841"/>
                  </a:cubicBezTo>
                  <a:cubicBezTo>
                    <a:pt x="413304" y="366440"/>
                    <a:pt x="397607" y="373038"/>
                    <a:pt x="383959" y="382137"/>
                  </a:cubicBezTo>
                  <a:cubicBezTo>
                    <a:pt x="368872" y="427396"/>
                    <a:pt x="434001" y="361666"/>
                    <a:pt x="370311" y="409433"/>
                  </a:cubicBezTo>
                  <a:close/>
                </a:path>
              </a:pathLst>
            </a:custGeom>
            <a:solidFill>
              <a:srgbClr val="D7E0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6" name="Szabadkézi sokszög 165"/>
            <p:cNvSpPr/>
            <p:nvPr/>
          </p:nvSpPr>
          <p:spPr>
            <a:xfrm>
              <a:off x="9382826" y="3756221"/>
              <a:ext cx="942542" cy="822146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D4DD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7" name="Szabadkézi sokszög 166"/>
            <p:cNvSpPr/>
            <p:nvPr/>
          </p:nvSpPr>
          <p:spPr>
            <a:xfrm>
              <a:off x="9327569" y="3913228"/>
              <a:ext cx="880790" cy="535035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F6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8" name="Szabadkézi sokszög 167"/>
            <p:cNvSpPr/>
            <p:nvPr/>
          </p:nvSpPr>
          <p:spPr>
            <a:xfrm flipV="1">
              <a:off x="7355755" y="2928900"/>
              <a:ext cx="712051" cy="485912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A7B1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69" name="Szabadkézi sokszög 168"/>
            <p:cNvSpPr/>
            <p:nvPr/>
          </p:nvSpPr>
          <p:spPr>
            <a:xfrm>
              <a:off x="7676722" y="3574276"/>
              <a:ext cx="820617" cy="535035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F6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0" name="Szabadkézi sokszög 169"/>
            <p:cNvSpPr/>
            <p:nvPr/>
          </p:nvSpPr>
          <p:spPr>
            <a:xfrm flipV="1">
              <a:off x="9206459" y="5248193"/>
              <a:ext cx="459133" cy="271148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ACBDD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1" name="Szabadkézi sokszög 170"/>
            <p:cNvSpPr/>
            <p:nvPr/>
          </p:nvSpPr>
          <p:spPr>
            <a:xfrm flipV="1">
              <a:off x="9374097" y="4847644"/>
              <a:ext cx="898793" cy="506330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B0BCC9">
                <a:alpha val="7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2" name="Szabadkézi sokszög 171"/>
            <p:cNvSpPr/>
            <p:nvPr/>
          </p:nvSpPr>
          <p:spPr>
            <a:xfrm>
              <a:off x="8194034" y="1796112"/>
              <a:ext cx="1243408" cy="714257"/>
            </a:xfrm>
            <a:custGeom>
              <a:avLst/>
              <a:gdLst>
                <a:gd name="connsiteX0" fmla="*/ 793033 w 1393534"/>
                <a:gd name="connsiteY0" fmla="*/ 82484 h 710281"/>
                <a:gd name="connsiteX1" fmla="*/ 329009 w 1393534"/>
                <a:gd name="connsiteY1" fmla="*/ 164371 h 710281"/>
                <a:gd name="connsiteX2" fmla="*/ 192531 w 1393534"/>
                <a:gd name="connsiteY2" fmla="*/ 191666 h 710281"/>
                <a:gd name="connsiteX3" fmla="*/ 165236 w 1393534"/>
                <a:gd name="connsiteY3" fmla="*/ 232610 h 710281"/>
                <a:gd name="connsiteX4" fmla="*/ 206179 w 1393534"/>
                <a:gd name="connsiteY4" fmla="*/ 259905 h 710281"/>
                <a:gd name="connsiteX5" fmla="*/ 288066 w 1393534"/>
                <a:gd name="connsiteY5" fmla="*/ 287201 h 710281"/>
                <a:gd name="connsiteX6" fmla="*/ 547373 w 1393534"/>
                <a:gd name="connsiteY6" fmla="*/ 300848 h 710281"/>
                <a:gd name="connsiteX7" fmla="*/ 574669 w 1393534"/>
                <a:gd name="connsiteY7" fmla="*/ 341792 h 710281"/>
                <a:gd name="connsiteX8" fmla="*/ 642908 w 1393534"/>
                <a:gd name="connsiteY8" fmla="*/ 396383 h 710281"/>
                <a:gd name="connsiteX9" fmla="*/ 629260 w 1393534"/>
                <a:gd name="connsiteY9" fmla="*/ 437326 h 710281"/>
                <a:gd name="connsiteX10" fmla="*/ 506430 w 1393534"/>
                <a:gd name="connsiteY10" fmla="*/ 491917 h 710281"/>
                <a:gd name="connsiteX11" fmla="*/ 465487 w 1393534"/>
                <a:gd name="connsiteY11" fmla="*/ 505565 h 710281"/>
                <a:gd name="connsiteX12" fmla="*/ 438191 w 1393534"/>
                <a:gd name="connsiteY12" fmla="*/ 464621 h 710281"/>
                <a:gd name="connsiteX13" fmla="*/ 397248 w 1393534"/>
                <a:gd name="connsiteY13" fmla="*/ 437326 h 710281"/>
                <a:gd name="connsiteX14" fmla="*/ 260770 w 1393534"/>
                <a:gd name="connsiteY14" fmla="*/ 410030 h 710281"/>
                <a:gd name="connsiteX15" fmla="*/ 124293 w 1393534"/>
                <a:gd name="connsiteY15" fmla="*/ 437326 h 710281"/>
                <a:gd name="connsiteX16" fmla="*/ 42406 w 1393534"/>
                <a:gd name="connsiteY16" fmla="*/ 491917 h 710281"/>
                <a:gd name="connsiteX17" fmla="*/ 15111 w 1393534"/>
                <a:gd name="connsiteY17" fmla="*/ 532860 h 710281"/>
                <a:gd name="connsiteX18" fmla="*/ 15111 w 1393534"/>
                <a:gd name="connsiteY18" fmla="*/ 642042 h 710281"/>
                <a:gd name="connsiteX19" fmla="*/ 56054 w 1393534"/>
                <a:gd name="connsiteY19" fmla="*/ 655690 h 710281"/>
                <a:gd name="connsiteX20" fmla="*/ 124293 w 1393534"/>
                <a:gd name="connsiteY20" fmla="*/ 669338 h 710281"/>
                <a:gd name="connsiteX21" fmla="*/ 219827 w 1393534"/>
                <a:gd name="connsiteY21" fmla="*/ 655690 h 710281"/>
                <a:gd name="connsiteX22" fmla="*/ 288066 w 1393534"/>
                <a:gd name="connsiteY22" fmla="*/ 642042 h 710281"/>
                <a:gd name="connsiteX23" fmla="*/ 342657 w 1393534"/>
                <a:gd name="connsiteY23" fmla="*/ 655690 h 710281"/>
                <a:gd name="connsiteX24" fmla="*/ 424543 w 1393534"/>
                <a:gd name="connsiteY24" fmla="*/ 682986 h 710281"/>
                <a:gd name="connsiteX25" fmla="*/ 465487 w 1393534"/>
                <a:gd name="connsiteY25" fmla="*/ 696633 h 710281"/>
                <a:gd name="connsiteX26" fmla="*/ 574669 w 1393534"/>
                <a:gd name="connsiteY26" fmla="*/ 682986 h 710281"/>
                <a:gd name="connsiteX27" fmla="*/ 683851 w 1393534"/>
                <a:gd name="connsiteY27" fmla="*/ 669338 h 710281"/>
                <a:gd name="connsiteX28" fmla="*/ 765737 w 1393534"/>
                <a:gd name="connsiteY28" fmla="*/ 696633 h 710281"/>
                <a:gd name="connsiteX29" fmla="*/ 806681 w 1393534"/>
                <a:gd name="connsiteY29" fmla="*/ 710281 h 710281"/>
                <a:gd name="connsiteX30" fmla="*/ 888567 w 1393534"/>
                <a:gd name="connsiteY30" fmla="*/ 696633 h 710281"/>
                <a:gd name="connsiteX31" fmla="*/ 929511 w 1393534"/>
                <a:gd name="connsiteY31" fmla="*/ 614747 h 710281"/>
                <a:gd name="connsiteX32" fmla="*/ 970454 w 1393534"/>
                <a:gd name="connsiteY32" fmla="*/ 601099 h 710281"/>
                <a:gd name="connsiteX33" fmla="*/ 997749 w 1393534"/>
                <a:gd name="connsiteY33" fmla="*/ 560156 h 710281"/>
                <a:gd name="connsiteX34" fmla="*/ 1011397 w 1393534"/>
                <a:gd name="connsiteY34" fmla="*/ 491917 h 710281"/>
                <a:gd name="connsiteX35" fmla="*/ 1175170 w 1393534"/>
                <a:gd name="connsiteY35" fmla="*/ 450974 h 710281"/>
                <a:gd name="connsiteX36" fmla="*/ 1188818 w 1393534"/>
                <a:gd name="connsiteY36" fmla="*/ 328144 h 710281"/>
                <a:gd name="connsiteX37" fmla="*/ 1229761 w 1393534"/>
                <a:gd name="connsiteY37" fmla="*/ 300848 h 710281"/>
                <a:gd name="connsiteX38" fmla="*/ 1311648 w 1393534"/>
                <a:gd name="connsiteY38" fmla="*/ 273553 h 710281"/>
                <a:gd name="connsiteX39" fmla="*/ 1352591 w 1393534"/>
                <a:gd name="connsiteY39" fmla="*/ 259905 h 710281"/>
                <a:gd name="connsiteX40" fmla="*/ 1379887 w 1393534"/>
                <a:gd name="connsiteY40" fmla="*/ 178018 h 710281"/>
                <a:gd name="connsiteX41" fmla="*/ 1393534 w 1393534"/>
                <a:gd name="connsiteY41" fmla="*/ 137075 h 710281"/>
                <a:gd name="connsiteX42" fmla="*/ 1379887 w 1393534"/>
                <a:gd name="connsiteY42" fmla="*/ 68836 h 710281"/>
                <a:gd name="connsiteX43" fmla="*/ 1338943 w 1393534"/>
                <a:gd name="connsiteY43" fmla="*/ 55189 h 710281"/>
                <a:gd name="connsiteX44" fmla="*/ 1161522 w 1393534"/>
                <a:gd name="connsiteY44" fmla="*/ 41541 h 710281"/>
                <a:gd name="connsiteX45" fmla="*/ 1120579 w 1393534"/>
                <a:gd name="connsiteY45" fmla="*/ 14245 h 710281"/>
                <a:gd name="connsiteX46" fmla="*/ 984102 w 1393534"/>
                <a:gd name="connsiteY46" fmla="*/ 14245 h 710281"/>
                <a:gd name="connsiteX47" fmla="*/ 943158 w 1393534"/>
                <a:gd name="connsiteY47" fmla="*/ 41541 h 710281"/>
                <a:gd name="connsiteX48" fmla="*/ 833976 w 1393534"/>
                <a:gd name="connsiteY48" fmla="*/ 68836 h 710281"/>
                <a:gd name="connsiteX49" fmla="*/ 793033 w 1393534"/>
                <a:gd name="connsiteY49" fmla="*/ 82484 h 710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393534" h="710281">
                  <a:moveTo>
                    <a:pt x="793033" y="82484"/>
                  </a:moveTo>
                  <a:lnTo>
                    <a:pt x="329009" y="164371"/>
                  </a:lnTo>
                  <a:cubicBezTo>
                    <a:pt x="200410" y="186327"/>
                    <a:pt x="272410" y="165040"/>
                    <a:pt x="192531" y="191666"/>
                  </a:cubicBezTo>
                  <a:cubicBezTo>
                    <a:pt x="183433" y="205314"/>
                    <a:pt x="162019" y="216526"/>
                    <a:pt x="165236" y="232610"/>
                  </a:cubicBezTo>
                  <a:cubicBezTo>
                    <a:pt x="168453" y="248694"/>
                    <a:pt x="191190" y="253243"/>
                    <a:pt x="206179" y="259905"/>
                  </a:cubicBezTo>
                  <a:cubicBezTo>
                    <a:pt x="232471" y="271590"/>
                    <a:pt x="259334" y="285689"/>
                    <a:pt x="288066" y="287201"/>
                  </a:cubicBezTo>
                  <a:lnTo>
                    <a:pt x="547373" y="300848"/>
                  </a:lnTo>
                  <a:cubicBezTo>
                    <a:pt x="556472" y="314496"/>
                    <a:pt x="561861" y="331545"/>
                    <a:pt x="574669" y="341792"/>
                  </a:cubicBezTo>
                  <a:cubicBezTo>
                    <a:pt x="668844" y="417131"/>
                    <a:pt x="564680" y="279041"/>
                    <a:pt x="642908" y="396383"/>
                  </a:cubicBezTo>
                  <a:cubicBezTo>
                    <a:pt x="638359" y="410031"/>
                    <a:pt x="638247" y="426093"/>
                    <a:pt x="629260" y="437326"/>
                  </a:cubicBezTo>
                  <a:cubicBezTo>
                    <a:pt x="605667" y="466817"/>
                    <a:pt x="531450" y="483577"/>
                    <a:pt x="506430" y="491917"/>
                  </a:cubicBezTo>
                  <a:lnTo>
                    <a:pt x="465487" y="505565"/>
                  </a:lnTo>
                  <a:cubicBezTo>
                    <a:pt x="456388" y="491917"/>
                    <a:pt x="449790" y="476220"/>
                    <a:pt x="438191" y="464621"/>
                  </a:cubicBezTo>
                  <a:cubicBezTo>
                    <a:pt x="426593" y="453023"/>
                    <a:pt x="411919" y="444661"/>
                    <a:pt x="397248" y="437326"/>
                  </a:cubicBezTo>
                  <a:cubicBezTo>
                    <a:pt x="359134" y="418269"/>
                    <a:pt x="295980" y="415060"/>
                    <a:pt x="260770" y="410030"/>
                  </a:cubicBezTo>
                  <a:cubicBezTo>
                    <a:pt x="237033" y="413421"/>
                    <a:pt x="157276" y="419002"/>
                    <a:pt x="124293" y="437326"/>
                  </a:cubicBezTo>
                  <a:cubicBezTo>
                    <a:pt x="95616" y="453258"/>
                    <a:pt x="42406" y="491917"/>
                    <a:pt x="42406" y="491917"/>
                  </a:cubicBezTo>
                  <a:cubicBezTo>
                    <a:pt x="33308" y="505565"/>
                    <a:pt x="22446" y="518189"/>
                    <a:pt x="15111" y="532860"/>
                  </a:cubicBezTo>
                  <a:cubicBezTo>
                    <a:pt x="-1654" y="566390"/>
                    <a:pt x="-8161" y="607135"/>
                    <a:pt x="15111" y="642042"/>
                  </a:cubicBezTo>
                  <a:cubicBezTo>
                    <a:pt x="23091" y="654012"/>
                    <a:pt x="42098" y="652201"/>
                    <a:pt x="56054" y="655690"/>
                  </a:cubicBezTo>
                  <a:cubicBezTo>
                    <a:pt x="78558" y="661316"/>
                    <a:pt x="101547" y="664789"/>
                    <a:pt x="124293" y="669338"/>
                  </a:cubicBezTo>
                  <a:cubicBezTo>
                    <a:pt x="156138" y="664789"/>
                    <a:pt x="188097" y="660978"/>
                    <a:pt x="219827" y="655690"/>
                  </a:cubicBezTo>
                  <a:cubicBezTo>
                    <a:pt x="242708" y="651876"/>
                    <a:pt x="264869" y="642042"/>
                    <a:pt x="288066" y="642042"/>
                  </a:cubicBezTo>
                  <a:cubicBezTo>
                    <a:pt x="306823" y="642042"/>
                    <a:pt x="324691" y="650300"/>
                    <a:pt x="342657" y="655690"/>
                  </a:cubicBezTo>
                  <a:cubicBezTo>
                    <a:pt x="370215" y="663958"/>
                    <a:pt x="397248" y="673888"/>
                    <a:pt x="424543" y="682986"/>
                  </a:cubicBezTo>
                  <a:lnTo>
                    <a:pt x="465487" y="696633"/>
                  </a:lnTo>
                  <a:cubicBezTo>
                    <a:pt x="501881" y="692084"/>
                    <a:pt x="539284" y="692636"/>
                    <a:pt x="574669" y="682986"/>
                  </a:cubicBezTo>
                  <a:cubicBezTo>
                    <a:pt x="670475" y="656857"/>
                    <a:pt x="549236" y="632625"/>
                    <a:pt x="683851" y="669338"/>
                  </a:cubicBezTo>
                  <a:cubicBezTo>
                    <a:pt x="711609" y="676908"/>
                    <a:pt x="738442" y="687535"/>
                    <a:pt x="765737" y="696633"/>
                  </a:cubicBezTo>
                  <a:lnTo>
                    <a:pt x="806681" y="710281"/>
                  </a:lnTo>
                  <a:cubicBezTo>
                    <a:pt x="833976" y="705732"/>
                    <a:pt x="863817" y="709008"/>
                    <a:pt x="888567" y="696633"/>
                  </a:cubicBezTo>
                  <a:cubicBezTo>
                    <a:pt x="939192" y="671321"/>
                    <a:pt x="897214" y="647044"/>
                    <a:pt x="929511" y="614747"/>
                  </a:cubicBezTo>
                  <a:cubicBezTo>
                    <a:pt x="939683" y="604575"/>
                    <a:pt x="956806" y="605648"/>
                    <a:pt x="970454" y="601099"/>
                  </a:cubicBezTo>
                  <a:cubicBezTo>
                    <a:pt x="979552" y="587451"/>
                    <a:pt x="991990" y="575514"/>
                    <a:pt x="997749" y="560156"/>
                  </a:cubicBezTo>
                  <a:cubicBezTo>
                    <a:pt x="1005894" y="538436"/>
                    <a:pt x="994994" y="508320"/>
                    <a:pt x="1011397" y="491917"/>
                  </a:cubicBezTo>
                  <a:cubicBezTo>
                    <a:pt x="1033026" y="470288"/>
                    <a:pt x="1148104" y="455485"/>
                    <a:pt x="1175170" y="450974"/>
                  </a:cubicBezTo>
                  <a:cubicBezTo>
                    <a:pt x="1179719" y="410031"/>
                    <a:pt x="1174740" y="366859"/>
                    <a:pt x="1188818" y="328144"/>
                  </a:cubicBezTo>
                  <a:cubicBezTo>
                    <a:pt x="1194423" y="312729"/>
                    <a:pt x="1214772" y="307510"/>
                    <a:pt x="1229761" y="300848"/>
                  </a:cubicBezTo>
                  <a:cubicBezTo>
                    <a:pt x="1256053" y="289163"/>
                    <a:pt x="1284352" y="282651"/>
                    <a:pt x="1311648" y="273553"/>
                  </a:cubicBezTo>
                  <a:lnTo>
                    <a:pt x="1352591" y="259905"/>
                  </a:lnTo>
                  <a:lnTo>
                    <a:pt x="1379887" y="178018"/>
                  </a:lnTo>
                  <a:lnTo>
                    <a:pt x="1393534" y="137075"/>
                  </a:lnTo>
                  <a:cubicBezTo>
                    <a:pt x="1388985" y="114329"/>
                    <a:pt x="1392754" y="88137"/>
                    <a:pt x="1379887" y="68836"/>
                  </a:cubicBezTo>
                  <a:cubicBezTo>
                    <a:pt x="1371907" y="56866"/>
                    <a:pt x="1353218" y="56973"/>
                    <a:pt x="1338943" y="55189"/>
                  </a:cubicBezTo>
                  <a:cubicBezTo>
                    <a:pt x="1280086" y="47832"/>
                    <a:pt x="1220662" y="46090"/>
                    <a:pt x="1161522" y="41541"/>
                  </a:cubicBezTo>
                  <a:cubicBezTo>
                    <a:pt x="1147874" y="32442"/>
                    <a:pt x="1135250" y="21580"/>
                    <a:pt x="1120579" y="14245"/>
                  </a:cubicBezTo>
                  <a:cubicBezTo>
                    <a:pt x="1067647" y="-12221"/>
                    <a:pt x="1052445" y="4482"/>
                    <a:pt x="984102" y="14245"/>
                  </a:cubicBezTo>
                  <a:cubicBezTo>
                    <a:pt x="970454" y="23344"/>
                    <a:pt x="957829" y="34205"/>
                    <a:pt x="943158" y="41541"/>
                  </a:cubicBezTo>
                  <a:cubicBezTo>
                    <a:pt x="915178" y="55531"/>
                    <a:pt x="859935" y="63645"/>
                    <a:pt x="833976" y="68836"/>
                  </a:cubicBezTo>
                  <a:lnTo>
                    <a:pt x="793033" y="82484"/>
                  </a:lnTo>
                  <a:close/>
                </a:path>
              </a:pathLst>
            </a:custGeom>
            <a:solidFill>
              <a:srgbClr val="ECF0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3" name="Szabadkézi sokszög 172"/>
            <p:cNvSpPr/>
            <p:nvPr/>
          </p:nvSpPr>
          <p:spPr>
            <a:xfrm flipH="1">
              <a:off x="9272923" y="2523231"/>
              <a:ext cx="1304271" cy="364864"/>
            </a:xfrm>
            <a:custGeom>
              <a:avLst/>
              <a:gdLst>
                <a:gd name="connsiteX0" fmla="*/ 370311 w 2089929"/>
                <a:gd name="connsiteY0" fmla="*/ 409433 h 887104"/>
                <a:gd name="connsiteX1" fmla="*/ 1822 w 2089929"/>
                <a:gd name="connsiteY1" fmla="*/ 668740 h 887104"/>
                <a:gd name="connsiteX2" fmla="*/ 274777 w 2089929"/>
                <a:gd name="connsiteY2" fmla="*/ 859809 h 887104"/>
                <a:gd name="connsiteX3" fmla="*/ 356664 w 2089929"/>
                <a:gd name="connsiteY3" fmla="*/ 887104 h 887104"/>
                <a:gd name="connsiteX4" fmla="*/ 397607 w 2089929"/>
                <a:gd name="connsiteY4" fmla="*/ 873456 h 887104"/>
                <a:gd name="connsiteX5" fmla="*/ 411255 w 2089929"/>
                <a:gd name="connsiteY5" fmla="*/ 818865 h 887104"/>
                <a:gd name="connsiteX6" fmla="*/ 424903 w 2089929"/>
                <a:gd name="connsiteY6" fmla="*/ 777922 h 887104"/>
                <a:gd name="connsiteX7" fmla="*/ 506789 w 2089929"/>
                <a:gd name="connsiteY7" fmla="*/ 736979 h 887104"/>
                <a:gd name="connsiteX8" fmla="*/ 588676 w 2089929"/>
                <a:gd name="connsiteY8" fmla="*/ 764274 h 887104"/>
                <a:gd name="connsiteX9" fmla="*/ 629619 w 2089929"/>
                <a:gd name="connsiteY9" fmla="*/ 777922 h 887104"/>
                <a:gd name="connsiteX10" fmla="*/ 684210 w 2089929"/>
                <a:gd name="connsiteY10" fmla="*/ 764274 h 887104"/>
                <a:gd name="connsiteX11" fmla="*/ 711506 w 2089929"/>
                <a:gd name="connsiteY11" fmla="*/ 682388 h 887104"/>
                <a:gd name="connsiteX12" fmla="*/ 725153 w 2089929"/>
                <a:gd name="connsiteY12" fmla="*/ 627797 h 887104"/>
                <a:gd name="connsiteX13" fmla="*/ 834335 w 2089929"/>
                <a:gd name="connsiteY13" fmla="*/ 614149 h 887104"/>
                <a:gd name="connsiteX14" fmla="*/ 875279 w 2089929"/>
                <a:gd name="connsiteY14" fmla="*/ 518615 h 887104"/>
                <a:gd name="connsiteX15" fmla="*/ 957165 w 2089929"/>
                <a:gd name="connsiteY15" fmla="*/ 491319 h 887104"/>
                <a:gd name="connsiteX16" fmla="*/ 1052700 w 2089929"/>
                <a:gd name="connsiteY16" fmla="*/ 559558 h 887104"/>
                <a:gd name="connsiteX17" fmla="*/ 1039052 w 2089929"/>
                <a:gd name="connsiteY17" fmla="*/ 600501 h 887104"/>
                <a:gd name="connsiteX18" fmla="*/ 1052700 w 2089929"/>
                <a:gd name="connsiteY18" fmla="*/ 655092 h 887104"/>
                <a:gd name="connsiteX19" fmla="*/ 1093643 w 2089929"/>
                <a:gd name="connsiteY19" fmla="*/ 696036 h 887104"/>
                <a:gd name="connsiteX20" fmla="*/ 1189177 w 2089929"/>
                <a:gd name="connsiteY20" fmla="*/ 723331 h 887104"/>
                <a:gd name="connsiteX21" fmla="*/ 1230120 w 2089929"/>
                <a:gd name="connsiteY21" fmla="*/ 736979 h 887104"/>
                <a:gd name="connsiteX22" fmla="*/ 1243768 w 2089929"/>
                <a:gd name="connsiteY22" fmla="*/ 805218 h 887104"/>
                <a:gd name="connsiteX23" fmla="*/ 1257416 w 2089929"/>
                <a:gd name="connsiteY23" fmla="*/ 846161 h 887104"/>
                <a:gd name="connsiteX24" fmla="*/ 1339303 w 2089929"/>
                <a:gd name="connsiteY24" fmla="*/ 873456 h 887104"/>
                <a:gd name="connsiteX25" fmla="*/ 1380246 w 2089929"/>
                <a:gd name="connsiteY25" fmla="*/ 887104 h 887104"/>
                <a:gd name="connsiteX26" fmla="*/ 1462132 w 2089929"/>
                <a:gd name="connsiteY26" fmla="*/ 846161 h 887104"/>
                <a:gd name="connsiteX27" fmla="*/ 1516723 w 2089929"/>
                <a:gd name="connsiteY27" fmla="*/ 764274 h 887104"/>
                <a:gd name="connsiteX28" fmla="*/ 1639553 w 2089929"/>
                <a:gd name="connsiteY28" fmla="*/ 696036 h 887104"/>
                <a:gd name="connsiteX29" fmla="*/ 1748735 w 2089929"/>
                <a:gd name="connsiteY29" fmla="*/ 682388 h 887104"/>
                <a:gd name="connsiteX30" fmla="*/ 1735088 w 2089929"/>
                <a:gd name="connsiteY30" fmla="*/ 641444 h 887104"/>
                <a:gd name="connsiteX31" fmla="*/ 1939804 w 2089929"/>
                <a:gd name="connsiteY31" fmla="*/ 586853 h 887104"/>
                <a:gd name="connsiteX32" fmla="*/ 2076282 w 2089929"/>
                <a:gd name="connsiteY32" fmla="*/ 532262 h 887104"/>
                <a:gd name="connsiteX33" fmla="*/ 2089929 w 2089929"/>
                <a:gd name="connsiteY33" fmla="*/ 491319 h 887104"/>
                <a:gd name="connsiteX34" fmla="*/ 2048986 w 2089929"/>
                <a:gd name="connsiteY34" fmla="*/ 409433 h 887104"/>
                <a:gd name="connsiteX35" fmla="*/ 1967100 w 2089929"/>
                <a:gd name="connsiteY35" fmla="*/ 382137 h 887104"/>
                <a:gd name="connsiteX36" fmla="*/ 1926156 w 2089929"/>
                <a:gd name="connsiteY36" fmla="*/ 368489 h 887104"/>
                <a:gd name="connsiteX37" fmla="*/ 1939804 w 2089929"/>
                <a:gd name="connsiteY37" fmla="*/ 327546 h 887104"/>
                <a:gd name="connsiteX38" fmla="*/ 1967100 w 2089929"/>
                <a:gd name="connsiteY38" fmla="*/ 286603 h 887104"/>
                <a:gd name="connsiteX39" fmla="*/ 1898861 w 2089929"/>
                <a:gd name="connsiteY39" fmla="*/ 204716 h 887104"/>
                <a:gd name="connsiteX40" fmla="*/ 1694144 w 2089929"/>
                <a:gd name="connsiteY40" fmla="*/ 163773 h 887104"/>
                <a:gd name="connsiteX41" fmla="*/ 1653201 w 2089929"/>
                <a:gd name="connsiteY41" fmla="*/ 150125 h 887104"/>
                <a:gd name="connsiteX42" fmla="*/ 1557667 w 2089929"/>
                <a:gd name="connsiteY42" fmla="*/ 40943 h 887104"/>
                <a:gd name="connsiteX43" fmla="*/ 1475780 w 2089929"/>
                <a:gd name="connsiteY43" fmla="*/ 13647 h 887104"/>
                <a:gd name="connsiteX44" fmla="*/ 1434837 w 2089929"/>
                <a:gd name="connsiteY44" fmla="*/ 0 h 887104"/>
                <a:gd name="connsiteX45" fmla="*/ 1352950 w 2089929"/>
                <a:gd name="connsiteY45" fmla="*/ 13647 h 887104"/>
                <a:gd name="connsiteX46" fmla="*/ 1298359 w 2089929"/>
                <a:gd name="connsiteY46" fmla="*/ 27295 h 887104"/>
                <a:gd name="connsiteX47" fmla="*/ 1202825 w 2089929"/>
                <a:gd name="connsiteY47" fmla="*/ 13647 h 887104"/>
                <a:gd name="connsiteX48" fmla="*/ 1148234 w 2089929"/>
                <a:gd name="connsiteY48" fmla="*/ 27295 h 887104"/>
                <a:gd name="connsiteX49" fmla="*/ 1134586 w 2089929"/>
                <a:gd name="connsiteY49" fmla="*/ 68239 h 887104"/>
                <a:gd name="connsiteX50" fmla="*/ 1120938 w 2089929"/>
                <a:gd name="connsiteY50" fmla="*/ 136477 h 887104"/>
                <a:gd name="connsiteX51" fmla="*/ 1079995 w 2089929"/>
                <a:gd name="connsiteY51" fmla="*/ 163773 h 887104"/>
                <a:gd name="connsiteX52" fmla="*/ 998109 w 2089929"/>
                <a:gd name="connsiteY52" fmla="*/ 191068 h 887104"/>
                <a:gd name="connsiteX53" fmla="*/ 929870 w 2089929"/>
                <a:gd name="connsiteY53" fmla="*/ 259307 h 887104"/>
                <a:gd name="connsiteX54" fmla="*/ 916222 w 2089929"/>
                <a:gd name="connsiteY54" fmla="*/ 300250 h 887104"/>
                <a:gd name="connsiteX55" fmla="*/ 875279 w 2089929"/>
                <a:gd name="connsiteY55" fmla="*/ 313898 h 887104"/>
                <a:gd name="connsiteX56" fmla="*/ 834335 w 2089929"/>
                <a:gd name="connsiteY56" fmla="*/ 341194 h 887104"/>
                <a:gd name="connsiteX57" fmla="*/ 752449 w 2089929"/>
                <a:gd name="connsiteY57" fmla="*/ 368489 h 887104"/>
                <a:gd name="connsiteX58" fmla="*/ 602323 w 2089929"/>
                <a:gd name="connsiteY58" fmla="*/ 354841 h 887104"/>
                <a:gd name="connsiteX59" fmla="*/ 561380 w 2089929"/>
                <a:gd name="connsiteY59" fmla="*/ 341194 h 887104"/>
                <a:gd name="connsiteX60" fmla="*/ 534085 w 2089929"/>
                <a:gd name="connsiteY60" fmla="*/ 300250 h 887104"/>
                <a:gd name="connsiteX61" fmla="*/ 452198 w 2089929"/>
                <a:gd name="connsiteY61" fmla="*/ 313898 h 887104"/>
                <a:gd name="connsiteX62" fmla="*/ 424903 w 2089929"/>
                <a:gd name="connsiteY62" fmla="*/ 354841 h 887104"/>
                <a:gd name="connsiteX63" fmla="*/ 383959 w 2089929"/>
                <a:gd name="connsiteY63" fmla="*/ 382137 h 887104"/>
                <a:gd name="connsiteX64" fmla="*/ 370311 w 2089929"/>
                <a:gd name="connsiteY64" fmla="*/ 409433 h 8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089929" h="887104">
                  <a:moveTo>
                    <a:pt x="370311" y="409433"/>
                  </a:moveTo>
                  <a:cubicBezTo>
                    <a:pt x="306621" y="457200"/>
                    <a:pt x="32988" y="521815"/>
                    <a:pt x="1822" y="668740"/>
                  </a:cubicBezTo>
                  <a:cubicBezTo>
                    <a:pt x="-21224" y="777384"/>
                    <a:pt x="180191" y="801602"/>
                    <a:pt x="274777" y="859809"/>
                  </a:cubicBezTo>
                  <a:cubicBezTo>
                    <a:pt x="299281" y="874888"/>
                    <a:pt x="356664" y="887104"/>
                    <a:pt x="356664" y="887104"/>
                  </a:cubicBezTo>
                  <a:cubicBezTo>
                    <a:pt x="370312" y="882555"/>
                    <a:pt x="388620" y="884690"/>
                    <a:pt x="397607" y="873456"/>
                  </a:cubicBezTo>
                  <a:cubicBezTo>
                    <a:pt x="409324" y="858809"/>
                    <a:pt x="406102" y="836900"/>
                    <a:pt x="411255" y="818865"/>
                  </a:cubicBezTo>
                  <a:cubicBezTo>
                    <a:pt x="415207" y="805033"/>
                    <a:pt x="415916" y="789155"/>
                    <a:pt x="424903" y="777922"/>
                  </a:cubicBezTo>
                  <a:cubicBezTo>
                    <a:pt x="444144" y="753872"/>
                    <a:pt x="479818" y="745970"/>
                    <a:pt x="506789" y="736979"/>
                  </a:cubicBezTo>
                  <a:lnTo>
                    <a:pt x="588676" y="764274"/>
                  </a:lnTo>
                  <a:lnTo>
                    <a:pt x="629619" y="777922"/>
                  </a:lnTo>
                  <a:cubicBezTo>
                    <a:pt x="647816" y="773373"/>
                    <a:pt x="672003" y="778515"/>
                    <a:pt x="684210" y="764274"/>
                  </a:cubicBezTo>
                  <a:cubicBezTo>
                    <a:pt x="702935" y="742429"/>
                    <a:pt x="704528" y="710301"/>
                    <a:pt x="711506" y="682388"/>
                  </a:cubicBezTo>
                  <a:cubicBezTo>
                    <a:pt x="716055" y="664191"/>
                    <a:pt x="708756" y="636906"/>
                    <a:pt x="725153" y="627797"/>
                  </a:cubicBezTo>
                  <a:cubicBezTo>
                    <a:pt x="757215" y="609985"/>
                    <a:pt x="797941" y="618698"/>
                    <a:pt x="834335" y="614149"/>
                  </a:cubicBezTo>
                  <a:cubicBezTo>
                    <a:pt x="840784" y="588353"/>
                    <a:pt x="847352" y="536069"/>
                    <a:pt x="875279" y="518615"/>
                  </a:cubicBezTo>
                  <a:cubicBezTo>
                    <a:pt x="899677" y="503366"/>
                    <a:pt x="957165" y="491319"/>
                    <a:pt x="957165" y="491319"/>
                  </a:cubicBezTo>
                  <a:cubicBezTo>
                    <a:pt x="1078877" y="506533"/>
                    <a:pt x="1078352" y="469774"/>
                    <a:pt x="1052700" y="559558"/>
                  </a:cubicBezTo>
                  <a:cubicBezTo>
                    <a:pt x="1048748" y="573390"/>
                    <a:pt x="1043601" y="586853"/>
                    <a:pt x="1039052" y="600501"/>
                  </a:cubicBezTo>
                  <a:cubicBezTo>
                    <a:pt x="1043601" y="618698"/>
                    <a:pt x="1043394" y="638806"/>
                    <a:pt x="1052700" y="655092"/>
                  </a:cubicBezTo>
                  <a:cubicBezTo>
                    <a:pt x="1062276" y="671850"/>
                    <a:pt x="1077584" y="685330"/>
                    <a:pt x="1093643" y="696036"/>
                  </a:cubicBezTo>
                  <a:cubicBezTo>
                    <a:pt x="1105911" y="704215"/>
                    <a:pt x="1181220" y="721057"/>
                    <a:pt x="1189177" y="723331"/>
                  </a:cubicBezTo>
                  <a:cubicBezTo>
                    <a:pt x="1203009" y="727283"/>
                    <a:pt x="1216472" y="732430"/>
                    <a:pt x="1230120" y="736979"/>
                  </a:cubicBezTo>
                  <a:cubicBezTo>
                    <a:pt x="1234669" y="759725"/>
                    <a:pt x="1238142" y="782714"/>
                    <a:pt x="1243768" y="805218"/>
                  </a:cubicBezTo>
                  <a:cubicBezTo>
                    <a:pt x="1247257" y="819174"/>
                    <a:pt x="1245710" y="837799"/>
                    <a:pt x="1257416" y="846161"/>
                  </a:cubicBezTo>
                  <a:cubicBezTo>
                    <a:pt x="1280829" y="862884"/>
                    <a:pt x="1312007" y="864358"/>
                    <a:pt x="1339303" y="873456"/>
                  </a:cubicBezTo>
                  <a:lnTo>
                    <a:pt x="1380246" y="887104"/>
                  </a:lnTo>
                  <a:cubicBezTo>
                    <a:pt x="1409450" y="877369"/>
                    <a:pt x="1440345" y="871060"/>
                    <a:pt x="1462132" y="846161"/>
                  </a:cubicBezTo>
                  <a:cubicBezTo>
                    <a:pt x="1483734" y="821473"/>
                    <a:pt x="1489427" y="782471"/>
                    <a:pt x="1516723" y="764274"/>
                  </a:cubicBezTo>
                  <a:cubicBezTo>
                    <a:pt x="1559229" y="735937"/>
                    <a:pt x="1590006" y="705044"/>
                    <a:pt x="1639553" y="696036"/>
                  </a:cubicBezTo>
                  <a:cubicBezTo>
                    <a:pt x="1675639" y="689475"/>
                    <a:pt x="1712341" y="686937"/>
                    <a:pt x="1748735" y="682388"/>
                  </a:cubicBezTo>
                  <a:cubicBezTo>
                    <a:pt x="1744186" y="668740"/>
                    <a:pt x="1735088" y="655830"/>
                    <a:pt x="1735088" y="641444"/>
                  </a:cubicBezTo>
                  <a:cubicBezTo>
                    <a:pt x="1735088" y="508725"/>
                    <a:pt x="1797632" y="576698"/>
                    <a:pt x="1939804" y="586853"/>
                  </a:cubicBezTo>
                  <a:cubicBezTo>
                    <a:pt x="2015338" y="576063"/>
                    <a:pt x="2036057" y="592600"/>
                    <a:pt x="2076282" y="532262"/>
                  </a:cubicBezTo>
                  <a:cubicBezTo>
                    <a:pt x="2084262" y="520292"/>
                    <a:pt x="2085380" y="504967"/>
                    <a:pt x="2089929" y="491319"/>
                  </a:cubicBezTo>
                  <a:cubicBezTo>
                    <a:pt x="2082493" y="469009"/>
                    <a:pt x="2071267" y="423359"/>
                    <a:pt x="2048986" y="409433"/>
                  </a:cubicBezTo>
                  <a:cubicBezTo>
                    <a:pt x="2024588" y="394184"/>
                    <a:pt x="1994395" y="391236"/>
                    <a:pt x="1967100" y="382137"/>
                  </a:cubicBezTo>
                  <a:lnTo>
                    <a:pt x="1926156" y="368489"/>
                  </a:lnTo>
                  <a:cubicBezTo>
                    <a:pt x="1930705" y="354841"/>
                    <a:pt x="1933370" y="340413"/>
                    <a:pt x="1939804" y="327546"/>
                  </a:cubicBezTo>
                  <a:cubicBezTo>
                    <a:pt x="1947140" y="312875"/>
                    <a:pt x="1964403" y="302782"/>
                    <a:pt x="1967100" y="286603"/>
                  </a:cubicBezTo>
                  <a:cubicBezTo>
                    <a:pt x="1973508" y="248156"/>
                    <a:pt x="1921878" y="216224"/>
                    <a:pt x="1898861" y="204716"/>
                  </a:cubicBezTo>
                  <a:cubicBezTo>
                    <a:pt x="1829738" y="170155"/>
                    <a:pt x="1771339" y="172350"/>
                    <a:pt x="1694144" y="163773"/>
                  </a:cubicBezTo>
                  <a:cubicBezTo>
                    <a:pt x="1680496" y="159224"/>
                    <a:pt x="1663373" y="160297"/>
                    <a:pt x="1653201" y="150125"/>
                  </a:cubicBezTo>
                  <a:cubicBezTo>
                    <a:pt x="1586784" y="83708"/>
                    <a:pt x="1627269" y="71878"/>
                    <a:pt x="1557667" y="40943"/>
                  </a:cubicBezTo>
                  <a:cubicBezTo>
                    <a:pt x="1531375" y="29257"/>
                    <a:pt x="1503076" y="22745"/>
                    <a:pt x="1475780" y="13647"/>
                  </a:cubicBezTo>
                  <a:lnTo>
                    <a:pt x="1434837" y="0"/>
                  </a:lnTo>
                  <a:cubicBezTo>
                    <a:pt x="1407541" y="4549"/>
                    <a:pt x="1380085" y="8220"/>
                    <a:pt x="1352950" y="13647"/>
                  </a:cubicBezTo>
                  <a:cubicBezTo>
                    <a:pt x="1334557" y="17325"/>
                    <a:pt x="1317116" y="27295"/>
                    <a:pt x="1298359" y="27295"/>
                  </a:cubicBezTo>
                  <a:cubicBezTo>
                    <a:pt x="1266191" y="27295"/>
                    <a:pt x="1234670" y="18196"/>
                    <a:pt x="1202825" y="13647"/>
                  </a:cubicBezTo>
                  <a:cubicBezTo>
                    <a:pt x="1184628" y="18196"/>
                    <a:pt x="1162881" y="15577"/>
                    <a:pt x="1148234" y="27295"/>
                  </a:cubicBezTo>
                  <a:cubicBezTo>
                    <a:pt x="1137000" y="36282"/>
                    <a:pt x="1138075" y="54282"/>
                    <a:pt x="1134586" y="68239"/>
                  </a:cubicBezTo>
                  <a:cubicBezTo>
                    <a:pt x="1128960" y="90743"/>
                    <a:pt x="1132447" y="116337"/>
                    <a:pt x="1120938" y="136477"/>
                  </a:cubicBezTo>
                  <a:cubicBezTo>
                    <a:pt x="1112800" y="150718"/>
                    <a:pt x="1094984" y="157111"/>
                    <a:pt x="1079995" y="163773"/>
                  </a:cubicBezTo>
                  <a:cubicBezTo>
                    <a:pt x="1053703" y="175458"/>
                    <a:pt x="998109" y="191068"/>
                    <a:pt x="998109" y="191068"/>
                  </a:cubicBezTo>
                  <a:cubicBezTo>
                    <a:pt x="957165" y="218364"/>
                    <a:pt x="952616" y="213814"/>
                    <a:pt x="929870" y="259307"/>
                  </a:cubicBezTo>
                  <a:cubicBezTo>
                    <a:pt x="923436" y="272174"/>
                    <a:pt x="926394" y="290078"/>
                    <a:pt x="916222" y="300250"/>
                  </a:cubicBezTo>
                  <a:cubicBezTo>
                    <a:pt x="906050" y="310422"/>
                    <a:pt x="888146" y="307464"/>
                    <a:pt x="875279" y="313898"/>
                  </a:cubicBezTo>
                  <a:cubicBezTo>
                    <a:pt x="860608" y="321234"/>
                    <a:pt x="849324" y="334532"/>
                    <a:pt x="834335" y="341194"/>
                  </a:cubicBezTo>
                  <a:cubicBezTo>
                    <a:pt x="808043" y="352879"/>
                    <a:pt x="752449" y="368489"/>
                    <a:pt x="752449" y="368489"/>
                  </a:cubicBezTo>
                  <a:cubicBezTo>
                    <a:pt x="702407" y="363940"/>
                    <a:pt x="652066" y="361947"/>
                    <a:pt x="602323" y="354841"/>
                  </a:cubicBezTo>
                  <a:cubicBezTo>
                    <a:pt x="588082" y="352807"/>
                    <a:pt x="572613" y="350181"/>
                    <a:pt x="561380" y="341194"/>
                  </a:cubicBezTo>
                  <a:cubicBezTo>
                    <a:pt x="548572" y="330947"/>
                    <a:pt x="543183" y="313898"/>
                    <a:pt x="534085" y="300250"/>
                  </a:cubicBezTo>
                  <a:cubicBezTo>
                    <a:pt x="506789" y="304799"/>
                    <a:pt x="476949" y="301523"/>
                    <a:pt x="452198" y="313898"/>
                  </a:cubicBezTo>
                  <a:cubicBezTo>
                    <a:pt x="437527" y="321233"/>
                    <a:pt x="436501" y="343243"/>
                    <a:pt x="424903" y="354841"/>
                  </a:cubicBezTo>
                  <a:cubicBezTo>
                    <a:pt x="413304" y="366440"/>
                    <a:pt x="397607" y="373038"/>
                    <a:pt x="383959" y="382137"/>
                  </a:cubicBezTo>
                  <a:cubicBezTo>
                    <a:pt x="368872" y="427396"/>
                    <a:pt x="434001" y="361666"/>
                    <a:pt x="370311" y="409433"/>
                  </a:cubicBezTo>
                  <a:close/>
                </a:path>
              </a:pathLst>
            </a:custGeom>
            <a:solidFill>
              <a:srgbClr val="DAE2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4" name="Szabadkézi sokszög 173"/>
            <p:cNvSpPr/>
            <p:nvPr/>
          </p:nvSpPr>
          <p:spPr>
            <a:xfrm>
              <a:off x="9327568" y="1862920"/>
              <a:ext cx="1468225" cy="522240"/>
            </a:xfrm>
            <a:custGeom>
              <a:avLst/>
              <a:gdLst>
                <a:gd name="connsiteX0" fmla="*/ 370311 w 2089929"/>
                <a:gd name="connsiteY0" fmla="*/ 409433 h 887104"/>
                <a:gd name="connsiteX1" fmla="*/ 1822 w 2089929"/>
                <a:gd name="connsiteY1" fmla="*/ 668740 h 887104"/>
                <a:gd name="connsiteX2" fmla="*/ 274777 w 2089929"/>
                <a:gd name="connsiteY2" fmla="*/ 859809 h 887104"/>
                <a:gd name="connsiteX3" fmla="*/ 356664 w 2089929"/>
                <a:gd name="connsiteY3" fmla="*/ 887104 h 887104"/>
                <a:gd name="connsiteX4" fmla="*/ 397607 w 2089929"/>
                <a:gd name="connsiteY4" fmla="*/ 873456 h 887104"/>
                <a:gd name="connsiteX5" fmla="*/ 411255 w 2089929"/>
                <a:gd name="connsiteY5" fmla="*/ 818865 h 887104"/>
                <a:gd name="connsiteX6" fmla="*/ 424903 w 2089929"/>
                <a:gd name="connsiteY6" fmla="*/ 777922 h 887104"/>
                <a:gd name="connsiteX7" fmla="*/ 506789 w 2089929"/>
                <a:gd name="connsiteY7" fmla="*/ 736979 h 887104"/>
                <a:gd name="connsiteX8" fmla="*/ 588676 w 2089929"/>
                <a:gd name="connsiteY8" fmla="*/ 764274 h 887104"/>
                <a:gd name="connsiteX9" fmla="*/ 629619 w 2089929"/>
                <a:gd name="connsiteY9" fmla="*/ 777922 h 887104"/>
                <a:gd name="connsiteX10" fmla="*/ 684210 w 2089929"/>
                <a:gd name="connsiteY10" fmla="*/ 764274 h 887104"/>
                <a:gd name="connsiteX11" fmla="*/ 711506 w 2089929"/>
                <a:gd name="connsiteY11" fmla="*/ 682388 h 887104"/>
                <a:gd name="connsiteX12" fmla="*/ 725153 w 2089929"/>
                <a:gd name="connsiteY12" fmla="*/ 627797 h 887104"/>
                <a:gd name="connsiteX13" fmla="*/ 834335 w 2089929"/>
                <a:gd name="connsiteY13" fmla="*/ 614149 h 887104"/>
                <a:gd name="connsiteX14" fmla="*/ 875279 w 2089929"/>
                <a:gd name="connsiteY14" fmla="*/ 518615 h 887104"/>
                <a:gd name="connsiteX15" fmla="*/ 957165 w 2089929"/>
                <a:gd name="connsiteY15" fmla="*/ 491319 h 887104"/>
                <a:gd name="connsiteX16" fmla="*/ 1052700 w 2089929"/>
                <a:gd name="connsiteY16" fmla="*/ 559558 h 887104"/>
                <a:gd name="connsiteX17" fmla="*/ 1039052 w 2089929"/>
                <a:gd name="connsiteY17" fmla="*/ 600501 h 887104"/>
                <a:gd name="connsiteX18" fmla="*/ 1052700 w 2089929"/>
                <a:gd name="connsiteY18" fmla="*/ 655092 h 887104"/>
                <a:gd name="connsiteX19" fmla="*/ 1093643 w 2089929"/>
                <a:gd name="connsiteY19" fmla="*/ 696036 h 887104"/>
                <a:gd name="connsiteX20" fmla="*/ 1189177 w 2089929"/>
                <a:gd name="connsiteY20" fmla="*/ 723331 h 887104"/>
                <a:gd name="connsiteX21" fmla="*/ 1230120 w 2089929"/>
                <a:gd name="connsiteY21" fmla="*/ 736979 h 887104"/>
                <a:gd name="connsiteX22" fmla="*/ 1243768 w 2089929"/>
                <a:gd name="connsiteY22" fmla="*/ 805218 h 887104"/>
                <a:gd name="connsiteX23" fmla="*/ 1257416 w 2089929"/>
                <a:gd name="connsiteY23" fmla="*/ 846161 h 887104"/>
                <a:gd name="connsiteX24" fmla="*/ 1339303 w 2089929"/>
                <a:gd name="connsiteY24" fmla="*/ 873456 h 887104"/>
                <a:gd name="connsiteX25" fmla="*/ 1380246 w 2089929"/>
                <a:gd name="connsiteY25" fmla="*/ 887104 h 887104"/>
                <a:gd name="connsiteX26" fmla="*/ 1462132 w 2089929"/>
                <a:gd name="connsiteY26" fmla="*/ 846161 h 887104"/>
                <a:gd name="connsiteX27" fmla="*/ 1516723 w 2089929"/>
                <a:gd name="connsiteY27" fmla="*/ 764274 h 887104"/>
                <a:gd name="connsiteX28" fmla="*/ 1639553 w 2089929"/>
                <a:gd name="connsiteY28" fmla="*/ 696036 h 887104"/>
                <a:gd name="connsiteX29" fmla="*/ 1748735 w 2089929"/>
                <a:gd name="connsiteY29" fmla="*/ 682388 h 887104"/>
                <a:gd name="connsiteX30" fmla="*/ 1735088 w 2089929"/>
                <a:gd name="connsiteY30" fmla="*/ 641444 h 887104"/>
                <a:gd name="connsiteX31" fmla="*/ 1939804 w 2089929"/>
                <a:gd name="connsiteY31" fmla="*/ 586853 h 887104"/>
                <a:gd name="connsiteX32" fmla="*/ 2076282 w 2089929"/>
                <a:gd name="connsiteY32" fmla="*/ 532262 h 887104"/>
                <a:gd name="connsiteX33" fmla="*/ 2089929 w 2089929"/>
                <a:gd name="connsiteY33" fmla="*/ 491319 h 887104"/>
                <a:gd name="connsiteX34" fmla="*/ 2048986 w 2089929"/>
                <a:gd name="connsiteY34" fmla="*/ 409433 h 887104"/>
                <a:gd name="connsiteX35" fmla="*/ 1967100 w 2089929"/>
                <a:gd name="connsiteY35" fmla="*/ 382137 h 887104"/>
                <a:gd name="connsiteX36" fmla="*/ 1926156 w 2089929"/>
                <a:gd name="connsiteY36" fmla="*/ 368489 h 887104"/>
                <a:gd name="connsiteX37" fmla="*/ 1939804 w 2089929"/>
                <a:gd name="connsiteY37" fmla="*/ 327546 h 887104"/>
                <a:gd name="connsiteX38" fmla="*/ 1967100 w 2089929"/>
                <a:gd name="connsiteY38" fmla="*/ 286603 h 887104"/>
                <a:gd name="connsiteX39" fmla="*/ 1898861 w 2089929"/>
                <a:gd name="connsiteY39" fmla="*/ 204716 h 887104"/>
                <a:gd name="connsiteX40" fmla="*/ 1694144 w 2089929"/>
                <a:gd name="connsiteY40" fmla="*/ 163773 h 887104"/>
                <a:gd name="connsiteX41" fmla="*/ 1653201 w 2089929"/>
                <a:gd name="connsiteY41" fmla="*/ 150125 h 887104"/>
                <a:gd name="connsiteX42" fmla="*/ 1557667 w 2089929"/>
                <a:gd name="connsiteY42" fmla="*/ 40943 h 887104"/>
                <a:gd name="connsiteX43" fmla="*/ 1475780 w 2089929"/>
                <a:gd name="connsiteY43" fmla="*/ 13647 h 887104"/>
                <a:gd name="connsiteX44" fmla="*/ 1434837 w 2089929"/>
                <a:gd name="connsiteY44" fmla="*/ 0 h 887104"/>
                <a:gd name="connsiteX45" fmla="*/ 1352950 w 2089929"/>
                <a:gd name="connsiteY45" fmla="*/ 13647 h 887104"/>
                <a:gd name="connsiteX46" fmla="*/ 1298359 w 2089929"/>
                <a:gd name="connsiteY46" fmla="*/ 27295 h 887104"/>
                <a:gd name="connsiteX47" fmla="*/ 1202825 w 2089929"/>
                <a:gd name="connsiteY47" fmla="*/ 13647 h 887104"/>
                <a:gd name="connsiteX48" fmla="*/ 1148234 w 2089929"/>
                <a:gd name="connsiteY48" fmla="*/ 27295 h 887104"/>
                <a:gd name="connsiteX49" fmla="*/ 1134586 w 2089929"/>
                <a:gd name="connsiteY49" fmla="*/ 68239 h 887104"/>
                <a:gd name="connsiteX50" fmla="*/ 1120938 w 2089929"/>
                <a:gd name="connsiteY50" fmla="*/ 136477 h 887104"/>
                <a:gd name="connsiteX51" fmla="*/ 1079995 w 2089929"/>
                <a:gd name="connsiteY51" fmla="*/ 163773 h 887104"/>
                <a:gd name="connsiteX52" fmla="*/ 998109 w 2089929"/>
                <a:gd name="connsiteY52" fmla="*/ 191068 h 887104"/>
                <a:gd name="connsiteX53" fmla="*/ 929870 w 2089929"/>
                <a:gd name="connsiteY53" fmla="*/ 259307 h 887104"/>
                <a:gd name="connsiteX54" fmla="*/ 916222 w 2089929"/>
                <a:gd name="connsiteY54" fmla="*/ 300250 h 887104"/>
                <a:gd name="connsiteX55" fmla="*/ 875279 w 2089929"/>
                <a:gd name="connsiteY55" fmla="*/ 313898 h 887104"/>
                <a:gd name="connsiteX56" fmla="*/ 834335 w 2089929"/>
                <a:gd name="connsiteY56" fmla="*/ 341194 h 887104"/>
                <a:gd name="connsiteX57" fmla="*/ 752449 w 2089929"/>
                <a:gd name="connsiteY57" fmla="*/ 368489 h 887104"/>
                <a:gd name="connsiteX58" fmla="*/ 602323 w 2089929"/>
                <a:gd name="connsiteY58" fmla="*/ 354841 h 887104"/>
                <a:gd name="connsiteX59" fmla="*/ 561380 w 2089929"/>
                <a:gd name="connsiteY59" fmla="*/ 341194 h 887104"/>
                <a:gd name="connsiteX60" fmla="*/ 534085 w 2089929"/>
                <a:gd name="connsiteY60" fmla="*/ 300250 h 887104"/>
                <a:gd name="connsiteX61" fmla="*/ 452198 w 2089929"/>
                <a:gd name="connsiteY61" fmla="*/ 313898 h 887104"/>
                <a:gd name="connsiteX62" fmla="*/ 424903 w 2089929"/>
                <a:gd name="connsiteY62" fmla="*/ 354841 h 887104"/>
                <a:gd name="connsiteX63" fmla="*/ 383959 w 2089929"/>
                <a:gd name="connsiteY63" fmla="*/ 382137 h 887104"/>
                <a:gd name="connsiteX64" fmla="*/ 370311 w 2089929"/>
                <a:gd name="connsiteY64" fmla="*/ 409433 h 8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089929" h="887104">
                  <a:moveTo>
                    <a:pt x="370311" y="409433"/>
                  </a:moveTo>
                  <a:cubicBezTo>
                    <a:pt x="306621" y="457200"/>
                    <a:pt x="32988" y="521815"/>
                    <a:pt x="1822" y="668740"/>
                  </a:cubicBezTo>
                  <a:cubicBezTo>
                    <a:pt x="-21224" y="777384"/>
                    <a:pt x="180191" y="801602"/>
                    <a:pt x="274777" y="859809"/>
                  </a:cubicBezTo>
                  <a:cubicBezTo>
                    <a:pt x="299281" y="874888"/>
                    <a:pt x="356664" y="887104"/>
                    <a:pt x="356664" y="887104"/>
                  </a:cubicBezTo>
                  <a:cubicBezTo>
                    <a:pt x="370312" y="882555"/>
                    <a:pt x="388620" y="884690"/>
                    <a:pt x="397607" y="873456"/>
                  </a:cubicBezTo>
                  <a:cubicBezTo>
                    <a:pt x="409324" y="858809"/>
                    <a:pt x="406102" y="836900"/>
                    <a:pt x="411255" y="818865"/>
                  </a:cubicBezTo>
                  <a:cubicBezTo>
                    <a:pt x="415207" y="805033"/>
                    <a:pt x="415916" y="789155"/>
                    <a:pt x="424903" y="777922"/>
                  </a:cubicBezTo>
                  <a:cubicBezTo>
                    <a:pt x="444144" y="753872"/>
                    <a:pt x="479818" y="745970"/>
                    <a:pt x="506789" y="736979"/>
                  </a:cubicBezTo>
                  <a:lnTo>
                    <a:pt x="588676" y="764274"/>
                  </a:lnTo>
                  <a:lnTo>
                    <a:pt x="629619" y="777922"/>
                  </a:lnTo>
                  <a:cubicBezTo>
                    <a:pt x="647816" y="773373"/>
                    <a:pt x="672003" y="778515"/>
                    <a:pt x="684210" y="764274"/>
                  </a:cubicBezTo>
                  <a:cubicBezTo>
                    <a:pt x="702935" y="742429"/>
                    <a:pt x="704528" y="710301"/>
                    <a:pt x="711506" y="682388"/>
                  </a:cubicBezTo>
                  <a:cubicBezTo>
                    <a:pt x="716055" y="664191"/>
                    <a:pt x="708756" y="636906"/>
                    <a:pt x="725153" y="627797"/>
                  </a:cubicBezTo>
                  <a:cubicBezTo>
                    <a:pt x="757215" y="609985"/>
                    <a:pt x="797941" y="618698"/>
                    <a:pt x="834335" y="614149"/>
                  </a:cubicBezTo>
                  <a:cubicBezTo>
                    <a:pt x="840784" y="588353"/>
                    <a:pt x="847352" y="536069"/>
                    <a:pt x="875279" y="518615"/>
                  </a:cubicBezTo>
                  <a:cubicBezTo>
                    <a:pt x="899677" y="503366"/>
                    <a:pt x="957165" y="491319"/>
                    <a:pt x="957165" y="491319"/>
                  </a:cubicBezTo>
                  <a:cubicBezTo>
                    <a:pt x="1078877" y="506533"/>
                    <a:pt x="1078352" y="469774"/>
                    <a:pt x="1052700" y="559558"/>
                  </a:cubicBezTo>
                  <a:cubicBezTo>
                    <a:pt x="1048748" y="573390"/>
                    <a:pt x="1043601" y="586853"/>
                    <a:pt x="1039052" y="600501"/>
                  </a:cubicBezTo>
                  <a:cubicBezTo>
                    <a:pt x="1043601" y="618698"/>
                    <a:pt x="1043394" y="638806"/>
                    <a:pt x="1052700" y="655092"/>
                  </a:cubicBezTo>
                  <a:cubicBezTo>
                    <a:pt x="1062276" y="671850"/>
                    <a:pt x="1077584" y="685330"/>
                    <a:pt x="1093643" y="696036"/>
                  </a:cubicBezTo>
                  <a:cubicBezTo>
                    <a:pt x="1105911" y="704215"/>
                    <a:pt x="1181220" y="721057"/>
                    <a:pt x="1189177" y="723331"/>
                  </a:cubicBezTo>
                  <a:cubicBezTo>
                    <a:pt x="1203009" y="727283"/>
                    <a:pt x="1216472" y="732430"/>
                    <a:pt x="1230120" y="736979"/>
                  </a:cubicBezTo>
                  <a:cubicBezTo>
                    <a:pt x="1234669" y="759725"/>
                    <a:pt x="1238142" y="782714"/>
                    <a:pt x="1243768" y="805218"/>
                  </a:cubicBezTo>
                  <a:cubicBezTo>
                    <a:pt x="1247257" y="819174"/>
                    <a:pt x="1245710" y="837799"/>
                    <a:pt x="1257416" y="846161"/>
                  </a:cubicBezTo>
                  <a:cubicBezTo>
                    <a:pt x="1280829" y="862884"/>
                    <a:pt x="1312007" y="864358"/>
                    <a:pt x="1339303" y="873456"/>
                  </a:cubicBezTo>
                  <a:lnTo>
                    <a:pt x="1380246" y="887104"/>
                  </a:lnTo>
                  <a:cubicBezTo>
                    <a:pt x="1409450" y="877369"/>
                    <a:pt x="1440345" y="871060"/>
                    <a:pt x="1462132" y="846161"/>
                  </a:cubicBezTo>
                  <a:cubicBezTo>
                    <a:pt x="1483734" y="821473"/>
                    <a:pt x="1489427" y="782471"/>
                    <a:pt x="1516723" y="764274"/>
                  </a:cubicBezTo>
                  <a:cubicBezTo>
                    <a:pt x="1559229" y="735937"/>
                    <a:pt x="1590006" y="705044"/>
                    <a:pt x="1639553" y="696036"/>
                  </a:cubicBezTo>
                  <a:cubicBezTo>
                    <a:pt x="1675639" y="689475"/>
                    <a:pt x="1712341" y="686937"/>
                    <a:pt x="1748735" y="682388"/>
                  </a:cubicBezTo>
                  <a:cubicBezTo>
                    <a:pt x="1744186" y="668740"/>
                    <a:pt x="1735088" y="655830"/>
                    <a:pt x="1735088" y="641444"/>
                  </a:cubicBezTo>
                  <a:cubicBezTo>
                    <a:pt x="1735088" y="508725"/>
                    <a:pt x="1797632" y="576698"/>
                    <a:pt x="1939804" y="586853"/>
                  </a:cubicBezTo>
                  <a:cubicBezTo>
                    <a:pt x="2015338" y="576063"/>
                    <a:pt x="2036057" y="592600"/>
                    <a:pt x="2076282" y="532262"/>
                  </a:cubicBezTo>
                  <a:cubicBezTo>
                    <a:pt x="2084262" y="520292"/>
                    <a:pt x="2085380" y="504967"/>
                    <a:pt x="2089929" y="491319"/>
                  </a:cubicBezTo>
                  <a:cubicBezTo>
                    <a:pt x="2082493" y="469009"/>
                    <a:pt x="2071267" y="423359"/>
                    <a:pt x="2048986" y="409433"/>
                  </a:cubicBezTo>
                  <a:cubicBezTo>
                    <a:pt x="2024588" y="394184"/>
                    <a:pt x="1994395" y="391236"/>
                    <a:pt x="1967100" y="382137"/>
                  </a:cubicBezTo>
                  <a:lnTo>
                    <a:pt x="1926156" y="368489"/>
                  </a:lnTo>
                  <a:cubicBezTo>
                    <a:pt x="1930705" y="354841"/>
                    <a:pt x="1933370" y="340413"/>
                    <a:pt x="1939804" y="327546"/>
                  </a:cubicBezTo>
                  <a:cubicBezTo>
                    <a:pt x="1947140" y="312875"/>
                    <a:pt x="1964403" y="302782"/>
                    <a:pt x="1967100" y="286603"/>
                  </a:cubicBezTo>
                  <a:cubicBezTo>
                    <a:pt x="1973508" y="248156"/>
                    <a:pt x="1921878" y="216224"/>
                    <a:pt x="1898861" y="204716"/>
                  </a:cubicBezTo>
                  <a:cubicBezTo>
                    <a:pt x="1829738" y="170155"/>
                    <a:pt x="1771339" y="172350"/>
                    <a:pt x="1694144" y="163773"/>
                  </a:cubicBezTo>
                  <a:cubicBezTo>
                    <a:pt x="1680496" y="159224"/>
                    <a:pt x="1663373" y="160297"/>
                    <a:pt x="1653201" y="150125"/>
                  </a:cubicBezTo>
                  <a:cubicBezTo>
                    <a:pt x="1586784" y="83708"/>
                    <a:pt x="1627269" y="71878"/>
                    <a:pt x="1557667" y="40943"/>
                  </a:cubicBezTo>
                  <a:cubicBezTo>
                    <a:pt x="1531375" y="29257"/>
                    <a:pt x="1503076" y="22745"/>
                    <a:pt x="1475780" y="13647"/>
                  </a:cubicBezTo>
                  <a:lnTo>
                    <a:pt x="1434837" y="0"/>
                  </a:lnTo>
                  <a:cubicBezTo>
                    <a:pt x="1407541" y="4549"/>
                    <a:pt x="1380085" y="8220"/>
                    <a:pt x="1352950" y="13647"/>
                  </a:cubicBezTo>
                  <a:cubicBezTo>
                    <a:pt x="1334557" y="17325"/>
                    <a:pt x="1317116" y="27295"/>
                    <a:pt x="1298359" y="27295"/>
                  </a:cubicBezTo>
                  <a:cubicBezTo>
                    <a:pt x="1266191" y="27295"/>
                    <a:pt x="1234670" y="18196"/>
                    <a:pt x="1202825" y="13647"/>
                  </a:cubicBezTo>
                  <a:cubicBezTo>
                    <a:pt x="1184628" y="18196"/>
                    <a:pt x="1162881" y="15577"/>
                    <a:pt x="1148234" y="27295"/>
                  </a:cubicBezTo>
                  <a:cubicBezTo>
                    <a:pt x="1137000" y="36282"/>
                    <a:pt x="1138075" y="54282"/>
                    <a:pt x="1134586" y="68239"/>
                  </a:cubicBezTo>
                  <a:cubicBezTo>
                    <a:pt x="1128960" y="90743"/>
                    <a:pt x="1132447" y="116337"/>
                    <a:pt x="1120938" y="136477"/>
                  </a:cubicBezTo>
                  <a:cubicBezTo>
                    <a:pt x="1112800" y="150718"/>
                    <a:pt x="1094984" y="157111"/>
                    <a:pt x="1079995" y="163773"/>
                  </a:cubicBezTo>
                  <a:cubicBezTo>
                    <a:pt x="1053703" y="175458"/>
                    <a:pt x="998109" y="191068"/>
                    <a:pt x="998109" y="191068"/>
                  </a:cubicBezTo>
                  <a:cubicBezTo>
                    <a:pt x="957165" y="218364"/>
                    <a:pt x="952616" y="213814"/>
                    <a:pt x="929870" y="259307"/>
                  </a:cubicBezTo>
                  <a:cubicBezTo>
                    <a:pt x="923436" y="272174"/>
                    <a:pt x="926394" y="290078"/>
                    <a:pt x="916222" y="300250"/>
                  </a:cubicBezTo>
                  <a:cubicBezTo>
                    <a:pt x="906050" y="310422"/>
                    <a:pt x="888146" y="307464"/>
                    <a:pt x="875279" y="313898"/>
                  </a:cubicBezTo>
                  <a:cubicBezTo>
                    <a:pt x="860608" y="321234"/>
                    <a:pt x="849324" y="334532"/>
                    <a:pt x="834335" y="341194"/>
                  </a:cubicBezTo>
                  <a:cubicBezTo>
                    <a:pt x="808043" y="352879"/>
                    <a:pt x="752449" y="368489"/>
                    <a:pt x="752449" y="368489"/>
                  </a:cubicBezTo>
                  <a:cubicBezTo>
                    <a:pt x="702407" y="363940"/>
                    <a:pt x="652066" y="361947"/>
                    <a:pt x="602323" y="354841"/>
                  </a:cubicBezTo>
                  <a:cubicBezTo>
                    <a:pt x="588082" y="352807"/>
                    <a:pt x="572613" y="350181"/>
                    <a:pt x="561380" y="341194"/>
                  </a:cubicBezTo>
                  <a:cubicBezTo>
                    <a:pt x="548572" y="330947"/>
                    <a:pt x="543183" y="313898"/>
                    <a:pt x="534085" y="300250"/>
                  </a:cubicBezTo>
                  <a:cubicBezTo>
                    <a:pt x="506789" y="304799"/>
                    <a:pt x="476949" y="301523"/>
                    <a:pt x="452198" y="313898"/>
                  </a:cubicBezTo>
                  <a:cubicBezTo>
                    <a:pt x="437527" y="321233"/>
                    <a:pt x="436501" y="343243"/>
                    <a:pt x="424903" y="354841"/>
                  </a:cubicBezTo>
                  <a:cubicBezTo>
                    <a:pt x="413304" y="366440"/>
                    <a:pt x="397607" y="373038"/>
                    <a:pt x="383959" y="382137"/>
                  </a:cubicBezTo>
                  <a:cubicBezTo>
                    <a:pt x="368872" y="427396"/>
                    <a:pt x="434001" y="361666"/>
                    <a:pt x="370311" y="409433"/>
                  </a:cubicBezTo>
                  <a:close/>
                </a:path>
              </a:pathLst>
            </a:custGeom>
            <a:solidFill>
              <a:srgbClr val="EC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5" name="Szabadkézi sokszög 174"/>
            <p:cNvSpPr/>
            <p:nvPr/>
          </p:nvSpPr>
          <p:spPr>
            <a:xfrm>
              <a:off x="7442484" y="2050863"/>
              <a:ext cx="1830439" cy="929479"/>
            </a:xfrm>
            <a:custGeom>
              <a:avLst/>
              <a:gdLst>
                <a:gd name="connsiteX0" fmla="*/ 928047 w 1830439"/>
                <a:gd name="connsiteY0" fmla="*/ 247091 h 929479"/>
                <a:gd name="connsiteX1" fmla="*/ 545910 w 1830439"/>
                <a:gd name="connsiteY1" fmla="*/ 1431 h 929479"/>
                <a:gd name="connsiteX2" fmla="*/ 450376 w 1830439"/>
                <a:gd name="connsiteY2" fmla="*/ 96965 h 929479"/>
                <a:gd name="connsiteX3" fmla="*/ 409432 w 1830439"/>
                <a:gd name="connsiteY3" fmla="*/ 83318 h 929479"/>
                <a:gd name="connsiteX4" fmla="*/ 313898 w 1830439"/>
                <a:gd name="connsiteY4" fmla="*/ 96965 h 929479"/>
                <a:gd name="connsiteX5" fmla="*/ 272955 w 1830439"/>
                <a:gd name="connsiteY5" fmla="*/ 124261 h 929479"/>
                <a:gd name="connsiteX6" fmla="*/ 204716 w 1830439"/>
                <a:gd name="connsiteY6" fmla="*/ 247091 h 929479"/>
                <a:gd name="connsiteX7" fmla="*/ 245659 w 1830439"/>
                <a:gd name="connsiteY7" fmla="*/ 274386 h 929479"/>
                <a:gd name="connsiteX8" fmla="*/ 286603 w 1830439"/>
                <a:gd name="connsiteY8" fmla="*/ 288034 h 929479"/>
                <a:gd name="connsiteX9" fmla="*/ 204716 w 1830439"/>
                <a:gd name="connsiteY9" fmla="*/ 315329 h 929479"/>
                <a:gd name="connsiteX10" fmla="*/ 163773 w 1830439"/>
                <a:gd name="connsiteY10" fmla="*/ 328977 h 929479"/>
                <a:gd name="connsiteX11" fmla="*/ 122830 w 1830439"/>
                <a:gd name="connsiteY11" fmla="*/ 369920 h 929479"/>
                <a:gd name="connsiteX12" fmla="*/ 81886 w 1830439"/>
                <a:gd name="connsiteY12" fmla="*/ 397216 h 929479"/>
                <a:gd name="connsiteX13" fmla="*/ 27295 w 1830439"/>
                <a:gd name="connsiteY13" fmla="*/ 479103 h 929479"/>
                <a:gd name="connsiteX14" fmla="*/ 0 w 1830439"/>
                <a:gd name="connsiteY14" fmla="*/ 520046 h 929479"/>
                <a:gd name="connsiteX15" fmla="*/ 13647 w 1830439"/>
                <a:gd name="connsiteY15" fmla="*/ 588285 h 929479"/>
                <a:gd name="connsiteX16" fmla="*/ 150125 w 1830439"/>
                <a:gd name="connsiteY16" fmla="*/ 574637 h 929479"/>
                <a:gd name="connsiteX17" fmla="*/ 177421 w 1830439"/>
                <a:gd name="connsiteY17" fmla="*/ 533694 h 929479"/>
                <a:gd name="connsiteX18" fmla="*/ 163773 w 1830439"/>
                <a:gd name="connsiteY18" fmla="*/ 574637 h 929479"/>
                <a:gd name="connsiteX19" fmla="*/ 218364 w 1830439"/>
                <a:gd name="connsiteY19" fmla="*/ 711115 h 929479"/>
                <a:gd name="connsiteX20" fmla="*/ 259307 w 1830439"/>
                <a:gd name="connsiteY20" fmla="*/ 724762 h 929479"/>
                <a:gd name="connsiteX21" fmla="*/ 395785 w 1830439"/>
                <a:gd name="connsiteY21" fmla="*/ 683819 h 929479"/>
                <a:gd name="connsiteX22" fmla="*/ 423080 w 1830439"/>
                <a:gd name="connsiteY22" fmla="*/ 642876 h 929479"/>
                <a:gd name="connsiteX23" fmla="*/ 436728 w 1830439"/>
                <a:gd name="connsiteY23" fmla="*/ 779353 h 929479"/>
                <a:gd name="connsiteX24" fmla="*/ 477671 w 1830439"/>
                <a:gd name="connsiteY24" fmla="*/ 820297 h 929479"/>
                <a:gd name="connsiteX25" fmla="*/ 559558 w 1830439"/>
                <a:gd name="connsiteY25" fmla="*/ 861240 h 929479"/>
                <a:gd name="connsiteX26" fmla="*/ 641444 w 1830439"/>
                <a:gd name="connsiteY26" fmla="*/ 847592 h 929479"/>
                <a:gd name="connsiteX27" fmla="*/ 682388 w 1830439"/>
                <a:gd name="connsiteY27" fmla="*/ 820297 h 929479"/>
                <a:gd name="connsiteX28" fmla="*/ 736979 w 1830439"/>
                <a:gd name="connsiteY28" fmla="*/ 833944 h 929479"/>
                <a:gd name="connsiteX29" fmla="*/ 818865 w 1830439"/>
                <a:gd name="connsiteY29" fmla="*/ 874888 h 929479"/>
                <a:gd name="connsiteX30" fmla="*/ 859809 w 1830439"/>
                <a:gd name="connsiteY30" fmla="*/ 888535 h 929479"/>
                <a:gd name="connsiteX31" fmla="*/ 928047 w 1830439"/>
                <a:gd name="connsiteY31" fmla="*/ 874888 h 929479"/>
                <a:gd name="connsiteX32" fmla="*/ 968991 w 1830439"/>
                <a:gd name="connsiteY32" fmla="*/ 833944 h 929479"/>
                <a:gd name="connsiteX33" fmla="*/ 1050877 w 1830439"/>
                <a:gd name="connsiteY33" fmla="*/ 888535 h 929479"/>
                <a:gd name="connsiteX34" fmla="*/ 1160059 w 1830439"/>
                <a:gd name="connsiteY34" fmla="*/ 929479 h 929479"/>
                <a:gd name="connsiteX35" fmla="*/ 1255594 w 1830439"/>
                <a:gd name="connsiteY35" fmla="*/ 915831 h 929479"/>
                <a:gd name="connsiteX36" fmla="*/ 1337480 w 1830439"/>
                <a:gd name="connsiteY36" fmla="*/ 820297 h 929479"/>
                <a:gd name="connsiteX37" fmla="*/ 1378424 w 1830439"/>
                <a:gd name="connsiteY37" fmla="*/ 793001 h 929479"/>
                <a:gd name="connsiteX38" fmla="*/ 1583140 w 1830439"/>
                <a:gd name="connsiteY38" fmla="*/ 793001 h 929479"/>
                <a:gd name="connsiteX39" fmla="*/ 1624083 w 1830439"/>
                <a:gd name="connsiteY39" fmla="*/ 752058 h 929479"/>
                <a:gd name="connsiteX40" fmla="*/ 1678674 w 1830439"/>
                <a:gd name="connsiteY40" fmla="*/ 615580 h 929479"/>
                <a:gd name="connsiteX41" fmla="*/ 1665027 w 1830439"/>
                <a:gd name="connsiteY41" fmla="*/ 560989 h 929479"/>
                <a:gd name="connsiteX42" fmla="*/ 1719618 w 1830439"/>
                <a:gd name="connsiteY42" fmla="*/ 547341 h 929479"/>
                <a:gd name="connsiteX43" fmla="*/ 1774209 w 1830439"/>
                <a:gd name="connsiteY43" fmla="*/ 520046 h 929479"/>
                <a:gd name="connsiteX44" fmla="*/ 1815152 w 1830439"/>
                <a:gd name="connsiteY44" fmla="*/ 479103 h 929479"/>
                <a:gd name="connsiteX45" fmla="*/ 1815152 w 1830439"/>
                <a:gd name="connsiteY45" fmla="*/ 315329 h 929479"/>
                <a:gd name="connsiteX46" fmla="*/ 1774209 w 1830439"/>
                <a:gd name="connsiteY46" fmla="*/ 288034 h 929479"/>
                <a:gd name="connsiteX47" fmla="*/ 1651379 w 1830439"/>
                <a:gd name="connsiteY47" fmla="*/ 301682 h 929479"/>
                <a:gd name="connsiteX48" fmla="*/ 1692322 w 1830439"/>
                <a:gd name="connsiteY48" fmla="*/ 328977 h 929479"/>
                <a:gd name="connsiteX49" fmla="*/ 1705970 w 1830439"/>
                <a:gd name="connsiteY49" fmla="*/ 288034 h 929479"/>
                <a:gd name="connsiteX50" fmla="*/ 1692322 w 1830439"/>
                <a:gd name="connsiteY50" fmla="*/ 233443 h 929479"/>
                <a:gd name="connsiteX51" fmla="*/ 1569492 w 1830439"/>
                <a:gd name="connsiteY51" fmla="*/ 165204 h 929479"/>
                <a:gd name="connsiteX52" fmla="*/ 1501253 w 1830439"/>
                <a:gd name="connsiteY52" fmla="*/ 178852 h 929479"/>
                <a:gd name="connsiteX53" fmla="*/ 1473958 w 1830439"/>
                <a:gd name="connsiteY53" fmla="*/ 233443 h 929479"/>
                <a:gd name="connsiteX54" fmla="*/ 1460310 w 1830439"/>
                <a:gd name="connsiteY54" fmla="*/ 192500 h 929479"/>
                <a:gd name="connsiteX55" fmla="*/ 1364776 w 1830439"/>
                <a:gd name="connsiteY55" fmla="*/ 137909 h 929479"/>
                <a:gd name="connsiteX56" fmla="*/ 1255594 w 1830439"/>
                <a:gd name="connsiteY56" fmla="*/ 151556 h 929479"/>
                <a:gd name="connsiteX57" fmla="*/ 1214650 w 1830439"/>
                <a:gd name="connsiteY57" fmla="*/ 178852 h 929479"/>
                <a:gd name="connsiteX58" fmla="*/ 1173707 w 1830439"/>
                <a:gd name="connsiteY58" fmla="*/ 137909 h 929479"/>
                <a:gd name="connsiteX59" fmla="*/ 1091821 w 1830439"/>
                <a:gd name="connsiteY59" fmla="*/ 110613 h 929479"/>
                <a:gd name="connsiteX60" fmla="*/ 1009934 w 1830439"/>
                <a:gd name="connsiteY60" fmla="*/ 124261 h 929479"/>
                <a:gd name="connsiteX61" fmla="*/ 996286 w 1830439"/>
                <a:gd name="connsiteY61" fmla="*/ 165204 h 929479"/>
                <a:gd name="connsiteX62" fmla="*/ 859809 w 1830439"/>
                <a:gd name="connsiteY62" fmla="*/ 178852 h 929479"/>
                <a:gd name="connsiteX63" fmla="*/ 846161 w 1830439"/>
                <a:gd name="connsiteY63" fmla="*/ 137909 h 929479"/>
                <a:gd name="connsiteX64" fmla="*/ 805218 w 1830439"/>
                <a:gd name="connsiteY64" fmla="*/ 110613 h 929479"/>
                <a:gd name="connsiteX65" fmla="*/ 696035 w 1830439"/>
                <a:gd name="connsiteY65" fmla="*/ 137909 h 929479"/>
                <a:gd name="connsiteX66" fmla="*/ 682388 w 1830439"/>
                <a:gd name="connsiteY66" fmla="*/ 137909 h 929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830439" h="929479">
                  <a:moveTo>
                    <a:pt x="928047" y="247091"/>
                  </a:moveTo>
                  <a:cubicBezTo>
                    <a:pt x="800668" y="165204"/>
                    <a:pt x="690373" y="46834"/>
                    <a:pt x="545910" y="1431"/>
                  </a:cubicBezTo>
                  <a:cubicBezTo>
                    <a:pt x="502947" y="-12072"/>
                    <a:pt x="488993" y="73795"/>
                    <a:pt x="450376" y="96965"/>
                  </a:cubicBezTo>
                  <a:cubicBezTo>
                    <a:pt x="438040" y="104367"/>
                    <a:pt x="423080" y="87867"/>
                    <a:pt x="409432" y="83318"/>
                  </a:cubicBezTo>
                  <a:cubicBezTo>
                    <a:pt x="377587" y="87867"/>
                    <a:pt x="344709" y="87722"/>
                    <a:pt x="313898" y="96965"/>
                  </a:cubicBezTo>
                  <a:cubicBezTo>
                    <a:pt x="298187" y="101678"/>
                    <a:pt x="283756" y="111917"/>
                    <a:pt x="272955" y="124261"/>
                  </a:cubicBezTo>
                  <a:cubicBezTo>
                    <a:pt x="222416" y="182020"/>
                    <a:pt x="223461" y="190856"/>
                    <a:pt x="204716" y="247091"/>
                  </a:cubicBezTo>
                  <a:cubicBezTo>
                    <a:pt x="218364" y="256189"/>
                    <a:pt x="230988" y="267051"/>
                    <a:pt x="245659" y="274386"/>
                  </a:cubicBezTo>
                  <a:cubicBezTo>
                    <a:pt x="258526" y="280820"/>
                    <a:pt x="296776" y="277861"/>
                    <a:pt x="286603" y="288034"/>
                  </a:cubicBezTo>
                  <a:cubicBezTo>
                    <a:pt x="266258" y="308379"/>
                    <a:pt x="232012" y="306231"/>
                    <a:pt x="204716" y="315329"/>
                  </a:cubicBezTo>
                  <a:lnTo>
                    <a:pt x="163773" y="328977"/>
                  </a:lnTo>
                  <a:cubicBezTo>
                    <a:pt x="150125" y="342625"/>
                    <a:pt x="137657" y="357564"/>
                    <a:pt x="122830" y="369920"/>
                  </a:cubicBezTo>
                  <a:cubicBezTo>
                    <a:pt x="110229" y="380421"/>
                    <a:pt x="92687" y="384872"/>
                    <a:pt x="81886" y="397216"/>
                  </a:cubicBezTo>
                  <a:cubicBezTo>
                    <a:pt x="60284" y="421904"/>
                    <a:pt x="45492" y="451807"/>
                    <a:pt x="27295" y="479103"/>
                  </a:cubicBezTo>
                  <a:lnTo>
                    <a:pt x="0" y="520046"/>
                  </a:lnTo>
                  <a:cubicBezTo>
                    <a:pt x="4549" y="542792"/>
                    <a:pt x="-8153" y="580358"/>
                    <a:pt x="13647" y="588285"/>
                  </a:cubicBezTo>
                  <a:cubicBezTo>
                    <a:pt x="56614" y="603909"/>
                    <a:pt x="106752" y="589095"/>
                    <a:pt x="150125" y="574637"/>
                  </a:cubicBezTo>
                  <a:cubicBezTo>
                    <a:pt x="165686" y="569450"/>
                    <a:pt x="161018" y="533694"/>
                    <a:pt x="177421" y="533694"/>
                  </a:cubicBezTo>
                  <a:cubicBezTo>
                    <a:pt x="191807" y="533694"/>
                    <a:pt x="168322" y="560989"/>
                    <a:pt x="163773" y="574637"/>
                  </a:cubicBezTo>
                  <a:cubicBezTo>
                    <a:pt x="175904" y="671685"/>
                    <a:pt x="148492" y="676179"/>
                    <a:pt x="218364" y="711115"/>
                  </a:cubicBezTo>
                  <a:cubicBezTo>
                    <a:pt x="231231" y="717549"/>
                    <a:pt x="245659" y="720213"/>
                    <a:pt x="259307" y="724762"/>
                  </a:cubicBezTo>
                  <a:cubicBezTo>
                    <a:pt x="319440" y="716172"/>
                    <a:pt x="354407" y="725197"/>
                    <a:pt x="395785" y="683819"/>
                  </a:cubicBezTo>
                  <a:cubicBezTo>
                    <a:pt x="407383" y="672221"/>
                    <a:pt x="413982" y="656524"/>
                    <a:pt x="423080" y="642876"/>
                  </a:cubicBezTo>
                  <a:cubicBezTo>
                    <a:pt x="427629" y="688368"/>
                    <a:pt x="423283" y="735656"/>
                    <a:pt x="436728" y="779353"/>
                  </a:cubicBezTo>
                  <a:cubicBezTo>
                    <a:pt x="442404" y="797800"/>
                    <a:pt x="462844" y="807941"/>
                    <a:pt x="477671" y="820297"/>
                  </a:cubicBezTo>
                  <a:cubicBezTo>
                    <a:pt x="512944" y="849691"/>
                    <a:pt x="518526" y="847562"/>
                    <a:pt x="559558" y="861240"/>
                  </a:cubicBezTo>
                  <a:cubicBezTo>
                    <a:pt x="586853" y="856691"/>
                    <a:pt x="615192" y="856343"/>
                    <a:pt x="641444" y="847592"/>
                  </a:cubicBezTo>
                  <a:cubicBezTo>
                    <a:pt x="657005" y="842405"/>
                    <a:pt x="666150" y="822617"/>
                    <a:pt x="682388" y="820297"/>
                  </a:cubicBezTo>
                  <a:cubicBezTo>
                    <a:pt x="700956" y="817644"/>
                    <a:pt x="718944" y="828791"/>
                    <a:pt x="736979" y="833944"/>
                  </a:cubicBezTo>
                  <a:cubicBezTo>
                    <a:pt x="817023" y="856813"/>
                    <a:pt x="739113" y="835012"/>
                    <a:pt x="818865" y="874888"/>
                  </a:cubicBezTo>
                  <a:cubicBezTo>
                    <a:pt x="831732" y="881322"/>
                    <a:pt x="846161" y="883986"/>
                    <a:pt x="859809" y="888535"/>
                  </a:cubicBezTo>
                  <a:cubicBezTo>
                    <a:pt x="882555" y="883986"/>
                    <a:pt x="907299" y="885262"/>
                    <a:pt x="928047" y="874888"/>
                  </a:cubicBezTo>
                  <a:cubicBezTo>
                    <a:pt x="945311" y="866256"/>
                    <a:pt x="949808" y="831813"/>
                    <a:pt x="968991" y="833944"/>
                  </a:cubicBezTo>
                  <a:cubicBezTo>
                    <a:pt x="1001595" y="837566"/>
                    <a:pt x="1021535" y="873864"/>
                    <a:pt x="1050877" y="888535"/>
                  </a:cubicBezTo>
                  <a:cubicBezTo>
                    <a:pt x="1122245" y="924220"/>
                    <a:pt x="1085731" y="910897"/>
                    <a:pt x="1160059" y="929479"/>
                  </a:cubicBezTo>
                  <a:cubicBezTo>
                    <a:pt x="1191904" y="924930"/>
                    <a:pt x="1226309" y="929142"/>
                    <a:pt x="1255594" y="915831"/>
                  </a:cubicBezTo>
                  <a:cubicBezTo>
                    <a:pt x="1315382" y="888655"/>
                    <a:pt x="1299990" y="857787"/>
                    <a:pt x="1337480" y="820297"/>
                  </a:cubicBezTo>
                  <a:cubicBezTo>
                    <a:pt x="1349079" y="808698"/>
                    <a:pt x="1364776" y="802100"/>
                    <a:pt x="1378424" y="793001"/>
                  </a:cubicBezTo>
                  <a:cubicBezTo>
                    <a:pt x="1457044" y="819208"/>
                    <a:pt x="1459452" y="825985"/>
                    <a:pt x="1583140" y="793001"/>
                  </a:cubicBezTo>
                  <a:cubicBezTo>
                    <a:pt x="1601789" y="788028"/>
                    <a:pt x="1610435" y="765706"/>
                    <a:pt x="1624083" y="752058"/>
                  </a:cubicBezTo>
                  <a:cubicBezTo>
                    <a:pt x="1657813" y="650870"/>
                    <a:pt x="1638512" y="695906"/>
                    <a:pt x="1678674" y="615580"/>
                  </a:cubicBezTo>
                  <a:cubicBezTo>
                    <a:pt x="1674125" y="597383"/>
                    <a:pt x="1655377" y="577073"/>
                    <a:pt x="1665027" y="560989"/>
                  </a:cubicBezTo>
                  <a:cubicBezTo>
                    <a:pt x="1674678" y="544905"/>
                    <a:pt x="1702055" y="553927"/>
                    <a:pt x="1719618" y="547341"/>
                  </a:cubicBezTo>
                  <a:cubicBezTo>
                    <a:pt x="1738667" y="540198"/>
                    <a:pt x="1756012" y="529144"/>
                    <a:pt x="1774209" y="520046"/>
                  </a:cubicBezTo>
                  <a:cubicBezTo>
                    <a:pt x="1787857" y="506398"/>
                    <a:pt x="1804446" y="495162"/>
                    <a:pt x="1815152" y="479103"/>
                  </a:cubicBezTo>
                  <a:cubicBezTo>
                    <a:pt x="1843417" y="436705"/>
                    <a:pt x="1825836" y="344710"/>
                    <a:pt x="1815152" y="315329"/>
                  </a:cubicBezTo>
                  <a:cubicBezTo>
                    <a:pt x="1809547" y="299914"/>
                    <a:pt x="1787857" y="297132"/>
                    <a:pt x="1774209" y="288034"/>
                  </a:cubicBezTo>
                  <a:cubicBezTo>
                    <a:pt x="1733266" y="292583"/>
                    <a:pt x="1688225" y="283259"/>
                    <a:pt x="1651379" y="301682"/>
                  </a:cubicBezTo>
                  <a:cubicBezTo>
                    <a:pt x="1636708" y="309017"/>
                    <a:pt x="1676409" y="332955"/>
                    <a:pt x="1692322" y="328977"/>
                  </a:cubicBezTo>
                  <a:cubicBezTo>
                    <a:pt x="1706278" y="325488"/>
                    <a:pt x="1701421" y="301682"/>
                    <a:pt x="1705970" y="288034"/>
                  </a:cubicBezTo>
                  <a:cubicBezTo>
                    <a:pt x="1701421" y="269837"/>
                    <a:pt x="1704674" y="247559"/>
                    <a:pt x="1692322" y="233443"/>
                  </a:cubicBezTo>
                  <a:cubicBezTo>
                    <a:pt x="1653676" y="189276"/>
                    <a:pt x="1617345" y="181156"/>
                    <a:pt x="1569492" y="165204"/>
                  </a:cubicBezTo>
                  <a:cubicBezTo>
                    <a:pt x="1546746" y="169753"/>
                    <a:pt x="1520129" y="165369"/>
                    <a:pt x="1501253" y="178852"/>
                  </a:cubicBezTo>
                  <a:cubicBezTo>
                    <a:pt x="1484698" y="190677"/>
                    <a:pt x="1493259" y="227009"/>
                    <a:pt x="1473958" y="233443"/>
                  </a:cubicBezTo>
                  <a:cubicBezTo>
                    <a:pt x="1460310" y="237992"/>
                    <a:pt x="1468290" y="204470"/>
                    <a:pt x="1460310" y="192500"/>
                  </a:cubicBezTo>
                  <a:cubicBezTo>
                    <a:pt x="1427785" y="143713"/>
                    <a:pt x="1417021" y="150970"/>
                    <a:pt x="1364776" y="137909"/>
                  </a:cubicBezTo>
                  <a:cubicBezTo>
                    <a:pt x="1328382" y="142458"/>
                    <a:pt x="1290979" y="141906"/>
                    <a:pt x="1255594" y="151556"/>
                  </a:cubicBezTo>
                  <a:cubicBezTo>
                    <a:pt x="1239769" y="155872"/>
                    <a:pt x="1230830" y="181548"/>
                    <a:pt x="1214650" y="178852"/>
                  </a:cubicBezTo>
                  <a:cubicBezTo>
                    <a:pt x="1195612" y="175679"/>
                    <a:pt x="1190579" y="147282"/>
                    <a:pt x="1173707" y="137909"/>
                  </a:cubicBezTo>
                  <a:cubicBezTo>
                    <a:pt x="1148556" y="123936"/>
                    <a:pt x="1091821" y="110613"/>
                    <a:pt x="1091821" y="110613"/>
                  </a:cubicBezTo>
                  <a:cubicBezTo>
                    <a:pt x="1064525" y="115162"/>
                    <a:pt x="1033960" y="110532"/>
                    <a:pt x="1009934" y="124261"/>
                  </a:cubicBezTo>
                  <a:cubicBezTo>
                    <a:pt x="997443" y="131398"/>
                    <a:pt x="1009806" y="160288"/>
                    <a:pt x="996286" y="165204"/>
                  </a:cubicBezTo>
                  <a:cubicBezTo>
                    <a:pt x="953319" y="180828"/>
                    <a:pt x="905301" y="174303"/>
                    <a:pt x="859809" y="178852"/>
                  </a:cubicBezTo>
                  <a:cubicBezTo>
                    <a:pt x="855260" y="165204"/>
                    <a:pt x="855148" y="149143"/>
                    <a:pt x="846161" y="137909"/>
                  </a:cubicBezTo>
                  <a:cubicBezTo>
                    <a:pt x="835914" y="125101"/>
                    <a:pt x="821494" y="112648"/>
                    <a:pt x="805218" y="110613"/>
                  </a:cubicBezTo>
                  <a:cubicBezTo>
                    <a:pt x="771684" y="106421"/>
                    <a:pt x="728713" y="129739"/>
                    <a:pt x="696035" y="137909"/>
                  </a:cubicBezTo>
                  <a:cubicBezTo>
                    <a:pt x="691622" y="139012"/>
                    <a:pt x="686937" y="137909"/>
                    <a:pt x="682388" y="137909"/>
                  </a:cubicBezTo>
                </a:path>
              </a:pathLst>
            </a:custGeom>
            <a:solidFill>
              <a:srgbClr val="DAE2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6" name="Szabadkézi sokszög 175"/>
            <p:cNvSpPr/>
            <p:nvPr/>
          </p:nvSpPr>
          <p:spPr>
            <a:xfrm flipH="1">
              <a:off x="7730258" y="2483289"/>
              <a:ext cx="1304271" cy="364864"/>
            </a:xfrm>
            <a:custGeom>
              <a:avLst/>
              <a:gdLst>
                <a:gd name="connsiteX0" fmla="*/ 370311 w 2089929"/>
                <a:gd name="connsiteY0" fmla="*/ 409433 h 887104"/>
                <a:gd name="connsiteX1" fmla="*/ 1822 w 2089929"/>
                <a:gd name="connsiteY1" fmla="*/ 668740 h 887104"/>
                <a:gd name="connsiteX2" fmla="*/ 274777 w 2089929"/>
                <a:gd name="connsiteY2" fmla="*/ 859809 h 887104"/>
                <a:gd name="connsiteX3" fmla="*/ 356664 w 2089929"/>
                <a:gd name="connsiteY3" fmla="*/ 887104 h 887104"/>
                <a:gd name="connsiteX4" fmla="*/ 397607 w 2089929"/>
                <a:gd name="connsiteY4" fmla="*/ 873456 h 887104"/>
                <a:gd name="connsiteX5" fmla="*/ 411255 w 2089929"/>
                <a:gd name="connsiteY5" fmla="*/ 818865 h 887104"/>
                <a:gd name="connsiteX6" fmla="*/ 424903 w 2089929"/>
                <a:gd name="connsiteY6" fmla="*/ 777922 h 887104"/>
                <a:gd name="connsiteX7" fmla="*/ 506789 w 2089929"/>
                <a:gd name="connsiteY7" fmla="*/ 736979 h 887104"/>
                <a:gd name="connsiteX8" fmla="*/ 588676 w 2089929"/>
                <a:gd name="connsiteY8" fmla="*/ 764274 h 887104"/>
                <a:gd name="connsiteX9" fmla="*/ 629619 w 2089929"/>
                <a:gd name="connsiteY9" fmla="*/ 777922 h 887104"/>
                <a:gd name="connsiteX10" fmla="*/ 684210 w 2089929"/>
                <a:gd name="connsiteY10" fmla="*/ 764274 h 887104"/>
                <a:gd name="connsiteX11" fmla="*/ 711506 w 2089929"/>
                <a:gd name="connsiteY11" fmla="*/ 682388 h 887104"/>
                <a:gd name="connsiteX12" fmla="*/ 725153 w 2089929"/>
                <a:gd name="connsiteY12" fmla="*/ 627797 h 887104"/>
                <a:gd name="connsiteX13" fmla="*/ 834335 w 2089929"/>
                <a:gd name="connsiteY13" fmla="*/ 614149 h 887104"/>
                <a:gd name="connsiteX14" fmla="*/ 875279 w 2089929"/>
                <a:gd name="connsiteY14" fmla="*/ 518615 h 887104"/>
                <a:gd name="connsiteX15" fmla="*/ 957165 w 2089929"/>
                <a:gd name="connsiteY15" fmla="*/ 491319 h 887104"/>
                <a:gd name="connsiteX16" fmla="*/ 1052700 w 2089929"/>
                <a:gd name="connsiteY16" fmla="*/ 559558 h 887104"/>
                <a:gd name="connsiteX17" fmla="*/ 1039052 w 2089929"/>
                <a:gd name="connsiteY17" fmla="*/ 600501 h 887104"/>
                <a:gd name="connsiteX18" fmla="*/ 1052700 w 2089929"/>
                <a:gd name="connsiteY18" fmla="*/ 655092 h 887104"/>
                <a:gd name="connsiteX19" fmla="*/ 1093643 w 2089929"/>
                <a:gd name="connsiteY19" fmla="*/ 696036 h 887104"/>
                <a:gd name="connsiteX20" fmla="*/ 1189177 w 2089929"/>
                <a:gd name="connsiteY20" fmla="*/ 723331 h 887104"/>
                <a:gd name="connsiteX21" fmla="*/ 1230120 w 2089929"/>
                <a:gd name="connsiteY21" fmla="*/ 736979 h 887104"/>
                <a:gd name="connsiteX22" fmla="*/ 1243768 w 2089929"/>
                <a:gd name="connsiteY22" fmla="*/ 805218 h 887104"/>
                <a:gd name="connsiteX23" fmla="*/ 1257416 w 2089929"/>
                <a:gd name="connsiteY23" fmla="*/ 846161 h 887104"/>
                <a:gd name="connsiteX24" fmla="*/ 1339303 w 2089929"/>
                <a:gd name="connsiteY24" fmla="*/ 873456 h 887104"/>
                <a:gd name="connsiteX25" fmla="*/ 1380246 w 2089929"/>
                <a:gd name="connsiteY25" fmla="*/ 887104 h 887104"/>
                <a:gd name="connsiteX26" fmla="*/ 1462132 w 2089929"/>
                <a:gd name="connsiteY26" fmla="*/ 846161 h 887104"/>
                <a:gd name="connsiteX27" fmla="*/ 1516723 w 2089929"/>
                <a:gd name="connsiteY27" fmla="*/ 764274 h 887104"/>
                <a:gd name="connsiteX28" fmla="*/ 1639553 w 2089929"/>
                <a:gd name="connsiteY28" fmla="*/ 696036 h 887104"/>
                <a:gd name="connsiteX29" fmla="*/ 1748735 w 2089929"/>
                <a:gd name="connsiteY29" fmla="*/ 682388 h 887104"/>
                <a:gd name="connsiteX30" fmla="*/ 1735088 w 2089929"/>
                <a:gd name="connsiteY30" fmla="*/ 641444 h 887104"/>
                <a:gd name="connsiteX31" fmla="*/ 1939804 w 2089929"/>
                <a:gd name="connsiteY31" fmla="*/ 586853 h 887104"/>
                <a:gd name="connsiteX32" fmla="*/ 2076282 w 2089929"/>
                <a:gd name="connsiteY32" fmla="*/ 532262 h 887104"/>
                <a:gd name="connsiteX33" fmla="*/ 2089929 w 2089929"/>
                <a:gd name="connsiteY33" fmla="*/ 491319 h 887104"/>
                <a:gd name="connsiteX34" fmla="*/ 2048986 w 2089929"/>
                <a:gd name="connsiteY34" fmla="*/ 409433 h 887104"/>
                <a:gd name="connsiteX35" fmla="*/ 1967100 w 2089929"/>
                <a:gd name="connsiteY35" fmla="*/ 382137 h 887104"/>
                <a:gd name="connsiteX36" fmla="*/ 1926156 w 2089929"/>
                <a:gd name="connsiteY36" fmla="*/ 368489 h 887104"/>
                <a:gd name="connsiteX37" fmla="*/ 1939804 w 2089929"/>
                <a:gd name="connsiteY37" fmla="*/ 327546 h 887104"/>
                <a:gd name="connsiteX38" fmla="*/ 1967100 w 2089929"/>
                <a:gd name="connsiteY38" fmla="*/ 286603 h 887104"/>
                <a:gd name="connsiteX39" fmla="*/ 1898861 w 2089929"/>
                <a:gd name="connsiteY39" fmla="*/ 204716 h 887104"/>
                <a:gd name="connsiteX40" fmla="*/ 1694144 w 2089929"/>
                <a:gd name="connsiteY40" fmla="*/ 163773 h 887104"/>
                <a:gd name="connsiteX41" fmla="*/ 1653201 w 2089929"/>
                <a:gd name="connsiteY41" fmla="*/ 150125 h 887104"/>
                <a:gd name="connsiteX42" fmla="*/ 1557667 w 2089929"/>
                <a:gd name="connsiteY42" fmla="*/ 40943 h 887104"/>
                <a:gd name="connsiteX43" fmla="*/ 1475780 w 2089929"/>
                <a:gd name="connsiteY43" fmla="*/ 13647 h 887104"/>
                <a:gd name="connsiteX44" fmla="*/ 1434837 w 2089929"/>
                <a:gd name="connsiteY44" fmla="*/ 0 h 887104"/>
                <a:gd name="connsiteX45" fmla="*/ 1352950 w 2089929"/>
                <a:gd name="connsiteY45" fmla="*/ 13647 h 887104"/>
                <a:gd name="connsiteX46" fmla="*/ 1298359 w 2089929"/>
                <a:gd name="connsiteY46" fmla="*/ 27295 h 887104"/>
                <a:gd name="connsiteX47" fmla="*/ 1202825 w 2089929"/>
                <a:gd name="connsiteY47" fmla="*/ 13647 h 887104"/>
                <a:gd name="connsiteX48" fmla="*/ 1148234 w 2089929"/>
                <a:gd name="connsiteY48" fmla="*/ 27295 h 887104"/>
                <a:gd name="connsiteX49" fmla="*/ 1134586 w 2089929"/>
                <a:gd name="connsiteY49" fmla="*/ 68239 h 887104"/>
                <a:gd name="connsiteX50" fmla="*/ 1120938 w 2089929"/>
                <a:gd name="connsiteY50" fmla="*/ 136477 h 887104"/>
                <a:gd name="connsiteX51" fmla="*/ 1079995 w 2089929"/>
                <a:gd name="connsiteY51" fmla="*/ 163773 h 887104"/>
                <a:gd name="connsiteX52" fmla="*/ 998109 w 2089929"/>
                <a:gd name="connsiteY52" fmla="*/ 191068 h 887104"/>
                <a:gd name="connsiteX53" fmla="*/ 929870 w 2089929"/>
                <a:gd name="connsiteY53" fmla="*/ 259307 h 887104"/>
                <a:gd name="connsiteX54" fmla="*/ 916222 w 2089929"/>
                <a:gd name="connsiteY54" fmla="*/ 300250 h 887104"/>
                <a:gd name="connsiteX55" fmla="*/ 875279 w 2089929"/>
                <a:gd name="connsiteY55" fmla="*/ 313898 h 887104"/>
                <a:gd name="connsiteX56" fmla="*/ 834335 w 2089929"/>
                <a:gd name="connsiteY56" fmla="*/ 341194 h 887104"/>
                <a:gd name="connsiteX57" fmla="*/ 752449 w 2089929"/>
                <a:gd name="connsiteY57" fmla="*/ 368489 h 887104"/>
                <a:gd name="connsiteX58" fmla="*/ 602323 w 2089929"/>
                <a:gd name="connsiteY58" fmla="*/ 354841 h 887104"/>
                <a:gd name="connsiteX59" fmla="*/ 561380 w 2089929"/>
                <a:gd name="connsiteY59" fmla="*/ 341194 h 887104"/>
                <a:gd name="connsiteX60" fmla="*/ 534085 w 2089929"/>
                <a:gd name="connsiteY60" fmla="*/ 300250 h 887104"/>
                <a:gd name="connsiteX61" fmla="*/ 452198 w 2089929"/>
                <a:gd name="connsiteY61" fmla="*/ 313898 h 887104"/>
                <a:gd name="connsiteX62" fmla="*/ 424903 w 2089929"/>
                <a:gd name="connsiteY62" fmla="*/ 354841 h 887104"/>
                <a:gd name="connsiteX63" fmla="*/ 383959 w 2089929"/>
                <a:gd name="connsiteY63" fmla="*/ 382137 h 887104"/>
                <a:gd name="connsiteX64" fmla="*/ 370311 w 2089929"/>
                <a:gd name="connsiteY64" fmla="*/ 409433 h 8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089929" h="887104">
                  <a:moveTo>
                    <a:pt x="370311" y="409433"/>
                  </a:moveTo>
                  <a:cubicBezTo>
                    <a:pt x="306621" y="457200"/>
                    <a:pt x="32988" y="521815"/>
                    <a:pt x="1822" y="668740"/>
                  </a:cubicBezTo>
                  <a:cubicBezTo>
                    <a:pt x="-21224" y="777384"/>
                    <a:pt x="180191" y="801602"/>
                    <a:pt x="274777" y="859809"/>
                  </a:cubicBezTo>
                  <a:cubicBezTo>
                    <a:pt x="299281" y="874888"/>
                    <a:pt x="356664" y="887104"/>
                    <a:pt x="356664" y="887104"/>
                  </a:cubicBezTo>
                  <a:cubicBezTo>
                    <a:pt x="370312" y="882555"/>
                    <a:pt x="388620" y="884690"/>
                    <a:pt x="397607" y="873456"/>
                  </a:cubicBezTo>
                  <a:cubicBezTo>
                    <a:pt x="409324" y="858809"/>
                    <a:pt x="406102" y="836900"/>
                    <a:pt x="411255" y="818865"/>
                  </a:cubicBezTo>
                  <a:cubicBezTo>
                    <a:pt x="415207" y="805033"/>
                    <a:pt x="415916" y="789155"/>
                    <a:pt x="424903" y="777922"/>
                  </a:cubicBezTo>
                  <a:cubicBezTo>
                    <a:pt x="444144" y="753872"/>
                    <a:pt x="479818" y="745970"/>
                    <a:pt x="506789" y="736979"/>
                  </a:cubicBezTo>
                  <a:lnTo>
                    <a:pt x="588676" y="764274"/>
                  </a:lnTo>
                  <a:lnTo>
                    <a:pt x="629619" y="777922"/>
                  </a:lnTo>
                  <a:cubicBezTo>
                    <a:pt x="647816" y="773373"/>
                    <a:pt x="672003" y="778515"/>
                    <a:pt x="684210" y="764274"/>
                  </a:cubicBezTo>
                  <a:cubicBezTo>
                    <a:pt x="702935" y="742429"/>
                    <a:pt x="704528" y="710301"/>
                    <a:pt x="711506" y="682388"/>
                  </a:cubicBezTo>
                  <a:cubicBezTo>
                    <a:pt x="716055" y="664191"/>
                    <a:pt x="708756" y="636906"/>
                    <a:pt x="725153" y="627797"/>
                  </a:cubicBezTo>
                  <a:cubicBezTo>
                    <a:pt x="757215" y="609985"/>
                    <a:pt x="797941" y="618698"/>
                    <a:pt x="834335" y="614149"/>
                  </a:cubicBezTo>
                  <a:cubicBezTo>
                    <a:pt x="840784" y="588353"/>
                    <a:pt x="847352" y="536069"/>
                    <a:pt x="875279" y="518615"/>
                  </a:cubicBezTo>
                  <a:cubicBezTo>
                    <a:pt x="899677" y="503366"/>
                    <a:pt x="957165" y="491319"/>
                    <a:pt x="957165" y="491319"/>
                  </a:cubicBezTo>
                  <a:cubicBezTo>
                    <a:pt x="1078877" y="506533"/>
                    <a:pt x="1078352" y="469774"/>
                    <a:pt x="1052700" y="559558"/>
                  </a:cubicBezTo>
                  <a:cubicBezTo>
                    <a:pt x="1048748" y="573390"/>
                    <a:pt x="1043601" y="586853"/>
                    <a:pt x="1039052" y="600501"/>
                  </a:cubicBezTo>
                  <a:cubicBezTo>
                    <a:pt x="1043601" y="618698"/>
                    <a:pt x="1043394" y="638806"/>
                    <a:pt x="1052700" y="655092"/>
                  </a:cubicBezTo>
                  <a:cubicBezTo>
                    <a:pt x="1062276" y="671850"/>
                    <a:pt x="1077584" y="685330"/>
                    <a:pt x="1093643" y="696036"/>
                  </a:cubicBezTo>
                  <a:cubicBezTo>
                    <a:pt x="1105911" y="704215"/>
                    <a:pt x="1181220" y="721057"/>
                    <a:pt x="1189177" y="723331"/>
                  </a:cubicBezTo>
                  <a:cubicBezTo>
                    <a:pt x="1203009" y="727283"/>
                    <a:pt x="1216472" y="732430"/>
                    <a:pt x="1230120" y="736979"/>
                  </a:cubicBezTo>
                  <a:cubicBezTo>
                    <a:pt x="1234669" y="759725"/>
                    <a:pt x="1238142" y="782714"/>
                    <a:pt x="1243768" y="805218"/>
                  </a:cubicBezTo>
                  <a:cubicBezTo>
                    <a:pt x="1247257" y="819174"/>
                    <a:pt x="1245710" y="837799"/>
                    <a:pt x="1257416" y="846161"/>
                  </a:cubicBezTo>
                  <a:cubicBezTo>
                    <a:pt x="1280829" y="862884"/>
                    <a:pt x="1312007" y="864358"/>
                    <a:pt x="1339303" y="873456"/>
                  </a:cubicBezTo>
                  <a:lnTo>
                    <a:pt x="1380246" y="887104"/>
                  </a:lnTo>
                  <a:cubicBezTo>
                    <a:pt x="1409450" y="877369"/>
                    <a:pt x="1440345" y="871060"/>
                    <a:pt x="1462132" y="846161"/>
                  </a:cubicBezTo>
                  <a:cubicBezTo>
                    <a:pt x="1483734" y="821473"/>
                    <a:pt x="1489427" y="782471"/>
                    <a:pt x="1516723" y="764274"/>
                  </a:cubicBezTo>
                  <a:cubicBezTo>
                    <a:pt x="1559229" y="735937"/>
                    <a:pt x="1590006" y="705044"/>
                    <a:pt x="1639553" y="696036"/>
                  </a:cubicBezTo>
                  <a:cubicBezTo>
                    <a:pt x="1675639" y="689475"/>
                    <a:pt x="1712341" y="686937"/>
                    <a:pt x="1748735" y="682388"/>
                  </a:cubicBezTo>
                  <a:cubicBezTo>
                    <a:pt x="1744186" y="668740"/>
                    <a:pt x="1735088" y="655830"/>
                    <a:pt x="1735088" y="641444"/>
                  </a:cubicBezTo>
                  <a:cubicBezTo>
                    <a:pt x="1735088" y="508725"/>
                    <a:pt x="1797632" y="576698"/>
                    <a:pt x="1939804" y="586853"/>
                  </a:cubicBezTo>
                  <a:cubicBezTo>
                    <a:pt x="2015338" y="576063"/>
                    <a:pt x="2036057" y="592600"/>
                    <a:pt x="2076282" y="532262"/>
                  </a:cubicBezTo>
                  <a:cubicBezTo>
                    <a:pt x="2084262" y="520292"/>
                    <a:pt x="2085380" y="504967"/>
                    <a:pt x="2089929" y="491319"/>
                  </a:cubicBezTo>
                  <a:cubicBezTo>
                    <a:pt x="2082493" y="469009"/>
                    <a:pt x="2071267" y="423359"/>
                    <a:pt x="2048986" y="409433"/>
                  </a:cubicBezTo>
                  <a:cubicBezTo>
                    <a:pt x="2024588" y="394184"/>
                    <a:pt x="1994395" y="391236"/>
                    <a:pt x="1967100" y="382137"/>
                  </a:cubicBezTo>
                  <a:lnTo>
                    <a:pt x="1926156" y="368489"/>
                  </a:lnTo>
                  <a:cubicBezTo>
                    <a:pt x="1930705" y="354841"/>
                    <a:pt x="1933370" y="340413"/>
                    <a:pt x="1939804" y="327546"/>
                  </a:cubicBezTo>
                  <a:cubicBezTo>
                    <a:pt x="1947140" y="312875"/>
                    <a:pt x="1964403" y="302782"/>
                    <a:pt x="1967100" y="286603"/>
                  </a:cubicBezTo>
                  <a:cubicBezTo>
                    <a:pt x="1973508" y="248156"/>
                    <a:pt x="1921878" y="216224"/>
                    <a:pt x="1898861" y="204716"/>
                  </a:cubicBezTo>
                  <a:cubicBezTo>
                    <a:pt x="1829738" y="170155"/>
                    <a:pt x="1771339" y="172350"/>
                    <a:pt x="1694144" y="163773"/>
                  </a:cubicBezTo>
                  <a:cubicBezTo>
                    <a:pt x="1680496" y="159224"/>
                    <a:pt x="1663373" y="160297"/>
                    <a:pt x="1653201" y="150125"/>
                  </a:cubicBezTo>
                  <a:cubicBezTo>
                    <a:pt x="1586784" y="83708"/>
                    <a:pt x="1627269" y="71878"/>
                    <a:pt x="1557667" y="40943"/>
                  </a:cubicBezTo>
                  <a:cubicBezTo>
                    <a:pt x="1531375" y="29257"/>
                    <a:pt x="1503076" y="22745"/>
                    <a:pt x="1475780" y="13647"/>
                  </a:cubicBezTo>
                  <a:lnTo>
                    <a:pt x="1434837" y="0"/>
                  </a:lnTo>
                  <a:cubicBezTo>
                    <a:pt x="1407541" y="4549"/>
                    <a:pt x="1380085" y="8220"/>
                    <a:pt x="1352950" y="13647"/>
                  </a:cubicBezTo>
                  <a:cubicBezTo>
                    <a:pt x="1334557" y="17325"/>
                    <a:pt x="1317116" y="27295"/>
                    <a:pt x="1298359" y="27295"/>
                  </a:cubicBezTo>
                  <a:cubicBezTo>
                    <a:pt x="1266191" y="27295"/>
                    <a:pt x="1234670" y="18196"/>
                    <a:pt x="1202825" y="13647"/>
                  </a:cubicBezTo>
                  <a:cubicBezTo>
                    <a:pt x="1184628" y="18196"/>
                    <a:pt x="1162881" y="15577"/>
                    <a:pt x="1148234" y="27295"/>
                  </a:cubicBezTo>
                  <a:cubicBezTo>
                    <a:pt x="1137000" y="36282"/>
                    <a:pt x="1138075" y="54282"/>
                    <a:pt x="1134586" y="68239"/>
                  </a:cubicBezTo>
                  <a:cubicBezTo>
                    <a:pt x="1128960" y="90743"/>
                    <a:pt x="1132447" y="116337"/>
                    <a:pt x="1120938" y="136477"/>
                  </a:cubicBezTo>
                  <a:cubicBezTo>
                    <a:pt x="1112800" y="150718"/>
                    <a:pt x="1094984" y="157111"/>
                    <a:pt x="1079995" y="163773"/>
                  </a:cubicBezTo>
                  <a:cubicBezTo>
                    <a:pt x="1053703" y="175458"/>
                    <a:pt x="998109" y="191068"/>
                    <a:pt x="998109" y="191068"/>
                  </a:cubicBezTo>
                  <a:cubicBezTo>
                    <a:pt x="957165" y="218364"/>
                    <a:pt x="952616" y="213814"/>
                    <a:pt x="929870" y="259307"/>
                  </a:cubicBezTo>
                  <a:cubicBezTo>
                    <a:pt x="923436" y="272174"/>
                    <a:pt x="926394" y="290078"/>
                    <a:pt x="916222" y="300250"/>
                  </a:cubicBezTo>
                  <a:cubicBezTo>
                    <a:pt x="906050" y="310422"/>
                    <a:pt x="888146" y="307464"/>
                    <a:pt x="875279" y="313898"/>
                  </a:cubicBezTo>
                  <a:cubicBezTo>
                    <a:pt x="860608" y="321234"/>
                    <a:pt x="849324" y="334532"/>
                    <a:pt x="834335" y="341194"/>
                  </a:cubicBezTo>
                  <a:cubicBezTo>
                    <a:pt x="808043" y="352879"/>
                    <a:pt x="752449" y="368489"/>
                    <a:pt x="752449" y="368489"/>
                  </a:cubicBezTo>
                  <a:cubicBezTo>
                    <a:pt x="702407" y="363940"/>
                    <a:pt x="652066" y="361947"/>
                    <a:pt x="602323" y="354841"/>
                  </a:cubicBezTo>
                  <a:cubicBezTo>
                    <a:pt x="588082" y="352807"/>
                    <a:pt x="572613" y="350181"/>
                    <a:pt x="561380" y="341194"/>
                  </a:cubicBezTo>
                  <a:cubicBezTo>
                    <a:pt x="548572" y="330947"/>
                    <a:pt x="543183" y="313898"/>
                    <a:pt x="534085" y="300250"/>
                  </a:cubicBezTo>
                  <a:cubicBezTo>
                    <a:pt x="506789" y="304799"/>
                    <a:pt x="476949" y="301523"/>
                    <a:pt x="452198" y="313898"/>
                  </a:cubicBezTo>
                  <a:cubicBezTo>
                    <a:pt x="437527" y="321233"/>
                    <a:pt x="436501" y="343243"/>
                    <a:pt x="424903" y="354841"/>
                  </a:cubicBezTo>
                  <a:cubicBezTo>
                    <a:pt x="413304" y="366440"/>
                    <a:pt x="397607" y="373038"/>
                    <a:pt x="383959" y="382137"/>
                  </a:cubicBezTo>
                  <a:cubicBezTo>
                    <a:pt x="368872" y="427396"/>
                    <a:pt x="434001" y="361666"/>
                    <a:pt x="370311" y="4094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7" name="Szabadkézi sokszög 176"/>
            <p:cNvSpPr/>
            <p:nvPr/>
          </p:nvSpPr>
          <p:spPr>
            <a:xfrm>
              <a:off x="8884693" y="1433015"/>
              <a:ext cx="1787866" cy="1105469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D4DD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8" name="Szabadkézi sokszög 177"/>
            <p:cNvSpPr/>
            <p:nvPr/>
          </p:nvSpPr>
          <p:spPr>
            <a:xfrm>
              <a:off x="8270920" y="2719384"/>
              <a:ext cx="1787866" cy="1105469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D4DDE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79" name="Szabadkézi sokszög 178"/>
            <p:cNvSpPr/>
            <p:nvPr/>
          </p:nvSpPr>
          <p:spPr>
            <a:xfrm>
              <a:off x="7499602" y="3151174"/>
              <a:ext cx="1961248" cy="589787"/>
            </a:xfrm>
            <a:custGeom>
              <a:avLst/>
              <a:gdLst>
                <a:gd name="connsiteX0" fmla="*/ 370311 w 2089929"/>
                <a:gd name="connsiteY0" fmla="*/ 409433 h 887104"/>
                <a:gd name="connsiteX1" fmla="*/ 1822 w 2089929"/>
                <a:gd name="connsiteY1" fmla="*/ 668740 h 887104"/>
                <a:gd name="connsiteX2" fmla="*/ 274777 w 2089929"/>
                <a:gd name="connsiteY2" fmla="*/ 859809 h 887104"/>
                <a:gd name="connsiteX3" fmla="*/ 356664 w 2089929"/>
                <a:gd name="connsiteY3" fmla="*/ 887104 h 887104"/>
                <a:gd name="connsiteX4" fmla="*/ 397607 w 2089929"/>
                <a:gd name="connsiteY4" fmla="*/ 873456 h 887104"/>
                <a:gd name="connsiteX5" fmla="*/ 411255 w 2089929"/>
                <a:gd name="connsiteY5" fmla="*/ 818865 h 887104"/>
                <a:gd name="connsiteX6" fmla="*/ 424903 w 2089929"/>
                <a:gd name="connsiteY6" fmla="*/ 777922 h 887104"/>
                <a:gd name="connsiteX7" fmla="*/ 506789 w 2089929"/>
                <a:gd name="connsiteY7" fmla="*/ 736979 h 887104"/>
                <a:gd name="connsiteX8" fmla="*/ 588676 w 2089929"/>
                <a:gd name="connsiteY8" fmla="*/ 764274 h 887104"/>
                <a:gd name="connsiteX9" fmla="*/ 629619 w 2089929"/>
                <a:gd name="connsiteY9" fmla="*/ 777922 h 887104"/>
                <a:gd name="connsiteX10" fmla="*/ 684210 w 2089929"/>
                <a:gd name="connsiteY10" fmla="*/ 764274 h 887104"/>
                <a:gd name="connsiteX11" fmla="*/ 711506 w 2089929"/>
                <a:gd name="connsiteY11" fmla="*/ 682388 h 887104"/>
                <a:gd name="connsiteX12" fmla="*/ 725153 w 2089929"/>
                <a:gd name="connsiteY12" fmla="*/ 627797 h 887104"/>
                <a:gd name="connsiteX13" fmla="*/ 834335 w 2089929"/>
                <a:gd name="connsiteY13" fmla="*/ 614149 h 887104"/>
                <a:gd name="connsiteX14" fmla="*/ 875279 w 2089929"/>
                <a:gd name="connsiteY14" fmla="*/ 518615 h 887104"/>
                <a:gd name="connsiteX15" fmla="*/ 957165 w 2089929"/>
                <a:gd name="connsiteY15" fmla="*/ 491319 h 887104"/>
                <a:gd name="connsiteX16" fmla="*/ 1052700 w 2089929"/>
                <a:gd name="connsiteY16" fmla="*/ 559558 h 887104"/>
                <a:gd name="connsiteX17" fmla="*/ 1039052 w 2089929"/>
                <a:gd name="connsiteY17" fmla="*/ 600501 h 887104"/>
                <a:gd name="connsiteX18" fmla="*/ 1052700 w 2089929"/>
                <a:gd name="connsiteY18" fmla="*/ 655092 h 887104"/>
                <a:gd name="connsiteX19" fmla="*/ 1093643 w 2089929"/>
                <a:gd name="connsiteY19" fmla="*/ 696036 h 887104"/>
                <a:gd name="connsiteX20" fmla="*/ 1189177 w 2089929"/>
                <a:gd name="connsiteY20" fmla="*/ 723331 h 887104"/>
                <a:gd name="connsiteX21" fmla="*/ 1230120 w 2089929"/>
                <a:gd name="connsiteY21" fmla="*/ 736979 h 887104"/>
                <a:gd name="connsiteX22" fmla="*/ 1243768 w 2089929"/>
                <a:gd name="connsiteY22" fmla="*/ 805218 h 887104"/>
                <a:gd name="connsiteX23" fmla="*/ 1257416 w 2089929"/>
                <a:gd name="connsiteY23" fmla="*/ 846161 h 887104"/>
                <a:gd name="connsiteX24" fmla="*/ 1339303 w 2089929"/>
                <a:gd name="connsiteY24" fmla="*/ 873456 h 887104"/>
                <a:gd name="connsiteX25" fmla="*/ 1380246 w 2089929"/>
                <a:gd name="connsiteY25" fmla="*/ 887104 h 887104"/>
                <a:gd name="connsiteX26" fmla="*/ 1462132 w 2089929"/>
                <a:gd name="connsiteY26" fmla="*/ 846161 h 887104"/>
                <a:gd name="connsiteX27" fmla="*/ 1516723 w 2089929"/>
                <a:gd name="connsiteY27" fmla="*/ 764274 h 887104"/>
                <a:gd name="connsiteX28" fmla="*/ 1639553 w 2089929"/>
                <a:gd name="connsiteY28" fmla="*/ 696036 h 887104"/>
                <a:gd name="connsiteX29" fmla="*/ 1748735 w 2089929"/>
                <a:gd name="connsiteY29" fmla="*/ 682388 h 887104"/>
                <a:gd name="connsiteX30" fmla="*/ 1735088 w 2089929"/>
                <a:gd name="connsiteY30" fmla="*/ 641444 h 887104"/>
                <a:gd name="connsiteX31" fmla="*/ 1939804 w 2089929"/>
                <a:gd name="connsiteY31" fmla="*/ 586853 h 887104"/>
                <a:gd name="connsiteX32" fmla="*/ 2076282 w 2089929"/>
                <a:gd name="connsiteY32" fmla="*/ 532262 h 887104"/>
                <a:gd name="connsiteX33" fmla="*/ 2089929 w 2089929"/>
                <a:gd name="connsiteY33" fmla="*/ 491319 h 887104"/>
                <a:gd name="connsiteX34" fmla="*/ 2048986 w 2089929"/>
                <a:gd name="connsiteY34" fmla="*/ 409433 h 887104"/>
                <a:gd name="connsiteX35" fmla="*/ 1967100 w 2089929"/>
                <a:gd name="connsiteY35" fmla="*/ 382137 h 887104"/>
                <a:gd name="connsiteX36" fmla="*/ 1926156 w 2089929"/>
                <a:gd name="connsiteY36" fmla="*/ 368489 h 887104"/>
                <a:gd name="connsiteX37" fmla="*/ 1939804 w 2089929"/>
                <a:gd name="connsiteY37" fmla="*/ 327546 h 887104"/>
                <a:gd name="connsiteX38" fmla="*/ 1967100 w 2089929"/>
                <a:gd name="connsiteY38" fmla="*/ 286603 h 887104"/>
                <a:gd name="connsiteX39" fmla="*/ 1898861 w 2089929"/>
                <a:gd name="connsiteY39" fmla="*/ 204716 h 887104"/>
                <a:gd name="connsiteX40" fmla="*/ 1694144 w 2089929"/>
                <a:gd name="connsiteY40" fmla="*/ 163773 h 887104"/>
                <a:gd name="connsiteX41" fmla="*/ 1653201 w 2089929"/>
                <a:gd name="connsiteY41" fmla="*/ 150125 h 887104"/>
                <a:gd name="connsiteX42" fmla="*/ 1557667 w 2089929"/>
                <a:gd name="connsiteY42" fmla="*/ 40943 h 887104"/>
                <a:gd name="connsiteX43" fmla="*/ 1475780 w 2089929"/>
                <a:gd name="connsiteY43" fmla="*/ 13647 h 887104"/>
                <a:gd name="connsiteX44" fmla="*/ 1434837 w 2089929"/>
                <a:gd name="connsiteY44" fmla="*/ 0 h 887104"/>
                <a:gd name="connsiteX45" fmla="*/ 1352950 w 2089929"/>
                <a:gd name="connsiteY45" fmla="*/ 13647 h 887104"/>
                <a:gd name="connsiteX46" fmla="*/ 1298359 w 2089929"/>
                <a:gd name="connsiteY46" fmla="*/ 27295 h 887104"/>
                <a:gd name="connsiteX47" fmla="*/ 1202825 w 2089929"/>
                <a:gd name="connsiteY47" fmla="*/ 13647 h 887104"/>
                <a:gd name="connsiteX48" fmla="*/ 1148234 w 2089929"/>
                <a:gd name="connsiteY48" fmla="*/ 27295 h 887104"/>
                <a:gd name="connsiteX49" fmla="*/ 1134586 w 2089929"/>
                <a:gd name="connsiteY49" fmla="*/ 68239 h 887104"/>
                <a:gd name="connsiteX50" fmla="*/ 1120938 w 2089929"/>
                <a:gd name="connsiteY50" fmla="*/ 136477 h 887104"/>
                <a:gd name="connsiteX51" fmla="*/ 1079995 w 2089929"/>
                <a:gd name="connsiteY51" fmla="*/ 163773 h 887104"/>
                <a:gd name="connsiteX52" fmla="*/ 998109 w 2089929"/>
                <a:gd name="connsiteY52" fmla="*/ 191068 h 887104"/>
                <a:gd name="connsiteX53" fmla="*/ 929870 w 2089929"/>
                <a:gd name="connsiteY53" fmla="*/ 259307 h 887104"/>
                <a:gd name="connsiteX54" fmla="*/ 916222 w 2089929"/>
                <a:gd name="connsiteY54" fmla="*/ 300250 h 887104"/>
                <a:gd name="connsiteX55" fmla="*/ 875279 w 2089929"/>
                <a:gd name="connsiteY55" fmla="*/ 313898 h 887104"/>
                <a:gd name="connsiteX56" fmla="*/ 834335 w 2089929"/>
                <a:gd name="connsiteY56" fmla="*/ 341194 h 887104"/>
                <a:gd name="connsiteX57" fmla="*/ 752449 w 2089929"/>
                <a:gd name="connsiteY57" fmla="*/ 368489 h 887104"/>
                <a:gd name="connsiteX58" fmla="*/ 602323 w 2089929"/>
                <a:gd name="connsiteY58" fmla="*/ 354841 h 887104"/>
                <a:gd name="connsiteX59" fmla="*/ 561380 w 2089929"/>
                <a:gd name="connsiteY59" fmla="*/ 341194 h 887104"/>
                <a:gd name="connsiteX60" fmla="*/ 534085 w 2089929"/>
                <a:gd name="connsiteY60" fmla="*/ 300250 h 887104"/>
                <a:gd name="connsiteX61" fmla="*/ 452198 w 2089929"/>
                <a:gd name="connsiteY61" fmla="*/ 313898 h 887104"/>
                <a:gd name="connsiteX62" fmla="*/ 424903 w 2089929"/>
                <a:gd name="connsiteY62" fmla="*/ 354841 h 887104"/>
                <a:gd name="connsiteX63" fmla="*/ 383959 w 2089929"/>
                <a:gd name="connsiteY63" fmla="*/ 382137 h 887104"/>
                <a:gd name="connsiteX64" fmla="*/ 370311 w 2089929"/>
                <a:gd name="connsiteY64" fmla="*/ 409433 h 8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089929" h="887104">
                  <a:moveTo>
                    <a:pt x="370311" y="409433"/>
                  </a:moveTo>
                  <a:cubicBezTo>
                    <a:pt x="306621" y="457200"/>
                    <a:pt x="32988" y="521815"/>
                    <a:pt x="1822" y="668740"/>
                  </a:cubicBezTo>
                  <a:cubicBezTo>
                    <a:pt x="-21224" y="777384"/>
                    <a:pt x="180191" y="801602"/>
                    <a:pt x="274777" y="859809"/>
                  </a:cubicBezTo>
                  <a:cubicBezTo>
                    <a:pt x="299281" y="874888"/>
                    <a:pt x="356664" y="887104"/>
                    <a:pt x="356664" y="887104"/>
                  </a:cubicBezTo>
                  <a:cubicBezTo>
                    <a:pt x="370312" y="882555"/>
                    <a:pt x="388620" y="884690"/>
                    <a:pt x="397607" y="873456"/>
                  </a:cubicBezTo>
                  <a:cubicBezTo>
                    <a:pt x="409324" y="858809"/>
                    <a:pt x="406102" y="836900"/>
                    <a:pt x="411255" y="818865"/>
                  </a:cubicBezTo>
                  <a:cubicBezTo>
                    <a:pt x="415207" y="805033"/>
                    <a:pt x="415916" y="789155"/>
                    <a:pt x="424903" y="777922"/>
                  </a:cubicBezTo>
                  <a:cubicBezTo>
                    <a:pt x="444144" y="753872"/>
                    <a:pt x="479818" y="745970"/>
                    <a:pt x="506789" y="736979"/>
                  </a:cubicBezTo>
                  <a:lnTo>
                    <a:pt x="588676" y="764274"/>
                  </a:lnTo>
                  <a:lnTo>
                    <a:pt x="629619" y="777922"/>
                  </a:lnTo>
                  <a:cubicBezTo>
                    <a:pt x="647816" y="773373"/>
                    <a:pt x="672003" y="778515"/>
                    <a:pt x="684210" y="764274"/>
                  </a:cubicBezTo>
                  <a:cubicBezTo>
                    <a:pt x="702935" y="742429"/>
                    <a:pt x="704528" y="710301"/>
                    <a:pt x="711506" y="682388"/>
                  </a:cubicBezTo>
                  <a:cubicBezTo>
                    <a:pt x="716055" y="664191"/>
                    <a:pt x="708756" y="636906"/>
                    <a:pt x="725153" y="627797"/>
                  </a:cubicBezTo>
                  <a:cubicBezTo>
                    <a:pt x="757215" y="609985"/>
                    <a:pt x="797941" y="618698"/>
                    <a:pt x="834335" y="614149"/>
                  </a:cubicBezTo>
                  <a:cubicBezTo>
                    <a:pt x="840784" y="588353"/>
                    <a:pt x="847352" y="536069"/>
                    <a:pt x="875279" y="518615"/>
                  </a:cubicBezTo>
                  <a:cubicBezTo>
                    <a:pt x="899677" y="503366"/>
                    <a:pt x="957165" y="491319"/>
                    <a:pt x="957165" y="491319"/>
                  </a:cubicBezTo>
                  <a:cubicBezTo>
                    <a:pt x="1078877" y="506533"/>
                    <a:pt x="1078352" y="469774"/>
                    <a:pt x="1052700" y="559558"/>
                  </a:cubicBezTo>
                  <a:cubicBezTo>
                    <a:pt x="1048748" y="573390"/>
                    <a:pt x="1043601" y="586853"/>
                    <a:pt x="1039052" y="600501"/>
                  </a:cubicBezTo>
                  <a:cubicBezTo>
                    <a:pt x="1043601" y="618698"/>
                    <a:pt x="1043394" y="638806"/>
                    <a:pt x="1052700" y="655092"/>
                  </a:cubicBezTo>
                  <a:cubicBezTo>
                    <a:pt x="1062276" y="671850"/>
                    <a:pt x="1077584" y="685330"/>
                    <a:pt x="1093643" y="696036"/>
                  </a:cubicBezTo>
                  <a:cubicBezTo>
                    <a:pt x="1105911" y="704215"/>
                    <a:pt x="1181220" y="721057"/>
                    <a:pt x="1189177" y="723331"/>
                  </a:cubicBezTo>
                  <a:cubicBezTo>
                    <a:pt x="1203009" y="727283"/>
                    <a:pt x="1216472" y="732430"/>
                    <a:pt x="1230120" y="736979"/>
                  </a:cubicBezTo>
                  <a:cubicBezTo>
                    <a:pt x="1234669" y="759725"/>
                    <a:pt x="1238142" y="782714"/>
                    <a:pt x="1243768" y="805218"/>
                  </a:cubicBezTo>
                  <a:cubicBezTo>
                    <a:pt x="1247257" y="819174"/>
                    <a:pt x="1245710" y="837799"/>
                    <a:pt x="1257416" y="846161"/>
                  </a:cubicBezTo>
                  <a:cubicBezTo>
                    <a:pt x="1280829" y="862884"/>
                    <a:pt x="1312007" y="864358"/>
                    <a:pt x="1339303" y="873456"/>
                  </a:cubicBezTo>
                  <a:lnTo>
                    <a:pt x="1380246" y="887104"/>
                  </a:lnTo>
                  <a:cubicBezTo>
                    <a:pt x="1409450" y="877369"/>
                    <a:pt x="1440345" y="871060"/>
                    <a:pt x="1462132" y="846161"/>
                  </a:cubicBezTo>
                  <a:cubicBezTo>
                    <a:pt x="1483734" y="821473"/>
                    <a:pt x="1489427" y="782471"/>
                    <a:pt x="1516723" y="764274"/>
                  </a:cubicBezTo>
                  <a:cubicBezTo>
                    <a:pt x="1559229" y="735937"/>
                    <a:pt x="1590006" y="705044"/>
                    <a:pt x="1639553" y="696036"/>
                  </a:cubicBezTo>
                  <a:cubicBezTo>
                    <a:pt x="1675639" y="689475"/>
                    <a:pt x="1712341" y="686937"/>
                    <a:pt x="1748735" y="682388"/>
                  </a:cubicBezTo>
                  <a:cubicBezTo>
                    <a:pt x="1744186" y="668740"/>
                    <a:pt x="1735088" y="655830"/>
                    <a:pt x="1735088" y="641444"/>
                  </a:cubicBezTo>
                  <a:cubicBezTo>
                    <a:pt x="1735088" y="508725"/>
                    <a:pt x="1797632" y="576698"/>
                    <a:pt x="1939804" y="586853"/>
                  </a:cubicBezTo>
                  <a:cubicBezTo>
                    <a:pt x="2015338" y="576063"/>
                    <a:pt x="2036057" y="592600"/>
                    <a:pt x="2076282" y="532262"/>
                  </a:cubicBezTo>
                  <a:cubicBezTo>
                    <a:pt x="2084262" y="520292"/>
                    <a:pt x="2085380" y="504967"/>
                    <a:pt x="2089929" y="491319"/>
                  </a:cubicBezTo>
                  <a:cubicBezTo>
                    <a:pt x="2082493" y="469009"/>
                    <a:pt x="2071267" y="423359"/>
                    <a:pt x="2048986" y="409433"/>
                  </a:cubicBezTo>
                  <a:cubicBezTo>
                    <a:pt x="2024588" y="394184"/>
                    <a:pt x="1994395" y="391236"/>
                    <a:pt x="1967100" y="382137"/>
                  </a:cubicBezTo>
                  <a:lnTo>
                    <a:pt x="1926156" y="368489"/>
                  </a:lnTo>
                  <a:cubicBezTo>
                    <a:pt x="1930705" y="354841"/>
                    <a:pt x="1933370" y="340413"/>
                    <a:pt x="1939804" y="327546"/>
                  </a:cubicBezTo>
                  <a:cubicBezTo>
                    <a:pt x="1947140" y="312875"/>
                    <a:pt x="1964403" y="302782"/>
                    <a:pt x="1967100" y="286603"/>
                  </a:cubicBezTo>
                  <a:cubicBezTo>
                    <a:pt x="1973508" y="248156"/>
                    <a:pt x="1921878" y="216224"/>
                    <a:pt x="1898861" y="204716"/>
                  </a:cubicBezTo>
                  <a:cubicBezTo>
                    <a:pt x="1829738" y="170155"/>
                    <a:pt x="1771339" y="172350"/>
                    <a:pt x="1694144" y="163773"/>
                  </a:cubicBezTo>
                  <a:cubicBezTo>
                    <a:pt x="1680496" y="159224"/>
                    <a:pt x="1663373" y="160297"/>
                    <a:pt x="1653201" y="150125"/>
                  </a:cubicBezTo>
                  <a:cubicBezTo>
                    <a:pt x="1586784" y="83708"/>
                    <a:pt x="1627269" y="71878"/>
                    <a:pt x="1557667" y="40943"/>
                  </a:cubicBezTo>
                  <a:cubicBezTo>
                    <a:pt x="1531375" y="29257"/>
                    <a:pt x="1503076" y="22745"/>
                    <a:pt x="1475780" y="13647"/>
                  </a:cubicBezTo>
                  <a:lnTo>
                    <a:pt x="1434837" y="0"/>
                  </a:lnTo>
                  <a:cubicBezTo>
                    <a:pt x="1407541" y="4549"/>
                    <a:pt x="1380085" y="8220"/>
                    <a:pt x="1352950" y="13647"/>
                  </a:cubicBezTo>
                  <a:cubicBezTo>
                    <a:pt x="1334557" y="17325"/>
                    <a:pt x="1317116" y="27295"/>
                    <a:pt x="1298359" y="27295"/>
                  </a:cubicBezTo>
                  <a:cubicBezTo>
                    <a:pt x="1266191" y="27295"/>
                    <a:pt x="1234670" y="18196"/>
                    <a:pt x="1202825" y="13647"/>
                  </a:cubicBezTo>
                  <a:cubicBezTo>
                    <a:pt x="1184628" y="18196"/>
                    <a:pt x="1162881" y="15577"/>
                    <a:pt x="1148234" y="27295"/>
                  </a:cubicBezTo>
                  <a:cubicBezTo>
                    <a:pt x="1137000" y="36282"/>
                    <a:pt x="1138075" y="54282"/>
                    <a:pt x="1134586" y="68239"/>
                  </a:cubicBezTo>
                  <a:cubicBezTo>
                    <a:pt x="1128960" y="90743"/>
                    <a:pt x="1132447" y="116337"/>
                    <a:pt x="1120938" y="136477"/>
                  </a:cubicBezTo>
                  <a:cubicBezTo>
                    <a:pt x="1112800" y="150718"/>
                    <a:pt x="1094984" y="157111"/>
                    <a:pt x="1079995" y="163773"/>
                  </a:cubicBezTo>
                  <a:cubicBezTo>
                    <a:pt x="1053703" y="175458"/>
                    <a:pt x="998109" y="191068"/>
                    <a:pt x="998109" y="191068"/>
                  </a:cubicBezTo>
                  <a:cubicBezTo>
                    <a:pt x="957165" y="218364"/>
                    <a:pt x="952616" y="213814"/>
                    <a:pt x="929870" y="259307"/>
                  </a:cubicBezTo>
                  <a:cubicBezTo>
                    <a:pt x="923436" y="272174"/>
                    <a:pt x="926394" y="290078"/>
                    <a:pt x="916222" y="300250"/>
                  </a:cubicBezTo>
                  <a:cubicBezTo>
                    <a:pt x="906050" y="310422"/>
                    <a:pt x="888146" y="307464"/>
                    <a:pt x="875279" y="313898"/>
                  </a:cubicBezTo>
                  <a:cubicBezTo>
                    <a:pt x="860608" y="321234"/>
                    <a:pt x="849324" y="334532"/>
                    <a:pt x="834335" y="341194"/>
                  </a:cubicBezTo>
                  <a:cubicBezTo>
                    <a:pt x="808043" y="352879"/>
                    <a:pt x="752449" y="368489"/>
                    <a:pt x="752449" y="368489"/>
                  </a:cubicBezTo>
                  <a:cubicBezTo>
                    <a:pt x="702407" y="363940"/>
                    <a:pt x="652066" y="361947"/>
                    <a:pt x="602323" y="354841"/>
                  </a:cubicBezTo>
                  <a:cubicBezTo>
                    <a:pt x="588082" y="352807"/>
                    <a:pt x="572613" y="350181"/>
                    <a:pt x="561380" y="341194"/>
                  </a:cubicBezTo>
                  <a:cubicBezTo>
                    <a:pt x="548572" y="330947"/>
                    <a:pt x="543183" y="313898"/>
                    <a:pt x="534085" y="300250"/>
                  </a:cubicBezTo>
                  <a:cubicBezTo>
                    <a:pt x="506789" y="304799"/>
                    <a:pt x="476949" y="301523"/>
                    <a:pt x="452198" y="313898"/>
                  </a:cubicBezTo>
                  <a:cubicBezTo>
                    <a:pt x="437527" y="321233"/>
                    <a:pt x="436501" y="343243"/>
                    <a:pt x="424903" y="354841"/>
                  </a:cubicBezTo>
                  <a:cubicBezTo>
                    <a:pt x="413304" y="366440"/>
                    <a:pt x="397607" y="373038"/>
                    <a:pt x="383959" y="382137"/>
                  </a:cubicBezTo>
                  <a:cubicBezTo>
                    <a:pt x="368872" y="427396"/>
                    <a:pt x="434001" y="361666"/>
                    <a:pt x="370311" y="409433"/>
                  </a:cubicBezTo>
                  <a:close/>
                </a:path>
              </a:pathLst>
            </a:custGeom>
            <a:solidFill>
              <a:srgbClr val="ECF1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0" name="Szabadkézi sokszög 179"/>
            <p:cNvSpPr/>
            <p:nvPr/>
          </p:nvSpPr>
          <p:spPr>
            <a:xfrm flipH="1">
              <a:off x="8509677" y="3252307"/>
              <a:ext cx="571693" cy="362753"/>
            </a:xfrm>
            <a:custGeom>
              <a:avLst/>
              <a:gdLst>
                <a:gd name="connsiteX0" fmla="*/ 370311 w 2089929"/>
                <a:gd name="connsiteY0" fmla="*/ 409433 h 887104"/>
                <a:gd name="connsiteX1" fmla="*/ 1822 w 2089929"/>
                <a:gd name="connsiteY1" fmla="*/ 668740 h 887104"/>
                <a:gd name="connsiteX2" fmla="*/ 274777 w 2089929"/>
                <a:gd name="connsiteY2" fmla="*/ 859809 h 887104"/>
                <a:gd name="connsiteX3" fmla="*/ 356664 w 2089929"/>
                <a:gd name="connsiteY3" fmla="*/ 887104 h 887104"/>
                <a:gd name="connsiteX4" fmla="*/ 397607 w 2089929"/>
                <a:gd name="connsiteY4" fmla="*/ 873456 h 887104"/>
                <a:gd name="connsiteX5" fmla="*/ 411255 w 2089929"/>
                <a:gd name="connsiteY5" fmla="*/ 818865 h 887104"/>
                <a:gd name="connsiteX6" fmla="*/ 424903 w 2089929"/>
                <a:gd name="connsiteY6" fmla="*/ 777922 h 887104"/>
                <a:gd name="connsiteX7" fmla="*/ 506789 w 2089929"/>
                <a:gd name="connsiteY7" fmla="*/ 736979 h 887104"/>
                <a:gd name="connsiteX8" fmla="*/ 588676 w 2089929"/>
                <a:gd name="connsiteY8" fmla="*/ 764274 h 887104"/>
                <a:gd name="connsiteX9" fmla="*/ 629619 w 2089929"/>
                <a:gd name="connsiteY9" fmla="*/ 777922 h 887104"/>
                <a:gd name="connsiteX10" fmla="*/ 684210 w 2089929"/>
                <a:gd name="connsiteY10" fmla="*/ 764274 h 887104"/>
                <a:gd name="connsiteX11" fmla="*/ 711506 w 2089929"/>
                <a:gd name="connsiteY11" fmla="*/ 682388 h 887104"/>
                <a:gd name="connsiteX12" fmla="*/ 725153 w 2089929"/>
                <a:gd name="connsiteY12" fmla="*/ 627797 h 887104"/>
                <a:gd name="connsiteX13" fmla="*/ 834335 w 2089929"/>
                <a:gd name="connsiteY13" fmla="*/ 614149 h 887104"/>
                <a:gd name="connsiteX14" fmla="*/ 875279 w 2089929"/>
                <a:gd name="connsiteY14" fmla="*/ 518615 h 887104"/>
                <a:gd name="connsiteX15" fmla="*/ 957165 w 2089929"/>
                <a:gd name="connsiteY15" fmla="*/ 491319 h 887104"/>
                <a:gd name="connsiteX16" fmla="*/ 1052700 w 2089929"/>
                <a:gd name="connsiteY16" fmla="*/ 559558 h 887104"/>
                <a:gd name="connsiteX17" fmla="*/ 1039052 w 2089929"/>
                <a:gd name="connsiteY17" fmla="*/ 600501 h 887104"/>
                <a:gd name="connsiteX18" fmla="*/ 1052700 w 2089929"/>
                <a:gd name="connsiteY18" fmla="*/ 655092 h 887104"/>
                <a:gd name="connsiteX19" fmla="*/ 1093643 w 2089929"/>
                <a:gd name="connsiteY19" fmla="*/ 696036 h 887104"/>
                <a:gd name="connsiteX20" fmla="*/ 1189177 w 2089929"/>
                <a:gd name="connsiteY20" fmla="*/ 723331 h 887104"/>
                <a:gd name="connsiteX21" fmla="*/ 1230120 w 2089929"/>
                <a:gd name="connsiteY21" fmla="*/ 736979 h 887104"/>
                <a:gd name="connsiteX22" fmla="*/ 1243768 w 2089929"/>
                <a:gd name="connsiteY22" fmla="*/ 805218 h 887104"/>
                <a:gd name="connsiteX23" fmla="*/ 1257416 w 2089929"/>
                <a:gd name="connsiteY23" fmla="*/ 846161 h 887104"/>
                <a:gd name="connsiteX24" fmla="*/ 1339303 w 2089929"/>
                <a:gd name="connsiteY24" fmla="*/ 873456 h 887104"/>
                <a:gd name="connsiteX25" fmla="*/ 1380246 w 2089929"/>
                <a:gd name="connsiteY25" fmla="*/ 887104 h 887104"/>
                <a:gd name="connsiteX26" fmla="*/ 1462132 w 2089929"/>
                <a:gd name="connsiteY26" fmla="*/ 846161 h 887104"/>
                <a:gd name="connsiteX27" fmla="*/ 1516723 w 2089929"/>
                <a:gd name="connsiteY27" fmla="*/ 764274 h 887104"/>
                <a:gd name="connsiteX28" fmla="*/ 1639553 w 2089929"/>
                <a:gd name="connsiteY28" fmla="*/ 696036 h 887104"/>
                <a:gd name="connsiteX29" fmla="*/ 1748735 w 2089929"/>
                <a:gd name="connsiteY29" fmla="*/ 682388 h 887104"/>
                <a:gd name="connsiteX30" fmla="*/ 1735088 w 2089929"/>
                <a:gd name="connsiteY30" fmla="*/ 641444 h 887104"/>
                <a:gd name="connsiteX31" fmla="*/ 1939804 w 2089929"/>
                <a:gd name="connsiteY31" fmla="*/ 586853 h 887104"/>
                <a:gd name="connsiteX32" fmla="*/ 2076282 w 2089929"/>
                <a:gd name="connsiteY32" fmla="*/ 532262 h 887104"/>
                <a:gd name="connsiteX33" fmla="*/ 2089929 w 2089929"/>
                <a:gd name="connsiteY33" fmla="*/ 491319 h 887104"/>
                <a:gd name="connsiteX34" fmla="*/ 2048986 w 2089929"/>
                <a:gd name="connsiteY34" fmla="*/ 409433 h 887104"/>
                <a:gd name="connsiteX35" fmla="*/ 1967100 w 2089929"/>
                <a:gd name="connsiteY35" fmla="*/ 382137 h 887104"/>
                <a:gd name="connsiteX36" fmla="*/ 1926156 w 2089929"/>
                <a:gd name="connsiteY36" fmla="*/ 368489 h 887104"/>
                <a:gd name="connsiteX37" fmla="*/ 1939804 w 2089929"/>
                <a:gd name="connsiteY37" fmla="*/ 327546 h 887104"/>
                <a:gd name="connsiteX38" fmla="*/ 1967100 w 2089929"/>
                <a:gd name="connsiteY38" fmla="*/ 286603 h 887104"/>
                <a:gd name="connsiteX39" fmla="*/ 1898861 w 2089929"/>
                <a:gd name="connsiteY39" fmla="*/ 204716 h 887104"/>
                <a:gd name="connsiteX40" fmla="*/ 1694144 w 2089929"/>
                <a:gd name="connsiteY40" fmla="*/ 163773 h 887104"/>
                <a:gd name="connsiteX41" fmla="*/ 1653201 w 2089929"/>
                <a:gd name="connsiteY41" fmla="*/ 150125 h 887104"/>
                <a:gd name="connsiteX42" fmla="*/ 1557667 w 2089929"/>
                <a:gd name="connsiteY42" fmla="*/ 40943 h 887104"/>
                <a:gd name="connsiteX43" fmla="*/ 1475780 w 2089929"/>
                <a:gd name="connsiteY43" fmla="*/ 13647 h 887104"/>
                <a:gd name="connsiteX44" fmla="*/ 1434837 w 2089929"/>
                <a:gd name="connsiteY44" fmla="*/ 0 h 887104"/>
                <a:gd name="connsiteX45" fmla="*/ 1352950 w 2089929"/>
                <a:gd name="connsiteY45" fmla="*/ 13647 h 887104"/>
                <a:gd name="connsiteX46" fmla="*/ 1298359 w 2089929"/>
                <a:gd name="connsiteY46" fmla="*/ 27295 h 887104"/>
                <a:gd name="connsiteX47" fmla="*/ 1202825 w 2089929"/>
                <a:gd name="connsiteY47" fmla="*/ 13647 h 887104"/>
                <a:gd name="connsiteX48" fmla="*/ 1148234 w 2089929"/>
                <a:gd name="connsiteY48" fmla="*/ 27295 h 887104"/>
                <a:gd name="connsiteX49" fmla="*/ 1134586 w 2089929"/>
                <a:gd name="connsiteY49" fmla="*/ 68239 h 887104"/>
                <a:gd name="connsiteX50" fmla="*/ 1120938 w 2089929"/>
                <a:gd name="connsiteY50" fmla="*/ 136477 h 887104"/>
                <a:gd name="connsiteX51" fmla="*/ 1079995 w 2089929"/>
                <a:gd name="connsiteY51" fmla="*/ 163773 h 887104"/>
                <a:gd name="connsiteX52" fmla="*/ 998109 w 2089929"/>
                <a:gd name="connsiteY52" fmla="*/ 191068 h 887104"/>
                <a:gd name="connsiteX53" fmla="*/ 929870 w 2089929"/>
                <a:gd name="connsiteY53" fmla="*/ 259307 h 887104"/>
                <a:gd name="connsiteX54" fmla="*/ 916222 w 2089929"/>
                <a:gd name="connsiteY54" fmla="*/ 300250 h 887104"/>
                <a:gd name="connsiteX55" fmla="*/ 875279 w 2089929"/>
                <a:gd name="connsiteY55" fmla="*/ 313898 h 887104"/>
                <a:gd name="connsiteX56" fmla="*/ 834335 w 2089929"/>
                <a:gd name="connsiteY56" fmla="*/ 341194 h 887104"/>
                <a:gd name="connsiteX57" fmla="*/ 752449 w 2089929"/>
                <a:gd name="connsiteY57" fmla="*/ 368489 h 887104"/>
                <a:gd name="connsiteX58" fmla="*/ 602323 w 2089929"/>
                <a:gd name="connsiteY58" fmla="*/ 354841 h 887104"/>
                <a:gd name="connsiteX59" fmla="*/ 561380 w 2089929"/>
                <a:gd name="connsiteY59" fmla="*/ 341194 h 887104"/>
                <a:gd name="connsiteX60" fmla="*/ 534085 w 2089929"/>
                <a:gd name="connsiteY60" fmla="*/ 300250 h 887104"/>
                <a:gd name="connsiteX61" fmla="*/ 452198 w 2089929"/>
                <a:gd name="connsiteY61" fmla="*/ 313898 h 887104"/>
                <a:gd name="connsiteX62" fmla="*/ 424903 w 2089929"/>
                <a:gd name="connsiteY62" fmla="*/ 354841 h 887104"/>
                <a:gd name="connsiteX63" fmla="*/ 383959 w 2089929"/>
                <a:gd name="connsiteY63" fmla="*/ 382137 h 887104"/>
                <a:gd name="connsiteX64" fmla="*/ 370311 w 2089929"/>
                <a:gd name="connsiteY64" fmla="*/ 409433 h 887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2089929" h="887104">
                  <a:moveTo>
                    <a:pt x="370311" y="409433"/>
                  </a:moveTo>
                  <a:cubicBezTo>
                    <a:pt x="306621" y="457200"/>
                    <a:pt x="32988" y="521815"/>
                    <a:pt x="1822" y="668740"/>
                  </a:cubicBezTo>
                  <a:cubicBezTo>
                    <a:pt x="-21224" y="777384"/>
                    <a:pt x="180191" y="801602"/>
                    <a:pt x="274777" y="859809"/>
                  </a:cubicBezTo>
                  <a:cubicBezTo>
                    <a:pt x="299281" y="874888"/>
                    <a:pt x="356664" y="887104"/>
                    <a:pt x="356664" y="887104"/>
                  </a:cubicBezTo>
                  <a:cubicBezTo>
                    <a:pt x="370312" y="882555"/>
                    <a:pt x="388620" y="884690"/>
                    <a:pt x="397607" y="873456"/>
                  </a:cubicBezTo>
                  <a:cubicBezTo>
                    <a:pt x="409324" y="858809"/>
                    <a:pt x="406102" y="836900"/>
                    <a:pt x="411255" y="818865"/>
                  </a:cubicBezTo>
                  <a:cubicBezTo>
                    <a:pt x="415207" y="805033"/>
                    <a:pt x="415916" y="789155"/>
                    <a:pt x="424903" y="777922"/>
                  </a:cubicBezTo>
                  <a:cubicBezTo>
                    <a:pt x="444144" y="753872"/>
                    <a:pt x="479818" y="745970"/>
                    <a:pt x="506789" y="736979"/>
                  </a:cubicBezTo>
                  <a:lnTo>
                    <a:pt x="588676" y="764274"/>
                  </a:lnTo>
                  <a:lnTo>
                    <a:pt x="629619" y="777922"/>
                  </a:lnTo>
                  <a:cubicBezTo>
                    <a:pt x="647816" y="773373"/>
                    <a:pt x="672003" y="778515"/>
                    <a:pt x="684210" y="764274"/>
                  </a:cubicBezTo>
                  <a:cubicBezTo>
                    <a:pt x="702935" y="742429"/>
                    <a:pt x="704528" y="710301"/>
                    <a:pt x="711506" y="682388"/>
                  </a:cubicBezTo>
                  <a:cubicBezTo>
                    <a:pt x="716055" y="664191"/>
                    <a:pt x="708756" y="636906"/>
                    <a:pt x="725153" y="627797"/>
                  </a:cubicBezTo>
                  <a:cubicBezTo>
                    <a:pt x="757215" y="609985"/>
                    <a:pt x="797941" y="618698"/>
                    <a:pt x="834335" y="614149"/>
                  </a:cubicBezTo>
                  <a:cubicBezTo>
                    <a:pt x="840784" y="588353"/>
                    <a:pt x="847352" y="536069"/>
                    <a:pt x="875279" y="518615"/>
                  </a:cubicBezTo>
                  <a:cubicBezTo>
                    <a:pt x="899677" y="503366"/>
                    <a:pt x="957165" y="491319"/>
                    <a:pt x="957165" y="491319"/>
                  </a:cubicBezTo>
                  <a:cubicBezTo>
                    <a:pt x="1078877" y="506533"/>
                    <a:pt x="1078352" y="469774"/>
                    <a:pt x="1052700" y="559558"/>
                  </a:cubicBezTo>
                  <a:cubicBezTo>
                    <a:pt x="1048748" y="573390"/>
                    <a:pt x="1043601" y="586853"/>
                    <a:pt x="1039052" y="600501"/>
                  </a:cubicBezTo>
                  <a:cubicBezTo>
                    <a:pt x="1043601" y="618698"/>
                    <a:pt x="1043394" y="638806"/>
                    <a:pt x="1052700" y="655092"/>
                  </a:cubicBezTo>
                  <a:cubicBezTo>
                    <a:pt x="1062276" y="671850"/>
                    <a:pt x="1077584" y="685330"/>
                    <a:pt x="1093643" y="696036"/>
                  </a:cubicBezTo>
                  <a:cubicBezTo>
                    <a:pt x="1105911" y="704215"/>
                    <a:pt x="1181220" y="721057"/>
                    <a:pt x="1189177" y="723331"/>
                  </a:cubicBezTo>
                  <a:cubicBezTo>
                    <a:pt x="1203009" y="727283"/>
                    <a:pt x="1216472" y="732430"/>
                    <a:pt x="1230120" y="736979"/>
                  </a:cubicBezTo>
                  <a:cubicBezTo>
                    <a:pt x="1234669" y="759725"/>
                    <a:pt x="1238142" y="782714"/>
                    <a:pt x="1243768" y="805218"/>
                  </a:cubicBezTo>
                  <a:cubicBezTo>
                    <a:pt x="1247257" y="819174"/>
                    <a:pt x="1245710" y="837799"/>
                    <a:pt x="1257416" y="846161"/>
                  </a:cubicBezTo>
                  <a:cubicBezTo>
                    <a:pt x="1280829" y="862884"/>
                    <a:pt x="1312007" y="864358"/>
                    <a:pt x="1339303" y="873456"/>
                  </a:cubicBezTo>
                  <a:lnTo>
                    <a:pt x="1380246" y="887104"/>
                  </a:lnTo>
                  <a:cubicBezTo>
                    <a:pt x="1409450" y="877369"/>
                    <a:pt x="1440345" y="871060"/>
                    <a:pt x="1462132" y="846161"/>
                  </a:cubicBezTo>
                  <a:cubicBezTo>
                    <a:pt x="1483734" y="821473"/>
                    <a:pt x="1489427" y="782471"/>
                    <a:pt x="1516723" y="764274"/>
                  </a:cubicBezTo>
                  <a:cubicBezTo>
                    <a:pt x="1559229" y="735937"/>
                    <a:pt x="1590006" y="705044"/>
                    <a:pt x="1639553" y="696036"/>
                  </a:cubicBezTo>
                  <a:cubicBezTo>
                    <a:pt x="1675639" y="689475"/>
                    <a:pt x="1712341" y="686937"/>
                    <a:pt x="1748735" y="682388"/>
                  </a:cubicBezTo>
                  <a:cubicBezTo>
                    <a:pt x="1744186" y="668740"/>
                    <a:pt x="1735088" y="655830"/>
                    <a:pt x="1735088" y="641444"/>
                  </a:cubicBezTo>
                  <a:cubicBezTo>
                    <a:pt x="1735088" y="508725"/>
                    <a:pt x="1797632" y="576698"/>
                    <a:pt x="1939804" y="586853"/>
                  </a:cubicBezTo>
                  <a:cubicBezTo>
                    <a:pt x="2015338" y="576063"/>
                    <a:pt x="2036057" y="592600"/>
                    <a:pt x="2076282" y="532262"/>
                  </a:cubicBezTo>
                  <a:cubicBezTo>
                    <a:pt x="2084262" y="520292"/>
                    <a:pt x="2085380" y="504967"/>
                    <a:pt x="2089929" y="491319"/>
                  </a:cubicBezTo>
                  <a:cubicBezTo>
                    <a:pt x="2082493" y="469009"/>
                    <a:pt x="2071267" y="423359"/>
                    <a:pt x="2048986" y="409433"/>
                  </a:cubicBezTo>
                  <a:cubicBezTo>
                    <a:pt x="2024588" y="394184"/>
                    <a:pt x="1994395" y="391236"/>
                    <a:pt x="1967100" y="382137"/>
                  </a:cubicBezTo>
                  <a:lnTo>
                    <a:pt x="1926156" y="368489"/>
                  </a:lnTo>
                  <a:cubicBezTo>
                    <a:pt x="1930705" y="354841"/>
                    <a:pt x="1933370" y="340413"/>
                    <a:pt x="1939804" y="327546"/>
                  </a:cubicBezTo>
                  <a:cubicBezTo>
                    <a:pt x="1947140" y="312875"/>
                    <a:pt x="1964403" y="302782"/>
                    <a:pt x="1967100" y="286603"/>
                  </a:cubicBezTo>
                  <a:cubicBezTo>
                    <a:pt x="1973508" y="248156"/>
                    <a:pt x="1921878" y="216224"/>
                    <a:pt x="1898861" y="204716"/>
                  </a:cubicBezTo>
                  <a:cubicBezTo>
                    <a:pt x="1829738" y="170155"/>
                    <a:pt x="1771339" y="172350"/>
                    <a:pt x="1694144" y="163773"/>
                  </a:cubicBezTo>
                  <a:cubicBezTo>
                    <a:pt x="1680496" y="159224"/>
                    <a:pt x="1663373" y="160297"/>
                    <a:pt x="1653201" y="150125"/>
                  </a:cubicBezTo>
                  <a:cubicBezTo>
                    <a:pt x="1586784" y="83708"/>
                    <a:pt x="1627269" y="71878"/>
                    <a:pt x="1557667" y="40943"/>
                  </a:cubicBezTo>
                  <a:cubicBezTo>
                    <a:pt x="1531375" y="29257"/>
                    <a:pt x="1503076" y="22745"/>
                    <a:pt x="1475780" y="13647"/>
                  </a:cubicBezTo>
                  <a:lnTo>
                    <a:pt x="1434837" y="0"/>
                  </a:lnTo>
                  <a:cubicBezTo>
                    <a:pt x="1407541" y="4549"/>
                    <a:pt x="1380085" y="8220"/>
                    <a:pt x="1352950" y="13647"/>
                  </a:cubicBezTo>
                  <a:cubicBezTo>
                    <a:pt x="1334557" y="17325"/>
                    <a:pt x="1317116" y="27295"/>
                    <a:pt x="1298359" y="27295"/>
                  </a:cubicBezTo>
                  <a:cubicBezTo>
                    <a:pt x="1266191" y="27295"/>
                    <a:pt x="1234670" y="18196"/>
                    <a:pt x="1202825" y="13647"/>
                  </a:cubicBezTo>
                  <a:cubicBezTo>
                    <a:pt x="1184628" y="18196"/>
                    <a:pt x="1162881" y="15577"/>
                    <a:pt x="1148234" y="27295"/>
                  </a:cubicBezTo>
                  <a:cubicBezTo>
                    <a:pt x="1137000" y="36282"/>
                    <a:pt x="1138075" y="54282"/>
                    <a:pt x="1134586" y="68239"/>
                  </a:cubicBezTo>
                  <a:cubicBezTo>
                    <a:pt x="1128960" y="90743"/>
                    <a:pt x="1132447" y="116337"/>
                    <a:pt x="1120938" y="136477"/>
                  </a:cubicBezTo>
                  <a:cubicBezTo>
                    <a:pt x="1112800" y="150718"/>
                    <a:pt x="1094984" y="157111"/>
                    <a:pt x="1079995" y="163773"/>
                  </a:cubicBezTo>
                  <a:cubicBezTo>
                    <a:pt x="1053703" y="175458"/>
                    <a:pt x="998109" y="191068"/>
                    <a:pt x="998109" y="191068"/>
                  </a:cubicBezTo>
                  <a:cubicBezTo>
                    <a:pt x="957165" y="218364"/>
                    <a:pt x="952616" y="213814"/>
                    <a:pt x="929870" y="259307"/>
                  </a:cubicBezTo>
                  <a:cubicBezTo>
                    <a:pt x="923436" y="272174"/>
                    <a:pt x="926394" y="290078"/>
                    <a:pt x="916222" y="300250"/>
                  </a:cubicBezTo>
                  <a:cubicBezTo>
                    <a:pt x="906050" y="310422"/>
                    <a:pt x="888146" y="307464"/>
                    <a:pt x="875279" y="313898"/>
                  </a:cubicBezTo>
                  <a:cubicBezTo>
                    <a:pt x="860608" y="321234"/>
                    <a:pt x="849324" y="334532"/>
                    <a:pt x="834335" y="341194"/>
                  </a:cubicBezTo>
                  <a:cubicBezTo>
                    <a:pt x="808043" y="352879"/>
                    <a:pt x="752449" y="368489"/>
                    <a:pt x="752449" y="368489"/>
                  </a:cubicBezTo>
                  <a:cubicBezTo>
                    <a:pt x="702407" y="363940"/>
                    <a:pt x="652066" y="361947"/>
                    <a:pt x="602323" y="354841"/>
                  </a:cubicBezTo>
                  <a:cubicBezTo>
                    <a:pt x="588082" y="352807"/>
                    <a:pt x="572613" y="350181"/>
                    <a:pt x="561380" y="341194"/>
                  </a:cubicBezTo>
                  <a:cubicBezTo>
                    <a:pt x="548572" y="330947"/>
                    <a:pt x="543183" y="313898"/>
                    <a:pt x="534085" y="300250"/>
                  </a:cubicBezTo>
                  <a:cubicBezTo>
                    <a:pt x="506789" y="304799"/>
                    <a:pt x="476949" y="301523"/>
                    <a:pt x="452198" y="313898"/>
                  </a:cubicBezTo>
                  <a:cubicBezTo>
                    <a:pt x="437527" y="321233"/>
                    <a:pt x="436501" y="343243"/>
                    <a:pt x="424903" y="354841"/>
                  </a:cubicBezTo>
                  <a:cubicBezTo>
                    <a:pt x="413304" y="366440"/>
                    <a:pt x="397607" y="373038"/>
                    <a:pt x="383959" y="382137"/>
                  </a:cubicBezTo>
                  <a:cubicBezTo>
                    <a:pt x="368872" y="427396"/>
                    <a:pt x="434001" y="361666"/>
                    <a:pt x="370311" y="4094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1" name="Szabadkézi sokszög 180"/>
            <p:cNvSpPr/>
            <p:nvPr/>
          </p:nvSpPr>
          <p:spPr>
            <a:xfrm>
              <a:off x="8584422" y="3018714"/>
              <a:ext cx="1197155" cy="735755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F6F8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2" name="Szabadkézi sokszög 181"/>
            <p:cNvSpPr/>
            <p:nvPr/>
          </p:nvSpPr>
          <p:spPr>
            <a:xfrm>
              <a:off x="9620970" y="1372292"/>
              <a:ext cx="1380627" cy="822146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ECF0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3" name="Szabadkézi sokszög 182"/>
            <p:cNvSpPr/>
            <p:nvPr/>
          </p:nvSpPr>
          <p:spPr>
            <a:xfrm>
              <a:off x="9812161" y="1493053"/>
              <a:ext cx="903595" cy="556560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184" name="Csoportba foglalás 183"/>
            <p:cNvGrpSpPr/>
            <p:nvPr/>
          </p:nvGrpSpPr>
          <p:grpSpPr>
            <a:xfrm>
              <a:off x="8582675" y="706780"/>
              <a:ext cx="1380627" cy="822146"/>
              <a:chOff x="8582675" y="706780"/>
              <a:chExt cx="1380627" cy="822146"/>
            </a:xfrm>
          </p:grpSpPr>
          <p:sp>
            <p:nvSpPr>
              <p:cNvPr id="207" name="Szabadkézi sokszög 206"/>
              <p:cNvSpPr/>
              <p:nvPr/>
            </p:nvSpPr>
            <p:spPr>
              <a:xfrm>
                <a:off x="8582675" y="706780"/>
                <a:ext cx="1380627" cy="822146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08" name="Szabadkézi sokszög 207"/>
              <p:cNvSpPr/>
              <p:nvPr/>
            </p:nvSpPr>
            <p:spPr>
              <a:xfrm>
                <a:off x="8773866" y="827541"/>
                <a:ext cx="903595" cy="556560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185" name="Szabadkézi sokszög 184"/>
            <p:cNvSpPr/>
            <p:nvPr/>
          </p:nvSpPr>
          <p:spPr>
            <a:xfrm>
              <a:off x="7212905" y="1747981"/>
              <a:ext cx="1380627" cy="822146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ECF0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86" name="Szabadkézi sokszög 185"/>
            <p:cNvSpPr/>
            <p:nvPr/>
          </p:nvSpPr>
          <p:spPr>
            <a:xfrm>
              <a:off x="7404096" y="1868742"/>
              <a:ext cx="903595" cy="556560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187" name="Csoportba foglalás 186"/>
            <p:cNvGrpSpPr/>
            <p:nvPr/>
          </p:nvGrpSpPr>
          <p:grpSpPr>
            <a:xfrm>
              <a:off x="7491864" y="2714116"/>
              <a:ext cx="1317387" cy="790805"/>
              <a:chOff x="8582675" y="706780"/>
              <a:chExt cx="1380627" cy="822146"/>
            </a:xfrm>
          </p:grpSpPr>
          <p:sp>
            <p:nvSpPr>
              <p:cNvPr id="205" name="Szabadkézi sokszög 204"/>
              <p:cNvSpPr/>
              <p:nvPr/>
            </p:nvSpPr>
            <p:spPr>
              <a:xfrm>
                <a:off x="8582675" y="706780"/>
                <a:ext cx="1380627" cy="822146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06" name="Szabadkézi sokszög 205"/>
              <p:cNvSpPr/>
              <p:nvPr/>
            </p:nvSpPr>
            <p:spPr>
              <a:xfrm>
                <a:off x="8773866" y="827541"/>
                <a:ext cx="903595" cy="556560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188" name="Csoportba foglalás 187"/>
            <p:cNvGrpSpPr/>
            <p:nvPr/>
          </p:nvGrpSpPr>
          <p:grpSpPr>
            <a:xfrm>
              <a:off x="8300694" y="1827453"/>
              <a:ext cx="1317387" cy="790805"/>
              <a:chOff x="8582675" y="706780"/>
              <a:chExt cx="1380627" cy="822146"/>
            </a:xfrm>
          </p:grpSpPr>
          <p:sp>
            <p:nvSpPr>
              <p:cNvPr id="203" name="Szabadkézi sokszög 202"/>
              <p:cNvSpPr/>
              <p:nvPr/>
            </p:nvSpPr>
            <p:spPr>
              <a:xfrm>
                <a:off x="8582675" y="706780"/>
                <a:ext cx="1380627" cy="822146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04" name="Szabadkézi sokszög 203"/>
              <p:cNvSpPr/>
              <p:nvPr/>
            </p:nvSpPr>
            <p:spPr>
              <a:xfrm>
                <a:off x="8773866" y="827541"/>
                <a:ext cx="903595" cy="556560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189" name="Csoportba foglalás 188"/>
            <p:cNvGrpSpPr/>
            <p:nvPr/>
          </p:nvGrpSpPr>
          <p:grpSpPr>
            <a:xfrm>
              <a:off x="9365779" y="2073363"/>
              <a:ext cx="1317387" cy="790805"/>
              <a:chOff x="8582675" y="706780"/>
              <a:chExt cx="1380627" cy="822146"/>
            </a:xfrm>
          </p:grpSpPr>
          <p:sp>
            <p:nvSpPr>
              <p:cNvPr id="201" name="Szabadkézi sokszög 200"/>
              <p:cNvSpPr/>
              <p:nvPr/>
            </p:nvSpPr>
            <p:spPr>
              <a:xfrm>
                <a:off x="8582675" y="706780"/>
                <a:ext cx="1380627" cy="822146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02" name="Szabadkézi sokszög 201"/>
              <p:cNvSpPr/>
              <p:nvPr/>
            </p:nvSpPr>
            <p:spPr>
              <a:xfrm>
                <a:off x="8773866" y="827541"/>
                <a:ext cx="903595" cy="556560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190" name="Szabadkézi sokszög 189"/>
            <p:cNvSpPr/>
            <p:nvPr/>
          </p:nvSpPr>
          <p:spPr>
            <a:xfrm>
              <a:off x="6900950" y="3043011"/>
              <a:ext cx="880790" cy="535035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D7E0E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191" name="Csoportba foglalás 190"/>
            <p:cNvGrpSpPr/>
            <p:nvPr/>
          </p:nvGrpSpPr>
          <p:grpSpPr>
            <a:xfrm>
              <a:off x="8812330" y="1350444"/>
              <a:ext cx="975831" cy="575592"/>
              <a:chOff x="8582675" y="706780"/>
              <a:chExt cx="1380627" cy="822146"/>
            </a:xfrm>
          </p:grpSpPr>
          <p:sp>
            <p:nvSpPr>
              <p:cNvPr id="199" name="Szabadkézi sokszög 198"/>
              <p:cNvSpPr/>
              <p:nvPr/>
            </p:nvSpPr>
            <p:spPr>
              <a:xfrm>
                <a:off x="8582675" y="706780"/>
                <a:ext cx="1380627" cy="822146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200" name="Szabadkézi sokszög 199"/>
              <p:cNvSpPr/>
              <p:nvPr/>
            </p:nvSpPr>
            <p:spPr>
              <a:xfrm>
                <a:off x="8773866" y="827541"/>
                <a:ext cx="903595" cy="556560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192" name="Csoportba foglalás 191"/>
            <p:cNvGrpSpPr/>
            <p:nvPr/>
          </p:nvGrpSpPr>
          <p:grpSpPr>
            <a:xfrm>
              <a:off x="7383443" y="2588966"/>
              <a:ext cx="561263" cy="429748"/>
              <a:chOff x="8582675" y="706780"/>
              <a:chExt cx="1380627" cy="822146"/>
            </a:xfrm>
          </p:grpSpPr>
          <p:sp>
            <p:nvSpPr>
              <p:cNvPr id="197" name="Szabadkézi sokszög 196"/>
              <p:cNvSpPr/>
              <p:nvPr/>
            </p:nvSpPr>
            <p:spPr>
              <a:xfrm>
                <a:off x="8582675" y="706780"/>
                <a:ext cx="1380627" cy="822146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98" name="Szabadkézi sokszög 197"/>
              <p:cNvSpPr/>
              <p:nvPr/>
            </p:nvSpPr>
            <p:spPr>
              <a:xfrm>
                <a:off x="8773866" y="827541"/>
                <a:ext cx="903595" cy="556560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grpSp>
          <p:nvGrpSpPr>
            <p:cNvPr id="193" name="Csoportba foglalás 192"/>
            <p:cNvGrpSpPr/>
            <p:nvPr/>
          </p:nvGrpSpPr>
          <p:grpSpPr>
            <a:xfrm>
              <a:off x="9036428" y="3762835"/>
              <a:ext cx="561263" cy="429748"/>
              <a:chOff x="8582675" y="706780"/>
              <a:chExt cx="1380627" cy="822146"/>
            </a:xfrm>
          </p:grpSpPr>
          <p:sp>
            <p:nvSpPr>
              <p:cNvPr id="195" name="Szabadkézi sokszög 194"/>
              <p:cNvSpPr/>
              <p:nvPr/>
            </p:nvSpPr>
            <p:spPr>
              <a:xfrm>
                <a:off x="8582675" y="706780"/>
                <a:ext cx="1380627" cy="822146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196" name="Szabadkézi sokszög 195"/>
              <p:cNvSpPr/>
              <p:nvPr/>
            </p:nvSpPr>
            <p:spPr>
              <a:xfrm>
                <a:off x="8773866" y="827541"/>
                <a:ext cx="903595" cy="556560"/>
              </a:xfrm>
              <a:custGeom>
                <a:avLst/>
                <a:gdLst>
                  <a:gd name="connsiteX0" fmla="*/ 1542197 w 1787866"/>
                  <a:gd name="connsiteY0" fmla="*/ 409433 h 1105469"/>
                  <a:gd name="connsiteX1" fmla="*/ 1310185 w 1787866"/>
                  <a:gd name="connsiteY1" fmla="*/ 40943 h 1105469"/>
                  <a:gd name="connsiteX2" fmla="*/ 1064525 w 1787866"/>
                  <a:gd name="connsiteY2" fmla="*/ 81886 h 1105469"/>
                  <a:gd name="connsiteX3" fmla="*/ 982638 w 1787866"/>
                  <a:gd name="connsiteY3" fmla="*/ 54591 h 1105469"/>
                  <a:gd name="connsiteX4" fmla="*/ 941695 w 1787866"/>
                  <a:gd name="connsiteY4" fmla="*/ 27295 h 1105469"/>
                  <a:gd name="connsiteX5" fmla="*/ 859808 w 1787866"/>
                  <a:gd name="connsiteY5" fmla="*/ 0 h 1105469"/>
                  <a:gd name="connsiteX6" fmla="*/ 736979 w 1787866"/>
                  <a:gd name="connsiteY6" fmla="*/ 13648 h 1105469"/>
                  <a:gd name="connsiteX7" fmla="*/ 655092 w 1787866"/>
                  <a:gd name="connsiteY7" fmla="*/ 68239 h 1105469"/>
                  <a:gd name="connsiteX8" fmla="*/ 627797 w 1787866"/>
                  <a:gd name="connsiteY8" fmla="*/ 150125 h 1105469"/>
                  <a:gd name="connsiteX9" fmla="*/ 614149 w 1787866"/>
                  <a:gd name="connsiteY9" fmla="*/ 191069 h 1105469"/>
                  <a:gd name="connsiteX10" fmla="*/ 600501 w 1787866"/>
                  <a:gd name="connsiteY10" fmla="*/ 259307 h 1105469"/>
                  <a:gd name="connsiteX11" fmla="*/ 395785 w 1787866"/>
                  <a:gd name="connsiteY11" fmla="*/ 259307 h 1105469"/>
                  <a:gd name="connsiteX12" fmla="*/ 354841 w 1787866"/>
                  <a:gd name="connsiteY12" fmla="*/ 286603 h 1105469"/>
                  <a:gd name="connsiteX13" fmla="*/ 313898 w 1787866"/>
                  <a:gd name="connsiteY13" fmla="*/ 368489 h 1105469"/>
                  <a:gd name="connsiteX14" fmla="*/ 136477 w 1787866"/>
                  <a:gd name="connsiteY14" fmla="*/ 464024 h 1105469"/>
                  <a:gd name="connsiteX15" fmla="*/ 95534 w 1787866"/>
                  <a:gd name="connsiteY15" fmla="*/ 477672 h 1105469"/>
                  <a:gd name="connsiteX16" fmla="*/ 27295 w 1787866"/>
                  <a:gd name="connsiteY16" fmla="*/ 559558 h 1105469"/>
                  <a:gd name="connsiteX17" fmla="*/ 0 w 1787866"/>
                  <a:gd name="connsiteY17" fmla="*/ 641445 h 1105469"/>
                  <a:gd name="connsiteX18" fmla="*/ 54591 w 1787866"/>
                  <a:gd name="connsiteY18" fmla="*/ 777922 h 1105469"/>
                  <a:gd name="connsiteX19" fmla="*/ 95534 w 1787866"/>
                  <a:gd name="connsiteY19" fmla="*/ 791570 h 1105469"/>
                  <a:gd name="connsiteX20" fmla="*/ 177420 w 1787866"/>
                  <a:gd name="connsiteY20" fmla="*/ 777922 h 1105469"/>
                  <a:gd name="connsiteX21" fmla="*/ 218364 w 1787866"/>
                  <a:gd name="connsiteY21" fmla="*/ 777922 h 1105469"/>
                  <a:gd name="connsiteX22" fmla="*/ 232011 w 1787866"/>
                  <a:gd name="connsiteY22" fmla="*/ 873457 h 1105469"/>
                  <a:gd name="connsiteX23" fmla="*/ 300250 w 1787866"/>
                  <a:gd name="connsiteY23" fmla="*/ 955343 h 1105469"/>
                  <a:gd name="connsiteX24" fmla="*/ 382137 w 1787866"/>
                  <a:gd name="connsiteY24" fmla="*/ 982639 h 1105469"/>
                  <a:gd name="connsiteX25" fmla="*/ 464023 w 1787866"/>
                  <a:gd name="connsiteY25" fmla="*/ 941695 h 1105469"/>
                  <a:gd name="connsiteX26" fmla="*/ 504967 w 1787866"/>
                  <a:gd name="connsiteY26" fmla="*/ 928048 h 1105469"/>
                  <a:gd name="connsiteX27" fmla="*/ 586853 w 1787866"/>
                  <a:gd name="connsiteY27" fmla="*/ 1009934 h 1105469"/>
                  <a:gd name="connsiteX28" fmla="*/ 682388 w 1787866"/>
                  <a:gd name="connsiteY28" fmla="*/ 1078173 h 1105469"/>
                  <a:gd name="connsiteX29" fmla="*/ 723331 w 1787866"/>
                  <a:gd name="connsiteY29" fmla="*/ 1091821 h 1105469"/>
                  <a:gd name="connsiteX30" fmla="*/ 859808 w 1787866"/>
                  <a:gd name="connsiteY30" fmla="*/ 1064525 h 1105469"/>
                  <a:gd name="connsiteX31" fmla="*/ 900752 w 1787866"/>
                  <a:gd name="connsiteY31" fmla="*/ 1023582 h 1105469"/>
                  <a:gd name="connsiteX32" fmla="*/ 914400 w 1787866"/>
                  <a:gd name="connsiteY32" fmla="*/ 982639 h 1105469"/>
                  <a:gd name="connsiteX33" fmla="*/ 996286 w 1787866"/>
                  <a:gd name="connsiteY33" fmla="*/ 1037230 h 1105469"/>
                  <a:gd name="connsiteX34" fmla="*/ 1037229 w 1787866"/>
                  <a:gd name="connsiteY34" fmla="*/ 1064525 h 1105469"/>
                  <a:gd name="connsiteX35" fmla="*/ 1078173 w 1787866"/>
                  <a:gd name="connsiteY35" fmla="*/ 1091821 h 1105469"/>
                  <a:gd name="connsiteX36" fmla="*/ 1160059 w 1787866"/>
                  <a:gd name="connsiteY36" fmla="*/ 1105469 h 1105469"/>
                  <a:gd name="connsiteX37" fmla="*/ 1214650 w 1787866"/>
                  <a:gd name="connsiteY37" fmla="*/ 1091821 h 1105469"/>
                  <a:gd name="connsiteX38" fmla="*/ 1337480 w 1787866"/>
                  <a:gd name="connsiteY38" fmla="*/ 982639 h 1105469"/>
                  <a:gd name="connsiteX39" fmla="*/ 1392071 w 1787866"/>
                  <a:gd name="connsiteY39" fmla="*/ 900752 h 1105469"/>
                  <a:gd name="connsiteX40" fmla="*/ 1419367 w 1787866"/>
                  <a:gd name="connsiteY40" fmla="*/ 859809 h 1105469"/>
                  <a:gd name="connsiteX41" fmla="*/ 1542197 w 1787866"/>
                  <a:gd name="connsiteY41" fmla="*/ 791570 h 1105469"/>
                  <a:gd name="connsiteX42" fmla="*/ 1665026 w 1787866"/>
                  <a:gd name="connsiteY42" fmla="*/ 777922 h 1105469"/>
                  <a:gd name="connsiteX43" fmla="*/ 1746913 w 1787866"/>
                  <a:gd name="connsiteY43" fmla="*/ 723331 h 1105469"/>
                  <a:gd name="connsiteX44" fmla="*/ 1774208 w 1787866"/>
                  <a:gd name="connsiteY44" fmla="*/ 668740 h 1105469"/>
                  <a:gd name="connsiteX45" fmla="*/ 1787856 w 1787866"/>
                  <a:gd name="connsiteY45" fmla="*/ 614149 h 1105469"/>
                  <a:gd name="connsiteX46" fmla="*/ 1733265 w 1787866"/>
                  <a:gd name="connsiteY46" fmla="*/ 436728 h 1105469"/>
                  <a:gd name="connsiteX47" fmla="*/ 1692322 w 1787866"/>
                  <a:gd name="connsiteY47" fmla="*/ 423081 h 1105469"/>
                  <a:gd name="connsiteX48" fmla="*/ 1651379 w 1787866"/>
                  <a:gd name="connsiteY48" fmla="*/ 436728 h 1105469"/>
                  <a:gd name="connsiteX49" fmla="*/ 1624083 w 1787866"/>
                  <a:gd name="connsiteY49" fmla="*/ 354842 h 1105469"/>
                  <a:gd name="connsiteX50" fmla="*/ 1583140 w 1787866"/>
                  <a:gd name="connsiteY50" fmla="*/ 327546 h 1105469"/>
                  <a:gd name="connsiteX51" fmla="*/ 1514901 w 1787866"/>
                  <a:gd name="connsiteY51" fmla="*/ 341194 h 1105469"/>
                  <a:gd name="connsiteX52" fmla="*/ 1460310 w 1787866"/>
                  <a:gd name="connsiteY52" fmla="*/ 354842 h 1105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787866" h="1105469">
                    <a:moveTo>
                      <a:pt x="1542197" y="409433"/>
                    </a:moveTo>
                    <a:cubicBezTo>
                      <a:pt x="1464860" y="286603"/>
                      <a:pt x="1429894" y="123029"/>
                      <a:pt x="1310185" y="40943"/>
                    </a:cubicBezTo>
                    <a:cubicBezTo>
                      <a:pt x="1241719" y="-6005"/>
                      <a:pt x="1147469" y="78430"/>
                      <a:pt x="1064525" y="81886"/>
                    </a:cubicBezTo>
                    <a:cubicBezTo>
                      <a:pt x="1035778" y="83084"/>
                      <a:pt x="982638" y="54591"/>
                      <a:pt x="982638" y="54591"/>
                    </a:cubicBezTo>
                    <a:cubicBezTo>
                      <a:pt x="968990" y="45492"/>
                      <a:pt x="956684" y="33957"/>
                      <a:pt x="941695" y="27295"/>
                    </a:cubicBezTo>
                    <a:cubicBezTo>
                      <a:pt x="915403" y="15610"/>
                      <a:pt x="859808" y="0"/>
                      <a:pt x="859808" y="0"/>
                    </a:cubicBezTo>
                    <a:cubicBezTo>
                      <a:pt x="818865" y="4549"/>
                      <a:pt x="776060" y="621"/>
                      <a:pt x="736979" y="13648"/>
                    </a:cubicBezTo>
                    <a:cubicBezTo>
                      <a:pt x="705857" y="24022"/>
                      <a:pt x="655092" y="68239"/>
                      <a:pt x="655092" y="68239"/>
                    </a:cubicBezTo>
                    <a:lnTo>
                      <a:pt x="627797" y="150125"/>
                    </a:lnTo>
                    <a:cubicBezTo>
                      <a:pt x="623248" y="163773"/>
                      <a:pt x="616970" y="176962"/>
                      <a:pt x="614149" y="191069"/>
                    </a:cubicBezTo>
                    <a:lnTo>
                      <a:pt x="600501" y="259307"/>
                    </a:lnTo>
                    <a:cubicBezTo>
                      <a:pt x="523052" y="251563"/>
                      <a:pt x="467195" y="232528"/>
                      <a:pt x="395785" y="259307"/>
                    </a:cubicBezTo>
                    <a:cubicBezTo>
                      <a:pt x="380427" y="265066"/>
                      <a:pt x="368489" y="277504"/>
                      <a:pt x="354841" y="286603"/>
                    </a:cubicBezTo>
                    <a:cubicBezTo>
                      <a:pt x="305073" y="435915"/>
                      <a:pt x="384445" y="209758"/>
                      <a:pt x="313898" y="368489"/>
                    </a:cubicBezTo>
                    <a:cubicBezTo>
                      <a:pt x="255711" y="499410"/>
                      <a:pt x="341457" y="445389"/>
                      <a:pt x="136477" y="464024"/>
                    </a:cubicBezTo>
                    <a:cubicBezTo>
                      <a:pt x="122829" y="468573"/>
                      <a:pt x="107504" y="469692"/>
                      <a:pt x="95534" y="477672"/>
                    </a:cubicBezTo>
                    <a:cubicBezTo>
                      <a:pt x="75237" y="491204"/>
                      <a:pt x="37895" y="535708"/>
                      <a:pt x="27295" y="559558"/>
                    </a:cubicBezTo>
                    <a:cubicBezTo>
                      <a:pt x="15610" y="585850"/>
                      <a:pt x="0" y="641445"/>
                      <a:pt x="0" y="641445"/>
                    </a:cubicBezTo>
                    <a:cubicBezTo>
                      <a:pt x="10790" y="716981"/>
                      <a:pt x="-5748" y="737696"/>
                      <a:pt x="54591" y="777922"/>
                    </a:cubicBezTo>
                    <a:cubicBezTo>
                      <a:pt x="66561" y="785902"/>
                      <a:pt x="81886" y="787021"/>
                      <a:pt x="95534" y="791570"/>
                    </a:cubicBezTo>
                    <a:cubicBezTo>
                      <a:pt x="122829" y="787021"/>
                      <a:pt x="152670" y="790297"/>
                      <a:pt x="177420" y="777922"/>
                    </a:cubicBezTo>
                    <a:cubicBezTo>
                      <a:pt x="222775" y="755245"/>
                      <a:pt x="190689" y="694900"/>
                      <a:pt x="218364" y="777922"/>
                    </a:cubicBezTo>
                    <a:cubicBezTo>
                      <a:pt x="222913" y="809767"/>
                      <a:pt x="222768" y="842645"/>
                      <a:pt x="232011" y="873457"/>
                    </a:cubicBezTo>
                    <a:cubicBezTo>
                      <a:pt x="237787" y="892710"/>
                      <a:pt x="285629" y="947220"/>
                      <a:pt x="300250" y="955343"/>
                    </a:cubicBezTo>
                    <a:cubicBezTo>
                      <a:pt x="325401" y="969316"/>
                      <a:pt x="382137" y="982639"/>
                      <a:pt x="382137" y="982639"/>
                    </a:cubicBezTo>
                    <a:cubicBezTo>
                      <a:pt x="485058" y="948331"/>
                      <a:pt x="358186" y="994613"/>
                      <a:pt x="464023" y="941695"/>
                    </a:cubicBezTo>
                    <a:cubicBezTo>
                      <a:pt x="476890" y="935261"/>
                      <a:pt x="491319" y="932597"/>
                      <a:pt x="504967" y="928048"/>
                    </a:cubicBezTo>
                    <a:cubicBezTo>
                      <a:pt x="601455" y="992372"/>
                      <a:pt x="485287" y="908367"/>
                      <a:pt x="586853" y="1009934"/>
                    </a:cubicBezTo>
                    <a:cubicBezTo>
                      <a:pt x="593040" y="1016121"/>
                      <a:pt x="666885" y="1070421"/>
                      <a:pt x="682388" y="1078173"/>
                    </a:cubicBezTo>
                    <a:cubicBezTo>
                      <a:pt x="695255" y="1084607"/>
                      <a:pt x="709683" y="1087272"/>
                      <a:pt x="723331" y="1091821"/>
                    </a:cubicBezTo>
                    <a:cubicBezTo>
                      <a:pt x="731424" y="1090665"/>
                      <a:pt x="833821" y="1081849"/>
                      <a:pt x="859808" y="1064525"/>
                    </a:cubicBezTo>
                    <a:cubicBezTo>
                      <a:pt x="875867" y="1053819"/>
                      <a:pt x="887104" y="1037230"/>
                      <a:pt x="900752" y="1023582"/>
                    </a:cubicBezTo>
                    <a:cubicBezTo>
                      <a:pt x="905301" y="1009934"/>
                      <a:pt x="900159" y="980604"/>
                      <a:pt x="914400" y="982639"/>
                    </a:cubicBezTo>
                    <a:cubicBezTo>
                      <a:pt x="946875" y="987278"/>
                      <a:pt x="968991" y="1019033"/>
                      <a:pt x="996286" y="1037230"/>
                    </a:cubicBezTo>
                    <a:lnTo>
                      <a:pt x="1037229" y="1064525"/>
                    </a:lnTo>
                    <a:cubicBezTo>
                      <a:pt x="1050877" y="1073624"/>
                      <a:pt x="1061993" y="1089124"/>
                      <a:pt x="1078173" y="1091821"/>
                    </a:cubicBezTo>
                    <a:lnTo>
                      <a:pt x="1160059" y="1105469"/>
                    </a:lnTo>
                    <a:cubicBezTo>
                      <a:pt x="1178256" y="1100920"/>
                      <a:pt x="1197410" y="1099210"/>
                      <a:pt x="1214650" y="1091821"/>
                    </a:cubicBezTo>
                    <a:cubicBezTo>
                      <a:pt x="1252938" y="1075412"/>
                      <a:pt x="1325830" y="1000114"/>
                      <a:pt x="1337480" y="982639"/>
                    </a:cubicBezTo>
                    <a:lnTo>
                      <a:pt x="1392071" y="900752"/>
                    </a:lnTo>
                    <a:lnTo>
                      <a:pt x="1419367" y="859809"/>
                    </a:lnTo>
                    <a:cubicBezTo>
                      <a:pt x="1456834" y="747404"/>
                      <a:pt x="1418179" y="773853"/>
                      <a:pt x="1542197" y="791570"/>
                    </a:cubicBezTo>
                    <a:cubicBezTo>
                      <a:pt x="1583140" y="787021"/>
                      <a:pt x="1625945" y="790949"/>
                      <a:pt x="1665026" y="777922"/>
                    </a:cubicBezTo>
                    <a:cubicBezTo>
                      <a:pt x="1696148" y="767548"/>
                      <a:pt x="1746913" y="723331"/>
                      <a:pt x="1746913" y="723331"/>
                    </a:cubicBezTo>
                    <a:cubicBezTo>
                      <a:pt x="1756011" y="705134"/>
                      <a:pt x="1767065" y="687789"/>
                      <a:pt x="1774208" y="668740"/>
                    </a:cubicBezTo>
                    <a:cubicBezTo>
                      <a:pt x="1780794" y="651177"/>
                      <a:pt x="1787856" y="632906"/>
                      <a:pt x="1787856" y="614149"/>
                    </a:cubicBezTo>
                    <a:cubicBezTo>
                      <a:pt x="1787856" y="541638"/>
                      <a:pt x="1790002" y="484009"/>
                      <a:pt x="1733265" y="436728"/>
                    </a:cubicBezTo>
                    <a:cubicBezTo>
                      <a:pt x="1722213" y="427518"/>
                      <a:pt x="1705970" y="427630"/>
                      <a:pt x="1692322" y="423081"/>
                    </a:cubicBezTo>
                    <a:cubicBezTo>
                      <a:pt x="1678674" y="427630"/>
                      <a:pt x="1661551" y="446900"/>
                      <a:pt x="1651379" y="436728"/>
                    </a:cubicBezTo>
                    <a:cubicBezTo>
                      <a:pt x="1631034" y="416383"/>
                      <a:pt x="1648022" y="370802"/>
                      <a:pt x="1624083" y="354842"/>
                    </a:cubicBezTo>
                    <a:lnTo>
                      <a:pt x="1583140" y="327546"/>
                    </a:lnTo>
                    <a:cubicBezTo>
                      <a:pt x="1560394" y="332095"/>
                      <a:pt x="1537405" y="335568"/>
                      <a:pt x="1514901" y="341194"/>
                    </a:cubicBezTo>
                    <a:cubicBezTo>
                      <a:pt x="1454555" y="356281"/>
                      <a:pt x="1493115" y="354842"/>
                      <a:pt x="1460310" y="3548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194" name="Szabadkézi sokszög 193"/>
            <p:cNvSpPr/>
            <p:nvPr/>
          </p:nvSpPr>
          <p:spPr>
            <a:xfrm flipV="1">
              <a:off x="8991901" y="5500718"/>
              <a:ext cx="382195" cy="266883"/>
            </a:xfrm>
            <a:custGeom>
              <a:avLst/>
              <a:gdLst>
                <a:gd name="connsiteX0" fmla="*/ 1542197 w 1787866"/>
                <a:gd name="connsiteY0" fmla="*/ 409433 h 1105469"/>
                <a:gd name="connsiteX1" fmla="*/ 1310185 w 1787866"/>
                <a:gd name="connsiteY1" fmla="*/ 40943 h 1105469"/>
                <a:gd name="connsiteX2" fmla="*/ 1064525 w 1787866"/>
                <a:gd name="connsiteY2" fmla="*/ 81886 h 1105469"/>
                <a:gd name="connsiteX3" fmla="*/ 982638 w 1787866"/>
                <a:gd name="connsiteY3" fmla="*/ 54591 h 1105469"/>
                <a:gd name="connsiteX4" fmla="*/ 941695 w 1787866"/>
                <a:gd name="connsiteY4" fmla="*/ 27295 h 1105469"/>
                <a:gd name="connsiteX5" fmla="*/ 859808 w 1787866"/>
                <a:gd name="connsiteY5" fmla="*/ 0 h 1105469"/>
                <a:gd name="connsiteX6" fmla="*/ 736979 w 1787866"/>
                <a:gd name="connsiteY6" fmla="*/ 13648 h 1105469"/>
                <a:gd name="connsiteX7" fmla="*/ 655092 w 1787866"/>
                <a:gd name="connsiteY7" fmla="*/ 68239 h 1105469"/>
                <a:gd name="connsiteX8" fmla="*/ 627797 w 1787866"/>
                <a:gd name="connsiteY8" fmla="*/ 150125 h 1105469"/>
                <a:gd name="connsiteX9" fmla="*/ 614149 w 1787866"/>
                <a:gd name="connsiteY9" fmla="*/ 191069 h 1105469"/>
                <a:gd name="connsiteX10" fmla="*/ 600501 w 1787866"/>
                <a:gd name="connsiteY10" fmla="*/ 259307 h 1105469"/>
                <a:gd name="connsiteX11" fmla="*/ 395785 w 1787866"/>
                <a:gd name="connsiteY11" fmla="*/ 259307 h 1105469"/>
                <a:gd name="connsiteX12" fmla="*/ 354841 w 1787866"/>
                <a:gd name="connsiteY12" fmla="*/ 286603 h 1105469"/>
                <a:gd name="connsiteX13" fmla="*/ 313898 w 1787866"/>
                <a:gd name="connsiteY13" fmla="*/ 368489 h 1105469"/>
                <a:gd name="connsiteX14" fmla="*/ 136477 w 1787866"/>
                <a:gd name="connsiteY14" fmla="*/ 464024 h 1105469"/>
                <a:gd name="connsiteX15" fmla="*/ 95534 w 1787866"/>
                <a:gd name="connsiteY15" fmla="*/ 477672 h 1105469"/>
                <a:gd name="connsiteX16" fmla="*/ 27295 w 1787866"/>
                <a:gd name="connsiteY16" fmla="*/ 559558 h 1105469"/>
                <a:gd name="connsiteX17" fmla="*/ 0 w 1787866"/>
                <a:gd name="connsiteY17" fmla="*/ 641445 h 1105469"/>
                <a:gd name="connsiteX18" fmla="*/ 54591 w 1787866"/>
                <a:gd name="connsiteY18" fmla="*/ 777922 h 1105469"/>
                <a:gd name="connsiteX19" fmla="*/ 95534 w 1787866"/>
                <a:gd name="connsiteY19" fmla="*/ 791570 h 1105469"/>
                <a:gd name="connsiteX20" fmla="*/ 177420 w 1787866"/>
                <a:gd name="connsiteY20" fmla="*/ 777922 h 1105469"/>
                <a:gd name="connsiteX21" fmla="*/ 218364 w 1787866"/>
                <a:gd name="connsiteY21" fmla="*/ 777922 h 1105469"/>
                <a:gd name="connsiteX22" fmla="*/ 232011 w 1787866"/>
                <a:gd name="connsiteY22" fmla="*/ 873457 h 1105469"/>
                <a:gd name="connsiteX23" fmla="*/ 300250 w 1787866"/>
                <a:gd name="connsiteY23" fmla="*/ 955343 h 1105469"/>
                <a:gd name="connsiteX24" fmla="*/ 382137 w 1787866"/>
                <a:gd name="connsiteY24" fmla="*/ 982639 h 1105469"/>
                <a:gd name="connsiteX25" fmla="*/ 464023 w 1787866"/>
                <a:gd name="connsiteY25" fmla="*/ 941695 h 1105469"/>
                <a:gd name="connsiteX26" fmla="*/ 504967 w 1787866"/>
                <a:gd name="connsiteY26" fmla="*/ 928048 h 1105469"/>
                <a:gd name="connsiteX27" fmla="*/ 586853 w 1787866"/>
                <a:gd name="connsiteY27" fmla="*/ 1009934 h 1105469"/>
                <a:gd name="connsiteX28" fmla="*/ 682388 w 1787866"/>
                <a:gd name="connsiteY28" fmla="*/ 1078173 h 1105469"/>
                <a:gd name="connsiteX29" fmla="*/ 723331 w 1787866"/>
                <a:gd name="connsiteY29" fmla="*/ 1091821 h 1105469"/>
                <a:gd name="connsiteX30" fmla="*/ 859808 w 1787866"/>
                <a:gd name="connsiteY30" fmla="*/ 1064525 h 1105469"/>
                <a:gd name="connsiteX31" fmla="*/ 900752 w 1787866"/>
                <a:gd name="connsiteY31" fmla="*/ 1023582 h 1105469"/>
                <a:gd name="connsiteX32" fmla="*/ 914400 w 1787866"/>
                <a:gd name="connsiteY32" fmla="*/ 982639 h 1105469"/>
                <a:gd name="connsiteX33" fmla="*/ 996286 w 1787866"/>
                <a:gd name="connsiteY33" fmla="*/ 1037230 h 1105469"/>
                <a:gd name="connsiteX34" fmla="*/ 1037229 w 1787866"/>
                <a:gd name="connsiteY34" fmla="*/ 1064525 h 1105469"/>
                <a:gd name="connsiteX35" fmla="*/ 1078173 w 1787866"/>
                <a:gd name="connsiteY35" fmla="*/ 1091821 h 1105469"/>
                <a:gd name="connsiteX36" fmla="*/ 1160059 w 1787866"/>
                <a:gd name="connsiteY36" fmla="*/ 1105469 h 1105469"/>
                <a:gd name="connsiteX37" fmla="*/ 1214650 w 1787866"/>
                <a:gd name="connsiteY37" fmla="*/ 1091821 h 1105469"/>
                <a:gd name="connsiteX38" fmla="*/ 1337480 w 1787866"/>
                <a:gd name="connsiteY38" fmla="*/ 982639 h 1105469"/>
                <a:gd name="connsiteX39" fmla="*/ 1392071 w 1787866"/>
                <a:gd name="connsiteY39" fmla="*/ 900752 h 1105469"/>
                <a:gd name="connsiteX40" fmla="*/ 1419367 w 1787866"/>
                <a:gd name="connsiteY40" fmla="*/ 859809 h 1105469"/>
                <a:gd name="connsiteX41" fmla="*/ 1542197 w 1787866"/>
                <a:gd name="connsiteY41" fmla="*/ 791570 h 1105469"/>
                <a:gd name="connsiteX42" fmla="*/ 1665026 w 1787866"/>
                <a:gd name="connsiteY42" fmla="*/ 777922 h 1105469"/>
                <a:gd name="connsiteX43" fmla="*/ 1746913 w 1787866"/>
                <a:gd name="connsiteY43" fmla="*/ 723331 h 1105469"/>
                <a:gd name="connsiteX44" fmla="*/ 1774208 w 1787866"/>
                <a:gd name="connsiteY44" fmla="*/ 668740 h 1105469"/>
                <a:gd name="connsiteX45" fmla="*/ 1787856 w 1787866"/>
                <a:gd name="connsiteY45" fmla="*/ 614149 h 1105469"/>
                <a:gd name="connsiteX46" fmla="*/ 1733265 w 1787866"/>
                <a:gd name="connsiteY46" fmla="*/ 436728 h 1105469"/>
                <a:gd name="connsiteX47" fmla="*/ 1692322 w 1787866"/>
                <a:gd name="connsiteY47" fmla="*/ 423081 h 1105469"/>
                <a:gd name="connsiteX48" fmla="*/ 1651379 w 1787866"/>
                <a:gd name="connsiteY48" fmla="*/ 436728 h 1105469"/>
                <a:gd name="connsiteX49" fmla="*/ 1624083 w 1787866"/>
                <a:gd name="connsiteY49" fmla="*/ 354842 h 1105469"/>
                <a:gd name="connsiteX50" fmla="*/ 1583140 w 1787866"/>
                <a:gd name="connsiteY50" fmla="*/ 327546 h 1105469"/>
                <a:gd name="connsiteX51" fmla="*/ 1514901 w 1787866"/>
                <a:gd name="connsiteY51" fmla="*/ 341194 h 1105469"/>
                <a:gd name="connsiteX52" fmla="*/ 1460310 w 1787866"/>
                <a:gd name="connsiteY52" fmla="*/ 354842 h 1105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787866" h="1105469">
                  <a:moveTo>
                    <a:pt x="1542197" y="409433"/>
                  </a:moveTo>
                  <a:cubicBezTo>
                    <a:pt x="1464860" y="286603"/>
                    <a:pt x="1429894" y="123029"/>
                    <a:pt x="1310185" y="40943"/>
                  </a:cubicBezTo>
                  <a:cubicBezTo>
                    <a:pt x="1241719" y="-6005"/>
                    <a:pt x="1147469" y="78430"/>
                    <a:pt x="1064525" y="81886"/>
                  </a:cubicBezTo>
                  <a:cubicBezTo>
                    <a:pt x="1035778" y="83084"/>
                    <a:pt x="982638" y="54591"/>
                    <a:pt x="982638" y="54591"/>
                  </a:cubicBezTo>
                  <a:cubicBezTo>
                    <a:pt x="968990" y="45492"/>
                    <a:pt x="956684" y="33957"/>
                    <a:pt x="941695" y="27295"/>
                  </a:cubicBezTo>
                  <a:cubicBezTo>
                    <a:pt x="915403" y="15610"/>
                    <a:pt x="859808" y="0"/>
                    <a:pt x="859808" y="0"/>
                  </a:cubicBezTo>
                  <a:cubicBezTo>
                    <a:pt x="818865" y="4549"/>
                    <a:pt x="776060" y="621"/>
                    <a:pt x="736979" y="13648"/>
                  </a:cubicBezTo>
                  <a:cubicBezTo>
                    <a:pt x="705857" y="24022"/>
                    <a:pt x="655092" y="68239"/>
                    <a:pt x="655092" y="68239"/>
                  </a:cubicBezTo>
                  <a:lnTo>
                    <a:pt x="627797" y="150125"/>
                  </a:lnTo>
                  <a:cubicBezTo>
                    <a:pt x="623248" y="163773"/>
                    <a:pt x="616970" y="176962"/>
                    <a:pt x="614149" y="191069"/>
                  </a:cubicBezTo>
                  <a:lnTo>
                    <a:pt x="600501" y="259307"/>
                  </a:lnTo>
                  <a:cubicBezTo>
                    <a:pt x="523052" y="251563"/>
                    <a:pt x="467195" y="232528"/>
                    <a:pt x="395785" y="259307"/>
                  </a:cubicBezTo>
                  <a:cubicBezTo>
                    <a:pt x="380427" y="265066"/>
                    <a:pt x="368489" y="277504"/>
                    <a:pt x="354841" y="286603"/>
                  </a:cubicBezTo>
                  <a:cubicBezTo>
                    <a:pt x="305073" y="435915"/>
                    <a:pt x="384445" y="209758"/>
                    <a:pt x="313898" y="368489"/>
                  </a:cubicBezTo>
                  <a:cubicBezTo>
                    <a:pt x="255711" y="499410"/>
                    <a:pt x="341457" y="445389"/>
                    <a:pt x="136477" y="464024"/>
                  </a:cubicBezTo>
                  <a:cubicBezTo>
                    <a:pt x="122829" y="468573"/>
                    <a:pt x="107504" y="469692"/>
                    <a:pt x="95534" y="477672"/>
                  </a:cubicBezTo>
                  <a:cubicBezTo>
                    <a:pt x="75237" y="491204"/>
                    <a:pt x="37895" y="535708"/>
                    <a:pt x="27295" y="559558"/>
                  </a:cubicBezTo>
                  <a:cubicBezTo>
                    <a:pt x="15610" y="585850"/>
                    <a:pt x="0" y="641445"/>
                    <a:pt x="0" y="641445"/>
                  </a:cubicBezTo>
                  <a:cubicBezTo>
                    <a:pt x="10790" y="716981"/>
                    <a:pt x="-5748" y="737696"/>
                    <a:pt x="54591" y="777922"/>
                  </a:cubicBezTo>
                  <a:cubicBezTo>
                    <a:pt x="66561" y="785902"/>
                    <a:pt x="81886" y="787021"/>
                    <a:pt x="95534" y="791570"/>
                  </a:cubicBezTo>
                  <a:cubicBezTo>
                    <a:pt x="122829" y="787021"/>
                    <a:pt x="152670" y="790297"/>
                    <a:pt x="177420" y="777922"/>
                  </a:cubicBezTo>
                  <a:cubicBezTo>
                    <a:pt x="222775" y="755245"/>
                    <a:pt x="190689" y="694900"/>
                    <a:pt x="218364" y="777922"/>
                  </a:cubicBezTo>
                  <a:cubicBezTo>
                    <a:pt x="222913" y="809767"/>
                    <a:pt x="222768" y="842645"/>
                    <a:pt x="232011" y="873457"/>
                  </a:cubicBezTo>
                  <a:cubicBezTo>
                    <a:pt x="237787" y="892710"/>
                    <a:pt x="285629" y="947220"/>
                    <a:pt x="300250" y="955343"/>
                  </a:cubicBezTo>
                  <a:cubicBezTo>
                    <a:pt x="325401" y="969316"/>
                    <a:pt x="382137" y="982639"/>
                    <a:pt x="382137" y="982639"/>
                  </a:cubicBezTo>
                  <a:cubicBezTo>
                    <a:pt x="485058" y="948331"/>
                    <a:pt x="358186" y="994613"/>
                    <a:pt x="464023" y="941695"/>
                  </a:cubicBezTo>
                  <a:cubicBezTo>
                    <a:pt x="476890" y="935261"/>
                    <a:pt x="491319" y="932597"/>
                    <a:pt x="504967" y="928048"/>
                  </a:cubicBezTo>
                  <a:cubicBezTo>
                    <a:pt x="601455" y="992372"/>
                    <a:pt x="485287" y="908367"/>
                    <a:pt x="586853" y="1009934"/>
                  </a:cubicBezTo>
                  <a:cubicBezTo>
                    <a:pt x="593040" y="1016121"/>
                    <a:pt x="666885" y="1070421"/>
                    <a:pt x="682388" y="1078173"/>
                  </a:cubicBezTo>
                  <a:cubicBezTo>
                    <a:pt x="695255" y="1084607"/>
                    <a:pt x="709683" y="1087272"/>
                    <a:pt x="723331" y="1091821"/>
                  </a:cubicBezTo>
                  <a:cubicBezTo>
                    <a:pt x="731424" y="1090665"/>
                    <a:pt x="833821" y="1081849"/>
                    <a:pt x="859808" y="1064525"/>
                  </a:cubicBezTo>
                  <a:cubicBezTo>
                    <a:pt x="875867" y="1053819"/>
                    <a:pt x="887104" y="1037230"/>
                    <a:pt x="900752" y="1023582"/>
                  </a:cubicBezTo>
                  <a:cubicBezTo>
                    <a:pt x="905301" y="1009934"/>
                    <a:pt x="900159" y="980604"/>
                    <a:pt x="914400" y="982639"/>
                  </a:cubicBezTo>
                  <a:cubicBezTo>
                    <a:pt x="946875" y="987278"/>
                    <a:pt x="968991" y="1019033"/>
                    <a:pt x="996286" y="1037230"/>
                  </a:cubicBezTo>
                  <a:lnTo>
                    <a:pt x="1037229" y="1064525"/>
                  </a:lnTo>
                  <a:cubicBezTo>
                    <a:pt x="1050877" y="1073624"/>
                    <a:pt x="1061993" y="1089124"/>
                    <a:pt x="1078173" y="1091821"/>
                  </a:cubicBezTo>
                  <a:lnTo>
                    <a:pt x="1160059" y="1105469"/>
                  </a:lnTo>
                  <a:cubicBezTo>
                    <a:pt x="1178256" y="1100920"/>
                    <a:pt x="1197410" y="1099210"/>
                    <a:pt x="1214650" y="1091821"/>
                  </a:cubicBezTo>
                  <a:cubicBezTo>
                    <a:pt x="1252938" y="1075412"/>
                    <a:pt x="1325830" y="1000114"/>
                    <a:pt x="1337480" y="982639"/>
                  </a:cubicBezTo>
                  <a:lnTo>
                    <a:pt x="1392071" y="900752"/>
                  </a:lnTo>
                  <a:lnTo>
                    <a:pt x="1419367" y="859809"/>
                  </a:lnTo>
                  <a:cubicBezTo>
                    <a:pt x="1456834" y="747404"/>
                    <a:pt x="1418179" y="773853"/>
                    <a:pt x="1542197" y="791570"/>
                  </a:cubicBezTo>
                  <a:cubicBezTo>
                    <a:pt x="1583140" y="787021"/>
                    <a:pt x="1625945" y="790949"/>
                    <a:pt x="1665026" y="777922"/>
                  </a:cubicBezTo>
                  <a:cubicBezTo>
                    <a:pt x="1696148" y="767548"/>
                    <a:pt x="1746913" y="723331"/>
                    <a:pt x="1746913" y="723331"/>
                  </a:cubicBezTo>
                  <a:cubicBezTo>
                    <a:pt x="1756011" y="705134"/>
                    <a:pt x="1767065" y="687789"/>
                    <a:pt x="1774208" y="668740"/>
                  </a:cubicBezTo>
                  <a:cubicBezTo>
                    <a:pt x="1780794" y="651177"/>
                    <a:pt x="1787856" y="632906"/>
                    <a:pt x="1787856" y="614149"/>
                  </a:cubicBezTo>
                  <a:cubicBezTo>
                    <a:pt x="1787856" y="541638"/>
                    <a:pt x="1790002" y="484009"/>
                    <a:pt x="1733265" y="436728"/>
                  </a:cubicBezTo>
                  <a:cubicBezTo>
                    <a:pt x="1722213" y="427518"/>
                    <a:pt x="1705970" y="427630"/>
                    <a:pt x="1692322" y="423081"/>
                  </a:cubicBezTo>
                  <a:cubicBezTo>
                    <a:pt x="1678674" y="427630"/>
                    <a:pt x="1661551" y="446900"/>
                    <a:pt x="1651379" y="436728"/>
                  </a:cubicBezTo>
                  <a:cubicBezTo>
                    <a:pt x="1631034" y="416383"/>
                    <a:pt x="1648022" y="370802"/>
                    <a:pt x="1624083" y="354842"/>
                  </a:cubicBezTo>
                  <a:lnTo>
                    <a:pt x="1583140" y="327546"/>
                  </a:lnTo>
                  <a:cubicBezTo>
                    <a:pt x="1560394" y="332095"/>
                    <a:pt x="1537405" y="335568"/>
                    <a:pt x="1514901" y="341194"/>
                  </a:cubicBezTo>
                  <a:cubicBezTo>
                    <a:pt x="1454555" y="356281"/>
                    <a:pt x="1493115" y="354842"/>
                    <a:pt x="1460310" y="354842"/>
                  </a:cubicBezTo>
                </a:path>
              </a:pathLst>
            </a:custGeom>
            <a:solidFill>
              <a:srgbClr val="B0BC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35092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32" presetClass="emph" presetSubtype="0" repeatCount="400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4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Scale>
                                      <p:cBhvr>
                                        <p:cTn id="52" dur="250" fill="hold"/>
                                        <p:tgtEl>
                                          <p:spTgt spid="3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60" dur="250" fill="hold"/>
                                        <p:tgtEl>
                                          <p:spTgt spid="43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25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3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3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7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4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3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35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6914">
              <a:srgbClr val="CBA050">
                <a:alpha val="56000"/>
              </a:srgbClr>
            </a:gs>
            <a:gs pos="25000">
              <a:schemeClr val="accent4">
                <a:lumMod val="50000"/>
              </a:schemeClr>
            </a:gs>
            <a:gs pos="49000">
              <a:srgbClr val="0070C0"/>
            </a:gs>
            <a:gs pos="76000">
              <a:srgbClr val="A7DEE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7008" y="0"/>
            <a:ext cx="11034992" cy="6939287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1" b="89769" l="0" r="98836">
                        <a14:backgroundMark x1="25764" y1="12541" x2="2183" y2="67657"/>
                        <a14:backgroundMark x1="15721" y1="75908" x2="38428" y2="87789"/>
                        <a14:backgroundMark x1="11063" y1="59406" x2="43377" y2="9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81" y="690332"/>
            <a:ext cx="6543675" cy="2886075"/>
          </a:xfrm>
          <a:prstGeom prst="rect">
            <a:avLst/>
          </a:prstGeom>
        </p:spPr>
      </p:pic>
      <p:pic>
        <p:nvPicPr>
          <p:cNvPr id="31" name="Kép 30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1" b="89769" l="0" r="98836">
                        <a14:backgroundMark x1="25764" y1="12541" x2="2183" y2="67657"/>
                        <a14:backgroundMark x1="15721" y1="75908" x2="38428" y2="87789"/>
                        <a14:backgroundMark x1="11063" y1="59406" x2="43377" y2="9241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578" y="966241"/>
            <a:ext cx="5069520" cy="2235902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32" name="Kép 31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1" b="89769" l="0" r="98836">
                        <a14:backgroundMark x1="25764" y1="12541" x2="2183" y2="67657"/>
                        <a14:backgroundMark x1="15721" y1="75908" x2="38428" y2="87789"/>
                        <a14:backgroundMark x1="11063" y1="59406" x2="43377" y2="9241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6374" y="1677043"/>
            <a:ext cx="5069520" cy="2235902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097" b="97246" l="9937" r="962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576" y="2881818"/>
            <a:ext cx="2371060" cy="3530411"/>
          </a:xfrm>
          <a:prstGeom prst="rect">
            <a:avLst/>
          </a:prstGeom>
        </p:spPr>
      </p:pic>
      <p:sp>
        <p:nvSpPr>
          <p:cNvPr id="6" name="Ellipszis buborék 5"/>
          <p:cNvSpPr/>
          <p:nvPr/>
        </p:nvSpPr>
        <p:spPr>
          <a:xfrm>
            <a:off x="301376" y="1546368"/>
            <a:ext cx="2372982" cy="1335450"/>
          </a:xfrm>
          <a:prstGeom prst="wedgeEllipseCallout">
            <a:avLst>
              <a:gd name="adj1" fmla="val 11287"/>
              <a:gd name="adj2" fmla="val 78883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3F8785"/>
                </a:solidFill>
              </a:rPr>
              <a:t>Megremegett a föld!</a:t>
            </a:r>
            <a:endParaRPr lang="hu-HU" dirty="0">
              <a:solidFill>
                <a:srgbClr val="3F8785"/>
              </a:solidFill>
            </a:endParaRPr>
          </a:p>
        </p:txBody>
      </p:sp>
      <p:sp>
        <p:nvSpPr>
          <p:cNvPr id="50" name="Ellipszis buborék 49"/>
          <p:cNvSpPr/>
          <p:nvPr/>
        </p:nvSpPr>
        <p:spPr>
          <a:xfrm>
            <a:off x="8241134" y="4402990"/>
            <a:ext cx="2695382" cy="1335450"/>
          </a:xfrm>
          <a:prstGeom prst="wedgeEllipseCallout">
            <a:avLst>
              <a:gd name="adj1" fmla="val -56251"/>
              <a:gd name="adj2" fmla="val 37515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3F8785"/>
                </a:solidFill>
              </a:rPr>
              <a:t>A hegyet sűrű füst borította el!</a:t>
            </a:r>
            <a:endParaRPr lang="hu-HU" dirty="0">
              <a:solidFill>
                <a:srgbClr val="3F8785"/>
              </a:solidFill>
            </a:endParaRPr>
          </a:p>
        </p:txBody>
      </p:sp>
      <p:sp>
        <p:nvSpPr>
          <p:cNvPr id="52" name="Ellipszis buborék 51"/>
          <p:cNvSpPr/>
          <p:nvPr/>
        </p:nvSpPr>
        <p:spPr>
          <a:xfrm>
            <a:off x="4190460" y="1028041"/>
            <a:ext cx="2695382" cy="1335450"/>
          </a:xfrm>
          <a:prstGeom prst="wedgeEllipseCallout">
            <a:avLst>
              <a:gd name="adj1" fmla="val -31515"/>
              <a:gd name="adj2" fmla="val 87442"/>
            </a:avLst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solidFill>
                  <a:srgbClr val="3F8785"/>
                </a:solidFill>
              </a:rPr>
              <a:t>Villámlott!</a:t>
            </a:r>
            <a:endParaRPr lang="hu-HU" dirty="0">
              <a:solidFill>
                <a:srgbClr val="3F8785"/>
              </a:solidFill>
            </a:endParaRPr>
          </a:p>
        </p:txBody>
      </p:sp>
      <p:sp>
        <p:nvSpPr>
          <p:cNvPr id="53" name="Ellipszis buborék 52"/>
          <p:cNvSpPr/>
          <p:nvPr/>
        </p:nvSpPr>
        <p:spPr>
          <a:xfrm>
            <a:off x="7360540" y="1014726"/>
            <a:ext cx="3496850" cy="3074154"/>
          </a:xfrm>
          <a:prstGeom prst="wedgeEllipseCallout">
            <a:avLst>
              <a:gd name="adj1" fmla="val -95493"/>
              <a:gd name="adj2" fmla="val 51924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800" dirty="0" smtClean="0">
                <a:solidFill>
                  <a:srgbClr val="3F8785"/>
                </a:solidFill>
              </a:rPr>
              <a:t>Erős és hatalmas az Úr!</a:t>
            </a:r>
            <a:endParaRPr lang="hu-HU" sz="2800" dirty="0">
              <a:solidFill>
                <a:srgbClr val="3F8785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16063" y="2604564"/>
            <a:ext cx="7106226" cy="4287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65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0" grpId="0" animBg="1"/>
      <p:bldP spid="52" grpId="0" animBg="1"/>
      <p:bldP spid="5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914">
              <a:srgbClr val="CBA050">
                <a:alpha val="56000"/>
              </a:srgbClr>
            </a:gs>
            <a:gs pos="0">
              <a:schemeClr val="accent2">
                <a:lumMod val="0"/>
                <a:lumOff val="100000"/>
              </a:schemeClr>
            </a:gs>
            <a:gs pos="54000">
              <a:srgbClr val="A7DEE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133" y="0"/>
            <a:ext cx="11296867" cy="6810703"/>
          </a:xfrm>
          <a:prstGeom prst="rect">
            <a:avLst/>
          </a:prstGeom>
        </p:spPr>
      </p:pic>
      <p:sp>
        <p:nvSpPr>
          <p:cNvPr id="18" name="Ellipszis buborék 17"/>
          <p:cNvSpPr/>
          <p:nvPr/>
        </p:nvSpPr>
        <p:spPr>
          <a:xfrm>
            <a:off x="988028" y="1251014"/>
            <a:ext cx="3725838" cy="2074460"/>
          </a:xfrm>
          <a:prstGeom prst="wedgeEllipseCallout">
            <a:avLst>
              <a:gd name="adj1" fmla="val 240295"/>
              <a:gd name="adj2" fmla="val -103057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algn="tl" rotWithShape="0">
              <a:srgbClr val="FFC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rgbClr val="FFC000"/>
                </a:solidFill>
              </a:rPr>
              <a:t>Mózes, jöjj fel a hegyre!</a:t>
            </a:r>
            <a:endParaRPr lang="hu-HU" sz="3200" dirty="0">
              <a:solidFill>
                <a:srgbClr val="FFC000"/>
              </a:solidFill>
            </a:endParaRPr>
          </a:p>
        </p:txBody>
      </p:sp>
      <p:pic>
        <p:nvPicPr>
          <p:cNvPr id="33" name="Kép 3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97" b="97246" l="9937" r="962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614" y="3320230"/>
            <a:ext cx="2371060" cy="3530411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1" b="89769" l="0" r="98836">
                        <a14:backgroundMark x1="25764" y1="12541" x2="2183" y2="67657"/>
                        <a14:backgroundMark x1="15721" y1="75908" x2="38428" y2="87789"/>
                        <a14:backgroundMark x1="11063" y1="59406" x2="43377" y2="9241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0892" y="1032170"/>
            <a:ext cx="7671510" cy="3383505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1" b="89769" l="0" r="98836">
                        <a14:backgroundMark x1="25764" y1="12541" x2="2183" y2="67657"/>
                        <a14:backgroundMark x1="15721" y1="75908" x2="38428" y2="87789"/>
                        <a14:backgroundMark x1="11063" y1="59406" x2="43377" y2="9241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368" y="1828026"/>
            <a:ext cx="7367083" cy="3249238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1" b="89769" l="0" r="98836">
                        <a14:backgroundMark x1="25764" y1="12541" x2="2183" y2="67657"/>
                        <a14:backgroundMark x1="15721" y1="75908" x2="38428" y2="87789"/>
                        <a14:backgroundMark x1="11063" y1="59406" x2="43377" y2="9241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979" y="2318651"/>
            <a:ext cx="8504871" cy="375105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1" b="89769" l="0" r="98836">
                        <a14:backgroundMark x1="25764" y1="12541" x2="2183" y2="67657"/>
                        <a14:backgroundMark x1="15721" y1="75908" x2="38428" y2="87789"/>
                        <a14:backgroundMark x1="11063" y1="59406" x2="43377" y2="9241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807" y="164254"/>
            <a:ext cx="6577644" cy="290105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01" b="89769" l="0" r="98836">
                        <a14:backgroundMark x1="25764" y1="12541" x2="2183" y2="67657"/>
                        <a14:backgroundMark x1="15721" y1="75908" x2="38428" y2="87789"/>
                        <a14:backgroundMark x1="11063" y1="59406" x2="43377" y2="9241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39" y="3355881"/>
            <a:ext cx="10253892" cy="4522459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3519" y="4150558"/>
            <a:ext cx="5107385" cy="30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259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92 L -1.25E-6 0.00162 C 0.02409 0.00648 0.075 0.01736 0.14649 0.00162 C 0.21172 -0.02107 0.21419 -0.00371 0.29583 -0.11852 C 0.38281 -0.22686 0.43763 -0.31181 0.49479 -0.60602 " pathEditMode="relative" rAng="0" ptsTypes="AAAAA">
                                      <p:cBhvr>
                                        <p:cTn id="12" dur="4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40" y="-2990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4" dur="1500" fill="hold"/>
                                        <p:tgtEl>
                                          <p:spTgt spid="3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914">
              <a:srgbClr val="CBA050">
                <a:alpha val="56000"/>
              </a:srgbClr>
            </a:gs>
            <a:gs pos="0">
              <a:schemeClr val="accent2">
                <a:lumMod val="0"/>
                <a:lumOff val="100000"/>
              </a:schemeClr>
            </a:gs>
            <a:gs pos="54000">
              <a:srgbClr val="A7DEE0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133" y="0"/>
            <a:ext cx="11296867" cy="6810703"/>
          </a:xfrm>
          <a:prstGeom prst="rect">
            <a:avLst/>
          </a:prstGeom>
        </p:spPr>
      </p:pic>
      <p:pic>
        <p:nvPicPr>
          <p:cNvPr id="34" name="Kép 3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1" b="89769" l="0" r="98836">
                        <a14:backgroundMark x1="25764" y1="12541" x2="2183" y2="67657"/>
                        <a14:backgroundMark x1="15721" y1="75908" x2="38428" y2="87789"/>
                        <a14:backgroundMark x1="11063" y1="59406" x2="43377" y2="9241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50892" y="1032170"/>
            <a:ext cx="7671510" cy="3383505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35" name="Kép 3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1" b="89769" l="0" r="98836">
                        <a14:backgroundMark x1="25764" y1="12541" x2="2183" y2="67657"/>
                        <a14:backgroundMark x1="15721" y1="75908" x2="38428" y2="87789"/>
                        <a14:backgroundMark x1="11063" y1="59406" x2="43377" y2="9241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6368" y="1828026"/>
            <a:ext cx="7367083" cy="3249238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36" name="Kép 3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1" b="89769" l="0" r="98836">
                        <a14:backgroundMark x1="25764" y1="12541" x2="2183" y2="67657"/>
                        <a14:backgroundMark x1="15721" y1="75908" x2="38428" y2="87789"/>
                        <a14:backgroundMark x1="11063" y1="59406" x2="43377" y2="9241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60" y="2221952"/>
            <a:ext cx="8504871" cy="3751057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37" name="Kép 3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1" b="89769" l="0" r="98836">
                        <a14:backgroundMark x1="25764" y1="12541" x2="2183" y2="67657"/>
                        <a14:backgroundMark x1="15721" y1="75908" x2="38428" y2="87789"/>
                        <a14:backgroundMark x1="11063" y1="59406" x2="43377" y2="9241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807" y="76200"/>
            <a:ext cx="6577644" cy="2989111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38" name="Kép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1" b="89769" l="0" r="98836">
                        <a14:backgroundMark x1="25764" y1="12541" x2="2183" y2="67657"/>
                        <a14:backgroundMark x1="15721" y1="75908" x2="38428" y2="87789"/>
                        <a14:backgroundMark x1="11063" y1="59406" x2="43377" y2="9241"/>
                      </a14:backgroundRemoval>
                    </a14:imgEffect>
                    <a14:imgEffect>
                      <a14:sharpenSoften amount="-25000"/>
                    </a14:imgEffect>
                    <a14:imgEffect>
                      <a14:brightnessContrast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39" y="3355881"/>
            <a:ext cx="10253892" cy="4522459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2" name="Ellipszis buborék 11"/>
          <p:cNvSpPr/>
          <p:nvPr/>
        </p:nvSpPr>
        <p:spPr>
          <a:xfrm>
            <a:off x="913024" y="1154315"/>
            <a:ext cx="4217477" cy="2839298"/>
          </a:xfrm>
          <a:prstGeom prst="wedgeEllipseCallout">
            <a:avLst>
              <a:gd name="adj1" fmla="val 138290"/>
              <a:gd name="adj2" fmla="val -84347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algn="tl" rotWithShape="0">
              <a:srgbClr val="FFC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3200" dirty="0" smtClean="0">
                <a:solidFill>
                  <a:srgbClr val="FFC000"/>
                </a:solidFill>
              </a:rPr>
              <a:t>Íme, </a:t>
            </a:r>
            <a:r>
              <a:rPr lang="hu-HU" sz="3200" dirty="0" smtClean="0">
                <a:solidFill>
                  <a:srgbClr val="FFC000"/>
                </a:solidFill>
              </a:rPr>
              <a:t>az élet törvényei!</a:t>
            </a:r>
          </a:p>
          <a:p>
            <a:pPr algn="ctr"/>
            <a:r>
              <a:rPr lang="hu-HU" sz="3200" dirty="0" smtClean="0">
                <a:solidFill>
                  <a:srgbClr val="FFC000"/>
                </a:solidFill>
              </a:rPr>
              <a:t>Add át a népemnek!</a:t>
            </a:r>
            <a:endParaRPr lang="hu-HU" sz="3200" dirty="0">
              <a:solidFill>
                <a:srgbClr val="FFC000"/>
              </a:solidFill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73749" y="4284183"/>
            <a:ext cx="2864631" cy="2126221"/>
          </a:xfrm>
          <a:prstGeom prst="rect">
            <a:avLst/>
          </a:prstGeom>
        </p:spPr>
      </p:pic>
      <p:pic>
        <p:nvPicPr>
          <p:cNvPr id="14" name="Kép 1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5028" y="4921915"/>
            <a:ext cx="3555443" cy="213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742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0ECED"/>
            </a:gs>
            <a:gs pos="76800">
              <a:srgbClr val="EFC99B"/>
            </a:gs>
            <a:gs pos="100000">
              <a:srgbClr val="CEB1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ép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5133" y="0"/>
            <a:ext cx="11296867" cy="6810703"/>
          </a:xfrm>
          <a:prstGeom prst="rect">
            <a:avLst/>
          </a:prstGeom>
        </p:spPr>
      </p:pic>
      <p:pic>
        <p:nvPicPr>
          <p:cNvPr id="15" name="Kép 1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981" r="942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79" y="-185455"/>
            <a:ext cx="4459981" cy="6810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Kép 15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44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570" y="72408"/>
            <a:ext cx="4209529" cy="66455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3757" y="4432028"/>
            <a:ext cx="4499238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0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87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7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2270234" cy="225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747" y="663522"/>
            <a:ext cx="5293179" cy="5400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453744" y="2832649"/>
            <a:ext cx="5470634" cy="3231654"/>
          </a:xfrm>
          <a:prstGeom prst="rect">
            <a:avLst/>
          </a:prstGeom>
          <a:solidFill>
            <a:srgbClr val="DA9769"/>
          </a:solidFill>
          <a:ln w="111125">
            <a:solidFill>
              <a:schemeClr val="bg1"/>
            </a:solidFill>
          </a:ln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 smtClean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600" dirty="0" smtClean="0">
                <a:solidFill>
                  <a:prstClr val="white"/>
                </a:solidFill>
                <a:cs typeface="Arial" panose="020B0604020202020204" pitchFamily="34" charset="0"/>
              </a:rPr>
              <a:t>Áldás</a:t>
            </a:r>
            <a:r>
              <a:rPr lang="hu-HU" altLang="hu-HU" sz="3600" dirty="0">
                <a:solidFill>
                  <a:prstClr val="white"/>
                </a:solidFill>
                <a:cs typeface="Arial" panose="020B0604020202020204" pitchFamily="34" charset="0"/>
              </a:rPr>
              <a:t>, békesség!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600" dirty="0">
              <a:solidFill>
                <a:prstClr val="white"/>
              </a:solidFill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Kezdd a digitális </a:t>
            </a: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hittanórát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az </a:t>
            </a:r>
            <a:r>
              <a:rPr lang="hu-HU" altLang="hu-HU" sz="3200" dirty="0">
                <a:solidFill>
                  <a:prstClr val="white"/>
                </a:solidFill>
                <a:cs typeface="Arial" panose="020B0604020202020204" pitchFamily="34" charset="0"/>
              </a:rPr>
              <a:t>óra eleji imádsággal</a:t>
            </a:r>
            <a:r>
              <a:rPr lang="hu-HU" altLang="hu-HU" sz="3200" dirty="0" smtClean="0">
                <a:solidFill>
                  <a:prstClr val="white"/>
                </a:solidFill>
                <a:cs typeface="Arial" panose="020B0604020202020204" pitchFamily="34" charset="0"/>
              </a:rPr>
              <a:t>!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hu-HU" altLang="hu-HU" sz="32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7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0ECED"/>
            </a:gs>
            <a:gs pos="76800">
              <a:srgbClr val="EFC99B"/>
            </a:gs>
            <a:gs pos="100000">
              <a:srgbClr val="CEB19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zövegdoboz 22"/>
          <p:cNvSpPr txBox="1"/>
          <p:nvPr/>
        </p:nvSpPr>
        <p:spPr>
          <a:xfrm>
            <a:off x="3449590" y="2304001"/>
            <a:ext cx="2207012" cy="4154984"/>
          </a:xfrm>
          <a:prstGeom prst="rect">
            <a:avLst/>
          </a:prstGeom>
          <a:solidFill>
            <a:srgbClr val="BDC2BE"/>
          </a:solidFill>
          <a:effectLst>
            <a:innerShdw blurRad="914400">
              <a:srgbClr val="D5A68B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</a:rPr>
              <a:t>Az 1. kőtáblára azokat a törvényeket véste Isten, amelyek </a:t>
            </a:r>
          </a:p>
          <a:p>
            <a:pPr algn="ctr"/>
            <a:r>
              <a:rPr lang="hu-HU" sz="2400" dirty="0" smtClean="0">
                <a:solidFill>
                  <a:schemeClr val="bg1"/>
                </a:solidFill>
              </a:rPr>
              <a:t>ISTEN </a:t>
            </a:r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</a:rPr>
              <a:t>és az </a:t>
            </a:r>
            <a:r>
              <a:rPr lang="hu-HU" sz="2400" dirty="0" smtClean="0">
                <a:solidFill>
                  <a:schemeClr val="bg1"/>
                </a:solidFill>
              </a:rPr>
              <a:t>EMBEREK</a:t>
            </a:r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</a:rPr>
              <a:t> kapcsolatáról szólnak.</a:t>
            </a:r>
          </a:p>
          <a:p>
            <a:pPr algn="ctr"/>
            <a:endParaRPr lang="hu-H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5" name="Kép 1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981" r="942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762" y="1416646"/>
            <a:ext cx="3658667" cy="54413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Szövegdoboz 25"/>
          <p:cNvSpPr txBox="1"/>
          <p:nvPr/>
        </p:nvSpPr>
        <p:spPr>
          <a:xfrm>
            <a:off x="6681110" y="2304001"/>
            <a:ext cx="2207012" cy="4154984"/>
          </a:xfrm>
          <a:prstGeom prst="rect">
            <a:avLst/>
          </a:prstGeom>
          <a:solidFill>
            <a:srgbClr val="BDC2BE"/>
          </a:solidFill>
          <a:effectLst>
            <a:innerShdw blurRad="914400">
              <a:srgbClr val="D5A68B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</a:rPr>
              <a:t>Az 2. kőtáblára azokat a törvényeket véste Isten, amelyek az </a:t>
            </a:r>
          </a:p>
          <a:p>
            <a:pPr algn="ctr"/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hu-HU" sz="2400" dirty="0" smtClean="0">
                <a:solidFill>
                  <a:schemeClr val="bg1"/>
                </a:solidFill>
              </a:rPr>
              <a:t>EMBEREK egymás közötti</a:t>
            </a:r>
            <a:r>
              <a:rPr lang="hu-HU" sz="2400" dirty="0" smtClean="0">
                <a:solidFill>
                  <a:schemeClr val="accent5">
                    <a:lumMod val="50000"/>
                  </a:schemeClr>
                </a:solidFill>
              </a:rPr>
              <a:t> kapcsolatáról szólnak.</a:t>
            </a:r>
            <a:endParaRPr lang="hu-HU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45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500" y="1430582"/>
            <a:ext cx="3578231" cy="55016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Lekerekített téglalap 3"/>
          <p:cNvSpPr/>
          <p:nvPr/>
        </p:nvSpPr>
        <p:spPr>
          <a:xfrm>
            <a:off x="596498" y="141514"/>
            <a:ext cx="11366902" cy="1363289"/>
          </a:xfrm>
          <a:prstGeom prst="roundRect">
            <a:avLst/>
          </a:prstGeom>
          <a:solidFill>
            <a:srgbClr val="3F8785"/>
          </a:solidFill>
          <a:ln w="152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Így kötött szövetséget a szabadító Isten a megszabadított néppel </a:t>
            </a:r>
          </a:p>
          <a:p>
            <a:pPr algn="ctr"/>
            <a:r>
              <a:rPr lang="hu-HU" sz="2400" dirty="0" smtClean="0"/>
              <a:t>a Sínai-hegynél a pusztában.  </a:t>
            </a:r>
          </a:p>
          <a:p>
            <a:pPr algn="ctr"/>
            <a:r>
              <a:rPr lang="hu-HU" sz="2400" dirty="0" smtClean="0"/>
              <a:t>Olvasd fel hangosan a parancsolatokat!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1514"/>
            <a:ext cx="138369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69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0.25 -7.40741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0.23477 -0.000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églalap 7"/>
          <p:cNvSpPr/>
          <p:nvPr/>
        </p:nvSpPr>
        <p:spPr>
          <a:xfrm>
            <a:off x="1341120" y="337080"/>
            <a:ext cx="950976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</a:rPr>
              <a:t>Isten szövetséget kötött népével</a:t>
            </a:r>
            <a:r>
              <a:rPr lang="hu-HU" sz="4400" dirty="0" smtClean="0">
                <a:solidFill>
                  <a:schemeClr val="bg1"/>
                </a:solidFill>
              </a:rPr>
              <a:t>.</a:t>
            </a:r>
            <a:endParaRPr lang="hu-HU" sz="4400" dirty="0">
              <a:solidFill>
                <a:schemeClr val="bg1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383690" y="1288211"/>
            <a:ext cx="4716000" cy="49834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90500" dir="2700000" algn="tl" rotWithShape="0">
              <a:srgbClr val="FEF7D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 anchorCtr="0"/>
          <a:lstStyle/>
          <a:p>
            <a:pPr algn="ctr"/>
            <a:r>
              <a:rPr lang="hu-HU" sz="4400" dirty="0" smtClean="0">
                <a:solidFill>
                  <a:srgbClr val="F0E489"/>
                </a:solidFill>
              </a:rPr>
              <a:t>Isten ígérete:</a:t>
            </a:r>
          </a:p>
          <a:p>
            <a:pPr algn="ctr"/>
            <a:endParaRPr lang="hu-HU" sz="4400" dirty="0">
              <a:solidFill>
                <a:srgbClr val="F0E489"/>
              </a:solidFill>
            </a:endParaRPr>
          </a:p>
          <a:p>
            <a:pPr algn="ctr"/>
            <a:r>
              <a:rPr lang="hu-HU" sz="4400" dirty="0">
                <a:solidFill>
                  <a:srgbClr val="F0E489"/>
                </a:solidFill>
              </a:rPr>
              <a:t>g</a:t>
            </a:r>
            <a:r>
              <a:rPr lang="hu-HU" sz="4400" dirty="0" smtClean="0">
                <a:solidFill>
                  <a:srgbClr val="F0E489"/>
                </a:solidFill>
              </a:rPr>
              <a:t>ondoskodik népéről. </a:t>
            </a:r>
          </a:p>
          <a:p>
            <a:pPr algn="ctr"/>
            <a:endParaRPr lang="hu-HU" sz="4400" dirty="0">
              <a:solidFill>
                <a:schemeClr val="bg1"/>
              </a:solidFill>
            </a:endParaRPr>
          </a:p>
          <a:p>
            <a:pPr algn="ctr"/>
            <a:endParaRPr lang="hu-HU" sz="4400" dirty="0" smtClean="0">
              <a:solidFill>
                <a:schemeClr val="bg1"/>
              </a:solidFill>
            </a:endParaRPr>
          </a:p>
          <a:p>
            <a:pPr algn="ctr"/>
            <a:endParaRPr lang="hu-HU" sz="4400" dirty="0">
              <a:solidFill>
                <a:schemeClr val="bg1"/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6096000" y="1288211"/>
            <a:ext cx="4716000" cy="4983480"/>
          </a:xfrm>
          <a:prstGeom prst="rect">
            <a:avLst/>
          </a:prstGeom>
          <a:solidFill>
            <a:srgbClr val="F0E489"/>
          </a:solidFill>
          <a:ln>
            <a:noFill/>
          </a:ln>
          <a:effectLst>
            <a:outerShdw blurRad="50800" dist="190500" dir="2700000" algn="tl" rotWithShape="0">
              <a:srgbClr val="FEF7D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t" anchorCtr="0"/>
          <a:lstStyle/>
          <a:p>
            <a:pPr algn="ctr"/>
            <a:r>
              <a:rPr lang="hu-HU" sz="4400" dirty="0" smtClean="0">
                <a:solidFill>
                  <a:schemeClr val="bg1"/>
                </a:solidFill>
              </a:rPr>
              <a:t>Nép ígérete:</a:t>
            </a:r>
          </a:p>
          <a:p>
            <a:pPr algn="ctr"/>
            <a:endParaRPr lang="hu-HU" sz="4400" dirty="0">
              <a:solidFill>
                <a:schemeClr val="bg1"/>
              </a:solidFill>
            </a:endParaRPr>
          </a:p>
          <a:p>
            <a:pPr algn="ctr"/>
            <a:r>
              <a:rPr lang="hu-HU" sz="4400" dirty="0">
                <a:solidFill>
                  <a:schemeClr val="bg1"/>
                </a:solidFill>
              </a:rPr>
              <a:t>b</a:t>
            </a:r>
            <a:r>
              <a:rPr lang="hu-HU" sz="4400" dirty="0" smtClean="0">
                <a:solidFill>
                  <a:schemeClr val="bg1"/>
                </a:solidFill>
              </a:rPr>
              <a:t>etartja a parancsolatokat.</a:t>
            </a:r>
          </a:p>
          <a:p>
            <a:pPr algn="ctr"/>
            <a:endParaRPr lang="hu-HU" sz="4400" dirty="0">
              <a:solidFill>
                <a:schemeClr val="bg1"/>
              </a:solidFill>
            </a:endParaRPr>
          </a:p>
          <a:p>
            <a:pPr algn="ctr"/>
            <a:endParaRPr lang="hu-HU" sz="4400" dirty="0" smtClean="0">
              <a:solidFill>
                <a:schemeClr val="bg1"/>
              </a:solidFill>
            </a:endParaRPr>
          </a:p>
          <a:p>
            <a:pPr algn="ctr"/>
            <a:endParaRPr lang="hu-HU" sz="4400" dirty="0">
              <a:solidFill>
                <a:schemeClr val="bg1"/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1383689" y="5121502"/>
            <a:ext cx="4712312" cy="1150189"/>
          </a:xfrm>
          <a:prstGeom prst="rect">
            <a:avLst/>
          </a:prstGeom>
          <a:solidFill>
            <a:srgbClr val="F0E489"/>
          </a:solidFill>
          <a:ln>
            <a:noFill/>
          </a:ln>
          <a:effectLst>
            <a:outerShdw blurRad="50800" dist="190500" dir="2700000" algn="tl" rotWithShape="0">
              <a:srgbClr val="FEF7D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numCol="1" rtlCol="0" anchor="t" anchorCtr="0"/>
          <a:lstStyle/>
          <a:p>
            <a:pPr algn="ctr"/>
            <a:r>
              <a:rPr lang="hu-HU" sz="4000" dirty="0" smtClean="0">
                <a:solidFill>
                  <a:schemeClr val="bg1"/>
                </a:solidFill>
              </a:rPr>
              <a:t>Mert szereti népét.</a:t>
            </a:r>
          </a:p>
          <a:p>
            <a:pPr algn="ctr"/>
            <a:endParaRPr lang="hu-HU" sz="4000" dirty="0">
              <a:solidFill>
                <a:schemeClr val="bg1"/>
              </a:solidFill>
            </a:endParaRPr>
          </a:p>
          <a:p>
            <a:pPr algn="ctr"/>
            <a:endParaRPr lang="hu-HU" sz="4000" dirty="0" smtClean="0">
              <a:solidFill>
                <a:schemeClr val="bg1"/>
              </a:solidFill>
            </a:endParaRPr>
          </a:p>
          <a:p>
            <a:pPr algn="ctr"/>
            <a:endParaRPr lang="hu-HU" sz="4000" dirty="0">
              <a:solidFill>
                <a:schemeClr val="bg1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6095999" y="5121502"/>
            <a:ext cx="4716000" cy="11501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90500" dir="2700000" algn="tl" rotWithShape="0">
              <a:srgbClr val="FEF7D6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16000" numCol="1" rtlCol="0" anchor="t" anchorCtr="0"/>
          <a:lstStyle/>
          <a:p>
            <a:pPr algn="ctr"/>
            <a:r>
              <a:rPr lang="hu-HU" sz="3600" dirty="0" smtClean="0">
                <a:solidFill>
                  <a:srgbClr val="F0E489"/>
                </a:solidFill>
              </a:rPr>
              <a:t>Mert szereti Istent.</a:t>
            </a:r>
          </a:p>
          <a:p>
            <a:pPr algn="ctr"/>
            <a:endParaRPr lang="hu-HU" sz="3600" dirty="0">
              <a:solidFill>
                <a:srgbClr val="F0E489"/>
              </a:solidFill>
            </a:endParaRPr>
          </a:p>
          <a:p>
            <a:pPr algn="ctr"/>
            <a:endParaRPr lang="hu-HU" sz="3600" dirty="0" smtClean="0">
              <a:solidFill>
                <a:srgbClr val="F0E489"/>
              </a:solidFill>
            </a:endParaRPr>
          </a:p>
          <a:p>
            <a:pPr algn="ctr"/>
            <a:endParaRPr lang="hu-HU" sz="3600" dirty="0">
              <a:solidFill>
                <a:srgbClr val="F0E489"/>
              </a:solidFill>
            </a:endParaRP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572" y="0"/>
            <a:ext cx="138369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2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28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kerekített téglalap 5"/>
          <p:cNvSpPr/>
          <p:nvPr/>
        </p:nvSpPr>
        <p:spPr>
          <a:xfrm>
            <a:off x="190411" y="4241074"/>
            <a:ext cx="2380659" cy="2081348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dirty="0" smtClean="0">
                <a:solidFill>
                  <a:prstClr val="white"/>
                </a:solidFill>
                <a:latin typeface="Arial" panose="020B0604020202020204"/>
              </a:rPr>
              <a:t>Figyeld meg, hogyan kapcsolódik az ének szövege a mai történethez!</a:t>
            </a: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533926" cy="1520687"/>
          </a:xfrm>
          <a:prstGeom prst="rect">
            <a:avLst/>
          </a:prstGeom>
        </p:spPr>
      </p:pic>
      <p:pic>
        <p:nvPicPr>
          <p:cNvPr id="2" name="Ki az Istent szereti - zené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1443" y="2058396"/>
            <a:ext cx="1644968" cy="164496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730" y="603304"/>
            <a:ext cx="9014384" cy="5719118"/>
          </a:xfrm>
          <a:prstGeom prst="rect">
            <a:avLst/>
          </a:prstGeom>
          <a:effectLst>
            <a:outerShdw blurRad="50800" dist="889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650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77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3060054" y="22748"/>
            <a:ext cx="8491866" cy="245375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/>
              <a:t>Hogyan fejezhetjük ki Isten iránti szeretetünket?</a:t>
            </a:r>
          </a:p>
          <a:p>
            <a:pPr algn="ctr"/>
            <a:r>
              <a:rPr lang="hu-HU" sz="2400" dirty="0" smtClean="0"/>
              <a:t>Gondold át az első kőtábla </a:t>
            </a:r>
            <a:r>
              <a:rPr lang="hu-HU" sz="2400" dirty="0" err="1" smtClean="0"/>
              <a:t>parancsolatai</a:t>
            </a:r>
            <a:r>
              <a:rPr lang="hu-HU" sz="2400" dirty="0" smtClean="0"/>
              <a:t> alapján! </a:t>
            </a:r>
          </a:p>
          <a:p>
            <a:pPr algn="ctr"/>
            <a:r>
              <a:rPr lang="hu-HU" sz="2400" dirty="0" smtClean="0"/>
              <a:t>A padtársaddal </a:t>
            </a:r>
            <a:r>
              <a:rPr lang="hu-HU" sz="2400" dirty="0" err="1" smtClean="0"/>
              <a:t>gyűjtsetek</a:t>
            </a:r>
            <a:r>
              <a:rPr lang="hu-HU" sz="2400" dirty="0" smtClean="0"/>
              <a:t> minden parancsolathoz  </a:t>
            </a:r>
          </a:p>
          <a:p>
            <a:pPr algn="ctr"/>
            <a:r>
              <a:rPr lang="hu-HU" sz="2400" b="1" dirty="0" smtClean="0"/>
              <a:t>egy-egy konkrét ötletet</a:t>
            </a:r>
            <a:r>
              <a:rPr lang="hu-HU" sz="2400" dirty="0" smtClean="0"/>
              <a:t>! </a:t>
            </a:r>
          </a:p>
          <a:p>
            <a:pPr algn="ctr"/>
            <a:r>
              <a:rPr lang="hu-HU" sz="2400" dirty="0" smtClean="0"/>
              <a:t>Írjátok le a füzetbe vagy egy lapra!</a:t>
            </a:r>
            <a:endParaRPr lang="hu-HU" sz="2400" dirty="0"/>
          </a:p>
        </p:txBody>
      </p:sp>
      <p:sp>
        <p:nvSpPr>
          <p:cNvPr id="8" name="Téglalap 7"/>
          <p:cNvSpPr/>
          <p:nvPr/>
        </p:nvSpPr>
        <p:spPr>
          <a:xfrm>
            <a:off x="3704108" y="2651534"/>
            <a:ext cx="7499279" cy="36578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254000" dir="2700000" algn="tl" rotWithShape="0">
              <a:srgbClr val="6E779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hu-HU" sz="2400" dirty="0" smtClean="0">
                <a:solidFill>
                  <a:srgbClr val="AD2851"/>
                </a:solidFill>
              </a:rPr>
              <a:t> Istent szeretjük, ezért: </a:t>
            </a:r>
          </a:p>
          <a:p>
            <a:r>
              <a:rPr lang="hu-HU" sz="2400" dirty="0" smtClean="0">
                <a:solidFill>
                  <a:srgbClr val="AD2851"/>
                </a:solidFill>
              </a:rPr>
              <a:t>1.</a:t>
            </a:r>
            <a:endParaRPr lang="hu-HU" sz="2400" dirty="0">
              <a:solidFill>
                <a:srgbClr val="AD2851"/>
              </a:solidFill>
            </a:endParaRPr>
          </a:p>
          <a:p>
            <a:endParaRPr lang="hu-HU" sz="2400" dirty="0" smtClean="0">
              <a:solidFill>
                <a:srgbClr val="AD2851"/>
              </a:solidFill>
            </a:endParaRPr>
          </a:p>
          <a:p>
            <a:r>
              <a:rPr lang="hu-HU" sz="2400" dirty="0" smtClean="0">
                <a:solidFill>
                  <a:srgbClr val="AD2851"/>
                </a:solidFill>
              </a:rPr>
              <a:t>2. </a:t>
            </a:r>
          </a:p>
          <a:p>
            <a:endParaRPr lang="hu-HU" sz="2400" dirty="0">
              <a:solidFill>
                <a:srgbClr val="AD2851"/>
              </a:solidFill>
            </a:endParaRPr>
          </a:p>
          <a:p>
            <a:r>
              <a:rPr lang="hu-HU" sz="2400" dirty="0" smtClean="0">
                <a:solidFill>
                  <a:srgbClr val="AD2851"/>
                </a:solidFill>
              </a:rPr>
              <a:t>3.</a:t>
            </a:r>
          </a:p>
          <a:p>
            <a:endParaRPr lang="hu-HU" sz="2400" dirty="0">
              <a:solidFill>
                <a:srgbClr val="AD2851"/>
              </a:solidFill>
            </a:endParaRPr>
          </a:p>
          <a:p>
            <a:r>
              <a:rPr lang="hu-HU" sz="2400" dirty="0" smtClean="0">
                <a:solidFill>
                  <a:srgbClr val="AD2851"/>
                </a:solidFill>
              </a:rPr>
              <a:t>4.</a:t>
            </a:r>
            <a:endParaRPr lang="hu-HU" sz="2400" dirty="0">
              <a:solidFill>
                <a:srgbClr val="AD2851"/>
              </a:solidFill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5633"/>
            <a:ext cx="3322320" cy="497276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00164" cy="1368000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5635" y="5490000"/>
            <a:ext cx="1376365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31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D2851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könnyebb"/>
          <p:cNvSpPr/>
          <p:nvPr/>
        </p:nvSpPr>
        <p:spPr>
          <a:xfrm>
            <a:off x="600867" y="1832940"/>
            <a:ext cx="6920245" cy="2089382"/>
          </a:xfrm>
          <a:prstGeom prst="rect">
            <a:avLst/>
          </a:prstGeom>
          <a:solidFill>
            <a:srgbClr val="6E77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Találjatok ki egy rövid történetet az 5. parancsolathoz, ami bemutatja, </a:t>
            </a:r>
          </a:p>
          <a:p>
            <a:pPr algn="ctr"/>
            <a:r>
              <a:rPr lang="hu-HU" sz="2400" dirty="0" smtClean="0"/>
              <a:t>hogy hogyan kell betartani ezt a parancsolatot!</a:t>
            </a:r>
          </a:p>
          <a:p>
            <a:pPr algn="ctr"/>
            <a:r>
              <a:rPr lang="hu-HU" sz="2400" dirty="0" smtClean="0"/>
              <a:t>A történet a mai korban játszódjon!</a:t>
            </a:r>
          </a:p>
          <a:p>
            <a:pPr algn="ctr"/>
            <a:r>
              <a:rPr lang="hu-HU" sz="2400" dirty="0" smtClean="0"/>
              <a:t>Játsszátok el!</a:t>
            </a:r>
            <a:endParaRPr lang="hu-HU" sz="2400" dirty="0"/>
          </a:p>
        </p:txBody>
      </p:sp>
      <p:sp>
        <p:nvSpPr>
          <p:cNvPr id="24" name="nehezebb"/>
          <p:cNvSpPr/>
          <p:nvPr/>
        </p:nvSpPr>
        <p:spPr>
          <a:xfrm>
            <a:off x="516961" y="4281990"/>
            <a:ext cx="6920245" cy="2060404"/>
          </a:xfrm>
          <a:prstGeom prst="rect">
            <a:avLst/>
          </a:prstGeom>
          <a:solidFill>
            <a:srgbClr val="D298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Találjatok ki egy rövid történetet a 10. parancsolathoz, ami bemutatja, hogy hogyan kell betartani ezt a parancsolatot! A történet a pusztai vándorlás idejében játszódjon! Játsszátok el!</a:t>
            </a:r>
            <a:endParaRPr lang="hu-HU" sz="2400" dirty="0"/>
          </a:p>
        </p:txBody>
      </p:sp>
      <p:sp>
        <p:nvSpPr>
          <p:cNvPr id="4" name="Téglalap 3"/>
          <p:cNvSpPr/>
          <p:nvPr/>
        </p:nvSpPr>
        <p:spPr>
          <a:xfrm>
            <a:off x="2783168" y="0"/>
            <a:ext cx="5471832" cy="1153261"/>
          </a:xfrm>
          <a:prstGeom prst="rect">
            <a:avLst/>
          </a:prstGeom>
          <a:solidFill>
            <a:srgbClr val="6E779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Alkossatok 3 fős kiscsoportokat!</a:t>
            </a:r>
          </a:p>
          <a:p>
            <a:pPr algn="ctr"/>
            <a:r>
              <a:rPr lang="hu-HU" sz="2400" dirty="0" smtClean="0"/>
              <a:t> </a:t>
            </a:r>
            <a:r>
              <a:rPr lang="hu-HU" sz="2400" dirty="0" err="1" smtClean="0"/>
              <a:t>Kattintsatok</a:t>
            </a:r>
            <a:r>
              <a:rPr lang="hu-HU" sz="2400" dirty="0" smtClean="0"/>
              <a:t> a kiválasztott feladatra! </a:t>
            </a:r>
            <a:endParaRPr lang="hu-HU" sz="2400" dirty="0"/>
          </a:p>
        </p:txBody>
      </p:sp>
      <p:sp>
        <p:nvSpPr>
          <p:cNvPr id="25" name="Téglalap 24"/>
          <p:cNvSpPr/>
          <p:nvPr/>
        </p:nvSpPr>
        <p:spPr>
          <a:xfrm>
            <a:off x="600867" y="1836336"/>
            <a:ext cx="6920245" cy="2089382"/>
          </a:xfrm>
          <a:prstGeom prst="rect">
            <a:avLst/>
          </a:prstGeom>
          <a:solidFill>
            <a:srgbClr val="FEF7D6"/>
          </a:solidFill>
          <a:ln>
            <a:noFill/>
          </a:ln>
          <a:effectLst>
            <a:outerShdw blurRad="50800" dist="215900" dir="2700000" algn="tl" rotWithShape="0">
              <a:srgbClr val="6E779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6E779A"/>
                </a:solidFill>
              </a:rPr>
              <a:t>Könnyebb feladat.</a:t>
            </a:r>
          </a:p>
          <a:p>
            <a:pPr algn="ctr"/>
            <a:r>
              <a:rPr lang="hu-HU" sz="2400" dirty="0" smtClean="0">
                <a:solidFill>
                  <a:srgbClr val="6E779A"/>
                </a:solidFill>
              </a:rPr>
              <a:t>Az 5. parancsolathoz kapcsolódik.</a:t>
            </a:r>
            <a:endParaRPr lang="hu-HU" sz="2400" dirty="0">
              <a:solidFill>
                <a:srgbClr val="6E779A"/>
              </a:solidFill>
            </a:endParaRPr>
          </a:p>
        </p:txBody>
      </p:sp>
      <p:sp>
        <p:nvSpPr>
          <p:cNvPr id="26" name="Téglalap 25"/>
          <p:cNvSpPr/>
          <p:nvPr/>
        </p:nvSpPr>
        <p:spPr>
          <a:xfrm>
            <a:off x="516961" y="4253012"/>
            <a:ext cx="6920245" cy="2089382"/>
          </a:xfrm>
          <a:prstGeom prst="rect">
            <a:avLst/>
          </a:prstGeom>
          <a:solidFill>
            <a:srgbClr val="FEF7D6"/>
          </a:solidFill>
          <a:ln>
            <a:noFill/>
          </a:ln>
          <a:effectLst>
            <a:outerShdw blurRad="50800" dist="215900" dir="2700000" algn="tl" rotWithShape="0">
              <a:srgbClr val="6E779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>
                <a:solidFill>
                  <a:srgbClr val="987664"/>
                </a:solidFill>
              </a:rPr>
              <a:t>Nehezebb feladat.</a:t>
            </a:r>
          </a:p>
          <a:p>
            <a:pPr algn="ctr"/>
            <a:r>
              <a:rPr lang="hu-HU" sz="2400" dirty="0" smtClean="0">
                <a:solidFill>
                  <a:srgbClr val="987664"/>
                </a:solidFill>
              </a:rPr>
              <a:t>Az 10. parancsolathoz kapcsolódik.</a:t>
            </a:r>
            <a:endParaRPr lang="hu-HU" sz="2400" dirty="0">
              <a:solidFill>
                <a:srgbClr val="987664"/>
              </a:solidFill>
            </a:endParaRP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476" y="211165"/>
            <a:ext cx="3807560" cy="6502456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94087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54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F878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doboz 4"/>
          <p:cNvSpPr txBox="1">
            <a:spLocks noChangeArrowheads="1"/>
          </p:cNvSpPr>
          <p:nvPr/>
        </p:nvSpPr>
        <p:spPr bwMode="auto">
          <a:xfrm>
            <a:off x="1965097" y="351277"/>
            <a:ext cx="9552453" cy="707886"/>
          </a:xfrm>
          <a:prstGeom prst="rect">
            <a:avLst/>
          </a:prstGeom>
          <a:solidFill>
            <a:srgbClr val="D5A68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4000" dirty="0">
                <a:solidFill>
                  <a:prstClr val="white"/>
                </a:solidFill>
                <a:cs typeface="Arial" panose="020B0604020202020204" pitchFamily="34" charset="0"/>
              </a:rPr>
              <a:t>A digitális hittanóra végén így imádkozz! </a:t>
            </a:r>
          </a:p>
        </p:txBody>
      </p:sp>
      <p:sp>
        <p:nvSpPr>
          <p:cNvPr id="7" name="Ellipszis 6"/>
          <p:cNvSpPr>
            <a:spLocks noChangeAspect="1"/>
          </p:cNvSpPr>
          <p:nvPr/>
        </p:nvSpPr>
        <p:spPr>
          <a:xfrm>
            <a:off x="7999423" y="2100860"/>
            <a:ext cx="3837443" cy="3837443"/>
          </a:xfrm>
          <a:prstGeom prst="ellipse">
            <a:avLst/>
          </a:prstGeom>
          <a:solidFill>
            <a:schemeClr val="bg1"/>
          </a:solidFill>
          <a:ln w="444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000" dirty="0">
              <a:solidFill>
                <a:srgbClr val="AE2E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318737" y="3419506"/>
            <a:ext cx="3198813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400" dirty="0">
                <a:solidFill>
                  <a:prstClr val="black"/>
                </a:solidFill>
                <a:cs typeface="Arial" panose="020B0604020202020204" pitchFamily="34" charset="0"/>
              </a:rPr>
              <a:t>Kedves Hittanos! </a:t>
            </a:r>
          </a:p>
          <a:p>
            <a:pPr algn="ctr">
              <a:defRPr/>
            </a:pPr>
            <a:r>
              <a:rPr lang="hu-HU" sz="2400" dirty="0">
                <a:solidFill>
                  <a:prstClr val="black"/>
                </a:solidFill>
                <a:cs typeface="Arial" panose="020B0604020202020204" pitchFamily="34" charset="0"/>
              </a:rPr>
              <a:t>Várunk a következő digitális </a:t>
            </a:r>
            <a:r>
              <a:rPr lang="hu-HU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hittanórára!</a:t>
            </a:r>
            <a:endParaRPr lang="hu-HU" sz="24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58221"/>
              </a:clrFrom>
              <a:clrTo>
                <a:srgbClr val="F5822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741" y="1364543"/>
            <a:ext cx="5328366" cy="531007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91187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58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A97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F878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prstClr val="white"/>
              </a:solidFill>
            </a:endParaRPr>
          </a:p>
        </p:txBody>
      </p:sp>
      <p:grpSp>
        <p:nvGrpSpPr>
          <p:cNvPr id="3" name="Csoportba foglalás 2"/>
          <p:cNvGrpSpPr/>
          <p:nvPr/>
        </p:nvGrpSpPr>
        <p:grpSpPr>
          <a:xfrm>
            <a:off x="854836" y="2524021"/>
            <a:ext cx="3600000" cy="3600001"/>
            <a:chOff x="5725765" y="-1726033"/>
            <a:chExt cx="3934395" cy="3727683"/>
          </a:xfrm>
          <a:effectLst/>
        </p:grpSpPr>
        <p:sp>
          <p:nvSpPr>
            <p:cNvPr id="10" name="Ellipszis 9"/>
            <p:cNvSpPr>
              <a:spLocks noChangeAspect="1"/>
            </p:cNvSpPr>
            <p:nvPr/>
          </p:nvSpPr>
          <p:spPr>
            <a:xfrm>
              <a:off x="5725765" y="-1726033"/>
              <a:ext cx="3934395" cy="3727683"/>
            </a:xfrm>
            <a:prstGeom prst="ellipse">
              <a:avLst/>
            </a:prstGeom>
            <a:solidFill>
              <a:srgbClr val="FFFFFF"/>
            </a:solidFill>
            <a:ln w="444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sz="2000" dirty="0">
                <a:solidFill>
                  <a:srgbClr val="1177B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églalap 4"/>
            <p:cNvSpPr>
              <a:spLocks noChangeArrowheads="1"/>
            </p:cNvSpPr>
            <p:nvPr/>
          </p:nvSpPr>
          <p:spPr bwMode="auto">
            <a:xfrm>
              <a:off x="5752258" y="-1185276"/>
              <a:ext cx="3881409" cy="2772625"/>
            </a:xfrm>
            <a:prstGeom prst="rect">
              <a:avLst/>
            </a:prstGeom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400050"/>
            </a:sp3d>
            <a:extLst/>
          </p:spPr>
          <p:txBody>
            <a:bodyPr wrap="square"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1177BF"/>
                  </a:solidFill>
                  <a:cs typeface="Arial" panose="020B0604020202020204" pitchFamily="34" charset="0"/>
                </a:rPr>
                <a:t>Kedves Szülők!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1177BF"/>
                  </a:solidFill>
                  <a:cs typeface="Arial" panose="020B0604020202020204" pitchFamily="34" charset="0"/>
                </a:rPr>
                <a:t>Köszönjük </a:t>
              </a:r>
              <a:r>
                <a:rPr lang="hu-HU" altLang="hu-HU" sz="2800" dirty="0" smtClean="0">
                  <a:solidFill>
                    <a:srgbClr val="1177BF"/>
                  </a:solidFill>
                  <a:cs typeface="Arial" panose="020B0604020202020204" pitchFamily="34" charset="0"/>
                </a:rPr>
                <a:t>a segítségüket</a:t>
              </a:r>
              <a:r>
                <a:rPr lang="hu-HU" altLang="hu-HU" sz="2800" dirty="0">
                  <a:solidFill>
                    <a:srgbClr val="1177BF"/>
                  </a:solidFill>
                  <a:cs typeface="Arial" panose="020B0604020202020204" pitchFamily="34" charset="0"/>
                </a:rPr>
                <a:t>!</a:t>
              </a:r>
            </a:p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hu-HU" altLang="hu-HU" sz="2800" dirty="0">
                  <a:solidFill>
                    <a:srgbClr val="1177BF"/>
                  </a:solidFill>
                  <a:cs typeface="Arial" panose="020B0604020202020204" pitchFamily="34" charset="0"/>
                </a:rPr>
                <a:t>Isten áldását </a:t>
              </a:r>
              <a:r>
                <a:rPr lang="hu-HU" altLang="hu-HU" sz="2800" dirty="0" smtClean="0">
                  <a:solidFill>
                    <a:srgbClr val="1177BF"/>
                  </a:solidFill>
                  <a:cs typeface="Arial" panose="020B0604020202020204" pitchFamily="34" charset="0"/>
                </a:rPr>
                <a:t>kívánjuk ezzel </a:t>
              </a:r>
              <a:r>
                <a:rPr lang="hu-HU" altLang="hu-HU" sz="2800" dirty="0">
                  <a:solidFill>
                    <a:srgbClr val="1177BF"/>
                  </a:solidFill>
                  <a:cs typeface="Arial" panose="020B0604020202020204" pitchFamily="34" charset="0"/>
                </a:rPr>
                <a:t>az Igével!</a:t>
              </a:r>
            </a:p>
          </p:txBody>
        </p:sp>
      </p:grpSp>
      <p:sp>
        <p:nvSpPr>
          <p:cNvPr id="7" name="Szövegdoboz 5"/>
          <p:cNvSpPr txBox="1">
            <a:spLocks noChangeArrowheads="1"/>
          </p:cNvSpPr>
          <p:nvPr/>
        </p:nvSpPr>
        <p:spPr bwMode="auto">
          <a:xfrm>
            <a:off x="6050068" y="2646147"/>
            <a:ext cx="5102199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Arial" panose="020B0604020202020204" pitchFamily="34" charset="0"/>
              </a:defRPr>
            </a:lvl9pPr>
          </a:lstStyle>
          <a:p>
            <a:pPr algn="ctr">
              <a:buClr>
                <a:srgbClr val="5B9BD5"/>
              </a:buClr>
              <a:buFont typeface="Wingdings 3" panose="05040102010807070707" pitchFamily="18" charset="2"/>
              <a:buNone/>
            </a:pPr>
            <a:r>
              <a:rPr lang="hu-HU" sz="44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„Jóságod </a:t>
            </a:r>
            <a:r>
              <a:rPr lang="hu-HU" sz="4400" dirty="0">
                <a:solidFill>
                  <a:prstClr val="white"/>
                </a:solidFill>
                <a:latin typeface="Comic Sans MS" panose="030F0702030302020204" pitchFamily="66" charset="0"/>
              </a:rPr>
              <a:t>és szereteted kísér életem minden </a:t>
            </a:r>
            <a:r>
              <a:rPr lang="hu-HU" sz="4400" dirty="0" smtClean="0">
                <a:solidFill>
                  <a:prstClr val="white"/>
                </a:solidFill>
                <a:latin typeface="Comic Sans MS" panose="030F0702030302020204" pitchFamily="66" charset="0"/>
              </a:rPr>
              <a:t>napján.” </a:t>
            </a:r>
            <a:r>
              <a:rPr lang="hu-HU" sz="4400" dirty="0">
                <a:solidFill>
                  <a:prstClr val="white"/>
                </a:solidFill>
                <a:latin typeface="Comic Sans MS" panose="030F0702030302020204" pitchFamily="66" charset="0"/>
              </a:rPr>
              <a:t>(Zsoltárok 23,4) </a:t>
            </a:r>
          </a:p>
        </p:txBody>
      </p:sp>
      <p:sp>
        <p:nvSpPr>
          <p:cNvPr id="6" name="Téglalap 5"/>
          <p:cNvSpPr/>
          <p:nvPr/>
        </p:nvSpPr>
        <p:spPr>
          <a:xfrm>
            <a:off x="5472747" y="1021611"/>
            <a:ext cx="62568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6000" dirty="0">
                <a:solidFill>
                  <a:prstClr val="white"/>
                </a:solidFill>
                <a:cs typeface="Arial" panose="020B0604020202020204" pitchFamily="34" charset="0"/>
              </a:rPr>
              <a:t>Áldás, békesség! </a:t>
            </a:r>
          </a:p>
        </p:txBody>
      </p:sp>
    </p:spTree>
    <p:extLst>
      <p:ext uri="{BB962C8B-B14F-4D97-AF65-F5344CB8AC3E}">
        <p14:creationId xmlns:p14="http://schemas.microsoft.com/office/powerpoint/2010/main" val="257494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rgbClr val="C0E1E1"/>
            </a:gs>
            <a:gs pos="66000">
              <a:srgbClr val="E2C5A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ekerekített téglalap 26"/>
          <p:cNvSpPr/>
          <p:nvPr/>
        </p:nvSpPr>
        <p:spPr>
          <a:xfrm>
            <a:off x="2167371" y="847042"/>
            <a:ext cx="4608000" cy="612000"/>
          </a:xfrm>
          <a:prstGeom prst="roundRect">
            <a:avLst/>
          </a:prstGeom>
          <a:solidFill>
            <a:srgbClr val="D2B89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/>
              <a:t>N</a:t>
            </a:r>
            <a:r>
              <a:rPr lang="hu-HU" sz="2400" dirty="0" smtClean="0"/>
              <a:t>incs kényelmes ágy.</a:t>
            </a:r>
          </a:p>
        </p:txBody>
      </p:sp>
      <p:sp>
        <p:nvSpPr>
          <p:cNvPr id="29" name="Lekerekített téglalap 28"/>
          <p:cNvSpPr/>
          <p:nvPr/>
        </p:nvSpPr>
        <p:spPr>
          <a:xfrm>
            <a:off x="2167371" y="171368"/>
            <a:ext cx="4608000" cy="612000"/>
          </a:xfrm>
          <a:prstGeom prst="roundRect">
            <a:avLst/>
          </a:prstGeom>
          <a:solidFill>
            <a:srgbClr val="D2B89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Egész nap gyalogolni kell.</a:t>
            </a:r>
          </a:p>
        </p:txBody>
      </p:sp>
      <p:sp>
        <p:nvSpPr>
          <p:cNvPr id="31" name="Lekerekített téglalap 30"/>
          <p:cNvSpPr/>
          <p:nvPr/>
        </p:nvSpPr>
        <p:spPr>
          <a:xfrm>
            <a:off x="6945754" y="180120"/>
            <a:ext cx="4608000" cy="612000"/>
          </a:xfrm>
          <a:prstGeom prst="roundRect">
            <a:avLst/>
          </a:prstGeom>
          <a:solidFill>
            <a:srgbClr val="D2B89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Keresni kell az élelmet.</a:t>
            </a:r>
          </a:p>
        </p:txBody>
      </p:sp>
      <p:sp>
        <p:nvSpPr>
          <p:cNvPr id="34" name="Lekerekített téglalap 33"/>
          <p:cNvSpPr/>
          <p:nvPr/>
        </p:nvSpPr>
        <p:spPr>
          <a:xfrm>
            <a:off x="6945754" y="847042"/>
            <a:ext cx="4608000" cy="612000"/>
          </a:xfrm>
          <a:prstGeom prst="roundRect">
            <a:avLst/>
          </a:prstGeom>
          <a:solidFill>
            <a:srgbClr val="D2B89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Keresni kell az ivóvizet.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50" y="2275081"/>
            <a:ext cx="12273280" cy="4582920"/>
          </a:xfrm>
          <a:prstGeom prst="rect">
            <a:avLst/>
          </a:prstGeom>
        </p:spPr>
      </p:pic>
      <p:sp>
        <p:nvSpPr>
          <p:cNvPr id="14" name="Lekerekített téglalap 13"/>
          <p:cNvSpPr/>
          <p:nvPr/>
        </p:nvSpPr>
        <p:spPr>
          <a:xfrm>
            <a:off x="2167371" y="1660801"/>
            <a:ext cx="9386383" cy="1333844"/>
          </a:xfrm>
          <a:prstGeom prst="roundRect">
            <a:avLst/>
          </a:prstGeom>
          <a:solidFill>
            <a:srgbClr val="3F8785"/>
          </a:solidFill>
          <a:ln w="152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Nézd meg jól az arcokat! </a:t>
            </a:r>
          </a:p>
          <a:p>
            <a:pPr algn="ctr"/>
            <a:r>
              <a:rPr lang="hu-HU" sz="2400" dirty="0" smtClean="0"/>
              <a:t>Isten népe már hosszú ideje </a:t>
            </a:r>
            <a:r>
              <a:rPr lang="hu-HU" sz="2400" smtClean="0"/>
              <a:t>úton van. </a:t>
            </a:r>
            <a:endParaRPr lang="hu-HU" sz="2400" dirty="0" smtClean="0"/>
          </a:p>
          <a:p>
            <a:pPr algn="ctr"/>
            <a:r>
              <a:rPr lang="hu-HU" sz="2400" dirty="0" smtClean="0"/>
              <a:t>Vajon hogy érzik magukat?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38908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9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1" grpId="0" animBg="1"/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rgbClr val="C0E1E1"/>
            </a:gs>
            <a:gs pos="66000">
              <a:srgbClr val="E2C5A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/>
          <a:stretch/>
        </p:blipFill>
        <p:spPr>
          <a:xfrm>
            <a:off x="10886" y="2282519"/>
            <a:ext cx="12248003" cy="4575481"/>
          </a:xfrm>
          <a:prstGeom prst="rect">
            <a:avLst/>
          </a:prstGeom>
        </p:spPr>
      </p:pic>
      <p:sp>
        <p:nvSpPr>
          <p:cNvPr id="18" name="Szabadkézi sokszög 17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1080396 w 12192000"/>
              <a:gd name="connsiteY0" fmla="*/ 2918981 h 6858000"/>
              <a:gd name="connsiteX1" fmla="*/ 11053922 w 12192000"/>
              <a:gd name="connsiteY1" fmla="*/ 2921551 h 6858000"/>
              <a:gd name="connsiteX2" fmla="*/ 11042650 w 12192000"/>
              <a:gd name="connsiteY2" fmla="*/ 2921000 h 6858000"/>
              <a:gd name="connsiteX3" fmla="*/ 10274300 w 12192000"/>
              <a:gd name="connsiteY3" fmla="*/ 3663950 h 6858000"/>
              <a:gd name="connsiteX4" fmla="*/ 11042650 w 12192000"/>
              <a:gd name="connsiteY4" fmla="*/ 4406900 h 6858000"/>
              <a:gd name="connsiteX5" fmla="*/ 11811000 w 12192000"/>
              <a:gd name="connsiteY5" fmla="*/ 3663950 h 6858000"/>
              <a:gd name="connsiteX6" fmla="*/ 11795390 w 12192000"/>
              <a:gd name="connsiteY6" fmla="*/ 3514220 h 6858000"/>
              <a:gd name="connsiteX7" fmla="*/ 11792795 w 12192000"/>
              <a:gd name="connsiteY7" fmla="*/ 3506138 h 6858000"/>
              <a:gd name="connsiteX8" fmla="*/ 11789589 w 12192000"/>
              <a:gd name="connsiteY8" fmla="*/ 3475512 h 6858000"/>
              <a:gd name="connsiteX9" fmla="*/ 11080396 w 12192000"/>
              <a:gd name="connsiteY9" fmla="*/ 2918981 h 6858000"/>
              <a:gd name="connsiteX10" fmla="*/ 0 w 12192000"/>
              <a:gd name="connsiteY10" fmla="*/ 0 h 6858000"/>
              <a:gd name="connsiteX11" fmla="*/ 12192000 w 12192000"/>
              <a:gd name="connsiteY11" fmla="*/ 0 h 6858000"/>
              <a:gd name="connsiteX12" fmla="*/ 12192000 w 12192000"/>
              <a:gd name="connsiteY12" fmla="*/ 6858000 h 6858000"/>
              <a:gd name="connsiteX13" fmla="*/ 0 w 12192000"/>
              <a:gd name="connsiteY1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8000">
                <a:moveTo>
                  <a:pt x="11080396" y="2918981"/>
                </a:moveTo>
                <a:lnTo>
                  <a:pt x="11053922" y="2921551"/>
                </a:lnTo>
                <a:lnTo>
                  <a:pt x="11042650" y="2921000"/>
                </a:lnTo>
                <a:cubicBezTo>
                  <a:pt x="10618302" y="2921000"/>
                  <a:pt x="10274300" y="3253630"/>
                  <a:pt x="10274300" y="3663950"/>
                </a:cubicBezTo>
                <a:cubicBezTo>
                  <a:pt x="10274300" y="4074270"/>
                  <a:pt x="10618302" y="4406900"/>
                  <a:pt x="11042650" y="4406900"/>
                </a:cubicBezTo>
                <a:cubicBezTo>
                  <a:pt x="11466998" y="4406900"/>
                  <a:pt x="11811000" y="4074270"/>
                  <a:pt x="11811000" y="3663950"/>
                </a:cubicBezTo>
                <a:cubicBezTo>
                  <a:pt x="11811000" y="3612660"/>
                  <a:pt x="11805625" y="3562584"/>
                  <a:pt x="11795390" y="3514220"/>
                </a:cubicBezTo>
                <a:lnTo>
                  <a:pt x="11792795" y="3506138"/>
                </a:lnTo>
                <a:lnTo>
                  <a:pt x="11789589" y="3475512"/>
                </a:lnTo>
                <a:cubicBezTo>
                  <a:pt x="11722088" y="3157901"/>
                  <a:pt x="11430220" y="2918981"/>
                  <a:pt x="11080396" y="291898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9" name="Lekerekített téglalap 18"/>
          <p:cNvSpPr/>
          <p:nvPr/>
        </p:nvSpPr>
        <p:spPr>
          <a:xfrm>
            <a:off x="3866314" y="416366"/>
            <a:ext cx="4776077" cy="951634"/>
          </a:xfrm>
          <a:prstGeom prst="roundRect">
            <a:avLst/>
          </a:prstGeom>
          <a:solidFill>
            <a:srgbClr val="3F8785"/>
          </a:solidFill>
          <a:ln w="152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Mit fejez ki </a:t>
            </a:r>
          </a:p>
          <a:p>
            <a:pPr algn="ctr"/>
            <a:r>
              <a:rPr lang="hu-HU" sz="2400" dirty="0" smtClean="0"/>
              <a:t>ennek a férfinak az arca?</a:t>
            </a:r>
          </a:p>
        </p:txBody>
      </p:sp>
    </p:spTree>
    <p:extLst>
      <p:ext uri="{BB962C8B-B14F-4D97-AF65-F5344CB8AC3E}">
        <p14:creationId xmlns:p14="http://schemas.microsoft.com/office/powerpoint/2010/main" val="247953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rgbClr val="C0E1E1"/>
            </a:gs>
            <a:gs pos="66000">
              <a:srgbClr val="E2C5A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79507"/>
            <a:ext cx="12247926" cy="4578493"/>
          </a:xfrm>
          <a:prstGeom prst="rect">
            <a:avLst/>
          </a:prstGeom>
        </p:spPr>
      </p:pic>
      <p:sp>
        <p:nvSpPr>
          <p:cNvPr id="8" name="Szabadkézi sokszög 7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3066214 w 12192000"/>
              <a:gd name="connsiteY0" fmla="*/ 2955559 h 6858000"/>
              <a:gd name="connsiteX1" fmla="*/ 2355014 w 12192000"/>
              <a:gd name="connsiteY1" fmla="*/ 3650519 h 6858000"/>
              <a:gd name="connsiteX2" fmla="*/ 3066214 w 12192000"/>
              <a:gd name="connsiteY2" fmla="*/ 4345479 h 6858000"/>
              <a:gd name="connsiteX3" fmla="*/ 3777414 w 12192000"/>
              <a:gd name="connsiteY3" fmla="*/ 3650519 h 6858000"/>
              <a:gd name="connsiteX4" fmla="*/ 3066214 w 12192000"/>
              <a:gd name="connsiteY4" fmla="*/ 295555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3066214" y="2955559"/>
                </a:moveTo>
                <a:cubicBezTo>
                  <a:pt x="2673429" y="2955559"/>
                  <a:pt x="2355014" y="3266703"/>
                  <a:pt x="2355014" y="3650519"/>
                </a:cubicBezTo>
                <a:cubicBezTo>
                  <a:pt x="2355014" y="4034335"/>
                  <a:pt x="2673429" y="4345479"/>
                  <a:pt x="3066214" y="4345479"/>
                </a:cubicBezTo>
                <a:cubicBezTo>
                  <a:pt x="3458999" y="4345479"/>
                  <a:pt x="3777414" y="4034335"/>
                  <a:pt x="3777414" y="3650519"/>
                </a:cubicBezTo>
                <a:cubicBezTo>
                  <a:pt x="3777414" y="3266703"/>
                  <a:pt x="3458999" y="2955559"/>
                  <a:pt x="3066214" y="295555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Lekerekített téglalap 8"/>
          <p:cNvSpPr/>
          <p:nvPr/>
        </p:nvSpPr>
        <p:spPr>
          <a:xfrm>
            <a:off x="3866314" y="416366"/>
            <a:ext cx="4776077" cy="951634"/>
          </a:xfrm>
          <a:prstGeom prst="roundRect">
            <a:avLst/>
          </a:prstGeom>
          <a:solidFill>
            <a:srgbClr val="3F8785"/>
          </a:solidFill>
          <a:ln w="152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Mit fejez ki </a:t>
            </a:r>
          </a:p>
          <a:p>
            <a:pPr algn="ctr"/>
            <a:r>
              <a:rPr lang="hu-HU" sz="2400" dirty="0" smtClean="0"/>
              <a:t>ennek a férfinak az arca?</a:t>
            </a:r>
          </a:p>
        </p:txBody>
      </p:sp>
    </p:spTree>
    <p:extLst>
      <p:ext uri="{BB962C8B-B14F-4D97-AF65-F5344CB8AC3E}">
        <p14:creationId xmlns:p14="http://schemas.microsoft.com/office/powerpoint/2010/main" val="415560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rgbClr val="C0E1E1"/>
            </a:gs>
            <a:gs pos="66000">
              <a:srgbClr val="E2C5A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ép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/>
          <a:stretch/>
        </p:blipFill>
        <p:spPr>
          <a:xfrm>
            <a:off x="0" y="2282519"/>
            <a:ext cx="12248003" cy="4575481"/>
          </a:xfrm>
          <a:prstGeom prst="rect">
            <a:avLst/>
          </a:prstGeom>
        </p:spPr>
      </p:pic>
      <p:sp>
        <p:nvSpPr>
          <p:cNvPr id="7" name="Szabadkézi sokszög 6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5695950 w 12192000"/>
              <a:gd name="connsiteY0" fmla="*/ 3021869 h 6858000"/>
              <a:gd name="connsiteX1" fmla="*/ 5029200 w 12192000"/>
              <a:gd name="connsiteY1" fmla="*/ 3650519 h 6858000"/>
              <a:gd name="connsiteX2" fmla="*/ 5695950 w 12192000"/>
              <a:gd name="connsiteY2" fmla="*/ 4279169 h 6858000"/>
              <a:gd name="connsiteX3" fmla="*/ 6362700 w 12192000"/>
              <a:gd name="connsiteY3" fmla="*/ 3650519 h 6858000"/>
              <a:gd name="connsiteX4" fmla="*/ 5695950 w 12192000"/>
              <a:gd name="connsiteY4" fmla="*/ 3021869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5695950" y="3021869"/>
                </a:moveTo>
                <a:cubicBezTo>
                  <a:pt x="5327714" y="3021869"/>
                  <a:pt x="5029200" y="3303325"/>
                  <a:pt x="5029200" y="3650519"/>
                </a:cubicBezTo>
                <a:cubicBezTo>
                  <a:pt x="5029200" y="3997713"/>
                  <a:pt x="5327714" y="4279169"/>
                  <a:pt x="5695950" y="4279169"/>
                </a:cubicBezTo>
                <a:cubicBezTo>
                  <a:pt x="6064186" y="4279169"/>
                  <a:pt x="6362700" y="3997713"/>
                  <a:pt x="6362700" y="3650519"/>
                </a:cubicBezTo>
                <a:cubicBezTo>
                  <a:pt x="6362700" y="3303325"/>
                  <a:pt x="6064186" y="3021869"/>
                  <a:pt x="5695950" y="302186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Lekerekített téglalap 7"/>
          <p:cNvSpPr/>
          <p:nvPr/>
        </p:nvSpPr>
        <p:spPr>
          <a:xfrm>
            <a:off x="3866314" y="416366"/>
            <a:ext cx="4776077" cy="951634"/>
          </a:xfrm>
          <a:prstGeom prst="roundRect">
            <a:avLst/>
          </a:prstGeom>
          <a:solidFill>
            <a:srgbClr val="3F8785"/>
          </a:solidFill>
          <a:ln w="152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És vajon mit fejez ki </a:t>
            </a:r>
          </a:p>
          <a:p>
            <a:pPr algn="ctr"/>
            <a:r>
              <a:rPr lang="hu-HU" sz="2400" dirty="0" smtClean="0"/>
              <a:t>ennek a férfinak az arca?</a:t>
            </a:r>
          </a:p>
        </p:txBody>
      </p:sp>
    </p:spTree>
    <p:extLst>
      <p:ext uri="{BB962C8B-B14F-4D97-AF65-F5344CB8AC3E}">
        <p14:creationId xmlns:p14="http://schemas.microsoft.com/office/powerpoint/2010/main" val="514606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rgbClr val="C0E1E1"/>
            </a:gs>
            <a:gs pos="66000">
              <a:srgbClr val="E2C5A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926" y="2279507"/>
            <a:ext cx="12247926" cy="4578493"/>
          </a:xfrm>
          <a:prstGeom prst="rect">
            <a:avLst/>
          </a:prstGeom>
        </p:spPr>
      </p:pic>
      <p:sp>
        <p:nvSpPr>
          <p:cNvPr id="11" name="Szabadkézi sokszög 10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6711552 w 12192000"/>
              <a:gd name="connsiteY0" fmla="*/ 4111553 h 6858000"/>
              <a:gd name="connsiteX1" fmla="*/ 6254352 w 12192000"/>
              <a:gd name="connsiteY1" fmla="*/ 4568753 h 6858000"/>
              <a:gd name="connsiteX2" fmla="*/ 6711552 w 12192000"/>
              <a:gd name="connsiteY2" fmla="*/ 5025953 h 6858000"/>
              <a:gd name="connsiteX3" fmla="*/ 7168752 w 12192000"/>
              <a:gd name="connsiteY3" fmla="*/ 4568753 h 6858000"/>
              <a:gd name="connsiteX4" fmla="*/ 6711552 w 12192000"/>
              <a:gd name="connsiteY4" fmla="*/ 4111553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6711552" y="4111553"/>
                </a:moveTo>
                <a:cubicBezTo>
                  <a:pt x="6459047" y="4111553"/>
                  <a:pt x="6254352" y="4316248"/>
                  <a:pt x="6254352" y="4568753"/>
                </a:cubicBezTo>
                <a:cubicBezTo>
                  <a:pt x="6254352" y="4821258"/>
                  <a:pt x="6459047" y="5025953"/>
                  <a:pt x="6711552" y="5025953"/>
                </a:cubicBezTo>
                <a:cubicBezTo>
                  <a:pt x="6964057" y="5025953"/>
                  <a:pt x="7168752" y="4821258"/>
                  <a:pt x="7168752" y="4568753"/>
                </a:cubicBezTo>
                <a:cubicBezTo>
                  <a:pt x="7168752" y="4316248"/>
                  <a:pt x="6964057" y="4111553"/>
                  <a:pt x="6711552" y="4111553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8" name="Lekerekített téglalap 7"/>
          <p:cNvSpPr/>
          <p:nvPr/>
        </p:nvSpPr>
        <p:spPr>
          <a:xfrm>
            <a:off x="3866314" y="416366"/>
            <a:ext cx="4776077" cy="951634"/>
          </a:xfrm>
          <a:prstGeom prst="roundRect">
            <a:avLst/>
          </a:prstGeom>
          <a:solidFill>
            <a:srgbClr val="3F8785"/>
          </a:solidFill>
          <a:ln w="152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Mit fejez ki </a:t>
            </a:r>
          </a:p>
          <a:p>
            <a:pPr algn="ctr"/>
            <a:r>
              <a:rPr lang="hu-HU" sz="2400" dirty="0" smtClean="0"/>
              <a:t>ennek a fiúnak az arca?</a:t>
            </a:r>
          </a:p>
        </p:txBody>
      </p:sp>
    </p:spTree>
    <p:extLst>
      <p:ext uri="{BB962C8B-B14F-4D97-AF65-F5344CB8AC3E}">
        <p14:creationId xmlns:p14="http://schemas.microsoft.com/office/powerpoint/2010/main" val="375263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rgbClr val="C0E1E1"/>
            </a:gs>
            <a:gs pos="66000">
              <a:srgbClr val="E2C5A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7"/>
          <a:stretch/>
        </p:blipFill>
        <p:spPr>
          <a:xfrm>
            <a:off x="-54432" y="2282519"/>
            <a:ext cx="12324207" cy="4575481"/>
          </a:xfrm>
          <a:prstGeom prst="rect">
            <a:avLst/>
          </a:prstGeom>
        </p:spPr>
      </p:pic>
      <p:sp>
        <p:nvSpPr>
          <p:cNvPr id="9" name="Szabadkézi sokszög 8"/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9874250 w 12192000"/>
              <a:gd name="connsiteY0" fmla="*/ 3886200 h 6858000"/>
              <a:gd name="connsiteX1" fmla="*/ 9398000 w 12192000"/>
              <a:gd name="connsiteY1" fmla="*/ 4377637 h 6858000"/>
              <a:gd name="connsiteX2" fmla="*/ 9874250 w 12192000"/>
              <a:gd name="connsiteY2" fmla="*/ 4869074 h 6858000"/>
              <a:gd name="connsiteX3" fmla="*/ 10350500 w 12192000"/>
              <a:gd name="connsiteY3" fmla="*/ 4377637 h 6858000"/>
              <a:gd name="connsiteX4" fmla="*/ 9874250 w 12192000"/>
              <a:gd name="connsiteY4" fmla="*/ 3886200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9874250" y="3886200"/>
                </a:moveTo>
                <a:cubicBezTo>
                  <a:pt x="9611224" y="3886200"/>
                  <a:pt x="9398000" y="4106224"/>
                  <a:pt x="9398000" y="4377637"/>
                </a:cubicBezTo>
                <a:cubicBezTo>
                  <a:pt x="9398000" y="4649050"/>
                  <a:pt x="9611224" y="4869074"/>
                  <a:pt x="9874250" y="4869074"/>
                </a:cubicBezTo>
                <a:cubicBezTo>
                  <a:pt x="10137276" y="4869074"/>
                  <a:pt x="10350500" y="4649050"/>
                  <a:pt x="10350500" y="4377637"/>
                </a:cubicBezTo>
                <a:cubicBezTo>
                  <a:pt x="10350500" y="4106224"/>
                  <a:pt x="10137276" y="3886200"/>
                  <a:pt x="9874250" y="388620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Lekerekített téglalap 10"/>
          <p:cNvSpPr/>
          <p:nvPr/>
        </p:nvSpPr>
        <p:spPr>
          <a:xfrm>
            <a:off x="3866314" y="416366"/>
            <a:ext cx="4776077" cy="951634"/>
          </a:xfrm>
          <a:prstGeom prst="roundRect">
            <a:avLst/>
          </a:prstGeom>
          <a:solidFill>
            <a:srgbClr val="3F8785"/>
          </a:solidFill>
          <a:ln w="152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Mit fejez ki </a:t>
            </a:r>
          </a:p>
          <a:p>
            <a:pPr algn="ctr"/>
            <a:r>
              <a:rPr lang="hu-HU" sz="2400" dirty="0" smtClean="0"/>
              <a:t>ennek az asszonynak az arca?</a:t>
            </a:r>
          </a:p>
        </p:txBody>
      </p:sp>
    </p:spTree>
    <p:extLst>
      <p:ext uri="{BB962C8B-B14F-4D97-AF65-F5344CB8AC3E}">
        <p14:creationId xmlns:p14="http://schemas.microsoft.com/office/powerpoint/2010/main" val="84003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rgbClr val="C0E1E1"/>
            </a:gs>
            <a:gs pos="66000">
              <a:srgbClr val="E2C5A5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ép 7"/>
          <p:cNvPicPr>
            <a:picLocks noChangeAspect="1"/>
          </p:cNvPicPr>
          <p:nvPr/>
        </p:nvPicPr>
        <p:blipFill rotWithShape="1">
          <a:blip r:embed="rId2"/>
          <a:srcRect l="450"/>
          <a:stretch/>
        </p:blipFill>
        <p:spPr>
          <a:xfrm>
            <a:off x="0" y="2279507"/>
            <a:ext cx="12247397" cy="4578493"/>
          </a:xfrm>
          <a:prstGeom prst="rect">
            <a:avLst/>
          </a:prstGeom>
        </p:spPr>
      </p:pic>
      <p:sp>
        <p:nvSpPr>
          <p:cNvPr id="12" name="Szabadkézi sokszög 11"/>
          <p:cNvSpPr/>
          <p:nvPr/>
        </p:nvSpPr>
        <p:spPr>
          <a:xfrm>
            <a:off x="0" y="0"/>
            <a:ext cx="12191999" cy="6857999"/>
          </a:xfrm>
          <a:custGeom>
            <a:avLst/>
            <a:gdLst>
              <a:gd name="connsiteX0" fmla="*/ 6750524 w 12191999"/>
              <a:gd name="connsiteY0" fmla="*/ 4102810 h 6857999"/>
              <a:gd name="connsiteX1" fmla="*/ 6228524 w 12191999"/>
              <a:gd name="connsiteY1" fmla="*/ 4624810 h 6857999"/>
              <a:gd name="connsiteX2" fmla="*/ 6750524 w 12191999"/>
              <a:gd name="connsiteY2" fmla="*/ 5146810 h 6857999"/>
              <a:gd name="connsiteX3" fmla="*/ 7272524 w 12191999"/>
              <a:gd name="connsiteY3" fmla="*/ 4624810 h 6857999"/>
              <a:gd name="connsiteX4" fmla="*/ 6750524 w 12191999"/>
              <a:gd name="connsiteY4" fmla="*/ 4102810 h 6857999"/>
              <a:gd name="connsiteX5" fmla="*/ 9687509 w 12191999"/>
              <a:gd name="connsiteY5" fmla="*/ 3814748 h 6857999"/>
              <a:gd name="connsiteX6" fmla="*/ 9098502 w 12191999"/>
              <a:gd name="connsiteY6" fmla="*/ 4390748 h 6857999"/>
              <a:gd name="connsiteX7" fmla="*/ 9687509 w 12191999"/>
              <a:gd name="connsiteY7" fmla="*/ 4966748 h 6857999"/>
              <a:gd name="connsiteX8" fmla="*/ 10276516 w 12191999"/>
              <a:gd name="connsiteY8" fmla="*/ 4390748 h 6857999"/>
              <a:gd name="connsiteX9" fmla="*/ 9687509 w 12191999"/>
              <a:gd name="connsiteY9" fmla="*/ 3814748 h 6857999"/>
              <a:gd name="connsiteX10" fmla="*/ 10952060 w 12191999"/>
              <a:gd name="connsiteY10" fmla="*/ 3173404 h 6857999"/>
              <a:gd name="connsiteX11" fmla="*/ 10278820 w 12191999"/>
              <a:gd name="connsiteY11" fmla="*/ 3831777 h 6857999"/>
              <a:gd name="connsiteX12" fmla="*/ 10952060 w 12191999"/>
              <a:gd name="connsiteY12" fmla="*/ 4490150 h 6857999"/>
              <a:gd name="connsiteX13" fmla="*/ 11625300 w 12191999"/>
              <a:gd name="connsiteY13" fmla="*/ 3831777 h 6857999"/>
              <a:gd name="connsiteX14" fmla="*/ 10952060 w 12191999"/>
              <a:gd name="connsiteY14" fmla="*/ 3173404 h 6857999"/>
              <a:gd name="connsiteX15" fmla="*/ 5508952 w 12191999"/>
              <a:gd name="connsiteY15" fmla="*/ 3161415 h 6857999"/>
              <a:gd name="connsiteX16" fmla="*/ 4986953 w 12191999"/>
              <a:gd name="connsiteY16" fmla="*/ 3683415 h 6857999"/>
              <a:gd name="connsiteX17" fmla="*/ 5508952 w 12191999"/>
              <a:gd name="connsiteY17" fmla="*/ 4205415 h 6857999"/>
              <a:gd name="connsiteX18" fmla="*/ 6030952 w 12191999"/>
              <a:gd name="connsiteY18" fmla="*/ 3683415 h 6857999"/>
              <a:gd name="connsiteX19" fmla="*/ 5508952 w 12191999"/>
              <a:gd name="connsiteY19" fmla="*/ 3161415 h 6857999"/>
              <a:gd name="connsiteX20" fmla="*/ 2957512 w 12191999"/>
              <a:gd name="connsiteY20" fmla="*/ 3062875 h 6857999"/>
              <a:gd name="connsiteX21" fmla="*/ 2466974 w 12191999"/>
              <a:gd name="connsiteY21" fmla="*/ 3565025 h 6857999"/>
              <a:gd name="connsiteX22" fmla="*/ 2957512 w 12191999"/>
              <a:gd name="connsiteY22" fmla="*/ 4067175 h 6857999"/>
              <a:gd name="connsiteX23" fmla="*/ 3448050 w 12191999"/>
              <a:gd name="connsiteY23" fmla="*/ 3565025 h 6857999"/>
              <a:gd name="connsiteX24" fmla="*/ 2957512 w 12191999"/>
              <a:gd name="connsiteY24" fmla="*/ 3062875 h 6857999"/>
              <a:gd name="connsiteX25" fmla="*/ 0 w 12191999"/>
              <a:gd name="connsiteY25" fmla="*/ 0 h 6857999"/>
              <a:gd name="connsiteX26" fmla="*/ 12191999 w 12191999"/>
              <a:gd name="connsiteY26" fmla="*/ 0 h 6857999"/>
              <a:gd name="connsiteX27" fmla="*/ 12191999 w 12191999"/>
              <a:gd name="connsiteY27" fmla="*/ 6857999 h 6857999"/>
              <a:gd name="connsiteX28" fmla="*/ 0 w 12191999"/>
              <a:gd name="connsiteY28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2191999" h="6857999">
                <a:moveTo>
                  <a:pt x="6750524" y="4102810"/>
                </a:moveTo>
                <a:cubicBezTo>
                  <a:pt x="6462231" y="4102810"/>
                  <a:pt x="6228524" y="4336517"/>
                  <a:pt x="6228524" y="4624810"/>
                </a:cubicBezTo>
                <a:cubicBezTo>
                  <a:pt x="6228524" y="4913103"/>
                  <a:pt x="6462231" y="5146810"/>
                  <a:pt x="6750524" y="5146810"/>
                </a:cubicBezTo>
                <a:cubicBezTo>
                  <a:pt x="7038817" y="5146810"/>
                  <a:pt x="7272524" y="4913103"/>
                  <a:pt x="7272524" y="4624810"/>
                </a:cubicBezTo>
                <a:cubicBezTo>
                  <a:pt x="7272524" y="4336517"/>
                  <a:pt x="7038817" y="4102810"/>
                  <a:pt x="6750524" y="4102810"/>
                </a:cubicBezTo>
                <a:close/>
                <a:moveTo>
                  <a:pt x="9687509" y="3814748"/>
                </a:moveTo>
                <a:cubicBezTo>
                  <a:pt x="9362209" y="3814748"/>
                  <a:pt x="9098502" y="4072632"/>
                  <a:pt x="9098502" y="4390748"/>
                </a:cubicBezTo>
                <a:cubicBezTo>
                  <a:pt x="9098502" y="4708864"/>
                  <a:pt x="9362209" y="4966748"/>
                  <a:pt x="9687509" y="4966748"/>
                </a:cubicBezTo>
                <a:cubicBezTo>
                  <a:pt x="10012809" y="4966748"/>
                  <a:pt x="10276516" y="4708864"/>
                  <a:pt x="10276516" y="4390748"/>
                </a:cubicBezTo>
                <a:cubicBezTo>
                  <a:pt x="10276516" y="4072632"/>
                  <a:pt x="10012809" y="3814748"/>
                  <a:pt x="9687509" y="3814748"/>
                </a:cubicBezTo>
                <a:close/>
                <a:moveTo>
                  <a:pt x="10952060" y="3173404"/>
                </a:moveTo>
                <a:cubicBezTo>
                  <a:pt x="10580240" y="3173404"/>
                  <a:pt x="10278820" y="3468168"/>
                  <a:pt x="10278820" y="3831777"/>
                </a:cubicBezTo>
                <a:cubicBezTo>
                  <a:pt x="10278820" y="4195386"/>
                  <a:pt x="10580240" y="4490150"/>
                  <a:pt x="10952060" y="4490150"/>
                </a:cubicBezTo>
                <a:cubicBezTo>
                  <a:pt x="11323880" y="4490150"/>
                  <a:pt x="11625300" y="4195386"/>
                  <a:pt x="11625300" y="3831777"/>
                </a:cubicBezTo>
                <a:cubicBezTo>
                  <a:pt x="11625300" y="3468168"/>
                  <a:pt x="11323880" y="3173404"/>
                  <a:pt x="10952060" y="3173404"/>
                </a:cubicBezTo>
                <a:close/>
                <a:moveTo>
                  <a:pt x="5508952" y="3161415"/>
                </a:moveTo>
                <a:cubicBezTo>
                  <a:pt x="5220660" y="3161415"/>
                  <a:pt x="4986953" y="3395123"/>
                  <a:pt x="4986953" y="3683415"/>
                </a:cubicBezTo>
                <a:cubicBezTo>
                  <a:pt x="4986953" y="3971708"/>
                  <a:pt x="5220660" y="4205415"/>
                  <a:pt x="5508952" y="4205415"/>
                </a:cubicBezTo>
                <a:cubicBezTo>
                  <a:pt x="5797245" y="4205415"/>
                  <a:pt x="6030952" y="3971708"/>
                  <a:pt x="6030952" y="3683415"/>
                </a:cubicBezTo>
                <a:cubicBezTo>
                  <a:pt x="6030952" y="3395123"/>
                  <a:pt x="5797245" y="3161415"/>
                  <a:pt x="5508952" y="3161415"/>
                </a:cubicBezTo>
                <a:close/>
                <a:moveTo>
                  <a:pt x="2957512" y="3062875"/>
                </a:moveTo>
                <a:cubicBezTo>
                  <a:pt x="2686595" y="3062875"/>
                  <a:pt x="2466974" y="3287695"/>
                  <a:pt x="2466974" y="3565025"/>
                </a:cubicBezTo>
                <a:cubicBezTo>
                  <a:pt x="2466974" y="3842355"/>
                  <a:pt x="2686595" y="4067175"/>
                  <a:pt x="2957512" y="4067175"/>
                </a:cubicBezTo>
                <a:cubicBezTo>
                  <a:pt x="3228429" y="4067175"/>
                  <a:pt x="3448050" y="3842355"/>
                  <a:pt x="3448050" y="3565025"/>
                </a:cubicBezTo>
                <a:cubicBezTo>
                  <a:pt x="3448050" y="3287695"/>
                  <a:pt x="3228429" y="3062875"/>
                  <a:pt x="2957512" y="3062875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hu-HU"/>
          </a:p>
        </p:txBody>
      </p:sp>
      <p:sp>
        <p:nvSpPr>
          <p:cNvPr id="26" name="Lekerekített téglalap 25"/>
          <p:cNvSpPr/>
          <p:nvPr/>
        </p:nvSpPr>
        <p:spPr>
          <a:xfrm>
            <a:off x="2167371" y="847042"/>
            <a:ext cx="4608000" cy="612000"/>
          </a:xfrm>
          <a:prstGeom prst="roundRect">
            <a:avLst/>
          </a:prstGeom>
          <a:solidFill>
            <a:srgbClr val="D2B89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Vidámak.</a:t>
            </a:r>
          </a:p>
        </p:txBody>
      </p:sp>
      <p:sp>
        <p:nvSpPr>
          <p:cNvPr id="28" name="Lekerekített téglalap 27"/>
          <p:cNvSpPr/>
          <p:nvPr/>
        </p:nvSpPr>
        <p:spPr>
          <a:xfrm>
            <a:off x="2167371" y="171368"/>
            <a:ext cx="4608000" cy="612000"/>
          </a:xfrm>
          <a:prstGeom prst="roundRect">
            <a:avLst/>
          </a:prstGeom>
          <a:solidFill>
            <a:srgbClr val="D2B89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Gondterheltek.</a:t>
            </a:r>
          </a:p>
        </p:txBody>
      </p:sp>
      <p:sp>
        <p:nvSpPr>
          <p:cNvPr id="33" name="Lekerekített téglalap 32"/>
          <p:cNvSpPr/>
          <p:nvPr/>
        </p:nvSpPr>
        <p:spPr>
          <a:xfrm>
            <a:off x="6945754" y="171368"/>
            <a:ext cx="4608000" cy="612000"/>
          </a:xfrm>
          <a:prstGeom prst="roundRect">
            <a:avLst/>
          </a:prstGeom>
          <a:solidFill>
            <a:srgbClr val="D2B89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Megfáradtak.</a:t>
            </a:r>
          </a:p>
        </p:txBody>
      </p:sp>
      <p:sp>
        <p:nvSpPr>
          <p:cNvPr id="35" name="Lekerekített téglalap 34"/>
          <p:cNvSpPr/>
          <p:nvPr/>
        </p:nvSpPr>
        <p:spPr>
          <a:xfrm>
            <a:off x="6945754" y="847042"/>
            <a:ext cx="4608000" cy="612000"/>
          </a:xfrm>
          <a:prstGeom prst="roundRect">
            <a:avLst/>
          </a:prstGeom>
          <a:solidFill>
            <a:srgbClr val="D2B89E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Hálásak.</a:t>
            </a:r>
          </a:p>
        </p:txBody>
      </p:sp>
      <p:sp>
        <p:nvSpPr>
          <p:cNvPr id="37" name="Lekerekített téglalap 36"/>
          <p:cNvSpPr/>
          <p:nvPr/>
        </p:nvSpPr>
        <p:spPr>
          <a:xfrm>
            <a:off x="6367606" y="1737817"/>
            <a:ext cx="5186148" cy="1136447"/>
          </a:xfrm>
          <a:prstGeom prst="roundRect">
            <a:avLst/>
          </a:prstGeom>
          <a:solidFill>
            <a:srgbClr val="3F8785"/>
          </a:solidFill>
          <a:ln w="152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Most azonban egy </a:t>
            </a:r>
          </a:p>
          <a:p>
            <a:pPr algn="ctr"/>
            <a:r>
              <a:rPr lang="hu-HU" sz="2400" dirty="0" smtClean="0"/>
              <a:t>nagy esemény előtt állnak.</a:t>
            </a:r>
          </a:p>
        </p:txBody>
      </p:sp>
      <p:sp>
        <p:nvSpPr>
          <p:cNvPr id="9" name="Lekerekített téglalap 8"/>
          <p:cNvSpPr/>
          <p:nvPr/>
        </p:nvSpPr>
        <p:spPr>
          <a:xfrm>
            <a:off x="506810" y="1737817"/>
            <a:ext cx="5186148" cy="1136447"/>
          </a:xfrm>
          <a:prstGeom prst="roundRect">
            <a:avLst/>
          </a:prstGeom>
          <a:solidFill>
            <a:srgbClr val="3F8785"/>
          </a:solidFill>
          <a:ln w="152400">
            <a:solidFill>
              <a:schemeClr val="bg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400" dirty="0" smtClean="0"/>
              <a:t>A hosszú út próbára teszi őket.</a:t>
            </a:r>
          </a:p>
          <a:p>
            <a:pPr algn="ctr"/>
            <a:r>
              <a:rPr lang="hu-HU" sz="2400" dirty="0" smtClean="0"/>
              <a:t>Követik Mózest, akit Isten vezet.</a:t>
            </a: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389081" cy="13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6" grpId="0" animBg="1"/>
      <p:bldP spid="28" grpId="0" animBg="1"/>
      <p:bldP spid="33" grpId="0" animBg="1"/>
      <p:bldP spid="35" grpId="0" animBg="1"/>
      <p:bldP spid="37" grpId="0" animBg="1"/>
      <p:bldP spid="9" grpId="0" animBg="1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Vörös–lila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4886</TotalTime>
  <Words>715</Words>
  <Application>Microsoft Office PowerPoint</Application>
  <PresentationFormat>Szélesvásznú</PresentationFormat>
  <Paragraphs>140</Paragraphs>
  <Slides>26</Slides>
  <Notes>1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2</vt:i4>
      </vt:variant>
      <vt:variant>
        <vt:lpstr>Diacímek</vt:lpstr>
      </vt:variant>
      <vt:variant>
        <vt:i4>26</vt:i4>
      </vt:variant>
    </vt:vector>
  </HeadingPairs>
  <TitlesOfParts>
    <vt:vector size="33" baseType="lpstr">
      <vt:lpstr>Arial</vt:lpstr>
      <vt:lpstr>Calibri</vt:lpstr>
      <vt:lpstr>Comic Sans MS</vt:lpstr>
      <vt:lpstr>Times New Roman</vt:lpstr>
      <vt:lpstr>Wingdings 3</vt:lpstr>
      <vt:lpstr>Office-téma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Microsoft-fiók</dc:creator>
  <cp:lastModifiedBy>RPI</cp:lastModifiedBy>
  <cp:revision>681</cp:revision>
  <dcterms:created xsi:type="dcterms:W3CDTF">2020-11-20T19:02:52Z</dcterms:created>
  <dcterms:modified xsi:type="dcterms:W3CDTF">2023-01-16T13:02:40Z</dcterms:modified>
</cp:coreProperties>
</file>