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70" r:id="rId2"/>
    <p:sldId id="371" r:id="rId3"/>
    <p:sldId id="509" r:id="rId4"/>
    <p:sldId id="522" r:id="rId5"/>
    <p:sldId id="510" r:id="rId6"/>
    <p:sldId id="512" r:id="rId7"/>
    <p:sldId id="523" r:id="rId8"/>
    <p:sldId id="513" r:id="rId9"/>
    <p:sldId id="514" r:id="rId10"/>
    <p:sldId id="515" r:id="rId11"/>
    <p:sldId id="516" r:id="rId12"/>
    <p:sldId id="517" r:id="rId13"/>
    <p:sldId id="521" r:id="rId14"/>
    <p:sldId id="518" r:id="rId15"/>
    <p:sldId id="511" r:id="rId16"/>
    <p:sldId id="524" r:id="rId17"/>
    <p:sldId id="453" r:id="rId18"/>
    <p:sldId id="45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65A2"/>
    <a:srgbClr val="7DBDD1"/>
    <a:srgbClr val="B2C6DB"/>
    <a:srgbClr val="BC713D"/>
    <a:srgbClr val="BAB05F"/>
    <a:srgbClr val="A57E50"/>
    <a:srgbClr val="BC5A3D"/>
    <a:srgbClr val="AD2851"/>
    <a:srgbClr val="FDF6D5"/>
    <a:srgbClr val="E3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300" y="108"/>
      </p:cViewPr>
      <p:guideLst>
        <p:guide pos="3840"/>
        <p:guide orient="horz" pos="21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17" Type="http://schemas.openxmlformats.org/officeDocument/2006/relationships/image" Target="../media/image16.png"/><Relationship Id="rId2" Type="http://schemas.openxmlformats.org/officeDocument/2006/relationships/image" Target="../media/image17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19" Type="http://schemas.microsoft.com/office/2007/relationships/hdphoto" Target="../media/hdphoto10.wdp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BC713D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BC713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</a:t>
            </a:r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Ppt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BC713D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000" dirty="0" smtClean="0">
                <a:solidFill>
                  <a:prstClr val="white"/>
                </a:solidFill>
                <a:cs typeface="Arial" panose="020B0604020202020204" pitchFamily="34" charset="0"/>
              </a:rPr>
              <a:t>JÉZUS KRISZTUS A SZABADÍTÓ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420161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096" y="5762625"/>
            <a:ext cx="12192000" cy="1095375"/>
          </a:xfrm>
          <a:prstGeom prst="rect">
            <a:avLst/>
          </a:prstGeom>
        </p:spPr>
      </p:pic>
      <p:sp>
        <p:nvSpPr>
          <p:cNvPr id="15" name="Téglalap 14"/>
          <p:cNvSpPr>
            <a:spLocks noChangeAspect="1"/>
          </p:cNvSpPr>
          <p:nvPr/>
        </p:nvSpPr>
        <p:spPr>
          <a:xfrm>
            <a:off x="344564" y="868102"/>
            <a:ext cx="3695000" cy="583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Jézus </a:t>
            </a:r>
            <a:r>
              <a:rPr lang="hu-HU" sz="2800" dirty="0" smtClean="0">
                <a:solidFill>
                  <a:srgbClr val="7DBDD1"/>
                </a:solidFill>
              </a:rPr>
              <a:t>megszabadított </a:t>
            </a:r>
            <a:r>
              <a:rPr lang="hu-HU" sz="2800" dirty="0" smtClean="0">
                <a:solidFill>
                  <a:srgbClr val="7DBDD1"/>
                </a:solidFill>
              </a:rPr>
              <a:t>a bűn hatalmából. </a:t>
            </a:r>
          </a:p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Mi által?</a:t>
            </a:r>
          </a:p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A kép segít a válaszban.</a:t>
            </a:r>
          </a:p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Kattints a képre!</a:t>
            </a:r>
          </a:p>
          <a:p>
            <a:pPr algn="ctr"/>
            <a:endParaRPr lang="hu-HU" sz="2800" dirty="0" smtClean="0">
              <a:solidFill>
                <a:srgbClr val="7DBDD1"/>
              </a:solidFill>
            </a:endParaRPr>
          </a:p>
          <a:p>
            <a:pPr algn="ctr"/>
            <a:endParaRPr lang="hu-HU" sz="2800" dirty="0">
              <a:solidFill>
                <a:srgbClr val="7DBDD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" b="89864" l="0" r="99213">
                        <a14:foregroundMark x1="23937" y1="74659" x2="88504" y2="74659"/>
                        <a14:backgroundMark x1="8819" y1="63353" x2="1260" y2="33918"/>
                        <a14:backgroundMark x1="20315" y1="55945" x2="33543" y2="39376"/>
                        <a14:backgroundMark x1="64882" y1="23002" x2="48976" y2="45029"/>
                        <a14:backgroundMark x1="87717" y1="43860" x2="79370" y2="58674"/>
                      </a14:backgroundRemoval>
                    </a14:imgEffect>
                  </a14:imgLayer>
                </a14:imgProps>
              </a:ext>
            </a:extLst>
          </a:blip>
          <a:srcRect b="28438"/>
          <a:stretch/>
        </p:blipFill>
        <p:spPr>
          <a:xfrm>
            <a:off x="5476973" y="1889366"/>
            <a:ext cx="6531612" cy="3776144"/>
          </a:xfrm>
          <a:prstGeom prst="rect">
            <a:avLst/>
          </a:prstGeom>
        </p:spPr>
      </p:pic>
      <p:sp>
        <p:nvSpPr>
          <p:cNvPr id="12" name="Téglalap 11"/>
          <p:cNvSpPr>
            <a:spLocks noChangeAspect="1"/>
          </p:cNvSpPr>
          <p:nvPr/>
        </p:nvSpPr>
        <p:spPr>
          <a:xfrm>
            <a:off x="5152586" y="418529"/>
            <a:ext cx="6451780" cy="2462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7DBDD1"/>
                </a:solidFill>
              </a:rPr>
              <a:t>Jézus a kereszthalála által megszabadított a bűn hatalmából.</a:t>
            </a:r>
          </a:p>
          <a:p>
            <a:pPr algn="ctr"/>
            <a:endParaRPr lang="hu-HU" sz="4000" dirty="0" smtClean="0">
              <a:solidFill>
                <a:srgbClr val="7DBDD1"/>
              </a:solidFill>
            </a:endParaRPr>
          </a:p>
          <a:p>
            <a:pPr algn="ctr"/>
            <a:endParaRPr lang="hu-HU" sz="4000" dirty="0">
              <a:solidFill>
                <a:srgbClr val="7DBDD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0924499" y="6019361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8932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503033" y="1154319"/>
            <a:ext cx="5217047" cy="487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Ők Jézus tanítványai pünkösdkor.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Ők voltak azok, akik a Szentlélekkel megtelve hirdették, hogy Jézus a Szabadító.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>
            <a:spLocks noChangeAspect="1"/>
          </p:cNvSpPr>
          <p:nvPr/>
        </p:nvSpPr>
        <p:spPr>
          <a:xfrm>
            <a:off x="3929879" y="232059"/>
            <a:ext cx="6913593" cy="829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Figyeld meg a képet! </a:t>
            </a:r>
            <a:r>
              <a:rPr lang="hu-HU" sz="2400" dirty="0" smtClean="0">
                <a:solidFill>
                  <a:srgbClr val="7DBDD1"/>
                </a:solidFill>
              </a:rPr>
              <a:t>Mi történik?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019322" y="1124772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7DBDD1"/>
                </a:solidFill>
              </a:rPr>
              <a:t>Gondolkozz, majd </a:t>
            </a:r>
            <a:r>
              <a:rPr lang="hu-HU" sz="2000" dirty="0" err="1">
                <a:solidFill>
                  <a:srgbClr val="7DBDD1"/>
                </a:solidFill>
              </a:rPr>
              <a:t>kattints</a:t>
            </a:r>
            <a:r>
              <a:rPr lang="hu-HU" sz="2000" dirty="0">
                <a:solidFill>
                  <a:srgbClr val="7DBDD1"/>
                </a:solidFill>
              </a:rPr>
              <a:t> a képre!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4" b="97071" l="9809" r="93376">
                        <a14:foregroundMark x1="19490" y1="20084" x2="19108" y2="60460"/>
                        <a14:foregroundMark x1="89045" y1="22594" x2="88535" y2="42050"/>
                        <a14:foregroundMark x1="75669" y1="9833" x2="25987" y2="14226"/>
                        <a14:foregroundMark x1="44076" y1="10669" x2="62038" y2="10251"/>
                        <a14:foregroundMark x1="75924" y1="12552" x2="86879" y2="19456"/>
                        <a14:foregroundMark x1="89172" y1="28661" x2="89936" y2="55021"/>
                        <a14:foregroundMark x1="88917" y1="26360" x2="90318" y2="44351"/>
                        <a14:foregroundMark x1="43949" y1="11715" x2="27389" y2="12762"/>
                        <a14:foregroundMark x1="27389" y1="13808" x2="20637" y2="17782"/>
                        <a14:foregroundMark x1="18217" y1="43515" x2="17834" y2="75105"/>
                      </a14:backgroundRemoval>
                    </a14:imgEffect>
                  </a14:imgLayer>
                </a14:imgProps>
              </a:ext>
            </a:extLst>
          </a:blip>
          <a:srcRect l="14403" t="4487" r="7601" b="5136"/>
          <a:stretch/>
        </p:blipFill>
        <p:spPr>
          <a:xfrm>
            <a:off x="6446793" y="1710120"/>
            <a:ext cx="5481015" cy="3867267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10843472" y="6025956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420161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096" y="5762625"/>
            <a:ext cx="12192000" cy="1095375"/>
          </a:xfrm>
          <a:prstGeom prst="rect">
            <a:avLst/>
          </a:prstGeom>
        </p:spPr>
      </p:pic>
      <p:sp>
        <p:nvSpPr>
          <p:cNvPr id="15" name="Téglalap 14"/>
          <p:cNvSpPr>
            <a:spLocks noChangeAspect="1"/>
          </p:cNvSpPr>
          <p:nvPr/>
        </p:nvSpPr>
        <p:spPr>
          <a:xfrm>
            <a:off x="344564" y="868102"/>
            <a:ext cx="3695000" cy="583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rgbClr val="83A6A9"/>
              </a:solidFill>
            </a:endParaRPr>
          </a:p>
          <a:p>
            <a:pPr algn="ctr"/>
            <a:endParaRPr lang="hu-HU" sz="2800" dirty="0">
              <a:solidFill>
                <a:srgbClr val="83A6A9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06" b="89961" l="9793" r="98477">
                        <a14:foregroundMark x1="63547" y1="8735" x2="63547" y2="24772"/>
                        <a14:foregroundMark x1="71055" y1="30117" x2="70729" y2="54498"/>
                        <a14:foregroundMark x1="25245" y1="43286" x2="25898" y2="76271"/>
                        <a14:foregroundMark x1="64744" y1="9387" x2="62459" y2="12516"/>
                        <a14:backgroundMark x1="11752" y1="32986" x2="55386" y2="32725"/>
                        <a14:backgroundMark x1="72470" y1="32986" x2="99674" y2="323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944703"/>
            <a:ext cx="6993382" cy="5836696"/>
          </a:xfrm>
          <a:prstGeom prst="rect">
            <a:avLst/>
          </a:prstGeom>
        </p:spPr>
      </p:pic>
      <p:sp>
        <p:nvSpPr>
          <p:cNvPr id="10" name="Téglalap 9"/>
          <p:cNvSpPr>
            <a:spLocks noChangeAspect="1"/>
          </p:cNvSpPr>
          <p:nvPr/>
        </p:nvSpPr>
        <p:spPr>
          <a:xfrm>
            <a:off x="5977945" y="993181"/>
            <a:ext cx="5217047" cy="487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 feltámadott Jézus Krisztus ma is közöttünk van. Ő ma is Szabadító.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Meg tud szabadítani a bűneinktől, a rossz szokásainktól. 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10790468" y="6018690"/>
            <a:ext cx="1063865" cy="685437"/>
          </a:xfrm>
          <a:prstGeom prst="roundRect">
            <a:avLst/>
          </a:prstGeom>
          <a:solidFill>
            <a:srgbClr val="C4DA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AD2851"/>
                </a:solidFill>
              </a:rPr>
              <a:t>tovább</a:t>
            </a:r>
            <a:endParaRPr lang="hu-HU" dirty="0">
              <a:solidFill>
                <a:srgbClr val="AD2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503033" y="1154319"/>
            <a:ext cx="5217047" cy="487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Az üdvösségünk történetének az utolsó állomása, ahol a Szabadító Jézus Krisztussal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lehetünk majd: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2944" y="224711"/>
            <a:ext cx="5357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Gondolkozz, majd </a:t>
            </a:r>
            <a:r>
              <a:rPr lang="hu-HU" sz="3200" dirty="0" err="1" smtClean="0">
                <a:solidFill>
                  <a:schemeClr val="bg1"/>
                </a:solidFill>
              </a:rPr>
              <a:t>kattints</a:t>
            </a:r>
            <a:r>
              <a:rPr lang="hu-HU" sz="3200" dirty="0" smtClean="0">
                <a:solidFill>
                  <a:schemeClr val="bg1"/>
                </a:solidFill>
              </a:rPr>
              <a:t>! 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rcRect l="4697" t="16714" r="4988" b="4545"/>
          <a:stretch>
            <a:fillRect/>
          </a:stretch>
        </p:blipFill>
        <p:spPr>
          <a:xfrm>
            <a:off x="5720080" y="1356272"/>
            <a:ext cx="5802788" cy="3716688"/>
          </a:xfrm>
          <a:custGeom>
            <a:avLst/>
            <a:gdLst>
              <a:gd name="connsiteX0" fmla="*/ 4155786 w 4481946"/>
              <a:gd name="connsiteY0" fmla="*/ 1946025 h 2870688"/>
              <a:gd name="connsiteX1" fmla="*/ 4155545 w 4481946"/>
              <a:gd name="connsiteY1" fmla="*/ 1947366 h 2870688"/>
              <a:gd name="connsiteX2" fmla="*/ 4155691 w 4481946"/>
              <a:gd name="connsiteY2" fmla="*/ 1946443 h 2870688"/>
              <a:gd name="connsiteX3" fmla="*/ 1509318 w 4481946"/>
              <a:gd name="connsiteY3" fmla="*/ 9 h 2870688"/>
              <a:gd name="connsiteX4" fmla="*/ 1586346 w 4481946"/>
              <a:gd name="connsiteY4" fmla="*/ 2797 h 2870688"/>
              <a:gd name="connsiteX5" fmla="*/ 1607127 w 4481946"/>
              <a:gd name="connsiteY5" fmla="*/ 9724 h 2870688"/>
              <a:gd name="connsiteX6" fmla="*/ 1669473 w 4481946"/>
              <a:gd name="connsiteY6" fmla="*/ 37433 h 2870688"/>
              <a:gd name="connsiteX7" fmla="*/ 1690255 w 4481946"/>
              <a:gd name="connsiteY7" fmla="*/ 44361 h 2870688"/>
              <a:gd name="connsiteX8" fmla="*/ 1711037 w 4481946"/>
              <a:gd name="connsiteY8" fmla="*/ 58215 h 2870688"/>
              <a:gd name="connsiteX9" fmla="*/ 1773382 w 4481946"/>
              <a:gd name="connsiteY9" fmla="*/ 78997 h 2870688"/>
              <a:gd name="connsiteX10" fmla="*/ 1814946 w 4481946"/>
              <a:gd name="connsiteY10" fmla="*/ 92852 h 2870688"/>
              <a:gd name="connsiteX11" fmla="*/ 1835727 w 4481946"/>
              <a:gd name="connsiteY11" fmla="*/ 99779 h 2870688"/>
              <a:gd name="connsiteX12" fmla="*/ 1932709 w 4481946"/>
              <a:gd name="connsiteY12" fmla="*/ 113633 h 2870688"/>
              <a:gd name="connsiteX13" fmla="*/ 2154382 w 4481946"/>
              <a:gd name="connsiteY13" fmla="*/ 99779 h 2870688"/>
              <a:gd name="connsiteX14" fmla="*/ 2272146 w 4481946"/>
              <a:gd name="connsiteY14" fmla="*/ 78997 h 2870688"/>
              <a:gd name="connsiteX15" fmla="*/ 2299855 w 4481946"/>
              <a:gd name="connsiteY15" fmla="*/ 72070 h 2870688"/>
              <a:gd name="connsiteX16" fmla="*/ 2396837 w 4481946"/>
              <a:gd name="connsiteY16" fmla="*/ 65142 h 2870688"/>
              <a:gd name="connsiteX17" fmla="*/ 2431473 w 4481946"/>
              <a:gd name="connsiteY17" fmla="*/ 58215 h 2870688"/>
              <a:gd name="connsiteX18" fmla="*/ 2473037 w 4481946"/>
              <a:gd name="connsiteY18" fmla="*/ 44361 h 2870688"/>
              <a:gd name="connsiteX19" fmla="*/ 2576946 w 4481946"/>
              <a:gd name="connsiteY19" fmla="*/ 30506 h 2870688"/>
              <a:gd name="connsiteX20" fmla="*/ 2701637 w 4481946"/>
              <a:gd name="connsiteY20" fmla="*/ 23579 h 2870688"/>
              <a:gd name="connsiteX21" fmla="*/ 2729346 w 4481946"/>
              <a:gd name="connsiteY21" fmla="*/ 16652 h 2870688"/>
              <a:gd name="connsiteX22" fmla="*/ 3054927 w 4481946"/>
              <a:gd name="connsiteY22" fmla="*/ 16652 h 2870688"/>
              <a:gd name="connsiteX23" fmla="*/ 3103418 w 4481946"/>
              <a:gd name="connsiteY23" fmla="*/ 23579 h 2870688"/>
              <a:gd name="connsiteX24" fmla="*/ 3193473 w 4481946"/>
              <a:gd name="connsiteY24" fmla="*/ 44361 h 2870688"/>
              <a:gd name="connsiteX25" fmla="*/ 3221182 w 4481946"/>
              <a:gd name="connsiteY25" fmla="*/ 51288 h 2870688"/>
              <a:gd name="connsiteX26" fmla="*/ 3283527 w 4481946"/>
              <a:gd name="connsiteY26" fmla="*/ 72070 h 2870688"/>
              <a:gd name="connsiteX27" fmla="*/ 3304309 w 4481946"/>
              <a:gd name="connsiteY27" fmla="*/ 78997 h 2870688"/>
              <a:gd name="connsiteX28" fmla="*/ 3325091 w 4481946"/>
              <a:gd name="connsiteY28" fmla="*/ 85924 h 2870688"/>
              <a:gd name="connsiteX29" fmla="*/ 3366655 w 4481946"/>
              <a:gd name="connsiteY29" fmla="*/ 106706 h 2870688"/>
              <a:gd name="connsiteX30" fmla="*/ 3422073 w 4481946"/>
              <a:gd name="connsiteY30" fmla="*/ 120561 h 2870688"/>
              <a:gd name="connsiteX31" fmla="*/ 3449782 w 4481946"/>
              <a:gd name="connsiteY31" fmla="*/ 134415 h 2870688"/>
              <a:gd name="connsiteX32" fmla="*/ 3498273 w 4481946"/>
              <a:gd name="connsiteY32" fmla="*/ 148270 h 2870688"/>
              <a:gd name="connsiteX33" fmla="*/ 3519055 w 4481946"/>
              <a:gd name="connsiteY33" fmla="*/ 162124 h 2870688"/>
              <a:gd name="connsiteX34" fmla="*/ 3560618 w 4481946"/>
              <a:gd name="connsiteY34" fmla="*/ 175979 h 2870688"/>
              <a:gd name="connsiteX35" fmla="*/ 3588327 w 4481946"/>
              <a:gd name="connsiteY35" fmla="*/ 189833 h 2870688"/>
              <a:gd name="connsiteX36" fmla="*/ 3609109 w 4481946"/>
              <a:gd name="connsiteY36" fmla="*/ 196761 h 2870688"/>
              <a:gd name="connsiteX37" fmla="*/ 3650673 w 4481946"/>
              <a:gd name="connsiteY37" fmla="*/ 217542 h 2870688"/>
              <a:gd name="connsiteX38" fmla="*/ 3699164 w 4481946"/>
              <a:gd name="connsiteY38" fmla="*/ 245252 h 2870688"/>
              <a:gd name="connsiteX39" fmla="*/ 3740727 w 4481946"/>
              <a:gd name="connsiteY39" fmla="*/ 266033 h 2870688"/>
              <a:gd name="connsiteX40" fmla="*/ 3782291 w 4481946"/>
              <a:gd name="connsiteY40" fmla="*/ 286815 h 2870688"/>
              <a:gd name="connsiteX41" fmla="*/ 3823855 w 4481946"/>
              <a:gd name="connsiteY41" fmla="*/ 307597 h 2870688"/>
              <a:gd name="connsiteX42" fmla="*/ 3886200 w 4481946"/>
              <a:gd name="connsiteY42" fmla="*/ 349161 h 2870688"/>
              <a:gd name="connsiteX43" fmla="*/ 3927764 w 4481946"/>
              <a:gd name="connsiteY43" fmla="*/ 376870 h 2870688"/>
              <a:gd name="connsiteX44" fmla="*/ 3969327 w 4481946"/>
              <a:gd name="connsiteY44" fmla="*/ 411506 h 2870688"/>
              <a:gd name="connsiteX45" fmla="*/ 3983182 w 4481946"/>
              <a:gd name="connsiteY45" fmla="*/ 432288 h 2870688"/>
              <a:gd name="connsiteX46" fmla="*/ 4003964 w 4481946"/>
              <a:gd name="connsiteY46" fmla="*/ 446142 h 2870688"/>
              <a:gd name="connsiteX47" fmla="*/ 4024746 w 4481946"/>
              <a:gd name="connsiteY47" fmla="*/ 466924 h 2870688"/>
              <a:gd name="connsiteX48" fmla="*/ 4045527 w 4481946"/>
              <a:gd name="connsiteY48" fmla="*/ 480779 h 2870688"/>
              <a:gd name="connsiteX49" fmla="*/ 4066309 w 4481946"/>
              <a:gd name="connsiteY49" fmla="*/ 501561 h 2870688"/>
              <a:gd name="connsiteX50" fmla="*/ 4080164 w 4481946"/>
              <a:gd name="connsiteY50" fmla="*/ 522342 h 2870688"/>
              <a:gd name="connsiteX51" fmla="*/ 4121727 w 4481946"/>
              <a:gd name="connsiteY51" fmla="*/ 550052 h 2870688"/>
              <a:gd name="connsiteX52" fmla="*/ 4142509 w 4481946"/>
              <a:gd name="connsiteY52" fmla="*/ 563906 h 2870688"/>
              <a:gd name="connsiteX53" fmla="*/ 4184073 w 4481946"/>
              <a:gd name="connsiteY53" fmla="*/ 598542 h 2870688"/>
              <a:gd name="connsiteX54" fmla="*/ 4225637 w 4481946"/>
              <a:gd name="connsiteY54" fmla="*/ 612397 h 2870688"/>
              <a:gd name="connsiteX55" fmla="*/ 4246418 w 4481946"/>
              <a:gd name="connsiteY55" fmla="*/ 626252 h 2870688"/>
              <a:gd name="connsiteX56" fmla="*/ 4315691 w 4481946"/>
              <a:gd name="connsiteY56" fmla="*/ 667815 h 2870688"/>
              <a:gd name="connsiteX57" fmla="*/ 4336473 w 4481946"/>
              <a:gd name="connsiteY57" fmla="*/ 688597 h 2870688"/>
              <a:gd name="connsiteX58" fmla="*/ 4350327 w 4481946"/>
              <a:gd name="connsiteY58" fmla="*/ 709379 h 2870688"/>
              <a:gd name="connsiteX59" fmla="*/ 4371109 w 4481946"/>
              <a:gd name="connsiteY59" fmla="*/ 723233 h 2870688"/>
              <a:gd name="connsiteX60" fmla="*/ 4398818 w 4481946"/>
              <a:gd name="connsiteY60" fmla="*/ 764797 h 2870688"/>
              <a:gd name="connsiteX61" fmla="*/ 4405746 w 4481946"/>
              <a:gd name="connsiteY61" fmla="*/ 785579 h 2870688"/>
              <a:gd name="connsiteX62" fmla="*/ 4433455 w 4481946"/>
              <a:gd name="connsiteY62" fmla="*/ 827142 h 2870688"/>
              <a:gd name="connsiteX63" fmla="*/ 4447309 w 4481946"/>
              <a:gd name="connsiteY63" fmla="*/ 847924 h 2870688"/>
              <a:gd name="connsiteX64" fmla="*/ 4468091 w 4481946"/>
              <a:gd name="connsiteY64" fmla="*/ 910270 h 2870688"/>
              <a:gd name="connsiteX65" fmla="*/ 4475018 w 4481946"/>
              <a:gd name="connsiteY65" fmla="*/ 931052 h 2870688"/>
              <a:gd name="connsiteX66" fmla="*/ 4481946 w 4481946"/>
              <a:gd name="connsiteY66" fmla="*/ 1069597 h 2870688"/>
              <a:gd name="connsiteX67" fmla="*/ 4475018 w 4481946"/>
              <a:gd name="connsiteY67" fmla="*/ 1131942 h 2870688"/>
              <a:gd name="connsiteX68" fmla="*/ 4461164 w 4481946"/>
              <a:gd name="connsiteY68" fmla="*/ 1215070 h 2870688"/>
              <a:gd name="connsiteX69" fmla="*/ 4447309 w 4481946"/>
              <a:gd name="connsiteY69" fmla="*/ 1263561 h 2870688"/>
              <a:gd name="connsiteX70" fmla="*/ 4433455 w 4481946"/>
              <a:gd name="connsiteY70" fmla="*/ 1284342 h 2870688"/>
              <a:gd name="connsiteX71" fmla="*/ 4426527 w 4481946"/>
              <a:gd name="connsiteY71" fmla="*/ 1305124 h 2870688"/>
              <a:gd name="connsiteX72" fmla="*/ 4398818 w 4481946"/>
              <a:gd name="connsiteY72" fmla="*/ 1346688 h 2870688"/>
              <a:gd name="connsiteX73" fmla="*/ 4343400 w 4481946"/>
              <a:gd name="connsiteY73" fmla="*/ 1512942 h 2870688"/>
              <a:gd name="connsiteX74" fmla="*/ 4322618 w 4481946"/>
              <a:gd name="connsiteY74" fmla="*/ 1575288 h 2870688"/>
              <a:gd name="connsiteX75" fmla="*/ 4315691 w 4481946"/>
              <a:gd name="connsiteY75" fmla="*/ 1596070 h 2870688"/>
              <a:gd name="connsiteX76" fmla="*/ 4294909 w 4481946"/>
              <a:gd name="connsiteY76" fmla="*/ 1686124 h 2870688"/>
              <a:gd name="connsiteX77" fmla="*/ 4281055 w 4481946"/>
              <a:gd name="connsiteY77" fmla="*/ 1727688 h 2870688"/>
              <a:gd name="connsiteX78" fmla="*/ 4239491 w 4481946"/>
              <a:gd name="connsiteY78" fmla="*/ 1790033 h 2870688"/>
              <a:gd name="connsiteX79" fmla="*/ 4211782 w 4481946"/>
              <a:gd name="connsiteY79" fmla="*/ 1831597 h 2870688"/>
              <a:gd name="connsiteX80" fmla="*/ 4197927 w 4481946"/>
              <a:gd name="connsiteY80" fmla="*/ 1852379 h 2870688"/>
              <a:gd name="connsiteX81" fmla="*/ 4191000 w 4481946"/>
              <a:gd name="connsiteY81" fmla="*/ 1873161 h 2870688"/>
              <a:gd name="connsiteX82" fmla="*/ 4163291 w 4481946"/>
              <a:gd name="connsiteY82" fmla="*/ 1914724 h 2870688"/>
              <a:gd name="connsiteX83" fmla="*/ 4157866 w 4481946"/>
              <a:gd name="connsiteY83" fmla="*/ 1936900 h 2870688"/>
              <a:gd name="connsiteX84" fmla="*/ 4155786 w 4481946"/>
              <a:gd name="connsiteY84" fmla="*/ 1946025 h 2870688"/>
              <a:gd name="connsiteX85" fmla="*/ 4156206 w 4481946"/>
              <a:gd name="connsiteY85" fmla="*/ 1943686 h 2870688"/>
              <a:gd name="connsiteX86" fmla="*/ 4142509 w 4481946"/>
              <a:gd name="connsiteY86" fmla="*/ 1963215 h 2870688"/>
              <a:gd name="connsiteX87" fmla="*/ 4135582 w 4481946"/>
              <a:gd name="connsiteY87" fmla="*/ 1990924 h 2870688"/>
              <a:gd name="connsiteX88" fmla="*/ 4114800 w 4481946"/>
              <a:gd name="connsiteY88" fmla="*/ 2053270 h 2870688"/>
              <a:gd name="connsiteX89" fmla="*/ 4107873 w 4481946"/>
              <a:gd name="connsiteY89" fmla="*/ 2074052 h 2870688"/>
              <a:gd name="connsiteX90" fmla="*/ 4080164 w 4481946"/>
              <a:gd name="connsiteY90" fmla="*/ 2115615 h 2870688"/>
              <a:gd name="connsiteX91" fmla="*/ 4010891 w 4481946"/>
              <a:gd name="connsiteY91" fmla="*/ 2191815 h 2870688"/>
              <a:gd name="connsiteX92" fmla="*/ 3990109 w 4481946"/>
              <a:gd name="connsiteY92" fmla="*/ 2212597 h 2870688"/>
              <a:gd name="connsiteX93" fmla="*/ 3976255 w 4481946"/>
              <a:gd name="connsiteY93" fmla="*/ 2233379 h 2870688"/>
              <a:gd name="connsiteX94" fmla="*/ 3934691 w 4481946"/>
              <a:gd name="connsiteY94" fmla="*/ 2274942 h 2870688"/>
              <a:gd name="connsiteX95" fmla="*/ 3906982 w 4481946"/>
              <a:gd name="connsiteY95" fmla="*/ 2316506 h 2870688"/>
              <a:gd name="connsiteX96" fmla="*/ 3886200 w 4481946"/>
              <a:gd name="connsiteY96" fmla="*/ 2358070 h 2870688"/>
              <a:gd name="connsiteX97" fmla="*/ 3872346 w 4481946"/>
              <a:gd name="connsiteY97" fmla="*/ 2385779 h 2870688"/>
              <a:gd name="connsiteX98" fmla="*/ 3865418 w 4481946"/>
              <a:gd name="connsiteY98" fmla="*/ 2406561 h 2870688"/>
              <a:gd name="connsiteX99" fmla="*/ 3844637 w 4481946"/>
              <a:gd name="connsiteY99" fmla="*/ 2427342 h 2870688"/>
              <a:gd name="connsiteX100" fmla="*/ 3837709 w 4481946"/>
              <a:gd name="connsiteY100" fmla="*/ 2448124 h 2870688"/>
              <a:gd name="connsiteX101" fmla="*/ 3803073 w 4481946"/>
              <a:gd name="connsiteY101" fmla="*/ 2496615 h 2870688"/>
              <a:gd name="connsiteX102" fmla="*/ 3761509 w 4481946"/>
              <a:gd name="connsiteY102" fmla="*/ 2538179 h 2870688"/>
              <a:gd name="connsiteX103" fmla="*/ 3699164 w 4481946"/>
              <a:gd name="connsiteY103" fmla="*/ 2579742 h 2870688"/>
              <a:gd name="connsiteX104" fmla="*/ 3678382 w 4481946"/>
              <a:gd name="connsiteY104" fmla="*/ 2593597 h 2870688"/>
              <a:gd name="connsiteX105" fmla="*/ 3657600 w 4481946"/>
              <a:gd name="connsiteY105" fmla="*/ 2607452 h 2870688"/>
              <a:gd name="connsiteX106" fmla="*/ 3616037 w 4481946"/>
              <a:gd name="connsiteY106" fmla="*/ 2642088 h 2870688"/>
              <a:gd name="connsiteX107" fmla="*/ 3595255 w 4481946"/>
              <a:gd name="connsiteY107" fmla="*/ 2662870 h 2870688"/>
              <a:gd name="connsiteX108" fmla="*/ 3553691 w 4481946"/>
              <a:gd name="connsiteY108" fmla="*/ 2690579 h 2870688"/>
              <a:gd name="connsiteX109" fmla="*/ 3498273 w 4481946"/>
              <a:gd name="connsiteY109" fmla="*/ 2725215 h 2870688"/>
              <a:gd name="connsiteX110" fmla="*/ 3456709 w 4481946"/>
              <a:gd name="connsiteY110" fmla="*/ 2752924 h 2870688"/>
              <a:gd name="connsiteX111" fmla="*/ 3422073 w 4481946"/>
              <a:gd name="connsiteY111" fmla="*/ 2773706 h 2870688"/>
              <a:gd name="connsiteX112" fmla="*/ 3359727 w 4481946"/>
              <a:gd name="connsiteY112" fmla="*/ 2787561 h 2870688"/>
              <a:gd name="connsiteX113" fmla="*/ 3311237 w 4481946"/>
              <a:gd name="connsiteY113" fmla="*/ 2801415 h 2870688"/>
              <a:gd name="connsiteX114" fmla="*/ 3276600 w 4481946"/>
              <a:gd name="connsiteY114" fmla="*/ 2808342 h 2870688"/>
              <a:gd name="connsiteX115" fmla="*/ 3186546 w 4481946"/>
              <a:gd name="connsiteY115" fmla="*/ 2822197 h 2870688"/>
              <a:gd name="connsiteX116" fmla="*/ 2944091 w 4481946"/>
              <a:gd name="connsiteY116" fmla="*/ 2815270 h 2870688"/>
              <a:gd name="connsiteX117" fmla="*/ 2916382 w 4481946"/>
              <a:gd name="connsiteY117" fmla="*/ 2808342 h 2870688"/>
              <a:gd name="connsiteX118" fmla="*/ 2874818 w 4481946"/>
              <a:gd name="connsiteY118" fmla="*/ 2801415 h 2870688"/>
              <a:gd name="connsiteX119" fmla="*/ 2431473 w 4481946"/>
              <a:gd name="connsiteY119" fmla="*/ 2808342 h 2870688"/>
              <a:gd name="connsiteX120" fmla="*/ 2369127 w 4481946"/>
              <a:gd name="connsiteY120" fmla="*/ 2815270 h 2870688"/>
              <a:gd name="connsiteX121" fmla="*/ 2279073 w 4481946"/>
              <a:gd name="connsiteY121" fmla="*/ 2829124 h 2870688"/>
              <a:gd name="connsiteX122" fmla="*/ 2195946 w 4481946"/>
              <a:gd name="connsiteY122" fmla="*/ 2836052 h 2870688"/>
              <a:gd name="connsiteX123" fmla="*/ 2126673 w 4481946"/>
              <a:gd name="connsiteY123" fmla="*/ 2842979 h 2870688"/>
              <a:gd name="connsiteX124" fmla="*/ 2008909 w 4481946"/>
              <a:gd name="connsiteY124" fmla="*/ 2849906 h 2870688"/>
              <a:gd name="connsiteX125" fmla="*/ 1946564 w 4481946"/>
              <a:gd name="connsiteY125" fmla="*/ 2856833 h 2870688"/>
              <a:gd name="connsiteX126" fmla="*/ 1898073 w 4481946"/>
              <a:gd name="connsiteY126" fmla="*/ 2863761 h 2870688"/>
              <a:gd name="connsiteX127" fmla="*/ 1745673 w 4481946"/>
              <a:gd name="connsiteY127" fmla="*/ 2870688 h 2870688"/>
              <a:gd name="connsiteX128" fmla="*/ 1614055 w 4481946"/>
              <a:gd name="connsiteY128" fmla="*/ 2863761 h 2870688"/>
              <a:gd name="connsiteX129" fmla="*/ 1524000 w 4481946"/>
              <a:gd name="connsiteY129" fmla="*/ 2842979 h 2870688"/>
              <a:gd name="connsiteX130" fmla="*/ 1482437 w 4481946"/>
              <a:gd name="connsiteY130" fmla="*/ 2822197 h 2870688"/>
              <a:gd name="connsiteX131" fmla="*/ 1461655 w 4481946"/>
              <a:gd name="connsiteY131" fmla="*/ 2808342 h 2870688"/>
              <a:gd name="connsiteX132" fmla="*/ 1427018 w 4481946"/>
              <a:gd name="connsiteY132" fmla="*/ 2794488 h 2870688"/>
              <a:gd name="connsiteX133" fmla="*/ 1406237 w 4481946"/>
              <a:gd name="connsiteY133" fmla="*/ 2780633 h 2870688"/>
              <a:gd name="connsiteX134" fmla="*/ 1385455 w 4481946"/>
              <a:gd name="connsiteY134" fmla="*/ 2773706 h 2870688"/>
              <a:gd name="connsiteX135" fmla="*/ 1336964 w 4481946"/>
              <a:gd name="connsiteY135" fmla="*/ 2752924 h 2870688"/>
              <a:gd name="connsiteX136" fmla="*/ 1316182 w 4481946"/>
              <a:gd name="connsiteY136" fmla="*/ 2739070 h 2870688"/>
              <a:gd name="connsiteX137" fmla="*/ 1288473 w 4481946"/>
              <a:gd name="connsiteY137" fmla="*/ 2732142 h 2870688"/>
              <a:gd name="connsiteX138" fmla="*/ 1233055 w 4481946"/>
              <a:gd name="connsiteY138" fmla="*/ 2711361 h 2870688"/>
              <a:gd name="connsiteX139" fmla="*/ 1205346 w 4481946"/>
              <a:gd name="connsiteY139" fmla="*/ 2697506 h 2870688"/>
              <a:gd name="connsiteX140" fmla="*/ 1170709 w 4481946"/>
              <a:gd name="connsiteY140" fmla="*/ 2683652 h 2870688"/>
              <a:gd name="connsiteX141" fmla="*/ 1149927 w 4481946"/>
              <a:gd name="connsiteY141" fmla="*/ 2669797 h 2870688"/>
              <a:gd name="connsiteX142" fmla="*/ 1101437 w 4481946"/>
              <a:gd name="connsiteY142" fmla="*/ 2655942 h 2870688"/>
              <a:gd name="connsiteX143" fmla="*/ 1025237 w 4481946"/>
              <a:gd name="connsiteY143" fmla="*/ 2614379 h 2870688"/>
              <a:gd name="connsiteX144" fmla="*/ 1004455 w 4481946"/>
              <a:gd name="connsiteY144" fmla="*/ 2600524 h 2870688"/>
              <a:gd name="connsiteX145" fmla="*/ 983673 w 4481946"/>
              <a:gd name="connsiteY145" fmla="*/ 2593597 h 2870688"/>
              <a:gd name="connsiteX146" fmla="*/ 955964 w 4481946"/>
              <a:gd name="connsiteY146" fmla="*/ 2572815 h 2870688"/>
              <a:gd name="connsiteX147" fmla="*/ 907473 w 4481946"/>
              <a:gd name="connsiteY147" fmla="*/ 2545106 h 2870688"/>
              <a:gd name="connsiteX148" fmla="*/ 858982 w 4481946"/>
              <a:gd name="connsiteY148" fmla="*/ 2510470 h 2870688"/>
              <a:gd name="connsiteX149" fmla="*/ 817418 w 4481946"/>
              <a:gd name="connsiteY149" fmla="*/ 2482761 h 2870688"/>
              <a:gd name="connsiteX150" fmla="*/ 796637 w 4481946"/>
              <a:gd name="connsiteY150" fmla="*/ 2475833 h 2870688"/>
              <a:gd name="connsiteX151" fmla="*/ 775855 w 4481946"/>
              <a:gd name="connsiteY151" fmla="*/ 2455052 h 2870688"/>
              <a:gd name="connsiteX152" fmla="*/ 713509 w 4481946"/>
              <a:gd name="connsiteY152" fmla="*/ 2420415 h 2870688"/>
              <a:gd name="connsiteX153" fmla="*/ 637309 w 4481946"/>
              <a:gd name="connsiteY153" fmla="*/ 2351142 h 2870688"/>
              <a:gd name="connsiteX154" fmla="*/ 609600 w 4481946"/>
              <a:gd name="connsiteY154" fmla="*/ 2309579 h 2870688"/>
              <a:gd name="connsiteX155" fmla="*/ 568037 w 4481946"/>
              <a:gd name="connsiteY155" fmla="*/ 2240306 h 2870688"/>
              <a:gd name="connsiteX156" fmla="*/ 554182 w 4481946"/>
              <a:gd name="connsiteY156" fmla="*/ 2219524 h 2870688"/>
              <a:gd name="connsiteX157" fmla="*/ 533400 w 4481946"/>
              <a:gd name="connsiteY157" fmla="*/ 2157179 h 2870688"/>
              <a:gd name="connsiteX158" fmla="*/ 526473 w 4481946"/>
              <a:gd name="connsiteY158" fmla="*/ 2136397 h 2870688"/>
              <a:gd name="connsiteX159" fmla="*/ 512618 w 4481946"/>
              <a:gd name="connsiteY159" fmla="*/ 2115615 h 2870688"/>
              <a:gd name="connsiteX160" fmla="*/ 505691 w 4481946"/>
              <a:gd name="connsiteY160" fmla="*/ 2094833 h 2870688"/>
              <a:gd name="connsiteX161" fmla="*/ 491837 w 4481946"/>
              <a:gd name="connsiteY161" fmla="*/ 2046342 h 2870688"/>
              <a:gd name="connsiteX162" fmla="*/ 477982 w 4481946"/>
              <a:gd name="connsiteY162" fmla="*/ 2025561 h 2870688"/>
              <a:gd name="connsiteX163" fmla="*/ 457200 w 4481946"/>
              <a:gd name="connsiteY163" fmla="*/ 1983997 h 2870688"/>
              <a:gd name="connsiteX164" fmla="*/ 422564 w 4481946"/>
              <a:gd name="connsiteY164" fmla="*/ 1921652 h 2870688"/>
              <a:gd name="connsiteX165" fmla="*/ 381000 w 4481946"/>
              <a:gd name="connsiteY165" fmla="*/ 1880088 h 2870688"/>
              <a:gd name="connsiteX166" fmla="*/ 360218 w 4481946"/>
              <a:gd name="connsiteY166" fmla="*/ 1859306 h 2870688"/>
              <a:gd name="connsiteX167" fmla="*/ 332509 w 4481946"/>
              <a:gd name="connsiteY167" fmla="*/ 1838524 h 2870688"/>
              <a:gd name="connsiteX168" fmla="*/ 304800 w 4481946"/>
              <a:gd name="connsiteY168" fmla="*/ 1810815 h 2870688"/>
              <a:gd name="connsiteX169" fmla="*/ 249382 w 4481946"/>
              <a:gd name="connsiteY169" fmla="*/ 1769252 h 2870688"/>
              <a:gd name="connsiteX170" fmla="*/ 235527 w 4481946"/>
              <a:gd name="connsiteY170" fmla="*/ 1748470 h 2870688"/>
              <a:gd name="connsiteX171" fmla="*/ 207818 w 4481946"/>
              <a:gd name="connsiteY171" fmla="*/ 1720761 h 2870688"/>
              <a:gd name="connsiteX172" fmla="*/ 145473 w 4481946"/>
              <a:gd name="connsiteY172" fmla="*/ 1623779 h 2870688"/>
              <a:gd name="connsiteX173" fmla="*/ 131618 w 4481946"/>
              <a:gd name="connsiteY173" fmla="*/ 1602997 h 2870688"/>
              <a:gd name="connsiteX174" fmla="*/ 96982 w 4481946"/>
              <a:gd name="connsiteY174" fmla="*/ 1499088 h 2870688"/>
              <a:gd name="connsiteX175" fmla="*/ 90055 w 4481946"/>
              <a:gd name="connsiteY175" fmla="*/ 1478306 h 2870688"/>
              <a:gd name="connsiteX176" fmla="*/ 62346 w 4481946"/>
              <a:gd name="connsiteY176" fmla="*/ 1409033 h 2870688"/>
              <a:gd name="connsiteX177" fmla="*/ 55418 w 4481946"/>
              <a:gd name="connsiteY177" fmla="*/ 1367470 h 2870688"/>
              <a:gd name="connsiteX178" fmla="*/ 34637 w 4481946"/>
              <a:gd name="connsiteY178" fmla="*/ 1318979 h 2870688"/>
              <a:gd name="connsiteX179" fmla="*/ 20782 w 4481946"/>
              <a:gd name="connsiteY179" fmla="*/ 1277415 h 2870688"/>
              <a:gd name="connsiteX180" fmla="*/ 13855 w 4481946"/>
              <a:gd name="connsiteY180" fmla="*/ 1256633 h 2870688"/>
              <a:gd name="connsiteX181" fmla="*/ 0 w 4481946"/>
              <a:gd name="connsiteY181" fmla="*/ 1194288 h 2870688"/>
              <a:gd name="connsiteX182" fmla="*/ 6927 w 4481946"/>
              <a:gd name="connsiteY182" fmla="*/ 1007252 h 2870688"/>
              <a:gd name="connsiteX183" fmla="*/ 27709 w 4481946"/>
              <a:gd name="connsiteY183" fmla="*/ 882561 h 2870688"/>
              <a:gd name="connsiteX184" fmla="*/ 48491 w 4481946"/>
              <a:gd name="connsiteY184" fmla="*/ 813288 h 2870688"/>
              <a:gd name="connsiteX185" fmla="*/ 69273 w 4481946"/>
              <a:gd name="connsiteY185" fmla="*/ 785579 h 2870688"/>
              <a:gd name="connsiteX186" fmla="*/ 76200 w 4481946"/>
              <a:gd name="connsiteY186" fmla="*/ 757870 h 2870688"/>
              <a:gd name="connsiteX187" fmla="*/ 131618 w 4481946"/>
              <a:gd name="connsiteY187" fmla="*/ 695524 h 2870688"/>
              <a:gd name="connsiteX188" fmla="*/ 173182 w 4481946"/>
              <a:gd name="connsiteY188" fmla="*/ 653961 h 2870688"/>
              <a:gd name="connsiteX189" fmla="*/ 200891 w 4481946"/>
              <a:gd name="connsiteY189" fmla="*/ 640106 h 2870688"/>
              <a:gd name="connsiteX190" fmla="*/ 228600 w 4481946"/>
              <a:gd name="connsiteY190" fmla="*/ 619324 h 2870688"/>
              <a:gd name="connsiteX191" fmla="*/ 249382 w 4481946"/>
              <a:gd name="connsiteY191" fmla="*/ 605470 h 2870688"/>
              <a:gd name="connsiteX192" fmla="*/ 297873 w 4481946"/>
              <a:gd name="connsiteY192" fmla="*/ 556979 h 2870688"/>
              <a:gd name="connsiteX193" fmla="*/ 353291 w 4481946"/>
              <a:gd name="connsiteY193" fmla="*/ 508488 h 2870688"/>
              <a:gd name="connsiteX194" fmla="*/ 401782 w 4481946"/>
              <a:gd name="connsiteY194" fmla="*/ 487706 h 2870688"/>
              <a:gd name="connsiteX195" fmla="*/ 457200 w 4481946"/>
              <a:gd name="connsiteY195" fmla="*/ 453070 h 2870688"/>
              <a:gd name="connsiteX196" fmla="*/ 484909 w 4481946"/>
              <a:gd name="connsiteY196" fmla="*/ 439215 h 2870688"/>
              <a:gd name="connsiteX197" fmla="*/ 505691 w 4481946"/>
              <a:gd name="connsiteY197" fmla="*/ 425361 h 2870688"/>
              <a:gd name="connsiteX198" fmla="*/ 561109 w 4481946"/>
              <a:gd name="connsiteY198" fmla="*/ 363015 h 2870688"/>
              <a:gd name="connsiteX199" fmla="*/ 602673 w 4481946"/>
              <a:gd name="connsiteY199" fmla="*/ 321452 h 2870688"/>
              <a:gd name="connsiteX200" fmla="*/ 665018 w 4481946"/>
              <a:gd name="connsiteY200" fmla="*/ 272961 h 2870688"/>
              <a:gd name="connsiteX201" fmla="*/ 692727 w 4481946"/>
              <a:gd name="connsiteY201" fmla="*/ 252179 h 2870688"/>
              <a:gd name="connsiteX202" fmla="*/ 713509 w 4481946"/>
              <a:gd name="connsiteY202" fmla="*/ 231397 h 2870688"/>
              <a:gd name="connsiteX203" fmla="*/ 734291 w 4481946"/>
              <a:gd name="connsiteY203" fmla="*/ 224470 h 2870688"/>
              <a:gd name="connsiteX204" fmla="*/ 845127 w 4481946"/>
              <a:gd name="connsiteY204" fmla="*/ 162124 h 2870688"/>
              <a:gd name="connsiteX205" fmla="*/ 886691 w 4481946"/>
              <a:gd name="connsiteY205" fmla="*/ 148270 h 2870688"/>
              <a:gd name="connsiteX206" fmla="*/ 914400 w 4481946"/>
              <a:gd name="connsiteY206" fmla="*/ 134415 h 2870688"/>
              <a:gd name="connsiteX207" fmla="*/ 955964 w 4481946"/>
              <a:gd name="connsiteY207" fmla="*/ 120561 h 2870688"/>
              <a:gd name="connsiteX208" fmla="*/ 976746 w 4481946"/>
              <a:gd name="connsiteY208" fmla="*/ 113633 h 2870688"/>
              <a:gd name="connsiteX209" fmla="*/ 1039091 w 4481946"/>
              <a:gd name="connsiteY209" fmla="*/ 92852 h 2870688"/>
              <a:gd name="connsiteX210" fmla="*/ 1059873 w 4481946"/>
              <a:gd name="connsiteY210" fmla="*/ 85924 h 2870688"/>
              <a:gd name="connsiteX211" fmla="*/ 1143000 w 4481946"/>
              <a:gd name="connsiteY211" fmla="*/ 72070 h 2870688"/>
              <a:gd name="connsiteX212" fmla="*/ 1198418 w 4481946"/>
              <a:gd name="connsiteY212" fmla="*/ 58215 h 2870688"/>
              <a:gd name="connsiteX213" fmla="*/ 1509318 w 4481946"/>
              <a:gd name="connsiteY213" fmla="*/ 9 h 28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4481946" h="2870688">
                <a:moveTo>
                  <a:pt x="4155786" y="1946025"/>
                </a:moveTo>
                <a:lnTo>
                  <a:pt x="4155545" y="1947366"/>
                </a:lnTo>
                <a:cubicBezTo>
                  <a:pt x="4155391" y="1948049"/>
                  <a:pt x="4155372" y="1947964"/>
                  <a:pt x="4155691" y="1946443"/>
                </a:cubicBezTo>
                <a:close/>
                <a:moveTo>
                  <a:pt x="1509318" y="9"/>
                </a:moveTo>
                <a:cubicBezTo>
                  <a:pt x="1533142" y="-95"/>
                  <a:pt x="1558748" y="753"/>
                  <a:pt x="1586346" y="2797"/>
                </a:cubicBezTo>
                <a:cubicBezTo>
                  <a:pt x="1593628" y="3336"/>
                  <a:pt x="1600200" y="7415"/>
                  <a:pt x="1607127" y="9724"/>
                </a:cubicBezTo>
                <a:cubicBezTo>
                  <a:pt x="1640062" y="31681"/>
                  <a:pt x="1620008" y="20945"/>
                  <a:pt x="1669473" y="37433"/>
                </a:cubicBezTo>
                <a:cubicBezTo>
                  <a:pt x="1676400" y="39742"/>
                  <a:pt x="1684179" y="40311"/>
                  <a:pt x="1690255" y="44361"/>
                </a:cubicBezTo>
                <a:cubicBezTo>
                  <a:pt x="1697182" y="48979"/>
                  <a:pt x="1703429" y="54834"/>
                  <a:pt x="1711037" y="58215"/>
                </a:cubicBezTo>
                <a:cubicBezTo>
                  <a:pt x="1711051" y="58221"/>
                  <a:pt x="1762984" y="75531"/>
                  <a:pt x="1773382" y="78997"/>
                </a:cubicBezTo>
                <a:lnTo>
                  <a:pt x="1814946" y="92852"/>
                </a:lnTo>
                <a:cubicBezTo>
                  <a:pt x="1821873" y="95161"/>
                  <a:pt x="1828525" y="98579"/>
                  <a:pt x="1835727" y="99779"/>
                </a:cubicBezTo>
                <a:cubicBezTo>
                  <a:pt x="1895654" y="109766"/>
                  <a:pt x="1863354" y="104964"/>
                  <a:pt x="1932709" y="113633"/>
                </a:cubicBezTo>
                <a:lnTo>
                  <a:pt x="2154382" y="99779"/>
                </a:lnTo>
                <a:cubicBezTo>
                  <a:pt x="2172068" y="97814"/>
                  <a:pt x="2242261" y="85638"/>
                  <a:pt x="2272146" y="78997"/>
                </a:cubicBezTo>
                <a:cubicBezTo>
                  <a:pt x="2281440" y="76932"/>
                  <a:pt x="2290393" y="73121"/>
                  <a:pt x="2299855" y="72070"/>
                </a:cubicBezTo>
                <a:cubicBezTo>
                  <a:pt x="2332066" y="68491"/>
                  <a:pt x="2364510" y="67451"/>
                  <a:pt x="2396837" y="65142"/>
                </a:cubicBezTo>
                <a:cubicBezTo>
                  <a:pt x="2408382" y="62833"/>
                  <a:pt x="2420114" y="61313"/>
                  <a:pt x="2431473" y="58215"/>
                </a:cubicBezTo>
                <a:cubicBezTo>
                  <a:pt x="2445562" y="54373"/>
                  <a:pt x="2458632" y="46762"/>
                  <a:pt x="2473037" y="44361"/>
                </a:cubicBezTo>
                <a:cubicBezTo>
                  <a:pt x="2514729" y="37411"/>
                  <a:pt x="2531153" y="33898"/>
                  <a:pt x="2576946" y="30506"/>
                </a:cubicBezTo>
                <a:cubicBezTo>
                  <a:pt x="2618460" y="27431"/>
                  <a:pt x="2660073" y="25888"/>
                  <a:pt x="2701637" y="23579"/>
                </a:cubicBezTo>
                <a:cubicBezTo>
                  <a:pt x="2710873" y="21270"/>
                  <a:pt x="2719955" y="18217"/>
                  <a:pt x="2729346" y="16652"/>
                </a:cubicBezTo>
                <a:cubicBezTo>
                  <a:pt x="2842785" y="-2255"/>
                  <a:pt x="2917940" y="13139"/>
                  <a:pt x="3054927" y="16652"/>
                </a:cubicBezTo>
                <a:cubicBezTo>
                  <a:pt x="3071091" y="18961"/>
                  <a:pt x="3087312" y="20895"/>
                  <a:pt x="3103418" y="23579"/>
                </a:cubicBezTo>
                <a:cubicBezTo>
                  <a:pt x="3135411" y="28911"/>
                  <a:pt x="3161103" y="36268"/>
                  <a:pt x="3193473" y="44361"/>
                </a:cubicBezTo>
                <a:cubicBezTo>
                  <a:pt x="3202709" y="46670"/>
                  <a:pt x="3212150" y="48277"/>
                  <a:pt x="3221182" y="51288"/>
                </a:cubicBezTo>
                <a:lnTo>
                  <a:pt x="3283527" y="72070"/>
                </a:lnTo>
                <a:lnTo>
                  <a:pt x="3304309" y="78997"/>
                </a:lnTo>
                <a:lnTo>
                  <a:pt x="3325091" y="85924"/>
                </a:lnTo>
                <a:cubicBezTo>
                  <a:pt x="3346919" y="100477"/>
                  <a:pt x="3342385" y="100087"/>
                  <a:pt x="3366655" y="106706"/>
                </a:cubicBezTo>
                <a:cubicBezTo>
                  <a:pt x="3385025" y="111716"/>
                  <a:pt x="3405042" y="112046"/>
                  <a:pt x="3422073" y="120561"/>
                </a:cubicBezTo>
                <a:cubicBezTo>
                  <a:pt x="3431309" y="125179"/>
                  <a:pt x="3440113" y="130789"/>
                  <a:pt x="3449782" y="134415"/>
                </a:cubicBezTo>
                <a:cubicBezTo>
                  <a:pt x="3467550" y="141078"/>
                  <a:pt x="3481517" y="139892"/>
                  <a:pt x="3498273" y="148270"/>
                </a:cubicBezTo>
                <a:cubicBezTo>
                  <a:pt x="3505720" y="151993"/>
                  <a:pt x="3511447" y="158743"/>
                  <a:pt x="3519055" y="162124"/>
                </a:cubicBezTo>
                <a:cubicBezTo>
                  <a:pt x="3532400" y="168055"/>
                  <a:pt x="3547556" y="169448"/>
                  <a:pt x="3560618" y="175979"/>
                </a:cubicBezTo>
                <a:cubicBezTo>
                  <a:pt x="3569854" y="180597"/>
                  <a:pt x="3578835" y="185765"/>
                  <a:pt x="3588327" y="189833"/>
                </a:cubicBezTo>
                <a:cubicBezTo>
                  <a:pt x="3595039" y="192709"/>
                  <a:pt x="3602578" y="193495"/>
                  <a:pt x="3609109" y="196761"/>
                </a:cubicBezTo>
                <a:cubicBezTo>
                  <a:pt x="3662817" y="223615"/>
                  <a:pt x="3598443" y="200133"/>
                  <a:pt x="3650673" y="217542"/>
                </a:cubicBezTo>
                <a:cubicBezTo>
                  <a:pt x="3701295" y="251290"/>
                  <a:pt x="3637655" y="210104"/>
                  <a:pt x="3699164" y="245252"/>
                </a:cubicBezTo>
                <a:cubicBezTo>
                  <a:pt x="3736761" y="266736"/>
                  <a:pt x="3702629" y="253334"/>
                  <a:pt x="3740727" y="266033"/>
                </a:cubicBezTo>
                <a:cubicBezTo>
                  <a:pt x="3800286" y="305740"/>
                  <a:pt x="3724930" y="258135"/>
                  <a:pt x="3782291" y="286815"/>
                </a:cubicBezTo>
                <a:cubicBezTo>
                  <a:pt x="3836006" y="313673"/>
                  <a:pt x="3771619" y="290186"/>
                  <a:pt x="3823855" y="307597"/>
                </a:cubicBezTo>
                <a:lnTo>
                  <a:pt x="3886200" y="349161"/>
                </a:lnTo>
                <a:cubicBezTo>
                  <a:pt x="3886205" y="349164"/>
                  <a:pt x="3927760" y="376866"/>
                  <a:pt x="3927764" y="376870"/>
                </a:cubicBezTo>
                <a:cubicBezTo>
                  <a:pt x="3954433" y="403539"/>
                  <a:pt x="3940395" y="392218"/>
                  <a:pt x="3969327" y="411506"/>
                </a:cubicBezTo>
                <a:cubicBezTo>
                  <a:pt x="3973945" y="418433"/>
                  <a:pt x="3977295" y="426401"/>
                  <a:pt x="3983182" y="432288"/>
                </a:cubicBezTo>
                <a:cubicBezTo>
                  <a:pt x="3989069" y="438175"/>
                  <a:pt x="3997568" y="440812"/>
                  <a:pt x="4003964" y="446142"/>
                </a:cubicBezTo>
                <a:cubicBezTo>
                  <a:pt x="4011490" y="452414"/>
                  <a:pt x="4017220" y="460652"/>
                  <a:pt x="4024746" y="466924"/>
                </a:cubicBezTo>
                <a:cubicBezTo>
                  <a:pt x="4031142" y="472254"/>
                  <a:pt x="4039131" y="475449"/>
                  <a:pt x="4045527" y="480779"/>
                </a:cubicBezTo>
                <a:cubicBezTo>
                  <a:pt x="4053053" y="487051"/>
                  <a:pt x="4060037" y="494035"/>
                  <a:pt x="4066309" y="501561"/>
                </a:cubicBezTo>
                <a:cubicBezTo>
                  <a:pt x="4071639" y="507957"/>
                  <a:pt x="4073899" y="516860"/>
                  <a:pt x="4080164" y="522342"/>
                </a:cubicBezTo>
                <a:cubicBezTo>
                  <a:pt x="4092695" y="533307"/>
                  <a:pt x="4107873" y="540816"/>
                  <a:pt x="4121727" y="550052"/>
                </a:cubicBezTo>
                <a:cubicBezTo>
                  <a:pt x="4128654" y="554670"/>
                  <a:pt x="4136622" y="558019"/>
                  <a:pt x="4142509" y="563906"/>
                </a:cubicBezTo>
                <a:cubicBezTo>
                  <a:pt x="4155561" y="576958"/>
                  <a:pt x="4166711" y="590826"/>
                  <a:pt x="4184073" y="598542"/>
                </a:cubicBezTo>
                <a:cubicBezTo>
                  <a:pt x="4197418" y="604473"/>
                  <a:pt x="4225637" y="612397"/>
                  <a:pt x="4225637" y="612397"/>
                </a:cubicBezTo>
                <a:cubicBezTo>
                  <a:pt x="4232564" y="617015"/>
                  <a:pt x="4239190" y="622121"/>
                  <a:pt x="4246418" y="626252"/>
                </a:cubicBezTo>
                <a:cubicBezTo>
                  <a:pt x="4271930" y="640830"/>
                  <a:pt x="4293093" y="645217"/>
                  <a:pt x="4315691" y="667815"/>
                </a:cubicBezTo>
                <a:cubicBezTo>
                  <a:pt x="4322618" y="674742"/>
                  <a:pt x="4330201" y="681071"/>
                  <a:pt x="4336473" y="688597"/>
                </a:cubicBezTo>
                <a:cubicBezTo>
                  <a:pt x="4341803" y="694993"/>
                  <a:pt x="4344440" y="703492"/>
                  <a:pt x="4350327" y="709379"/>
                </a:cubicBezTo>
                <a:cubicBezTo>
                  <a:pt x="4356214" y="715266"/>
                  <a:pt x="4364182" y="718615"/>
                  <a:pt x="4371109" y="723233"/>
                </a:cubicBezTo>
                <a:cubicBezTo>
                  <a:pt x="4387582" y="772648"/>
                  <a:pt x="4364224" y="712906"/>
                  <a:pt x="4398818" y="764797"/>
                </a:cubicBezTo>
                <a:cubicBezTo>
                  <a:pt x="4402868" y="770873"/>
                  <a:pt x="4402200" y="779196"/>
                  <a:pt x="4405746" y="785579"/>
                </a:cubicBezTo>
                <a:cubicBezTo>
                  <a:pt x="4413833" y="800134"/>
                  <a:pt x="4424219" y="813288"/>
                  <a:pt x="4433455" y="827142"/>
                </a:cubicBezTo>
                <a:cubicBezTo>
                  <a:pt x="4438073" y="834069"/>
                  <a:pt x="4444676" y="840026"/>
                  <a:pt x="4447309" y="847924"/>
                </a:cubicBezTo>
                <a:lnTo>
                  <a:pt x="4468091" y="910270"/>
                </a:lnTo>
                <a:lnTo>
                  <a:pt x="4475018" y="931052"/>
                </a:lnTo>
                <a:cubicBezTo>
                  <a:pt x="4477327" y="977234"/>
                  <a:pt x="4481946" y="1023358"/>
                  <a:pt x="4481946" y="1069597"/>
                </a:cubicBezTo>
                <a:cubicBezTo>
                  <a:pt x="4481946" y="1090507"/>
                  <a:pt x="4477612" y="1111194"/>
                  <a:pt x="4475018" y="1131942"/>
                </a:cubicBezTo>
                <a:cubicBezTo>
                  <a:pt x="4470887" y="1164989"/>
                  <a:pt x="4468076" y="1183964"/>
                  <a:pt x="4461164" y="1215070"/>
                </a:cubicBezTo>
                <a:cubicBezTo>
                  <a:pt x="4459387" y="1223066"/>
                  <a:pt x="4451939" y="1254300"/>
                  <a:pt x="4447309" y="1263561"/>
                </a:cubicBezTo>
                <a:cubicBezTo>
                  <a:pt x="4443586" y="1271007"/>
                  <a:pt x="4437178" y="1276896"/>
                  <a:pt x="4433455" y="1284342"/>
                </a:cubicBezTo>
                <a:cubicBezTo>
                  <a:pt x="4430189" y="1290873"/>
                  <a:pt x="4430073" y="1298741"/>
                  <a:pt x="4426527" y="1305124"/>
                </a:cubicBezTo>
                <a:cubicBezTo>
                  <a:pt x="4418440" y="1319680"/>
                  <a:pt x="4398818" y="1346688"/>
                  <a:pt x="4398818" y="1346688"/>
                </a:cubicBezTo>
                <a:lnTo>
                  <a:pt x="4343400" y="1512942"/>
                </a:lnTo>
                <a:lnTo>
                  <a:pt x="4322618" y="1575288"/>
                </a:lnTo>
                <a:cubicBezTo>
                  <a:pt x="4320309" y="1582215"/>
                  <a:pt x="4317123" y="1588910"/>
                  <a:pt x="4315691" y="1596070"/>
                </a:cubicBezTo>
                <a:cubicBezTo>
                  <a:pt x="4310195" y="1623552"/>
                  <a:pt x="4303267" y="1661050"/>
                  <a:pt x="4294909" y="1686124"/>
                </a:cubicBezTo>
                <a:cubicBezTo>
                  <a:pt x="4290291" y="1699979"/>
                  <a:pt x="4289156" y="1715537"/>
                  <a:pt x="4281055" y="1727688"/>
                </a:cubicBezTo>
                <a:lnTo>
                  <a:pt x="4239491" y="1790033"/>
                </a:lnTo>
                <a:lnTo>
                  <a:pt x="4211782" y="1831597"/>
                </a:lnTo>
                <a:lnTo>
                  <a:pt x="4197927" y="1852379"/>
                </a:lnTo>
                <a:cubicBezTo>
                  <a:pt x="4195618" y="1859306"/>
                  <a:pt x="4194546" y="1866778"/>
                  <a:pt x="4191000" y="1873161"/>
                </a:cubicBezTo>
                <a:cubicBezTo>
                  <a:pt x="4182914" y="1887717"/>
                  <a:pt x="4163291" y="1914724"/>
                  <a:pt x="4163291" y="1914724"/>
                </a:cubicBezTo>
                <a:cubicBezTo>
                  <a:pt x="4160805" y="1924668"/>
                  <a:pt x="4159065" y="1931837"/>
                  <a:pt x="4157866" y="1936900"/>
                </a:cubicBezTo>
                <a:lnTo>
                  <a:pt x="4155786" y="1946025"/>
                </a:lnTo>
                <a:lnTo>
                  <a:pt x="4156206" y="1943686"/>
                </a:lnTo>
                <a:cubicBezTo>
                  <a:pt x="4157085" y="1937493"/>
                  <a:pt x="4156861" y="1929728"/>
                  <a:pt x="4142509" y="1963215"/>
                </a:cubicBezTo>
                <a:cubicBezTo>
                  <a:pt x="4138759" y="1971966"/>
                  <a:pt x="4138318" y="1981805"/>
                  <a:pt x="4135582" y="1990924"/>
                </a:cubicBezTo>
                <a:cubicBezTo>
                  <a:pt x="4129287" y="2011906"/>
                  <a:pt x="4121727" y="2032488"/>
                  <a:pt x="4114800" y="2053270"/>
                </a:cubicBezTo>
                <a:cubicBezTo>
                  <a:pt x="4112491" y="2060197"/>
                  <a:pt x="4111923" y="2067976"/>
                  <a:pt x="4107873" y="2074052"/>
                </a:cubicBezTo>
                <a:cubicBezTo>
                  <a:pt x="4098637" y="2087906"/>
                  <a:pt x="4091938" y="2103841"/>
                  <a:pt x="4080164" y="2115615"/>
                </a:cubicBezTo>
                <a:cubicBezTo>
                  <a:pt x="3988439" y="2207340"/>
                  <a:pt x="4080802" y="2111917"/>
                  <a:pt x="4010891" y="2191815"/>
                </a:cubicBezTo>
                <a:cubicBezTo>
                  <a:pt x="4004440" y="2199188"/>
                  <a:pt x="3996381" y="2205071"/>
                  <a:pt x="3990109" y="2212597"/>
                </a:cubicBezTo>
                <a:cubicBezTo>
                  <a:pt x="3984779" y="2218993"/>
                  <a:pt x="3981786" y="2227156"/>
                  <a:pt x="3976255" y="2233379"/>
                </a:cubicBezTo>
                <a:cubicBezTo>
                  <a:pt x="3963238" y="2248023"/>
                  <a:pt x="3945559" y="2258639"/>
                  <a:pt x="3934691" y="2274942"/>
                </a:cubicBezTo>
                <a:lnTo>
                  <a:pt x="3906982" y="2316506"/>
                </a:lnTo>
                <a:cubicBezTo>
                  <a:pt x="3894281" y="2354610"/>
                  <a:pt x="3907687" y="2320468"/>
                  <a:pt x="3886200" y="2358070"/>
                </a:cubicBezTo>
                <a:cubicBezTo>
                  <a:pt x="3881077" y="2367036"/>
                  <a:pt x="3876414" y="2376287"/>
                  <a:pt x="3872346" y="2385779"/>
                </a:cubicBezTo>
                <a:cubicBezTo>
                  <a:pt x="3869470" y="2392491"/>
                  <a:pt x="3869469" y="2400485"/>
                  <a:pt x="3865418" y="2406561"/>
                </a:cubicBezTo>
                <a:cubicBezTo>
                  <a:pt x="3859984" y="2414712"/>
                  <a:pt x="3851564" y="2420415"/>
                  <a:pt x="3844637" y="2427342"/>
                </a:cubicBezTo>
                <a:cubicBezTo>
                  <a:pt x="3842328" y="2434269"/>
                  <a:pt x="3840975" y="2441593"/>
                  <a:pt x="3837709" y="2448124"/>
                </a:cubicBezTo>
                <a:cubicBezTo>
                  <a:pt x="3833491" y="2456560"/>
                  <a:pt x="3806606" y="2492689"/>
                  <a:pt x="3803073" y="2496615"/>
                </a:cubicBezTo>
                <a:cubicBezTo>
                  <a:pt x="3789966" y="2511179"/>
                  <a:pt x="3777812" y="2527310"/>
                  <a:pt x="3761509" y="2538179"/>
                </a:cubicBezTo>
                <a:lnTo>
                  <a:pt x="3699164" y="2579742"/>
                </a:lnTo>
                <a:lnTo>
                  <a:pt x="3678382" y="2593597"/>
                </a:lnTo>
                <a:cubicBezTo>
                  <a:pt x="3671455" y="2598215"/>
                  <a:pt x="3663487" y="2601565"/>
                  <a:pt x="3657600" y="2607452"/>
                </a:cubicBezTo>
                <a:cubicBezTo>
                  <a:pt x="3596875" y="2668174"/>
                  <a:pt x="3673911" y="2593858"/>
                  <a:pt x="3616037" y="2642088"/>
                </a:cubicBezTo>
                <a:cubicBezTo>
                  <a:pt x="3608511" y="2648360"/>
                  <a:pt x="3602988" y="2656855"/>
                  <a:pt x="3595255" y="2662870"/>
                </a:cubicBezTo>
                <a:cubicBezTo>
                  <a:pt x="3582111" y="2673093"/>
                  <a:pt x="3567012" y="2680588"/>
                  <a:pt x="3553691" y="2690579"/>
                </a:cubicBezTo>
                <a:cubicBezTo>
                  <a:pt x="3517721" y="2717557"/>
                  <a:pt x="3536309" y="2706198"/>
                  <a:pt x="3498273" y="2725215"/>
                </a:cubicBezTo>
                <a:cubicBezTo>
                  <a:pt x="3458876" y="2764612"/>
                  <a:pt x="3496811" y="2732873"/>
                  <a:pt x="3456709" y="2752924"/>
                </a:cubicBezTo>
                <a:cubicBezTo>
                  <a:pt x="3444666" y="2758945"/>
                  <a:pt x="3434116" y="2767685"/>
                  <a:pt x="3422073" y="2773706"/>
                </a:cubicBezTo>
                <a:cubicBezTo>
                  <a:pt x="3404100" y="2782692"/>
                  <a:pt x="3377458" y="2784015"/>
                  <a:pt x="3359727" y="2787561"/>
                </a:cubicBezTo>
                <a:cubicBezTo>
                  <a:pt x="3294913" y="2800524"/>
                  <a:pt x="3364075" y="2788206"/>
                  <a:pt x="3311237" y="2801415"/>
                </a:cubicBezTo>
                <a:cubicBezTo>
                  <a:pt x="3299814" y="2804271"/>
                  <a:pt x="3288184" y="2806236"/>
                  <a:pt x="3276600" y="2808342"/>
                </a:cubicBezTo>
                <a:cubicBezTo>
                  <a:pt x="3241330" y="2814755"/>
                  <a:pt x="3222903" y="2817003"/>
                  <a:pt x="3186546" y="2822197"/>
                </a:cubicBezTo>
                <a:cubicBezTo>
                  <a:pt x="3105728" y="2819888"/>
                  <a:pt x="3024836" y="2819411"/>
                  <a:pt x="2944091" y="2815270"/>
                </a:cubicBezTo>
                <a:cubicBezTo>
                  <a:pt x="2934583" y="2814782"/>
                  <a:pt x="2925718" y="2810209"/>
                  <a:pt x="2916382" y="2808342"/>
                </a:cubicBezTo>
                <a:cubicBezTo>
                  <a:pt x="2902609" y="2805587"/>
                  <a:pt x="2888673" y="2803724"/>
                  <a:pt x="2874818" y="2801415"/>
                </a:cubicBezTo>
                <a:lnTo>
                  <a:pt x="2431473" y="2808342"/>
                </a:lnTo>
                <a:cubicBezTo>
                  <a:pt x="2410571" y="2808915"/>
                  <a:pt x="2389853" y="2812506"/>
                  <a:pt x="2369127" y="2815270"/>
                </a:cubicBezTo>
                <a:cubicBezTo>
                  <a:pt x="2314860" y="2822506"/>
                  <a:pt x="2337514" y="2822972"/>
                  <a:pt x="2279073" y="2829124"/>
                </a:cubicBezTo>
                <a:cubicBezTo>
                  <a:pt x="2251421" y="2832035"/>
                  <a:pt x="2223637" y="2833535"/>
                  <a:pt x="2195946" y="2836052"/>
                </a:cubicBezTo>
                <a:cubicBezTo>
                  <a:pt x="2172835" y="2838153"/>
                  <a:pt x="2149816" y="2841265"/>
                  <a:pt x="2126673" y="2842979"/>
                </a:cubicBezTo>
                <a:cubicBezTo>
                  <a:pt x="2087458" y="2845884"/>
                  <a:pt x="2048116" y="2846890"/>
                  <a:pt x="2008909" y="2849906"/>
                </a:cubicBezTo>
                <a:cubicBezTo>
                  <a:pt x="1988061" y="2851510"/>
                  <a:pt x="1967312" y="2854239"/>
                  <a:pt x="1946564" y="2856833"/>
                </a:cubicBezTo>
                <a:cubicBezTo>
                  <a:pt x="1930362" y="2858858"/>
                  <a:pt x="1914362" y="2862638"/>
                  <a:pt x="1898073" y="2863761"/>
                </a:cubicBezTo>
                <a:cubicBezTo>
                  <a:pt x="1847341" y="2867260"/>
                  <a:pt x="1796473" y="2868379"/>
                  <a:pt x="1745673" y="2870688"/>
                </a:cubicBezTo>
                <a:cubicBezTo>
                  <a:pt x="1701800" y="2868379"/>
                  <a:pt x="1657755" y="2868282"/>
                  <a:pt x="1614055" y="2863761"/>
                </a:cubicBezTo>
                <a:cubicBezTo>
                  <a:pt x="1569728" y="2859175"/>
                  <a:pt x="1557166" y="2854034"/>
                  <a:pt x="1524000" y="2842979"/>
                </a:cubicBezTo>
                <a:cubicBezTo>
                  <a:pt x="1464440" y="2803271"/>
                  <a:pt x="1539797" y="2850878"/>
                  <a:pt x="1482437" y="2822197"/>
                </a:cubicBezTo>
                <a:cubicBezTo>
                  <a:pt x="1474990" y="2818474"/>
                  <a:pt x="1469102" y="2812065"/>
                  <a:pt x="1461655" y="2808342"/>
                </a:cubicBezTo>
                <a:cubicBezTo>
                  <a:pt x="1450533" y="2802781"/>
                  <a:pt x="1438140" y="2800049"/>
                  <a:pt x="1427018" y="2794488"/>
                </a:cubicBezTo>
                <a:cubicBezTo>
                  <a:pt x="1419572" y="2790765"/>
                  <a:pt x="1413683" y="2784356"/>
                  <a:pt x="1406237" y="2780633"/>
                </a:cubicBezTo>
                <a:cubicBezTo>
                  <a:pt x="1399706" y="2777367"/>
                  <a:pt x="1391986" y="2776971"/>
                  <a:pt x="1385455" y="2773706"/>
                </a:cubicBezTo>
                <a:cubicBezTo>
                  <a:pt x="1337612" y="2749786"/>
                  <a:pt x="1394636" y="2767344"/>
                  <a:pt x="1336964" y="2752924"/>
                </a:cubicBezTo>
                <a:cubicBezTo>
                  <a:pt x="1330037" y="2748306"/>
                  <a:pt x="1323834" y="2742350"/>
                  <a:pt x="1316182" y="2739070"/>
                </a:cubicBezTo>
                <a:cubicBezTo>
                  <a:pt x="1307431" y="2735320"/>
                  <a:pt x="1297627" y="2734758"/>
                  <a:pt x="1288473" y="2732142"/>
                </a:cubicBezTo>
                <a:cubicBezTo>
                  <a:pt x="1272475" y="2727571"/>
                  <a:pt x="1246235" y="2717219"/>
                  <a:pt x="1233055" y="2711361"/>
                </a:cubicBezTo>
                <a:cubicBezTo>
                  <a:pt x="1223618" y="2707167"/>
                  <a:pt x="1214783" y="2701700"/>
                  <a:pt x="1205346" y="2697506"/>
                </a:cubicBezTo>
                <a:cubicBezTo>
                  <a:pt x="1193983" y="2692456"/>
                  <a:pt x="1181831" y="2689213"/>
                  <a:pt x="1170709" y="2683652"/>
                </a:cubicBezTo>
                <a:cubicBezTo>
                  <a:pt x="1163262" y="2679929"/>
                  <a:pt x="1157374" y="2673520"/>
                  <a:pt x="1149927" y="2669797"/>
                </a:cubicBezTo>
                <a:cubicBezTo>
                  <a:pt x="1139992" y="2664829"/>
                  <a:pt x="1110311" y="2658161"/>
                  <a:pt x="1101437" y="2655942"/>
                </a:cubicBezTo>
                <a:cubicBezTo>
                  <a:pt x="1039826" y="2617436"/>
                  <a:pt x="1066684" y="2628195"/>
                  <a:pt x="1025237" y="2614379"/>
                </a:cubicBezTo>
                <a:cubicBezTo>
                  <a:pt x="1018310" y="2609761"/>
                  <a:pt x="1011902" y="2604247"/>
                  <a:pt x="1004455" y="2600524"/>
                </a:cubicBezTo>
                <a:cubicBezTo>
                  <a:pt x="997924" y="2597258"/>
                  <a:pt x="990013" y="2597220"/>
                  <a:pt x="983673" y="2593597"/>
                </a:cubicBezTo>
                <a:cubicBezTo>
                  <a:pt x="973649" y="2587869"/>
                  <a:pt x="965359" y="2579526"/>
                  <a:pt x="955964" y="2572815"/>
                </a:cubicBezTo>
                <a:cubicBezTo>
                  <a:pt x="922218" y="2548711"/>
                  <a:pt x="948050" y="2568293"/>
                  <a:pt x="907473" y="2545106"/>
                </a:cubicBezTo>
                <a:cubicBezTo>
                  <a:pt x="889947" y="2535091"/>
                  <a:pt x="875514" y="2522042"/>
                  <a:pt x="858982" y="2510470"/>
                </a:cubicBezTo>
                <a:cubicBezTo>
                  <a:pt x="845341" y="2500921"/>
                  <a:pt x="833214" y="2488027"/>
                  <a:pt x="817418" y="2482761"/>
                </a:cubicBezTo>
                <a:lnTo>
                  <a:pt x="796637" y="2475833"/>
                </a:lnTo>
                <a:cubicBezTo>
                  <a:pt x="789710" y="2468906"/>
                  <a:pt x="784006" y="2460486"/>
                  <a:pt x="775855" y="2455052"/>
                </a:cubicBezTo>
                <a:cubicBezTo>
                  <a:pt x="723595" y="2420212"/>
                  <a:pt x="796908" y="2503814"/>
                  <a:pt x="713509" y="2420415"/>
                </a:cubicBezTo>
                <a:cubicBezTo>
                  <a:pt x="652204" y="2359110"/>
                  <a:pt x="679828" y="2379488"/>
                  <a:pt x="637309" y="2351142"/>
                </a:cubicBezTo>
                <a:cubicBezTo>
                  <a:pt x="624061" y="2311398"/>
                  <a:pt x="639869" y="2348497"/>
                  <a:pt x="609600" y="2309579"/>
                </a:cubicBezTo>
                <a:cubicBezTo>
                  <a:pt x="573097" y="2262647"/>
                  <a:pt x="591239" y="2280909"/>
                  <a:pt x="568037" y="2240306"/>
                </a:cubicBezTo>
                <a:cubicBezTo>
                  <a:pt x="563906" y="2233077"/>
                  <a:pt x="558800" y="2226451"/>
                  <a:pt x="554182" y="2219524"/>
                </a:cubicBezTo>
                <a:lnTo>
                  <a:pt x="533400" y="2157179"/>
                </a:lnTo>
                <a:cubicBezTo>
                  <a:pt x="531091" y="2150252"/>
                  <a:pt x="530523" y="2142473"/>
                  <a:pt x="526473" y="2136397"/>
                </a:cubicBezTo>
                <a:lnTo>
                  <a:pt x="512618" y="2115615"/>
                </a:lnTo>
                <a:cubicBezTo>
                  <a:pt x="510309" y="2108688"/>
                  <a:pt x="507697" y="2101854"/>
                  <a:pt x="505691" y="2094833"/>
                </a:cubicBezTo>
                <a:cubicBezTo>
                  <a:pt x="502733" y="2084478"/>
                  <a:pt x="497372" y="2057413"/>
                  <a:pt x="491837" y="2046342"/>
                </a:cubicBezTo>
                <a:cubicBezTo>
                  <a:pt x="488114" y="2038896"/>
                  <a:pt x="482600" y="2032488"/>
                  <a:pt x="477982" y="2025561"/>
                </a:cubicBezTo>
                <a:cubicBezTo>
                  <a:pt x="460571" y="1973325"/>
                  <a:pt x="484058" y="2037712"/>
                  <a:pt x="457200" y="1983997"/>
                </a:cubicBezTo>
                <a:cubicBezTo>
                  <a:pt x="439777" y="1949152"/>
                  <a:pt x="466250" y="1965338"/>
                  <a:pt x="422564" y="1921652"/>
                </a:cubicBezTo>
                <a:lnTo>
                  <a:pt x="381000" y="1880088"/>
                </a:lnTo>
                <a:cubicBezTo>
                  <a:pt x="374073" y="1873161"/>
                  <a:pt x="368055" y="1865184"/>
                  <a:pt x="360218" y="1859306"/>
                </a:cubicBezTo>
                <a:cubicBezTo>
                  <a:pt x="350982" y="1852379"/>
                  <a:pt x="341198" y="1846127"/>
                  <a:pt x="332509" y="1838524"/>
                </a:cubicBezTo>
                <a:cubicBezTo>
                  <a:pt x="322679" y="1829922"/>
                  <a:pt x="314835" y="1819177"/>
                  <a:pt x="304800" y="1810815"/>
                </a:cubicBezTo>
                <a:cubicBezTo>
                  <a:pt x="287061" y="1796033"/>
                  <a:pt x="249382" y="1769252"/>
                  <a:pt x="249382" y="1769252"/>
                </a:cubicBezTo>
                <a:cubicBezTo>
                  <a:pt x="244764" y="1762325"/>
                  <a:pt x="240945" y="1754791"/>
                  <a:pt x="235527" y="1748470"/>
                </a:cubicBezTo>
                <a:cubicBezTo>
                  <a:pt x="227026" y="1738553"/>
                  <a:pt x="215782" y="1731114"/>
                  <a:pt x="207818" y="1720761"/>
                </a:cubicBezTo>
                <a:cubicBezTo>
                  <a:pt x="177615" y="1681497"/>
                  <a:pt x="168956" y="1661350"/>
                  <a:pt x="145473" y="1623779"/>
                </a:cubicBezTo>
                <a:cubicBezTo>
                  <a:pt x="141060" y="1616719"/>
                  <a:pt x="135341" y="1610444"/>
                  <a:pt x="131618" y="1602997"/>
                </a:cubicBezTo>
                <a:cubicBezTo>
                  <a:pt x="96036" y="1531833"/>
                  <a:pt x="123007" y="1577166"/>
                  <a:pt x="96982" y="1499088"/>
                </a:cubicBezTo>
                <a:cubicBezTo>
                  <a:pt x="94673" y="1492161"/>
                  <a:pt x="92931" y="1485018"/>
                  <a:pt x="90055" y="1478306"/>
                </a:cubicBezTo>
                <a:cubicBezTo>
                  <a:pt x="77718" y="1449520"/>
                  <a:pt x="68082" y="1443444"/>
                  <a:pt x="62346" y="1409033"/>
                </a:cubicBezTo>
                <a:cubicBezTo>
                  <a:pt x="60037" y="1395179"/>
                  <a:pt x="58465" y="1381181"/>
                  <a:pt x="55418" y="1367470"/>
                </a:cubicBezTo>
                <a:cubicBezTo>
                  <a:pt x="49843" y="1342382"/>
                  <a:pt x="45227" y="1345454"/>
                  <a:pt x="34637" y="1318979"/>
                </a:cubicBezTo>
                <a:cubicBezTo>
                  <a:pt x="29213" y="1305419"/>
                  <a:pt x="25400" y="1291270"/>
                  <a:pt x="20782" y="1277415"/>
                </a:cubicBezTo>
                <a:cubicBezTo>
                  <a:pt x="18473" y="1270488"/>
                  <a:pt x="15626" y="1263717"/>
                  <a:pt x="13855" y="1256633"/>
                </a:cubicBezTo>
                <a:cubicBezTo>
                  <a:pt x="4071" y="1217502"/>
                  <a:pt x="8794" y="1238260"/>
                  <a:pt x="0" y="1194288"/>
                </a:cubicBezTo>
                <a:cubicBezTo>
                  <a:pt x="2309" y="1131943"/>
                  <a:pt x="2374" y="1069474"/>
                  <a:pt x="6927" y="1007252"/>
                </a:cubicBezTo>
                <a:cubicBezTo>
                  <a:pt x="13849" y="912652"/>
                  <a:pt x="15276" y="938508"/>
                  <a:pt x="27709" y="882561"/>
                </a:cubicBezTo>
                <a:cubicBezTo>
                  <a:pt x="34334" y="852748"/>
                  <a:pt x="33160" y="840885"/>
                  <a:pt x="48491" y="813288"/>
                </a:cubicBezTo>
                <a:cubicBezTo>
                  <a:pt x="54098" y="803195"/>
                  <a:pt x="62346" y="794815"/>
                  <a:pt x="69273" y="785579"/>
                </a:cubicBezTo>
                <a:cubicBezTo>
                  <a:pt x="71582" y="776343"/>
                  <a:pt x="72450" y="766621"/>
                  <a:pt x="76200" y="757870"/>
                </a:cubicBezTo>
                <a:cubicBezTo>
                  <a:pt x="85470" y="736239"/>
                  <a:pt x="120534" y="706608"/>
                  <a:pt x="131618" y="695524"/>
                </a:cubicBezTo>
                <a:lnTo>
                  <a:pt x="173182" y="653961"/>
                </a:lnTo>
                <a:cubicBezTo>
                  <a:pt x="182418" y="649343"/>
                  <a:pt x="192134" y="645579"/>
                  <a:pt x="200891" y="640106"/>
                </a:cubicBezTo>
                <a:cubicBezTo>
                  <a:pt x="210681" y="633987"/>
                  <a:pt x="219205" y="626035"/>
                  <a:pt x="228600" y="619324"/>
                </a:cubicBezTo>
                <a:cubicBezTo>
                  <a:pt x="235375" y="614485"/>
                  <a:pt x="243194" y="611039"/>
                  <a:pt x="249382" y="605470"/>
                </a:cubicBezTo>
                <a:cubicBezTo>
                  <a:pt x="266373" y="590178"/>
                  <a:pt x="279586" y="570694"/>
                  <a:pt x="297873" y="556979"/>
                </a:cubicBezTo>
                <a:cubicBezTo>
                  <a:pt x="378308" y="496652"/>
                  <a:pt x="269588" y="580234"/>
                  <a:pt x="353291" y="508488"/>
                </a:cubicBezTo>
                <a:cubicBezTo>
                  <a:pt x="378769" y="486650"/>
                  <a:pt x="369685" y="499742"/>
                  <a:pt x="401782" y="487706"/>
                </a:cubicBezTo>
                <a:cubicBezTo>
                  <a:pt x="436886" y="474542"/>
                  <a:pt x="424507" y="473503"/>
                  <a:pt x="457200" y="453070"/>
                </a:cubicBezTo>
                <a:cubicBezTo>
                  <a:pt x="465957" y="447597"/>
                  <a:pt x="475943" y="444338"/>
                  <a:pt x="484909" y="439215"/>
                </a:cubicBezTo>
                <a:cubicBezTo>
                  <a:pt x="492138" y="435084"/>
                  <a:pt x="498764" y="429979"/>
                  <a:pt x="505691" y="425361"/>
                </a:cubicBezTo>
                <a:cubicBezTo>
                  <a:pt x="530414" y="388277"/>
                  <a:pt x="513660" y="410465"/>
                  <a:pt x="561109" y="363015"/>
                </a:cubicBezTo>
                <a:lnTo>
                  <a:pt x="602673" y="321452"/>
                </a:lnTo>
                <a:cubicBezTo>
                  <a:pt x="681646" y="255641"/>
                  <a:pt x="614915" y="308749"/>
                  <a:pt x="665018" y="272961"/>
                </a:cubicBezTo>
                <a:cubicBezTo>
                  <a:pt x="674413" y="266250"/>
                  <a:pt x="683961" y="259693"/>
                  <a:pt x="692727" y="252179"/>
                </a:cubicBezTo>
                <a:cubicBezTo>
                  <a:pt x="700165" y="245803"/>
                  <a:pt x="705358" y="236831"/>
                  <a:pt x="713509" y="231397"/>
                </a:cubicBezTo>
                <a:cubicBezTo>
                  <a:pt x="719585" y="227347"/>
                  <a:pt x="727364" y="226779"/>
                  <a:pt x="734291" y="224470"/>
                </a:cubicBezTo>
                <a:cubicBezTo>
                  <a:pt x="770189" y="200539"/>
                  <a:pt x="803051" y="176149"/>
                  <a:pt x="845127" y="162124"/>
                </a:cubicBezTo>
                <a:cubicBezTo>
                  <a:pt x="858982" y="157506"/>
                  <a:pt x="873629" y="154801"/>
                  <a:pt x="886691" y="148270"/>
                </a:cubicBezTo>
                <a:cubicBezTo>
                  <a:pt x="895927" y="143652"/>
                  <a:pt x="904812" y="138250"/>
                  <a:pt x="914400" y="134415"/>
                </a:cubicBezTo>
                <a:cubicBezTo>
                  <a:pt x="927960" y="128991"/>
                  <a:pt x="942109" y="125179"/>
                  <a:pt x="955964" y="120561"/>
                </a:cubicBezTo>
                <a:lnTo>
                  <a:pt x="976746" y="113633"/>
                </a:lnTo>
                <a:lnTo>
                  <a:pt x="1039091" y="92852"/>
                </a:lnTo>
                <a:cubicBezTo>
                  <a:pt x="1046018" y="90543"/>
                  <a:pt x="1052644" y="86957"/>
                  <a:pt x="1059873" y="85924"/>
                </a:cubicBezTo>
                <a:cubicBezTo>
                  <a:pt x="1095433" y="80844"/>
                  <a:pt x="1110083" y="79666"/>
                  <a:pt x="1143000" y="72070"/>
                </a:cubicBezTo>
                <a:cubicBezTo>
                  <a:pt x="1202770" y="58277"/>
                  <a:pt x="1124527" y="69760"/>
                  <a:pt x="1198418" y="58215"/>
                </a:cubicBezTo>
                <a:cubicBezTo>
                  <a:pt x="1263073" y="48113"/>
                  <a:pt x="1342548" y="739"/>
                  <a:pt x="1509318" y="9"/>
                </a:cubicBezTo>
                <a:close/>
              </a:path>
            </a:pathLst>
          </a:custGeom>
        </p:spPr>
      </p:pic>
      <p:sp>
        <p:nvSpPr>
          <p:cNvPr id="8" name="Szabadkézi sokszög 7"/>
          <p:cNvSpPr/>
          <p:nvPr/>
        </p:nvSpPr>
        <p:spPr>
          <a:xfrm>
            <a:off x="3156857" y="-217714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10849831" y="6025956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6760028" y="0"/>
            <a:ext cx="5431971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1326669" y="884106"/>
            <a:ext cx="5217047" cy="335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Észrevetted</a:t>
            </a:r>
            <a:r>
              <a:rPr lang="hu-HU" sz="3200" dirty="0" smtClean="0">
                <a:solidFill>
                  <a:srgbClr val="7DBDD1"/>
                </a:solidFill>
              </a:rPr>
              <a:t> lent </a:t>
            </a:r>
          </a:p>
          <a:p>
            <a:pPr algn="ctr"/>
            <a:r>
              <a:rPr lang="hu-HU" sz="3200" dirty="0" smtClean="0">
                <a:solidFill>
                  <a:srgbClr val="7DBDD1"/>
                </a:solidFill>
              </a:rPr>
              <a:t>ezt a vonalat?</a:t>
            </a:r>
          </a:p>
          <a:p>
            <a:pPr algn="ctr"/>
            <a:r>
              <a:rPr lang="hu-HU" sz="3200" dirty="0" smtClean="0">
                <a:solidFill>
                  <a:srgbClr val="7DBDD1"/>
                </a:solidFill>
              </a:rPr>
              <a:t>Ez nem más, mint egy </a:t>
            </a:r>
            <a:r>
              <a:rPr lang="hu-HU" sz="3200" b="1" dirty="0" smtClean="0">
                <a:solidFill>
                  <a:srgbClr val="7DBDD1"/>
                </a:solidFill>
              </a:rPr>
              <a:t>idővonal</a:t>
            </a:r>
            <a:r>
              <a:rPr lang="hu-HU" sz="3200" dirty="0" smtClean="0">
                <a:solidFill>
                  <a:srgbClr val="7DBDD1"/>
                </a:solidFill>
              </a:rPr>
              <a:t>.</a:t>
            </a:r>
          </a:p>
          <a:p>
            <a:pPr algn="ctr"/>
            <a:r>
              <a:rPr lang="hu-HU" sz="3200" dirty="0" smtClean="0">
                <a:solidFill>
                  <a:srgbClr val="7DBDD1"/>
                </a:solidFill>
              </a:rPr>
              <a:t>Azt mutatja, hogy így történt sorban Isten szabadítása.</a:t>
            </a:r>
          </a:p>
          <a:p>
            <a:pPr algn="ctr"/>
            <a:endParaRPr lang="hu-HU" sz="3200" dirty="0">
              <a:solidFill>
                <a:srgbClr val="7DBDD1"/>
              </a:solidFill>
            </a:endParaRPr>
          </a:p>
        </p:txBody>
      </p:sp>
      <p:sp>
        <p:nvSpPr>
          <p:cNvPr id="10" name="Téglalap 9"/>
          <p:cNvSpPr>
            <a:spLocks noChangeAspect="1"/>
          </p:cNvSpPr>
          <p:nvPr/>
        </p:nvSpPr>
        <p:spPr>
          <a:xfrm>
            <a:off x="8095445" y="308143"/>
            <a:ext cx="3832363" cy="4788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Észrevetted lent 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ezt a gombot?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Ez nemcsak a </a:t>
            </a:r>
            <a:r>
              <a:rPr lang="hu-HU" sz="2800" dirty="0" err="1" smtClean="0">
                <a:solidFill>
                  <a:schemeClr val="bg1"/>
                </a:solidFill>
              </a:rPr>
              <a:t>továbblépésben</a:t>
            </a:r>
            <a:r>
              <a:rPr lang="hu-HU" sz="2800" dirty="0" smtClean="0">
                <a:solidFill>
                  <a:schemeClr val="bg1"/>
                </a:solidFill>
              </a:rPr>
              <a:t> segít, hanem arra is utal, hogy az idő halad tovább.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" name="Balra nyíl 1"/>
          <p:cNvSpPr/>
          <p:nvPr/>
        </p:nvSpPr>
        <p:spPr>
          <a:xfrm rot="16200000">
            <a:off x="3320150" y="4446814"/>
            <a:ext cx="1230086" cy="805543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Balra nyíl 14"/>
          <p:cNvSpPr/>
          <p:nvPr/>
        </p:nvSpPr>
        <p:spPr>
          <a:xfrm rot="16200000">
            <a:off x="9396583" y="4446814"/>
            <a:ext cx="1230086" cy="805543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4907251" y="4360931"/>
            <a:ext cx="4029920" cy="1839323"/>
          </a:xfrm>
          <a:prstGeom prst="roundRect">
            <a:avLst/>
          </a:prstGeom>
          <a:solidFill>
            <a:srgbClr val="C4DAE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Hogy is volt mindez az idővonallal?</a:t>
            </a:r>
          </a:p>
          <a:p>
            <a:pPr algn="ctr"/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Kattints, és meglátod!</a:t>
            </a:r>
            <a:endParaRPr lang="hu-H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9506457" y="5939202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4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autoRev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4.07407E-6 L 0.00143 0.0689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path" presetSubtype="0" repeatCount="300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0078 0.0395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1" animBg="1"/>
      <p:bldP spid="15" grpId="0" animBg="1"/>
      <p:bldP spid="15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b="24691"/>
          <a:stretch/>
        </p:blipFill>
        <p:spPr>
          <a:xfrm>
            <a:off x="10886" y="762002"/>
            <a:ext cx="12192000" cy="46482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4383" y="292700"/>
            <a:ext cx="1154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2E65A2"/>
                </a:solidFill>
              </a:rPr>
              <a:t>Ez az idővonal a bűn hatalmából való megszabadulás útját mutatja be.</a:t>
            </a:r>
            <a:endParaRPr lang="hu-HU" sz="2800" dirty="0">
              <a:solidFill>
                <a:srgbClr val="2E65A2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949539" y="5719284"/>
            <a:ext cx="6292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2E65A2"/>
                </a:solidFill>
              </a:rPr>
              <a:t>Jézus a Szabadító!</a:t>
            </a:r>
            <a:endParaRPr lang="hu-HU" sz="4400" dirty="0">
              <a:solidFill>
                <a:srgbClr val="2E65A2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4" b="100000" l="0" r="96417">
                        <a14:foregroundMark x1="13518" y1="80905" x2="21824" y2="89950"/>
                        <a14:foregroundMark x1="73616" y1="13317" x2="84691" y2="20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097" y="1734532"/>
            <a:ext cx="2249516" cy="145815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03" l="9959" r="92324">
                        <a14:backgroundMark x1="41909" y1="21681" x2="37552" y2="672"/>
                        <a14:backgroundMark x1="88174" y1="20168" x2="78631" y2="3025"/>
                        <a14:backgroundMark x1="83195" y1="16807" x2="74066" y2="6218"/>
                        <a14:backgroundMark x1="51245" y1="16134" x2="44191" y2="4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29" y="3192687"/>
            <a:ext cx="1766560" cy="21807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8" b="100000" l="9934" r="950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2044" y="1321231"/>
            <a:ext cx="1581201" cy="207336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66" b="99509" l="80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9688" y="3585036"/>
            <a:ext cx="2903589" cy="189688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12" l="0" r="984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4478" y="1066581"/>
            <a:ext cx="2114737" cy="220937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54" b="89864" l="0" r="99213">
                        <a14:foregroundMark x1="23937" y1="74659" x2="88504" y2="74659"/>
                        <a14:backgroundMark x1="8819" y1="63353" x2="1260" y2="33918"/>
                        <a14:backgroundMark x1="20315" y1="55945" x2="33543" y2="39376"/>
                        <a14:backgroundMark x1="64882" y1="23002" x2="48976" y2="45029"/>
                        <a14:backgroundMark x1="87717" y1="43860" x2="79370" y2="58674"/>
                      </a14:backgroundRemoval>
                    </a14:imgEffect>
                  </a14:imgLayer>
                </a14:imgProps>
              </a:ext>
            </a:extLst>
          </a:blip>
          <a:srcRect b="28438"/>
          <a:stretch/>
        </p:blipFill>
        <p:spPr>
          <a:xfrm>
            <a:off x="5823905" y="3519078"/>
            <a:ext cx="2424549" cy="140171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84" b="97071" l="9809" r="93376">
                        <a14:foregroundMark x1="19490" y1="20084" x2="19108" y2="60460"/>
                        <a14:foregroundMark x1="89045" y1="22594" x2="88535" y2="42050"/>
                        <a14:foregroundMark x1="75669" y1="9833" x2="25987" y2="14226"/>
                        <a14:foregroundMark x1="44076" y1="10669" x2="62038" y2="10251"/>
                        <a14:foregroundMark x1="75924" y1="12552" x2="86879" y2="19456"/>
                        <a14:foregroundMark x1="89172" y1="28661" x2="89936" y2="55021"/>
                        <a14:foregroundMark x1="88917" y1="26360" x2="90318" y2="44351"/>
                        <a14:foregroundMark x1="43949" y1="11715" x2="27389" y2="12762"/>
                        <a14:foregroundMark x1="27389" y1="13808" x2="20637" y2="17782"/>
                        <a14:foregroundMark x1="18217" y1="43515" x2="17834" y2="75105"/>
                      </a14:backgroundRemoval>
                    </a14:imgEffect>
                  </a14:imgLayer>
                </a14:imgProps>
              </a:ext>
            </a:extLst>
          </a:blip>
          <a:srcRect l="14403" t="4487" r="7601" b="5136"/>
          <a:stretch/>
        </p:blipFill>
        <p:spPr>
          <a:xfrm>
            <a:off x="6396463" y="1299608"/>
            <a:ext cx="2629587" cy="185537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7"/>
          <a:srcRect l="4697" t="16714" r="4988" b="4545"/>
          <a:stretch>
            <a:fillRect/>
          </a:stretch>
        </p:blipFill>
        <p:spPr>
          <a:xfrm>
            <a:off x="9324833" y="1233179"/>
            <a:ext cx="2834057" cy="1815216"/>
          </a:xfrm>
          <a:custGeom>
            <a:avLst/>
            <a:gdLst>
              <a:gd name="connsiteX0" fmla="*/ 4155786 w 4481946"/>
              <a:gd name="connsiteY0" fmla="*/ 1946025 h 2870688"/>
              <a:gd name="connsiteX1" fmla="*/ 4155545 w 4481946"/>
              <a:gd name="connsiteY1" fmla="*/ 1947366 h 2870688"/>
              <a:gd name="connsiteX2" fmla="*/ 4155691 w 4481946"/>
              <a:gd name="connsiteY2" fmla="*/ 1946443 h 2870688"/>
              <a:gd name="connsiteX3" fmla="*/ 1509318 w 4481946"/>
              <a:gd name="connsiteY3" fmla="*/ 9 h 2870688"/>
              <a:gd name="connsiteX4" fmla="*/ 1586346 w 4481946"/>
              <a:gd name="connsiteY4" fmla="*/ 2797 h 2870688"/>
              <a:gd name="connsiteX5" fmla="*/ 1607127 w 4481946"/>
              <a:gd name="connsiteY5" fmla="*/ 9724 h 2870688"/>
              <a:gd name="connsiteX6" fmla="*/ 1669473 w 4481946"/>
              <a:gd name="connsiteY6" fmla="*/ 37433 h 2870688"/>
              <a:gd name="connsiteX7" fmla="*/ 1690255 w 4481946"/>
              <a:gd name="connsiteY7" fmla="*/ 44361 h 2870688"/>
              <a:gd name="connsiteX8" fmla="*/ 1711037 w 4481946"/>
              <a:gd name="connsiteY8" fmla="*/ 58215 h 2870688"/>
              <a:gd name="connsiteX9" fmla="*/ 1773382 w 4481946"/>
              <a:gd name="connsiteY9" fmla="*/ 78997 h 2870688"/>
              <a:gd name="connsiteX10" fmla="*/ 1814946 w 4481946"/>
              <a:gd name="connsiteY10" fmla="*/ 92852 h 2870688"/>
              <a:gd name="connsiteX11" fmla="*/ 1835727 w 4481946"/>
              <a:gd name="connsiteY11" fmla="*/ 99779 h 2870688"/>
              <a:gd name="connsiteX12" fmla="*/ 1932709 w 4481946"/>
              <a:gd name="connsiteY12" fmla="*/ 113633 h 2870688"/>
              <a:gd name="connsiteX13" fmla="*/ 2154382 w 4481946"/>
              <a:gd name="connsiteY13" fmla="*/ 99779 h 2870688"/>
              <a:gd name="connsiteX14" fmla="*/ 2272146 w 4481946"/>
              <a:gd name="connsiteY14" fmla="*/ 78997 h 2870688"/>
              <a:gd name="connsiteX15" fmla="*/ 2299855 w 4481946"/>
              <a:gd name="connsiteY15" fmla="*/ 72070 h 2870688"/>
              <a:gd name="connsiteX16" fmla="*/ 2396837 w 4481946"/>
              <a:gd name="connsiteY16" fmla="*/ 65142 h 2870688"/>
              <a:gd name="connsiteX17" fmla="*/ 2431473 w 4481946"/>
              <a:gd name="connsiteY17" fmla="*/ 58215 h 2870688"/>
              <a:gd name="connsiteX18" fmla="*/ 2473037 w 4481946"/>
              <a:gd name="connsiteY18" fmla="*/ 44361 h 2870688"/>
              <a:gd name="connsiteX19" fmla="*/ 2576946 w 4481946"/>
              <a:gd name="connsiteY19" fmla="*/ 30506 h 2870688"/>
              <a:gd name="connsiteX20" fmla="*/ 2701637 w 4481946"/>
              <a:gd name="connsiteY20" fmla="*/ 23579 h 2870688"/>
              <a:gd name="connsiteX21" fmla="*/ 2729346 w 4481946"/>
              <a:gd name="connsiteY21" fmla="*/ 16652 h 2870688"/>
              <a:gd name="connsiteX22" fmla="*/ 3054927 w 4481946"/>
              <a:gd name="connsiteY22" fmla="*/ 16652 h 2870688"/>
              <a:gd name="connsiteX23" fmla="*/ 3103418 w 4481946"/>
              <a:gd name="connsiteY23" fmla="*/ 23579 h 2870688"/>
              <a:gd name="connsiteX24" fmla="*/ 3193473 w 4481946"/>
              <a:gd name="connsiteY24" fmla="*/ 44361 h 2870688"/>
              <a:gd name="connsiteX25" fmla="*/ 3221182 w 4481946"/>
              <a:gd name="connsiteY25" fmla="*/ 51288 h 2870688"/>
              <a:gd name="connsiteX26" fmla="*/ 3283527 w 4481946"/>
              <a:gd name="connsiteY26" fmla="*/ 72070 h 2870688"/>
              <a:gd name="connsiteX27" fmla="*/ 3304309 w 4481946"/>
              <a:gd name="connsiteY27" fmla="*/ 78997 h 2870688"/>
              <a:gd name="connsiteX28" fmla="*/ 3325091 w 4481946"/>
              <a:gd name="connsiteY28" fmla="*/ 85924 h 2870688"/>
              <a:gd name="connsiteX29" fmla="*/ 3366655 w 4481946"/>
              <a:gd name="connsiteY29" fmla="*/ 106706 h 2870688"/>
              <a:gd name="connsiteX30" fmla="*/ 3422073 w 4481946"/>
              <a:gd name="connsiteY30" fmla="*/ 120561 h 2870688"/>
              <a:gd name="connsiteX31" fmla="*/ 3449782 w 4481946"/>
              <a:gd name="connsiteY31" fmla="*/ 134415 h 2870688"/>
              <a:gd name="connsiteX32" fmla="*/ 3498273 w 4481946"/>
              <a:gd name="connsiteY32" fmla="*/ 148270 h 2870688"/>
              <a:gd name="connsiteX33" fmla="*/ 3519055 w 4481946"/>
              <a:gd name="connsiteY33" fmla="*/ 162124 h 2870688"/>
              <a:gd name="connsiteX34" fmla="*/ 3560618 w 4481946"/>
              <a:gd name="connsiteY34" fmla="*/ 175979 h 2870688"/>
              <a:gd name="connsiteX35" fmla="*/ 3588327 w 4481946"/>
              <a:gd name="connsiteY35" fmla="*/ 189833 h 2870688"/>
              <a:gd name="connsiteX36" fmla="*/ 3609109 w 4481946"/>
              <a:gd name="connsiteY36" fmla="*/ 196761 h 2870688"/>
              <a:gd name="connsiteX37" fmla="*/ 3650673 w 4481946"/>
              <a:gd name="connsiteY37" fmla="*/ 217542 h 2870688"/>
              <a:gd name="connsiteX38" fmla="*/ 3699164 w 4481946"/>
              <a:gd name="connsiteY38" fmla="*/ 245252 h 2870688"/>
              <a:gd name="connsiteX39" fmla="*/ 3740727 w 4481946"/>
              <a:gd name="connsiteY39" fmla="*/ 266033 h 2870688"/>
              <a:gd name="connsiteX40" fmla="*/ 3782291 w 4481946"/>
              <a:gd name="connsiteY40" fmla="*/ 286815 h 2870688"/>
              <a:gd name="connsiteX41" fmla="*/ 3823855 w 4481946"/>
              <a:gd name="connsiteY41" fmla="*/ 307597 h 2870688"/>
              <a:gd name="connsiteX42" fmla="*/ 3886200 w 4481946"/>
              <a:gd name="connsiteY42" fmla="*/ 349161 h 2870688"/>
              <a:gd name="connsiteX43" fmla="*/ 3927764 w 4481946"/>
              <a:gd name="connsiteY43" fmla="*/ 376870 h 2870688"/>
              <a:gd name="connsiteX44" fmla="*/ 3969327 w 4481946"/>
              <a:gd name="connsiteY44" fmla="*/ 411506 h 2870688"/>
              <a:gd name="connsiteX45" fmla="*/ 3983182 w 4481946"/>
              <a:gd name="connsiteY45" fmla="*/ 432288 h 2870688"/>
              <a:gd name="connsiteX46" fmla="*/ 4003964 w 4481946"/>
              <a:gd name="connsiteY46" fmla="*/ 446142 h 2870688"/>
              <a:gd name="connsiteX47" fmla="*/ 4024746 w 4481946"/>
              <a:gd name="connsiteY47" fmla="*/ 466924 h 2870688"/>
              <a:gd name="connsiteX48" fmla="*/ 4045527 w 4481946"/>
              <a:gd name="connsiteY48" fmla="*/ 480779 h 2870688"/>
              <a:gd name="connsiteX49" fmla="*/ 4066309 w 4481946"/>
              <a:gd name="connsiteY49" fmla="*/ 501561 h 2870688"/>
              <a:gd name="connsiteX50" fmla="*/ 4080164 w 4481946"/>
              <a:gd name="connsiteY50" fmla="*/ 522342 h 2870688"/>
              <a:gd name="connsiteX51" fmla="*/ 4121727 w 4481946"/>
              <a:gd name="connsiteY51" fmla="*/ 550052 h 2870688"/>
              <a:gd name="connsiteX52" fmla="*/ 4142509 w 4481946"/>
              <a:gd name="connsiteY52" fmla="*/ 563906 h 2870688"/>
              <a:gd name="connsiteX53" fmla="*/ 4184073 w 4481946"/>
              <a:gd name="connsiteY53" fmla="*/ 598542 h 2870688"/>
              <a:gd name="connsiteX54" fmla="*/ 4225637 w 4481946"/>
              <a:gd name="connsiteY54" fmla="*/ 612397 h 2870688"/>
              <a:gd name="connsiteX55" fmla="*/ 4246418 w 4481946"/>
              <a:gd name="connsiteY55" fmla="*/ 626252 h 2870688"/>
              <a:gd name="connsiteX56" fmla="*/ 4315691 w 4481946"/>
              <a:gd name="connsiteY56" fmla="*/ 667815 h 2870688"/>
              <a:gd name="connsiteX57" fmla="*/ 4336473 w 4481946"/>
              <a:gd name="connsiteY57" fmla="*/ 688597 h 2870688"/>
              <a:gd name="connsiteX58" fmla="*/ 4350327 w 4481946"/>
              <a:gd name="connsiteY58" fmla="*/ 709379 h 2870688"/>
              <a:gd name="connsiteX59" fmla="*/ 4371109 w 4481946"/>
              <a:gd name="connsiteY59" fmla="*/ 723233 h 2870688"/>
              <a:gd name="connsiteX60" fmla="*/ 4398818 w 4481946"/>
              <a:gd name="connsiteY60" fmla="*/ 764797 h 2870688"/>
              <a:gd name="connsiteX61" fmla="*/ 4405746 w 4481946"/>
              <a:gd name="connsiteY61" fmla="*/ 785579 h 2870688"/>
              <a:gd name="connsiteX62" fmla="*/ 4433455 w 4481946"/>
              <a:gd name="connsiteY62" fmla="*/ 827142 h 2870688"/>
              <a:gd name="connsiteX63" fmla="*/ 4447309 w 4481946"/>
              <a:gd name="connsiteY63" fmla="*/ 847924 h 2870688"/>
              <a:gd name="connsiteX64" fmla="*/ 4468091 w 4481946"/>
              <a:gd name="connsiteY64" fmla="*/ 910270 h 2870688"/>
              <a:gd name="connsiteX65" fmla="*/ 4475018 w 4481946"/>
              <a:gd name="connsiteY65" fmla="*/ 931052 h 2870688"/>
              <a:gd name="connsiteX66" fmla="*/ 4481946 w 4481946"/>
              <a:gd name="connsiteY66" fmla="*/ 1069597 h 2870688"/>
              <a:gd name="connsiteX67" fmla="*/ 4475018 w 4481946"/>
              <a:gd name="connsiteY67" fmla="*/ 1131942 h 2870688"/>
              <a:gd name="connsiteX68" fmla="*/ 4461164 w 4481946"/>
              <a:gd name="connsiteY68" fmla="*/ 1215070 h 2870688"/>
              <a:gd name="connsiteX69" fmla="*/ 4447309 w 4481946"/>
              <a:gd name="connsiteY69" fmla="*/ 1263561 h 2870688"/>
              <a:gd name="connsiteX70" fmla="*/ 4433455 w 4481946"/>
              <a:gd name="connsiteY70" fmla="*/ 1284342 h 2870688"/>
              <a:gd name="connsiteX71" fmla="*/ 4426527 w 4481946"/>
              <a:gd name="connsiteY71" fmla="*/ 1305124 h 2870688"/>
              <a:gd name="connsiteX72" fmla="*/ 4398818 w 4481946"/>
              <a:gd name="connsiteY72" fmla="*/ 1346688 h 2870688"/>
              <a:gd name="connsiteX73" fmla="*/ 4343400 w 4481946"/>
              <a:gd name="connsiteY73" fmla="*/ 1512942 h 2870688"/>
              <a:gd name="connsiteX74" fmla="*/ 4322618 w 4481946"/>
              <a:gd name="connsiteY74" fmla="*/ 1575288 h 2870688"/>
              <a:gd name="connsiteX75" fmla="*/ 4315691 w 4481946"/>
              <a:gd name="connsiteY75" fmla="*/ 1596070 h 2870688"/>
              <a:gd name="connsiteX76" fmla="*/ 4294909 w 4481946"/>
              <a:gd name="connsiteY76" fmla="*/ 1686124 h 2870688"/>
              <a:gd name="connsiteX77" fmla="*/ 4281055 w 4481946"/>
              <a:gd name="connsiteY77" fmla="*/ 1727688 h 2870688"/>
              <a:gd name="connsiteX78" fmla="*/ 4239491 w 4481946"/>
              <a:gd name="connsiteY78" fmla="*/ 1790033 h 2870688"/>
              <a:gd name="connsiteX79" fmla="*/ 4211782 w 4481946"/>
              <a:gd name="connsiteY79" fmla="*/ 1831597 h 2870688"/>
              <a:gd name="connsiteX80" fmla="*/ 4197927 w 4481946"/>
              <a:gd name="connsiteY80" fmla="*/ 1852379 h 2870688"/>
              <a:gd name="connsiteX81" fmla="*/ 4191000 w 4481946"/>
              <a:gd name="connsiteY81" fmla="*/ 1873161 h 2870688"/>
              <a:gd name="connsiteX82" fmla="*/ 4163291 w 4481946"/>
              <a:gd name="connsiteY82" fmla="*/ 1914724 h 2870688"/>
              <a:gd name="connsiteX83" fmla="*/ 4157866 w 4481946"/>
              <a:gd name="connsiteY83" fmla="*/ 1936900 h 2870688"/>
              <a:gd name="connsiteX84" fmla="*/ 4155786 w 4481946"/>
              <a:gd name="connsiteY84" fmla="*/ 1946025 h 2870688"/>
              <a:gd name="connsiteX85" fmla="*/ 4156206 w 4481946"/>
              <a:gd name="connsiteY85" fmla="*/ 1943686 h 2870688"/>
              <a:gd name="connsiteX86" fmla="*/ 4142509 w 4481946"/>
              <a:gd name="connsiteY86" fmla="*/ 1963215 h 2870688"/>
              <a:gd name="connsiteX87" fmla="*/ 4135582 w 4481946"/>
              <a:gd name="connsiteY87" fmla="*/ 1990924 h 2870688"/>
              <a:gd name="connsiteX88" fmla="*/ 4114800 w 4481946"/>
              <a:gd name="connsiteY88" fmla="*/ 2053270 h 2870688"/>
              <a:gd name="connsiteX89" fmla="*/ 4107873 w 4481946"/>
              <a:gd name="connsiteY89" fmla="*/ 2074052 h 2870688"/>
              <a:gd name="connsiteX90" fmla="*/ 4080164 w 4481946"/>
              <a:gd name="connsiteY90" fmla="*/ 2115615 h 2870688"/>
              <a:gd name="connsiteX91" fmla="*/ 4010891 w 4481946"/>
              <a:gd name="connsiteY91" fmla="*/ 2191815 h 2870688"/>
              <a:gd name="connsiteX92" fmla="*/ 3990109 w 4481946"/>
              <a:gd name="connsiteY92" fmla="*/ 2212597 h 2870688"/>
              <a:gd name="connsiteX93" fmla="*/ 3976255 w 4481946"/>
              <a:gd name="connsiteY93" fmla="*/ 2233379 h 2870688"/>
              <a:gd name="connsiteX94" fmla="*/ 3934691 w 4481946"/>
              <a:gd name="connsiteY94" fmla="*/ 2274942 h 2870688"/>
              <a:gd name="connsiteX95" fmla="*/ 3906982 w 4481946"/>
              <a:gd name="connsiteY95" fmla="*/ 2316506 h 2870688"/>
              <a:gd name="connsiteX96" fmla="*/ 3886200 w 4481946"/>
              <a:gd name="connsiteY96" fmla="*/ 2358070 h 2870688"/>
              <a:gd name="connsiteX97" fmla="*/ 3872346 w 4481946"/>
              <a:gd name="connsiteY97" fmla="*/ 2385779 h 2870688"/>
              <a:gd name="connsiteX98" fmla="*/ 3865418 w 4481946"/>
              <a:gd name="connsiteY98" fmla="*/ 2406561 h 2870688"/>
              <a:gd name="connsiteX99" fmla="*/ 3844637 w 4481946"/>
              <a:gd name="connsiteY99" fmla="*/ 2427342 h 2870688"/>
              <a:gd name="connsiteX100" fmla="*/ 3837709 w 4481946"/>
              <a:gd name="connsiteY100" fmla="*/ 2448124 h 2870688"/>
              <a:gd name="connsiteX101" fmla="*/ 3803073 w 4481946"/>
              <a:gd name="connsiteY101" fmla="*/ 2496615 h 2870688"/>
              <a:gd name="connsiteX102" fmla="*/ 3761509 w 4481946"/>
              <a:gd name="connsiteY102" fmla="*/ 2538179 h 2870688"/>
              <a:gd name="connsiteX103" fmla="*/ 3699164 w 4481946"/>
              <a:gd name="connsiteY103" fmla="*/ 2579742 h 2870688"/>
              <a:gd name="connsiteX104" fmla="*/ 3678382 w 4481946"/>
              <a:gd name="connsiteY104" fmla="*/ 2593597 h 2870688"/>
              <a:gd name="connsiteX105" fmla="*/ 3657600 w 4481946"/>
              <a:gd name="connsiteY105" fmla="*/ 2607452 h 2870688"/>
              <a:gd name="connsiteX106" fmla="*/ 3616037 w 4481946"/>
              <a:gd name="connsiteY106" fmla="*/ 2642088 h 2870688"/>
              <a:gd name="connsiteX107" fmla="*/ 3595255 w 4481946"/>
              <a:gd name="connsiteY107" fmla="*/ 2662870 h 2870688"/>
              <a:gd name="connsiteX108" fmla="*/ 3553691 w 4481946"/>
              <a:gd name="connsiteY108" fmla="*/ 2690579 h 2870688"/>
              <a:gd name="connsiteX109" fmla="*/ 3498273 w 4481946"/>
              <a:gd name="connsiteY109" fmla="*/ 2725215 h 2870688"/>
              <a:gd name="connsiteX110" fmla="*/ 3456709 w 4481946"/>
              <a:gd name="connsiteY110" fmla="*/ 2752924 h 2870688"/>
              <a:gd name="connsiteX111" fmla="*/ 3422073 w 4481946"/>
              <a:gd name="connsiteY111" fmla="*/ 2773706 h 2870688"/>
              <a:gd name="connsiteX112" fmla="*/ 3359727 w 4481946"/>
              <a:gd name="connsiteY112" fmla="*/ 2787561 h 2870688"/>
              <a:gd name="connsiteX113" fmla="*/ 3311237 w 4481946"/>
              <a:gd name="connsiteY113" fmla="*/ 2801415 h 2870688"/>
              <a:gd name="connsiteX114" fmla="*/ 3276600 w 4481946"/>
              <a:gd name="connsiteY114" fmla="*/ 2808342 h 2870688"/>
              <a:gd name="connsiteX115" fmla="*/ 3186546 w 4481946"/>
              <a:gd name="connsiteY115" fmla="*/ 2822197 h 2870688"/>
              <a:gd name="connsiteX116" fmla="*/ 2944091 w 4481946"/>
              <a:gd name="connsiteY116" fmla="*/ 2815270 h 2870688"/>
              <a:gd name="connsiteX117" fmla="*/ 2916382 w 4481946"/>
              <a:gd name="connsiteY117" fmla="*/ 2808342 h 2870688"/>
              <a:gd name="connsiteX118" fmla="*/ 2874818 w 4481946"/>
              <a:gd name="connsiteY118" fmla="*/ 2801415 h 2870688"/>
              <a:gd name="connsiteX119" fmla="*/ 2431473 w 4481946"/>
              <a:gd name="connsiteY119" fmla="*/ 2808342 h 2870688"/>
              <a:gd name="connsiteX120" fmla="*/ 2369127 w 4481946"/>
              <a:gd name="connsiteY120" fmla="*/ 2815270 h 2870688"/>
              <a:gd name="connsiteX121" fmla="*/ 2279073 w 4481946"/>
              <a:gd name="connsiteY121" fmla="*/ 2829124 h 2870688"/>
              <a:gd name="connsiteX122" fmla="*/ 2195946 w 4481946"/>
              <a:gd name="connsiteY122" fmla="*/ 2836052 h 2870688"/>
              <a:gd name="connsiteX123" fmla="*/ 2126673 w 4481946"/>
              <a:gd name="connsiteY123" fmla="*/ 2842979 h 2870688"/>
              <a:gd name="connsiteX124" fmla="*/ 2008909 w 4481946"/>
              <a:gd name="connsiteY124" fmla="*/ 2849906 h 2870688"/>
              <a:gd name="connsiteX125" fmla="*/ 1946564 w 4481946"/>
              <a:gd name="connsiteY125" fmla="*/ 2856833 h 2870688"/>
              <a:gd name="connsiteX126" fmla="*/ 1898073 w 4481946"/>
              <a:gd name="connsiteY126" fmla="*/ 2863761 h 2870688"/>
              <a:gd name="connsiteX127" fmla="*/ 1745673 w 4481946"/>
              <a:gd name="connsiteY127" fmla="*/ 2870688 h 2870688"/>
              <a:gd name="connsiteX128" fmla="*/ 1614055 w 4481946"/>
              <a:gd name="connsiteY128" fmla="*/ 2863761 h 2870688"/>
              <a:gd name="connsiteX129" fmla="*/ 1524000 w 4481946"/>
              <a:gd name="connsiteY129" fmla="*/ 2842979 h 2870688"/>
              <a:gd name="connsiteX130" fmla="*/ 1482437 w 4481946"/>
              <a:gd name="connsiteY130" fmla="*/ 2822197 h 2870688"/>
              <a:gd name="connsiteX131" fmla="*/ 1461655 w 4481946"/>
              <a:gd name="connsiteY131" fmla="*/ 2808342 h 2870688"/>
              <a:gd name="connsiteX132" fmla="*/ 1427018 w 4481946"/>
              <a:gd name="connsiteY132" fmla="*/ 2794488 h 2870688"/>
              <a:gd name="connsiteX133" fmla="*/ 1406237 w 4481946"/>
              <a:gd name="connsiteY133" fmla="*/ 2780633 h 2870688"/>
              <a:gd name="connsiteX134" fmla="*/ 1385455 w 4481946"/>
              <a:gd name="connsiteY134" fmla="*/ 2773706 h 2870688"/>
              <a:gd name="connsiteX135" fmla="*/ 1336964 w 4481946"/>
              <a:gd name="connsiteY135" fmla="*/ 2752924 h 2870688"/>
              <a:gd name="connsiteX136" fmla="*/ 1316182 w 4481946"/>
              <a:gd name="connsiteY136" fmla="*/ 2739070 h 2870688"/>
              <a:gd name="connsiteX137" fmla="*/ 1288473 w 4481946"/>
              <a:gd name="connsiteY137" fmla="*/ 2732142 h 2870688"/>
              <a:gd name="connsiteX138" fmla="*/ 1233055 w 4481946"/>
              <a:gd name="connsiteY138" fmla="*/ 2711361 h 2870688"/>
              <a:gd name="connsiteX139" fmla="*/ 1205346 w 4481946"/>
              <a:gd name="connsiteY139" fmla="*/ 2697506 h 2870688"/>
              <a:gd name="connsiteX140" fmla="*/ 1170709 w 4481946"/>
              <a:gd name="connsiteY140" fmla="*/ 2683652 h 2870688"/>
              <a:gd name="connsiteX141" fmla="*/ 1149927 w 4481946"/>
              <a:gd name="connsiteY141" fmla="*/ 2669797 h 2870688"/>
              <a:gd name="connsiteX142" fmla="*/ 1101437 w 4481946"/>
              <a:gd name="connsiteY142" fmla="*/ 2655942 h 2870688"/>
              <a:gd name="connsiteX143" fmla="*/ 1025237 w 4481946"/>
              <a:gd name="connsiteY143" fmla="*/ 2614379 h 2870688"/>
              <a:gd name="connsiteX144" fmla="*/ 1004455 w 4481946"/>
              <a:gd name="connsiteY144" fmla="*/ 2600524 h 2870688"/>
              <a:gd name="connsiteX145" fmla="*/ 983673 w 4481946"/>
              <a:gd name="connsiteY145" fmla="*/ 2593597 h 2870688"/>
              <a:gd name="connsiteX146" fmla="*/ 955964 w 4481946"/>
              <a:gd name="connsiteY146" fmla="*/ 2572815 h 2870688"/>
              <a:gd name="connsiteX147" fmla="*/ 907473 w 4481946"/>
              <a:gd name="connsiteY147" fmla="*/ 2545106 h 2870688"/>
              <a:gd name="connsiteX148" fmla="*/ 858982 w 4481946"/>
              <a:gd name="connsiteY148" fmla="*/ 2510470 h 2870688"/>
              <a:gd name="connsiteX149" fmla="*/ 817418 w 4481946"/>
              <a:gd name="connsiteY149" fmla="*/ 2482761 h 2870688"/>
              <a:gd name="connsiteX150" fmla="*/ 796637 w 4481946"/>
              <a:gd name="connsiteY150" fmla="*/ 2475833 h 2870688"/>
              <a:gd name="connsiteX151" fmla="*/ 775855 w 4481946"/>
              <a:gd name="connsiteY151" fmla="*/ 2455052 h 2870688"/>
              <a:gd name="connsiteX152" fmla="*/ 713509 w 4481946"/>
              <a:gd name="connsiteY152" fmla="*/ 2420415 h 2870688"/>
              <a:gd name="connsiteX153" fmla="*/ 637309 w 4481946"/>
              <a:gd name="connsiteY153" fmla="*/ 2351142 h 2870688"/>
              <a:gd name="connsiteX154" fmla="*/ 609600 w 4481946"/>
              <a:gd name="connsiteY154" fmla="*/ 2309579 h 2870688"/>
              <a:gd name="connsiteX155" fmla="*/ 568037 w 4481946"/>
              <a:gd name="connsiteY155" fmla="*/ 2240306 h 2870688"/>
              <a:gd name="connsiteX156" fmla="*/ 554182 w 4481946"/>
              <a:gd name="connsiteY156" fmla="*/ 2219524 h 2870688"/>
              <a:gd name="connsiteX157" fmla="*/ 533400 w 4481946"/>
              <a:gd name="connsiteY157" fmla="*/ 2157179 h 2870688"/>
              <a:gd name="connsiteX158" fmla="*/ 526473 w 4481946"/>
              <a:gd name="connsiteY158" fmla="*/ 2136397 h 2870688"/>
              <a:gd name="connsiteX159" fmla="*/ 512618 w 4481946"/>
              <a:gd name="connsiteY159" fmla="*/ 2115615 h 2870688"/>
              <a:gd name="connsiteX160" fmla="*/ 505691 w 4481946"/>
              <a:gd name="connsiteY160" fmla="*/ 2094833 h 2870688"/>
              <a:gd name="connsiteX161" fmla="*/ 491837 w 4481946"/>
              <a:gd name="connsiteY161" fmla="*/ 2046342 h 2870688"/>
              <a:gd name="connsiteX162" fmla="*/ 477982 w 4481946"/>
              <a:gd name="connsiteY162" fmla="*/ 2025561 h 2870688"/>
              <a:gd name="connsiteX163" fmla="*/ 457200 w 4481946"/>
              <a:gd name="connsiteY163" fmla="*/ 1983997 h 2870688"/>
              <a:gd name="connsiteX164" fmla="*/ 422564 w 4481946"/>
              <a:gd name="connsiteY164" fmla="*/ 1921652 h 2870688"/>
              <a:gd name="connsiteX165" fmla="*/ 381000 w 4481946"/>
              <a:gd name="connsiteY165" fmla="*/ 1880088 h 2870688"/>
              <a:gd name="connsiteX166" fmla="*/ 360218 w 4481946"/>
              <a:gd name="connsiteY166" fmla="*/ 1859306 h 2870688"/>
              <a:gd name="connsiteX167" fmla="*/ 332509 w 4481946"/>
              <a:gd name="connsiteY167" fmla="*/ 1838524 h 2870688"/>
              <a:gd name="connsiteX168" fmla="*/ 304800 w 4481946"/>
              <a:gd name="connsiteY168" fmla="*/ 1810815 h 2870688"/>
              <a:gd name="connsiteX169" fmla="*/ 249382 w 4481946"/>
              <a:gd name="connsiteY169" fmla="*/ 1769252 h 2870688"/>
              <a:gd name="connsiteX170" fmla="*/ 235527 w 4481946"/>
              <a:gd name="connsiteY170" fmla="*/ 1748470 h 2870688"/>
              <a:gd name="connsiteX171" fmla="*/ 207818 w 4481946"/>
              <a:gd name="connsiteY171" fmla="*/ 1720761 h 2870688"/>
              <a:gd name="connsiteX172" fmla="*/ 145473 w 4481946"/>
              <a:gd name="connsiteY172" fmla="*/ 1623779 h 2870688"/>
              <a:gd name="connsiteX173" fmla="*/ 131618 w 4481946"/>
              <a:gd name="connsiteY173" fmla="*/ 1602997 h 2870688"/>
              <a:gd name="connsiteX174" fmla="*/ 96982 w 4481946"/>
              <a:gd name="connsiteY174" fmla="*/ 1499088 h 2870688"/>
              <a:gd name="connsiteX175" fmla="*/ 90055 w 4481946"/>
              <a:gd name="connsiteY175" fmla="*/ 1478306 h 2870688"/>
              <a:gd name="connsiteX176" fmla="*/ 62346 w 4481946"/>
              <a:gd name="connsiteY176" fmla="*/ 1409033 h 2870688"/>
              <a:gd name="connsiteX177" fmla="*/ 55418 w 4481946"/>
              <a:gd name="connsiteY177" fmla="*/ 1367470 h 2870688"/>
              <a:gd name="connsiteX178" fmla="*/ 34637 w 4481946"/>
              <a:gd name="connsiteY178" fmla="*/ 1318979 h 2870688"/>
              <a:gd name="connsiteX179" fmla="*/ 20782 w 4481946"/>
              <a:gd name="connsiteY179" fmla="*/ 1277415 h 2870688"/>
              <a:gd name="connsiteX180" fmla="*/ 13855 w 4481946"/>
              <a:gd name="connsiteY180" fmla="*/ 1256633 h 2870688"/>
              <a:gd name="connsiteX181" fmla="*/ 0 w 4481946"/>
              <a:gd name="connsiteY181" fmla="*/ 1194288 h 2870688"/>
              <a:gd name="connsiteX182" fmla="*/ 6927 w 4481946"/>
              <a:gd name="connsiteY182" fmla="*/ 1007252 h 2870688"/>
              <a:gd name="connsiteX183" fmla="*/ 27709 w 4481946"/>
              <a:gd name="connsiteY183" fmla="*/ 882561 h 2870688"/>
              <a:gd name="connsiteX184" fmla="*/ 48491 w 4481946"/>
              <a:gd name="connsiteY184" fmla="*/ 813288 h 2870688"/>
              <a:gd name="connsiteX185" fmla="*/ 69273 w 4481946"/>
              <a:gd name="connsiteY185" fmla="*/ 785579 h 2870688"/>
              <a:gd name="connsiteX186" fmla="*/ 76200 w 4481946"/>
              <a:gd name="connsiteY186" fmla="*/ 757870 h 2870688"/>
              <a:gd name="connsiteX187" fmla="*/ 131618 w 4481946"/>
              <a:gd name="connsiteY187" fmla="*/ 695524 h 2870688"/>
              <a:gd name="connsiteX188" fmla="*/ 173182 w 4481946"/>
              <a:gd name="connsiteY188" fmla="*/ 653961 h 2870688"/>
              <a:gd name="connsiteX189" fmla="*/ 200891 w 4481946"/>
              <a:gd name="connsiteY189" fmla="*/ 640106 h 2870688"/>
              <a:gd name="connsiteX190" fmla="*/ 228600 w 4481946"/>
              <a:gd name="connsiteY190" fmla="*/ 619324 h 2870688"/>
              <a:gd name="connsiteX191" fmla="*/ 249382 w 4481946"/>
              <a:gd name="connsiteY191" fmla="*/ 605470 h 2870688"/>
              <a:gd name="connsiteX192" fmla="*/ 297873 w 4481946"/>
              <a:gd name="connsiteY192" fmla="*/ 556979 h 2870688"/>
              <a:gd name="connsiteX193" fmla="*/ 353291 w 4481946"/>
              <a:gd name="connsiteY193" fmla="*/ 508488 h 2870688"/>
              <a:gd name="connsiteX194" fmla="*/ 401782 w 4481946"/>
              <a:gd name="connsiteY194" fmla="*/ 487706 h 2870688"/>
              <a:gd name="connsiteX195" fmla="*/ 457200 w 4481946"/>
              <a:gd name="connsiteY195" fmla="*/ 453070 h 2870688"/>
              <a:gd name="connsiteX196" fmla="*/ 484909 w 4481946"/>
              <a:gd name="connsiteY196" fmla="*/ 439215 h 2870688"/>
              <a:gd name="connsiteX197" fmla="*/ 505691 w 4481946"/>
              <a:gd name="connsiteY197" fmla="*/ 425361 h 2870688"/>
              <a:gd name="connsiteX198" fmla="*/ 561109 w 4481946"/>
              <a:gd name="connsiteY198" fmla="*/ 363015 h 2870688"/>
              <a:gd name="connsiteX199" fmla="*/ 602673 w 4481946"/>
              <a:gd name="connsiteY199" fmla="*/ 321452 h 2870688"/>
              <a:gd name="connsiteX200" fmla="*/ 665018 w 4481946"/>
              <a:gd name="connsiteY200" fmla="*/ 272961 h 2870688"/>
              <a:gd name="connsiteX201" fmla="*/ 692727 w 4481946"/>
              <a:gd name="connsiteY201" fmla="*/ 252179 h 2870688"/>
              <a:gd name="connsiteX202" fmla="*/ 713509 w 4481946"/>
              <a:gd name="connsiteY202" fmla="*/ 231397 h 2870688"/>
              <a:gd name="connsiteX203" fmla="*/ 734291 w 4481946"/>
              <a:gd name="connsiteY203" fmla="*/ 224470 h 2870688"/>
              <a:gd name="connsiteX204" fmla="*/ 845127 w 4481946"/>
              <a:gd name="connsiteY204" fmla="*/ 162124 h 2870688"/>
              <a:gd name="connsiteX205" fmla="*/ 886691 w 4481946"/>
              <a:gd name="connsiteY205" fmla="*/ 148270 h 2870688"/>
              <a:gd name="connsiteX206" fmla="*/ 914400 w 4481946"/>
              <a:gd name="connsiteY206" fmla="*/ 134415 h 2870688"/>
              <a:gd name="connsiteX207" fmla="*/ 955964 w 4481946"/>
              <a:gd name="connsiteY207" fmla="*/ 120561 h 2870688"/>
              <a:gd name="connsiteX208" fmla="*/ 976746 w 4481946"/>
              <a:gd name="connsiteY208" fmla="*/ 113633 h 2870688"/>
              <a:gd name="connsiteX209" fmla="*/ 1039091 w 4481946"/>
              <a:gd name="connsiteY209" fmla="*/ 92852 h 2870688"/>
              <a:gd name="connsiteX210" fmla="*/ 1059873 w 4481946"/>
              <a:gd name="connsiteY210" fmla="*/ 85924 h 2870688"/>
              <a:gd name="connsiteX211" fmla="*/ 1143000 w 4481946"/>
              <a:gd name="connsiteY211" fmla="*/ 72070 h 2870688"/>
              <a:gd name="connsiteX212" fmla="*/ 1198418 w 4481946"/>
              <a:gd name="connsiteY212" fmla="*/ 58215 h 2870688"/>
              <a:gd name="connsiteX213" fmla="*/ 1509318 w 4481946"/>
              <a:gd name="connsiteY213" fmla="*/ 9 h 287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4481946" h="2870688">
                <a:moveTo>
                  <a:pt x="4155786" y="1946025"/>
                </a:moveTo>
                <a:lnTo>
                  <a:pt x="4155545" y="1947366"/>
                </a:lnTo>
                <a:cubicBezTo>
                  <a:pt x="4155391" y="1948049"/>
                  <a:pt x="4155372" y="1947964"/>
                  <a:pt x="4155691" y="1946443"/>
                </a:cubicBezTo>
                <a:close/>
                <a:moveTo>
                  <a:pt x="1509318" y="9"/>
                </a:moveTo>
                <a:cubicBezTo>
                  <a:pt x="1533142" y="-95"/>
                  <a:pt x="1558748" y="753"/>
                  <a:pt x="1586346" y="2797"/>
                </a:cubicBezTo>
                <a:cubicBezTo>
                  <a:pt x="1593628" y="3336"/>
                  <a:pt x="1600200" y="7415"/>
                  <a:pt x="1607127" y="9724"/>
                </a:cubicBezTo>
                <a:cubicBezTo>
                  <a:pt x="1640062" y="31681"/>
                  <a:pt x="1620008" y="20945"/>
                  <a:pt x="1669473" y="37433"/>
                </a:cubicBezTo>
                <a:cubicBezTo>
                  <a:pt x="1676400" y="39742"/>
                  <a:pt x="1684179" y="40311"/>
                  <a:pt x="1690255" y="44361"/>
                </a:cubicBezTo>
                <a:cubicBezTo>
                  <a:pt x="1697182" y="48979"/>
                  <a:pt x="1703429" y="54834"/>
                  <a:pt x="1711037" y="58215"/>
                </a:cubicBezTo>
                <a:cubicBezTo>
                  <a:pt x="1711051" y="58221"/>
                  <a:pt x="1762984" y="75531"/>
                  <a:pt x="1773382" y="78997"/>
                </a:cubicBezTo>
                <a:lnTo>
                  <a:pt x="1814946" y="92852"/>
                </a:lnTo>
                <a:cubicBezTo>
                  <a:pt x="1821873" y="95161"/>
                  <a:pt x="1828525" y="98579"/>
                  <a:pt x="1835727" y="99779"/>
                </a:cubicBezTo>
                <a:cubicBezTo>
                  <a:pt x="1895654" y="109766"/>
                  <a:pt x="1863354" y="104964"/>
                  <a:pt x="1932709" y="113633"/>
                </a:cubicBezTo>
                <a:lnTo>
                  <a:pt x="2154382" y="99779"/>
                </a:lnTo>
                <a:cubicBezTo>
                  <a:pt x="2172068" y="97814"/>
                  <a:pt x="2242261" y="85638"/>
                  <a:pt x="2272146" y="78997"/>
                </a:cubicBezTo>
                <a:cubicBezTo>
                  <a:pt x="2281440" y="76932"/>
                  <a:pt x="2290393" y="73121"/>
                  <a:pt x="2299855" y="72070"/>
                </a:cubicBezTo>
                <a:cubicBezTo>
                  <a:pt x="2332066" y="68491"/>
                  <a:pt x="2364510" y="67451"/>
                  <a:pt x="2396837" y="65142"/>
                </a:cubicBezTo>
                <a:cubicBezTo>
                  <a:pt x="2408382" y="62833"/>
                  <a:pt x="2420114" y="61313"/>
                  <a:pt x="2431473" y="58215"/>
                </a:cubicBezTo>
                <a:cubicBezTo>
                  <a:pt x="2445562" y="54373"/>
                  <a:pt x="2458632" y="46762"/>
                  <a:pt x="2473037" y="44361"/>
                </a:cubicBezTo>
                <a:cubicBezTo>
                  <a:pt x="2514729" y="37411"/>
                  <a:pt x="2531153" y="33898"/>
                  <a:pt x="2576946" y="30506"/>
                </a:cubicBezTo>
                <a:cubicBezTo>
                  <a:pt x="2618460" y="27431"/>
                  <a:pt x="2660073" y="25888"/>
                  <a:pt x="2701637" y="23579"/>
                </a:cubicBezTo>
                <a:cubicBezTo>
                  <a:pt x="2710873" y="21270"/>
                  <a:pt x="2719955" y="18217"/>
                  <a:pt x="2729346" y="16652"/>
                </a:cubicBezTo>
                <a:cubicBezTo>
                  <a:pt x="2842785" y="-2255"/>
                  <a:pt x="2917940" y="13139"/>
                  <a:pt x="3054927" y="16652"/>
                </a:cubicBezTo>
                <a:cubicBezTo>
                  <a:pt x="3071091" y="18961"/>
                  <a:pt x="3087312" y="20895"/>
                  <a:pt x="3103418" y="23579"/>
                </a:cubicBezTo>
                <a:cubicBezTo>
                  <a:pt x="3135411" y="28911"/>
                  <a:pt x="3161103" y="36268"/>
                  <a:pt x="3193473" y="44361"/>
                </a:cubicBezTo>
                <a:cubicBezTo>
                  <a:pt x="3202709" y="46670"/>
                  <a:pt x="3212150" y="48277"/>
                  <a:pt x="3221182" y="51288"/>
                </a:cubicBezTo>
                <a:lnTo>
                  <a:pt x="3283527" y="72070"/>
                </a:lnTo>
                <a:lnTo>
                  <a:pt x="3304309" y="78997"/>
                </a:lnTo>
                <a:lnTo>
                  <a:pt x="3325091" y="85924"/>
                </a:lnTo>
                <a:cubicBezTo>
                  <a:pt x="3346919" y="100477"/>
                  <a:pt x="3342385" y="100087"/>
                  <a:pt x="3366655" y="106706"/>
                </a:cubicBezTo>
                <a:cubicBezTo>
                  <a:pt x="3385025" y="111716"/>
                  <a:pt x="3405042" y="112046"/>
                  <a:pt x="3422073" y="120561"/>
                </a:cubicBezTo>
                <a:cubicBezTo>
                  <a:pt x="3431309" y="125179"/>
                  <a:pt x="3440113" y="130789"/>
                  <a:pt x="3449782" y="134415"/>
                </a:cubicBezTo>
                <a:cubicBezTo>
                  <a:pt x="3467550" y="141078"/>
                  <a:pt x="3481517" y="139892"/>
                  <a:pt x="3498273" y="148270"/>
                </a:cubicBezTo>
                <a:cubicBezTo>
                  <a:pt x="3505720" y="151993"/>
                  <a:pt x="3511447" y="158743"/>
                  <a:pt x="3519055" y="162124"/>
                </a:cubicBezTo>
                <a:cubicBezTo>
                  <a:pt x="3532400" y="168055"/>
                  <a:pt x="3547556" y="169448"/>
                  <a:pt x="3560618" y="175979"/>
                </a:cubicBezTo>
                <a:cubicBezTo>
                  <a:pt x="3569854" y="180597"/>
                  <a:pt x="3578835" y="185765"/>
                  <a:pt x="3588327" y="189833"/>
                </a:cubicBezTo>
                <a:cubicBezTo>
                  <a:pt x="3595039" y="192709"/>
                  <a:pt x="3602578" y="193495"/>
                  <a:pt x="3609109" y="196761"/>
                </a:cubicBezTo>
                <a:cubicBezTo>
                  <a:pt x="3662817" y="223615"/>
                  <a:pt x="3598443" y="200133"/>
                  <a:pt x="3650673" y="217542"/>
                </a:cubicBezTo>
                <a:cubicBezTo>
                  <a:pt x="3701295" y="251290"/>
                  <a:pt x="3637655" y="210104"/>
                  <a:pt x="3699164" y="245252"/>
                </a:cubicBezTo>
                <a:cubicBezTo>
                  <a:pt x="3736761" y="266736"/>
                  <a:pt x="3702629" y="253334"/>
                  <a:pt x="3740727" y="266033"/>
                </a:cubicBezTo>
                <a:cubicBezTo>
                  <a:pt x="3800286" y="305740"/>
                  <a:pt x="3724930" y="258135"/>
                  <a:pt x="3782291" y="286815"/>
                </a:cubicBezTo>
                <a:cubicBezTo>
                  <a:pt x="3836006" y="313673"/>
                  <a:pt x="3771619" y="290186"/>
                  <a:pt x="3823855" y="307597"/>
                </a:cubicBezTo>
                <a:lnTo>
                  <a:pt x="3886200" y="349161"/>
                </a:lnTo>
                <a:cubicBezTo>
                  <a:pt x="3886205" y="349164"/>
                  <a:pt x="3927760" y="376866"/>
                  <a:pt x="3927764" y="376870"/>
                </a:cubicBezTo>
                <a:cubicBezTo>
                  <a:pt x="3954433" y="403539"/>
                  <a:pt x="3940395" y="392218"/>
                  <a:pt x="3969327" y="411506"/>
                </a:cubicBezTo>
                <a:cubicBezTo>
                  <a:pt x="3973945" y="418433"/>
                  <a:pt x="3977295" y="426401"/>
                  <a:pt x="3983182" y="432288"/>
                </a:cubicBezTo>
                <a:cubicBezTo>
                  <a:pt x="3989069" y="438175"/>
                  <a:pt x="3997568" y="440812"/>
                  <a:pt x="4003964" y="446142"/>
                </a:cubicBezTo>
                <a:cubicBezTo>
                  <a:pt x="4011490" y="452414"/>
                  <a:pt x="4017220" y="460652"/>
                  <a:pt x="4024746" y="466924"/>
                </a:cubicBezTo>
                <a:cubicBezTo>
                  <a:pt x="4031142" y="472254"/>
                  <a:pt x="4039131" y="475449"/>
                  <a:pt x="4045527" y="480779"/>
                </a:cubicBezTo>
                <a:cubicBezTo>
                  <a:pt x="4053053" y="487051"/>
                  <a:pt x="4060037" y="494035"/>
                  <a:pt x="4066309" y="501561"/>
                </a:cubicBezTo>
                <a:cubicBezTo>
                  <a:pt x="4071639" y="507957"/>
                  <a:pt x="4073899" y="516860"/>
                  <a:pt x="4080164" y="522342"/>
                </a:cubicBezTo>
                <a:cubicBezTo>
                  <a:pt x="4092695" y="533307"/>
                  <a:pt x="4107873" y="540816"/>
                  <a:pt x="4121727" y="550052"/>
                </a:cubicBezTo>
                <a:cubicBezTo>
                  <a:pt x="4128654" y="554670"/>
                  <a:pt x="4136622" y="558019"/>
                  <a:pt x="4142509" y="563906"/>
                </a:cubicBezTo>
                <a:cubicBezTo>
                  <a:pt x="4155561" y="576958"/>
                  <a:pt x="4166711" y="590826"/>
                  <a:pt x="4184073" y="598542"/>
                </a:cubicBezTo>
                <a:cubicBezTo>
                  <a:pt x="4197418" y="604473"/>
                  <a:pt x="4225637" y="612397"/>
                  <a:pt x="4225637" y="612397"/>
                </a:cubicBezTo>
                <a:cubicBezTo>
                  <a:pt x="4232564" y="617015"/>
                  <a:pt x="4239190" y="622121"/>
                  <a:pt x="4246418" y="626252"/>
                </a:cubicBezTo>
                <a:cubicBezTo>
                  <a:pt x="4271930" y="640830"/>
                  <a:pt x="4293093" y="645217"/>
                  <a:pt x="4315691" y="667815"/>
                </a:cubicBezTo>
                <a:cubicBezTo>
                  <a:pt x="4322618" y="674742"/>
                  <a:pt x="4330201" y="681071"/>
                  <a:pt x="4336473" y="688597"/>
                </a:cubicBezTo>
                <a:cubicBezTo>
                  <a:pt x="4341803" y="694993"/>
                  <a:pt x="4344440" y="703492"/>
                  <a:pt x="4350327" y="709379"/>
                </a:cubicBezTo>
                <a:cubicBezTo>
                  <a:pt x="4356214" y="715266"/>
                  <a:pt x="4364182" y="718615"/>
                  <a:pt x="4371109" y="723233"/>
                </a:cubicBezTo>
                <a:cubicBezTo>
                  <a:pt x="4387582" y="772648"/>
                  <a:pt x="4364224" y="712906"/>
                  <a:pt x="4398818" y="764797"/>
                </a:cubicBezTo>
                <a:cubicBezTo>
                  <a:pt x="4402868" y="770873"/>
                  <a:pt x="4402200" y="779196"/>
                  <a:pt x="4405746" y="785579"/>
                </a:cubicBezTo>
                <a:cubicBezTo>
                  <a:pt x="4413833" y="800134"/>
                  <a:pt x="4424219" y="813288"/>
                  <a:pt x="4433455" y="827142"/>
                </a:cubicBezTo>
                <a:cubicBezTo>
                  <a:pt x="4438073" y="834069"/>
                  <a:pt x="4444676" y="840026"/>
                  <a:pt x="4447309" y="847924"/>
                </a:cubicBezTo>
                <a:lnTo>
                  <a:pt x="4468091" y="910270"/>
                </a:lnTo>
                <a:lnTo>
                  <a:pt x="4475018" y="931052"/>
                </a:lnTo>
                <a:cubicBezTo>
                  <a:pt x="4477327" y="977234"/>
                  <a:pt x="4481946" y="1023358"/>
                  <a:pt x="4481946" y="1069597"/>
                </a:cubicBezTo>
                <a:cubicBezTo>
                  <a:pt x="4481946" y="1090507"/>
                  <a:pt x="4477612" y="1111194"/>
                  <a:pt x="4475018" y="1131942"/>
                </a:cubicBezTo>
                <a:cubicBezTo>
                  <a:pt x="4470887" y="1164989"/>
                  <a:pt x="4468076" y="1183964"/>
                  <a:pt x="4461164" y="1215070"/>
                </a:cubicBezTo>
                <a:cubicBezTo>
                  <a:pt x="4459387" y="1223066"/>
                  <a:pt x="4451939" y="1254300"/>
                  <a:pt x="4447309" y="1263561"/>
                </a:cubicBezTo>
                <a:cubicBezTo>
                  <a:pt x="4443586" y="1271007"/>
                  <a:pt x="4437178" y="1276896"/>
                  <a:pt x="4433455" y="1284342"/>
                </a:cubicBezTo>
                <a:cubicBezTo>
                  <a:pt x="4430189" y="1290873"/>
                  <a:pt x="4430073" y="1298741"/>
                  <a:pt x="4426527" y="1305124"/>
                </a:cubicBezTo>
                <a:cubicBezTo>
                  <a:pt x="4418440" y="1319680"/>
                  <a:pt x="4398818" y="1346688"/>
                  <a:pt x="4398818" y="1346688"/>
                </a:cubicBezTo>
                <a:lnTo>
                  <a:pt x="4343400" y="1512942"/>
                </a:lnTo>
                <a:lnTo>
                  <a:pt x="4322618" y="1575288"/>
                </a:lnTo>
                <a:cubicBezTo>
                  <a:pt x="4320309" y="1582215"/>
                  <a:pt x="4317123" y="1588910"/>
                  <a:pt x="4315691" y="1596070"/>
                </a:cubicBezTo>
                <a:cubicBezTo>
                  <a:pt x="4310195" y="1623552"/>
                  <a:pt x="4303267" y="1661050"/>
                  <a:pt x="4294909" y="1686124"/>
                </a:cubicBezTo>
                <a:cubicBezTo>
                  <a:pt x="4290291" y="1699979"/>
                  <a:pt x="4289156" y="1715537"/>
                  <a:pt x="4281055" y="1727688"/>
                </a:cubicBezTo>
                <a:lnTo>
                  <a:pt x="4239491" y="1790033"/>
                </a:lnTo>
                <a:lnTo>
                  <a:pt x="4211782" y="1831597"/>
                </a:lnTo>
                <a:lnTo>
                  <a:pt x="4197927" y="1852379"/>
                </a:lnTo>
                <a:cubicBezTo>
                  <a:pt x="4195618" y="1859306"/>
                  <a:pt x="4194546" y="1866778"/>
                  <a:pt x="4191000" y="1873161"/>
                </a:cubicBezTo>
                <a:cubicBezTo>
                  <a:pt x="4182914" y="1887717"/>
                  <a:pt x="4163291" y="1914724"/>
                  <a:pt x="4163291" y="1914724"/>
                </a:cubicBezTo>
                <a:cubicBezTo>
                  <a:pt x="4160805" y="1924668"/>
                  <a:pt x="4159065" y="1931837"/>
                  <a:pt x="4157866" y="1936900"/>
                </a:cubicBezTo>
                <a:lnTo>
                  <a:pt x="4155786" y="1946025"/>
                </a:lnTo>
                <a:lnTo>
                  <a:pt x="4156206" y="1943686"/>
                </a:lnTo>
                <a:cubicBezTo>
                  <a:pt x="4157085" y="1937493"/>
                  <a:pt x="4156861" y="1929728"/>
                  <a:pt x="4142509" y="1963215"/>
                </a:cubicBezTo>
                <a:cubicBezTo>
                  <a:pt x="4138759" y="1971966"/>
                  <a:pt x="4138318" y="1981805"/>
                  <a:pt x="4135582" y="1990924"/>
                </a:cubicBezTo>
                <a:cubicBezTo>
                  <a:pt x="4129287" y="2011906"/>
                  <a:pt x="4121727" y="2032488"/>
                  <a:pt x="4114800" y="2053270"/>
                </a:cubicBezTo>
                <a:cubicBezTo>
                  <a:pt x="4112491" y="2060197"/>
                  <a:pt x="4111923" y="2067976"/>
                  <a:pt x="4107873" y="2074052"/>
                </a:cubicBezTo>
                <a:cubicBezTo>
                  <a:pt x="4098637" y="2087906"/>
                  <a:pt x="4091938" y="2103841"/>
                  <a:pt x="4080164" y="2115615"/>
                </a:cubicBezTo>
                <a:cubicBezTo>
                  <a:pt x="3988439" y="2207340"/>
                  <a:pt x="4080802" y="2111917"/>
                  <a:pt x="4010891" y="2191815"/>
                </a:cubicBezTo>
                <a:cubicBezTo>
                  <a:pt x="4004440" y="2199188"/>
                  <a:pt x="3996381" y="2205071"/>
                  <a:pt x="3990109" y="2212597"/>
                </a:cubicBezTo>
                <a:cubicBezTo>
                  <a:pt x="3984779" y="2218993"/>
                  <a:pt x="3981786" y="2227156"/>
                  <a:pt x="3976255" y="2233379"/>
                </a:cubicBezTo>
                <a:cubicBezTo>
                  <a:pt x="3963238" y="2248023"/>
                  <a:pt x="3945559" y="2258639"/>
                  <a:pt x="3934691" y="2274942"/>
                </a:cubicBezTo>
                <a:lnTo>
                  <a:pt x="3906982" y="2316506"/>
                </a:lnTo>
                <a:cubicBezTo>
                  <a:pt x="3894281" y="2354610"/>
                  <a:pt x="3907687" y="2320468"/>
                  <a:pt x="3886200" y="2358070"/>
                </a:cubicBezTo>
                <a:cubicBezTo>
                  <a:pt x="3881077" y="2367036"/>
                  <a:pt x="3876414" y="2376287"/>
                  <a:pt x="3872346" y="2385779"/>
                </a:cubicBezTo>
                <a:cubicBezTo>
                  <a:pt x="3869470" y="2392491"/>
                  <a:pt x="3869469" y="2400485"/>
                  <a:pt x="3865418" y="2406561"/>
                </a:cubicBezTo>
                <a:cubicBezTo>
                  <a:pt x="3859984" y="2414712"/>
                  <a:pt x="3851564" y="2420415"/>
                  <a:pt x="3844637" y="2427342"/>
                </a:cubicBezTo>
                <a:cubicBezTo>
                  <a:pt x="3842328" y="2434269"/>
                  <a:pt x="3840975" y="2441593"/>
                  <a:pt x="3837709" y="2448124"/>
                </a:cubicBezTo>
                <a:cubicBezTo>
                  <a:pt x="3833491" y="2456560"/>
                  <a:pt x="3806606" y="2492689"/>
                  <a:pt x="3803073" y="2496615"/>
                </a:cubicBezTo>
                <a:cubicBezTo>
                  <a:pt x="3789966" y="2511179"/>
                  <a:pt x="3777812" y="2527310"/>
                  <a:pt x="3761509" y="2538179"/>
                </a:cubicBezTo>
                <a:lnTo>
                  <a:pt x="3699164" y="2579742"/>
                </a:lnTo>
                <a:lnTo>
                  <a:pt x="3678382" y="2593597"/>
                </a:lnTo>
                <a:cubicBezTo>
                  <a:pt x="3671455" y="2598215"/>
                  <a:pt x="3663487" y="2601565"/>
                  <a:pt x="3657600" y="2607452"/>
                </a:cubicBezTo>
                <a:cubicBezTo>
                  <a:pt x="3596875" y="2668174"/>
                  <a:pt x="3673911" y="2593858"/>
                  <a:pt x="3616037" y="2642088"/>
                </a:cubicBezTo>
                <a:cubicBezTo>
                  <a:pt x="3608511" y="2648360"/>
                  <a:pt x="3602988" y="2656855"/>
                  <a:pt x="3595255" y="2662870"/>
                </a:cubicBezTo>
                <a:cubicBezTo>
                  <a:pt x="3582111" y="2673093"/>
                  <a:pt x="3567012" y="2680588"/>
                  <a:pt x="3553691" y="2690579"/>
                </a:cubicBezTo>
                <a:cubicBezTo>
                  <a:pt x="3517721" y="2717557"/>
                  <a:pt x="3536309" y="2706198"/>
                  <a:pt x="3498273" y="2725215"/>
                </a:cubicBezTo>
                <a:cubicBezTo>
                  <a:pt x="3458876" y="2764612"/>
                  <a:pt x="3496811" y="2732873"/>
                  <a:pt x="3456709" y="2752924"/>
                </a:cubicBezTo>
                <a:cubicBezTo>
                  <a:pt x="3444666" y="2758945"/>
                  <a:pt x="3434116" y="2767685"/>
                  <a:pt x="3422073" y="2773706"/>
                </a:cubicBezTo>
                <a:cubicBezTo>
                  <a:pt x="3404100" y="2782692"/>
                  <a:pt x="3377458" y="2784015"/>
                  <a:pt x="3359727" y="2787561"/>
                </a:cubicBezTo>
                <a:cubicBezTo>
                  <a:pt x="3294913" y="2800524"/>
                  <a:pt x="3364075" y="2788206"/>
                  <a:pt x="3311237" y="2801415"/>
                </a:cubicBezTo>
                <a:cubicBezTo>
                  <a:pt x="3299814" y="2804271"/>
                  <a:pt x="3288184" y="2806236"/>
                  <a:pt x="3276600" y="2808342"/>
                </a:cubicBezTo>
                <a:cubicBezTo>
                  <a:pt x="3241330" y="2814755"/>
                  <a:pt x="3222903" y="2817003"/>
                  <a:pt x="3186546" y="2822197"/>
                </a:cubicBezTo>
                <a:cubicBezTo>
                  <a:pt x="3105728" y="2819888"/>
                  <a:pt x="3024836" y="2819411"/>
                  <a:pt x="2944091" y="2815270"/>
                </a:cubicBezTo>
                <a:cubicBezTo>
                  <a:pt x="2934583" y="2814782"/>
                  <a:pt x="2925718" y="2810209"/>
                  <a:pt x="2916382" y="2808342"/>
                </a:cubicBezTo>
                <a:cubicBezTo>
                  <a:pt x="2902609" y="2805587"/>
                  <a:pt x="2888673" y="2803724"/>
                  <a:pt x="2874818" y="2801415"/>
                </a:cubicBezTo>
                <a:lnTo>
                  <a:pt x="2431473" y="2808342"/>
                </a:lnTo>
                <a:cubicBezTo>
                  <a:pt x="2410571" y="2808915"/>
                  <a:pt x="2389853" y="2812506"/>
                  <a:pt x="2369127" y="2815270"/>
                </a:cubicBezTo>
                <a:cubicBezTo>
                  <a:pt x="2314860" y="2822506"/>
                  <a:pt x="2337514" y="2822972"/>
                  <a:pt x="2279073" y="2829124"/>
                </a:cubicBezTo>
                <a:cubicBezTo>
                  <a:pt x="2251421" y="2832035"/>
                  <a:pt x="2223637" y="2833535"/>
                  <a:pt x="2195946" y="2836052"/>
                </a:cubicBezTo>
                <a:cubicBezTo>
                  <a:pt x="2172835" y="2838153"/>
                  <a:pt x="2149816" y="2841265"/>
                  <a:pt x="2126673" y="2842979"/>
                </a:cubicBezTo>
                <a:cubicBezTo>
                  <a:pt x="2087458" y="2845884"/>
                  <a:pt x="2048116" y="2846890"/>
                  <a:pt x="2008909" y="2849906"/>
                </a:cubicBezTo>
                <a:cubicBezTo>
                  <a:pt x="1988061" y="2851510"/>
                  <a:pt x="1967312" y="2854239"/>
                  <a:pt x="1946564" y="2856833"/>
                </a:cubicBezTo>
                <a:cubicBezTo>
                  <a:pt x="1930362" y="2858858"/>
                  <a:pt x="1914362" y="2862638"/>
                  <a:pt x="1898073" y="2863761"/>
                </a:cubicBezTo>
                <a:cubicBezTo>
                  <a:pt x="1847341" y="2867260"/>
                  <a:pt x="1796473" y="2868379"/>
                  <a:pt x="1745673" y="2870688"/>
                </a:cubicBezTo>
                <a:cubicBezTo>
                  <a:pt x="1701800" y="2868379"/>
                  <a:pt x="1657755" y="2868282"/>
                  <a:pt x="1614055" y="2863761"/>
                </a:cubicBezTo>
                <a:cubicBezTo>
                  <a:pt x="1569728" y="2859175"/>
                  <a:pt x="1557166" y="2854034"/>
                  <a:pt x="1524000" y="2842979"/>
                </a:cubicBezTo>
                <a:cubicBezTo>
                  <a:pt x="1464440" y="2803271"/>
                  <a:pt x="1539797" y="2850878"/>
                  <a:pt x="1482437" y="2822197"/>
                </a:cubicBezTo>
                <a:cubicBezTo>
                  <a:pt x="1474990" y="2818474"/>
                  <a:pt x="1469102" y="2812065"/>
                  <a:pt x="1461655" y="2808342"/>
                </a:cubicBezTo>
                <a:cubicBezTo>
                  <a:pt x="1450533" y="2802781"/>
                  <a:pt x="1438140" y="2800049"/>
                  <a:pt x="1427018" y="2794488"/>
                </a:cubicBezTo>
                <a:cubicBezTo>
                  <a:pt x="1419572" y="2790765"/>
                  <a:pt x="1413683" y="2784356"/>
                  <a:pt x="1406237" y="2780633"/>
                </a:cubicBezTo>
                <a:cubicBezTo>
                  <a:pt x="1399706" y="2777367"/>
                  <a:pt x="1391986" y="2776971"/>
                  <a:pt x="1385455" y="2773706"/>
                </a:cubicBezTo>
                <a:cubicBezTo>
                  <a:pt x="1337612" y="2749786"/>
                  <a:pt x="1394636" y="2767344"/>
                  <a:pt x="1336964" y="2752924"/>
                </a:cubicBezTo>
                <a:cubicBezTo>
                  <a:pt x="1330037" y="2748306"/>
                  <a:pt x="1323834" y="2742350"/>
                  <a:pt x="1316182" y="2739070"/>
                </a:cubicBezTo>
                <a:cubicBezTo>
                  <a:pt x="1307431" y="2735320"/>
                  <a:pt x="1297627" y="2734758"/>
                  <a:pt x="1288473" y="2732142"/>
                </a:cubicBezTo>
                <a:cubicBezTo>
                  <a:pt x="1272475" y="2727571"/>
                  <a:pt x="1246235" y="2717219"/>
                  <a:pt x="1233055" y="2711361"/>
                </a:cubicBezTo>
                <a:cubicBezTo>
                  <a:pt x="1223618" y="2707167"/>
                  <a:pt x="1214783" y="2701700"/>
                  <a:pt x="1205346" y="2697506"/>
                </a:cubicBezTo>
                <a:cubicBezTo>
                  <a:pt x="1193983" y="2692456"/>
                  <a:pt x="1181831" y="2689213"/>
                  <a:pt x="1170709" y="2683652"/>
                </a:cubicBezTo>
                <a:cubicBezTo>
                  <a:pt x="1163262" y="2679929"/>
                  <a:pt x="1157374" y="2673520"/>
                  <a:pt x="1149927" y="2669797"/>
                </a:cubicBezTo>
                <a:cubicBezTo>
                  <a:pt x="1139992" y="2664829"/>
                  <a:pt x="1110311" y="2658161"/>
                  <a:pt x="1101437" y="2655942"/>
                </a:cubicBezTo>
                <a:cubicBezTo>
                  <a:pt x="1039826" y="2617436"/>
                  <a:pt x="1066684" y="2628195"/>
                  <a:pt x="1025237" y="2614379"/>
                </a:cubicBezTo>
                <a:cubicBezTo>
                  <a:pt x="1018310" y="2609761"/>
                  <a:pt x="1011902" y="2604247"/>
                  <a:pt x="1004455" y="2600524"/>
                </a:cubicBezTo>
                <a:cubicBezTo>
                  <a:pt x="997924" y="2597258"/>
                  <a:pt x="990013" y="2597220"/>
                  <a:pt x="983673" y="2593597"/>
                </a:cubicBezTo>
                <a:cubicBezTo>
                  <a:pt x="973649" y="2587869"/>
                  <a:pt x="965359" y="2579526"/>
                  <a:pt x="955964" y="2572815"/>
                </a:cubicBezTo>
                <a:cubicBezTo>
                  <a:pt x="922218" y="2548711"/>
                  <a:pt x="948050" y="2568293"/>
                  <a:pt x="907473" y="2545106"/>
                </a:cubicBezTo>
                <a:cubicBezTo>
                  <a:pt x="889947" y="2535091"/>
                  <a:pt x="875514" y="2522042"/>
                  <a:pt x="858982" y="2510470"/>
                </a:cubicBezTo>
                <a:cubicBezTo>
                  <a:pt x="845341" y="2500921"/>
                  <a:pt x="833214" y="2488027"/>
                  <a:pt x="817418" y="2482761"/>
                </a:cubicBezTo>
                <a:lnTo>
                  <a:pt x="796637" y="2475833"/>
                </a:lnTo>
                <a:cubicBezTo>
                  <a:pt x="789710" y="2468906"/>
                  <a:pt x="784006" y="2460486"/>
                  <a:pt x="775855" y="2455052"/>
                </a:cubicBezTo>
                <a:cubicBezTo>
                  <a:pt x="723595" y="2420212"/>
                  <a:pt x="796908" y="2503814"/>
                  <a:pt x="713509" y="2420415"/>
                </a:cubicBezTo>
                <a:cubicBezTo>
                  <a:pt x="652204" y="2359110"/>
                  <a:pt x="679828" y="2379488"/>
                  <a:pt x="637309" y="2351142"/>
                </a:cubicBezTo>
                <a:cubicBezTo>
                  <a:pt x="624061" y="2311398"/>
                  <a:pt x="639869" y="2348497"/>
                  <a:pt x="609600" y="2309579"/>
                </a:cubicBezTo>
                <a:cubicBezTo>
                  <a:pt x="573097" y="2262647"/>
                  <a:pt x="591239" y="2280909"/>
                  <a:pt x="568037" y="2240306"/>
                </a:cubicBezTo>
                <a:cubicBezTo>
                  <a:pt x="563906" y="2233077"/>
                  <a:pt x="558800" y="2226451"/>
                  <a:pt x="554182" y="2219524"/>
                </a:cubicBezTo>
                <a:lnTo>
                  <a:pt x="533400" y="2157179"/>
                </a:lnTo>
                <a:cubicBezTo>
                  <a:pt x="531091" y="2150252"/>
                  <a:pt x="530523" y="2142473"/>
                  <a:pt x="526473" y="2136397"/>
                </a:cubicBezTo>
                <a:lnTo>
                  <a:pt x="512618" y="2115615"/>
                </a:lnTo>
                <a:cubicBezTo>
                  <a:pt x="510309" y="2108688"/>
                  <a:pt x="507697" y="2101854"/>
                  <a:pt x="505691" y="2094833"/>
                </a:cubicBezTo>
                <a:cubicBezTo>
                  <a:pt x="502733" y="2084478"/>
                  <a:pt x="497372" y="2057413"/>
                  <a:pt x="491837" y="2046342"/>
                </a:cubicBezTo>
                <a:cubicBezTo>
                  <a:pt x="488114" y="2038896"/>
                  <a:pt x="482600" y="2032488"/>
                  <a:pt x="477982" y="2025561"/>
                </a:cubicBezTo>
                <a:cubicBezTo>
                  <a:pt x="460571" y="1973325"/>
                  <a:pt x="484058" y="2037712"/>
                  <a:pt x="457200" y="1983997"/>
                </a:cubicBezTo>
                <a:cubicBezTo>
                  <a:pt x="439777" y="1949152"/>
                  <a:pt x="466250" y="1965338"/>
                  <a:pt x="422564" y="1921652"/>
                </a:cubicBezTo>
                <a:lnTo>
                  <a:pt x="381000" y="1880088"/>
                </a:lnTo>
                <a:cubicBezTo>
                  <a:pt x="374073" y="1873161"/>
                  <a:pt x="368055" y="1865184"/>
                  <a:pt x="360218" y="1859306"/>
                </a:cubicBezTo>
                <a:cubicBezTo>
                  <a:pt x="350982" y="1852379"/>
                  <a:pt x="341198" y="1846127"/>
                  <a:pt x="332509" y="1838524"/>
                </a:cubicBezTo>
                <a:cubicBezTo>
                  <a:pt x="322679" y="1829922"/>
                  <a:pt x="314835" y="1819177"/>
                  <a:pt x="304800" y="1810815"/>
                </a:cubicBezTo>
                <a:cubicBezTo>
                  <a:pt x="287061" y="1796033"/>
                  <a:pt x="249382" y="1769252"/>
                  <a:pt x="249382" y="1769252"/>
                </a:cubicBezTo>
                <a:cubicBezTo>
                  <a:pt x="244764" y="1762325"/>
                  <a:pt x="240945" y="1754791"/>
                  <a:pt x="235527" y="1748470"/>
                </a:cubicBezTo>
                <a:cubicBezTo>
                  <a:pt x="227026" y="1738553"/>
                  <a:pt x="215782" y="1731114"/>
                  <a:pt x="207818" y="1720761"/>
                </a:cubicBezTo>
                <a:cubicBezTo>
                  <a:pt x="177615" y="1681497"/>
                  <a:pt x="168956" y="1661350"/>
                  <a:pt x="145473" y="1623779"/>
                </a:cubicBezTo>
                <a:cubicBezTo>
                  <a:pt x="141060" y="1616719"/>
                  <a:pt x="135341" y="1610444"/>
                  <a:pt x="131618" y="1602997"/>
                </a:cubicBezTo>
                <a:cubicBezTo>
                  <a:pt x="96036" y="1531833"/>
                  <a:pt x="123007" y="1577166"/>
                  <a:pt x="96982" y="1499088"/>
                </a:cubicBezTo>
                <a:cubicBezTo>
                  <a:pt x="94673" y="1492161"/>
                  <a:pt x="92931" y="1485018"/>
                  <a:pt x="90055" y="1478306"/>
                </a:cubicBezTo>
                <a:cubicBezTo>
                  <a:pt x="77718" y="1449520"/>
                  <a:pt x="68082" y="1443444"/>
                  <a:pt x="62346" y="1409033"/>
                </a:cubicBezTo>
                <a:cubicBezTo>
                  <a:pt x="60037" y="1395179"/>
                  <a:pt x="58465" y="1381181"/>
                  <a:pt x="55418" y="1367470"/>
                </a:cubicBezTo>
                <a:cubicBezTo>
                  <a:pt x="49843" y="1342382"/>
                  <a:pt x="45227" y="1345454"/>
                  <a:pt x="34637" y="1318979"/>
                </a:cubicBezTo>
                <a:cubicBezTo>
                  <a:pt x="29213" y="1305419"/>
                  <a:pt x="25400" y="1291270"/>
                  <a:pt x="20782" y="1277415"/>
                </a:cubicBezTo>
                <a:cubicBezTo>
                  <a:pt x="18473" y="1270488"/>
                  <a:pt x="15626" y="1263717"/>
                  <a:pt x="13855" y="1256633"/>
                </a:cubicBezTo>
                <a:cubicBezTo>
                  <a:pt x="4071" y="1217502"/>
                  <a:pt x="8794" y="1238260"/>
                  <a:pt x="0" y="1194288"/>
                </a:cubicBezTo>
                <a:cubicBezTo>
                  <a:pt x="2309" y="1131943"/>
                  <a:pt x="2374" y="1069474"/>
                  <a:pt x="6927" y="1007252"/>
                </a:cubicBezTo>
                <a:cubicBezTo>
                  <a:pt x="13849" y="912652"/>
                  <a:pt x="15276" y="938508"/>
                  <a:pt x="27709" y="882561"/>
                </a:cubicBezTo>
                <a:cubicBezTo>
                  <a:pt x="34334" y="852748"/>
                  <a:pt x="33160" y="840885"/>
                  <a:pt x="48491" y="813288"/>
                </a:cubicBezTo>
                <a:cubicBezTo>
                  <a:pt x="54098" y="803195"/>
                  <a:pt x="62346" y="794815"/>
                  <a:pt x="69273" y="785579"/>
                </a:cubicBezTo>
                <a:cubicBezTo>
                  <a:pt x="71582" y="776343"/>
                  <a:pt x="72450" y="766621"/>
                  <a:pt x="76200" y="757870"/>
                </a:cubicBezTo>
                <a:cubicBezTo>
                  <a:pt x="85470" y="736239"/>
                  <a:pt x="120534" y="706608"/>
                  <a:pt x="131618" y="695524"/>
                </a:cubicBezTo>
                <a:lnTo>
                  <a:pt x="173182" y="653961"/>
                </a:lnTo>
                <a:cubicBezTo>
                  <a:pt x="182418" y="649343"/>
                  <a:pt x="192134" y="645579"/>
                  <a:pt x="200891" y="640106"/>
                </a:cubicBezTo>
                <a:cubicBezTo>
                  <a:pt x="210681" y="633987"/>
                  <a:pt x="219205" y="626035"/>
                  <a:pt x="228600" y="619324"/>
                </a:cubicBezTo>
                <a:cubicBezTo>
                  <a:pt x="235375" y="614485"/>
                  <a:pt x="243194" y="611039"/>
                  <a:pt x="249382" y="605470"/>
                </a:cubicBezTo>
                <a:cubicBezTo>
                  <a:pt x="266373" y="590178"/>
                  <a:pt x="279586" y="570694"/>
                  <a:pt x="297873" y="556979"/>
                </a:cubicBezTo>
                <a:cubicBezTo>
                  <a:pt x="378308" y="496652"/>
                  <a:pt x="269588" y="580234"/>
                  <a:pt x="353291" y="508488"/>
                </a:cubicBezTo>
                <a:cubicBezTo>
                  <a:pt x="378769" y="486650"/>
                  <a:pt x="369685" y="499742"/>
                  <a:pt x="401782" y="487706"/>
                </a:cubicBezTo>
                <a:cubicBezTo>
                  <a:pt x="436886" y="474542"/>
                  <a:pt x="424507" y="473503"/>
                  <a:pt x="457200" y="453070"/>
                </a:cubicBezTo>
                <a:cubicBezTo>
                  <a:pt x="465957" y="447597"/>
                  <a:pt x="475943" y="444338"/>
                  <a:pt x="484909" y="439215"/>
                </a:cubicBezTo>
                <a:cubicBezTo>
                  <a:pt x="492138" y="435084"/>
                  <a:pt x="498764" y="429979"/>
                  <a:pt x="505691" y="425361"/>
                </a:cubicBezTo>
                <a:cubicBezTo>
                  <a:pt x="530414" y="388277"/>
                  <a:pt x="513660" y="410465"/>
                  <a:pt x="561109" y="363015"/>
                </a:cubicBezTo>
                <a:lnTo>
                  <a:pt x="602673" y="321452"/>
                </a:lnTo>
                <a:cubicBezTo>
                  <a:pt x="681646" y="255641"/>
                  <a:pt x="614915" y="308749"/>
                  <a:pt x="665018" y="272961"/>
                </a:cubicBezTo>
                <a:cubicBezTo>
                  <a:pt x="674413" y="266250"/>
                  <a:pt x="683961" y="259693"/>
                  <a:pt x="692727" y="252179"/>
                </a:cubicBezTo>
                <a:cubicBezTo>
                  <a:pt x="700165" y="245803"/>
                  <a:pt x="705358" y="236831"/>
                  <a:pt x="713509" y="231397"/>
                </a:cubicBezTo>
                <a:cubicBezTo>
                  <a:pt x="719585" y="227347"/>
                  <a:pt x="727364" y="226779"/>
                  <a:pt x="734291" y="224470"/>
                </a:cubicBezTo>
                <a:cubicBezTo>
                  <a:pt x="770189" y="200539"/>
                  <a:pt x="803051" y="176149"/>
                  <a:pt x="845127" y="162124"/>
                </a:cubicBezTo>
                <a:cubicBezTo>
                  <a:pt x="858982" y="157506"/>
                  <a:pt x="873629" y="154801"/>
                  <a:pt x="886691" y="148270"/>
                </a:cubicBezTo>
                <a:cubicBezTo>
                  <a:pt x="895927" y="143652"/>
                  <a:pt x="904812" y="138250"/>
                  <a:pt x="914400" y="134415"/>
                </a:cubicBezTo>
                <a:cubicBezTo>
                  <a:pt x="927960" y="128991"/>
                  <a:pt x="942109" y="125179"/>
                  <a:pt x="955964" y="120561"/>
                </a:cubicBezTo>
                <a:lnTo>
                  <a:pt x="976746" y="113633"/>
                </a:lnTo>
                <a:lnTo>
                  <a:pt x="1039091" y="92852"/>
                </a:lnTo>
                <a:cubicBezTo>
                  <a:pt x="1046018" y="90543"/>
                  <a:pt x="1052644" y="86957"/>
                  <a:pt x="1059873" y="85924"/>
                </a:cubicBezTo>
                <a:cubicBezTo>
                  <a:pt x="1095433" y="80844"/>
                  <a:pt x="1110083" y="79666"/>
                  <a:pt x="1143000" y="72070"/>
                </a:cubicBezTo>
                <a:cubicBezTo>
                  <a:pt x="1202770" y="58277"/>
                  <a:pt x="1124527" y="69760"/>
                  <a:pt x="1198418" y="58215"/>
                </a:cubicBezTo>
                <a:cubicBezTo>
                  <a:pt x="1263073" y="48113"/>
                  <a:pt x="1342548" y="739"/>
                  <a:pt x="1509318" y="9"/>
                </a:cubicBezTo>
                <a:close/>
              </a:path>
            </a:pathLst>
          </a:cu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606" b="89961" l="9793" r="98477">
                        <a14:foregroundMark x1="63547" y1="8735" x2="63547" y2="24772"/>
                        <a14:foregroundMark x1="71055" y1="30117" x2="70729" y2="54498"/>
                        <a14:foregroundMark x1="25245" y1="43286" x2="25898" y2="76271"/>
                        <a14:foregroundMark x1="64744" y1="9387" x2="62459" y2="12516"/>
                        <a14:backgroundMark x1="11752" y1="32986" x2="55386" y2="32725"/>
                        <a14:backgroundMark x1="72470" y1="32986" x2="99674" y2="323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3380" y="2442755"/>
            <a:ext cx="3745381" cy="31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/>
          <a:srcRect b="24691"/>
          <a:stretch/>
        </p:blipFill>
        <p:spPr>
          <a:xfrm>
            <a:off x="3388092" y="1617333"/>
            <a:ext cx="4491310" cy="1712311"/>
          </a:xfrm>
          <a:prstGeom prst="rect">
            <a:avLst/>
          </a:prstGeom>
        </p:spPr>
      </p:pic>
      <p:pic>
        <p:nvPicPr>
          <p:cNvPr id="5" name="Jöjj, ó jöjj el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4999" y="234886"/>
            <a:ext cx="1477328" cy="1477328"/>
          </a:xfrm>
          <a:prstGeom prst="rect">
            <a:avLst/>
          </a:prstGeom>
        </p:spPr>
      </p:pic>
      <p:pic>
        <p:nvPicPr>
          <p:cNvPr id="6" name="Jöjj, ó jöjj el - acapell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83" y="157378"/>
            <a:ext cx="1594998" cy="159499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718960" y="261413"/>
            <a:ext cx="8835860" cy="132802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BC5A3D"/>
                </a:solidFill>
              </a:rPr>
              <a:t>Énekeljünk el egy Jézust hívó éneket!</a:t>
            </a:r>
          </a:p>
          <a:p>
            <a:r>
              <a:rPr lang="hu-HU" dirty="0" smtClean="0">
                <a:solidFill>
                  <a:srgbClr val="BC5A3D"/>
                </a:solidFill>
              </a:rPr>
              <a:t>Ezt énekelhették volna azok, akik várták a prófétai ígéretek szerint Jézus születését.</a:t>
            </a:r>
          </a:p>
          <a:p>
            <a:r>
              <a:rPr lang="hu-HU" dirty="0" smtClean="0">
                <a:solidFill>
                  <a:srgbClr val="BC5A3D"/>
                </a:solidFill>
              </a:rPr>
              <a:t>Ezt énekelhetjük, amikor szeretnénk, hogy Jézus </a:t>
            </a:r>
            <a:r>
              <a:rPr lang="hu-HU" dirty="0" err="1" smtClean="0">
                <a:solidFill>
                  <a:srgbClr val="BC5A3D"/>
                </a:solidFill>
              </a:rPr>
              <a:t>Szentlelke</a:t>
            </a:r>
            <a:r>
              <a:rPr lang="hu-HU" dirty="0" smtClean="0">
                <a:solidFill>
                  <a:srgbClr val="BC5A3D"/>
                </a:solidFill>
              </a:rPr>
              <a:t> által közöttünk legyen.</a:t>
            </a:r>
          </a:p>
          <a:p>
            <a:r>
              <a:rPr lang="hu-HU" dirty="0" smtClean="0">
                <a:solidFill>
                  <a:srgbClr val="BC5A3D"/>
                </a:solidFill>
              </a:rPr>
              <a:t>Ezt énekelhetjük, amikor arra gondolunk, hogy Jézus majd újra visszajön</a:t>
            </a:r>
            <a:r>
              <a:rPr lang="hu-HU" dirty="0">
                <a:solidFill>
                  <a:srgbClr val="BC5A3D"/>
                </a:solidFill>
              </a:rPr>
              <a:t>. </a:t>
            </a:r>
            <a:endParaRPr lang="hu-HU" dirty="0" smtClean="0">
              <a:solidFill>
                <a:srgbClr val="BC5A3D"/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31549" y="1853815"/>
            <a:ext cx="2630541" cy="1328023"/>
          </a:xfrm>
          <a:prstGeom prst="round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AD2851"/>
                </a:solidFill>
              </a:rPr>
              <a:t>Kattints a piros hangszóróra, </a:t>
            </a:r>
            <a:endParaRPr lang="hu-HU" dirty="0" smtClean="0">
              <a:solidFill>
                <a:srgbClr val="AD2851"/>
              </a:solidFill>
            </a:endParaRPr>
          </a:p>
          <a:p>
            <a:r>
              <a:rPr lang="hu-HU" dirty="0" smtClean="0">
                <a:solidFill>
                  <a:srgbClr val="AD2851"/>
                </a:solidFill>
              </a:rPr>
              <a:t>ha </a:t>
            </a:r>
            <a:r>
              <a:rPr lang="hu-HU" dirty="0">
                <a:solidFill>
                  <a:srgbClr val="AD2851"/>
                </a:solidFill>
              </a:rPr>
              <a:t>szeretnéd megtanulni az éneket!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8816741" y="1853816"/>
            <a:ext cx="3093988" cy="1328023"/>
          </a:xfrm>
          <a:prstGeom prst="round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Kattints a kék hangszóróra, </a:t>
            </a:r>
            <a:r>
              <a:rPr lang="hu-HU" dirty="0" smtClean="0">
                <a:solidFill>
                  <a:srgbClr val="0070C0"/>
                </a:solidFill>
              </a:rPr>
              <a:t>ha </a:t>
            </a:r>
            <a:r>
              <a:rPr lang="hu-HU" dirty="0">
                <a:solidFill>
                  <a:srgbClr val="0070C0"/>
                </a:solidFill>
              </a:rPr>
              <a:t>szeretnéd 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hangszerrel </a:t>
            </a:r>
            <a:r>
              <a:rPr lang="hu-HU" dirty="0">
                <a:solidFill>
                  <a:srgbClr val="0070C0"/>
                </a:solidFill>
              </a:rPr>
              <a:t>kánonban </a:t>
            </a:r>
            <a:r>
              <a:rPr lang="hu-HU" dirty="0" smtClean="0">
                <a:solidFill>
                  <a:srgbClr val="0070C0"/>
                </a:solidFill>
              </a:rPr>
              <a:t>meghallgatni az éneket!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8"/>
          <a:srcRect t="4842"/>
          <a:stretch/>
        </p:blipFill>
        <p:spPr>
          <a:xfrm>
            <a:off x="331549" y="3238034"/>
            <a:ext cx="11462340" cy="36199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2870" y="5783571"/>
            <a:ext cx="1083783" cy="10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BC713D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srgbClr val="BC713D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BC713D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C4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874116" y="192001"/>
            <a:ext cx="8125968" cy="2833646"/>
            <a:chOff x="814832" y="192002"/>
            <a:chExt cx="8125968" cy="2833646"/>
          </a:xfrm>
        </p:grpSpPr>
        <p:sp>
          <p:nvSpPr>
            <p:cNvPr id="78" name="Lekerekített téglalap 77"/>
            <p:cNvSpPr/>
            <p:nvPr/>
          </p:nvSpPr>
          <p:spPr>
            <a:xfrm>
              <a:off x="814832" y="192002"/>
              <a:ext cx="7658608" cy="2660904"/>
            </a:xfrm>
            <a:prstGeom prst="roundRect">
              <a:avLst/>
            </a:prstGeom>
            <a:noFill/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6600" dirty="0" smtClean="0"/>
                <a:t>Feladat</a:t>
              </a:r>
              <a:endParaRPr lang="hu-HU" sz="6600" dirty="0"/>
            </a:p>
          </p:txBody>
        </p:sp>
        <p:sp>
          <p:nvSpPr>
            <p:cNvPr id="4" name="Lekerekített téglalap 3"/>
            <p:cNvSpPr/>
            <p:nvPr/>
          </p:nvSpPr>
          <p:spPr>
            <a:xfrm>
              <a:off x="1109472" y="364744"/>
              <a:ext cx="7831328" cy="2660904"/>
            </a:xfrm>
            <a:prstGeom prst="roundRect">
              <a:avLst/>
            </a:prstGeom>
            <a:solidFill>
              <a:srgbClr val="007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Próbáld ki!</a:t>
              </a:r>
            </a:p>
            <a:p>
              <a:pPr algn="ctr"/>
              <a:endParaRPr lang="hu-HU" b="1" dirty="0" smtClean="0"/>
            </a:p>
            <a:p>
              <a:pPr marL="342900" indent="-342900" algn="ctr">
                <a:buAutoNum type="arabicPeriod"/>
              </a:pPr>
              <a:r>
                <a:rPr lang="hu-HU" dirty="0" smtClean="0"/>
                <a:t>Ülj le egy székre kényelmesen.</a:t>
              </a:r>
            </a:p>
            <a:p>
              <a:pPr marL="342900" indent="-342900" algn="ctr">
                <a:buAutoNum type="arabicPeriod"/>
              </a:pPr>
              <a:r>
                <a:rPr lang="hu-HU" dirty="0" smtClean="0"/>
                <a:t>Hajolj óvatosan előre, és fogd meg a bal kezeddel a jobb bokádat, </a:t>
              </a:r>
            </a:p>
            <a:p>
              <a:pPr algn="ctr"/>
              <a:r>
                <a:rPr lang="hu-HU" dirty="0" smtClean="0"/>
                <a:t>a jobb kezeddel pedig a bal bokádat.</a:t>
              </a:r>
            </a:p>
            <a:p>
              <a:pPr algn="ctr"/>
              <a:r>
                <a:rPr lang="hu-HU" dirty="0" smtClean="0"/>
                <a:t>3. Magadban számolj 20-ig, közben figyeld meg, hogy milyen érzés így levegőt venni! Figyelj a kilégzésre, majd figyelj a belégzésre!</a:t>
              </a:r>
            </a:p>
            <a:p>
              <a:pPr algn="ctr"/>
              <a:r>
                <a:rPr lang="hu-HU" dirty="0" smtClean="0"/>
                <a:t>4. Ülj fel kiegyenesedve, a karjaidat tárd ki! Figyeld meg, hogy milyen érzés így levegőt venni! </a:t>
              </a:r>
              <a:endParaRPr lang="hu-HU" dirty="0"/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579" y="0"/>
            <a:ext cx="1400164" cy="1368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975" y="397334"/>
            <a:ext cx="1098352" cy="1342430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5025136" y="3268411"/>
            <a:ext cx="6929058" cy="3287372"/>
            <a:chOff x="5025136" y="3268411"/>
            <a:chExt cx="6929058" cy="3287372"/>
          </a:xfrm>
        </p:grpSpPr>
        <p:sp>
          <p:nvSpPr>
            <p:cNvPr id="74" name="Lekerekített téglalap 73"/>
            <p:cNvSpPr/>
            <p:nvPr/>
          </p:nvSpPr>
          <p:spPr>
            <a:xfrm>
              <a:off x="6116320" y="3268411"/>
              <a:ext cx="5837874" cy="3044609"/>
            </a:xfrm>
            <a:prstGeom prst="roundRect">
              <a:avLst/>
            </a:prstGeom>
            <a:noFill/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76" name="Lekerekített téglalap 75"/>
            <p:cNvSpPr/>
            <p:nvPr/>
          </p:nvSpPr>
          <p:spPr>
            <a:xfrm>
              <a:off x="5025136" y="3484880"/>
              <a:ext cx="6646672" cy="3070903"/>
            </a:xfrm>
            <a:prstGeom prst="round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 smtClean="0"/>
                <a:t>Beszéljétek meg!</a:t>
              </a:r>
            </a:p>
            <a:p>
              <a:pPr marL="342900" indent="-342900" algn="ctr">
                <a:buAutoNum type="arabicPeriod"/>
              </a:pPr>
              <a:r>
                <a:rPr lang="hu-HU" dirty="0" smtClean="0"/>
                <a:t>A padtársaddal beszéljétek meg, hogy mit tapasztaltatok!</a:t>
              </a:r>
            </a:p>
            <a:p>
              <a:pPr marL="342900" indent="-342900" algn="ctr">
                <a:buAutoNum type="alphaLcParenR"/>
              </a:pPr>
              <a:endParaRPr lang="hu-HU" dirty="0" smtClean="0"/>
            </a:p>
            <a:p>
              <a:pPr marL="342900" indent="-342900" algn="ctr">
                <a:buAutoNum type="alphaLcParenR"/>
              </a:pPr>
              <a:r>
                <a:rPr lang="hu-HU" sz="2000" b="1" dirty="0" smtClean="0"/>
                <a:t>Milyen érzés volt meggörnyedve venni a levegőt?</a:t>
              </a:r>
            </a:p>
            <a:p>
              <a:pPr marL="342900" indent="-342900" algn="ctr">
                <a:buAutoNum type="alphaLcParenR"/>
              </a:pPr>
              <a:r>
                <a:rPr lang="hu-HU" sz="2000" b="1" dirty="0" smtClean="0"/>
                <a:t>Milyen volt szabadon venni a levegőt?</a:t>
              </a:r>
            </a:p>
            <a:p>
              <a:pPr algn="ctr"/>
              <a:endParaRPr lang="hu-HU" sz="2000" b="1" dirty="0" smtClean="0"/>
            </a:p>
            <a:p>
              <a:pPr algn="ctr"/>
              <a:r>
                <a:rPr lang="hu-HU" dirty="0" smtClean="0"/>
                <a:t>2. A csoporttal is </a:t>
              </a:r>
              <a:r>
                <a:rPr lang="hu-HU" dirty="0" err="1" smtClean="0"/>
                <a:t>gyűjtsétek</a:t>
              </a:r>
              <a:r>
                <a:rPr lang="hu-HU" dirty="0" smtClean="0"/>
                <a:t> össze szóban a tapasztalatokat! </a:t>
              </a:r>
            </a:p>
            <a:p>
              <a:pPr algn="ctr"/>
              <a:endParaRPr lang="hu-HU" b="1" dirty="0" smtClean="0"/>
            </a:p>
          </p:txBody>
        </p:sp>
      </p:grpSp>
      <p:sp>
        <p:nvSpPr>
          <p:cNvPr id="9" name="Lekerekített téglalap 8"/>
          <p:cNvSpPr/>
          <p:nvPr/>
        </p:nvSpPr>
        <p:spPr>
          <a:xfrm>
            <a:off x="616899" y="3484880"/>
            <a:ext cx="3862645" cy="3070903"/>
          </a:xfrm>
          <a:prstGeom prst="roundRect">
            <a:avLst/>
          </a:prstGeom>
          <a:solidFill>
            <a:srgbClr val="BA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758B"/>
                </a:solidFill>
              </a:rPr>
              <a:t>Jézus neve héberül így hangzik: </a:t>
            </a:r>
            <a:r>
              <a:rPr lang="hu-HU" sz="2000" dirty="0" err="1" smtClean="0">
                <a:solidFill>
                  <a:srgbClr val="00758B"/>
                </a:solidFill>
              </a:rPr>
              <a:t>Jesua</a:t>
            </a:r>
            <a:r>
              <a:rPr lang="hu-HU" sz="2000" dirty="0" smtClean="0">
                <a:solidFill>
                  <a:srgbClr val="00758B"/>
                </a:solidFill>
              </a:rPr>
              <a:t>.</a:t>
            </a:r>
          </a:p>
          <a:p>
            <a:pPr algn="ctr"/>
            <a:r>
              <a:rPr lang="hu-HU" sz="2000" dirty="0" smtClean="0">
                <a:solidFill>
                  <a:srgbClr val="00758B"/>
                </a:solidFill>
              </a:rPr>
              <a:t>Ez a héber név azt jelenti:</a:t>
            </a:r>
          </a:p>
          <a:p>
            <a:pPr algn="ctr"/>
            <a:r>
              <a:rPr lang="hu-HU" sz="2000" dirty="0" smtClean="0">
                <a:solidFill>
                  <a:srgbClr val="00758B"/>
                </a:solidFill>
              </a:rPr>
              <a:t>Jahve a szabadító.</a:t>
            </a:r>
          </a:p>
          <a:p>
            <a:pPr algn="ctr"/>
            <a:r>
              <a:rPr lang="hu-HU" sz="2000" dirty="0" smtClean="0">
                <a:solidFill>
                  <a:srgbClr val="00758B"/>
                </a:solidFill>
              </a:rPr>
              <a:t>De miből szabadít meg Jézus?</a:t>
            </a:r>
          </a:p>
          <a:p>
            <a:pPr algn="ctr"/>
            <a:r>
              <a:rPr lang="hu-HU" sz="2000" dirty="0" smtClean="0">
                <a:solidFill>
                  <a:srgbClr val="00758B"/>
                </a:solidFill>
              </a:rPr>
              <a:t>A válasz ellenőrzéséhez </a:t>
            </a:r>
            <a:r>
              <a:rPr lang="hu-HU" sz="2000" dirty="0" err="1" smtClean="0">
                <a:solidFill>
                  <a:srgbClr val="00758B"/>
                </a:solidFill>
              </a:rPr>
              <a:t>kattints</a:t>
            </a:r>
            <a:r>
              <a:rPr lang="hu-HU" sz="2000" dirty="0" smtClean="0">
                <a:solidFill>
                  <a:srgbClr val="00758B"/>
                </a:solidFill>
              </a:rPr>
              <a:t> a felkiáltójelre.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6856" flipH="1">
            <a:off x="4644871" y="4590707"/>
            <a:ext cx="978184" cy="96207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30429" y="3745454"/>
            <a:ext cx="1448072" cy="2730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900" dirty="0" smtClean="0">
                <a:latin typeface="Californian FB" panose="0207040306080B030204" pitchFamily="18" charset="0"/>
              </a:rPr>
              <a:t>!</a:t>
            </a:r>
            <a:endParaRPr lang="hu-HU" sz="19900" dirty="0">
              <a:latin typeface="Californian FB" panose="0207040306080B030204" pitchFamily="18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1027435" y="5671595"/>
            <a:ext cx="3028862" cy="924251"/>
          </a:xfrm>
          <a:prstGeom prst="roundRect">
            <a:avLst/>
          </a:prstGeom>
          <a:solidFill>
            <a:srgbClr val="BA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Jézus megszabadít a bűn hatalmából.</a:t>
            </a:r>
          </a:p>
        </p:txBody>
      </p:sp>
    </p:spTree>
    <p:extLst>
      <p:ext uri="{BB962C8B-B14F-4D97-AF65-F5344CB8AC3E}">
        <p14:creationId xmlns:p14="http://schemas.microsoft.com/office/powerpoint/2010/main" val="30306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20161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4" b="100000" l="0" r="96417">
                        <a14:foregroundMark x1="13518" y1="80905" x2="21824" y2="89950"/>
                        <a14:foregroundMark x1="73616" y1="13317" x2="84691" y2="20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19" y="1561897"/>
            <a:ext cx="5879940" cy="3811426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5539668" y="1647023"/>
            <a:ext cx="5580490" cy="478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 már a </a:t>
            </a:r>
          </a:p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bűneset</a:t>
            </a:r>
            <a:r>
              <a:rPr lang="hu-HU" sz="4000" dirty="0" smtClean="0">
                <a:solidFill>
                  <a:schemeClr val="bg1"/>
                </a:solidFill>
              </a:rPr>
              <a:t>kor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megígérte a Szabadítót.</a:t>
            </a:r>
          </a:p>
          <a:p>
            <a:pPr algn="ctr"/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>
            <a:spLocks noChangeAspect="1"/>
          </p:cNvSpPr>
          <p:nvPr/>
        </p:nvSpPr>
        <p:spPr>
          <a:xfrm>
            <a:off x="1260062" y="234545"/>
            <a:ext cx="6913593" cy="829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7DBDD1"/>
                </a:solidFill>
              </a:rPr>
              <a:t>Figyeld meg a képet! </a:t>
            </a:r>
            <a:r>
              <a:rPr lang="hu-HU" sz="2400" dirty="0" smtClean="0">
                <a:solidFill>
                  <a:schemeClr val="bg1"/>
                </a:solidFill>
              </a:rPr>
              <a:t>Milyen történet jut eszedbe?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160285" y="987929"/>
            <a:ext cx="4907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Gondolkozz, majd </a:t>
            </a:r>
            <a:r>
              <a:rPr lang="hu-HU" sz="2400" dirty="0" err="1">
                <a:solidFill>
                  <a:schemeClr val="bg1"/>
                </a:solidFill>
              </a:rPr>
              <a:t>kattints</a:t>
            </a:r>
            <a:r>
              <a:rPr lang="hu-HU" sz="2400" dirty="0">
                <a:solidFill>
                  <a:schemeClr val="bg1"/>
                </a:solidFill>
              </a:rPr>
              <a:t> a képre!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0940143" y="6040520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754"/>
            <a:ext cx="1191430" cy="11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8168640" y="2272896"/>
            <a:ext cx="3405600" cy="4037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DBDD1"/>
                </a:solidFill>
              </a:rPr>
              <a:t>Isten ígéretet tett Ábrahámnak, hogy általa nyer áldást a föld minden nemzetsége.</a:t>
            </a:r>
          </a:p>
          <a:p>
            <a:pPr algn="ctr"/>
            <a:endParaRPr lang="hu-HU" sz="3200" dirty="0">
              <a:solidFill>
                <a:srgbClr val="7DBDD1"/>
              </a:solidFill>
            </a:endParaRPr>
          </a:p>
        </p:txBody>
      </p:sp>
      <p:sp>
        <p:nvSpPr>
          <p:cNvPr id="12" name="Téglalap 11"/>
          <p:cNvSpPr>
            <a:spLocks noChangeAspect="1"/>
          </p:cNvSpPr>
          <p:nvPr/>
        </p:nvSpPr>
        <p:spPr>
          <a:xfrm>
            <a:off x="5014215" y="295131"/>
            <a:ext cx="6913593" cy="829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Figyeld meg a képet! </a:t>
            </a:r>
            <a:r>
              <a:rPr lang="hu-HU" sz="2400" dirty="0" smtClean="0">
                <a:solidFill>
                  <a:srgbClr val="7DBDD1"/>
                </a:solidFill>
              </a:rPr>
              <a:t>Milyen történet jut eszedbe?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019322" y="1124772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7DBDD1"/>
                </a:solidFill>
              </a:rPr>
              <a:t>Gondolkozz, majd </a:t>
            </a:r>
            <a:r>
              <a:rPr lang="hu-HU" sz="2000" dirty="0" err="1">
                <a:solidFill>
                  <a:srgbClr val="7DBDD1"/>
                </a:solidFill>
              </a:rPr>
              <a:t>kattints</a:t>
            </a:r>
            <a:r>
              <a:rPr lang="hu-HU" sz="2000" dirty="0">
                <a:solidFill>
                  <a:srgbClr val="7DBDD1"/>
                </a:solidFill>
              </a:rPr>
              <a:t> a képre!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303" l="9959" r="92324">
                        <a14:backgroundMark x1="41909" y1="21681" x2="37552" y2="672"/>
                        <a14:backgroundMark x1="88174" y1="20168" x2="78631" y2="3025"/>
                        <a14:backgroundMark x1="83195" y1="16807" x2="74066" y2="6218"/>
                        <a14:backgroundMark x1="51245" y1="16134" x2="44191" y2="4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21" y="717439"/>
            <a:ext cx="5213451" cy="6435692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10843722" y="5977410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4201610" y="16149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5539668" y="1559170"/>
            <a:ext cx="5580490" cy="3643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József van a rajzon. Utódai nagy néppé növekedtek Egyiptomban.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Az ígéret szerint e nép tagjaként születik majd a Szabadító</a:t>
            </a:r>
            <a:r>
              <a:rPr lang="hu-HU" sz="3200" dirty="0">
                <a:solidFill>
                  <a:schemeClr val="bg1"/>
                </a:solidFill>
              </a:rPr>
              <a:t>.</a:t>
            </a:r>
            <a:endParaRPr lang="hu-HU" sz="3200" dirty="0" smtClean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>
            <a:spLocks noChangeAspect="1"/>
          </p:cNvSpPr>
          <p:nvPr/>
        </p:nvSpPr>
        <p:spPr>
          <a:xfrm>
            <a:off x="914400" y="59573"/>
            <a:ext cx="6913593" cy="829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7DBDD1"/>
                </a:solidFill>
              </a:rPr>
              <a:t>Figyeld meg a képet! </a:t>
            </a:r>
            <a:r>
              <a:rPr lang="hu-HU" sz="2400" dirty="0" smtClean="0">
                <a:solidFill>
                  <a:schemeClr val="bg1"/>
                </a:solidFill>
              </a:rPr>
              <a:t>Tudod-e, hogy ki lehet? 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160285" y="987929"/>
            <a:ext cx="4907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Gondolkozz, majd </a:t>
            </a:r>
            <a:r>
              <a:rPr lang="hu-HU" sz="2400" dirty="0" err="1">
                <a:solidFill>
                  <a:schemeClr val="bg1"/>
                </a:solidFill>
              </a:rPr>
              <a:t>kattints</a:t>
            </a:r>
            <a:r>
              <a:rPr lang="hu-HU" sz="2400" dirty="0">
                <a:solidFill>
                  <a:schemeClr val="bg1"/>
                </a:solidFill>
              </a:rPr>
              <a:t> a képre!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0940143" y="6040520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100000" l="9934" r="950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75285" y="1350963"/>
            <a:ext cx="3590233" cy="47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8373335" y="1954413"/>
            <a:ext cx="3405600" cy="4037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7DBDD1"/>
                </a:solidFill>
              </a:rPr>
              <a:t>Isten ígéretet tett Mózesnek, hogy kiszabadítja népét  az egyiptomi fogságból.</a:t>
            </a:r>
          </a:p>
          <a:p>
            <a:pPr algn="ctr"/>
            <a:endParaRPr lang="hu-HU" sz="3200" dirty="0">
              <a:solidFill>
                <a:srgbClr val="7DBDD1"/>
              </a:solidFill>
            </a:endParaRPr>
          </a:p>
        </p:txBody>
      </p:sp>
      <p:sp>
        <p:nvSpPr>
          <p:cNvPr id="12" name="Téglalap 11"/>
          <p:cNvSpPr>
            <a:spLocks noChangeAspect="1"/>
          </p:cNvSpPr>
          <p:nvPr/>
        </p:nvSpPr>
        <p:spPr>
          <a:xfrm>
            <a:off x="5014215" y="295131"/>
            <a:ext cx="6913593" cy="829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Figyeld meg a képet! </a:t>
            </a:r>
            <a:r>
              <a:rPr lang="hu-HU" sz="2400" dirty="0" smtClean="0">
                <a:solidFill>
                  <a:srgbClr val="7DBDD1"/>
                </a:solidFill>
              </a:rPr>
              <a:t>Milyen történet jut eszedbe?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019322" y="1124772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7DBDD1"/>
                </a:solidFill>
              </a:rPr>
              <a:t>Gondolkozz, majd </a:t>
            </a:r>
            <a:r>
              <a:rPr lang="hu-HU" sz="2000" dirty="0" err="1">
                <a:solidFill>
                  <a:srgbClr val="7DBDD1"/>
                </a:solidFill>
              </a:rPr>
              <a:t>kattints</a:t>
            </a:r>
            <a:r>
              <a:rPr lang="hu-HU" sz="2000" dirty="0">
                <a:solidFill>
                  <a:srgbClr val="7DBDD1"/>
                </a:solidFill>
              </a:rPr>
              <a:t> a képre!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10843722" y="5977410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6" b="99509" l="80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01" y="1324827"/>
            <a:ext cx="7629053" cy="49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420161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016" y="5762625"/>
            <a:ext cx="12192000" cy="1095375"/>
          </a:xfrm>
          <a:prstGeom prst="rect">
            <a:avLst/>
          </a:prstGeom>
        </p:spPr>
      </p:pic>
      <p:sp>
        <p:nvSpPr>
          <p:cNvPr id="15" name="Téglalap 14"/>
          <p:cNvSpPr>
            <a:spLocks noChangeAspect="1"/>
          </p:cNvSpPr>
          <p:nvPr/>
        </p:nvSpPr>
        <p:spPr>
          <a:xfrm>
            <a:off x="344564" y="868102"/>
            <a:ext cx="3695000" cy="583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Ki fog megszületni?</a:t>
            </a:r>
          </a:p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Vajon melyik szó hiányzik a mondatból?</a:t>
            </a:r>
          </a:p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A rajz segít!</a:t>
            </a:r>
          </a:p>
          <a:p>
            <a:pPr algn="ctr"/>
            <a:r>
              <a:rPr lang="hu-HU" sz="2800" dirty="0" smtClean="0">
                <a:solidFill>
                  <a:srgbClr val="7DBDD1"/>
                </a:solidFill>
              </a:rPr>
              <a:t>Gondolkozz, majd </a:t>
            </a:r>
            <a:r>
              <a:rPr lang="hu-HU" sz="2800" dirty="0" err="1" smtClean="0">
                <a:solidFill>
                  <a:srgbClr val="7DBDD1"/>
                </a:solidFill>
              </a:rPr>
              <a:t>kattints</a:t>
            </a:r>
            <a:r>
              <a:rPr lang="hu-HU" sz="2800" dirty="0" smtClean="0">
                <a:solidFill>
                  <a:srgbClr val="7DBDD1"/>
                </a:solidFill>
              </a:rPr>
              <a:t> a képre!</a:t>
            </a:r>
          </a:p>
          <a:p>
            <a:pPr algn="ctr"/>
            <a:endParaRPr lang="hu-HU" sz="2800" dirty="0">
              <a:solidFill>
                <a:srgbClr val="7DBDD1"/>
              </a:solidFill>
            </a:endParaRPr>
          </a:p>
        </p:txBody>
      </p:sp>
      <p:sp>
        <p:nvSpPr>
          <p:cNvPr id="16" name="Téglalap 15"/>
          <p:cNvSpPr>
            <a:spLocks noChangeAspect="1"/>
          </p:cNvSpPr>
          <p:nvPr/>
        </p:nvSpPr>
        <p:spPr>
          <a:xfrm>
            <a:off x="6393674" y="684836"/>
            <a:ext cx="3695000" cy="2334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Ézsaiás próféta előre elmondta, hogy egy</a:t>
            </a:r>
          </a:p>
          <a:p>
            <a:pPr algn="ctr"/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2" name="babaKép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327" b="90278" l="21094" r="39670">
                        <a14:foregroundMark x1="36719" y1="75617" x2="36285" y2="83642"/>
                      </a14:backgroundRemoval>
                    </a14:imgEffect>
                  </a14:imgLayer>
                </a14:imgProps>
              </a:ext>
            </a:extLst>
          </a:blip>
          <a:srcRect l="18945" t="52815" r="58972" b="9851"/>
          <a:stretch/>
        </p:blipFill>
        <p:spPr>
          <a:xfrm>
            <a:off x="7157610" y="2427089"/>
            <a:ext cx="2423160" cy="230295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444832" y="5116196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>
                <a:solidFill>
                  <a:schemeClr val="bg1"/>
                </a:solidFill>
              </a:rPr>
              <a:t>fog születni. </a:t>
            </a:r>
            <a:endParaRPr lang="hu-HU" sz="2800" dirty="0"/>
          </a:p>
        </p:txBody>
      </p:sp>
      <p:sp>
        <p:nvSpPr>
          <p:cNvPr id="10" name="Téglalap 9"/>
          <p:cNvSpPr/>
          <p:nvPr/>
        </p:nvSpPr>
        <p:spPr>
          <a:xfrm>
            <a:off x="7224962" y="4406878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 smtClean="0">
                <a:solidFill>
                  <a:srgbClr val="2E65A2"/>
                </a:solidFill>
              </a:rPr>
              <a:t> fiúgyermek</a:t>
            </a:r>
            <a:endParaRPr lang="hu-HU" sz="3600" dirty="0">
              <a:solidFill>
                <a:srgbClr val="2E65A2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0742587" y="6075806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7990390" cy="6858000"/>
          </a:xfrm>
          <a:prstGeom prst="rect">
            <a:avLst/>
          </a:prstGeom>
          <a:solidFill>
            <a:srgbClr val="7DB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88696" l="0" r="999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62625"/>
            <a:ext cx="12192000" cy="1095375"/>
          </a:xfrm>
          <a:prstGeom prst="rect">
            <a:avLst/>
          </a:prstGeom>
        </p:spPr>
      </p:pic>
      <p:sp>
        <p:nvSpPr>
          <p:cNvPr id="11" name="Téglalap 10"/>
          <p:cNvSpPr>
            <a:spLocks noChangeAspect="1"/>
          </p:cNvSpPr>
          <p:nvPr/>
        </p:nvSpPr>
        <p:spPr>
          <a:xfrm>
            <a:off x="503033" y="1154319"/>
            <a:ext cx="6801016" cy="487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 megtartotta ígéretét. Megszületett a fiú.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Isten </a:t>
            </a:r>
            <a:r>
              <a:rPr lang="hu-HU" sz="4000" dirty="0">
                <a:solidFill>
                  <a:schemeClr val="bg1"/>
                </a:solidFill>
              </a:rPr>
              <a:t>e</a:t>
            </a:r>
            <a:r>
              <a:rPr lang="hu-HU" sz="4000" dirty="0" smtClean="0">
                <a:solidFill>
                  <a:schemeClr val="bg1"/>
                </a:solidFill>
              </a:rPr>
              <a:t>lküldte Fiát, Jézus Krisztust, Aki kisgyermekként született meg.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Emberként élt a Földön. 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>
            <a:spLocks noChangeAspect="1"/>
          </p:cNvSpPr>
          <p:nvPr/>
        </p:nvSpPr>
        <p:spPr>
          <a:xfrm>
            <a:off x="5014215" y="295131"/>
            <a:ext cx="6913593" cy="829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Figyeld meg a képet! </a:t>
            </a:r>
            <a:r>
              <a:rPr lang="hu-HU" sz="2400" dirty="0" smtClean="0">
                <a:solidFill>
                  <a:srgbClr val="7DBDD1"/>
                </a:solidFill>
              </a:rPr>
              <a:t>Milyen történet jut eszedbe?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019322" y="1124772"/>
            <a:ext cx="4113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>
                <a:solidFill>
                  <a:srgbClr val="7DBDD1"/>
                </a:solidFill>
              </a:rPr>
              <a:t>Gondolkozz, majd </a:t>
            </a:r>
            <a:r>
              <a:rPr lang="hu-HU" sz="2000" dirty="0" err="1">
                <a:solidFill>
                  <a:srgbClr val="7DBDD1"/>
                </a:solidFill>
              </a:rPr>
              <a:t>kattints</a:t>
            </a:r>
            <a:r>
              <a:rPr lang="hu-HU" sz="2000" dirty="0">
                <a:solidFill>
                  <a:srgbClr val="7DBDD1"/>
                </a:solidFill>
              </a:rPr>
              <a:t> a képre!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12" l="0" r="984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9322" y="1757552"/>
            <a:ext cx="3508177" cy="3665170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10843722" y="6025956"/>
            <a:ext cx="1084086" cy="685437"/>
          </a:xfrm>
          <a:prstGeom prst="roundRect">
            <a:avLst/>
          </a:prstGeom>
          <a:solidFill>
            <a:srgbClr val="AFD7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E32D91"/>
                </a:solidFill>
              </a:rPr>
              <a:t>tovább</a:t>
            </a:r>
            <a:endParaRPr lang="hu-HU" dirty="0">
              <a:solidFill>
                <a:srgbClr val="E3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19478</TotalTime>
  <Words>746</Words>
  <Application>Microsoft Office PowerPoint</Application>
  <PresentationFormat>Szélesvásznú</PresentationFormat>
  <Paragraphs>121</Paragraphs>
  <Slides>18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Californian FB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1825</cp:revision>
  <dcterms:created xsi:type="dcterms:W3CDTF">2020-04-05T07:55:46Z</dcterms:created>
  <dcterms:modified xsi:type="dcterms:W3CDTF">2021-01-20T12:26:32Z</dcterms:modified>
</cp:coreProperties>
</file>